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66" r:id="rId2"/>
    <p:sldId id="370" r:id="rId3"/>
    <p:sldId id="347" r:id="rId4"/>
    <p:sldId id="351" r:id="rId5"/>
    <p:sldId id="373" r:id="rId6"/>
    <p:sldId id="361" r:id="rId7"/>
    <p:sldId id="382" r:id="rId8"/>
    <p:sldId id="264" r:id="rId9"/>
    <p:sldId id="377" r:id="rId10"/>
    <p:sldId id="386" r:id="rId11"/>
    <p:sldId id="387" r:id="rId12"/>
    <p:sldId id="344" r:id="rId13"/>
    <p:sldId id="354" r:id="rId14"/>
    <p:sldId id="384" r:id="rId15"/>
    <p:sldId id="385" r:id="rId16"/>
    <p:sldId id="376" r:id="rId17"/>
    <p:sldId id="374" r:id="rId18"/>
    <p:sldId id="38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AABF"/>
    <a:srgbClr val="4C677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84" autoAdjust="0"/>
    <p:restoredTop sz="94660"/>
  </p:normalViewPr>
  <p:slideViewPr>
    <p:cSldViewPr snapToGrid="0" showGuides="1">
      <p:cViewPr varScale="1">
        <p:scale>
          <a:sx n="79" d="100"/>
          <a:sy n="79" d="100"/>
        </p:scale>
        <p:origin x="80" y="592"/>
      </p:cViewPr>
      <p:guideLst>
        <p:guide orient="horz" pos="2160"/>
        <p:guide pos="3840"/>
      </p:guideLst>
    </p:cSldViewPr>
  </p:slideViewPr>
  <p:notesTextViewPr>
    <p:cViewPr>
      <p:scale>
        <a:sx n="1" d="1"/>
        <a:sy n="1" d="1"/>
      </p:scale>
      <p:origin x="0" y="0"/>
    </p:cViewPr>
  </p:notesTextViewPr>
  <p:sorterViewPr>
    <p:cViewPr>
      <p:scale>
        <a:sx n="125" d="100"/>
        <a:sy n="125" d="100"/>
      </p:scale>
      <p:origin x="0" y="-144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1.2971698113207499E-2"/>
          <c:y val="0.21337579617834401"/>
          <c:w val="0.97405660377358505"/>
          <c:h val="0.66149681528662396"/>
        </c:manualLayout>
      </c:layout>
      <c:barChart>
        <c:barDir val="col"/>
        <c:grouping val="clustered"/>
        <c:varyColors val="0"/>
        <c:ser>
          <c:idx val="0"/>
          <c:order val="0"/>
          <c:tx>
            <c:strRef>
              <c:f>Sheet1!$B$1</c:f>
              <c:strCache>
                <c:ptCount val="1"/>
                <c:pt idx="0">
                  <c:v>image 1</c:v>
                </c:pt>
              </c:strCache>
            </c:strRef>
          </c:tx>
          <c:spPr>
            <a:solidFill>
              <a:srgbClr val="98AABF"/>
            </a:solidFill>
            <a:ln>
              <a:noFill/>
            </a:ln>
            <a:effectLst/>
          </c:spPr>
          <c:invertIfNegative val="0"/>
          <c:dLbls>
            <c:delete val="1"/>
          </c:dLbls>
          <c:cat>
            <c:strRef>
              <c:f>Sheet1!$A$2:$A$3</c:f>
              <c:strCache>
                <c:ptCount val="2"/>
                <c:pt idx="0">
                  <c:v>A</c:v>
                </c:pt>
                <c:pt idx="1">
                  <c:v>B</c:v>
                </c:pt>
              </c:strCache>
            </c:strRef>
          </c:cat>
          <c:val>
            <c:numRef>
              <c:f>Sheet1!$B$2:$B$3</c:f>
              <c:numCache>
                <c:formatCode>General</c:formatCode>
                <c:ptCount val="2"/>
                <c:pt idx="0">
                  <c:v>500</c:v>
                </c:pt>
                <c:pt idx="1">
                  <c:v>224</c:v>
                </c:pt>
              </c:numCache>
            </c:numRef>
          </c:val>
          <c:extLst>
            <c:ext xmlns:c16="http://schemas.microsoft.com/office/drawing/2014/chart" uri="{C3380CC4-5D6E-409C-BE32-E72D297353CC}">
              <c16:uniqueId val="{00000000-21FD-4834-85D2-9FA8A199E852}"/>
            </c:ext>
          </c:extLst>
        </c:ser>
        <c:ser>
          <c:idx val="1"/>
          <c:order val="1"/>
          <c:tx>
            <c:strRef>
              <c:f>Sheet1!$C$1</c:f>
              <c:strCache>
                <c:ptCount val="1"/>
                <c:pt idx="0">
                  <c:v>image 2</c:v>
                </c:pt>
              </c:strCache>
            </c:strRef>
          </c:tx>
          <c:spPr>
            <a:solidFill>
              <a:schemeClr val="accent1">
                <a:shade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Century Gothic" panose="020B0502020202020204" pitchFamily="34" charset="0"/>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A</c:v>
                </c:pt>
                <c:pt idx="1">
                  <c:v>B</c:v>
                </c:pt>
              </c:strCache>
            </c:strRef>
          </c:cat>
          <c:val>
            <c:numRef>
              <c:f>Sheet1!$C$2:$C$3</c:f>
              <c:numCache>
                <c:formatCode>General</c:formatCode>
                <c:ptCount val="2"/>
                <c:pt idx="0">
                  <c:v>375</c:v>
                </c:pt>
                <c:pt idx="1">
                  <c:v>224</c:v>
                </c:pt>
              </c:numCache>
            </c:numRef>
          </c:val>
          <c:extLst>
            <c:ext xmlns:c16="http://schemas.microsoft.com/office/drawing/2014/chart" uri="{C3380CC4-5D6E-409C-BE32-E72D297353CC}">
              <c16:uniqueId val="{00000000-D371-46C7-ABB4-C6ED7AE98B5B}"/>
            </c:ext>
          </c:extLst>
        </c:ser>
        <c:ser>
          <c:idx val="2"/>
          <c:order val="2"/>
          <c:tx>
            <c:strRef>
              <c:f>Sheet1!$D$1</c:f>
              <c:strCache>
                <c:ptCount val="1"/>
                <c:pt idx="0">
                  <c:v>image 3</c:v>
                </c:pt>
              </c:strCache>
            </c:strRef>
          </c:tx>
          <c:spPr>
            <a:solidFill>
              <a:schemeClr val="accent1">
                <a:tint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Century Gothic" panose="020B0502020202020204" pitchFamily="34" charset="0"/>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A</c:v>
                </c:pt>
                <c:pt idx="1">
                  <c:v>B</c:v>
                </c:pt>
              </c:strCache>
            </c:strRef>
          </c:cat>
          <c:val>
            <c:numRef>
              <c:f>Sheet1!$D$2:$D$3</c:f>
              <c:numCache>
                <c:formatCode>General</c:formatCode>
                <c:ptCount val="2"/>
                <c:pt idx="0">
                  <c:v>120</c:v>
                </c:pt>
                <c:pt idx="1">
                  <c:v>224</c:v>
                </c:pt>
              </c:numCache>
            </c:numRef>
          </c:val>
          <c:extLst>
            <c:ext xmlns:c16="http://schemas.microsoft.com/office/drawing/2014/chart" uri="{C3380CC4-5D6E-409C-BE32-E72D297353CC}">
              <c16:uniqueId val="{00000001-D371-46C7-ABB4-C6ED7AE98B5B}"/>
            </c:ext>
          </c:extLst>
        </c:ser>
        <c:ser>
          <c:idx val="3"/>
          <c:order val="3"/>
          <c:tx>
            <c:strRef>
              <c:f>Sheet1!$E$1</c:f>
              <c:strCache>
                <c:ptCount val="1"/>
                <c:pt idx="0">
                  <c:v>image 4</c:v>
                </c:pt>
              </c:strCache>
            </c:strRef>
          </c:tx>
          <c:spPr>
            <a:solidFill>
              <a:schemeClr val="accent1">
                <a:tint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Century Gothic" panose="020B0502020202020204" pitchFamily="34" charset="0"/>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A</c:v>
                </c:pt>
                <c:pt idx="1">
                  <c:v>B</c:v>
                </c:pt>
              </c:strCache>
            </c:strRef>
          </c:cat>
          <c:val>
            <c:numRef>
              <c:f>Sheet1!$E$2:$E$3</c:f>
              <c:numCache>
                <c:formatCode>General</c:formatCode>
                <c:ptCount val="2"/>
                <c:pt idx="0">
                  <c:v>250</c:v>
                </c:pt>
                <c:pt idx="1">
                  <c:v>224</c:v>
                </c:pt>
              </c:numCache>
            </c:numRef>
          </c:val>
          <c:extLst>
            <c:ext xmlns:c16="http://schemas.microsoft.com/office/drawing/2014/chart" uri="{C3380CC4-5D6E-409C-BE32-E72D297353CC}">
              <c16:uniqueId val="{00000002-D371-46C7-ABB4-C6ED7AE98B5B}"/>
            </c:ext>
          </c:extLst>
        </c:ser>
        <c:dLbls>
          <c:showLegendKey val="0"/>
          <c:showVal val="1"/>
          <c:showCatName val="0"/>
          <c:showSerName val="0"/>
          <c:showPercent val="0"/>
          <c:showBubbleSize val="0"/>
        </c:dLbls>
        <c:gapWidth val="199"/>
        <c:axId val="243692800"/>
        <c:axId val="243693360"/>
      </c:barChart>
      <c:catAx>
        <c:axId val="24369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cap="none" spc="0" normalizeH="0" baseline="0">
                <a:solidFill>
                  <a:schemeClr val="tx1">
                    <a:lumMod val="65000"/>
                    <a:lumOff val="35000"/>
                  </a:schemeClr>
                </a:solidFill>
                <a:latin typeface="Century Gothic" panose="020B0502020202020204" pitchFamily="34" charset="0"/>
                <a:ea typeface="+mn-ea"/>
                <a:cs typeface="+mn-cs"/>
              </a:defRPr>
            </a:pPr>
            <a:endParaRPr lang="zh-CN"/>
          </a:p>
        </c:txPr>
        <c:crossAx val="243693360"/>
        <c:crosses val="autoZero"/>
        <c:auto val="1"/>
        <c:lblAlgn val="ctr"/>
        <c:lblOffset val="100"/>
        <c:noMultiLvlLbl val="0"/>
      </c:catAx>
      <c:valAx>
        <c:axId val="24369336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Century Gothic" panose="020B0502020202020204" pitchFamily="34" charset="0"/>
                <a:ea typeface="+mn-ea"/>
                <a:cs typeface="+mn-cs"/>
              </a:defRPr>
            </a:pPr>
            <a:endParaRPr lang="zh-CN"/>
          </a:p>
        </c:txPr>
        <c:crossAx val="243692800"/>
        <c:crosses val="autoZero"/>
        <c:crossBetween val="between"/>
      </c:valAx>
      <c:spPr>
        <a:noFill/>
        <a:ln>
          <a:noFill/>
        </a:ln>
        <a:effectLst/>
      </c:spPr>
    </c:plotArea>
    <c:plotVisOnly val="1"/>
    <c:dispBlanksAs val="zero"/>
    <c:showDLblsOverMax val="0"/>
  </c:chart>
  <c:spPr>
    <a:noFill/>
    <a:ln>
      <a:noFill/>
    </a:ln>
    <a:effectLst/>
  </c:spPr>
  <c:txPr>
    <a:bodyPr/>
    <a:lstStyle/>
    <a:p>
      <a:pPr>
        <a:defRPr lang="zh-CN">
          <a:latin typeface="Century Gothic" panose="020B0502020202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938B4-EA11-48E1-AA75-3D0DDB6AEC0D}" type="datetimeFigureOut">
              <a:rPr lang="zh-CN" altLang="en-US" smtClean="0"/>
              <a:t>2023/4/28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7825D-5A47-4902-8942-B2BFD0BE1F1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3DC748E-A772-4B56-A43B-E3AA74F2575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7825D-5A47-4902-8942-B2BFD0BE1F15}" type="slidenum">
              <a:rPr lang="zh-CN" altLang="en-US" smtClean="0"/>
              <a:t>10</a:t>
            </a:fld>
            <a:endParaRPr lang="zh-CN" altLang="en-US"/>
          </a:p>
        </p:txBody>
      </p:sp>
    </p:spTree>
    <p:extLst>
      <p:ext uri="{BB962C8B-B14F-4D97-AF65-F5344CB8AC3E}">
        <p14:creationId xmlns:p14="http://schemas.microsoft.com/office/powerpoint/2010/main" val="4197374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7825D-5A47-4902-8942-B2BFD0BE1F15}" type="slidenum">
              <a:rPr lang="zh-CN" altLang="en-US" smtClean="0"/>
              <a:t>11</a:t>
            </a:fld>
            <a:endParaRPr lang="zh-CN" altLang="en-US"/>
          </a:p>
        </p:txBody>
      </p:sp>
    </p:spTree>
    <p:extLst>
      <p:ext uri="{BB962C8B-B14F-4D97-AF65-F5344CB8AC3E}">
        <p14:creationId xmlns:p14="http://schemas.microsoft.com/office/powerpoint/2010/main" val="1017896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3DC748E-A772-4B56-A43B-E3AA74F2575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3DC748E-A772-4B56-A43B-E3AA74F2575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3DC748E-A772-4B56-A43B-E3AA74F2575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32059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3DC748E-A772-4B56-A43B-E3AA74F2575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463849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7825D-5A47-4902-8942-B2BFD0BE1F15}"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7825D-5A47-4902-8942-B2BFD0BE1F15}"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3DC748E-A772-4B56-A43B-E3AA74F2575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3DC748E-A772-4B56-A43B-E3AA74F2575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3DC748E-A772-4B56-A43B-E3AA74F2575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2A051E3-0992-4386-AD94-37D775365B3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7825D-5A47-4902-8942-B2BFD0BE1F15}"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3DC748E-A772-4B56-A43B-E3AA74F2575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3DC748E-A772-4B56-A43B-E3AA74F2575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3DC748E-A772-4B56-A43B-E3AA74F2575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7825D-5A47-4902-8942-B2BFD0BE1F15}"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矩形 1"/>
          <p:cNvSpPr/>
          <p:nvPr userDrawn="1"/>
        </p:nvSpPr>
        <p:spPr>
          <a:xfrm>
            <a:off x="6092574" y="0"/>
            <a:ext cx="6099425" cy="6858000"/>
          </a:xfrm>
          <a:prstGeom prst="rect">
            <a:avLst/>
          </a:prstGeom>
          <a:blipFill dpi="0" rotWithShape="1">
            <a:blip r:embed="rId2">
              <a:extLst>
                <a:ext uri="{28A0092B-C50C-407E-A947-70E740481C1C}">
                  <a14:useLocalDpi xmlns:a14="http://schemas.microsoft.com/office/drawing/2010/main" val="0"/>
                </a:ext>
              </a:extLst>
            </a:blip>
            <a:srcRect/>
            <a:tile tx="0" ty="0" sx="100000" sy="100000" flip="none" algn="br"/>
          </a:blip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t>2023/4/28</a:t>
            </a:fld>
            <a:endParaRPr lang="zh-CN" altLang="en-US" dirty="0"/>
          </a:p>
        </p:txBody>
      </p:sp>
      <p:sp>
        <p:nvSpPr>
          <p:cNvPr id="5" name="页脚占位符 4"/>
          <p:cNvSpPr>
            <a:spLocks noGrp="1"/>
          </p:cNvSpPr>
          <p:nvPr>
            <p:ph type="ftr" sz="quarter" idx="11"/>
          </p:nvPr>
        </p:nvSpPr>
        <p:spPr>
          <a:xfrm>
            <a:off x="4165600" y="6356351"/>
            <a:ext cx="3860800" cy="365125"/>
          </a:xfrm>
          <a:prstGeom prst="rect">
            <a:avLst/>
          </a:prstGeom>
        </p:spPr>
        <p:txBody>
          <a:bodyPr/>
          <a:lstStyle>
            <a:lvl1pPr>
              <a:defRPr>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7.jp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5.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6.jfif"/><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15.jfif"/><Relationship Id="rId5" Type="http://schemas.openxmlformats.org/officeDocument/2006/relationships/image" Target="../media/image14.jfif"/><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17.jfif"/><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9.xml"/><Relationship Id="rId5" Type="http://schemas.openxmlformats.org/officeDocument/2006/relationships/chart" Target="../charts/char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5000" b="-5000"/>
          </a:stretch>
        </a:blipFill>
        <a:effectLst/>
      </p:bgPr>
    </p:bg>
    <p:spTree>
      <p:nvGrpSpPr>
        <p:cNvPr id="1" name=""/>
        <p:cNvGrpSpPr/>
        <p:nvPr/>
      </p:nvGrpSpPr>
      <p:grpSpPr>
        <a:xfrm>
          <a:off x="0" y="0"/>
          <a:ext cx="0" cy="0"/>
          <a:chOff x="0" y="0"/>
          <a:chExt cx="0" cy="0"/>
        </a:xfrm>
      </p:grpSpPr>
      <p:sp>
        <p:nvSpPr>
          <p:cNvPr id="10" name="Freeform 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a:spLocks noEditPoints="1"/>
          </p:cNvSpPr>
          <p:nvPr/>
        </p:nvSpPr>
        <p:spPr bwMode="auto">
          <a:xfrm>
            <a:off x="759125" y="-888519"/>
            <a:ext cx="9954883" cy="7643004"/>
          </a:xfrm>
          <a:custGeom>
            <a:avLst/>
            <a:gdLst>
              <a:gd name="T0" fmla="*/ 498 w 627"/>
              <a:gd name="T1" fmla="*/ 235 h 270"/>
              <a:gd name="T2" fmla="*/ 559 w 627"/>
              <a:gd name="T3" fmla="*/ 108 h 270"/>
              <a:gd name="T4" fmla="*/ 413 w 627"/>
              <a:gd name="T5" fmla="*/ 87 h 270"/>
              <a:gd name="T6" fmla="*/ 368 w 627"/>
              <a:gd name="T7" fmla="*/ 77 h 270"/>
              <a:gd name="T8" fmla="*/ 350 w 627"/>
              <a:gd name="T9" fmla="*/ 63 h 270"/>
              <a:gd name="T10" fmla="*/ 418 w 627"/>
              <a:gd name="T11" fmla="*/ 52 h 270"/>
              <a:gd name="T12" fmla="*/ 283 w 627"/>
              <a:gd name="T13" fmla="*/ 51 h 270"/>
              <a:gd name="T14" fmla="*/ 377 w 627"/>
              <a:gd name="T15" fmla="*/ 40 h 270"/>
              <a:gd name="T16" fmla="*/ 266 w 627"/>
              <a:gd name="T17" fmla="*/ 42 h 270"/>
              <a:gd name="T18" fmla="*/ 211 w 627"/>
              <a:gd name="T19" fmla="*/ 75 h 270"/>
              <a:gd name="T20" fmla="*/ 169 w 627"/>
              <a:gd name="T21" fmla="*/ 88 h 270"/>
              <a:gd name="T22" fmla="*/ 116 w 627"/>
              <a:gd name="T23" fmla="*/ 99 h 270"/>
              <a:gd name="T24" fmla="*/ 170 w 627"/>
              <a:gd name="T25" fmla="*/ 105 h 270"/>
              <a:gd name="T26" fmla="*/ 112 w 627"/>
              <a:gd name="T27" fmla="*/ 123 h 270"/>
              <a:gd name="T28" fmla="*/ 65 w 627"/>
              <a:gd name="T29" fmla="*/ 189 h 270"/>
              <a:gd name="T30" fmla="*/ 139 w 627"/>
              <a:gd name="T31" fmla="*/ 240 h 270"/>
              <a:gd name="T32" fmla="*/ 390 w 627"/>
              <a:gd name="T33" fmla="*/ 75 h 270"/>
              <a:gd name="T34" fmla="*/ 303 w 627"/>
              <a:gd name="T35" fmla="*/ 78 h 270"/>
              <a:gd name="T36" fmla="*/ 250 w 627"/>
              <a:gd name="T37" fmla="*/ 80 h 270"/>
              <a:gd name="T38" fmla="*/ 218 w 627"/>
              <a:gd name="T39" fmla="*/ 66 h 270"/>
              <a:gd name="T40" fmla="*/ 182 w 627"/>
              <a:gd name="T41" fmla="*/ 106 h 270"/>
              <a:gd name="T42" fmla="*/ 64 w 627"/>
              <a:gd name="T43" fmla="*/ 194 h 270"/>
              <a:gd name="T44" fmla="*/ 497 w 627"/>
              <a:gd name="T45" fmla="*/ 99 h 270"/>
              <a:gd name="T46" fmla="*/ 482 w 627"/>
              <a:gd name="T47" fmla="*/ 90 h 270"/>
              <a:gd name="T48" fmla="*/ 469 w 627"/>
              <a:gd name="T49" fmla="*/ 88 h 270"/>
              <a:gd name="T50" fmla="*/ 464 w 627"/>
              <a:gd name="T51" fmla="*/ 82 h 270"/>
              <a:gd name="T52" fmla="*/ 449 w 627"/>
              <a:gd name="T53" fmla="*/ 68 h 270"/>
              <a:gd name="T54" fmla="*/ 435 w 627"/>
              <a:gd name="T55" fmla="*/ 49 h 270"/>
              <a:gd name="T56" fmla="*/ 448 w 627"/>
              <a:gd name="T57" fmla="*/ 79 h 270"/>
              <a:gd name="T58" fmla="*/ 435 w 627"/>
              <a:gd name="T59" fmla="*/ 61 h 270"/>
              <a:gd name="T60" fmla="*/ 417 w 627"/>
              <a:gd name="T61" fmla="*/ 39 h 270"/>
              <a:gd name="T62" fmla="*/ 413 w 627"/>
              <a:gd name="T63" fmla="*/ 41 h 270"/>
              <a:gd name="T64" fmla="*/ 416 w 627"/>
              <a:gd name="T65" fmla="*/ 60 h 270"/>
              <a:gd name="T66" fmla="*/ 415 w 627"/>
              <a:gd name="T67" fmla="*/ 62 h 270"/>
              <a:gd name="T68" fmla="*/ 404 w 627"/>
              <a:gd name="T69" fmla="*/ 48 h 270"/>
              <a:gd name="T70" fmla="*/ 409 w 627"/>
              <a:gd name="T71" fmla="*/ 64 h 270"/>
              <a:gd name="T72" fmla="*/ 392 w 627"/>
              <a:gd name="T73" fmla="*/ 42 h 270"/>
              <a:gd name="T74" fmla="*/ 390 w 627"/>
              <a:gd name="T75" fmla="*/ 62 h 270"/>
              <a:gd name="T76" fmla="*/ 392 w 627"/>
              <a:gd name="T77" fmla="*/ 59 h 270"/>
              <a:gd name="T78" fmla="*/ 389 w 627"/>
              <a:gd name="T79" fmla="*/ 66 h 270"/>
              <a:gd name="T80" fmla="*/ 377 w 627"/>
              <a:gd name="T81" fmla="*/ 49 h 270"/>
              <a:gd name="T82" fmla="*/ 378 w 627"/>
              <a:gd name="T83" fmla="*/ 60 h 270"/>
              <a:gd name="T84" fmla="*/ 365 w 627"/>
              <a:gd name="T85" fmla="*/ 50 h 270"/>
              <a:gd name="T86" fmla="*/ 360 w 627"/>
              <a:gd name="T87" fmla="*/ 49 h 270"/>
              <a:gd name="T88" fmla="*/ 364 w 627"/>
              <a:gd name="T89" fmla="*/ 68 h 270"/>
              <a:gd name="T90" fmla="*/ 351 w 627"/>
              <a:gd name="T91" fmla="*/ 67 h 270"/>
              <a:gd name="T92" fmla="*/ 332 w 627"/>
              <a:gd name="T93" fmla="*/ 39 h 270"/>
              <a:gd name="T94" fmla="*/ 445 w 627"/>
              <a:gd name="T95" fmla="*/ 269 h 270"/>
              <a:gd name="T96" fmla="*/ 310 w 627"/>
              <a:gd name="T97" fmla="*/ 50 h 270"/>
              <a:gd name="T98" fmla="*/ 285 w 627"/>
              <a:gd name="T99" fmla="*/ 55 h 270"/>
              <a:gd name="T100" fmla="*/ 279 w 627"/>
              <a:gd name="T101" fmla="*/ 58 h 270"/>
              <a:gd name="T102" fmla="*/ 256 w 627"/>
              <a:gd name="T103" fmla="*/ 56 h 270"/>
              <a:gd name="T104" fmla="*/ 199 w 627"/>
              <a:gd name="T105" fmla="*/ 66 h 270"/>
              <a:gd name="T106" fmla="*/ 197 w 627"/>
              <a:gd name="T107" fmla="*/ 110 h 270"/>
              <a:gd name="T108" fmla="*/ 192 w 627"/>
              <a:gd name="T109" fmla="*/ 111 h 270"/>
              <a:gd name="T110" fmla="*/ 157 w 627"/>
              <a:gd name="T111" fmla="*/ 83 h 270"/>
              <a:gd name="T112" fmla="*/ 149 w 627"/>
              <a:gd name="T113" fmla="*/ 85 h 270"/>
              <a:gd name="T114" fmla="*/ 143 w 627"/>
              <a:gd name="T115" fmla="*/ 84 h 270"/>
              <a:gd name="T116" fmla="*/ 145 w 627"/>
              <a:gd name="T117" fmla="*/ 110 h 270"/>
              <a:gd name="T118" fmla="*/ 132 w 627"/>
              <a:gd name="T119" fmla="*/ 114 h 270"/>
              <a:gd name="T120" fmla="*/ 110 w 627"/>
              <a:gd name="T121" fmla="*/ 114 h 270"/>
              <a:gd name="T122" fmla="*/ 86 w 627"/>
              <a:gd name="T123" fmla="*/ 117 h 270"/>
              <a:gd name="T124" fmla="*/ 60 w 627"/>
              <a:gd name="T125"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7" h="270">
                <a:moveTo>
                  <a:pt x="627" y="13"/>
                </a:moveTo>
                <a:cubicBezTo>
                  <a:pt x="627" y="13"/>
                  <a:pt x="627" y="14"/>
                  <a:pt x="627" y="13"/>
                </a:cubicBezTo>
                <a:cubicBezTo>
                  <a:pt x="627" y="13"/>
                  <a:pt x="627" y="13"/>
                  <a:pt x="627" y="13"/>
                </a:cubicBezTo>
                <a:close/>
                <a:moveTo>
                  <a:pt x="159" y="250"/>
                </a:moveTo>
                <a:cubicBezTo>
                  <a:pt x="160" y="250"/>
                  <a:pt x="161" y="250"/>
                  <a:pt x="162" y="250"/>
                </a:cubicBezTo>
                <a:cubicBezTo>
                  <a:pt x="161" y="251"/>
                  <a:pt x="161" y="250"/>
                  <a:pt x="160" y="251"/>
                </a:cubicBezTo>
                <a:cubicBezTo>
                  <a:pt x="162" y="251"/>
                  <a:pt x="164" y="251"/>
                  <a:pt x="166" y="251"/>
                </a:cubicBezTo>
                <a:cubicBezTo>
                  <a:pt x="165" y="252"/>
                  <a:pt x="164" y="252"/>
                  <a:pt x="163" y="253"/>
                </a:cubicBezTo>
                <a:cubicBezTo>
                  <a:pt x="163" y="253"/>
                  <a:pt x="164" y="252"/>
                  <a:pt x="164" y="253"/>
                </a:cubicBezTo>
                <a:cubicBezTo>
                  <a:pt x="164" y="253"/>
                  <a:pt x="164" y="253"/>
                  <a:pt x="164" y="253"/>
                </a:cubicBezTo>
                <a:cubicBezTo>
                  <a:pt x="165" y="253"/>
                  <a:pt x="166" y="254"/>
                  <a:pt x="166" y="254"/>
                </a:cubicBezTo>
                <a:cubicBezTo>
                  <a:pt x="169" y="253"/>
                  <a:pt x="172" y="253"/>
                  <a:pt x="174" y="253"/>
                </a:cubicBezTo>
                <a:cubicBezTo>
                  <a:pt x="174" y="254"/>
                  <a:pt x="175" y="254"/>
                  <a:pt x="175" y="255"/>
                </a:cubicBezTo>
                <a:cubicBezTo>
                  <a:pt x="176" y="254"/>
                  <a:pt x="176" y="254"/>
                  <a:pt x="177" y="254"/>
                </a:cubicBezTo>
                <a:cubicBezTo>
                  <a:pt x="176" y="255"/>
                  <a:pt x="174" y="255"/>
                  <a:pt x="173" y="256"/>
                </a:cubicBezTo>
                <a:cubicBezTo>
                  <a:pt x="174" y="256"/>
                  <a:pt x="175" y="256"/>
                  <a:pt x="176" y="257"/>
                </a:cubicBezTo>
                <a:cubicBezTo>
                  <a:pt x="176" y="257"/>
                  <a:pt x="176" y="256"/>
                  <a:pt x="177" y="256"/>
                </a:cubicBezTo>
                <a:cubicBezTo>
                  <a:pt x="179" y="257"/>
                  <a:pt x="181" y="257"/>
                  <a:pt x="183" y="256"/>
                </a:cubicBezTo>
                <a:cubicBezTo>
                  <a:pt x="184" y="257"/>
                  <a:pt x="184" y="256"/>
                  <a:pt x="185" y="257"/>
                </a:cubicBezTo>
                <a:cubicBezTo>
                  <a:pt x="188" y="256"/>
                  <a:pt x="190" y="257"/>
                  <a:pt x="194" y="256"/>
                </a:cubicBezTo>
                <a:cubicBezTo>
                  <a:pt x="194" y="258"/>
                  <a:pt x="195" y="257"/>
                  <a:pt x="196" y="257"/>
                </a:cubicBezTo>
                <a:cubicBezTo>
                  <a:pt x="196" y="257"/>
                  <a:pt x="195" y="256"/>
                  <a:pt x="196" y="256"/>
                </a:cubicBezTo>
                <a:cubicBezTo>
                  <a:pt x="196" y="257"/>
                  <a:pt x="198" y="257"/>
                  <a:pt x="199" y="256"/>
                </a:cubicBezTo>
                <a:cubicBezTo>
                  <a:pt x="199" y="257"/>
                  <a:pt x="199" y="257"/>
                  <a:pt x="199" y="257"/>
                </a:cubicBezTo>
                <a:cubicBezTo>
                  <a:pt x="202" y="256"/>
                  <a:pt x="205" y="257"/>
                  <a:pt x="208" y="256"/>
                </a:cubicBezTo>
                <a:cubicBezTo>
                  <a:pt x="208" y="256"/>
                  <a:pt x="209" y="256"/>
                  <a:pt x="209" y="256"/>
                </a:cubicBezTo>
                <a:cubicBezTo>
                  <a:pt x="210" y="256"/>
                  <a:pt x="211" y="257"/>
                  <a:pt x="212" y="256"/>
                </a:cubicBezTo>
                <a:cubicBezTo>
                  <a:pt x="213" y="256"/>
                  <a:pt x="214" y="256"/>
                  <a:pt x="216" y="256"/>
                </a:cubicBezTo>
                <a:cubicBezTo>
                  <a:pt x="216" y="256"/>
                  <a:pt x="217" y="256"/>
                  <a:pt x="217" y="257"/>
                </a:cubicBezTo>
                <a:cubicBezTo>
                  <a:pt x="218" y="257"/>
                  <a:pt x="218" y="256"/>
                  <a:pt x="218" y="256"/>
                </a:cubicBezTo>
                <a:cubicBezTo>
                  <a:pt x="219" y="256"/>
                  <a:pt x="220" y="257"/>
                  <a:pt x="222" y="256"/>
                </a:cubicBezTo>
                <a:cubicBezTo>
                  <a:pt x="224" y="256"/>
                  <a:pt x="226" y="256"/>
                  <a:pt x="228" y="256"/>
                </a:cubicBezTo>
                <a:cubicBezTo>
                  <a:pt x="231" y="256"/>
                  <a:pt x="234" y="256"/>
                  <a:pt x="237" y="255"/>
                </a:cubicBezTo>
                <a:cubicBezTo>
                  <a:pt x="242" y="256"/>
                  <a:pt x="247" y="255"/>
                  <a:pt x="252" y="255"/>
                </a:cubicBezTo>
                <a:cubicBezTo>
                  <a:pt x="254" y="254"/>
                  <a:pt x="256" y="255"/>
                  <a:pt x="258" y="254"/>
                </a:cubicBezTo>
                <a:cubicBezTo>
                  <a:pt x="260" y="254"/>
                  <a:pt x="262" y="254"/>
                  <a:pt x="264" y="254"/>
                </a:cubicBezTo>
                <a:cubicBezTo>
                  <a:pt x="264" y="253"/>
                  <a:pt x="264" y="253"/>
                  <a:pt x="264" y="253"/>
                </a:cubicBezTo>
                <a:cubicBezTo>
                  <a:pt x="267" y="254"/>
                  <a:pt x="271" y="253"/>
                  <a:pt x="274" y="253"/>
                </a:cubicBezTo>
                <a:cubicBezTo>
                  <a:pt x="275" y="253"/>
                  <a:pt x="275" y="253"/>
                  <a:pt x="275" y="253"/>
                </a:cubicBezTo>
                <a:cubicBezTo>
                  <a:pt x="278" y="254"/>
                  <a:pt x="281" y="253"/>
                  <a:pt x="284" y="253"/>
                </a:cubicBezTo>
                <a:cubicBezTo>
                  <a:pt x="284" y="253"/>
                  <a:pt x="284" y="253"/>
                  <a:pt x="285" y="253"/>
                </a:cubicBezTo>
                <a:cubicBezTo>
                  <a:pt x="285" y="253"/>
                  <a:pt x="285" y="253"/>
                  <a:pt x="286" y="253"/>
                </a:cubicBezTo>
                <a:cubicBezTo>
                  <a:pt x="294" y="252"/>
                  <a:pt x="301" y="252"/>
                  <a:pt x="310" y="252"/>
                </a:cubicBezTo>
                <a:cubicBezTo>
                  <a:pt x="311" y="252"/>
                  <a:pt x="313" y="251"/>
                  <a:pt x="314" y="252"/>
                </a:cubicBezTo>
                <a:cubicBezTo>
                  <a:pt x="318" y="251"/>
                  <a:pt x="324" y="251"/>
                  <a:pt x="328" y="251"/>
                </a:cubicBezTo>
                <a:cubicBezTo>
                  <a:pt x="329" y="251"/>
                  <a:pt x="329" y="251"/>
                  <a:pt x="330" y="251"/>
                </a:cubicBezTo>
                <a:cubicBezTo>
                  <a:pt x="330" y="251"/>
                  <a:pt x="330" y="251"/>
                  <a:pt x="331" y="251"/>
                </a:cubicBezTo>
                <a:cubicBezTo>
                  <a:pt x="336" y="251"/>
                  <a:pt x="343" y="251"/>
                  <a:pt x="349" y="250"/>
                </a:cubicBezTo>
                <a:cubicBezTo>
                  <a:pt x="357" y="251"/>
                  <a:pt x="365" y="250"/>
                  <a:pt x="373" y="250"/>
                </a:cubicBezTo>
                <a:cubicBezTo>
                  <a:pt x="376" y="250"/>
                  <a:pt x="378" y="251"/>
                  <a:pt x="381" y="250"/>
                </a:cubicBezTo>
                <a:cubicBezTo>
                  <a:pt x="382" y="250"/>
                  <a:pt x="383" y="250"/>
                  <a:pt x="384" y="250"/>
                </a:cubicBezTo>
                <a:cubicBezTo>
                  <a:pt x="384" y="250"/>
                  <a:pt x="384" y="250"/>
                  <a:pt x="384" y="250"/>
                </a:cubicBezTo>
                <a:cubicBezTo>
                  <a:pt x="387" y="251"/>
                  <a:pt x="391" y="249"/>
                  <a:pt x="394" y="250"/>
                </a:cubicBezTo>
                <a:cubicBezTo>
                  <a:pt x="396" y="249"/>
                  <a:pt x="398" y="251"/>
                  <a:pt x="400" y="249"/>
                </a:cubicBezTo>
                <a:cubicBezTo>
                  <a:pt x="401" y="250"/>
                  <a:pt x="404" y="250"/>
                  <a:pt x="406" y="250"/>
                </a:cubicBezTo>
                <a:cubicBezTo>
                  <a:pt x="408" y="250"/>
                  <a:pt x="409" y="250"/>
                  <a:pt x="410" y="249"/>
                </a:cubicBezTo>
                <a:cubicBezTo>
                  <a:pt x="413" y="251"/>
                  <a:pt x="416" y="249"/>
                  <a:pt x="418" y="250"/>
                </a:cubicBezTo>
                <a:cubicBezTo>
                  <a:pt x="419" y="249"/>
                  <a:pt x="420" y="250"/>
                  <a:pt x="421" y="249"/>
                </a:cubicBezTo>
                <a:cubicBezTo>
                  <a:pt x="421" y="250"/>
                  <a:pt x="422" y="249"/>
                  <a:pt x="422" y="250"/>
                </a:cubicBezTo>
                <a:cubicBezTo>
                  <a:pt x="424" y="249"/>
                  <a:pt x="426" y="250"/>
                  <a:pt x="429" y="250"/>
                </a:cubicBezTo>
                <a:cubicBezTo>
                  <a:pt x="429" y="249"/>
                  <a:pt x="428" y="249"/>
                  <a:pt x="429" y="248"/>
                </a:cubicBezTo>
                <a:cubicBezTo>
                  <a:pt x="430" y="249"/>
                  <a:pt x="429" y="249"/>
                  <a:pt x="430" y="250"/>
                </a:cubicBezTo>
                <a:cubicBezTo>
                  <a:pt x="432" y="249"/>
                  <a:pt x="435" y="250"/>
                  <a:pt x="438" y="250"/>
                </a:cubicBezTo>
                <a:cubicBezTo>
                  <a:pt x="438" y="249"/>
                  <a:pt x="437" y="249"/>
                  <a:pt x="437" y="249"/>
                </a:cubicBezTo>
                <a:cubicBezTo>
                  <a:pt x="438" y="249"/>
                  <a:pt x="438" y="249"/>
                  <a:pt x="438" y="248"/>
                </a:cubicBezTo>
                <a:cubicBezTo>
                  <a:pt x="439" y="249"/>
                  <a:pt x="438" y="249"/>
                  <a:pt x="439" y="250"/>
                </a:cubicBezTo>
                <a:cubicBezTo>
                  <a:pt x="440" y="249"/>
                  <a:pt x="441" y="250"/>
                  <a:pt x="443" y="249"/>
                </a:cubicBezTo>
                <a:cubicBezTo>
                  <a:pt x="443" y="249"/>
                  <a:pt x="444" y="249"/>
                  <a:pt x="444" y="249"/>
                </a:cubicBezTo>
                <a:cubicBezTo>
                  <a:pt x="447" y="249"/>
                  <a:pt x="450" y="248"/>
                  <a:pt x="453" y="249"/>
                </a:cubicBezTo>
                <a:cubicBezTo>
                  <a:pt x="457" y="248"/>
                  <a:pt x="461" y="249"/>
                  <a:pt x="466" y="248"/>
                </a:cubicBezTo>
                <a:cubicBezTo>
                  <a:pt x="467" y="249"/>
                  <a:pt x="469" y="249"/>
                  <a:pt x="470" y="248"/>
                </a:cubicBezTo>
                <a:cubicBezTo>
                  <a:pt x="472" y="249"/>
                  <a:pt x="475" y="248"/>
                  <a:pt x="477" y="249"/>
                </a:cubicBezTo>
                <a:cubicBezTo>
                  <a:pt x="479" y="247"/>
                  <a:pt x="481" y="248"/>
                  <a:pt x="484" y="247"/>
                </a:cubicBezTo>
                <a:cubicBezTo>
                  <a:pt x="484" y="248"/>
                  <a:pt x="484" y="248"/>
                  <a:pt x="485" y="248"/>
                </a:cubicBezTo>
                <a:cubicBezTo>
                  <a:pt x="485" y="248"/>
                  <a:pt x="485" y="247"/>
                  <a:pt x="485" y="247"/>
                </a:cubicBezTo>
                <a:cubicBezTo>
                  <a:pt x="487" y="248"/>
                  <a:pt x="489" y="247"/>
                  <a:pt x="491" y="247"/>
                </a:cubicBezTo>
                <a:cubicBezTo>
                  <a:pt x="494" y="246"/>
                  <a:pt x="497" y="247"/>
                  <a:pt x="500" y="247"/>
                </a:cubicBezTo>
                <a:cubicBezTo>
                  <a:pt x="501" y="248"/>
                  <a:pt x="504" y="247"/>
                  <a:pt x="505" y="246"/>
                </a:cubicBezTo>
                <a:cubicBezTo>
                  <a:pt x="504" y="243"/>
                  <a:pt x="502" y="245"/>
                  <a:pt x="501" y="242"/>
                </a:cubicBezTo>
                <a:cubicBezTo>
                  <a:pt x="501" y="241"/>
                  <a:pt x="502" y="240"/>
                  <a:pt x="502" y="239"/>
                </a:cubicBezTo>
                <a:cubicBezTo>
                  <a:pt x="501" y="238"/>
                  <a:pt x="499" y="237"/>
                  <a:pt x="499" y="236"/>
                </a:cubicBezTo>
                <a:cubicBezTo>
                  <a:pt x="498" y="236"/>
                  <a:pt x="499" y="235"/>
                  <a:pt x="498" y="235"/>
                </a:cubicBezTo>
                <a:cubicBezTo>
                  <a:pt x="499" y="235"/>
                  <a:pt x="499" y="235"/>
                  <a:pt x="500" y="235"/>
                </a:cubicBezTo>
                <a:cubicBezTo>
                  <a:pt x="499" y="234"/>
                  <a:pt x="497" y="235"/>
                  <a:pt x="496" y="234"/>
                </a:cubicBezTo>
                <a:cubicBezTo>
                  <a:pt x="496" y="235"/>
                  <a:pt x="497" y="235"/>
                  <a:pt x="496" y="235"/>
                </a:cubicBezTo>
                <a:cubicBezTo>
                  <a:pt x="496" y="235"/>
                  <a:pt x="496" y="235"/>
                  <a:pt x="496" y="235"/>
                </a:cubicBezTo>
                <a:cubicBezTo>
                  <a:pt x="496" y="234"/>
                  <a:pt x="495" y="234"/>
                  <a:pt x="495" y="233"/>
                </a:cubicBezTo>
                <a:cubicBezTo>
                  <a:pt x="494" y="233"/>
                  <a:pt x="494" y="234"/>
                  <a:pt x="493" y="234"/>
                </a:cubicBezTo>
                <a:cubicBezTo>
                  <a:pt x="493" y="233"/>
                  <a:pt x="490" y="235"/>
                  <a:pt x="490" y="232"/>
                </a:cubicBezTo>
                <a:cubicBezTo>
                  <a:pt x="490" y="232"/>
                  <a:pt x="490" y="232"/>
                  <a:pt x="491" y="232"/>
                </a:cubicBezTo>
                <a:cubicBezTo>
                  <a:pt x="492" y="233"/>
                  <a:pt x="494" y="233"/>
                  <a:pt x="497" y="232"/>
                </a:cubicBezTo>
                <a:cubicBezTo>
                  <a:pt x="497" y="233"/>
                  <a:pt x="498" y="232"/>
                  <a:pt x="498" y="232"/>
                </a:cubicBezTo>
                <a:cubicBezTo>
                  <a:pt x="498" y="232"/>
                  <a:pt x="498" y="230"/>
                  <a:pt x="499" y="231"/>
                </a:cubicBezTo>
                <a:cubicBezTo>
                  <a:pt x="499" y="231"/>
                  <a:pt x="499" y="232"/>
                  <a:pt x="499" y="232"/>
                </a:cubicBezTo>
                <a:cubicBezTo>
                  <a:pt x="500" y="233"/>
                  <a:pt x="502" y="233"/>
                  <a:pt x="504" y="232"/>
                </a:cubicBezTo>
                <a:cubicBezTo>
                  <a:pt x="504" y="231"/>
                  <a:pt x="503" y="232"/>
                  <a:pt x="502" y="231"/>
                </a:cubicBezTo>
                <a:cubicBezTo>
                  <a:pt x="502" y="231"/>
                  <a:pt x="502" y="230"/>
                  <a:pt x="502" y="229"/>
                </a:cubicBezTo>
                <a:cubicBezTo>
                  <a:pt x="503" y="229"/>
                  <a:pt x="504" y="229"/>
                  <a:pt x="505" y="228"/>
                </a:cubicBezTo>
                <a:cubicBezTo>
                  <a:pt x="507" y="228"/>
                  <a:pt x="509" y="228"/>
                  <a:pt x="511" y="229"/>
                </a:cubicBezTo>
                <a:cubicBezTo>
                  <a:pt x="511" y="229"/>
                  <a:pt x="512" y="229"/>
                  <a:pt x="512" y="229"/>
                </a:cubicBezTo>
                <a:cubicBezTo>
                  <a:pt x="512" y="229"/>
                  <a:pt x="513" y="229"/>
                  <a:pt x="513" y="228"/>
                </a:cubicBezTo>
                <a:cubicBezTo>
                  <a:pt x="513" y="228"/>
                  <a:pt x="512" y="229"/>
                  <a:pt x="512" y="228"/>
                </a:cubicBezTo>
                <a:cubicBezTo>
                  <a:pt x="513" y="228"/>
                  <a:pt x="513" y="228"/>
                  <a:pt x="513" y="228"/>
                </a:cubicBezTo>
                <a:cubicBezTo>
                  <a:pt x="513" y="227"/>
                  <a:pt x="513" y="227"/>
                  <a:pt x="513" y="227"/>
                </a:cubicBezTo>
                <a:cubicBezTo>
                  <a:pt x="514" y="226"/>
                  <a:pt x="515" y="227"/>
                  <a:pt x="516" y="227"/>
                </a:cubicBezTo>
                <a:cubicBezTo>
                  <a:pt x="517" y="227"/>
                  <a:pt x="518" y="227"/>
                  <a:pt x="520" y="227"/>
                </a:cubicBezTo>
                <a:cubicBezTo>
                  <a:pt x="521" y="227"/>
                  <a:pt x="522" y="227"/>
                  <a:pt x="523" y="227"/>
                </a:cubicBezTo>
                <a:cubicBezTo>
                  <a:pt x="524" y="227"/>
                  <a:pt x="525" y="228"/>
                  <a:pt x="526" y="228"/>
                </a:cubicBezTo>
                <a:cubicBezTo>
                  <a:pt x="527" y="227"/>
                  <a:pt x="528" y="226"/>
                  <a:pt x="530" y="226"/>
                </a:cubicBezTo>
                <a:cubicBezTo>
                  <a:pt x="529" y="225"/>
                  <a:pt x="528" y="222"/>
                  <a:pt x="529" y="220"/>
                </a:cubicBezTo>
                <a:cubicBezTo>
                  <a:pt x="532" y="219"/>
                  <a:pt x="535" y="218"/>
                  <a:pt x="538" y="218"/>
                </a:cubicBezTo>
                <a:cubicBezTo>
                  <a:pt x="538" y="218"/>
                  <a:pt x="538" y="218"/>
                  <a:pt x="538" y="218"/>
                </a:cubicBezTo>
                <a:cubicBezTo>
                  <a:pt x="539" y="218"/>
                  <a:pt x="540" y="219"/>
                  <a:pt x="542" y="218"/>
                </a:cubicBezTo>
                <a:cubicBezTo>
                  <a:pt x="544" y="218"/>
                  <a:pt x="546" y="218"/>
                  <a:pt x="548" y="217"/>
                </a:cubicBezTo>
                <a:cubicBezTo>
                  <a:pt x="548" y="215"/>
                  <a:pt x="544" y="213"/>
                  <a:pt x="548" y="211"/>
                </a:cubicBezTo>
                <a:cubicBezTo>
                  <a:pt x="551" y="211"/>
                  <a:pt x="555" y="213"/>
                  <a:pt x="559" y="211"/>
                </a:cubicBezTo>
                <a:cubicBezTo>
                  <a:pt x="559" y="210"/>
                  <a:pt x="557" y="209"/>
                  <a:pt x="557" y="209"/>
                </a:cubicBezTo>
                <a:cubicBezTo>
                  <a:pt x="555" y="210"/>
                  <a:pt x="554" y="209"/>
                  <a:pt x="553" y="209"/>
                </a:cubicBezTo>
                <a:cubicBezTo>
                  <a:pt x="551" y="209"/>
                  <a:pt x="548" y="209"/>
                  <a:pt x="545" y="208"/>
                </a:cubicBezTo>
                <a:cubicBezTo>
                  <a:pt x="545" y="208"/>
                  <a:pt x="545" y="208"/>
                  <a:pt x="544" y="208"/>
                </a:cubicBezTo>
                <a:cubicBezTo>
                  <a:pt x="543" y="207"/>
                  <a:pt x="542" y="207"/>
                  <a:pt x="542" y="206"/>
                </a:cubicBezTo>
                <a:cubicBezTo>
                  <a:pt x="542" y="206"/>
                  <a:pt x="542" y="205"/>
                  <a:pt x="542" y="205"/>
                </a:cubicBezTo>
                <a:cubicBezTo>
                  <a:pt x="541" y="205"/>
                  <a:pt x="540" y="203"/>
                  <a:pt x="539" y="202"/>
                </a:cubicBezTo>
                <a:cubicBezTo>
                  <a:pt x="539" y="201"/>
                  <a:pt x="540" y="200"/>
                  <a:pt x="541" y="200"/>
                </a:cubicBezTo>
                <a:cubicBezTo>
                  <a:pt x="541" y="198"/>
                  <a:pt x="544" y="198"/>
                  <a:pt x="545" y="198"/>
                </a:cubicBezTo>
                <a:cubicBezTo>
                  <a:pt x="546" y="198"/>
                  <a:pt x="546" y="198"/>
                  <a:pt x="547" y="198"/>
                </a:cubicBezTo>
                <a:cubicBezTo>
                  <a:pt x="549" y="197"/>
                  <a:pt x="551" y="197"/>
                  <a:pt x="553" y="196"/>
                </a:cubicBezTo>
                <a:cubicBezTo>
                  <a:pt x="555" y="197"/>
                  <a:pt x="557" y="194"/>
                  <a:pt x="557" y="193"/>
                </a:cubicBezTo>
                <a:cubicBezTo>
                  <a:pt x="557" y="192"/>
                  <a:pt x="556" y="190"/>
                  <a:pt x="556" y="189"/>
                </a:cubicBezTo>
                <a:cubicBezTo>
                  <a:pt x="556" y="187"/>
                  <a:pt x="558" y="187"/>
                  <a:pt x="560" y="186"/>
                </a:cubicBezTo>
                <a:cubicBezTo>
                  <a:pt x="560" y="185"/>
                  <a:pt x="560" y="184"/>
                  <a:pt x="560" y="183"/>
                </a:cubicBezTo>
                <a:cubicBezTo>
                  <a:pt x="561" y="181"/>
                  <a:pt x="563" y="182"/>
                  <a:pt x="565" y="181"/>
                </a:cubicBezTo>
                <a:cubicBezTo>
                  <a:pt x="566" y="180"/>
                  <a:pt x="567" y="181"/>
                  <a:pt x="569" y="180"/>
                </a:cubicBezTo>
                <a:cubicBezTo>
                  <a:pt x="571" y="180"/>
                  <a:pt x="570" y="178"/>
                  <a:pt x="572" y="177"/>
                </a:cubicBezTo>
                <a:cubicBezTo>
                  <a:pt x="573" y="174"/>
                  <a:pt x="577" y="173"/>
                  <a:pt x="579" y="172"/>
                </a:cubicBezTo>
                <a:cubicBezTo>
                  <a:pt x="578" y="171"/>
                  <a:pt x="580" y="171"/>
                  <a:pt x="579" y="170"/>
                </a:cubicBezTo>
                <a:cubicBezTo>
                  <a:pt x="582" y="170"/>
                  <a:pt x="583" y="167"/>
                  <a:pt x="585" y="165"/>
                </a:cubicBezTo>
                <a:cubicBezTo>
                  <a:pt x="586" y="165"/>
                  <a:pt x="588" y="165"/>
                  <a:pt x="589" y="165"/>
                </a:cubicBezTo>
                <a:cubicBezTo>
                  <a:pt x="589" y="165"/>
                  <a:pt x="589" y="164"/>
                  <a:pt x="590" y="164"/>
                </a:cubicBezTo>
                <a:cubicBezTo>
                  <a:pt x="594" y="164"/>
                  <a:pt x="595" y="161"/>
                  <a:pt x="592" y="158"/>
                </a:cubicBezTo>
                <a:cubicBezTo>
                  <a:pt x="593" y="157"/>
                  <a:pt x="592" y="157"/>
                  <a:pt x="593" y="156"/>
                </a:cubicBezTo>
                <a:cubicBezTo>
                  <a:pt x="595" y="155"/>
                  <a:pt x="596" y="152"/>
                  <a:pt x="599" y="151"/>
                </a:cubicBezTo>
                <a:cubicBezTo>
                  <a:pt x="601" y="152"/>
                  <a:pt x="606" y="151"/>
                  <a:pt x="607" y="148"/>
                </a:cubicBezTo>
                <a:cubicBezTo>
                  <a:pt x="607" y="147"/>
                  <a:pt x="606" y="146"/>
                  <a:pt x="606" y="145"/>
                </a:cubicBezTo>
                <a:cubicBezTo>
                  <a:pt x="606" y="144"/>
                  <a:pt x="608" y="145"/>
                  <a:pt x="608" y="144"/>
                </a:cubicBezTo>
                <a:cubicBezTo>
                  <a:pt x="608" y="143"/>
                  <a:pt x="607" y="143"/>
                  <a:pt x="607" y="142"/>
                </a:cubicBezTo>
                <a:cubicBezTo>
                  <a:pt x="606" y="142"/>
                  <a:pt x="605" y="142"/>
                  <a:pt x="604" y="143"/>
                </a:cubicBezTo>
                <a:cubicBezTo>
                  <a:pt x="604" y="143"/>
                  <a:pt x="604" y="143"/>
                  <a:pt x="604" y="143"/>
                </a:cubicBezTo>
                <a:cubicBezTo>
                  <a:pt x="602" y="139"/>
                  <a:pt x="599" y="138"/>
                  <a:pt x="597" y="135"/>
                </a:cubicBezTo>
                <a:cubicBezTo>
                  <a:pt x="594" y="133"/>
                  <a:pt x="590" y="133"/>
                  <a:pt x="587" y="132"/>
                </a:cubicBezTo>
                <a:cubicBezTo>
                  <a:pt x="587" y="131"/>
                  <a:pt x="587" y="131"/>
                  <a:pt x="587" y="131"/>
                </a:cubicBezTo>
                <a:cubicBezTo>
                  <a:pt x="583" y="130"/>
                  <a:pt x="578" y="129"/>
                  <a:pt x="575" y="126"/>
                </a:cubicBezTo>
                <a:cubicBezTo>
                  <a:pt x="575" y="127"/>
                  <a:pt x="575" y="127"/>
                  <a:pt x="574" y="127"/>
                </a:cubicBezTo>
                <a:cubicBezTo>
                  <a:pt x="574" y="126"/>
                  <a:pt x="572" y="126"/>
                  <a:pt x="571" y="126"/>
                </a:cubicBezTo>
                <a:cubicBezTo>
                  <a:pt x="570" y="125"/>
                  <a:pt x="568" y="126"/>
                  <a:pt x="567" y="126"/>
                </a:cubicBezTo>
                <a:cubicBezTo>
                  <a:pt x="567" y="126"/>
                  <a:pt x="567" y="126"/>
                  <a:pt x="566" y="126"/>
                </a:cubicBezTo>
                <a:cubicBezTo>
                  <a:pt x="566" y="125"/>
                  <a:pt x="566" y="126"/>
                  <a:pt x="565" y="126"/>
                </a:cubicBezTo>
                <a:cubicBezTo>
                  <a:pt x="565" y="125"/>
                  <a:pt x="565" y="125"/>
                  <a:pt x="565" y="125"/>
                </a:cubicBezTo>
                <a:cubicBezTo>
                  <a:pt x="562" y="125"/>
                  <a:pt x="560" y="123"/>
                  <a:pt x="558" y="124"/>
                </a:cubicBezTo>
                <a:cubicBezTo>
                  <a:pt x="555" y="122"/>
                  <a:pt x="551" y="122"/>
                  <a:pt x="548" y="119"/>
                </a:cubicBezTo>
                <a:cubicBezTo>
                  <a:pt x="548" y="119"/>
                  <a:pt x="547" y="119"/>
                  <a:pt x="547" y="119"/>
                </a:cubicBezTo>
                <a:cubicBezTo>
                  <a:pt x="547" y="119"/>
                  <a:pt x="547" y="118"/>
                  <a:pt x="547" y="117"/>
                </a:cubicBezTo>
                <a:cubicBezTo>
                  <a:pt x="547" y="117"/>
                  <a:pt x="546" y="117"/>
                  <a:pt x="546" y="117"/>
                </a:cubicBezTo>
                <a:cubicBezTo>
                  <a:pt x="546" y="111"/>
                  <a:pt x="554" y="109"/>
                  <a:pt x="559" y="108"/>
                </a:cubicBezTo>
                <a:cubicBezTo>
                  <a:pt x="558" y="107"/>
                  <a:pt x="558" y="107"/>
                  <a:pt x="557" y="106"/>
                </a:cubicBezTo>
                <a:cubicBezTo>
                  <a:pt x="555" y="106"/>
                  <a:pt x="553" y="106"/>
                  <a:pt x="551" y="106"/>
                </a:cubicBezTo>
                <a:cubicBezTo>
                  <a:pt x="549" y="105"/>
                  <a:pt x="547" y="106"/>
                  <a:pt x="546" y="105"/>
                </a:cubicBezTo>
                <a:cubicBezTo>
                  <a:pt x="545" y="104"/>
                  <a:pt x="546" y="104"/>
                  <a:pt x="545" y="104"/>
                </a:cubicBezTo>
                <a:cubicBezTo>
                  <a:pt x="545" y="104"/>
                  <a:pt x="545" y="104"/>
                  <a:pt x="545" y="105"/>
                </a:cubicBezTo>
                <a:cubicBezTo>
                  <a:pt x="545" y="104"/>
                  <a:pt x="545" y="104"/>
                  <a:pt x="545" y="103"/>
                </a:cubicBezTo>
                <a:cubicBezTo>
                  <a:pt x="544" y="104"/>
                  <a:pt x="544" y="104"/>
                  <a:pt x="544" y="105"/>
                </a:cubicBezTo>
                <a:cubicBezTo>
                  <a:pt x="543" y="105"/>
                  <a:pt x="542" y="103"/>
                  <a:pt x="541" y="103"/>
                </a:cubicBezTo>
                <a:cubicBezTo>
                  <a:pt x="539" y="104"/>
                  <a:pt x="538" y="103"/>
                  <a:pt x="537" y="103"/>
                </a:cubicBezTo>
                <a:cubicBezTo>
                  <a:pt x="537" y="103"/>
                  <a:pt x="537" y="104"/>
                  <a:pt x="536" y="103"/>
                </a:cubicBezTo>
                <a:cubicBezTo>
                  <a:pt x="536" y="103"/>
                  <a:pt x="537" y="103"/>
                  <a:pt x="537" y="102"/>
                </a:cubicBezTo>
                <a:cubicBezTo>
                  <a:pt x="535" y="103"/>
                  <a:pt x="533" y="105"/>
                  <a:pt x="531" y="103"/>
                </a:cubicBezTo>
                <a:cubicBezTo>
                  <a:pt x="530" y="103"/>
                  <a:pt x="530" y="103"/>
                  <a:pt x="529" y="102"/>
                </a:cubicBezTo>
                <a:cubicBezTo>
                  <a:pt x="529" y="103"/>
                  <a:pt x="529" y="103"/>
                  <a:pt x="529" y="103"/>
                </a:cubicBezTo>
                <a:cubicBezTo>
                  <a:pt x="528" y="103"/>
                  <a:pt x="528" y="103"/>
                  <a:pt x="528" y="102"/>
                </a:cubicBezTo>
                <a:cubicBezTo>
                  <a:pt x="527" y="102"/>
                  <a:pt x="528" y="103"/>
                  <a:pt x="527" y="103"/>
                </a:cubicBezTo>
                <a:cubicBezTo>
                  <a:pt x="526" y="102"/>
                  <a:pt x="525" y="103"/>
                  <a:pt x="524" y="102"/>
                </a:cubicBezTo>
                <a:cubicBezTo>
                  <a:pt x="523" y="102"/>
                  <a:pt x="524" y="102"/>
                  <a:pt x="523" y="101"/>
                </a:cubicBezTo>
                <a:cubicBezTo>
                  <a:pt x="522" y="101"/>
                  <a:pt x="519" y="103"/>
                  <a:pt x="518" y="101"/>
                </a:cubicBezTo>
                <a:cubicBezTo>
                  <a:pt x="516" y="103"/>
                  <a:pt x="515" y="101"/>
                  <a:pt x="513" y="100"/>
                </a:cubicBezTo>
                <a:cubicBezTo>
                  <a:pt x="512" y="101"/>
                  <a:pt x="512" y="102"/>
                  <a:pt x="512" y="102"/>
                </a:cubicBezTo>
                <a:cubicBezTo>
                  <a:pt x="511" y="102"/>
                  <a:pt x="511" y="101"/>
                  <a:pt x="509" y="102"/>
                </a:cubicBezTo>
                <a:cubicBezTo>
                  <a:pt x="510" y="101"/>
                  <a:pt x="509" y="100"/>
                  <a:pt x="508" y="101"/>
                </a:cubicBezTo>
                <a:cubicBezTo>
                  <a:pt x="508" y="101"/>
                  <a:pt x="508" y="101"/>
                  <a:pt x="508" y="102"/>
                </a:cubicBezTo>
                <a:cubicBezTo>
                  <a:pt x="507" y="101"/>
                  <a:pt x="507" y="101"/>
                  <a:pt x="506" y="101"/>
                </a:cubicBezTo>
                <a:cubicBezTo>
                  <a:pt x="505" y="100"/>
                  <a:pt x="506" y="100"/>
                  <a:pt x="506" y="100"/>
                </a:cubicBezTo>
                <a:cubicBezTo>
                  <a:pt x="504" y="100"/>
                  <a:pt x="503" y="100"/>
                  <a:pt x="502" y="100"/>
                </a:cubicBezTo>
                <a:cubicBezTo>
                  <a:pt x="501" y="100"/>
                  <a:pt x="502" y="101"/>
                  <a:pt x="502" y="101"/>
                </a:cubicBezTo>
                <a:cubicBezTo>
                  <a:pt x="501" y="99"/>
                  <a:pt x="499" y="100"/>
                  <a:pt x="498" y="100"/>
                </a:cubicBezTo>
                <a:cubicBezTo>
                  <a:pt x="498" y="100"/>
                  <a:pt x="498" y="100"/>
                  <a:pt x="497" y="99"/>
                </a:cubicBezTo>
                <a:cubicBezTo>
                  <a:pt x="496" y="100"/>
                  <a:pt x="494" y="99"/>
                  <a:pt x="493" y="100"/>
                </a:cubicBezTo>
                <a:cubicBezTo>
                  <a:pt x="492" y="99"/>
                  <a:pt x="491" y="99"/>
                  <a:pt x="490" y="99"/>
                </a:cubicBezTo>
                <a:cubicBezTo>
                  <a:pt x="490" y="99"/>
                  <a:pt x="490" y="98"/>
                  <a:pt x="490" y="98"/>
                </a:cubicBezTo>
                <a:cubicBezTo>
                  <a:pt x="490" y="98"/>
                  <a:pt x="490" y="98"/>
                  <a:pt x="490" y="98"/>
                </a:cubicBezTo>
                <a:cubicBezTo>
                  <a:pt x="490" y="98"/>
                  <a:pt x="489" y="97"/>
                  <a:pt x="488" y="98"/>
                </a:cubicBezTo>
                <a:cubicBezTo>
                  <a:pt x="489" y="98"/>
                  <a:pt x="489" y="99"/>
                  <a:pt x="489" y="99"/>
                </a:cubicBezTo>
                <a:cubicBezTo>
                  <a:pt x="488" y="99"/>
                  <a:pt x="487" y="99"/>
                  <a:pt x="485" y="99"/>
                </a:cubicBezTo>
                <a:cubicBezTo>
                  <a:pt x="486" y="99"/>
                  <a:pt x="485" y="98"/>
                  <a:pt x="485" y="98"/>
                </a:cubicBezTo>
                <a:cubicBezTo>
                  <a:pt x="486" y="98"/>
                  <a:pt x="486" y="98"/>
                  <a:pt x="487" y="98"/>
                </a:cubicBezTo>
                <a:cubicBezTo>
                  <a:pt x="485" y="97"/>
                  <a:pt x="483" y="97"/>
                  <a:pt x="481" y="97"/>
                </a:cubicBezTo>
                <a:cubicBezTo>
                  <a:pt x="481" y="98"/>
                  <a:pt x="482" y="98"/>
                  <a:pt x="481" y="99"/>
                </a:cubicBezTo>
                <a:cubicBezTo>
                  <a:pt x="481" y="99"/>
                  <a:pt x="480" y="98"/>
                  <a:pt x="480" y="98"/>
                </a:cubicBezTo>
                <a:cubicBezTo>
                  <a:pt x="480" y="98"/>
                  <a:pt x="480" y="98"/>
                  <a:pt x="480" y="97"/>
                </a:cubicBezTo>
                <a:cubicBezTo>
                  <a:pt x="479" y="97"/>
                  <a:pt x="477" y="97"/>
                  <a:pt x="476" y="96"/>
                </a:cubicBezTo>
                <a:cubicBezTo>
                  <a:pt x="476" y="96"/>
                  <a:pt x="475" y="96"/>
                  <a:pt x="475" y="97"/>
                </a:cubicBezTo>
                <a:cubicBezTo>
                  <a:pt x="474" y="96"/>
                  <a:pt x="473" y="95"/>
                  <a:pt x="471" y="95"/>
                </a:cubicBezTo>
                <a:cubicBezTo>
                  <a:pt x="471" y="95"/>
                  <a:pt x="471" y="96"/>
                  <a:pt x="470" y="96"/>
                </a:cubicBezTo>
                <a:cubicBezTo>
                  <a:pt x="470" y="96"/>
                  <a:pt x="470" y="97"/>
                  <a:pt x="470" y="98"/>
                </a:cubicBezTo>
                <a:cubicBezTo>
                  <a:pt x="470" y="98"/>
                  <a:pt x="469" y="97"/>
                  <a:pt x="469" y="97"/>
                </a:cubicBezTo>
                <a:cubicBezTo>
                  <a:pt x="468" y="96"/>
                  <a:pt x="466" y="97"/>
                  <a:pt x="465" y="96"/>
                </a:cubicBezTo>
                <a:cubicBezTo>
                  <a:pt x="464" y="97"/>
                  <a:pt x="463" y="95"/>
                  <a:pt x="462" y="96"/>
                </a:cubicBezTo>
                <a:cubicBezTo>
                  <a:pt x="461" y="96"/>
                  <a:pt x="461" y="96"/>
                  <a:pt x="461" y="96"/>
                </a:cubicBezTo>
                <a:cubicBezTo>
                  <a:pt x="461" y="97"/>
                  <a:pt x="462" y="97"/>
                  <a:pt x="462" y="97"/>
                </a:cubicBezTo>
                <a:cubicBezTo>
                  <a:pt x="462" y="97"/>
                  <a:pt x="461" y="97"/>
                  <a:pt x="461" y="97"/>
                </a:cubicBezTo>
                <a:cubicBezTo>
                  <a:pt x="459" y="94"/>
                  <a:pt x="455" y="97"/>
                  <a:pt x="452" y="95"/>
                </a:cubicBezTo>
                <a:cubicBezTo>
                  <a:pt x="451" y="95"/>
                  <a:pt x="450" y="95"/>
                  <a:pt x="449" y="94"/>
                </a:cubicBezTo>
                <a:cubicBezTo>
                  <a:pt x="448" y="94"/>
                  <a:pt x="448" y="93"/>
                  <a:pt x="446" y="94"/>
                </a:cubicBezTo>
                <a:cubicBezTo>
                  <a:pt x="447" y="94"/>
                  <a:pt x="448" y="94"/>
                  <a:pt x="448" y="95"/>
                </a:cubicBezTo>
                <a:cubicBezTo>
                  <a:pt x="448" y="95"/>
                  <a:pt x="449" y="95"/>
                  <a:pt x="449" y="95"/>
                </a:cubicBezTo>
                <a:cubicBezTo>
                  <a:pt x="448" y="95"/>
                  <a:pt x="448" y="95"/>
                  <a:pt x="448" y="95"/>
                </a:cubicBezTo>
                <a:cubicBezTo>
                  <a:pt x="447" y="95"/>
                  <a:pt x="447" y="94"/>
                  <a:pt x="446" y="95"/>
                </a:cubicBezTo>
                <a:cubicBezTo>
                  <a:pt x="446" y="94"/>
                  <a:pt x="445" y="93"/>
                  <a:pt x="444" y="94"/>
                </a:cubicBezTo>
                <a:cubicBezTo>
                  <a:pt x="444" y="94"/>
                  <a:pt x="445" y="94"/>
                  <a:pt x="445" y="95"/>
                </a:cubicBezTo>
                <a:cubicBezTo>
                  <a:pt x="444" y="95"/>
                  <a:pt x="444" y="94"/>
                  <a:pt x="444" y="94"/>
                </a:cubicBezTo>
                <a:cubicBezTo>
                  <a:pt x="444" y="94"/>
                  <a:pt x="444" y="94"/>
                  <a:pt x="444" y="93"/>
                </a:cubicBezTo>
                <a:cubicBezTo>
                  <a:pt x="443" y="93"/>
                  <a:pt x="442" y="91"/>
                  <a:pt x="440" y="92"/>
                </a:cubicBezTo>
                <a:cubicBezTo>
                  <a:pt x="439" y="92"/>
                  <a:pt x="438" y="92"/>
                  <a:pt x="438" y="91"/>
                </a:cubicBezTo>
                <a:cubicBezTo>
                  <a:pt x="435" y="92"/>
                  <a:pt x="432" y="91"/>
                  <a:pt x="429" y="92"/>
                </a:cubicBezTo>
                <a:cubicBezTo>
                  <a:pt x="429" y="91"/>
                  <a:pt x="428" y="91"/>
                  <a:pt x="428" y="91"/>
                </a:cubicBezTo>
                <a:cubicBezTo>
                  <a:pt x="428" y="91"/>
                  <a:pt x="427" y="92"/>
                  <a:pt x="427" y="92"/>
                </a:cubicBezTo>
                <a:cubicBezTo>
                  <a:pt x="428" y="92"/>
                  <a:pt x="429" y="93"/>
                  <a:pt x="430" y="94"/>
                </a:cubicBezTo>
                <a:cubicBezTo>
                  <a:pt x="429" y="94"/>
                  <a:pt x="428" y="93"/>
                  <a:pt x="428" y="92"/>
                </a:cubicBezTo>
                <a:cubicBezTo>
                  <a:pt x="427" y="93"/>
                  <a:pt x="427" y="93"/>
                  <a:pt x="427" y="94"/>
                </a:cubicBezTo>
                <a:cubicBezTo>
                  <a:pt x="426" y="94"/>
                  <a:pt x="425" y="93"/>
                  <a:pt x="425" y="92"/>
                </a:cubicBezTo>
                <a:cubicBezTo>
                  <a:pt x="424" y="92"/>
                  <a:pt x="424" y="93"/>
                  <a:pt x="424" y="93"/>
                </a:cubicBezTo>
                <a:cubicBezTo>
                  <a:pt x="424" y="92"/>
                  <a:pt x="422" y="91"/>
                  <a:pt x="422" y="90"/>
                </a:cubicBezTo>
                <a:cubicBezTo>
                  <a:pt x="422" y="89"/>
                  <a:pt x="422" y="89"/>
                  <a:pt x="422" y="89"/>
                </a:cubicBezTo>
                <a:cubicBezTo>
                  <a:pt x="422" y="89"/>
                  <a:pt x="422" y="88"/>
                  <a:pt x="422" y="88"/>
                </a:cubicBezTo>
                <a:cubicBezTo>
                  <a:pt x="420" y="88"/>
                  <a:pt x="418" y="88"/>
                  <a:pt x="417" y="87"/>
                </a:cubicBezTo>
                <a:cubicBezTo>
                  <a:pt x="417" y="87"/>
                  <a:pt x="416" y="88"/>
                  <a:pt x="416" y="88"/>
                </a:cubicBezTo>
                <a:cubicBezTo>
                  <a:pt x="415" y="87"/>
                  <a:pt x="414" y="87"/>
                  <a:pt x="414" y="88"/>
                </a:cubicBezTo>
                <a:cubicBezTo>
                  <a:pt x="413" y="88"/>
                  <a:pt x="413" y="87"/>
                  <a:pt x="413" y="87"/>
                </a:cubicBezTo>
                <a:cubicBezTo>
                  <a:pt x="412" y="88"/>
                  <a:pt x="410" y="87"/>
                  <a:pt x="409" y="86"/>
                </a:cubicBezTo>
                <a:cubicBezTo>
                  <a:pt x="410" y="86"/>
                  <a:pt x="409" y="85"/>
                  <a:pt x="410" y="85"/>
                </a:cubicBezTo>
                <a:cubicBezTo>
                  <a:pt x="410" y="86"/>
                  <a:pt x="411" y="85"/>
                  <a:pt x="411" y="85"/>
                </a:cubicBezTo>
                <a:cubicBezTo>
                  <a:pt x="411" y="84"/>
                  <a:pt x="412" y="84"/>
                  <a:pt x="412" y="83"/>
                </a:cubicBezTo>
                <a:cubicBezTo>
                  <a:pt x="412" y="84"/>
                  <a:pt x="412" y="85"/>
                  <a:pt x="412" y="85"/>
                </a:cubicBezTo>
                <a:cubicBezTo>
                  <a:pt x="413" y="85"/>
                  <a:pt x="413" y="84"/>
                  <a:pt x="414" y="83"/>
                </a:cubicBezTo>
                <a:cubicBezTo>
                  <a:pt x="415" y="83"/>
                  <a:pt x="415" y="84"/>
                  <a:pt x="416" y="84"/>
                </a:cubicBezTo>
                <a:cubicBezTo>
                  <a:pt x="418" y="82"/>
                  <a:pt x="420" y="85"/>
                  <a:pt x="421" y="83"/>
                </a:cubicBezTo>
                <a:cubicBezTo>
                  <a:pt x="423" y="83"/>
                  <a:pt x="425" y="84"/>
                  <a:pt x="426" y="83"/>
                </a:cubicBezTo>
                <a:cubicBezTo>
                  <a:pt x="427" y="84"/>
                  <a:pt x="429" y="83"/>
                  <a:pt x="430" y="84"/>
                </a:cubicBezTo>
                <a:cubicBezTo>
                  <a:pt x="433" y="83"/>
                  <a:pt x="435" y="84"/>
                  <a:pt x="438" y="83"/>
                </a:cubicBezTo>
                <a:cubicBezTo>
                  <a:pt x="439" y="83"/>
                  <a:pt x="440" y="84"/>
                  <a:pt x="441" y="83"/>
                </a:cubicBezTo>
                <a:cubicBezTo>
                  <a:pt x="442" y="84"/>
                  <a:pt x="441" y="85"/>
                  <a:pt x="442" y="85"/>
                </a:cubicBezTo>
                <a:cubicBezTo>
                  <a:pt x="443" y="85"/>
                  <a:pt x="441" y="84"/>
                  <a:pt x="442" y="83"/>
                </a:cubicBezTo>
                <a:cubicBezTo>
                  <a:pt x="443" y="83"/>
                  <a:pt x="445" y="83"/>
                  <a:pt x="446" y="83"/>
                </a:cubicBezTo>
                <a:cubicBezTo>
                  <a:pt x="446" y="82"/>
                  <a:pt x="445" y="82"/>
                  <a:pt x="445" y="82"/>
                </a:cubicBezTo>
                <a:cubicBezTo>
                  <a:pt x="443" y="83"/>
                  <a:pt x="442" y="83"/>
                  <a:pt x="441" y="82"/>
                </a:cubicBezTo>
                <a:cubicBezTo>
                  <a:pt x="442" y="82"/>
                  <a:pt x="442" y="81"/>
                  <a:pt x="443" y="80"/>
                </a:cubicBezTo>
                <a:cubicBezTo>
                  <a:pt x="444" y="81"/>
                  <a:pt x="443" y="81"/>
                  <a:pt x="444" y="81"/>
                </a:cubicBezTo>
                <a:cubicBezTo>
                  <a:pt x="444" y="81"/>
                  <a:pt x="445" y="81"/>
                  <a:pt x="445" y="80"/>
                </a:cubicBezTo>
                <a:cubicBezTo>
                  <a:pt x="445" y="80"/>
                  <a:pt x="444" y="80"/>
                  <a:pt x="444" y="80"/>
                </a:cubicBezTo>
                <a:cubicBezTo>
                  <a:pt x="444" y="79"/>
                  <a:pt x="446" y="80"/>
                  <a:pt x="446" y="79"/>
                </a:cubicBezTo>
                <a:cubicBezTo>
                  <a:pt x="444" y="79"/>
                  <a:pt x="442" y="79"/>
                  <a:pt x="440" y="79"/>
                </a:cubicBezTo>
                <a:cubicBezTo>
                  <a:pt x="439" y="79"/>
                  <a:pt x="439" y="80"/>
                  <a:pt x="438" y="79"/>
                </a:cubicBezTo>
                <a:cubicBezTo>
                  <a:pt x="439" y="80"/>
                  <a:pt x="438" y="78"/>
                  <a:pt x="438" y="78"/>
                </a:cubicBezTo>
                <a:cubicBezTo>
                  <a:pt x="438" y="77"/>
                  <a:pt x="438" y="77"/>
                  <a:pt x="438" y="77"/>
                </a:cubicBezTo>
                <a:cubicBezTo>
                  <a:pt x="438" y="77"/>
                  <a:pt x="437" y="77"/>
                  <a:pt x="437" y="76"/>
                </a:cubicBezTo>
                <a:cubicBezTo>
                  <a:pt x="436" y="77"/>
                  <a:pt x="436" y="77"/>
                  <a:pt x="434" y="78"/>
                </a:cubicBezTo>
                <a:cubicBezTo>
                  <a:pt x="435" y="78"/>
                  <a:pt x="435" y="78"/>
                  <a:pt x="435" y="78"/>
                </a:cubicBezTo>
                <a:cubicBezTo>
                  <a:pt x="435" y="79"/>
                  <a:pt x="435" y="79"/>
                  <a:pt x="435" y="79"/>
                </a:cubicBezTo>
                <a:cubicBezTo>
                  <a:pt x="435" y="79"/>
                  <a:pt x="436" y="79"/>
                  <a:pt x="436" y="80"/>
                </a:cubicBezTo>
                <a:cubicBezTo>
                  <a:pt x="435" y="79"/>
                  <a:pt x="434" y="79"/>
                  <a:pt x="433" y="80"/>
                </a:cubicBezTo>
                <a:cubicBezTo>
                  <a:pt x="433" y="79"/>
                  <a:pt x="433" y="79"/>
                  <a:pt x="433" y="79"/>
                </a:cubicBezTo>
                <a:cubicBezTo>
                  <a:pt x="432" y="79"/>
                  <a:pt x="431" y="80"/>
                  <a:pt x="431" y="79"/>
                </a:cubicBezTo>
                <a:cubicBezTo>
                  <a:pt x="432" y="79"/>
                  <a:pt x="433" y="79"/>
                  <a:pt x="434" y="78"/>
                </a:cubicBezTo>
                <a:cubicBezTo>
                  <a:pt x="433" y="78"/>
                  <a:pt x="433" y="78"/>
                  <a:pt x="432" y="78"/>
                </a:cubicBezTo>
                <a:cubicBezTo>
                  <a:pt x="432" y="77"/>
                  <a:pt x="432" y="78"/>
                  <a:pt x="431" y="77"/>
                </a:cubicBezTo>
                <a:cubicBezTo>
                  <a:pt x="432" y="77"/>
                  <a:pt x="432" y="77"/>
                  <a:pt x="432" y="77"/>
                </a:cubicBezTo>
                <a:cubicBezTo>
                  <a:pt x="432" y="76"/>
                  <a:pt x="431" y="77"/>
                  <a:pt x="430" y="77"/>
                </a:cubicBezTo>
                <a:cubicBezTo>
                  <a:pt x="430" y="78"/>
                  <a:pt x="431" y="78"/>
                  <a:pt x="431" y="78"/>
                </a:cubicBezTo>
                <a:cubicBezTo>
                  <a:pt x="429" y="78"/>
                  <a:pt x="428" y="77"/>
                  <a:pt x="427" y="77"/>
                </a:cubicBezTo>
                <a:cubicBezTo>
                  <a:pt x="427" y="77"/>
                  <a:pt x="427" y="77"/>
                  <a:pt x="427" y="78"/>
                </a:cubicBezTo>
                <a:cubicBezTo>
                  <a:pt x="426" y="77"/>
                  <a:pt x="424" y="78"/>
                  <a:pt x="423" y="78"/>
                </a:cubicBezTo>
                <a:cubicBezTo>
                  <a:pt x="423" y="78"/>
                  <a:pt x="421" y="78"/>
                  <a:pt x="420" y="77"/>
                </a:cubicBezTo>
                <a:cubicBezTo>
                  <a:pt x="419" y="76"/>
                  <a:pt x="417" y="77"/>
                  <a:pt x="416" y="77"/>
                </a:cubicBezTo>
                <a:cubicBezTo>
                  <a:pt x="416" y="77"/>
                  <a:pt x="416" y="77"/>
                  <a:pt x="416" y="78"/>
                </a:cubicBezTo>
                <a:cubicBezTo>
                  <a:pt x="416" y="77"/>
                  <a:pt x="415" y="77"/>
                  <a:pt x="415" y="77"/>
                </a:cubicBezTo>
                <a:cubicBezTo>
                  <a:pt x="415" y="77"/>
                  <a:pt x="415" y="76"/>
                  <a:pt x="415" y="76"/>
                </a:cubicBezTo>
                <a:cubicBezTo>
                  <a:pt x="415" y="76"/>
                  <a:pt x="415" y="76"/>
                  <a:pt x="415" y="75"/>
                </a:cubicBezTo>
                <a:cubicBezTo>
                  <a:pt x="413" y="75"/>
                  <a:pt x="411" y="74"/>
                  <a:pt x="408" y="75"/>
                </a:cubicBezTo>
                <a:cubicBezTo>
                  <a:pt x="407" y="74"/>
                  <a:pt x="406" y="75"/>
                  <a:pt x="404" y="75"/>
                </a:cubicBezTo>
                <a:cubicBezTo>
                  <a:pt x="404" y="75"/>
                  <a:pt x="405" y="75"/>
                  <a:pt x="405" y="76"/>
                </a:cubicBezTo>
                <a:cubicBezTo>
                  <a:pt x="404" y="76"/>
                  <a:pt x="404" y="75"/>
                  <a:pt x="403" y="76"/>
                </a:cubicBezTo>
                <a:cubicBezTo>
                  <a:pt x="402" y="74"/>
                  <a:pt x="400" y="74"/>
                  <a:pt x="398" y="75"/>
                </a:cubicBezTo>
                <a:cubicBezTo>
                  <a:pt x="399" y="75"/>
                  <a:pt x="399" y="76"/>
                  <a:pt x="399" y="76"/>
                </a:cubicBezTo>
                <a:cubicBezTo>
                  <a:pt x="398" y="76"/>
                  <a:pt x="397" y="75"/>
                  <a:pt x="396" y="76"/>
                </a:cubicBezTo>
                <a:cubicBezTo>
                  <a:pt x="397" y="77"/>
                  <a:pt x="397" y="76"/>
                  <a:pt x="398" y="77"/>
                </a:cubicBezTo>
                <a:cubicBezTo>
                  <a:pt x="396" y="77"/>
                  <a:pt x="395" y="75"/>
                  <a:pt x="393" y="76"/>
                </a:cubicBezTo>
                <a:cubicBezTo>
                  <a:pt x="393" y="76"/>
                  <a:pt x="393" y="76"/>
                  <a:pt x="393" y="76"/>
                </a:cubicBezTo>
                <a:cubicBezTo>
                  <a:pt x="393" y="76"/>
                  <a:pt x="393" y="77"/>
                  <a:pt x="393" y="77"/>
                </a:cubicBezTo>
                <a:cubicBezTo>
                  <a:pt x="392" y="77"/>
                  <a:pt x="392" y="77"/>
                  <a:pt x="391" y="77"/>
                </a:cubicBezTo>
                <a:cubicBezTo>
                  <a:pt x="391" y="77"/>
                  <a:pt x="390" y="77"/>
                  <a:pt x="390" y="77"/>
                </a:cubicBezTo>
                <a:cubicBezTo>
                  <a:pt x="390" y="77"/>
                  <a:pt x="390" y="77"/>
                  <a:pt x="390" y="77"/>
                </a:cubicBezTo>
                <a:cubicBezTo>
                  <a:pt x="391" y="76"/>
                  <a:pt x="391" y="77"/>
                  <a:pt x="391" y="77"/>
                </a:cubicBezTo>
                <a:cubicBezTo>
                  <a:pt x="392" y="75"/>
                  <a:pt x="389" y="75"/>
                  <a:pt x="389" y="75"/>
                </a:cubicBezTo>
                <a:cubicBezTo>
                  <a:pt x="389" y="76"/>
                  <a:pt x="389" y="76"/>
                  <a:pt x="389" y="76"/>
                </a:cubicBezTo>
                <a:cubicBezTo>
                  <a:pt x="387" y="76"/>
                  <a:pt x="386" y="77"/>
                  <a:pt x="385" y="75"/>
                </a:cubicBezTo>
                <a:cubicBezTo>
                  <a:pt x="383" y="75"/>
                  <a:pt x="382" y="75"/>
                  <a:pt x="381" y="75"/>
                </a:cubicBezTo>
                <a:cubicBezTo>
                  <a:pt x="380" y="75"/>
                  <a:pt x="379" y="75"/>
                  <a:pt x="378" y="75"/>
                </a:cubicBezTo>
                <a:cubicBezTo>
                  <a:pt x="378" y="76"/>
                  <a:pt x="378" y="76"/>
                  <a:pt x="378" y="76"/>
                </a:cubicBezTo>
                <a:cubicBezTo>
                  <a:pt x="378" y="75"/>
                  <a:pt x="376" y="75"/>
                  <a:pt x="376" y="76"/>
                </a:cubicBezTo>
                <a:cubicBezTo>
                  <a:pt x="375" y="76"/>
                  <a:pt x="375" y="76"/>
                  <a:pt x="375" y="76"/>
                </a:cubicBezTo>
                <a:cubicBezTo>
                  <a:pt x="375" y="76"/>
                  <a:pt x="375" y="76"/>
                  <a:pt x="376" y="76"/>
                </a:cubicBezTo>
                <a:cubicBezTo>
                  <a:pt x="376" y="75"/>
                  <a:pt x="375" y="75"/>
                  <a:pt x="375" y="75"/>
                </a:cubicBezTo>
                <a:cubicBezTo>
                  <a:pt x="375" y="75"/>
                  <a:pt x="375" y="75"/>
                  <a:pt x="374" y="76"/>
                </a:cubicBezTo>
                <a:cubicBezTo>
                  <a:pt x="374" y="75"/>
                  <a:pt x="373" y="75"/>
                  <a:pt x="373" y="75"/>
                </a:cubicBezTo>
                <a:cubicBezTo>
                  <a:pt x="373" y="76"/>
                  <a:pt x="375" y="77"/>
                  <a:pt x="374" y="77"/>
                </a:cubicBezTo>
                <a:cubicBezTo>
                  <a:pt x="373" y="77"/>
                  <a:pt x="373" y="77"/>
                  <a:pt x="373" y="77"/>
                </a:cubicBezTo>
                <a:cubicBezTo>
                  <a:pt x="373" y="76"/>
                  <a:pt x="373" y="76"/>
                  <a:pt x="373" y="76"/>
                </a:cubicBezTo>
                <a:cubicBezTo>
                  <a:pt x="372" y="76"/>
                  <a:pt x="372" y="76"/>
                  <a:pt x="372" y="76"/>
                </a:cubicBezTo>
                <a:cubicBezTo>
                  <a:pt x="371" y="76"/>
                  <a:pt x="370" y="76"/>
                  <a:pt x="370" y="75"/>
                </a:cubicBezTo>
                <a:cubicBezTo>
                  <a:pt x="369" y="75"/>
                  <a:pt x="369" y="77"/>
                  <a:pt x="368" y="77"/>
                </a:cubicBezTo>
                <a:cubicBezTo>
                  <a:pt x="368" y="76"/>
                  <a:pt x="368" y="76"/>
                  <a:pt x="369" y="76"/>
                </a:cubicBezTo>
                <a:cubicBezTo>
                  <a:pt x="368" y="76"/>
                  <a:pt x="368" y="75"/>
                  <a:pt x="368" y="75"/>
                </a:cubicBezTo>
                <a:cubicBezTo>
                  <a:pt x="367" y="76"/>
                  <a:pt x="368" y="76"/>
                  <a:pt x="367" y="77"/>
                </a:cubicBezTo>
                <a:cubicBezTo>
                  <a:pt x="367" y="76"/>
                  <a:pt x="366" y="75"/>
                  <a:pt x="365" y="75"/>
                </a:cubicBezTo>
                <a:cubicBezTo>
                  <a:pt x="365" y="76"/>
                  <a:pt x="365" y="76"/>
                  <a:pt x="365" y="76"/>
                </a:cubicBezTo>
                <a:cubicBezTo>
                  <a:pt x="365" y="77"/>
                  <a:pt x="364" y="76"/>
                  <a:pt x="364" y="76"/>
                </a:cubicBezTo>
                <a:cubicBezTo>
                  <a:pt x="364" y="75"/>
                  <a:pt x="364" y="76"/>
                  <a:pt x="363" y="76"/>
                </a:cubicBezTo>
                <a:cubicBezTo>
                  <a:pt x="363" y="76"/>
                  <a:pt x="363" y="76"/>
                  <a:pt x="363" y="75"/>
                </a:cubicBezTo>
                <a:cubicBezTo>
                  <a:pt x="362" y="76"/>
                  <a:pt x="361" y="76"/>
                  <a:pt x="360" y="77"/>
                </a:cubicBezTo>
                <a:cubicBezTo>
                  <a:pt x="360" y="76"/>
                  <a:pt x="359" y="76"/>
                  <a:pt x="358" y="76"/>
                </a:cubicBezTo>
                <a:cubicBezTo>
                  <a:pt x="357" y="76"/>
                  <a:pt x="356" y="76"/>
                  <a:pt x="355" y="77"/>
                </a:cubicBezTo>
                <a:cubicBezTo>
                  <a:pt x="355" y="76"/>
                  <a:pt x="354" y="77"/>
                  <a:pt x="354" y="76"/>
                </a:cubicBezTo>
                <a:cubicBezTo>
                  <a:pt x="353" y="76"/>
                  <a:pt x="353" y="77"/>
                  <a:pt x="352" y="77"/>
                </a:cubicBezTo>
                <a:cubicBezTo>
                  <a:pt x="351" y="76"/>
                  <a:pt x="349" y="76"/>
                  <a:pt x="348" y="77"/>
                </a:cubicBezTo>
                <a:cubicBezTo>
                  <a:pt x="348" y="76"/>
                  <a:pt x="348" y="76"/>
                  <a:pt x="348" y="76"/>
                </a:cubicBezTo>
                <a:cubicBezTo>
                  <a:pt x="347" y="76"/>
                  <a:pt x="346" y="76"/>
                  <a:pt x="345" y="77"/>
                </a:cubicBezTo>
                <a:cubicBezTo>
                  <a:pt x="345" y="76"/>
                  <a:pt x="344" y="75"/>
                  <a:pt x="343" y="75"/>
                </a:cubicBezTo>
                <a:cubicBezTo>
                  <a:pt x="343" y="76"/>
                  <a:pt x="344" y="76"/>
                  <a:pt x="344" y="77"/>
                </a:cubicBezTo>
                <a:cubicBezTo>
                  <a:pt x="343" y="76"/>
                  <a:pt x="342" y="76"/>
                  <a:pt x="342" y="76"/>
                </a:cubicBezTo>
                <a:cubicBezTo>
                  <a:pt x="341" y="75"/>
                  <a:pt x="343" y="75"/>
                  <a:pt x="342" y="74"/>
                </a:cubicBezTo>
                <a:cubicBezTo>
                  <a:pt x="342" y="73"/>
                  <a:pt x="341" y="74"/>
                  <a:pt x="341" y="73"/>
                </a:cubicBezTo>
                <a:cubicBezTo>
                  <a:pt x="341" y="73"/>
                  <a:pt x="341" y="72"/>
                  <a:pt x="342" y="72"/>
                </a:cubicBezTo>
                <a:cubicBezTo>
                  <a:pt x="342" y="73"/>
                  <a:pt x="342" y="73"/>
                  <a:pt x="342" y="74"/>
                </a:cubicBezTo>
                <a:cubicBezTo>
                  <a:pt x="343" y="74"/>
                  <a:pt x="343" y="73"/>
                  <a:pt x="343" y="73"/>
                </a:cubicBezTo>
                <a:cubicBezTo>
                  <a:pt x="344" y="74"/>
                  <a:pt x="343" y="74"/>
                  <a:pt x="343" y="74"/>
                </a:cubicBezTo>
                <a:cubicBezTo>
                  <a:pt x="344" y="74"/>
                  <a:pt x="345" y="74"/>
                  <a:pt x="346" y="74"/>
                </a:cubicBezTo>
                <a:cubicBezTo>
                  <a:pt x="346" y="73"/>
                  <a:pt x="345" y="73"/>
                  <a:pt x="344" y="73"/>
                </a:cubicBezTo>
                <a:cubicBezTo>
                  <a:pt x="344" y="72"/>
                  <a:pt x="344" y="72"/>
                  <a:pt x="344" y="72"/>
                </a:cubicBezTo>
                <a:cubicBezTo>
                  <a:pt x="344" y="72"/>
                  <a:pt x="346" y="71"/>
                  <a:pt x="346" y="72"/>
                </a:cubicBezTo>
                <a:cubicBezTo>
                  <a:pt x="346" y="72"/>
                  <a:pt x="345" y="72"/>
                  <a:pt x="346" y="73"/>
                </a:cubicBezTo>
                <a:cubicBezTo>
                  <a:pt x="347" y="72"/>
                  <a:pt x="347" y="72"/>
                  <a:pt x="347" y="71"/>
                </a:cubicBezTo>
                <a:cubicBezTo>
                  <a:pt x="348" y="71"/>
                  <a:pt x="349" y="71"/>
                  <a:pt x="350" y="71"/>
                </a:cubicBezTo>
                <a:cubicBezTo>
                  <a:pt x="351" y="71"/>
                  <a:pt x="352" y="70"/>
                  <a:pt x="353" y="70"/>
                </a:cubicBezTo>
                <a:cubicBezTo>
                  <a:pt x="354" y="71"/>
                  <a:pt x="355" y="71"/>
                  <a:pt x="356" y="71"/>
                </a:cubicBezTo>
                <a:cubicBezTo>
                  <a:pt x="357" y="70"/>
                  <a:pt x="357" y="70"/>
                  <a:pt x="358" y="69"/>
                </a:cubicBezTo>
                <a:cubicBezTo>
                  <a:pt x="357" y="69"/>
                  <a:pt x="358" y="69"/>
                  <a:pt x="358" y="68"/>
                </a:cubicBezTo>
                <a:cubicBezTo>
                  <a:pt x="357" y="68"/>
                  <a:pt x="357" y="69"/>
                  <a:pt x="356" y="69"/>
                </a:cubicBezTo>
                <a:cubicBezTo>
                  <a:pt x="355" y="67"/>
                  <a:pt x="354" y="68"/>
                  <a:pt x="353" y="69"/>
                </a:cubicBezTo>
                <a:cubicBezTo>
                  <a:pt x="352" y="69"/>
                  <a:pt x="351" y="68"/>
                  <a:pt x="350" y="69"/>
                </a:cubicBezTo>
                <a:cubicBezTo>
                  <a:pt x="349" y="68"/>
                  <a:pt x="347" y="69"/>
                  <a:pt x="346" y="68"/>
                </a:cubicBezTo>
                <a:cubicBezTo>
                  <a:pt x="345" y="69"/>
                  <a:pt x="344" y="69"/>
                  <a:pt x="342" y="69"/>
                </a:cubicBezTo>
                <a:cubicBezTo>
                  <a:pt x="342" y="70"/>
                  <a:pt x="341" y="69"/>
                  <a:pt x="340" y="69"/>
                </a:cubicBezTo>
                <a:cubicBezTo>
                  <a:pt x="340" y="68"/>
                  <a:pt x="341" y="68"/>
                  <a:pt x="342" y="68"/>
                </a:cubicBezTo>
                <a:cubicBezTo>
                  <a:pt x="344" y="68"/>
                  <a:pt x="347" y="68"/>
                  <a:pt x="349" y="67"/>
                </a:cubicBezTo>
                <a:cubicBezTo>
                  <a:pt x="348" y="67"/>
                  <a:pt x="347" y="67"/>
                  <a:pt x="346" y="66"/>
                </a:cubicBezTo>
                <a:cubicBezTo>
                  <a:pt x="346" y="67"/>
                  <a:pt x="345" y="67"/>
                  <a:pt x="345" y="67"/>
                </a:cubicBezTo>
                <a:cubicBezTo>
                  <a:pt x="343" y="67"/>
                  <a:pt x="342" y="67"/>
                  <a:pt x="340" y="68"/>
                </a:cubicBezTo>
                <a:cubicBezTo>
                  <a:pt x="339" y="67"/>
                  <a:pt x="338" y="67"/>
                  <a:pt x="338" y="66"/>
                </a:cubicBezTo>
                <a:cubicBezTo>
                  <a:pt x="340" y="66"/>
                  <a:pt x="341" y="66"/>
                  <a:pt x="343" y="66"/>
                </a:cubicBezTo>
                <a:cubicBezTo>
                  <a:pt x="343" y="66"/>
                  <a:pt x="343" y="65"/>
                  <a:pt x="343" y="65"/>
                </a:cubicBezTo>
                <a:cubicBezTo>
                  <a:pt x="341" y="66"/>
                  <a:pt x="340" y="65"/>
                  <a:pt x="339" y="66"/>
                </a:cubicBezTo>
                <a:cubicBezTo>
                  <a:pt x="338" y="65"/>
                  <a:pt x="337" y="65"/>
                  <a:pt x="336" y="66"/>
                </a:cubicBezTo>
                <a:cubicBezTo>
                  <a:pt x="336" y="66"/>
                  <a:pt x="337" y="66"/>
                  <a:pt x="337" y="66"/>
                </a:cubicBezTo>
                <a:cubicBezTo>
                  <a:pt x="337" y="67"/>
                  <a:pt x="337" y="67"/>
                  <a:pt x="337" y="67"/>
                </a:cubicBezTo>
                <a:cubicBezTo>
                  <a:pt x="336" y="67"/>
                  <a:pt x="336" y="67"/>
                  <a:pt x="336" y="67"/>
                </a:cubicBezTo>
                <a:cubicBezTo>
                  <a:pt x="333" y="68"/>
                  <a:pt x="330" y="68"/>
                  <a:pt x="327" y="68"/>
                </a:cubicBezTo>
                <a:cubicBezTo>
                  <a:pt x="326" y="68"/>
                  <a:pt x="326" y="68"/>
                  <a:pt x="326" y="67"/>
                </a:cubicBezTo>
                <a:cubicBezTo>
                  <a:pt x="325" y="69"/>
                  <a:pt x="323" y="67"/>
                  <a:pt x="323" y="69"/>
                </a:cubicBezTo>
                <a:cubicBezTo>
                  <a:pt x="324" y="69"/>
                  <a:pt x="324" y="69"/>
                  <a:pt x="325" y="69"/>
                </a:cubicBezTo>
                <a:cubicBezTo>
                  <a:pt x="324" y="70"/>
                  <a:pt x="323" y="70"/>
                  <a:pt x="322" y="69"/>
                </a:cubicBezTo>
                <a:cubicBezTo>
                  <a:pt x="322" y="69"/>
                  <a:pt x="322" y="69"/>
                  <a:pt x="322" y="69"/>
                </a:cubicBezTo>
                <a:cubicBezTo>
                  <a:pt x="322" y="68"/>
                  <a:pt x="322" y="68"/>
                  <a:pt x="321" y="69"/>
                </a:cubicBezTo>
                <a:cubicBezTo>
                  <a:pt x="321" y="69"/>
                  <a:pt x="322" y="69"/>
                  <a:pt x="322" y="70"/>
                </a:cubicBezTo>
                <a:cubicBezTo>
                  <a:pt x="321" y="70"/>
                  <a:pt x="320" y="69"/>
                  <a:pt x="319" y="69"/>
                </a:cubicBezTo>
                <a:cubicBezTo>
                  <a:pt x="319" y="70"/>
                  <a:pt x="318" y="69"/>
                  <a:pt x="318" y="70"/>
                </a:cubicBezTo>
                <a:cubicBezTo>
                  <a:pt x="317" y="69"/>
                  <a:pt x="318" y="69"/>
                  <a:pt x="318" y="69"/>
                </a:cubicBezTo>
                <a:cubicBezTo>
                  <a:pt x="317" y="69"/>
                  <a:pt x="317" y="69"/>
                  <a:pt x="316" y="70"/>
                </a:cubicBezTo>
                <a:cubicBezTo>
                  <a:pt x="315" y="69"/>
                  <a:pt x="314" y="69"/>
                  <a:pt x="313" y="70"/>
                </a:cubicBezTo>
                <a:cubicBezTo>
                  <a:pt x="313" y="69"/>
                  <a:pt x="312" y="69"/>
                  <a:pt x="312" y="68"/>
                </a:cubicBezTo>
                <a:cubicBezTo>
                  <a:pt x="313" y="67"/>
                  <a:pt x="315" y="68"/>
                  <a:pt x="317" y="66"/>
                </a:cubicBezTo>
                <a:cubicBezTo>
                  <a:pt x="318" y="67"/>
                  <a:pt x="320" y="66"/>
                  <a:pt x="321" y="66"/>
                </a:cubicBezTo>
                <a:cubicBezTo>
                  <a:pt x="321" y="66"/>
                  <a:pt x="322" y="65"/>
                  <a:pt x="322" y="65"/>
                </a:cubicBezTo>
                <a:cubicBezTo>
                  <a:pt x="325" y="67"/>
                  <a:pt x="328" y="65"/>
                  <a:pt x="331" y="65"/>
                </a:cubicBezTo>
                <a:cubicBezTo>
                  <a:pt x="331" y="65"/>
                  <a:pt x="331" y="65"/>
                  <a:pt x="332" y="65"/>
                </a:cubicBezTo>
                <a:cubicBezTo>
                  <a:pt x="332" y="66"/>
                  <a:pt x="333" y="65"/>
                  <a:pt x="334" y="65"/>
                </a:cubicBezTo>
                <a:cubicBezTo>
                  <a:pt x="334" y="65"/>
                  <a:pt x="334" y="65"/>
                  <a:pt x="334" y="65"/>
                </a:cubicBezTo>
                <a:cubicBezTo>
                  <a:pt x="336" y="65"/>
                  <a:pt x="338" y="66"/>
                  <a:pt x="339" y="64"/>
                </a:cubicBezTo>
                <a:cubicBezTo>
                  <a:pt x="340" y="65"/>
                  <a:pt x="342" y="65"/>
                  <a:pt x="342" y="64"/>
                </a:cubicBezTo>
                <a:cubicBezTo>
                  <a:pt x="343" y="64"/>
                  <a:pt x="344" y="65"/>
                  <a:pt x="345" y="64"/>
                </a:cubicBezTo>
                <a:cubicBezTo>
                  <a:pt x="346" y="64"/>
                  <a:pt x="347" y="65"/>
                  <a:pt x="349" y="64"/>
                </a:cubicBezTo>
                <a:cubicBezTo>
                  <a:pt x="349" y="63"/>
                  <a:pt x="348" y="64"/>
                  <a:pt x="348" y="63"/>
                </a:cubicBezTo>
                <a:cubicBezTo>
                  <a:pt x="349" y="63"/>
                  <a:pt x="350" y="63"/>
                  <a:pt x="350" y="63"/>
                </a:cubicBezTo>
                <a:cubicBezTo>
                  <a:pt x="351" y="63"/>
                  <a:pt x="354" y="62"/>
                  <a:pt x="354" y="63"/>
                </a:cubicBezTo>
                <a:cubicBezTo>
                  <a:pt x="355" y="63"/>
                  <a:pt x="355" y="62"/>
                  <a:pt x="356" y="62"/>
                </a:cubicBezTo>
                <a:cubicBezTo>
                  <a:pt x="356" y="62"/>
                  <a:pt x="356" y="63"/>
                  <a:pt x="356" y="63"/>
                </a:cubicBezTo>
                <a:cubicBezTo>
                  <a:pt x="355" y="63"/>
                  <a:pt x="355" y="63"/>
                  <a:pt x="354" y="63"/>
                </a:cubicBezTo>
                <a:cubicBezTo>
                  <a:pt x="355" y="64"/>
                  <a:pt x="356" y="64"/>
                  <a:pt x="356" y="63"/>
                </a:cubicBezTo>
                <a:cubicBezTo>
                  <a:pt x="356" y="63"/>
                  <a:pt x="356" y="63"/>
                  <a:pt x="356" y="63"/>
                </a:cubicBezTo>
                <a:cubicBezTo>
                  <a:pt x="357" y="61"/>
                  <a:pt x="358" y="62"/>
                  <a:pt x="359" y="61"/>
                </a:cubicBezTo>
                <a:cubicBezTo>
                  <a:pt x="359" y="62"/>
                  <a:pt x="359" y="62"/>
                  <a:pt x="359" y="62"/>
                </a:cubicBezTo>
                <a:cubicBezTo>
                  <a:pt x="360" y="61"/>
                  <a:pt x="361" y="60"/>
                  <a:pt x="362" y="61"/>
                </a:cubicBezTo>
                <a:cubicBezTo>
                  <a:pt x="362" y="61"/>
                  <a:pt x="362" y="62"/>
                  <a:pt x="362" y="62"/>
                </a:cubicBezTo>
                <a:cubicBezTo>
                  <a:pt x="363" y="61"/>
                  <a:pt x="363" y="61"/>
                  <a:pt x="364" y="60"/>
                </a:cubicBezTo>
                <a:cubicBezTo>
                  <a:pt x="365" y="61"/>
                  <a:pt x="367" y="60"/>
                  <a:pt x="368" y="61"/>
                </a:cubicBezTo>
                <a:cubicBezTo>
                  <a:pt x="369" y="61"/>
                  <a:pt x="369" y="60"/>
                  <a:pt x="370" y="61"/>
                </a:cubicBezTo>
                <a:cubicBezTo>
                  <a:pt x="369" y="62"/>
                  <a:pt x="367" y="61"/>
                  <a:pt x="366" y="61"/>
                </a:cubicBezTo>
                <a:cubicBezTo>
                  <a:pt x="366" y="62"/>
                  <a:pt x="367" y="62"/>
                  <a:pt x="368" y="62"/>
                </a:cubicBezTo>
                <a:cubicBezTo>
                  <a:pt x="369" y="63"/>
                  <a:pt x="370" y="64"/>
                  <a:pt x="371" y="63"/>
                </a:cubicBezTo>
                <a:cubicBezTo>
                  <a:pt x="371" y="62"/>
                  <a:pt x="370" y="63"/>
                  <a:pt x="370" y="63"/>
                </a:cubicBezTo>
                <a:cubicBezTo>
                  <a:pt x="370" y="63"/>
                  <a:pt x="369" y="62"/>
                  <a:pt x="369" y="62"/>
                </a:cubicBezTo>
                <a:cubicBezTo>
                  <a:pt x="370" y="62"/>
                  <a:pt x="371" y="62"/>
                  <a:pt x="371" y="62"/>
                </a:cubicBezTo>
                <a:cubicBezTo>
                  <a:pt x="371" y="61"/>
                  <a:pt x="370" y="61"/>
                  <a:pt x="371" y="61"/>
                </a:cubicBezTo>
                <a:cubicBezTo>
                  <a:pt x="371" y="60"/>
                  <a:pt x="372" y="61"/>
                  <a:pt x="372" y="61"/>
                </a:cubicBezTo>
                <a:cubicBezTo>
                  <a:pt x="373" y="60"/>
                  <a:pt x="373" y="60"/>
                  <a:pt x="373" y="60"/>
                </a:cubicBezTo>
                <a:cubicBezTo>
                  <a:pt x="375" y="60"/>
                  <a:pt x="377" y="59"/>
                  <a:pt x="379" y="60"/>
                </a:cubicBezTo>
                <a:cubicBezTo>
                  <a:pt x="378" y="60"/>
                  <a:pt x="379" y="60"/>
                  <a:pt x="379" y="60"/>
                </a:cubicBezTo>
                <a:cubicBezTo>
                  <a:pt x="380" y="60"/>
                  <a:pt x="381" y="61"/>
                  <a:pt x="382" y="60"/>
                </a:cubicBezTo>
                <a:cubicBezTo>
                  <a:pt x="381" y="59"/>
                  <a:pt x="379" y="60"/>
                  <a:pt x="379" y="59"/>
                </a:cubicBezTo>
                <a:cubicBezTo>
                  <a:pt x="378" y="59"/>
                  <a:pt x="377" y="58"/>
                  <a:pt x="376" y="59"/>
                </a:cubicBezTo>
                <a:cubicBezTo>
                  <a:pt x="376" y="59"/>
                  <a:pt x="376" y="59"/>
                  <a:pt x="375" y="59"/>
                </a:cubicBezTo>
                <a:cubicBezTo>
                  <a:pt x="375" y="59"/>
                  <a:pt x="375" y="59"/>
                  <a:pt x="375" y="60"/>
                </a:cubicBezTo>
                <a:cubicBezTo>
                  <a:pt x="374" y="59"/>
                  <a:pt x="373" y="60"/>
                  <a:pt x="372" y="59"/>
                </a:cubicBezTo>
                <a:cubicBezTo>
                  <a:pt x="371" y="60"/>
                  <a:pt x="370" y="60"/>
                  <a:pt x="370" y="59"/>
                </a:cubicBezTo>
                <a:cubicBezTo>
                  <a:pt x="369" y="60"/>
                  <a:pt x="368" y="60"/>
                  <a:pt x="367" y="58"/>
                </a:cubicBezTo>
                <a:cubicBezTo>
                  <a:pt x="366" y="60"/>
                  <a:pt x="365" y="59"/>
                  <a:pt x="364" y="59"/>
                </a:cubicBezTo>
                <a:cubicBezTo>
                  <a:pt x="364" y="59"/>
                  <a:pt x="363" y="59"/>
                  <a:pt x="363" y="59"/>
                </a:cubicBezTo>
                <a:cubicBezTo>
                  <a:pt x="362" y="59"/>
                  <a:pt x="362" y="59"/>
                  <a:pt x="362" y="59"/>
                </a:cubicBezTo>
                <a:cubicBezTo>
                  <a:pt x="362" y="59"/>
                  <a:pt x="362" y="59"/>
                  <a:pt x="362" y="58"/>
                </a:cubicBezTo>
                <a:cubicBezTo>
                  <a:pt x="362" y="58"/>
                  <a:pt x="363" y="58"/>
                  <a:pt x="364" y="58"/>
                </a:cubicBezTo>
                <a:cubicBezTo>
                  <a:pt x="365" y="58"/>
                  <a:pt x="364" y="58"/>
                  <a:pt x="365" y="58"/>
                </a:cubicBezTo>
                <a:cubicBezTo>
                  <a:pt x="365" y="58"/>
                  <a:pt x="366" y="58"/>
                  <a:pt x="366" y="58"/>
                </a:cubicBezTo>
                <a:cubicBezTo>
                  <a:pt x="367" y="58"/>
                  <a:pt x="367" y="58"/>
                  <a:pt x="368" y="58"/>
                </a:cubicBezTo>
                <a:cubicBezTo>
                  <a:pt x="369" y="57"/>
                  <a:pt x="370" y="56"/>
                  <a:pt x="372" y="57"/>
                </a:cubicBezTo>
                <a:cubicBezTo>
                  <a:pt x="372" y="57"/>
                  <a:pt x="371" y="57"/>
                  <a:pt x="371" y="58"/>
                </a:cubicBezTo>
                <a:cubicBezTo>
                  <a:pt x="373" y="58"/>
                  <a:pt x="375" y="59"/>
                  <a:pt x="378" y="58"/>
                </a:cubicBezTo>
                <a:cubicBezTo>
                  <a:pt x="378" y="57"/>
                  <a:pt x="377" y="57"/>
                  <a:pt x="377" y="57"/>
                </a:cubicBezTo>
                <a:cubicBezTo>
                  <a:pt x="377" y="55"/>
                  <a:pt x="380" y="55"/>
                  <a:pt x="382" y="56"/>
                </a:cubicBezTo>
                <a:cubicBezTo>
                  <a:pt x="381" y="56"/>
                  <a:pt x="381" y="57"/>
                  <a:pt x="381" y="57"/>
                </a:cubicBezTo>
                <a:cubicBezTo>
                  <a:pt x="383" y="56"/>
                  <a:pt x="384" y="58"/>
                  <a:pt x="386" y="58"/>
                </a:cubicBezTo>
                <a:cubicBezTo>
                  <a:pt x="386" y="58"/>
                  <a:pt x="384" y="58"/>
                  <a:pt x="384" y="57"/>
                </a:cubicBezTo>
                <a:cubicBezTo>
                  <a:pt x="386" y="55"/>
                  <a:pt x="387" y="57"/>
                  <a:pt x="388" y="56"/>
                </a:cubicBezTo>
                <a:cubicBezTo>
                  <a:pt x="388" y="57"/>
                  <a:pt x="389" y="57"/>
                  <a:pt x="389" y="57"/>
                </a:cubicBezTo>
                <a:cubicBezTo>
                  <a:pt x="389" y="58"/>
                  <a:pt x="390" y="58"/>
                  <a:pt x="390" y="58"/>
                </a:cubicBezTo>
                <a:cubicBezTo>
                  <a:pt x="390" y="59"/>
                  <a:pt x="389" y="59"/>
                  <a:pt x="388" y="59"/>
                </a:cubicBezTo>
                <a:cubicBezTo>
                  <a:pt x="388" y="59"/>
                  <a:pt x="388" y="60"/>
                  <a:pt x="389" y="60"/>
                </a:cubicBezTo>
                <a:cubicBezTo>
                  <a:pt x="389" y="59"/>
                  <a:pt x="390" y="60"/>
                  <a:pt x="391" y="59"/>
                </a:cubicBezTo>
                <a:cubicBezTo>
                  <a:pt x="390" y="59"/>
                  <a:pt x="390" y="58"/>
                  <a:pt x="391" y="58"/>
                </a:cubicBezTo>
                <a:cubicBezTo>
                  <a:pt x="392" y="57"/>
                  <a:pt x="392" y="58"/>
                  <a:pt x="393" y="58"/>
                </a:cubicBezTo>
                <a:cubicBezTo>
                  <a:pt x="392" y="55"/>
                  <a:pt x="396" y="57"/>
                  <a:pt x="396" y="55"/>
                </a:cubicBezTo>
                <a:cubicBezTo>
                  <a:pt x="397" y="55"/>
                  <a:pt x="397" y="55"/>
                  <a:pt x="398" y="55"/>
                </a:cubicBezTo>
                <a:cubicBezTo>
                  <a:pt x="398" y="55"/>
                  <a:pt x="398" y="55"/>
                  <a:pt x="399" y="55"/>
                </a:cubicBezTo>
                <a:cubicBezTo>
                  <a:pt x="401" y="55"/>
                  <a:pt x="403" y="54"/>
                  <a:pt x="404" y="55"/>
                </a:cubicBezTo>
                <a:cubicBezTo>
                  <a:pt x="405" y="54"/>
                  <a:pt x="406" y="55"/>
                  <a:pt x="407" y="54"/>
                </a:cubicBezTo>
                <a:cubicBezTo>
                  <a:pt x="408" y="55"/>
                  <a:pt x="408" y="55"/>
                  <a:pt x="409" y="55"/>
                </a:cubicBezTo>
                <a:cubicBezTo>
                  <a:pt x="410" y="55"/>
                  <a:pt x="412" y="54"/>
                  <a:pt x="413" y="55"/>
                </a:cubicBezTo>
                <a:cubicBezTo>
                  <a:pt x="414" y="55"/>
                  <a:pt x="415" y="55"/>
                  <a:pt x="416" y="55"/>
                </a:cubicBezTo>
                <a:cubicBezTo>
                  <a:pt x="416" y="55"/>
                  <a:pt x="416" y="55"/>
                  <a:pt x="416" y="55"/>
                </a:cubicBezTo>
                <a:cubicBezTo>
                  <a:pt x="417" y="55"/>
                  <a:pt x="417" y="55"/>
                  <a:pt x="417" y="55"/>
                </a:cubicBezTo>
                <a:cubicBezTo>
                  <a:pt x="419" y="55"/>
                  <a:pt x="420" y="55"/>
                  <a:pt x="422" y="54"/>
                </a:cubicBezTo>
                <a:cubicBezTo>
                  <a:pt x="424" y="55"/>
                  <a:pt x="426" y="54"/>
                  <a:pt x="428" y="55"/>
                </a:cubicBezTo>
                <a:cubicBezTo>
                  <a:pt x="429" y="55"/>
                  <a:pt x="428" y="54"/>
                  <a:pt x="429" y="54"/>
                </a:cubicBezTo>
                <a:cubicBezTo>
                  <a:pt x="432" y="55"/>
                  <a:pt x="434" y="53"/>
                  <a:pt x="437" y="55"/>
                </a:cubicBezTo>
                <a:cubicBezTo>
                  <a:pt x="439" y="53"/>
                  <a:pt x="442" y="56"/>
                  <a:pt x="444" y="54"/>
                </a:cubicBezTo>
                <a:cubicBezTo>
                  <a:pt x="445" y="54"/>
                  <a:pt x="447" y="54"/>
                  <a:pt x="449" y="54"/>
                </a:cubicBezTo>
                <a:cubicBezTo>
                  <a:pt x="448" y="53"/>
                  <a:pt x="448" y="53"/>
                  <a:pt x="447" y="53"/>
                </a:cubicBezTo>
                <a:cubicBezTo>
                  <a:pt x="445" y="54"/>
                  <a:pt x="444" y="52"/>
                  <a:pt x="442" y="53"/>
                </a:cubicBezTo>
                <a:cubicBezTo>
                  <a:pt x="441" y="53"/>
                  <a:pt x="441" y="52"/>
                  <a:pt x="441" y="52"/>
                </a:cubicBezTo>
                <a:cubicBezTo>
                  <a:pt x="440" y="53"/>
                  <a:pt x="439" y="52"/>
                  <a:pt x="438" y="53"/>
                </a:cubicBezTo>
                <a:cubicBezTo>
                  <a:pt x="436" y="51"/>
                  <a:pt x="432" y="54"/>
                  <a:pt x="430" y="52"/>
                </a:cubicBezTo>
                <a:cubicBezTo>
                  <a:pt x="429" y="53"/>
                  <a:pt x="428" y="52"/>
                  <a:pt x="428" y="53"/>
                </a:cubicBezTo>
                <a:cubicBezTo>
                  <a:pt x="426" y="52"/>
                  <a:pt x="424" y="52"/>
                  <a:pt x="423" y="53"/>
                </a:cubicBezTo>
                <a:cubicBezTo>
                  <a:pt x="422" y="52"/>
                  <a:pt x="421" y="52"/>
                  <a:pt x="420" y="53"/>
                </a:cubicBezTo>
                <a:cubicBezTo>
                  <a:pt x="420" y="52"/>
                  <a:pt x="419" y="53"/>
                  <a:pt x="419" y="53"/>
                </a:cubicBezTo>
                <a:cubicBezTo>
                  <a:pt x="418" y="52"/>
                  <a:pt x="418" y="52"/>
                  <a:pt x="418" y="52"/>
                </a:cubicBezTo>
                <a:cubicBezTo>
                  <a:pt x="415" y="52"/>
                  <a:pt x="411" y="52"/>
                  <a:pt x="408" y="51"/>
                </a:cubicBezTo>
                <a:cubicBezTo>
                  <a:pt x="406" y="52"/>
                  <a:pt x="404" y="52"/>
                  <a:pt x="403" y="51"/>
                </a:cubicBezTo>
                <a:cubicBezTo>
                  <a:pt x="402" y="51"/>
                  <a:pt x="403" y="51"/>
                  <a:pt x="402" y="52"/>
                </a:cubicBezTo>
                <a:cubicBezTo>
                  <a:pt x="401" y="52"/>
                  <a:pt x="400" y="50"/>
                  <a:pt x="398" y="51"/>
                </a:cubicBezTo>
                <a:cubicBezTo>
                  <a:pt x="397" y="50"/>
                  <a:pt x="395" y="51"/>
                  <a:pt x="394" y="52"/>
                </a:cubicBezTo>
                <a:cubicBezTo>
                  <a:pt x="393" y="51"/>
                  <a:pt x="392" y="51"/>
                  <a:pt x="392" y="51"/>
                </a:cubicBezTo>
                <a:cubicBezTo>
                  <a:pt x="392" y="51"/>
                  <a:pt x="391" y="51"/>
                  <a:pt x="391" y="52"/>
                </a:cubicBezTo>
                <a:cubicBezTo>
                  <a:pt x="389" y="51"/>
                  <a:pt x="387" y="51"/>
                  <a:pt x="385" y="51"/>
                </a:cubicBezTo>
                <a:cubicBezTo>
                  <a:pt x="384" y="51"/>
                  <a:pt x="383" y="51"/>
                  <a:pt x="382" y="51"/>
                </a:cubicBezTo>
                <a:cubicBezTo>
                  <a:pt x="382" y="51"/>
                  <a:pt x="382" y="51"/>
                  <a:pt x="382" y="52"/>
                </a:cubicBezTo>
                <a:cubicBezTo>
                  <a:pt x="382" y="52"/>
                  <a:pt x="381" y="51"/>
                  <a:pt x="381" y="51"/>
                </a:cubicBezTo>
                <a:cubicBezTo>
                  <a:pt x="379" y="52"/>
                  <a:pt x="377" y="50"/>
                  <a:pt x="374" y="52"/>
                </a:cubicBezTo>
                <a:cubicBezTo>
                  <a:pt x="373" y="51"/>
                  <a:pt x="371" y="52"/>
                  <a:pt x="370" y="51"/>
                </a:cubicBezTo>
                <a:cubicBezTo>
                  <a:pt x="369" y="51"/>
                  <a:pt x="369" y="51"/>
                  <a:pt x="368" y="52"/>
                </a:cubicBezTo>
                <a:cubicBezTo>
                  <a:pt x="367" y="51"/>
                  <a:pt x="366" y="51"/>
                  <a:pt x="365" y="52"/>
                </a:cubicBezTo>
                <a:cubicBezTo>
                  <a:pt x="365" y="51"/>
                  <a:pt x="364" y="51"/>
                  <a:pt x="364" y="51"/>
                </a:cubicBezTo>
                <a:cubicBezTo>
                  <a:pt x="359" y="52"/>
                  <a:pt x="355" y="51"/>
                  <a:pt x="350" y="52"/>
                </a:cubicBezTo>
                <a:cubicBezTo>
                  <a:pt x="349" y="52"/>
                  <a:pt x="349" y="52"/>
                  <a:pt x="348" y="52"/>
                </a:cubicBezTo>
                <a:cubicBezTo>
                  <a:pt x="345" y="53"/>
                  <a:pt x="342" y="52"/>
                  <a:pt x="339" y="54"/>
                </a:cubicBezTo>
                <a:cubicBezTo>
                  <a:pt x="338" y="54"/>
                  <a:pt x="337" y="54"/>
                  <a:pt x="336" y="55"/>
                </a:cubicBezTo>
                <a:cubicBezTo>
                  <a:pt x="336" y="54"/>
                  <a:pt x="336" y="54"/>
                  <a:pt x="336" y="54"/>
                </a:cubicBezTo>
                <a:cubicBezTo>
                  <a:pt x="334" y="54"/>
                  <a:pt x="332" y="55"/>
                  <a:pt x="330" y="55"/>
                </a:cubicBezTo>
                <a:cubicBezTo>
                  <a:pt x="329" y="55"/>
                  <a:pt x="329" y="55"/>
                  <a:pt x="328" y="55"/>
                </a:cubicBezTo>
                <a:cubicBezTo>
                  <a:pt x="327" y="55"/>
                  <a:pt x="325" y="55"/>
                  <a:pt x="324" y="56"/>
                </a:cubicBezTo>
                <a:cubicBezTo>
                  <a:pt x="323" y="56"/>
                  <a:pt x="322" y="56"/>
                  <a:pt x="321" y="56"/>
                </a:cubicBezTo>
                <a:cubicBezTo>
                  <a:pt x="318" y="56"/>
                  <a:pt x="313" y="57"/>
                  <a:pt x="310" y="57"/>
                </a:cubicBezTo>
                <a:cubicBezTo>
                  <a:pt x="309" y="57"/>
                  <a:pt x="310" y="58"/>
                  <a:pt x="309" y="58"/>
                </a:cubicBezTo>
                <a:cubicBezTo>
                  <a:pt x="309" y="57"/>
                  <a:pt x="308" y="57"/>
                  <a:pt x="307" y="58"/>
                </a:cubicBezTo>
                <a:cubicBezTo>
                  <a:pt x="306" y="57"/>
                  <a:pt x="304" y="58"/>
                  <a:pt x="302" y="58"/>
                </a:cubicBezTo>
                <a:cubicBezTo>
                  <a:pt x="302" y="58"/>
                  <a:pt x="302" y="58"/>
                  <a:pt x="302" y="58"/>
                </a:cubicBezTo>
                <a:cubicBezTo>
                  <a:pt x="301" y="58"/>
                  <a:pt x="301" y="57"/>
                  <a:pt x="301" y="58"/>
                </a:cubicBezTo>
                <a:cubicBezTo>
                  <a:pt x="301" y="58"/>
                  <a:pt x="300" y="58"/>
                  <a:pt x="301" y="58"/>
                </a:cubicBezTo>
                <a:cubicBezTo>
                  <a:pt x="300" y="58"/>
                  <a:pt x="300" y="58"/>
                  <a:pt x="299" y="57"/>
                </a:cubicBezTo>
                <a:cubicBezTo>
                  <a:pt x="295" y="58"/>
                  <a:pt x="291" y="58"/>
                  <a:pt x="288" y="58"/>
                </a:cubicBezTo>
                <a:cubicBezTo>
                  <a:pt x="287" y="57"/>
                  <a:pt x="286" y="57"/>
                  <a:pt x="285" y="58"/>
                </a:cubicBezTo>
                <a:cubicBezTo>
                  <a:pt x="286" y="59"/>
                  <a:pt x="285" y="59"/>
                  <a:pt x="285" y="60"/>
                </a:cubicBezTo>
                <a:cubicBezTo>
                  <a:pt x="286" y="60"/>
                  <a:pt x="287" y="60"/>
                  <a:pt x="287" y="61"/>
                </a:cubicBezTo>
                <a:cubicBezTo>
                  <a:pt x="287" y="61"/>
                  <a:pt x="286" y="61"/>
                  <a:pt x="286" y="62"/>
                </a:cubicBezTo>
                <a:cubicBezTo>
                  <a:pt x="286" y="62"/>
                  <a:pt x="287" y="62"/>
                  <a:pt x="287" y="62"/>
                </a:cubicBezTo>
                <a:cubicBezTo>
                  <a:pt x="287" y="63"/>
                  <a:pt x="287" y="63"/>
                  <a:pt x="287" y="64"/>
                </a:cubicBezTo>
                <a:cubicBezTo>
                  <a:pt x="287" y="64"/>
                  <a:pt x="286" y="64"/>
                  <a:pt x="286" y="63"/>
                </a:cubicBezTo>
                <a:cubicBezTo>
                  <a:pt x="286" y="63"/>
                  <a:pt x="286" y="62"/>
                  <a:pt x="285" y="62"/>
                </a:cubicBezTo>
                <a:cubicBezTo>
                  <a:pt x="285" y="62"/>
                  <a:pt x="286" y="61"/>
                  <a:pt x="285" y="61"/>
                </a:cubicBezTo>
                <a:cubicBezTo>
                  <a:pt x="284" y="62"/>
                  <a:pt x="285" y="62"/>
                  <a:pt x="284" y="63"/>
                </a:cubicBezTo>
                <a:cubicBezTo>
                  <a:pt x="284" y="63"/>
                  <a:pt x="283" y="63"/>
                  <a:pt x="283" y="63"/>
                </a:cubicBezTo>
                <a:cubicBezTo>
                  <a:pt x="283" y="62"/>
                  <a:pt x="282" y="61"/>
                  <a:pt x="281" y="62"/>
                </a:cubicBezTo>
                <a:cubicBezTo>
                  <a:pt x="281" y="62"/>
                  <a:pt x="282" y="62"/>
                  <a:pt x="281" y="62"/>
                </a:cubicBezTo>
                <a:cubicBezTo>
                  <a:pt x="281" y="63"/>
                  <a:pt x="279" y="63"/>
                  <a:pt x="279" y="62"/>
                </a:cubicBezTo>
                <a:cubicBezTo>
                  <a:pt x="278" y="62"/>
                  <a:pt x="278" y="62"/>
                  <a:pt x="277" y="62"/>
                </a:cubicBezTo>
                <a:cubicBezTo>
                  <a:pt x="277" y="62"/>
                  <a:pt x="277" y="62"/>
                  <a:pt x="276" y="62"/>
                </a:cubicBezTo>
                <a:cubicBezTo>
                  <a:pt x="276" y="62"/>
                  <a:pt x="276" y="62"/>
                  <a:pt x="276" y="62"/>
                </a:cubicBezTo>
                <a:cubicBezTo>
                  <a:pt x="273" y="62"/>
                  <a:pt x="270" y="62"/>
                  <a:pt x="268" y="62"/>
                </a:cubicBezTo>
                <a:cubicBezTo>
                  <a:pt x="267" y="62"/>
                  <a:pt x="268" y="63"/>
                  <a:pt x="267" y="63"/>
                </a:cubicBezTo>
                <a:cubicBezTo>
                  <a:pt x="267" y="62"/>
                  <a:pt x="267" y="62"/>
                  <a:pt x="267" y="62"/>
                </a:cubicBezTo>
                <a:cubicBezTo>
                  <a:pt x="264" y="62"/>
                  <a:pt x="262" y="63"/>
                  <a:pt x="260" y="61"/>
                </a:cubicBezTo>
                <a:cubicBezTo>
                  <a:pt x="259" y="59"/>
                  <a:pt x="257" y="60"/>
                  <a:pt x="256" y="59"/>
                </a:cubicBezTo>
                <a:cubicBezTo>
                  <a:pt x="256" y="59"/>
                  <a:pt x="257" y="59"/>
                  <a:pt x="256" y="58"/>
                </a:cubicBezTo>
                <a:cubicBezTo>
                  <a:pt x="256" y="59"/>
                  <a:pt x="256" y="58"/>
                  <a:pt x="255" y="59"/>
                </a:cubicBezTo>
                <a:cubicBezTo>
                  <a:pt x="256" y="59"/>
                  <a:pt x="256" y="59"/>
                  <a:pt x="256" y="59"/>
                </a:cubicBezTo>
                <a:cubicBezTo>
                  <a:pt x="255" y="59"/>
                  <a:pt x="255" y="59"/>
                  <a:pt x="255" y="58"/>
                </a:cubicBezTo>
                <a:cubicBezTo>
                  <a:pt x="253" y="57"/>
                  <a:pt x="250" y="57"/>
                  <a:pt x="247" y="59"/>
                </a:cubicBezTo>
                <a:cubicBezTo>
                  <a:pt x="247" y="59"/>
                  <a:pt x="246" y="59"/>
                  <a:pt x="246" y="58"/>
                </a:cubicBezTo>
                <a:cubicBezTo>
                  <a:pt x="246" y="58"/>
                  <a:pt x="247" y="58"/>
                  <a:pt x="246" y="58"/>
                </a:cubicBezTo>
                <a:cubicBezTo>
                  <a:pt x="246" y="58"/>
                  <a:pt x="245" y="58"/>
                  <a:pt x="245" y="58"/>
                </a:cubicBezTo>
                <a:cubicBezTo>
                  <a:pt x="246" y="57"/>
                  <a:pt x="248" y="56"/>
                  <a:pt x="249" y="57"/>
                </a:cubicBezTo>
                <a:cubicBezTo>
                  <a:pt x="248" y="57"/>
                  <a:pt x="248" y="57"/>
                  <a:pt x="247" y="57"/>
                </a:cubicBezTo>
                <a:cubicBezTo>
                  <a:pt x="247" y="58"/>
                  <a:pt x="248" y="58"/>
                  <a:pt x="248" y="57"/>
                </a:cubicBezTo>
                <a:cubicBezTo>
                  <a:pt x="249" y="57"/>
                  <a:pt x="251" y="57"/>
                  <a:pt x="252" y="57"/>
                </a:cubicBezTo>
                <a:cubicBezTo>
                  <a:pt x="253" y="55"/>
                  <a:pt x="255" y="54"/>
                  <a:pt x="257" y="54"/>
                </a:cubicBezTo>
                <a:cubicBezTo>
                  <a:pt x="257" y="53"/>
                  <a:pt x="257" y="52"/>
                  <a:pt x="258" y="52"/>
                </a:cubicBezTo>
                <a:cubicBezTo>
                  <a:pt x="258" y="52"/>
                  <a:pt x="258" y="53"/>
                  <a:pt x="258" y="54"/>
                </a:cubicBezTo>
                <a:cubicBezTo>
                  <a:pt x="258" y="54"/>
                  <a:pt x="258" y="54"/>
                  <a:pt x="257" y="54"/>
                </a:cubicBezTo>
                <a:cubicBezTo>
                  <a:pt x="257" y="55"/>
                  <a:pt x="258" y="55"/>
                  <a:pt x="258" y="55"/>
                </a:cubicBezTo>
                <a:cubicBezTo>
                  <a:pt x="259" y="54"/>
                  <a:pt x="260" y="56"/>
                  <a:pt x="261" y="55"/>
                </a:cubicBezTo>
                <a:cubicBezTo>
                  <a:pt x="262" y="55"/>
                  <a:pt x="262" y="55"/>
                  <a:pt x="262" y="54"/>
                </a:cubicBezTo>
                <a:cubicBezTo>
                  <a:pt x="263" y="54"/>
                  <a:pt x="264" y="54"/>
                  <a:pt x="264" y="54"/>
                </a:cubicBezTo>
                <a:cubicBezTo>
                  <a:pt x="265" y="53"/>
                  <a:pt x="265" y="54"/>
                  <a:pt x="266" y="54"/>
                </a:cubicBezTo>
                <a:cubicBezTo>
                  <a:pt x="266" y="53"/>
                  <a:pt x="267" y="53"/>
                  <a:pt x="268" y="52"/>
                </a:cubicBezTo>
                <a:cubicBezTo>
                  <a:pt x="270" y="54"/>
                  <a:pt x="273" y="52"/>
                  <a:pt x="276" y="52"/>
                </a:cubicBezTo>
                <a:cubicBezTo>
                  <a:pt x="276" y="52"/>
                  <a:pt x="275" y="51"/>
                  <a:pt x="276" y="51"/>
                </a:cubicBezTo>
                <a:cubicBezTo>
                  <a:pt x="276" y="51"/>
                  <a:pt x="277" y="52"/>
                  <a:pt x="278" y="51"/>
                </a:cubicBezTo>
                <a:cubicBezTo>
                  <a:pt x="279" y="52"/>
                  <a:pt x="282" y="51"/>
                  <a:pt x="283" y="51"/>
                </a:cubicBezTo>
                <a:cubicBezTo>
                  <a:pt x="285" y="52"/>
                  <a:pt x="287" y="50"/>
                  <a:pt x="289" y="50"/>
                </a:cubicBezTo>
                <a:cubicBezTo>
                  <a:pt x="289" y="50"/>
                  <a:pt x="289" y="50"/>
                  <a:pt x="289" y="50"/>
                </a:cubicBezTo>
                <a:cubicBezTo>
                  <a:pt x="292" y="50"/>
                  <a:pt x="294" y="51"/>
                  <a:pt x="296" y="49"/>
                </a:cubicBezTo>
                <a:cubicBezTo>
                  <a:pt x="297" y="50"/>
                  <a:pt x="298" y="49"/>
                  <a:pt x="299" y="49"/>
                </a:cubicBezTo>
                <a:cubicBezTo>
                  <a:pt x="299" y="49"/>
                  <a:pt x="299" y="49"/>
                  <a:pt x="299" y="49"/>
                </a:cubicBezTo>
                <a:cubicBezTo>
                  <a:pt x="302" y="49"/>
                  <a:pt x="306" y="50"/>
                  <a:pt x="309" y="48"/>
                </a:cubicBezTo>
                <a:cubicBezTo>
                  <a:pt x="310" y="49"/>
                  <a:pt x="311" y="48"/>
                  <a:pt x="312" y="48"/>
                </a:cubicBezTo>
                <a:cubicBezTo>
                  <a:pt x="313" y="48"/>
                  <a:pt x="312" y="47"/>
                  <a:pt x="313" y="47"/>
                </a:cubicBezTo>
                <a:cubicBezTo>
                  <a:pt x="313" y="48"/>
                  <a:pt x="313" y="48"/>
                  <a:pt x="313" y="48"/>
                </a:cubicBezTo>
                <a:cubicBezTo>
                  <a:pt x="314" y="47"/>
                  <a:pt x="315" y="48"/>
                  <a:pt x="316" y="47"/>
                </a:cubicBezTo>
                <a:cubicBezTo>
                  <a:pt x="316" y="48"/>
                  <a:pt x="316" y="48"/>
                  <a:pt x="317" y="48"/>
                </a:cubicBezTo>
                <a:cubicBezTo>
                  <a:pt x="320" y="47"/>
                  <a:pt x="324" y="47"/>
                  <a:pt x="327" y="47"/>
                </a:cubicBezTo>
                <a:cubicBezTo>
                  <a:pt x="328" y="46"/>
                  <a:pt x="327" y="46"/>
                  <a:pt x="328" y="45"/>
                </a:cubicBezTo>
                <a:cubicBezTo>
                  <a:pt x="328" y="46"/>
                  <a:pt x="328" y="46"/>
                  <a:pt x="329" y="47"/>
                </a:cubicBezTo>
                <a:cubicBezTo>
                  <a:pt x="329" y="46"/>
                  <a:pt x="329" y="47"/>
                  <a:pt x="330" y="47"/>
                </a:cubicBezTo>
                <a:cubicBezTo>
                  <a:pt x="329" y="46"/>
                  <a:pt x="328" y="46"/>
                  <a:pt x="329" y="45"/>
                </a:cubicBezTo>
                <a:cubicBezTo>
                  <a:pt x="330" y="45"/>
                  <a:pt x="331" y="45"/>
                  <a:pt x="331" y="44"/>
                </a:cubicBezTo>
                <a:cubicBezTo>
                  <a:pt x="331" y="44"/>
                  <a:pt x="331" y="45"/>
                  <a:pt x="331" y="45"/>
                </a:cubicBezTo>
                <a:cubicBezTo>
                  <a:pt x="331" y="45"/>
                  <a:pt x="330" y="45"/>
                  <a:pt x="330" y="45"/>
                </a:cubicBezTo>
                <a:cubicBezTo>
                  <a:pt x="331" y="46"/>
                  <a:pt x="331" y="46"/>
                  <a:pt x="331" y="46"/>
                </a:cubicBezTo>
                <a:cubicBezTo>
                  <a:pt x="333" y="46"/>
                  <a:pt x="334" y="47"/>
                  <a:pt x="336" y="46"/>
                </a:cubicBezTo>
                <a:cubicBezTo>
                  <a:pt x="335" y="44"/>
                  <a:pt x="334" y="46"/>
                  <a:pt x="333" y="46"/>
                </a:cubicBezTo>
                <a:cubicBezTo>
                  <a:pt x="333" y="45"/>
                  <a:pt x="332" y="45"/>
                  <a:pt x="333" y="45"/>
                </a:cubicBezTo>
                <a:cubicBezTo>
                  <a:pt x="334" y="44"/>
                  <a:pt x="335" y="45"/>
                  <a:pt x="335" y="45"/>
                </a:cubicBezTo>
                <a:cubicBezTo>
                  <a:pt x="337" y="45"/>
                  <a:pt x="338" y="44"/>
                  <a:pt x="340" y="45"/>
                </a:cubicBezTo>
                <a:cubicBezTo>
                  <a:pt x="339" y="44"/>
                  <a:pt x="339" y="45"/>
                  <a:pt x="339" y="44"/>
                </a:cubicBezTo>
                <a:cubicBezTo>
                  <a:pt x="340" y="44"/>
                  <a:pt x="340" y="43"/>
                  <a:pt x="341" y="44"/>
                </a:cubicBezTo>
                <a:cubicBezTo>
                  <a:pt x="341" y="43"/>
                  <a:pt x="341" y="43"/>
                  <a:pt x="341" y="43"/>
                </a:cubicBezTo>
                <a:cubicBezTo>
                  <a:pt x="342" y="43"/>
                  <a:pt x="343" y="44"/>
                  <a:pt x="344" y="44"/>
                </a:cubicBezTo>
                <a:cubicBezTo>
                  <a:pt x="344" y="44"/>
                  <a:pt x="343" y="43"/>
                  <a:pt x="344" y="42"/>
                </a:cubicBezTo>
                <a:cubicBezTo>
                  <a:pt x="344" y="43"/>
                  <a:pt x="345" y="42"/>
                  <a:pt x="345" y="42"/>
                </a:cubicBezTo>
                <a:cubicBezTo>
                  <a:pt x="345" y="43"/>
                  <a:pt x="346" y="43"/>
                  <a:pt x="346" y="44"/>
                </a:cubicBezTo>
                <a:cubicBezTo>
                  <a:pt x="347" y="43"/>
                  <a:pt x="346" y="43"/>
                  <a:pt x="346" y="43"/>
                </a:cubicBezTo>
                <a:cubicBezTo>
                  <a:pt x="346" y="42"/>
                  <a:pt x="347" y="43"/>
                  <a:pt x="347" y="43"/>
                </a:cubicBezTo>
                <a:cubicBezTo>
                  <a:pt x="347" y="43"/>
                  <a:pt x="347" y="44"/>
                  <a:pt x="346" y="44"/>
                </a:cubicBezTo>
                <a:cubicBezTo>
                  <a:pt x="347" y="44"/>
                  <a:pt x="347" y="44"/>
                  <a:pt x="347" y="45"/>
                </a:cubicBezTo>
                <a:cubicBezTo>
                  <a:pt x="346" y="45"/>
                  <a:pt x="346" y="44"/>
                  <a:pt x="346" y="45"/>
                </a:cubicBezTo>
                <a:cubicBezTo>
                  <a:pt x="346" y="46"/>
                  <a:pt x="348" y="45"/>
                  <a:pt x="349" y="45"/>
                </a:cubicBezTo>
                <a:cubicBezTo>
                  <a:pt x="349" y="44"/>
                  <a:pt x="351" y="44"/>
                  <a:pt x="351" y="44"/>
                </a:cubicBezTo>
                <a:cubicBezTo>
                  <a:pt x="352" y="43"/>
                  <a:pt x="351" y="42"/>
                  <a:pt x="351" y="42"/>
                </a:cubicBezTo>
                <a:cubicBezTo>
                  <a:pt x="351" y="42"/>
                  <a:pt x="351" y="42"/>
                  <a:pt x="352" y="42"/>
                </a:cubicBezTo>
                <a:cubicBezTo>
                  <a:pt x="352" y="42"/>
                  <a:pt x="352" y="41"/>
                  <a:pt x="352" y="42"/>
                </a:cubicBezTo>
                <a:cubicBezTo>
                  <a:pt x="352" y="42"/>
                  <a:pt x="352" y="43"/>
                  <a:pt x="352" y="44"/>
                </a:cubicBezTo>
                <a:cubicBezTo>
                  <a:pt x="354" y="43"/>
                  <a:pt x="355" y="44"/>
                  <a:pt x="356" y="43"/>
                </a:cubicBezTo>
                <a:cubicBezTo>
                  <a:pt x="357" y="43"/>
                  <a:pt x="357" y="44"/>
                  <a:pt x="358" y="44"/>
                </a:cubicBezTo>
                <a:cubicBezTo>
                  <a:pt x="358" y="43"/>
                  <a:pt x="357" y="43"/>
                  <a:pt x="356" y="43"/>
                </a:cubicBezTo>
                <a:cubicBezTo>
                  <a:pt x="357" y="43"/>
                  <a:pt x="357" y="43"/>
                  <a:pt x="358" y="42"/>
                </a:cubicBezTo>
                <a:cubicBezTo>
                  <a:pt x="358" y="42"/>
                  <a:pt x="359" y="43"/>
                  <a:pt x="359" y="44"/>
                </a:cubicBezTo>
                <a:cubicBezTo>
                  <a:pt x="360" y="43"/>
                  <a:pt x="361" y="44"/>
                  <a:pt x="360" y="45"/>
                </a:cubicBezTo>
                <a:cubicBezTo>
                  <a:pt x="361" y="45"/>
                  <a:pt x="363" y="45"/>
                  <a:pt x="364" y="45"/>
                </a:cubicBezTo>
                <a:cubicBezTo>
                  <a:pt x="364" y="44"/>
                  <a:pt x="364" y="44"/>
                  <a:pt x="364" y="44"/>
                </a:cubicBezTo>
                <a:cubicBezTo>
                  <a:pt x="365" y="44"/>
                  <a:pt x="366" y="43"/>
                  <a:pt x="366" y="44"/>
                </a:cubicBezTo>
                <a:cubicBezTo>
                  <a:pt x="366" y="44"/>
                  <a:pt x="366" y="44"/>
                  <a:pt x="366" y="44"/>
                </a:cubicBezTo>
                <a:cubicBezTo>
                  <a:pt x="367" y="44"/>
                  <a:pt x="366" y="43"/>
                  <a:pt x="367" y="43"/>
                </a:cubicBezTo>
                <a:cubicBezTo>
                  <a:pt x="369" y="42"/>
                  <a:pt x="370" y="46"/>
                  <a:pt x="372" y="44"/>
                </a:cubicBezTo>
                <a:cubicBezTo>
                  <a:pt x="372" y="44"/>
                  <a:pt x="371" y="43"/>
                  <a:pt x="372" y="43"/>
                </a:cubicBezTo>
                <a:cubicBezTo>
                  <a:pt x="372" y="43"/>
                  <a:pt x="373" y="43"/>
                  <a:pt x="373" y="43"/>
                </a:cubicBezTo>
                <a:cubicBezTo>
                  <a:pt x="373" y="42"/>
                  <a:pt x="372" y="41"/>
                  <a:pt x="374" y="41"/>
                </a:cubicBezTo>
                <a:cubicBezTo>
                  <a:pt x="374" y="42"/>
                  <a:pt x="374" y="42"/>
                  <a:pt x="374" y="43"/>
                </a:cubicBezTo>
                <a:cubicBezTo>
                  <a:pt x="375" y="43"/>
                  <a:pt x="375" y="42"/>
                  <a:pt x="375" y="42"/>
                </a:cubicBezTo>
                <a:cubicBezTo>
                  <a:pt x="375" y="42"/>
                  <a:pt x="375" y="41"/>
                  <a:pt x="375" y="41"/>
                </a:cubicBezTo>
                <a:cubicBezTo>
                  <a:pt x="376" y="41"/>
                  <a:pt x="377" y="41"/>
                  <a:pt x="378" y="41"/>
                </a:cubicBezTo>
                <a:cubicBezTo>
                  <a:pt x="379" y="42"/>
                  <a:pt x="379" y="43"/>
                  <a:pt x="380" y="43"/>
                </a:cubicBezTo>
                <a:cubicBezTo>
                  <a:pt x="379" y="44"/>
                  <a:pt x="379" y="44"/>
                  <a:pt x="379" y="44"/>
                </a:cubicBezTo>
                <a:cubicBezTo>
                  <a:pt x="380" y="44"/>
                  <a:pt x="381" y="45"/>
                  <a:pt x="382" y="44"/>
                </a:cubicBezTo>
                <a:cubicBezTo>
                  <a:pt x="383" y="45"/>
                  <a:pt x="383" y="44"/>
                  <a:pt x="384" y="44"/>
                </a:cubicBezTo>
                <a:cubicBezTo>
                  <a:pt x="384" y="44"/>
                  <a:pt x="384" y="44"/>
                  <a:pt x="384" y="44"/>
                </a:cubicBezTo>
                <a:cubicBezTo>
                  <a:pt x="384" y="43"/>
                  <a:pt x="383" y="43"/>
                  <a:pt x="383" y="43"/>
                </a:cubicBezTo>
                <a:cubicBezTo>
                  <a:pt x="383" y="43"/>
                  <a:pt x="383" y="42"/>
                  <a:pt x="383" y="42"/>
                </a:cubicBezTo>
                <a:cubicBezTo>
                  <a:pt x="384" y="42"/>
                  <a:pt x="384" y="41"/>
                  <a:pt x="385" y="41"/>
                </a:cubicBezTo>
                <a:cubicBezTo>
                  <a:pt x="385" y="42"/>
                  <a:pt x="385" y="43"/>
                  <a:pt x="386" y="43"/>
                </a:cubicBezTo>
                <a:cubicBezTo>
                  <a:pt x="386" y="42"/>
                  <a:pt x="386" y="42"/>
                  <a:pt x="386" y="42"/>
                </a:cubicBezTo>
                <a:cubicBezTo>
                  <a:pt x="386" y="41"/>
                  <a:pt x="386" y="41"/>
                  <a:pt x="387" y="40"/>
                </a:cubicBezTo>
                <a:cubicBezTo>
                  <a:pt x="386" y="40"/>
                  <a:pt x="385" y="39"/>
                  <a:pt x="385" y="40"/>
                </a:cubicBezTo>
                <a:cubicBezTo>
                  <a:pt x="385" y="39"/>
                  <a:pt x="385" y="40"/>
                  <a:pt x="385" y="40"/>
                </a:cubicBezTo>
                <a:cubicBezTo>
                  <a:pt x="385" y="40"/>
                  <a:pt x="384" y="40"/>
                  <a:pt x="383" y="39"/>
                </a:cubicBezTo>
                <a:cubicBezTo>
                  <a:pt x="383" y="40"/>
                  <a:pt x="383" y="40"/>
                  <a:pt x="382" y="40"/>
                </a:cubicBezTo>
                <a:cubicBezTo>
                  <a:pt x="383" y="40"/>
                  <a:pt x="383" y="40"/>
                  <a:pt x="383" y="41"/>
                </a:cubicBezTo>
                <a:cubicBezTo>
                  <a:pt x="383" y="41"/>
                  <a:pt x="382" y="41"/>
                  <a:pt x="382" y="41"/>
                </a:cubicBezTo>
                <a:cubicBezTo>
                  <a:pt x="382" y="41"/>
                  <a:pt x="381" y="40"/>
                  <a:pt x="381" y="40"/>
                </a:cubicBezTo>
                <a:cubicBezTo>
                  <a:pt x="380" y="40"/>
                  <a:pt x="380" y="40"/>
                  <a:pt x="380" y="39"/>
                </a:cubicBezTo>
                <a:cubicBezTo>
                  <a:pt x="379" y="39"/>
                  <a:pt x="378" y="39"/>
                  <a:pt x="377" y="40"/>
                </a:cubicBezTo>
                <a:cubicBezTo>
                  <a:pt x="377" y="40"/>
                  <a:pt x="377" y="40"/>
                  <a:pt x="377" y="40"/>
                </a:cubicBezTo>
                <a:cubicBezTo>
                  <a:pt x="376" y="40"/>
                  <a:pt x="376" y="41"/>
                  <a:pt x="375" y="41"/>
                </a:cubicBezTo>
                <a:cubicBezTo>
                  <a:pt x="375" y="40"/>
                  <a:pt x="374" y="39"/>
                  <a:pt x="373" y="40"/>
                </a:cubicBezTo>
                <a:cubicBezTo>
                  <a:pt x="373" y="40"/>
                  <a:pt x="373" y="40"/>
                  <a:pt x="373" y="40"/>
                </a:cubicBezTo>
                <a:cubicBezTo>
                  <a:pt x="374" y="40"/>
                  <a:pt x="374" y="41"/>
                  <a:pt x="373" y="40"/>
                </a:cubicBezTo>
                <a:cubicBezTo>
                  <a:pt x="373" y="41"/>
                  <a:pt x="372" y="41"/>
                  <a:pt x="372" y="39"/>
                </a:cubicBezTo>
                <a:cubicBezTo>
                  <a:pt x="370" y="40"/>
                  <a:pt x="370" y="41"/>
                  <a:pt x="369" y="41"/>
                </a:cubicBezTo>
                <a:cubicBezTo>
                  <a:pt x="369" y="40"/>
                  <a:pt x="369" y="40"/>
                  <a:pt x="368" y="40"/>
                </a:cubicBezTo>
                <a:cubicBezTo>
                  <a:pt x="367" y="41"/>
                  <a:pt x="366" y="40"/>
                  <a:pt x="365" y="40"/>
                </a:cubicBezTo>
                <a:cubicBezTo>
                  <a:pt x="364" y="40"/>
                  <a:pt x="364" y="41"/>
                  <a:pt x="363" y="41"/>
                </a:cubicBezTo>
                <a:cubicBezTo>
                  <a:pt x="363" y="40"/>
                  <a:pt x="363" y="40"/>
                  <a:pt x="363" y="40"/>
                </a:cubicBezTo>
                <a:cubicBezTo>
                  <a:pt x="362" y="40"/>
                  <a:pt x="363" y="41"/>
                  <a:pt x="362" y="41"/>
                </a:cubicBezTo>
                <a:cubicBezTo>
                  <a:pt x="361" y="41"/>
                  <a:pt x="361" y="41"/>
                  <a:pt x="360" y="40"/>
                </a:cubicBezTo>
                <a:cubicBezTo>
                  <a:pt x="359" y="41"/>
                  <a:pt x="358" y="41"/>
                  <a:pt x="356" y="41"/>
                </a:cubicBezTo>
                <a:cubicBezTo>
                  <a:pt x="356" y="41"/>
                  <a:pt x="356" y="40"/>
                  <a:pt x="355" y="40"/>
                </a:cubicBezTo>
                <a:cubicBezTo>
                  <a:pt x="355" y="41"/>
                  <a:pt x="356" y="41"/>
                  <a:pt x="355" y="42"/>
                </a:cubicBezTo>
                <a:cubicBezTo>
                  <a:pt x="354" y="42"/>
                  <a:pt x="354" y="41"/>
                  <a:pt x="354" y="41"/>
                </a:cubicBezTo>
                <a:cubicBezTo>
                  <a:pt x="353" y="41"/>
                  <a:pt x="352" y="41"/>
                  <a:pt x="352" y="41"/>
                </a:cubicBezTo>
                <a:cubicBezTo>
                  <a:pt x="352" y="41"/>
                  <a:pt x="352" y="40"/>
                  <a:pt x="351" y="40"/>
                </a:cubicBezTo>
                <a:cubicBezTo>
                  <a:pt x="351" y="40"/>
                  <a:pt x="351" y="41"/>
                  <a:pt x="350" y="41"/>
                </a:cubicBezTo>
                <a:cubicBezTo>
                  <a:pt x="350" y="41"/>
                  <a:pt x="349" y="41"/>
                  <a:pt x="349" y="41"/>
                </a:cubicBezTo>
                <a:cubicBezTo>
                  <a:pt x="348" y="41"/>
                  <a:pt x="348" y="41"/>
                  <a:pt x="348" y="41"/>
                </a:cubicBezTo>
                <a:cubicBezTo>
                  <a:pt x="346" y="40"/>
                  <a:pt x="345" y="41"/>
                  <a:pt x="343" y="42"/>
                </a:cubicBezTo>
                <a:cubicBezTo>
                  <a:pt x="343" y="42"/>
                  <a:pt x="343" y="41"/>
                  <a:pt x="343" y="41"/>
                </a:cubicBezTo>
                <a:cubicBezTo>
                  <a:pt x="341" y="41"/>
                  <a:pt x="341" y="41"/>
                  <a:pt x="340" y="42"/>
                </a:cubicBezTo>
                <a:cubicBezTo>
                  <a:pt x="340" y="41"/>
                  <a:pt x="339" y="41"/>
                  <a:pt x="338" y="41"/>
                </a:cubicBezTo>
                <a:cubicBezTo>
                  <a:pt x="338" y="41"/>
                  <a:pt x="338" y="41"/>
                  <a:pt x="338" y="42"/>
                </a:cubicBezTo>
                <a:cubicBezTo>
                  <a:pt x="337" y="42"/>
                  <a:pt x="337" y="42"/>
                  <a:pt x="337" y="41"/>
                </a:cubicBezTo>
                <a:cubicBezTo>
                  <a:pt x="337" y="41"/>
                  <a:pt x="336" y="42"/>
                  <a:pt x="336" y="42"/>
                </a:cubicBezTo>
                <a:cubicBezTo>
                  <a:pt x="333" y="41"/>
                  <a:pt x="329" y="42"/>
                  <a:pt x="326" y="42"/>
                </a:cubicBezTo>
                <a:cubicBezTo>
                  <a:pt x="326" y="42"/>
                  <a:pt x="326" y="42"/>
                  <a:pt x="325" y="42"/>
                </a:cubicBezTo>
                <a:cubicBezTo>
                  <a:pt x="325" y="42"/>
                  <a:pt x="325" y="42"/>
                  <a:pt x="324" y="42"/>
                </a:cubicBezTo>
                <a:cubicBezTo>
                  <a:pt x="322" y="43"/>
                  <a:pt x="319" y="42"/>
                  <a:pt x="316" y="43"/>
                </a:cubicBezTo>
                <a:cubicBezTo>
                  <a:pt x="316" y="43"/>
                  <a:pt x="316" y="43"/>
                  <a:pt x="316" y="43"/>
                </a:cubicBezTo>
                <a:cubicBezTo>
                  <a:pt x="316" y="43"/>
                  <a:pt x="315" y="43"/>
                  <a:pt x="315" y="43"/>
                </a:cubicBezTo>
                <a:cubicBezTo>
                  <a:pt x="315" y="43"/>
                  <a:pt x="316" y="44"/>
                  <a:pt x="316" y="44"/>
                </a:cubicBezTo>
                <a:cubicBezTo>
                  <a:pt x="316" y="45"/>
                  <a:pt x="315" y="43"/>
                  <a:pt x="315" y="43"/>
                </a:cubicBezTo>
                <a:cubicBezTo>
                  <a:pt x="315" y="43"/>
                  <a:pt x="315" y="43"/>
                  <a:pt x="315" y="43"/>
                </a:cubicBezTo>
                <a:cubicBezTo>
                  <a:pt x="315" y="43"/>
                  <a:pt x="314" y="43"/>
                  <a:pt x="314" y="43"/>
                </a:cubicBezTo>
                <a:cubicBezTo>
                  <a:pt x="314" y="42"/>
                  <a:pt x="314" y="42"/>
                  <a:pt x="314" y="42"/>
                </a:cubicBezTo>
                <a:cubicBezTo>
                  <a:pt x="314" y="42"/>
                  <a:pt x="314" y="42"/>
                  <a:pt x="313" y="41"/>
                </a:cubicBezTo>
                <a:cubicBezTo>
                  <a:pt x="311" y="41"/>
                  <a:pt x="309" y="41"/>
                  <a:pt x="307" y="41"/>
                </a:cubicBezTo>
                <a:cubicBezTo>
                  <a:pt x="307" y="42"/>
                  <a:pt x="306" y="40"/>
                  <a:pt x="306" y="41"/>
                </a:cubicBezTo>
                <a:cubicBezTo>
                  <a:pt x="306" y="41"/>
                  <a:pt x="306" y="41"/>
                  <a:pt x="306" y="41"/>
                </a:cubicBezTo>
                <a:cubicBezTo>
                  <a:pt x="306" y="41"/>
                  <a:pt x="306" y="41"/>
                  <a:pt x="305" y="42"/>
                </a:cubicBezTo>
                <a:cubicBezTo>
                  <a:pt x="305" y="42"/>
                  <a:pt x="305" y="41"/>
                  <a:pt x="305" y="41"/>
                </a:cubicBezTo>
                <a:cubicBezTo>
                  <a:pt x="305" y="41"/>
                  <a:pt x="305" y="41"/>
                  <a:pt x="305" y="41"/>
                </a:cubicBezTo>
                <a:cubicBezTo>
                  <a:pt x="308" y="40"/>
                  <a:pt x="311" y="40"/>
                  <a:pt x="314" y="40"/>
                </a:cubicBezTo>
                <a:cubicBezTo>
                  <a:pt x="314" y="38"/>
                  <a:pt x="312" y="39"/>
                  <a:pt x="311" y="39"/>
                </a:cubicBezTo>
                <a:cubicBezTo>
                  <a:pt x="311" y="39"/>
                  <a:pt x="311" y="39"/>
                  <a:pt x="311" y="39"/>
                </a:cubicBezTo>
                <a:cubicBezTo>
                  <a:pt x="310" y="39"/>
                  <a:pt x="310" y="39"/>
                  <a:pt x="309" y="38"/>
                </a:cubicBezTo>
                <a:cubicBezTo>
                  <a:pt x="308" y="39"/>
                  <a:pt x="307" y="39"/>
                  <a:pt x="307" y="38"/>
                </a:cubicBezTo>
                <a:cubicBezTo>
                  <a:pt x="305" y="39"/>
                  <a:pt x="304" y="40"/>
                  <a:pt x="303" y="38"/>
                </a:cubicBezTo>
                <a:cubicBezTo>
                  <a:pt x="303" y="38"/>
                  <a:pt x="302" y="39"/>
                  <a:pt x="302" y="39"/>
                </a:cubicBezTo>
                <a:cubicBezTo>
                  <a:pt x="301" y="39"/>
                  <a:pt x="301" y="38"/>
                  <a:pt x="301" y="39"/>
                </a:cubicBezTo>
                <a:cubicBezTo>
                  <a:pt x="300" y="40"/>
                  <a:pt x="299" y="39"/>
                  <a:pt x="299" y="40"/>
                </a:cubicBezTo>
                <a:cubicBezTo>
                  <a:pt x="299" y="40"/>
                  <a:pt x="300" y="40"/>
                  <a:pt x="300" y="41"/>
                </a:cubicBezTo>
                <a:cubicBezTo>
                  <a:pt x="300" y="41"/>
                  <a:pt x="300" y="40"/>
                  <a:pt x="301" y="40"/>
                </a:cubicBezTo>
                <a:cubicBezTo>
                  <a:pt x="302" y="41"/>
                  <a:pt x="303" y="40"/>
                  <a:pt x="305" y="41"/>
                </a:cubicBezTo>
                <a:cubicBezTo>
                  <a:pt x="303" y="41"/>
                  <a:pt x="302" y="41"/>
                  <a:pt x="301" y="42"/>
                </a:cubicBezTo>
                <a:cubicBezTo>
                  <a:pt x="300" y="42"/>
                  <a:pt x="300" y="42"/>
                  <a:pt x="300" y="42"/>
                </a:cubicBezTo>
                <a:cubicBezTo>
                  <a:pt x="298" y="42"/>
                  <a:pt x="297" y="42"/>
                  <a:pt x="296" y="42"/>
                </a:cubicBezTo>
                <a:cubicBezTo>
                  <a:pt x="296" y="42"/>
                  <a:pt x="296" y="41"/>
                  <a:pt x="296" y="41"/>
                </a:cubicBezTo>
                <a:cubicBezTo>
                  <a:pt x="296" y="41"/>
                  <a:pt x="296" y="41"/>
                  <a:pt x="296" y="41"/>
                </a:cubicBezTo>
                <a:cubicBezTo>
                  <a:pt x="297" y="41"/>
                  <a:pt x="298" y="41"/>
                  <a:pt x="299" y="40"/>
                </a:cubicBezTo>
                <a:cubicBezTo>
                  <a:pt x="298" y="39"/>
                  <a:pt x="296" y="39"/>
                  <a:pt x="295" y="38"/>
                </a:cubicBezTo>
                <a:cubicBezTo>
                  <a:pt x="296" y="39"/>
                  <a:pt x="295" y="39"/>
                  <a:pt x="295" y="40"/>
                </a:cubicBezTo>
                <a:cubicBezTo>
                  <a:pt x="296" y="40"/>
                  <a:pt x="296" y="40"/>
                  <a:pt x="296" y="40"/>
                </a:cubicBezTo>
                <a:cubicBezTo>
                  <a:pt x="295" y="41"/>
                  <a:pt x="294" y="40"/>
                  <a:pt x="293" y="39"/>
                </a:cubicBezTo>
                <a:cubicBezTo>
                  <a:pt x="292" y="40"/>
                  <a:pt x="292" y="38"/>
                  <a:pt x="291" y="39"/>
                </a:cubicBezTo>
                <a:cubicBezTo>
                  <a:pt x="291" y="39"/>
                  <a:pt x="291" y="40"/>
                  <a:pt x="291" y="40"/>
                </a:cubicBezTo>
                <a:cubicBezTo>
                  <a:pt x="289" y="41"/>
                  <a:pt x="288" y="39"/>
                  <a:pt x="287" y="39"/>
                </a:cubicBezTo>
                <a:cubicBezTo>
                  <a:pt x="286" y="39"/>
                  <a:pt x="287" y="39"/>
                  <a:pt x="287" y="40"/>
                </a:cubicBezTo>
                <a:cubicBezTo>
                  <a:pt x="285" y="41"/>
                  <a:pt x="284" y="39"/>
                  <a:pt x="283" y="41"/>
                </a:cubicBezTo>
                <a:cubicBezTo>
                  <a:pt x="283" y="40"/>
                  <a:pt x="282" y="40"/>
                  <a:pt x="282" y="40"/>
                </a:cubicBezTo>
                <a:cubicBezTo>
                  <a:pt x="281" y="41"/>
                  <a:pt x="279" y="40"/>
                  <a:pt x="277" y="40"/>
                </a:cubicBezTo>
                <a:cubicBezTo>
                  <a:pt x="278" y="41"/>
                  <a:pt x="277" y="41"/>
                  <a:pt x="277" y="41"/>
                </a:cubicBezTo>
                <a:cubicBezTo>
                  <a:pt x="278" y="42"/>
                  <a:pt x="278" y="41"/>
                  <a:pt x="279" y="42"/>
                </a:cubicBezTo>
                <a:cubicBezTo>
                  <a:pt x="278" y="42"/>
                  <a:pt x="278" y="42"/>
                  <a:pt x="278" y="42"/>
                </a:cubicBezTo>
                <a:cubicBezTo>
                  <a:pt x="278" y="42"/>
                  <a:pt x="277" y="42"/>
                  <a:pt x="277" y="41"/>
                </a:cubicBezTo>
                <a:cubicBezTo>
                  <a:pt x="274" y="41"/>
                  <a:pt x="271" y="42"/>
                  <a:pt x="268" y="42"/>
                </a:cubicBezTo>
                <a:cubicBezTo>
                  <a:pt x="268" y="42"/>
                  <a:pt x="267" y="42"/>
                  <a:pt x="266" y="42"/>
                </a:cubicBezTo>
                <a:cubicBezTo>
                  <a:pt x="265" y="43"/>
                  <a:pt x="265" y="43"/>
                  <a:pt x="264" y="43"/>
                </a:cubicBezTo>
                <a:cubicBezTo>
                  <a:pt x="264" y="43"/>
                  <a:pt x="264" y="43"/>
                  <a:pt x="263" y="43"/>
                </a:cubicBezTo>
                <a:cubicBezTo>
                  <a:pt x="263" y="43"/>
                  <a:pt x="263" y="44"/>
                  <a:pt x="263" y="44"/>
                </a:cubicBezTo>
                <a:cubicBezTo>
                  <a:pt x="262" y="44"/>
                  <a:pt x="262" y="43"/>
                  <a:pt x="261" y="43"/>
                </a:cubicBezTo>
                <a:cubicBezTo>
                  <a:pt x="261" y="44"/>
                  <a:pt x="260" y="43"/>
                  <a:pt x="259" y="44"/>
                </a:cubicBezTo>
                <a:cubicBezTo>
                  <a:pt x="259" y="44"/>
                  <a:pt x="260" y="44"/>
                  <a:pt x="260" y="44"/>
                </a:cubicBezTo>
                <a:cubicBezTo>
                  <a:pt x="259" y="45"/>
                  <a:pt x="258" y="45"/>
                  <a:pt x="257" y="45"/>
                </a:cubicBezTo>
                <a:cubicBezTo>
                  <a:pt x="257" y="45"/>
                  <a:pt x="257" y="44"/>
                  <a:pt x="257" y="44"/>
                </a:cubicBezTo>
                <a:cubicBezTo>
                  <a:pt x="256" y="44"/>
                  <a:pt x="256" y="44"/>
                  <a:pt x="255" y="45"/>
                </a:cubicBezTo>
                <a:cubicBezTo>
                  <a:pt x="255" y="45"/>
                  <a:pt x="256" y="44"/>
                  <a:pt x="256" y="45"/>
                </a:cubicBezTo>
                <a:cubicBezTo>
                  <a:pt x="255" y="45"/>
                  <a:pt x="253" y="45"/>
                  <a:pt x="252" y="47"/>
                </a:cubicBezTo>
                <a:cubicBezTo>
                  <a:pt x="251" y="47"/>
                  <a:pt x="248" y="48"/>
                  <a:pt x="247" y="49"/>
                </a:cubicBezTo>
                <a:cubicBezTo>
                  <a:pt x="247" y="50"/>
                  <a:pt x="248" y="50"/>
                  <a:pt x="248" y="50"/>
                </a:cubicBezTo>
                <a:cubicBezTo>
                  <a:pt x="246" y="51"/>
                  <a:pt x="245" y="53"/>
                  <a:pt x="243" y="54"/>
                </a:cubicBezTo>
                <a:cubicBezTo>
                  <a:pt x="243" y="55"/>
                  <a:pt x="243" y="56"/>
                  <a:pt x="243" y="57"/>
                </a:cubicBezTo>
                <a:cubicBezTo>
                  <a:pt x="243" y="57"/>
                  <a:pt x="244" y="57"/>
                  <a:pt x="245" y="57"/>
                </a:cubicBezTo>
                <a:cubicBezTo>
                  <a:pt x="244" y="58"/>
                  <a:pt x="243" y="58"/>
                  <a:pt x="243" y="59"/>
                </a:cubicBezTo>
                <a:cubicBezTo>
                  <a:pt x="243" y="59"/>
                  <a:pt x="243" y="59"/>
                  <a:pt x="244" y="59"/>
                </a:cubicBezTo>
                <a:cubicBezTo>
                  <a:pt x="244" y="59"/>
                  <a:pt x="245" y="59"/>
                  <a:pt x="246" y="59"/>
                </a:cubicBezTo>
                <a:cubicBezTo>
                  <a:pt x="244" y="60"/>
                  <a:pt x="244" y="62"/>
                  <a:pt x="243" y="63"/>
                </a:cubicBezTo>
                <a:cubicBezTo>
                  <a:pt x="242" y="63"/>
                  <a:pt x="241" y="63"/>
                  <a:pt x="240" y="63"/>
                </a:cubicBezTo>
                <a:cubicBezTo>
                  <a:pt x="240" y="64"/>
                  <a:pt x="240" y="65"/>
                  <a:pt x="240" y="65"/>
                </a:cubicBezTo>
                <a:cubicBezTo>
                  <a:pt x="239" y="65"/>
                  <a:pt x="238" y="64"/>
                  <a:pt x="238" y="63"/>
                </a:cubicBezTo>
                <a:cubicBezTo>
                  <a:pt x="237" y="64"/>
                  <a:pt x="235" y="63"/>
                  <a:pt x="235" y="65"/>
                </a:cubicBezTo>
                <a:cubicBezTo>
                  <a:pt x="235" y="64"/>
                  <a:pt x="235" y="64"/>
                  <a:pt x="234" y="64"/>
                </a:cubicBezTo>
                <a:cubicBezTo>
                  <a:pt x="230" y="64"/>
                  <a:pt x="225" y="64"/>
                  <a:pt x="220" y="64"/>
                </a:cubicBezTo>
                <a:cubicBezTo>
                  <a:pt x="220" y="65"/>
                  <a:pt x="221" y="64"/>
                  <a:pt x="221" y="65"/>
                </a:cubicBezTo>
                <a:cubicBezTo>
                  <a:pt x="221" y="65"/>
                  <a:pt x="221" y="66"/>
                  <a:pt x="220" y="66"/>
                </a:cubicBezTo>
                <a:cubicBezTo>
                  <a:pt x="220" y="66"/>
                  <a:pt x="220" y="65"/>
                  <a:pt x="219" y="64"/>
                </a:cubicBezTo>
                <a:cubicBezTo>
                  <a:pt x="219" y="64"/>
                  <a:pt x="218" y="64"/>
                  <a:pt x="218" y="65"/>
                </a:cubicBezTo>
                <a:cubicBezTo>
                  <a:pt x="218" y="65"/>
                  <a:pt x="217" y="65"/>
                  <a:pt x="217" y="66"/>
                </a:cubicBezTo>
                <a:cubicBezTo>
                  <a:pt x="215" y="64"/>
                  <a:pt x="213" y="64"/>
                  <a:pt x="210" y="65"/>
                </a:cubicBezTo>
                <a:cubicBezTo>
                  <a:pt x="210" y="65"/>
                  <a:pt x="210" y="66"/>
                  <a:pt x="209" y="66"/>
                </a:cubicBezTo>
                <a:cubicBezTo>
                  <a:pt x="209" y="65"/>
                  <a:pt x="210" y="65"/>
                  <a:pt x="209" y="65"/>
                </a:cubicBezTo>
                <a:cubicBezTo>
                  <a:pt x="208" y="65"/>
                  <a:pt x="205" y="64"/>
                  <a:pt x="206" y="66"/>
                </a:cubicBezTo>
                <a:cubicBezTo>
                  <a:pt x="206" y="65"/>
                  <a:pt x="207" y="65"/>
                  <a:pt x="207" y="66"/>
                </a:cubicBezTo>
                <a:cubicBezTo>
                  <a:pt x="207" y="66"/>
                  <a:pt x="207" y="66"/>
                  <a:pt x="206" y="67"/>
                </a:cubicBezTo>
                <a:cubicBezTo>
                  <a:pt x="206" y="67"/>
                  <a:pt x="206" y="66"/>
                  <a:pt x="206" y="66"/>
                </a:cubicBezTo>
                <a:cubicBezTo>
                  <a:pt x="205" y="67"/>
                  <a:pt x="204" y="66"/>
                  <a:pt x="204" y="67"/>
                </a:cubicBezTo>
                <a:cubicBezTo>
                  <a:pt x="205" y="68"/>
                  <a:pt x="206" y="67"/>
                  <a:pt x="206" y="68"/>
                </a:cubicBezTo>
                <a:cubicBezTo>
                  <a:pt x="206" y="68"/>
                  <a:pt x="206" y="68"/>
                  <a:pt x="207" y="67"/>
                </a:cubicBezTo>
                <a:cubicBezTo>
                  <a:pt x="207" y="68"/>
                  <a:pt x="207" y="68"/>
                  <a:pt x="207" y="68"/>
                </a:cubicBezTo>
                <a:cubicBezTo>
                  <a:pt x="209" y="67"/>
                  <a:pt x="211" y="67"/>
                  <a:pt x="212" y="67"/>
                </a:cubicBezTo>
                <a:cubicBezTo>
                  <a:pt x="212" y="68"/>
                  <a:pt x="212" y="68"/>
                  <a:pt x="211" y="68"/>
                </a:cubicBezTo>
                <a:cubicBezTo>
                  <a:pt x="211" y="68"/>
                  <a:pt x="211" y="68"/>
                  <a:pt x="211" y="68"/>
                </a:cubicBezTo>
                <a:cubicBezTo>
                  <a:pt x="210" y="68"/>
                  <a:pt x="210" y="68"/>
                  <a:pt x="210" y="69"/>
                </a:cubicBezTo>
                <a:cubicBezTo>
                  <a:pt x="211" y="68"/>
                  <a:pt x="212" y="69"/>
                  <a:pt x="213" y="67"/>
                </a:cubicBezTo>
                <a:cubicBezTo>
                  <a:pt x="213" y="68"/>
                  <a:pt x="213" y="68"/>
                  <a:pt x="214" y="68"/>
                </a:cubicBezTo>
                <a:cubicBezTo>
                  <a:pt x="216" y="68"/>
                  <a:pt x="218" y="67"/>
                  <a:pt x="221" y="68"/>
                </a:cubicBezTo>
                <a:cubicBezTo>
                  <a:pt x="221" y="68"/>
                  <a:pt x="220" y="68"/>
                  <a:pt x="220" y="68"/>
                </a:cubicBezTo>
                <a:cubicBezTo>
                  <a:pt x="221" y="68"/>
                  <a:pt x="221" y="68"/>
                  <a:pt x="222" y="68"/>
                </a:cubicBezTo>
                <a:cubicBezTo>
                  <a:pt x="222" y="67"/>
                  <a:pt x="220" y="67"/>
                  <a:pt x="221" y="66"/>
                </a:cubicBezTo>
                <a:cubicBezTo>
                  <a:pt x="221" y="66"/>
                  <a:pt x="221" y="67"/>
                  <a:pt x="222" y="67"/>
                </a:cubicBezTo>
                <a:cubicBezTo>
                  <a:pt x="222" y="67"/>
                  <a:pt x="223" y="66"/>
                  <a:pt x="224" y="67"/>
                </a:cubicBezTo>
                <a:cubicBezTo>
                  <a:pt x="224" y="67"/>
                  <a:pt x="224" y="67"/>
                  <a:pt x="224" y="67"/>
                </a:cubicBezTo>
                <a:cubicBezTo>
                  <a:pt x="225" y="67"/>
                  <a:pt x="226" y="67"/>
                  <a:pt x="227" y="67"/>
                </a:cubicBezTo>
                <a:cubicBezTo>
                  <a:pt x="227" y="67"/>
                  <a:pt x="226" y="67"/>
                  <a:pt x="227" y="68"/>
                </a:cubicBezTo>
                <a:cubicBezTo>
                  <a:pt x="229" y="68"/>
                  <a:pt x="231" y="68"/>
                  <a:pt x="234" y="68"/>
                </a:cubicBezTo>
                <a:cubicBezTo>
                  <a:pt x="234" y="67"/>
                  <a:pt x="234" y="67"/>
                  <a:pt x="234" y="67"/>
                </a:cubicBezTo>
                <a:cubicBezTo>
                  <a:pt x="235" y="67"/>
                  <a:pt x="235" y="67"/>
                  <a:pt x="235" y="68"/>
                </a:cubicBezTo>
                <a:cubicBezTo>
                  <a:pt x="236" y="67"/>
                  <a:pt x="235" y="67"/>
                  <a:pt x="236" y="67"/>
                </a:cubicBezTo>
                <a:cubicBezTo>
                  <a:pt x="236" y="66"/>
                  <a:pt x="235" y="66"/>
                  <a:pt x="235" y="66"/>
                </a:cubicBezTo>
                <a:cubicBezTo>
                  <a:pt x="234" y="66"/>
                  <a:pt x="234" y="67"/>
                  <a:pt x="233" y="67"/>
                </a:cubicBezTo>
                <a:cubicBezTo>
                  <a:pt x="233" y="67"/>
                  <a:pt x="233" y="67"/>
                  <a:pt x="233" y="66"/>
                </a:cubicBezTo>
                <a:cubicBezTo>
                  <a:pt x="232" y="67"/>
                  <a:pt x="232" y="67"/>
                  <a:pt x="231" y="66"/>
                </a:cubicBezTo>
                <a:cubicBezTo>
                  <a:pt x="233" y="65"/>
                  <a:pt x="236" y="67"/>
                  <a:pt x="237" y="64"/>
                </a:cubicBezTo>
                <a:cubicBezTo>
                  <a:pt x="238" y="65"/>
                  <a:pt x="239" y="66"/>
                  <a:pt x="242" y="65"/>
                </a:cubicBezTo>
                <a:cubicBezTo>
                  <a:pt x="241" y="65"/>
                  <a:pt x="241" y="65"/>
                  <a:pt x="240" y="65"/>
                </a:cubicBezTo>
                <a:cubicBezTo>
                  <a:pt x="241" y="63"/>
                  <a:pt x="242" y="65"/>
                  <a:pt x="242" y="65"/>
                </a:cubicBezTo>
                <a:cubicBezTo>
                  <a:pt x="243" y="65"/>
                  <a:pt x="243" y="65"/>
                  <a:pt x="243" y="65"/>
                </a:cubicBezTo>
                <a:cubicBezTo>
                  <a:pt x="242" y="65"/>
                  <a:pt x="242" y="66"/>
                  <a:pt x="242" y="67"/>
                </a:cubicBezTo>
                <a:cubicBezTo>
                  <a:pt x="241" y="66"/>
                  <a:pt x="240" y="66"/>
                  <a:pt x="239" y="66"/>
                </a:cubicBezTo>
                <a:cubicBezTo>
                  <a:pt x="239" y="67"/>
                  <a:pt x="240" y="67"/>
                  <a:pt x="240" y="67"/>
                </a:cubicBezTo>
                <a:cubicBezTo>
                  <a:pt x="240" y="67"/>
                  <a:pt x="239" y="67"/>
                  <a:pt x="239" y="67"/>
                </a:cubicBezTo>
                <a:cubicBezTo>
                  <a:pt x="240" y="68"/>
                  <a:pt x="240" y="67"/>
                  <a:pt x="241" y="68"/>
                </a:cubicBezTo>
                <a:cubicBezTo>
                  <a:pt x="240" y="70"/>
                  <a:pt x="241" y="72"/>
                  <a:pt x="240" y="74"/>
                </a:cubicBezTo>
                <a:cubicBezTo>
                  <a:pt x="238" y="74"/>
                  <a:pt x="238" y="73"/>
                  <a:pt x="236" y="74"/>
                </a:cubicBezTo>
                <a:cubicBezTo>
                  <a:pt x="236" y="74"/>
                  <a:pt x="235" y="74"/>
                  <a:pt x="235" y="73"/>
                </a:cubicBezTo>
                <a:cubicBezTo>
                  <a:pt x="231" y="75"/>
                  <a:pt x="227" y="74"/>
                  <a:pt x="223" y="75"/>
                </a:cubicBezTo>
                <a:cubicBezTo>
                  <a:pt x="222" y="74"/>
                  <a:pt x="220" y="74"/>
                  <a:pt x="219" y="75"/>
                </a:cubicBezTo>
                <a:cubicBezTo>
                  <a:pt x="217" y="74"/>
                  <a:pt x="214" y="75"/>
                  <a:pt x="212" y="75"/>
                </a:cubicBezTo>
                <a:cubicBezTo>
                  <a:pt x="212" y="75"/>
                  <a:pt x="211" y="75"/>
                  <a:pt x="211" y="75"/>
                </a:cubicBezTo>
                <a:cubicBezTo>
                  <a:pt x="211" y="75"/>
                  <a:pt x="211" y="75"/>
                  <a:pt x="211" y="75"/>
                </a:cubicBezTo>
                <a:cubicBezTo>
                  <a:pt x="208" y="76"/>
                  <a:pt x="205" y="75"/>
                  <a:pt x="202" y="76"/>
                </a:cubicBezTo>
                <a:cubicBezTo>
                  <a:pt x="202" y="76"/>
                  <a:pt x="201" y="76"/>
                  <a:pt x="201" y="75"/>
                </a:cubicBezTo>
                <a:cubicBezTo>
                  <a:pt x="200" y="76"/>
                  <a:pt x="198" y="75"/>
                  <a:pt x="198" y="76"/>
                </a:cubicBezTo>
                <a:cubicBezTo>
                  <a:pt x="198" y="77"/>
                  <a:pt x="198" y="76"/>
                  <a:pt x="199" y="76"/>
                </a:cubicBezTo>
                <a:cubicBezTo>
                  <a:pt x="199" y="76"/>
                  <a:pt x="199" y="77"/>
                  <a:pt x="199" y="77"/>
                </a:cubicBezTo>
                <a:cubicBezTo>
                  <a:pt x="201" y="76"/>
                  <a:pt x="202" y="79"/>
                  <a:pt x="204" y="77"/>
                </a:cubicBezTo>
                <a:cubicBezTo>
                  <a:pt x="205" y="77"/>
                  <a:pt x="206" y="77"/>
                  <a:pt x="207" y="78"/>
                </a:cubicBezTo>
                <a:cubicBezTo>
                  <a:pt x="209" y="77"/>
                  <a:pt x="210" y="78"/>
                  <a:pt x="212" y="77"/>
                </a:cubicBezTo>
                <a:cubicBezTo>
                  <a:pt x="215" y="77"/>
                  <a:pt x="217" y="77"/>
                  <a:pt x="219" y="77"/>
                </a:cubicBezTo>
                <a:cubicBezTo>
                  <a:pt x="220" y="77"/>
                  <a:pt x="222" y="77"/>
                  <a:pt x="224" y="76"/>
                </a:cubicBezTo>
                <a:cubicBezTo>
                  <a:pt x="228" y="77"/>
                  <a:pt x="233" y="76"/>
                  <a:pt x="237" y="76"/>
                </a:cubicBezTo>
                <a:cubicBezTo>
                  <a:pt x="236" y="78"/>
                  <a:pt x="237" y="79"/>
                  <a:pt x="235" y="80"/>
                </a:cubicBezTo>
                <a:cubicBezTo>
                  <a:pt x="235" y="81"/>
                  <a:pt x="235" y="81"/>
                  <a:pt x="236" y="81"/>
                </a:cubicBezTo>
                <a:cubicBezTo>
                  <a:pt x="236" y="82"/>
                  <a:pt x="235" y="82"/>
                  <a:pt x="235" y="82"/>
                </a:cubicBezTo>
                <a:cubicBezTo>
                  <a:pt x="235" y="83"/>
                  <a:pt x="235" y="83"/>
                  <a:pt x="235" y="83"/>
                </a:cubicBezTo>
                <a:cubicBezTo>
                  <a:pt x="234" y="84"/>
                  <a:pt x="233" y="83"/>
                  <a:pt x="232" y="84"/>
                </a:cubicBezTo>
                <a:cubicBezTo>
                  <a:pt x="232" y="85"/>
                  <a:pt x="235" y="84"/>
                  <a:pt x="235" y="84"/>
                </a:cubicBezTo>
                <a:cubicBezTo>
                  <a:pt x="235" y="84"/>
                  <a:pt x="235" y="86"/>
                  <a:pt x="234" y="85"/>
                </a:cubicBezTo>
                <a:cubicBezTo>
                  <a:pt x="234" y="85"/>
                  <a:pt x="235" y="85"/>
                  <a:pt x="235" y="85"/>
                </a:cubicBezTo>
                <a:cubicBezTo>
                  <a:pt x="234" y="85"/>
                  <a:pt x="234" y="85"/>
                  <a:pt x="234" y="85"/>
                </a:cubicBezTo>
                <a:cubicBezTo>
                  <a:pt x="234" y="85"/>
                  <a:pt x="234" y="86"/>
                  <a:pt x="233" y="86"/>
                </a:cubicBezTo>
                <a:cubicBezTo>
                  <a:pt x="233" y="86"/>
                  <a:pt x="233" y="85"/>
                  <a:pt x="232" y="86"/>
                </a:cubicBezTo>
                <a:cubicBezTo>
                  <a:pt x="231" y="87"/>
                  <a:pt x="230" y="85"/>
                  <a:pt x="229" y="86"/>
                </a:cubicBezTo>
                <a:cubicBezTo>
                  <a:pt x="229" y="86"/>
                  <a:pt x="229" y="86"/>
                  <a:pt x="229" y="87"/>
                </a:cubicBezTo>
                <a:cubicBezTo>
                  <a:pt x="228" y="86"/>
                  <a:pt x="227" y="86"/>
                  <a:pt x="227" y="85"/>
                </a:cubicBezTo>
                <a:cubicBezTo>
                  <a:pt x="226" y="86"/>
                  <a:pt x="225" y="86"/>
                  <a:pt x="225" y="85"/>
                </a:cubicBezTo>
                <a:cubicBezTo>
                  <a:pt x="225" y="85"/>
                  <a:pt x="226" y="85"/>
                  <a:pt x="227" y="85"/>
                </a:cubicBezTo>
                <a:cubicBezTo>
                  <a:pt x="226" y="84"/>
                  <a:pt x="226" y="83"/>
                  <a:pt x="225" y="83"/>
                </a:cubicBezTo>
                <a:cubicBezTo>
                  <a:pt x="224" y="84"/>
                  <a:pt x="223" y="84"/>
                  <a:pt x="223" y="85"/>
                </a:cubicBezTo>
                <a:cubicBezTo>
                  <a:pt x="222" y="85"/>
                  <a:pt x="222" y="84"/>
                  <a:pt x="222" y="84"/>
                </a:cubicBezTo>
                <a:cubicBezTo>
                  <a:pt x="222" y="84"/>
                  <a:pt x="221" y="84"/>
                  <a:pt x="221" y="85"/>
                </a:cubicBezTo>
                <a:cubicBezTo>
                  <a:pt x="222" y="86"/>
                  <a:pt x="223" y="85"/>
                  <a:pt x="224" y="86"/>
                </a:cubicBezTo>
                <a:cubicBezTo>
                  <a:pt x="222" y="87"/>
                  <a:pt x="221" y="85"/>
                  <a:pt x="220" y="86"/>
                </a:cubicBezTo>
                <a:cubicBezTo>
                  <a:pt x="219" y="86"/>
                  <a:pt x="218" y="86"/>
                  <a:pt x="218" y="86"/>
                </a:cubicBezTo>
                <a:cubicBezTo>
                  <a:pt x="218" y="86"/>
                  <a:pt x="218" y="85"/>
                  <a:pt x="218" y="85"/>
                </a:cubicBezTo>
                <a:cubicBezTo>
                  <a:pt x="219" y="85"/>
                  <a:pt x="219" y="85"/>
                  <a:pt x="220" y="85"/>
                </a:cubicBezTo>
                <a:cubicBezTo>
                  <a:pt x="220" y="84"/>
                  <a:pt x="220" y="84"/>
                  <a:pt x="219" y="84"/>
                </a:cubicBezTo>
                <a:cubicBezTo>
                  <a:pt x="219" y="84"/>
                  <a:pt x="218" y="85"/>
                  <a:pt x="217" y="85"/>
                </a:cubicBezTo>
                <a:cubicBezTo>
                  <a:pt x="217" y="84"/>
                  <a:pt x="218" y="84"/>
                  <a:pt x="217" y="84"/>
                </a:cubicBezTo>
                <a:cubicBezTo>
                  <a:pt x="216" y="84"/>
                  <a:pt x="215" y="84"/>
                  <a:pt x="214" y="84"/>
                </a:cubicBezTo>
                <a:cubicBezTo>
                  <a:pt x="214" y="84"/>
                  <a:pt x="215" y="84"/>
                  <a:pt x="215" y="84"/>
                </a:cubicBezTo>
                <a:cubicBezTo>
                  <a:pt x="214" y="84"/>
                  <a:pt x="213" y="84"/>
                  <a:pt x="213" y="85"/>
                </a:cubicBezTo>
                <a:cubicBezTo>
                  <a:pt x="212" y="84"/>
                  <a:pt x="211" y="85"/>
                  <a:pt x="211" y="84"/>
                </a:cubicBezTo>
                <a:cubicBezTo>
                  <a:pt x="208" y="85"/>
                  <a:pt x="206" y="85"/>
                  <a:pt x="204" y="85"/>
                </a:cubicBezTo>
                <a:cubicBezTo>
                  <a:pt x="204" y="85"/>
                  <a:pt x="204" y="85"/>
                  <a:pt x="204" y="85"/>
                </a:cubicBezTo>
                <a:cubicBezTo>
                  <a:pt x="204" y="85"/>
                  <a:pt x="204" y="85"/>
                  <a:pt x="204" y="86"/>
                </a:cubicBezTo>
                <a:cubicBezTo>
                  <a:pt x="202" y="86"/>
                  <a:pt x="201" y="84"/>
                  <a:pt x="199" y="85"/>
                </a:cubicBezTo>
                <a:cubicBezTo>
                  <a:pt x="198" y="84"/>
                  <a:pt x="196" y="85"/>
                  <a:pt x="195" y="86"/>
                </a:cubicBezTo>
                <a:cubicBezTo>
                  <a:pt x="195" y="86"/>
                  <a:pt x="196" y="86"/>
                  <a:pt x="196" y="87"/>
                </a:cubicBezTo>
                <a:cubicBezTo>
                  <a:pt x="195" y="87"/>
                  <a:pt x="194" y="87"/>
                  <a:pt x="193" y="87"/>
                </a:cubicBezTo>
                <a:cubicBezTo>
                  <a:pt x="193" y="87"/>
                  <a:pt x="193" y="87"/>
                  <a:pt x="193" y="87"/>
                </a:cubicBezTo>
                <a:cubicBezTo>
                  <a:pt x="193" y="87"/>
                  <a:pt x="192" y="87"/>
                  <a:pt x="192" y="87"/>
                </a:cubicBezTo>
                <a:cubicBezTo>
                  <a:pt x="193" y="86"/>
                  <a:pt x="191" y="85"/>
                  <a:pt x="191" y="84"/>
                </a:cubicBezTo>
                <a:cubicBezTo>
                  <a:pt x="190" y="85"/>
                  <a:pt x="190" y="85"/>
                  <a:pt x="190" y="86"/>
                </a:cubicBezTo>
                <a:cubicBezTo>
                  <a:pt x="190" y="86"/>
                  <a:pt x="190" y="86"/>
                  <a:pt x="191" y="86"/>
                </a:cubicBezTo>
                <a:cubicBezTo>
                  <a:pt x="190" y="86"/>
                  <a:pt x="191" y="87"/>
                  <a:pt x="190" y="87"/>
                </a:cubicBezTo>
                <a:cubicBezTo>
                  <a:pt x="189" y="87"/>
                  <a:pt x="188" y="87"/>
                  <a:pt x="187" y="87"/>
                </a:cubicBezTo>
                <a:cubicBezTo>
                  <a:pt x="187" y="88"/>
                  <a:pt x="188" y="88"/>
                  <a:pt x="187" y="88"/>
                </a:cubicBezTo>
                <a:cubicBezTo>
                  <a:pt x="186" y="88"/>
                  <a:pt x="185" y="88"/>
                  <a:pt x="185" y="88"/>
                </a:cubicBezTo>
                <a:cubicBezTo>
                  <a:pt x="185" y="88"/>
                  <a:pt x="184" y="88"/>
                  <a:pt x="185" y="87"/>
                </a:cubicBezTo>
                <a:cubicBezTo>
                  <a:pt x="184" y="87"/>
                  <a:pt x="184" y="88"/>
                  <a:pt x="184" y="87"/>
                </a:cubicBezTo>
                <a:cubicBezTo>
                  <a:pt x="184" y="87"/>
                  <a:pt x="184" y="88"/>
                  <a:pt x="183" y="88"/>
                </a:cubicBezTo>
                <a:cubicBezTo>
                  <a:pt x="183" y="88"/>
                  <a:pt x="183" y="87"/>
                  <a:pt x="182" y="87"/>
                </a:cubicBezTo>
                <a:cubicBezTo>
                  <a:pt x="182" y="87"/>
                  <a:pt x="181" y="87"/>
                  <a:pt x="181" y="87"/>
                </a:cubicBezTo>
                <a:cubicBezTo>
                  <a:pt x="181" y="87"/>
                  <a:pt x="182" y="87"/>
                  <a:pt x="182" y="87"/>
                </a:cubicBezTo>
                <a:cubicBezTo>
                  <a:pt x="184" y="86"/>
                  <a:pt x="187" y="88"/>
                  <a:pt x="189" y="86"/>
                </a:cubicBezTo>
                <a:cubicBezTo>
                  <a:pt x="188" y="85"/>
                  <a:pt x="188" y="85"/>
                  <a:pt x="188" y="85"/>
                </a:cubicBezTo>
                <a:cubicBezTo>
                  <a:pt x="187" y="85"/>
                  <a:pt x="188" y="85"/>
                  <a:pt x="187" y="85"/>
                </a:cubicBezTo>
                <a:cubicBezTo>
                  <a:pt x="186" y="86"/>
                  <a:pt x="186" y="84"/>
                  <a:pt x="185" y="85"/>
                </a:cubicBezTo>
                <a:cubicBezTo>
                  <a:pt x="185" y="85"/>
                  <a:pt x="186" y="86"/>
                  <a:pt x="185" y="86"/>
                </a:cubicBezTo>
                <a:cubicBezTo>
                  <a:pt x="184" y="86"/>
                  <a:pt x="184" y="85"/>
                  <a:pt x="184" y="86"/>
                </a:cubicBezTo>
                <a:cubicBezTo>
                  <a:pt x="183" y="86"/>
                  <a:pt x="184" y="86"/>
                  <a:pt x="184" y="86"/>
                </a:cubicBezTo>
                <a:cubicBezTo>
                  <a:pt x="183" y="85"/>
                  <a:pt x="182" y="86"/>
                  <a:pt x="182" y="85"/>
                </a:cubicBezTo>
                <a:cubicBezTo>
                  <a:pt x="181" y="85"/>
                  <a:pt x="180" y="85"/>
                  <a:pt x="179" y="86"/>
                </a:cubicBezTo>
                <a:cubicBezTo>
                  <a:pt x="179" y="86"/>
                  <a:pt x="179" y="85"/>
                  <a:pt x="179" y="85"/>
                </a:cubicBezTo>
                <a:cubicBezTo>
                  <a:pt x="178" y="86"/>
                  <a:pt x="177" y="85"/>
                  <a:pt x="176" y="85"/>
                </a:cubicBezTo>
                <a:cubicBezTo>
                  <a:pt x="176" y="86"/>
                  <a:pt x="175" y="86"/>
                  <a:pt x="174" y="86"/>
                </a:cubicBezTo>
                <a:cubicBezTo>
                  <a:pt x="174" y="86"/>
                  <a:pt x="174" y="87"/>
                  <a:pt x="174" y="87"/>
                </a:cubicBezTo>
                <a:cubicBezTo>
                  <a:pt x="174" y="87"/>
                  <a:pt x="175" y="87"/>
                  <a:pt x="175" y="88"/>
                </a:cubicBezTo>
                <a:cubicBezTo>
                  <a:pt x="175" y="88"/>
                  <a:pt x="175" y="88"/>
                  <a:pt x="175" y="89"/>
                </a:cubicBezTo>
                <a:cubicBezTo>
                  <a:pt x="173" y="88"/>
                  <a:pt x="171" y="88"/>
                  <a:pt x="169" y="88"/>
                </a:cubicBezTo>
                <a:cubicBezTo>
                  <a:pt x="170" y="87"/>
                  <a:pt x="170" y="87"/>
                  <a:pt x="172" y="87"/>
                </a:cubicBezTo>
                <a:cubicBezTo>
                  <a:pt x="172" y="86"/>
                  <a:pt x="171" y="86"/>
                  <a:pt x="171" y="86"/>
                </a:cubicBezTo>
                <a:cubicBezTo>
                  <a:pt x="170" y="86"/>
                  <a:pt x="169" y="86"/>
                  <a:pt x="168" y="86"/>
                </a:cubicBezTo>
                <a:cubicBezTo>
                  <a:pt x="168" y="86"/>
                  <a:pt x="168" y="85"/>
                  <a:pt x="168" y="86"/>
                </a:cubicBezTo>
                <a:cubicBezTo>
                  <a:pt x="167" y="86"/>
                  <a:pt x="168" y="87"/>
                  <a:pt x="169" y="88"/>
                </a:cubicBezTo>
                <a:cubicBezTo>
                  <a:pt x="168" y="89"/>
                  <a:pt x="167" y="88"/>
                  <a:pt x="167" y="88"/>
                </a:cubicBezTo>
                <a:cubicBezTo>
                  <a:pt x="168" y="87"/>
                  <a:pt x="166" y="87"/>
                  <a:pt x="166" y="86"/>
                </a:cubicBezTo>
                <a:cubicBezTo>
                  <a:pt x="165" y="86"/>
                  <a:pt x="166" y="87"/>
                  <a:pt x="165" y="87"/>
                </a:cubicBezTo>
                <a:cubicBezTo>
                  <a:pt x="164" y="86"/>
                  <a:pt x="165" y="85"/>
                  <a:pt x="164" y="86"/>
                </a:cubicBezTo>
                <a:cubicBezTo>
                  <a:pt x="164" y="86"/>
                  <a:pt x="164" y="87"/>
                  <a:pt x="164" y="87"/>
                </a:cubicBezTo>
                <a:cubicBezTo>
                  <a:pt x="164" y="87"/>
                  <a:pt x="163" y="86"/>
                  <a:pt x="163" y="87"/>
                </a:cubicBezTo>
                <a:cubicBezTo>
                  <a:pt x="164" y="88"/>
                  <a:pt x="165" y="87"/>
                  <a:pt x="166" y="88"/>
                </a:cubicBezTo>
                <a:cubicBezTo>
                  <a:pt x="166" y="88"/>
                  <a:pt x="165" y="88"/>
                  <a:pt x="165" y="89"/>
                </a:cubicBezTo>
                <a:cubicBezTo>
                  <a:pt x="164" y="88"/>
                  <a:pt x="163" y="88"/>
                  <a:pt x="163" y="89"/>
                </a:cubicBezTo>
                <a:cubicBezTo>
                  <a:pt x="162" y="88"/>
                  <a:pt x="161" y="89"/>
                  <a:pt x="160" y="88"/>
                </a:cubicBezTo>
                <a:cubicBezTo>
                  <a:pt x="160" y="88"/>
                  <a:pt x="161" y="88"/>
                  <a:pt x="161" y="87"/>
                </a:cubicBezTo>
                <a:cubicBezTo>
                  <a:pt x="160" y="87"/>
                  <a:pt x="160" y="87"/>
                  <a:pt x="159" y="87"/>
                </a:cubicBezTo>
                <a:cubicBezTo>
                  <a:pt x="159" y="88"/>
                  <a:pt x="160" y="88"/>
                  <a:pt x="160" y="88"/>
                </a:cubicBezTo>
                <a:cubicBezTo>
                  <a:pt x="159" y="88"/>
                  <a:pt x="158" y="89"/>
                  <a:pt x="158" y="88"/>
                </a:cubicBezTo>
                <a:cubicBezTo>
                  <a:pt x="157" y="88"/>
                  <a:pt x="158" y="87"/>
                  <a:pt x="158" y="87"/>
                </a:cubicBezTo>
                <a:cubicBezTo>
                  <a:pt x="156" y="86"/>
                  <a:pt x="154" y="88"/>
                  <a:pt x="153" y="87"/>
                </a:cubicBezTo>
                <a:cubicBezTo>
                  <a:pt x="152" y="87"/>
                  <a:pt x="151" y="86"/>
                  <a:pt x="149" y="87"/>
                </a:cubicBezTo>
                <a:cubicBezTo>
                  <a:pt x="149" y="87"/>
                  <a:pt x="150" y="86"/>
                  <a:pt x="149" y="86"/>
                </a:cubicBezTo>
                <a:cubicBezTo>
                  <a:pt x="148" y="87"/>
                  <a:pt x="149" y="88"/>
                  <a:pt x="148" y="88"/>
                </a:cubicBezTo>
                <a:cubicBezTo>
                  <a:pt x="148" y="88"/>
                  <a:pt x="147" y="88"/>
                  <a:pt x="147" y="87"/>
                </a:cubicBezTo>
                <a:cubicBezTo>
                  <a:pt x="147" y="87"/>
                  <a:pt x="148" y="87"/>
                  <a:pt x="148" y="87"/>
                </a:cubicBezTo>
                <a:cubicBezTo>
                  <a:pt x="147" y="87"/>
                  <a:pt x="147" y="87"/>
                  <a:pt x="146" y="87"/>
                </a:cubicBezTo>
                <a:cubicBezTo>
                  <a:pt x="146" y="87"/>
                  <a:pt x="146" y="87"/>
                  <a:pt x="145" y="87"/>
                </a:cubicBezTo>
                <a:cubicBezTo>
                  <a:pt x="145" y="87"/>
                  <a:pt x="144" y="87"/>
                  <a:pt x="144" y="87"/>
                </a:cubicBezTo>
                <a:cubicBezTo>
                  <a:pt x="142" y="87"/>
                  <a:pt x="140" y="86"/>
                  <a:pt x="137" y="88"/>
                </a:cubicBezTo>
                <a:cubicBezTo>
                  <a:pt x="136" y="88"/>
                  <a:pt x="135" y="87"/>
                  <a:pt x="136" y="87"/>
                </a:cubicBezTo>
                <a:cubicBezTo>
                  <a:pt x="135" y="87"/>
                  <a:pt x="135" y="87"/>
                  <a:pt x="135" y="88"/>
                </a:cubicBezTo>
                <a:cubicBezTo>
                  <a:pt x="131" y="90"/>
                  <a:pt x="127" y="91"/>
                  <a:pt x="123" y="91"/>
                </a:cubicBezTo>
                <a:cubicBezTo>
                  <a:pt x="123" y="91"/>
                  <a:pt x="123" y="91"/>
                  <a:pt x="123" y="91"/>
                </a:cubicBezTo>
                <a:cubicBezTo>
                  <a:pt x="121" y="93"/>
                  <a:pt x="120" y="93"/>
                  <a:pt x="118" y="93"/>
                </a:cubicBezTo>
                <a:cubicBezTo>
                  <a:pt x="118" y="94"/>
                  <a:pt x="118" y="94"/>
                  <a:pt x="118" y="94"/>
                </a:cubicBezTo>
                <a:cubicBezTo>
                  <a:pt x="116" y="94"/>
                  <a:pt x="114" y="93"/>
                  <a:pt x="112" y="95"/>
                </a:cubicBezTo>
                <a:cubicBezTo>
                  <a:pt x="112" y="95"/>
                  <a:pt x="111" y="94"/>
                  <a:pt x="111" y="94"/>
                </a:cubicBezTo>
                <a:cubicBezTo>
                  <a:pt x="109" y="95"/>
                  <a:pt x="108" y="94"/>
                  <a:pt x="106" y="95"/>
                </a:cubicBezTo>
                <a:cubicBezTo>
                  <a:pt x="106" y="95"/>
                  <a:pt x="106" y="95"/>
                  <a:pt x="105" y="94"/>
                </a:cubicBezTo>
                <a:cubicBezTo>
                  <a:pt x="104" y="96"/>
                  <a:pt x="103" y="94"/>
                  <a:pt x="101" y="96"/>
                </a:cubicBezTo>
                <a:cubicBezTo>
                  <a:pt x="100" y="95"/>
                  <a:pt x="99" y="96"/>
                  <a:pt x="97" y="96"/>
                </a:cubicBezTo>
                <a:cubicBezTo>
                  <a:pt x="98" y="97"/>
                  <a:pt x="99" y="97"/>
                  <a:pt x="100" y="97"/>
                </a:cubicBezTo>
                <a:cubicBezTo>
                  <a:pt x="100" y="97"/>
                  <a:pt x="101" y="98"/>
                  <a:pt x="101" y="98"/>
                </a:cubicBezTo>
                <a:cubicBezTo>
                  <a:pt x="104" y="96"/>
                  <a:pt x="106" y="97"/>
                  <a:pt x="108" y="97"/>
                </a:cubicBezTo>
                <a:cubicBezTo>
                  <a:pt x="110" y="97"/>
                  <a:pt x="112" y="98"/>
                  <a:pt x="113" y="96"/>
                </a:cubicBezTo>
                <a:cubicBezTo>
                  <a:pt x="113" y="96"/>
                  <a:pt x="113" y="97"/>
                  <a:pt x="114" y="97"/>
                </a:cubicBezTo>
                <a:cubicBezTo>
                  <a:pt x="115" y="96"/>
                  <a:pt x="117" y="96"/>
                  <a:pt x="119" y="96"/>
                </a:cubicBezTo>
                <a:cubicBezTo>
                  <a:pt x="122" y="95"/>
                  <a:pt x="125" y="96"/>
                  <a:pt x="128" y="95"/>
                </a:cubicBezTo>
                <a:cubicBezTo>
                  <a:pt x="131" y="95"/>
                  <a:pt x="134" y="95"/>
                  <a:pt x="137" y="95"/>
                </a:cubicBezTo>
                <a:cubicBezTo>
                  <a:pt x="137" y="95"/>
                  <a:pt x="137" y="94"/>
                  <a:pt x="138" y="94"/>
                </a:cubicBezTo>
                <a:cubicBezTo>
                  <a:pt x="138" y="94"/>
                  <a:pt x="139" y="94"/>
                  <a:pt x="140" y="94"/>
                </a:cubicBezTo>
                <a:cubicBezTo>
                  <a:pt x="141" y="94"/>
                  <a:pt x="141" y="94"/>
                  <a:pt x="141" y="94"/>
                </a:cubicBezTo>
                <a:cubicBezTo>
                  <a:pt x="142" y="94"/>
                  <a:pt x="142" y="94"/>
                  <a:pt x="142" y="94"/>
                </a:cubicBezTo>
                <a:cubicBezTo>
                  <a:pt x="143" y="94"/>
                  <a:pt x="143" y="94"/>
                  <a:pt x="143" y="94"/>
                </a:cubicBezTo>
                <a:cubicBezTo>
                  <a:pt x="145" y="94"/>
                  <a:pt x="147" y="95"/>
                  <a:pt x="148" y="93"/>
                </a:cubicBezTo>
                <a:cubicBezTo>
                  <a:pt x="149" y="94"/>
                  <a:pt x="150" y="94"/>
                  <a:pt x="151" y="94"/>
                </a:cubicBezTo>
                <a:cubicBezTo>
                  <a:pt x="151" y="94"/>
                  <a:pt x="152" y="92"/>
                  <a:pt x="153" y="93"/>
                </a:cubicBezTo>
                <a:cubicBezTo>
                  <a:pt x="153" y="93"/>
                  <a:pt x="152" y="93"/>
                  <a:pt x="153" y="93"/>
                </a:cubicBezTo>
                <a:cubicBezTo>
                  <a:pt x="153" y="93"/>
                  <a:pt x="153" y="93"/>
                  <a:pt x="154" y="93"/>
                </a:cubicBezTo>
                <a:cubicBezTo>
                  <a:pt x="155" y="95"/>
                  <a:pt x="157" y="93"/>
                  <a:pt x="158" y="94"/>
                </a:cubicBezTo>
                <a:cubicBezTo>
                  <a:pt x="159" y="93"/>
                  <a:pt x="161" y="94"/>
                  <a:pt x="162" y="93"/>
                </a:cubicBezTo>
                <a:cubicBezTo>
                  <a:pt x="163" y="94"/>
                  <a:pt x="165" y="93"/>
                  <a:pt x="165" y="94"/>
                </a:cubicBezTo>
                <a:cubicBezTo>
                  <a:pt x="166" y="94"/>
                  <a:pt x="166" y="93"/>
                  <a:pt x="166" y="94"/>
                </a:cubicBezTo>
                <a:cubicBezTo>
                  <a:pt x="166" y="94"/>
                  <a:pt x="166" y="94"/>
                  <a:pt x="165" y="94"/>
                </a:cubicBezTo>
                <a:cubicBezTo>
                  <a:pt x="162" y="94"/>
                  <a:pt x="160" y="93"/>
                  <a:pt x="157" y="95"/>
                </a:cubicBezTo>
                <a:cubicBezTo>
                  <a:pt x="157" y="94"/>
                  <a:pt x="156" y="95"/>
                  <a:pt x="156" y="94"/>
                </a:cubicBezTo>
                <a:cubicBezTo>
                  <a:pt x="155" y="95"/>
                  <a:pt x="153" y="94"/>
                  <a:pt x="152" y="95"/>
                </a:cubicBezTo>
                <a:cubicBezTo>
                  <a:pt x="152" y="95"/>
                  <a:pt x="151" y="95"/>
                  <a:pt x="151" y="95"/>
                </a:cubicBezTo>
                <a:cubicBezTo>
                  <a:pt x="150" y="95"/>
                  <a:pt x="149" y="95"/>
                  <a:pt x="149" y="95"/>
                </a:cubicBezTo>
                <a:cubicBezTo>
                  <a:pt x="148" y="94"/>
                  <a:pt x="147" y="95"/>
                  <a:pt x="146" y="96"/>
                </a:cubicBezTo>
                <a:cubicBezTo>
                  <a:pt x="146" y="96"/>
                  <a:pt x="145" y="95"/>
                  <a:pt x="145" y="95"/>
                </a:cubicBezTo>
                <a:cubicBezTo>
                  <a:pt x="145" y="96"/>
                  <a:pt x="145" y="96"/>
                  <a:pt x="145" y="95"/>
                </a:cubicBezTo>
                <a:cubicBezTo>
                  <a:pt x="144" y="96"/>
                  <a:pt x="144" y="95"/>
                  <a:pt x="143" y="95"/>
                </a:cubicBezTo>
                <a:cubicBezTo>
                  <a:pt x="143" y="95"/>
                  <a:pt x="143" y="95"/>
                  <a:pt x="142" y="95"/>
                </a:cubicBezTo>
                <a:cubicBezTo>
                  <a:pt x="142" y="96"/>
                  <a:pt x="143" y="96"/>
                  <a:pt x="143" y="96"/>
                </a:cubicBezTo>
                <a:cubicBezTo>
                  <a:pt x="137" y="97"/>
                  <a:pt x="132" y="98"/>
                  <a:pt x="127" y="98"/>
                </a:cubicBezTo>
                <a:cubicBezTo>
                  <a:pt x="125" y="99"/>
                  <a:pt x="124" y="98"/>
                  <a:pt x="123" y="98"/>
                </a:cubicBezTo>
                <a:cubicBezTo>
                  <a:pt x="122" y="99"/>
                  <a:pt x="123" y="99"/>
                  <a:pt x="122" y="99"/>
                </a:cubicBezTo>
                <a:cubicBezTo>
                  <a:pt x="121" y="100"/>
                  <a:pt x="120" y="98"/>
                  <a:pt x="119" y="99"/>
                </a:cubicBezTo>
                <a:cubicBezTo>
                  <a:pt x="118" y="99"/>
                  <a:pt x="118" y="99"/>
                  <a:pt x="118" y="100"/>
                </a:cubicBezTo>
                <a:cubicBezTo>
                  <a:pt x="117" y="99"/>
                  <a:pt x="117" y="99"/>
                  <a:pt x="116" y="99"/>
                </a:cubicBezTo>
                <a:cubicBezTo>
                  <a:pt x="115" y="98"/>
                  <a:pt x="113" y="99"/>
                  <a:pt x="112" y="99"/>
                </a:cubicBezTo>
                <a:cubicBezTo>
                  <a:pt x="111" y="101"/>
                  <a:pt x="108" y="101"/>
                  <a:pt x="106" y="100"/>
                </a:cubicBezTo>
                <a:cubicBezTo>
                  <a:pt x="106" y="100"/>
                  <a:pt x="107" y="101"/>
                  <a:pt x="106" y="101"/>
                </a:cubicBezTo>
                <a:cubicBezTo>
                  <a:pt x="105" y="101"/>
                  <a:pt x="104" y="99"/>
                  <a:pt x="103" y="99"/>
                </a:cubicBezTo>
                <a:cubicBezTo>
                  <a:pt x="101" y="100"/>
                  <a:pt x="99" y="100"/>
                  <a:pt x="97" y="99"/>
                </a:cubicBezTo>
                <a:cubicBezTo>
                  <a:pt x="97" y="98"/>
                  <a:pt x="98" y="97"/>
                  <a:pt x="97" y="96"/>
                </a:cubicBezTo>
                <a:cubicBezTo>
                  <a:pt x="96" y="96"/>
                  <a:pt x="95" y="96"/>
                  <a:pt x="94" y="96"/>
                </a:cubicBezTo>
                <a:cubicBezTo>
                  <a:pt x="94" y="96"/>
                  <a:pt x="94" y="97"/>
                  <a:pt x="94" y="97"/>
                </a:cubicBezTo>
                <a:cubicBezTo>
                  <a:pt x="93" y="97"/>
                  <a:pt x="93" y="96"/>
                  <a:pt x="92" y="96"/>
                </a:cubicBezTo>
                <a:cubicBezTo>
                  <a:pt x="91" y="97"/>
                  <a:pt x="90" y="96"/>
                  <a:pt x="90" y="96"/>
                </a:cubicBezTo>
                <a:cubicBezTo>
                  <a:pt x="87" y="97"/>
                  <a:pt x="85" y="96"/>
                  <a:pt x="83" y="97"/>
                </a:cubicBezTo>
                <a:cubicBezTo>
                  <a:pt x="82" y="97"/>
                  <a:pt x="82" y="97"/>
                  <a:pt x="82" y="97"/>
                </a:cubicBezTo>
                <a:cubicBezTo>
                  <a:pt x="78" y="97"/>
                  <a:pt x="75" y="97"/>
                  <a:pt x="71" y="97"/>
                </a:cubicBezTo>
                <a:cubicBezTo>
                  <a:pt x="71" y="96"/>
                  <a:pt x="70" y="97"/>
                  <a:pt x="69" y="96"/>
                </a:cubicBezTo>
                <a:cubicBezTo>
                  <a:pt x="69" y="97"/>
                  <a:pt x="69" y="97"/>
                  <a:pt x="68" y="97"/>
                </a:cubicBezTo>
                <a:cubicBezTo>
                  <a:pt x="67" y="96"/>
                  <a:pt x="67" y="96"/>
                  <a:pt x="65" y="97"/>
                </a:cubicBezTo>
                <a:cubicBezTo>
                  <a:pt x="63" y="97"/>
                  <a:pt x="61" y="96"/>
                  <a:pt x="59" y="98"/>
                </a:cubicBezTo>
                <a:cubicBezTo>
                  <a:pt x="57" y="98"/>
                  <a:pt x="54" y="99"/>
                  <a:pt x="52" y="98"/>
                </a:cubicBezTo>
                <a:cubicBezTo>
                  <a:pt x="50" y="99"/>
                  <a:pt x="48" y="101"/>
                  <a:pt x="46" y="102"/>
                </a:cubicBezTo>
                <a:cubicBezTo>
                  <a:pt x="46" y="102"/>
                  <a:pt x="46" y="102"/>
                  <a:pt x="46" y="102"/>
                </a:cubicBezTo>
                <a:cubicBezTo>
                  <a:pt x="44" y="103"/>
                  <a:pt x="44" y="105"/>
                  <a:pt x="43" y="106"/>
                </a:cubicBezTo>
                <a:cubicBezTo>
                  <a:pt x="43" y="106"/>
                  <a:pt x="43" y="106"/>
                  <a:pt x="43" y="107"/>
                </a:cubicBezTo>
                <a:cubicBezTo>
                  <a:pt x="42" y="107"/>
                  <a:pt x="42" y="107"/>
                  <a:pt x="42" y="107"/>
                </a:cubicBezTo>
                <a:cubicBezTo>
                  <a:pt x="43" y="107"/>
                  <a:pt x="45" y="107"/>
                  <a:pt x="47" y="107"/>
                </a:cubicBezTo>
                <a:cubicBezTo>
                  <a:pt x="47" y="107"/>
                  <a:pt x="47" y="107"/>
                  <a:pt x="47" y="108"/>
                </a:cubicBezTo>
                <a:cubicBezTo>
                  <a:pt x="47" y="107"/>
                  <a:pt x="47" y="108"/>
                  <a:pt x="47" y="108"/>
                </a:cubicBezTo>
                <a:cubicBezTo>
                  <a:pt x="47" y="108"/>
                  <a:pt x="47" y="108"/>
                  <a:pt x="47" y="107"/>
                </a:cubicBezTo>
                <a:cubicBezTo>
                  <a:pt x="46" y="108"/>
                  <a:pt x="46" y="108"/>
                  <a:pt x="46" y="108"/>
                </a:cubicBezTo>
                <a:cubicBezTo>
                  <a:pt x="47" y="108"/>
                  <a:pt x="45" y="109"/>
                  <a:pt x="45" y="109"/>
                </a:cubicBezTo>
                <a:cubicBezTo>
                  <a:pt x="46" y="111"/>
                  <a:pt x="49" y="110"/>
                  <a:pt x="50" y="111"/>
                </a:cubicBezTo>
                <a:cubicBezTo>
                  <a:pt x="51" y="111"/>
                  <a:pt x="51" y="110"/>
                  <a:pt x="52" y="111"/>
                </a:cubicBezTo>
                <a:cubicBezTo>
                  <a:pt x="51" y="112"/>
                  <a:pt x="50" y="111"/>
                  <a:pt x="50" y="112"/>
                </a:cubicBezTo>
                <a:cubicBezTo>
                  <a:pt x="50" y="114"/>
                  <a:pt x="52" y="113"/>
                  <a:pt x="53" y="113"/>
                </a:cubicBezTo>
                <a:cubicBezTo>
                  <a:pt x="53" y="114"/>
                  <a:pt x="51" y="114"/>
                  <a:pt x="50" y="115"/>
                </a:cubicBezTo>
                <a:cubicBezTo>
                  <a:pt x="51" y="116"/>
                  <a:pt x="50" y="116"/>
                  <a:pt x="51" y="117"/>
                </a:cubicBezTo>
                <a:cubicBezTo>
                  <a:pt x="51" y="117"/>
                  <a:pt x="51" y="117"/>
                  <a:pt x="52" y="117"/>
                </a:cubicBezTo>
                <a:cubicBezTo>
                  <a:pt x="56" y="118"/>
                  <a:pt x="60" y="116"/>
                  <a:pt x="64" y="116"/>
                </a:cubicBezTo>
                <a:cubicBezTo>
                  <a:pt x="64" y="115"/>
                  <a:pt x="65" y="116"/>
                  <a:pt x="66" y="116"/>
                </a:cubicBezTo>
                <a:cubicBezTo>
                  <a:pt x="65" y="117"/>
                  <a:pt x="64" y="117"/>
                  <a:pt x="64" y="116"/>
                </a:cubicBezTo>
                <a:cubicBezTo>
                  <a:pt x="62" y="116"/>
                  <a:pt x="60" y="117"/>
                  <a:pt x="58" y="118"/>
                </a:cubicBezTo>
                <a:cubicBezTo>
                  <a:pt x="58" y="118"/>
                  <a:pt x="57" y="117"/>
                  <a:pt x="56" y="117"/>
                </a:cubicBezTo>
                <a:cubicBezTo>
                  <a:pt x="55" y="117"/>
                  <a:pt x="53" y="118"/>
                  <a:pt x="52" y="119"/>
                </a:cubicBezTo>
                <a:cubicBezTo>
                  <a:pt x="52" y="121"/>
                  <a:pt x="56" y="120"/>
                  <a:pt x="58" y="120"/>
                </a:cubicBezTo>
                <a:cubicBezTo>
                  <a:pt x="59" y="120"/>
                  <a:pt x="61" y="120"/>
                  <a:pt x="62" y="120"/>
                </a:cubicBezTo>
                <a:cubicBezTo>
                  <a:pt x="62" y="120"/>
                  <a:pt x="63" y="119"/>
                  <a:pt x="63" y="119"/>
                </a:cubicBezTo>
                <a:cubicBezTo>
                  <a:pt x="64" y="119"/>
                  <a:pt x="65" y="120"/>
                  <a:pt x="66" y="119"/>
                </a:cubicBezTo>
                <a:cubicBezTo>
                  <a:pt x="68" y="119"/>
                  <a:pt x="71" y="119"/>
                  <a:pt x="73" y="118"/>
                </a:cubicBezTo>
                <a:cubicBezTo>
                  <a:pt x="74" y="118"/>
                  <a:pt x="74" y="119"/>
                  <a:pt x="74" y="119"/>
                </a:cubicBezTo>
                <a:cubicBezTo>
                  <a:pt x="76" y="117"/>
                  <a:pt x="78" y="119"/>
                  <a:pt x="80" y="118"/>
                </a:cubicBezTo>
                <a:cubicBezTo>
                  <a:pt x="82" y="118"/>
                  <a:pt x="83" y="117"/>
                  <a:pt x="84" y="117"/>
                </a:cubicBezTo>
                <a:cubicBezTo>
                  <a:pt x="84" y="116"/>
                  <a:pt x="84" y="116"/>
                  <a:pt x="84" y="115"/>
                </a:cubicBezTo>
                <a:cubicBezTo>
                  <a:pt x="85" y="114"/>
                  <a:pt x="87" y="114"/>
                  <a:pt x="88" y="113"/>
                </a:cubicBezTo>
                <a:cubicBezTo>
                  <a:pt x="88" y="113"/>
                  <a:pt x="89" y="114"/>
                  <a:pt x="89" y="114"/>
                </a:cubicBezTo>
                <a:cubicBezTo>
                  <a:pt x="91" y="114"/>
                  <a:pt x="93" y="114"/>
                  <a:pt x="96" y="113"/>
                </a:cubicBezTo>
                <a:cubicBezTo>
                  <a:pt x="98" y="114"/>
                  <a:pt x="100" y="113"/>
                  <a:pt x="103" y="113"/>
                </a:cubicBezTo>
                <a:cubicBezTo>
                  <a:pt x="103" y="113"/>
                  <a:pt x="104" y="113"/>
                  <a:pt x="105" y="113"/>
                </a:cubicBezTo>
                <a:cubicBezTo>
                  <a:pt x="105" y="113"/>
                  <a:pt x="106" y="113"/>
                  <a:pt x="106" y="113"/>
                </a:cubicBezTo>
                <a:cubicBezTo>
                  <a:pt x="106" y="113"/>
                  <a:pt x="107" y="113"/>
                  <a:pt x="107" y="112"/>
                </a:cubicBezTo>
                <a:cubicBezTo>
                  <a:pt x="108" y="113"/>
                  <a:pt x="109" y="113"/>
                  <a:pt x="110" y="112"/>
                </a:cubicBezTo>
                <a:cubicBezTo>
                  <a:pt x="110" y="112"/>
                  <a:pt x="110" y="111"/>
                  <a:pt x="110" y="111"/>
                </a:cubicBezTo>
                <a:cubicBezTo>
                  <a:pt x="108" y="110"/>
                  <a:pt x="106" y="107"/>
                  <a:pt x="109" y="105"/>
                </a:cubicBezTo>
                <a:cubicBezTo>
                  <a:pt x="109" y="105"/>
                  <a:pt x="110" y="106"/>
                  <a:pt x="110" y="106"/>
                </a:cubicBezTo>
                <a:cubicBezTo>
                  <a:pt x="111" y="105"/>
                  <a:pt x="112" y="105"/>
                  <a:pt x="112" y="105"/>
                </a:cubicBezTo>
                <a:cubicBezTo>
                  <a:pt x="114" y="105"/>
                  <a:pt x="117" y="105"/>
                  <a:pt x="119" y="105"/>
                </a:cubicBezTo>
                <a:cubicBezTo>
                  <a:pt x="122" y="105"/>
                  <a:pt x="125" y="104"/>
                  <a:pt x="127" y="104"/>
                </a:cubicBezTo>
                <a:cubicBezTo>
                  <a:pt x="127" y="103"/>
                  <a:pt x="129" y="104"/>
                  <a:pt x="130" y="104"/>
                </a:cubicBezTo>
                <a:cubicBezTo>
                  <a:pt x="133" y="102"/>
                  <a:pt x="138" y="106"/>
                  <a:pt x="141" y="103"/>
                </a:cubicBezTo>
                <a:cubicBezTo>
                  <a:pt x="141" y="104"/>
                  <a:pt x="142" y="103"/>
                  <a:pt x="142" y="104"/>
                </a:cubicBezTo>
                <a:cubicBezTo>
                  <a:pt x="144" y="102"/>
                  <a:pt x="146" y="104"/>
                  <a:pt x="148" y="103"/>
                </a:cubicBezTo>
                <a:cubicBezTo>
                  <a:pt x="149" y="103"/>
                  <a:pt x="150" y="103"/>
                  <a:pt x="152" y="103"/>
                </a:cubicBezTo>
                <a:cubicBezTo>
                  <a:pt x="152" y="103"/>
                  <a:pt x="152" y="103"/>
                  <a:pt x="152" y="103"/>
                </a:cubicBezTo>
                <a:cubicBezTo>
                  <a:pt x="153" y="103"/>
                  <a:pt x="152" y="103"/>
                  <a:pt x="153" y="104"/>
                </a:cubicBezTo>
                <a:cubicBezTo>
                  <a:pt x="153" y="103"/>
                  <a:pt x="154" y="103"/>
                  <a:pt x="155" y="104"/>
                </a:cubicBezTo>
                <a:cubicBezTo>
                  <a:pt x="157" y="103"/>
                  <a:pt x="159" y="105"/>
                  <a:pt x="161" y="104"/>
                </a:cubicBezTo>
                <a:cubicBezTo>
                  <a:pt x="162" y="105"/>
                  <a:pt x="163" y="104"/>
                  <a:pt x="163" y="104"/>
                </a:cubicBezTo>
                <a:cubicBezTo>
                  <a:pt x="164" y="105"/>
                  <a:pt x="164" y="104"/>
                  <a:pt x="164" y="105"/>
                </a:cubicBezTo>
                <a:cubicBezTo>
                  <a:pt x="165" y="105"/>
                  <a:pt x="166" y="105"/>
                  <a:pt x="167" y="104"/>
                </a:cubicBezTo>
                <a:cubicBezTo>
                  <a:pt x="168" y="104"/>
                  <a:pt x="169" y="105"/>
                  <a:pt x="170" y="104"/>
                </a:cubicBezTo>
                <a:cubicBezTo>
                  <a:pt x="170" y="104"/>
                  <a:pt x="170" y="104"/>
                  <a:pt x="170" y="105"/>
                </a:cubicBezTo>
                <a:cubicBezTo>
                  <a:pt x="171" y="104"/>
                  <a:pt x="172" y="105"/>
                  <a:pt x="172" y="104"/>
                </a:cubicBezTo>
                <a:cubicBezTo>
                  <a:pt x="172" y="104"/>
                  <a:pt x="173" y="104"/>
                  <a:pt x="173" y="105"/>
                </a:cubicBezTo>
                <a:cubicBezTo>
                  <a:pt x="172" y="105"/>
                  <a:pt x="171" y="105"/>
                  <a:pt x="170" y="105"/>
                </a:cubicBezTo>
                <a:cubicBezTo>
                  <a:pt x="173" y="107"/>
                  <a:pt x="177" y="105"/>
                  <a:pt x="180" y="106"/>
                </a:cubicBezTo>
                <a:cubicBezTo>
                  <a:pt x="179" y="106"/>
                  <a:pt x="177" y="106"/>
                  <a:pt x="176" y="106"/>
                </a:cubicBezTo>
                <a:cubicBezTo>
                  <a:pt x="176" y="107"/>
                  <a:pt x="175" y="107"/>
                  <a:pt x="174" y="107"/>
                </a:cubicBezTo>
                <a:cubicBezTo>
                  <a:pt x="174" y="107"/>
                  <a:pt x="174" y="107"/>
                  <a:pt x="174" y="107"/>
                </a:cubicBezTo>
                <a:cubicBezTo>
                  <a:pt x="173" y="107"/>
                  <a:pt x="173" y="107"/>
                  <a:pt x="173" y="107"/>
                </a:cubicBezTo>
                <a:cubicBezTo>
                  <a:pt x="169" y="107"/>
                  <a:pt x="165" y="108"/>
                  <a:pt x="162" y="107"/>
                </a:cubicBezTo>
                <a:cubicBezTo>
                  <a:pt x="162" y="107"/>
                  <a:pt x="162" y="107"/>
                  <a:pt x="161" y="107"/>
                </a:cubicBezTo>
                <a:cubicBezTo>
                  <a:pt x="161" y="107"/>
                  <a:pt x="161" y="108"/>
                  <a:pt x="160" y="108"/>
                </a:cubicBezTo>
                <a:cubicBezTo>
                  <a:pt x="160" y="109"/>
                  <a:pt x="161" y="108"/>
                  <a:pt x="161" y="108"/>
                </a:cubicBezTo>
                <a:cubicBezTo>
                  <a:pt x="161" y="109"/>
                  <a:pt x="160" y="108"/>
                  <a:pt x="160" y="109"/>
                </a:cubicBezTo>
                <a:cubicBezTo>
                  <a:pt x="160" y="109"/>
                  <a:pt x="160" y="109"/>
                  <a:pt x="160" y="110"/>
                </a:cubicBezTo>
                <a:cubicBezTo>
                  <a:pt x="169" y="109"/>
                  <a:pt x="178" y="109"/>
                  <a:pt x="187" y="108"/>
                </a:cubicBezTo>
                <a:cubicBezTo>
                  <a:pt x="187" y="108"/>
                  <a:pt x="186" y="108"/>
                  <a:pt x="187" y="108"/>
                </a:cubicBezTo>
                <a:cubicBezTo>
                  <a:pt x="188" y="108"/>
                  <a:pt x="189" y="107"/>
                  <a:pt x="189" y="107"/>
                </a:cubicBezTo>
                <a:cubicBezTo>
                  <a:pt x="189" y="108"/>
                  <a:pt x="188" y="108"/>
                  <a:pt x="188" y="108"/>
                </a:cubicBezTo>
                <a:cubicBezTo>
                  <a:pt x="188" y="109"/>
                  <a:pt x="189" y="108"/>
                  <a:pt x="190" y="108"/>
                </a:cubicBezTo>
                <a:cubicBezTo>
                  <a:pt x="191" y="108"/>
                  <a:pt x="190" y="108"/>
                  <a:pt x="191" y="107"/>
                </a:cubicBezTo>
                <a:cubicBezTo>
                  <a:pt x="191" y="108"/>
                  <a:pt x="191" y="107"/>
                  <a:pt x="191" y="107"/>
                </a:cubicBezTo>
                <a:cubicBezTo>
                  <a:pt x="192" y="107"/>
                  <a:pt x="193" y="108"/>
                  <a:pt x="194" y="108"/>
                </a:cubicBezTo>
                <a:cubicBezTo>
                  <a:pt x="194" y="109"/>
                  <a:pt x="194" y="108"/>
                  <a:pt x="195" y="108"/>
                </a:cubicBezTo>
                <a:cubicBezTo>
                  <a:pt x="195" y="108"/>
                  <a:pt x="196" y="108"/>
                  <a:pt x="197" y="108"/>
                </a:cubicBezTo>
                <a:cubicBezTo>
                  <a:pt x="197" y="108"/>
                  <a:pt x="197" y="107"/>
                  <a:pt x="197" y="107"/>
                </a:cubicBezTo>
                <a:cubicBezTo>
                  <a:pt x="198" y="107"/>
                  <a:pt x="198" y="107"/>
                  <a:pt x="198" y="107"/>
                </a:cubicBezTo>
                <a:cubicBezTo>
                  <a:pt x="198" y="107"/>
                  <a:pt x="198" y="108"/>
                  <a:pt x="198" y="108"/>
                </a:cubicBezTo>
                <a:cubicBezTo>
                  <a:pt x="199" y="108"/>
                  <a:pt x="201" y="109"/>
                  <a:pt x="202" y="108"/>
                </a:cubicBezTo>
                <a:cubicBezTo>
                  <a:pt x="202" y="109"/>
                  <a:pt x="203" y="108"/>
                  <a:pt x="204" y="108"/>
                </a:cubicBezTo>
                <a:cubicBezTo>
                  <a:pt x="204" y="108"/>
                  <a:pt x="203" y="108"/>
                  <a:pt x="203" y="107"/>
                </a:cubicBezTo>
                <a:cubicBezTo>
                  <a:pt x="203" y="107"/>
                  <a:pt x="203" y="107"/>
                  <a:pt x="203" y="107"/>
                </a:cubicBezTo>
                <a:cubicBezTo>
                  <a:pt x="203" y="107"/>
                  <a:pt x="203" y="107"/>
                  <a:pt x="203" y="107"/>
                </a:cubicBezTo>
                <a:cubicBezTo>
                  <a:pt x="203" y="107"/>
                  <a:pt x="203" y="107"/>
                  <a:pt x="203" y="107"/>
                </a:cubicBezTo>
                <a:cubicBezTo>
                  <a:pt x="203" y="107"/>
                  <a:pt x="203" y="107"/>
                  <a:pt x="203" y="107"/>
                </a:cubicBezTo>
                <a:cubicBezTo>
                  <a:pt x="204" y="106"/>
                  <a:pt x="206" y="107"/>
                  <a:pt x="206" y="108"/>
                </a:cubicBezTo>
                <a:cubicBezTo>
                  <a:pt x="205" y="107"/>
                  <a:pt x="205" y="107"/>
                  <a:pt x="204" y="108"/>
                </a:cubicBezTo>
                <a:cubicBezTo>
                  <a:pt x="205" y="108"/>
                  <a:pt x="206" y="108"/>
                  <a:pt x="207" y="108"/>
                </a:cubicBezTo>
                <a:cubicBezTo>
                  <a:pt x="207" y="108"/>
                  <a:pt x="206" y="108"/>
                  <a:pt x="206" y="107"/>
                </a:cubicBezTo>
                <a:cubicBezTo>
                  <a:pt x="208" y="107"/>
                  <a:pt x="209" y="106"/>
                  <a:pt x="211" y="107"/>
                </a:cubicBezTo>
                <a:cubicBezTo>
                  <a:pt x="210" y="107"/>
                  <a:pt x="210" y="108"/>
                  <a:pt x="210" y="108"/>
                </a:cubicBezTo>
                <a:cubicBezTo>
                  <a:pt x="210" y="108"/>
                  <a:pt x="211" y="108"/>
                  <a:pt x="211" y="108"/>
                </a:cubicBezTo>
                <a:cubicBezTo>
                  <a:pt x="209" y="110"/>
                  <a:pt x="204" y="109"/>
                  <a:pt x="203" y="112"/>
                </a:cubicBezTo>
                <a:cubicBezTo>
                  <a:pt x="203" y="112"/>
                  <a:pt x="204" y="112"/>
                  <a:pt x="205" y="112"/>
                </a:cubicBezTo>
                <a:cubicBezTo>
                  <a:pt x="205" y="113"/>
                  <a:pt x="203" y="113"/>
                  <a:pt x="203" y="113"/>
                </a:cubicBezTo>
                <a:cubicBezTo>
                  <a:pt x="202" y="113"/>
                  <a:pt x="202" y="114"/>
                  <a:pt x="202" y="114"/>
                </a:cubicBezTo>
                <a:cubicBezTo>
                  <a:pt x="204" y="114"/>
                  <a:pt x="205" y="113"/>
                  <a:pt x="206" y="113"/>
                </a:cubicBezTo>
                <a:cubicBezTo>
                  <a:pt x="207" y="113"/>
                  <a:pt x="207" y="113"/>
                  <a:pt x="208" y="113"/>
                </a:cubicBezTo>
                <a:cubicBezTo>
                  <a:pt x="209" y="113"/>
                  <a:pt x="210" y="112"/>
                  <a:pt x="212" y="112"/>
                </a:cubicBezTo>
                <a:cubicBezTo>
                  <a:pt x="214" y="112"/>
                  <a:pt x="216" y="111"/>
                  <a:pt x="218" y="111"/>
                </a:cubicBezTo>
                <a:cubicBezTo>
                  <a:pt x="215" y="113"/>
                  <a:pt x="210" y="113"/>
                  <a:pt x="208" y="115"/>
                </a:cubicBezTo>
                <a:cubicBezTo>
                  <a:pt x="207" y="115"/>
                  <a:pt x="207" y="115"/>
                  <a:pt x="206" y="116"/>
                </a:cubicBezTo>
                <a:cubicBezTo>
                  <a:pt x="206" y="116"/>
                  <a:pt x="206" y="116"/>
                  <a:pt x="206" y="115"/>
                </a:cubicBezTo>
                <a:cubicBezTo>
                  <a:pt x="203" y="118"/>
                  <a:pt x="201" y="116"/>
                  <a:pt x="199" y="119"/>
                </a:cubicBezTo>
                <a:cubicBezTo>
                  <a:pt x="199" y="118"/>
                  <a:pt x="198" y="118"/>
                  <a:pt x="198" y="118"/>
                </a:cubicBezTo>
                <a:cubicBezTo>
                  <a:pt x="196" y="119"/>
                  <a:pt x="193" y="118"/>
                  <a:pt x="191" y="118"/>
                </a:cubicBezTo>
                <a:cubicBezTo>
                  <a:pt x="191" y="118"/>
                  <a:pt x="191" y="118"/>
                  <a:pt x="191" y="119"/>
                </a:cubicBezTo>
                <a:cubicBezTo>
                  <a:pt x="190" y="118"/>
                  <a:pt x="189" y="118"/>
                  <a:pt x="188" y="118"/>
                </a:cubicBezTo>
                <a:cubicBezTo>
                  <a:pt x="188" y="118"/>
                  <a:pt x="187" y="117"/>
                  <a:pt x="186" y="117"/>
                </a:cubicBezTo>
                <a:cubicBezTo>
                  <a:pt x="187" y="118"/>
                  <a:pt x="187" y="117"/>
                  <a:pt x="187" y="118"/>
                </a:cubicBezTo>
                <a:cubicBezTo>
                  <a:pt x="186" y="119"/>
                  <a:pt x="185" y="118"/>
                  <a:pt x="184" y="117"/>
                </a:cubicBezTo>
                <a:cubicBezTo>
                  <a:pt x="182" y="117"/>
                  <a:pt x="181" y="117"/>
                  <a:pt x="179" y="117"/>
                </a:cubicBezTo>
                <a:cubicBezTo>
                  <a:pt x="179" y="118"/>
                  <a:pt x="181" y="118"/>
                  <a:pt x="181" y="118"/>
                </a:cubicBezTo>
                <a:cubicBezTo>
                  <a:pt x="181" y="119"/>
                  <a:pt x="181" y="119"/>
                  <a:pt x="180" y="120"/>
                </a:cubicBezTo>
                <a:cubicBezTo>
                  <a:pt x="179" y="119"/>
                  <a:pt x="179" y="118"/>
                  <a:pt x="178" y="117"/>
                </a:cubicBezTo>
                <a:cubicBezTo>
                  <a:pt x="177" y="118"/>
                  <a:pt x="175" y="117"/>
                  <a:pt x="175" y="118"/>
                </a:cubicBezTo>
                <a:cubicBezTo>
                  <a:pt x="176" y="118"/>
                  <a:pt x="177" y="118"/>
                  <a:pt x="177" y="118"/>
                </a:cubicBezTo>
                <a:cubicBezTo>
                  <a:pt x="177" y="119"/>
                  <a:pt x="177" y="119"/>
                  <a:pt x="177" y="119"/>
                </a:cubicBezTo>
                <a:cubicBezTo>
                  <a:pt x="176" y="119"/>
                  <a:pt x="175" y="119"/>
                  <a:pt x="174" y="118"/>
                </a:cubicBezTo>
                <a:cubicBezTo>
                  <a:pt x="174" y="118"/>
                  <a:pt x="174" y="118"/>
                  <a:pt x="173" y="118"/>
                </a:cubicBezTo>
                <a:cubicBezTo>
                  <a:pt x="173" y="118"/>
                  <a:pt x="173" y="118"/>
                  <a:pt x="172" y="118"/>
                </a:cubicBezTo>
                <a:cubicBezTo>
                  <a:pt x="170" y="118"/>
                  <a:pt x="168" y="117"/>
                  <a:pt x="167" y="118"/>
                </a:cubicBezTo>
                <a:cubicBezTo>
                  <a:pt x="167" y="119"/>
                  <a:pt x="168" y="118"/>
                  <a:pt x="168" y="119"/>
                </a:cubicBezTo>
                <a:cubicBezTo>
                  <a:pt x="163" y="121"/>
                  <a:pt x="158" y="120"/>
                  <a:pt x="154" y="121"/>
                </a:cubicBezTo>
                <a:cubicBezTo>
                  <a:pt x="153" y="120"/>
                  <a:pt x="153" y="121"/>
                  <a:pt x="153" y="120"/>
                </a:cubicBezTo>
                <a:cubicBezTo>
                  <a:pt x="150" y="121"/>
                  <a:pt x="148" y="121"/>
                  <a:pt x="146" y="122"/>
                </a:cubicBezTo>
                <a:cubicBezTo>
                  <a:pt x="145" y="122"/>
                  <a:pt x="145" y="121"/>
                  <a:pt x="145" y="121"/>
                </a:cubicBezTo>
                <a:cubicBezTo>
                  <a:pt x="144" y="121"/>
                  <a:pt x="144" y="121"/>
                  <a:pt x="144" y="122"/>
                </a:cubicBezTo>
                <a:cubicBezTo>
                  <a:pt x="141" y="121"/>
                  <a:pt x="139" y="121"/>
                  <a:pt x="136" y="122"/>
                </a:cubicBezTo>
                <a:cubicBezTo>
                  <a:pt x="136" y="122"/>
                  <a:pt x="136" y="121"/>
                  <a:pt x="136" y="121"/>
                </a:cubicBezTo>
                <a:cubicBezTo>
                  <a:pt x="132" y="122"/>
                  <a:pt x="128" y="121"/>
                  <a:pt x="124" y="123"/>
                </a:cubicBezTo>
                <a:cubicBezTo>
                  <a:pt x="123" y="122"/>
                  <a:pt x="122" y="122"/>
                  <a:pt x="120" y="123"/>
                </a:cubicBezTo>
                <a:cubicBezTo>
                  <a:pt x="119" y="122"/>
                  <a:pt x="117" y="124"/>
                  <a:pt x="115" y="123"/>
                </a:cubicBezTo>
                <a:cubicBezTo>
                  <a:pt x="115" y="123"/>
                  <a:pt x="115" y="124"/>
                  <a:pt x="114" y="124"/>
                </a:cubicBezTo>
                <a:cubicBezTo>
                  <a:pt x="114" y="123"/>
                  <a:pt x="113" y="123"/>
                  <a:pt x="113" y="123"/>
                </a:cubicBezTo>
                <a:cubicBezTo>
                  <a:pt x="113" y="123"/>
                  <a:pt x="112" y="124"/>
                  <a:pt x="112" y="123"/>
                </a:cubicBezTo>
                <a:cubicBezTo>
                  <a:pt x="110" y="124"/>
                  <a:pt x="109" y="123"/>
                  <a:pt x="108" y="123"/>
                </a:cubicBezTo>
                <a:cubicBezTo>
                  <a:pt x="107" y="123"/>
                  <a:pt x="106" y="124"/>
                  <a:pt x="105" y="123"/>
                </a:cubicBezTo>
                <a:cubicBezTo>
                  <a:pt x="102" y="124"/>
                  <a:pt x="100" y="122"/>
                  <a:pt x="98" y="124"/>
                </a:cubicBezTo>
                <a:cubicBezTo>
                  <a:pt x="97" y="123"/>
                  <a:pt x="96" y="122"/>
                  <a:pt x="95" y="122"/>
                </a:cubicBezTo>
                <a:cubicBezTo>
                  <a:pt x="94" y="123"/>
                  <a:pt x="93" y="124"/>
                  <a:pt x="92" y="124"/>
                </a:cubicBezTo>
                <a:cubicBezTo>
                  <a:pt x="91" y="124"/>
                  <a:pt x="91" y="123"/>
                  <a:pt x="90" y="123"/>
                </a:cubicBezTo>
                <a:cubicBezTo>
                  <a:pt x="85" y="125"/>
                  <a:pt x="80" y="124"/>
                  <a:pt x="76" y="127"/>
                </a:cubicBezTo>
                <a:cubicBezTo>
                  <a:pt x="75" y="127"/>
                  <a:pt x="75" y="127"/>
                  <a:pt x="75" y="127"/>
                </a:cubicBezTo>
                <a:cubicBezTo>
                  <a:pt x="73" y="127"/>
                  <a:pt x="70" y="128"/>
                  <a:pt x="68" y="129"/>
                </a:cubicBezTo>
                <a:cubicBezTo>
                  <a:pt x="65" y="129"/>
                  <a:pt x="63" y="130"/>
                  <a:pt x="60" y="130"/>
                </a:cubicBezTo>
                <a:cubicBezTo>
                  <a:pt x="58" y="130"/>
                  <a:pt x="58" y="130"/>
                  <a:pt x="56" y="131"/>
                </a:cubicBezTo>
                <a:cubicBezTo>
                  <a:pt x="55" y="131"/>
                  <a:pt x="53" y="131"/>
                  <a:pt x="52" y="131"/>
                </a:cubicBezTo>
                <a:cubicBezTo>
                  <a:pt x="51" y="132"/>
                  <a:pt x="49" y="133"/>
                  <a:pt x="49" y="135"/>
                </a:cubicBezTo>
                <a:cubicBezTo>
                  <a:pt x="50" y="135"/>
                  <a:pt x="51" y="135"/>
                  <a:pt x="51" y="135"/>
                </a:cubicBezTo>
                <a:cubicBezTo>
                  <a:pt x="49" y="136"/>
                  <a:pt x="48" y="136"/>
                  <a:pt x="46" y="137"/>
                </a:cubicBezTo>
                <a:cubicBezTo>
                  <a:pt x="46" y="137"/>
                  <a:pt x="45" y="137"/>
                  <a:pt x="45" y="136"/>
                </a:cubicBezTo>
                <a:cubicBezTo>
                  <a:pt x="44" y="137"/>
                  <a:pt x="43" y="137"/>
                  <a:pt x="42" y="137"/>
                </a:cubicBezTo>
                <a:cubicBezTo>
                  <a:pt x="42" y="138"/>
                  <a:pt x="42" y="138"/>
                  <a:pt x="42" y="138"/>
                </a:cubicBezTo>
                <a:cubicBezTo>
                  <a:pt x="41" y="138"/>
                  <a:pt x="40" y="139"/>
                  <a:pt x="39" y="139"/>
                </a:cubicBezTo>
                <a:cubicBezTo>
                  <a:pt x="39" y="140"/>
                  <a:pt x="40" y="140"/>
                  <a:pt x="40" y="140"/>
                </a:cubicBezTo>
                <a:cubicBezTo>
                  <a:pt x="40" y="140"/>
                  <a:pt x="39" y="140"/>
                  <a:pt x="40" y="141"/>
                </a:cubicBezTo>
                <a:cubicBezTo>
                  <a:pt x="41" y="142"/>
                  <a:pt x="42" y="141"/>
                  <a:pt x="43" y="142"/>
                </a:cubicBezTo>
                <a:cubicBezTo>
                  <a:pt x="43" y="142"/>
                  <a:pt x="42" y="142"/>
                  <a:pt x="42" y="142"/>
                </a:cubicBezTo>
                <a:cubicBezTo>
                  <a:pt x="42" y="143"/>
                  <a:pt x="42" y="143"/>
                  <a:pt x="42" y="144"/>
                </a:cubicBezTo>
                <a:cubicBezTo>
                  <a:pt x="43" y="144"/>
                  <a:pt x="43" y="143"/>
                  <a:pt x="43" y="143"/>
                </a:cubicBezTo>
                <a:cubicBezTo>
                  <a:pt x="42" y="145"/>
                  <a:pt x="40" y="145"/>
                  <a:pt x="38" y="145"/>
                </a:cubicBezTo>
                <a:cubicBezTo>
                  <a:pt x="38" y="147"/>
                  <a:pt x="39" y="147"/>
                  <a:pt x="40" y="147"/>
                </a:cubicBezTo>
                <a:cubicBezTo>
                  <a:pt x="39" y="148"/>
                  <a:pt x="36" y="148"/>
                  <a:pt x="35" y="150"/>
                </a:cubicBezTo>
                <a:cubicBezTo>
                  <a:pt x="36" y="151"/>
                  <a:pt x="37" y="150"/>
                  <a:pt x="37" y="151"/>
                </a:cubicBezTo>
                <a:cubicBezTo>
                  <a:pt x="36" y="152"/>
                  <a:pt x="34" y="151"/>
                  <a:pt x="33" y="151"/>
                </a:cubicBezTo>
                <a:cubicBezTo>
                  <a:pt x="32" y="151"/>
                  <a:pt x="31" y="149"/>
                  <a:pt x="32" y="149"/>
                </a:cubicBezTo>
                <a:cubicBezTo>
                  <a:pt x="31" y="149"/>
                  <a:pt x="30" y="150"/>
                  <a:pt x="29" y="150"/>
                </a:cubicBezTo>
                <a:cubicBezTo>
                  <a:pt x="28" y="151"/>
                  <a:pt x="28" y="152"/>
                  <a:pt x="27" y="153"/>
                </a:cubicBezTo>
                <a:cubicBezTo>
                  <a:pt x="28" y="153"/>
                  <a:pt x="28" y="153"/>
                  <a:pt x="28" y="153"/>
                </a:cubicBezTo>
                <a:cubicBezTo>
                  <a:pt x="28" y="154"/>
                  <a:pt x="28" y="154"/>
                  <a:pt x="27" y="154"/>
                </a:cubicBezTo>
                <a:cubicBezTo>
                  <a:pt x="28" y="156"/>
                  <a:pt x="28" y="158"/>
                  <a:pt x="30" y="158"/>
                </a:cubicBezTo>
                <a:cubicBezTo>
                  <a:pt x="30" y="158"/>
                  <a:pt x="30" y="157"/>
                  <a:pt x="30" y="156"/>
                </a:cubicBezTo>
                <a:cubicBezTo>
                  <a:pt x="32" y="157"/>
                  <a:pt x="33" y="156"/>
                  <a:pt x="33" y="155"/>
                </a:cubicBezTo>
                <a:cubicBezTo>
                  <a:pt x="33" y="155"/>
                  <a:pt x="34" y="154"/>
                  <a:pt x="35" y="155"/>
                </a:cubicBezTo>
                <a:cubicBezTo>
                  <a:pt x="34" y="156"/>
                  <a:pt x="34" y="157"/>
                  <a:pt x="33" y="157"/>
                </a:cubicBezTo>
                <a:cubicBezTo>
                  <a:pt x="33" y="157"/>
                  <a:pt x="33" y="157"/>
                  <a:pt x="33" y="157"/>
                </a:cubicBezTo>
                <a:cubicBezTo>
                  <a:pt x="33" y="158"/>
                  <a:pt x="33" y="157"/>
                  <a:pt x="34" y="158"/>
                </a:cubicBezTo>
                <a:cubicBezTo>
                  <a:pt x="34" y="158"/>
                  <a:pt x="34" y="158"/>
                  <a:pt x="34" y="158"/>
                </a:cubicBezTo>
                <a:cubicBezTo>
                  <a:pt x="37" y="159"/>
                  <a:pt x="41" y="159"/>
                  <a:pt x="44" y="160"/>
                </a:cubicBezTo>
                <a:cubicBezTo>
                  <a:pt x="40" y="162"/>
                  <a:pt x="41" y="167"/>
                  <a:pt x="45" y="168"/>
                </a:cubicBezTo>
                <a:cubicBezTo>
                  <a:pt x="45" y="169"/>
                  <a:pt x="45" y="169"/>
                  <a:pt x="45" y="169"/>
                </a:cubicBezTo>
                <a:cubicBezTo>
                  <a:pt x="47" y="171"/>
                  <a:pt x="50" y="173"/>
                  <a:pt x="52" y="173"/>
                </a:cubicBezTo>
                <a:cubicBezTo>
                  <a:pt x="53" y="174"/>
                  <a:pt x="54" y="175"/>
                  <a:pt x="56" y="175"/>
                </a:cubicBezTo>
                <a:cubicBezTo>
                  <a:pt x="55" y="175"/>
                  <a:pt x="55" y="176"/>
                  <a:pt x="55" y="176"/>
                </a:cubicBezTo>
                <a:cubicBezTo>
                  <a:pt x="56" y="176"/>
                  <a:pt x="56" y="176"/>
                  <a:pt x="56" y="177"/>
                </a:cubicBezTo>
                <a:cubicBezTo>
                  <a:pt x="56" y="177"/>
                  <a:pt x="57" y="177"/>
                  <a:pt x="58" y="177"/>
                </a:cubicBezTo>
                <a:cubicBezTo>
                  <a:pt x="57" y="177"/>
                  <a:pt x="57" y="178"/>
                  <a:pt x="57" y="178"/>
                </a:cubicBezTo>
                <a:cubicBezTo>
                  <a:pt x="58" y="178"/>
                  <a:pt x="58" y="178"/>
                  <a:pt x="59" y="178"/>
                </a:cubicBezTo>
                <a:cubicBezTo>
                  <a:pt x="59" y="178"/>
                  <a:pt x="59" y="178"/>
                  <a:pt x="59" y="179"/>
                </a:cubicBezTo>
                <a:cubicBezTo>
                  <a:pt x="60" y="179"/>
                  <a:pt x="62" y="178"/>
                  <a:pt x="62" y="179"/>
                </a:cubicBezTo>
                <a:cubicBezTo>
                  <a:pt x="59" y="180"/>
                  <a:pt x="57" y="182"/>
                  <a:pt x="54" y="183"/>
                </a:cubicBezTo>
                <a:cubicBezTo>
                  <a:pt x="54" y="184"/>
                  <a:pt x="54" y="184"/>
                  <a:pt x="54" y="185"/>
                </a:cubicBezTo>
                <a:cubicBezTo>
                  <a:pt x="55" y="185"/>
                  <a:pt x="56" y="185"/>
                  <a:pt x="57" y="185"/>
                </a:cubicBezTo>
                <a:cubicBezTo>
                  <a:pt x="57" y="185"/>
                  <a:pt x="57" y="186"/>
                  <a:pt x="57" y="186"/>
                </a:cubicBezTo>
                <a:cubicBezTo>
                  <a:pt x="58" y="186"/>
                  <a:pt x="58" y="185"/>
                  <a:pt x="59" y="186"/>
                </a:cubicBezTo>
                <a:cubicBezTo>
                  <a:pt x="58" y="187"/>
                  <a:pt x="56" y="187"/>
                  <a:pt x="55" y="187"/>
                </a:cubicBezTo>
                <a:cubicBezTo>
                  <a:pt x="56" y="189"/>
                  <a:pt x="58" y="187"/>
                  <a:pt x="59" y="188"/>
                </a:cubicBezTo>
                <a:cubicBezTo>
                  <a:pt x="60" y="188"/>
                  <a:pt x="61" y="188"/>
                  <a:pt x="62" y="188"/>
                </a:cubicBezTo>
                <a:cubicBezTo>
                  <a:pt x="63" y="188"/>
                  <a:pt x="64" y="188"/>
                  <a:pt x="65" y="188"/>
                </a:cubicBezTo>
                <a:cubicBezTo>
                  <a:pt x="65" y="188"/>
                  <a:pt x="65" y="187"/>
                  <a:pt x="66" y="187"/>
                </a:cubicBezTo>
                <a:cubicBezTo>
                  <a:pt x="68" y="188"/>
                  <a:pt x="70" y="188"/>
                  <a:pt x="72" y="187"/>
                </a:cubicBezTo>
                <a:cubicBezTo>
                  <a:pt x="72" y="186"/>
                  <a:pt x="72" y="186"/>
                  <a:pt x="72" y="186"/>
                </a:cubicBezTo>
                <a:cubicBezTo>
                  <a:pt x="73" y="186"/>
                  <a:pt x="72" y="186"/>
                  <a:pt x="73" y="187"/>
                </a:cubicBezTo>
                <a:cubicBezTo>
                  <a:pt x="74" y="187"/>
                  <a:pt x="74" y="187"/>
                  <a:pt x="76" y="186"/>
                </a:cubicBezTo>
                <a:cubicBezTo>
                  <a:pt x="76" y="187"/>
                  <a:pt x="77" y="187"/>
                  <a:pt x="77" y="187"/>
                </a:cubicBezTo>
                <a:cubicBezTo>
                  <a:pt x="77" y="187"/>
                  <a:pt x="78" y="187"/>
                  <a:pt x="78" y="187"/>
                </a:cubicBezTo>
                <a:cubicBezTo>
                  <a:pt x="81" y="187"/>
                  <a:pt x="85" y="186"/>
                  <a:pt x="88" y="186"/>
                </a:cubicBezTo>
                <a:cubicBezTo>
                  <a:pt x="88" y="186"/>
                  <a:pt x="90" y="186"/>
                  <a:pt x="91" y="186"/>
                </a:cubicBezTo>
                <a:cubicBezTo>
                  <a:pt x="90" y="188"/>
                  <a:pt x="88" y="187"/>
                  <a:pt x="87" y="187"/>
                </a:cubicBezTo>
                <a:cubicBezTo>
                  <a:pt x="84" y="188"/>
                  <a:pt x="80" y="187"/>
                  <a:pt x="76" y="188"/>
                </a:cubicBezTo>
                <a:cubicBezTo>
                  <a:pt x="76" y="188"/>
                  <a:pt x="75" y="188"/>
                  <a:pt x="75" y="188"/>
                </a:cubicBezTo>
                <a:cubicBezTo>
                  <a:pt x="75" y="189"/>
                  <a:pt x="75" y="188"/>
                  <a:pt x="74" y="188"/>
                </a:cubicBezTo>
                <a:cubicBezTo>
                  <a:pt x="74" y="189"/>
                  <a:pt x="74" y="189"/>
                  <a:pt x="74" y="189"/>
                </a:cubicBezTo>
                <a:cubicBezTo>
                  <a:pt x="73" y="189"/>
                  <a:pt x="73" y="188"/>
                  <a:pt x="73" y="188"/>
                </a:cubicBezTo>
                <a:cubicBezTo>
                  <a:pt x="72" y="189"/>
                  <a:pt x="70" y="188"/>
                  <a:pt x="70" y="189"/>
                </a:cubicBezTo>
                <a:cubicBezTo>
                  <a:pt x="69" y="189"/>
                  <a:pt x="68" y="189"/>
                  <a:pt x="67" y="190"/>
                </a:cubicBezTo>
                <a:cubicBezTo>
                  <a:pt x="66" y="189"/>
                  <a:pt x="66" y="189"/>
                  <a:pt x="65" y="189"/>
                </a:cubicBezTo>
                <a:cubicBezTo>
                  <a:pt x="65" y="189"/>
                  <a:pt x="65" y="189"/>
                  <a:pt x="65" y="189"/>
                </a:cubicBezTo>
                <a:cubicBezTo>
                  <a:pt x="64" y="189"/>
                  <a:pt x="64" y="189"/>
                  <a:pt x="63" y="189"/>
                </a:cubicBezTo>
                <a:cubicBezTo>
                  <a:pt x="61" y="190"/>
                  <a:pt x="59" y="188"/>
                  <a:pt x="57" y="189"/>
                </a:cubicBezTo>
                <a:cubicBezTo>
                  <a:pt x="57" y="189"/>
                  <a:pt x="57" y="190"/>
                  <a:pt x="57" y="190"/>
                </a:cubicBezTo>
                <a:cubicBezTo>
                  <a:pt x="58" y="190"/>
                  <a:pt x="58" y="190"/>
                  <a:pt x="59" y="190"/>
                </a:cubicBezTo>
                <a:cubicBezTo>
                  <a:pt x="59" y="191"/>
                  <a:pt x="57" y="190"/>
                  <a:pt x="56" y="191"/>
                </a:cubicBezTo>
                <a:cubicBezTo>
                  <a:pt x="56" y="191"/>
                  <a:pt x="57" y="191"/>
                  <a:pt x="57" y="191"/>
                </a:cubicBezTo>
                <a:cubicBezTo>
                  <a:pt x="56" y="192"/>
                  <a:pt x="56" y="191"/>
                  <a:pt x="56" y="192"/>
                </a:cubicBezTo>
                <a:cubicBezTo>
                  <a:pt x="57" y="192"/>
                  <a:pt x="58" y="192"/>
                  <a:pt x="58" y="193"/>
                </a:cubicBezTo>
                <a:cubicBezTo>
                  <a:pt x="60" y="192"/>
                  <a:pt x="62" y="192"/>
                  <a:pt x="63" y="192"/>
                </a:cubicBezTo>
                <a:cubicBezTo>
                  <a:pt x="64" y="192"/>
                  <a:pt x="63" y="191"/>
                  <a:pt x="64" y="191"/>
                </a:cubicBezTo>
                <a:cubicBezTo>
                  <a:pt x="64" y="192"/>
                  <a:pt x="65" y="191"/>
                  <a:pt x="65" y="191"/>
                </a:cubicBezTo>
                <a:cubicBezTo>
                  <a:pt x="65" y="192"/>
                  <a:pt x="65" y="192"/>
                  <a:pt x="64" y="192"/>
                </a:cubicBezTo>
                <a:cubicBezTo>
                  <a:pt x="63" y="192"/>
                  <a:pt x="63" y="192"/>
                  <a:pt x="62" y="193"/>
                </a:cubicBezTo>
                <a:cubicBezTo>
                  <a:pt x="62" y="193"/>
                  <a:pt x="62" y="193"/>
                  <a:pt x="62" y="194"/>
                </a:cubicBezTo>
                <a:cubicBezTo>
                  <a:pt x="62" y="194"/>
                  <a:pt x="63" y="194"/>
                  <a:pt x="63" y="194"/>
                </a:cubicBezTo>
                <a:cubicBezTo>
                  <a:pt x="63" y="194"/>
                  <a:pt x="62" y="194"/>
                  <a:pt x="61" y="195"/>
                </a:cubicBezTo>
                <a:cubicBezTo>
                  <a:pt x="61" y="195"/>
                  <a:pt x="60" y="194"/>
                  <a:pt x="60" y="195"/>
                </a:cubicBezTo>
                <a:cubicBezTo>
                  <a:pt x="60" y="195"/>
                  <a:pt x="60" y="196"/>
                  <a:pt x="60" y="197"/>
                </a:cubicBezTo>
                <a:cubicBezTo>
                  <a:pt x="62" y="197"/>
                  <a:pt x="63" y="196"/>
                  <a:pt x="65" y="196"/>
                </a:cubicBezTo>
                <a:cubicBezTo>
                  <a:pt x="65" y="197"/>
                  <a:pt x="65" y="197"/>
                  <a:pt x="65" y="197"/>
                </a:cubicBezTo>
                <a:cubicBezTo>
                  <a:pt x="64" y="197"/>
                  <a:pt x="62" y="197"/>
                  <a:pt x="61" y="198"/>
                </a:cubicBezTo>
                <a:cubicBezTo>
                  <a:pt x="63" y="198"/>
                  <a:pt x="64" y="198"/>
                  <a:pt x="65" y="197"/>
                </a:cubicBezTo>
                <a:cubicBezTo>
                  <a:pt x="65" y="197"/>
                  <a:pt x="65" y="198"/>
                  <a:pt x="65" y="198"/>
                </a:cubicBezTo>
                <a:cubicBezTo>
                  <a:pt x="64" y="199"/>
                  <a:pt x="62" y="199"/>
                  <a:pt x="61" y="200"/>
                </a:cubicBezTo>
                <a:cubicBezTo>
                  <a:pt x="61" y="201"/>
                  <a:pt x="62" y="201"/>
                  <a:pt x="63" y="201"/>
                </a:cubicBezTo>
                <a:cubicBezTo>
                  <a:pt x="62" y="203"/>
                  <a:pt x="61" y="204"/>
                  <a:pt x="61" y="205"/>
                </a:cubicBezTo>
                <a:cubicBezTo>
                  <a:pt x="62" y="206"/>
                  <a:pt x="63" y="207"/>
                  <a:pt x="64" y="207"/>
                </a:cubicBezTo>
                <a:cubicBezTo>
                  <a:pt x="65" y="207"/>
                  <a:pt x="66" y="207"/>
                  <a:pt x="67" y="207"/>
                </a:cubicBezTo>
                <a:cubicBezTo>
                  <a:pt x="67" y="207"/>
                  <a:pt x="67" y="208"/>
                  <a:pt x="67" y="208"/>
                </a:cubicBezTo>
                <a:cubicBezTo>
                  <a:pt x="70" y="207"/>
                  <a:pt x="72" y="208"/>
                  <a:pt x="74" y="208"/>
                </a:cubicBezTo>
                <a:cubicBezTo>
                  <a:pt x="74" y="209"/>
                  <a:pt x="74" y="209"/>
                  <a:pt x="73" y="209"/>
                </a:cubicBezTo>
                <a:cubicBezTo>
                  <a:pt x="74" y="210"/>
                  <a:pt x="76" y="209"/>
                  <a:pt x="77" y="209"/>
                </a:cubicBezTo>
                <a:cubicBezTo>
                  <a:pt x="76" y="211"/>
                  <a:pt x="75" y="210"/>
                  <a:pt x="74" y="211"/>
                </a:cubicBezTo>
                <a:cubicBezTo>
                  <a:pt x="75" y="213"/>
                  <a:pt x="77" y="210"/>
                  <a:pt x="78" y="212"/>
                </a:cubicBezTo>
                <a:cubicBezTo>
                  <a:pt x="78" y="212"/>
                  <a:pt x="78" y="211"/>
                  <a:pt x="79" y="211"/>
                </a:cubicBezTo>
                <a:cubicBezTo>
                  <a:pt x="78" y="212"/>
                  <a:pt x="79" y="212"/>
                  <a:pt x="79" y="213"/>
                </a:cubicBezTo>
                <a:cubicBezTo>
                  <a:pt x="82" y="213"/>
                  <a:pt x="85" y="211"/>
                  <a:pt x="87" y="212"/>
                </a:cubicBezTo>
                <a:cubicBezTo>
                  <a:pt x="86" y="213"/>
                  <a:pt x="85" y="212"/>
                  <a:pt x="84" y="213"/>
                </a:cubicBezTo>
                <a:cubicBezTo>
                  <a:pt x="84" y="214"/>
                  <a:pt x="85" y="213"/>
                  <a:pt x="85" y="213"/>
                </a:cubicBezTo>
                <a:cubicBezTo>
                  <a:pt x="85" y="214"/>
                  <a:pt x="84" y="214"/>
                  <a:pt x="84" y="214"/>
                </a:cubicBezTo>
                <a:cubicBezTo>
                  <a:pt x="83" y="214"/>
                  <a:pt x="84" y="213"/>
                  <a:pt x="83" y="213"/>
                </a:cubicBezTo>
                <a:cubicBezTo>
                  <a:pt x="83" y="213"/>
                  <a:pt x="83" y="214"/>
                  <a:pt x="83" y="214"/>
                </a:cubicBezTo>
                <a:cubicBezTo>
                  <a:pt x="82" y="215"/>
                  <a:pt x="81" y="214"/>
                  <a:pt x="80" y="214"/>
                </a:cubicBezTo>
                <a:cubicBezTo>
                  <a:pt x="80" y="215"/>
                  <a:pt x="80" y="214"/>
                  <a:pt x="81" y="215"/>
                </a:cubicBezTo>
                <a:cubicBezTo>
                  <a:pt x="79" y="216"/>
                  <a:pt x="77" y="216"/>
                  <a:pt x="76" y="216"/>
                </a:cubicBezTo>
                <a:cubicBezTo>
                  <a:pt x="76" y="217"/>
                  <a:pt x="77" y="218"/>
                  <a:pt x="78" y="219"/>
                </a:cubicBezTo>
                <a:cubicBezTo>
                  <a:pt x="80" y="218"/>
                  <a:pt x="81" y="220"/>
                  <a:pt x="83" y="219"/>
                </a:cubicBezTo>
                <a:cubicBezTo>
                  <a:pt x="84" y="220"/>
                  <a:pt x="86" y="220"/>
                  <a:pt x="88" y="219"/>
                </a:cubicBezTo>
                <a:cubicBezTo>
                  <a:pt x="88" y="220"/>
                  <a:pt x="89" y="220"/>
                  <a:pt x="90" y="220"/>
                </a:cubicBezTo>
                <a:cubicBezTo>
                  <a:pt x="90" y="220"/>
                  <a:pt x="90" y="220"/>
                  <a:pt x="90" y="220"/>
                </a:cubicBezTo>
                <a:cubicBezTo>
                  <a:pt x="94" y="220"/>
                  <a:pt x="97" y="221"/>
                  <a:pt x="101" y="220"/>
                </a:cubicBezTo>
                <a:cubicBezTo>
                  <a:pt x="101" y="220"/>
                  <a:pt x="102" y="220"/>
                  <a:pt x="103" y="220"/>
                </a:cubicBezTo>
                <a:cubicBezTo>
                  <a:pt x="102" y="221"/>
                  <a:pt x="102" y="221"/>
                  <a:pt x="102" y="221"/>
                </a:cubicBezTo>
                <a:cubicBezTo>
                  <a:pt x="102" y="221"/>
                  <a:pt x="102" y="221"/>
                  <a:pt x="102" y="222"/>
                </a:cubicBezTo>
                <a:cubicBezTo>
                  <a:pt x="102" y="222"/>
                  <a:pt x="103" y="221"/>
                  <a:pt x="103" y="222"/>
                </a:cubicBezTo>
                <a:cubicBezTo>
                  <a:pt x="103" y="222"/>
                  <a:pt x="102" y="222"/>
                  <a:pt x="102" y="223"/>
                </a:cubicBezTo>
                <a:cubicBezTo>
                  <a:pt x="104" y="222"/>
                  <a:pt x="106" y="223"/>
                  <a:pt x="108" y="222"/>
                </a:cubicBezTo>
                <a:cubicBezTo>
                  <a:pt x="111" y="223"/>
                  <a:pt x="116" y="222"/>
                  <a:pt x="119" y="223"/>
                </a:cubicBezTo>
                <a:cubicBezTo>
                  <a:pt x="123" y="222"/>
                  <a:pt x="125" y="222"/>
                  <a:pt x="128" y="222"/>
                </a:cubicBezTo>
                <a:cubicBezTo>
                  <a:pt x="128" y="221"/>
                  <a:pt x="129" y="221"/>
                  <a:pt x="129" y="222"/>
                </a:cubicBezTo>
                <a:cubicBezTo>
                  <a:pt x="130" y="221"/>
                  <a:pt x="131" y="221"/>
                  <a:pt x="132" y="222"/>
                </a:cubicBezTo>
                <a:cubicBezTo>
                  <a:pt x="128" y="223"/>
                  <a:pt x="123" y="225"/>
                  <a:pt x="120" y="227"/>
                </a:cubicBezTo>
                <a:cubicBezTo>
                  <a:pt x="119" y="227"/>
                  <a:pt x="119" y="227"/>
                  <a:pt x="118" y="228"/>
                </a:cubicBezTo>
                <a:cubicBezTo>
                  <a:pt x="118" y="228"/>
                  <a:pt x="119" y="228"/>
                  <a:pt x="118" y="228"/>
                </a:cubicBezTo>
                <a:cubicBezTo>
                  <a:pt x="117" y="229"/>
                  <a:pt x="115" y="229"/>
                  <a:pt x="114" y="230"/>
                </a:cubicBezTo>
                <a:cubicBezTo>
                  <a:pt x="113" y="230"/>
                  <a:pt x="113" y="231"/>
                  <a:pt x="112" y="231"/>
                </a:cubicBezTo>
                <a:cubicBezTo>
                  <a:pt x="112" y="231"/>
                  <a:pt x="112" y="231"/>
                  <a:pt x="112" y="231"/>
                </a:cubicBezTo>
                <a:cubicBezTo>
                  <a:pt x="111" y="231"/>
                  <a:pt x="111" y="232"/>
                  <a:pt x="111" y="232"/>
                </a:cubicBezTo>
                <a:cubicBezTo>
                  <a:pt x="111" y="232"/>
                  <a:pt x="111" y="231"/>
                  <a:pt x="110" y="232"/>
                </a:cubicBezTo>
                <a:cubicBezTo>
                  <a:pt x="110" y="232"/>
                  <a:pt x="110" y="233"/>
                  <a:pt x="109" y="232"/>
                </a:cubicBezTo>
                <a:cubicBezTo>
                  <a:pt x="110" y="233"/>
                  <a:pt x="109" y="234"/>
                  <a:pt x="110" y="234"/>
                </a:cubicBezTo>
                <a:cubicBezTo>
                  <a:pt x="110" y="235"/>
                  <a:pt x="111" y="234"/>
                  <a:pt x="112" y="235"/>
                </a:cubicBezTo>
                <a:cubicBezTo>
                  <a:pt x="112" y="236"/>
                  <a:pt x="113" y="237"/>
                  <a:pt x="114" y="237"/>
                </a:cubicBezTo>
                <a:cubicBezTo>
                  <a:pt x="117" y="238"/>
                  <a:pt x="119" y="237"/>
                  <a:pt x="122" y="237"/>
                </a:cubicBezTo>
                <a:cubicBezTo>
                  <a:pt x="123" y="237"/>
                  <a:pt x="123" y="237"/>
                  <a:pt x="124" y="237"/>
                </a:cubicBezTo>
                <a:cubicBezTo>
                  <a:pt x="125" y="238"/>
                  <a:pt x="126" y="236"/>
                  <a:pt x="127" y="237"/>
                </a:cubicBezTo>
                <a:cubicBezTo>
                  <a:pt x="125" y="239"/>
                  <a:pt x="122" y="238"/>
                  <a:pt x="120" y="239"/>
                </a:cubicBezTo>
                <a:cubicBezTo>
                  <a:pt x="120" y="239"/>
                  <a:pt x="121" y="240"/>
                  <a:pt x="122" y="239"/>
                </a:cubicBezTo>
                <a:cubicBezTo>
                  <a:pt x="122" y="240"/>
                  <a:pt x="122" y="240"/>
                  <a:pt x="123" y="240"/>
                </a:cubicBezTo>
                <a:cubicBezTo>
                  <a:pt x="128" y="239"/>
                  <a:pt x="132" y="241"/>
                  <a:pt x="138" y="240"/>
                </a:cubicBezTo>
                <a:cubicBezTo>
                  <a:pt x="138" y="240"/>
                  <a:pt x="139" y="240"/>
                  <a:pt x="139" y="240"/>
                </a:cubicBezTo>
                <a:cubicBezTo>
                  <a:pt x="140" y="240"/>
                  <a:pt x="141" y="240"/>
                  <a:pt x="142" y="240"/>
                </a:cubicBezTo>
                <a:cubicBezTo>
                  <a:pt x="144" y="240"/>
                  <a:pt x="146" y="239"/>
                  <a:pt x="148" y="241"/>
                </a:cubicBezTo>
                <a:cubicBezTo>
                  <a:pt x="150" y="240"/>
                  <a:pt x="151" y="241"/>
                  <a:pt x="153" y="240"/>
                </a:cubicBezTo>
                <a:cubicBezTo>
                  <a:pt x="153" y="241"/>
                  <a:pt x="154" y="241"/>
                  <a:pt x="154" y="241"/>
                </a:cubicBezTo>
                <a:cubicBezTo>
                  <a:pt x="155" y="240"/>
                  <a:pt x="157" y="240"/>
                  <a:pt x="158" y="240"/>
                </a:cubicBezTo>
                <a:cubicBezTo>
                  <a:pt x="158" y="241"/>
                  <a:pt x="158" y="241"/>
                  <a:pt x="158" y="241"/>
                </a:cubicBezTo>
                <a:cubicBezTo>
                  <a:pt x="158" y="242"/>
                  <a:pt x="159" y="242"/>
                  <a:pt x="159" y="241"/>
                </a:cubicBezTo>
                <a:cubicBezTo>
                  <a:pt x="159" y="241"/>
                  <a:pt x="159" y="241"/>
                  <a:pt x="159" y="240"/>
                </a:cubicBezTo>
                <a:cubicBezTo>
                  <a:pt x="159" y="240"/>
                  <a:pt x="160" y="240"/>
                  <a:pt x="160" y="240"/>
                </a:cubicBezTo>
                <a:cubicBezTo>
                  <a:pt x="160" y="241"/>
                  <a:pt x="159" y="241"/>
                  <a:pt x="159" y="241"/>
                </a:cubicBezTo>
                <a:cubicBezTo>
                  <a:pt x="160" y="242"/>
                  <a:pt x="162" y="241"/>
                  <a:pt x="163" y="241"/>
                </a:cubicBezTo>
                <a:cubicBezTo>
                  <a:pt x="162" y="241"/>
                  <a:pt x="163" y="242"/>
                  <a:pt x="162" y="243"/>
                </a:cubicBezTo>
                <a:cubicBezTo>
                  <a:pt x="162" y="243"/>
                  <a:pt x="162" y="242"/>
                  <a:pt x="162" y="242"/>
                </a:cubicBezTo>
                <a:cubicBezTo>
                  <a:pt x="161" y="242"/>
                  <a:pt x="161" y="242"/>
                  <a:pt x="161" y="242"/>
                </a:cubicBezTo>
                <a:cubicBezTo>
                  <a:pt x="161" y="243"/>
                  <a:pt x="161" y="242"/>
                  <a:pt x="162" y="243"/>
                </a:cubicBezTo>
                <a:cubicBezTo>
                  <a:pt x="160" y="243"/>
                  <a:pt x="157" y="243"/>
                  <a:pt x="155" y="244"/>
                </a:cubicBezTo>
                <a:cubicBezTo>
                  <a:pt x="156" y="244"/>
                  <a:pt x="158" y="243"/>
                  <a:pt x="159" y="244"/>
                </a:cubicBezTo>
                <a:cubicBezTo>
                  <a:pt x="159" y="245"/>
                  <a:pt x="158" y="245"/>
                  <a:pt x="158" y="246"/>
                </a:cubicBezTo>
                <a:cubicBezTo>
                  <a:pt x="159" y="245"/>
                  <a:pt x="161" y="246"/>
                  <a:pt x="162" y="246"/>
                </a:cubicBezTo>
                <a:cubicBezTo>
                  <a:pt x="163" y="246"/>
                  <a:pt x="163" y="245"/>
                  <a:pt x="164" y="245"/>
                </a:cubicBezTo>
                <a:cubicBezTo>
                  <a:pt x="164" y="245"/>
                  <a:pt x="165" y="246"/>
                  <a:pt x="165" y="246"/>
                </a:cubicBezTo>
                <a:cubicBezTo>
                  <a:pt x="164" y="247"/>
                  <a:pt x="164" y="246"/>
                  <a:pt x="163" y="246"/>
                </a:cubicBezTo>
                <a:cubicBezTo>
                  <a:pt x="163" y="246"/>
                  <a:pt x="162" y="246"/>
                  <a:pt x="161" y="246"/>
                </a:cubicBezTo>
                <a:cubicBezTo>
                  <a:pt x="161" y="247"/>
                  <a:pt x="161" y="247"/>
                  <a:pt x="160" y="248"/>
                </a:cubicBezTo>
                <a:cubicBezTo>
                  <a:pt x="162" y="249"/>
                  <a:pt x="160" y="249"/>
                  <a:pt x="159" y="249"/>
                </a:cubicBezTo>
                <a:cubicBezTo>
                  <a:pt x="159" y="250"/>
                  <a:pt x="159" y="250"/>
                  <a:pt x="159" y="250"/>
                </a:cubicBezTo>
                <a:close/>
                <a:moveTo>
                  <a:pt x="503" y="101"/>
                </a:moveTo>
                <a:cubicBezTo>
                  <a:pt x="504" y="101"/>
                  <a:pt x="503" y="101"/>
                  <a:pt x="503" y="101"/>
                </a:cubicBezTo>
                <a:close/>
                <a:moveTo>
                  <a:pt x="479" y="98"/>
                </a:moveTo>
                <a:cubicBezTo>
                  <a:pt x="478" y="99"/>
                  <a:pt x="477" y="99"/>
                  <a:pt x="477" y="98"/>
                </a:cubicBezTo>
                <a:cubicBezTo>
                  <a:pt x="477" y="98"/>
                  <a:pt x="477" y="98"/>
                  <a:pt x="477" y="97"/>
                </a:cubicBezTo>
                <a:cubicBezTo>
                  <a:pt x="478" y="98"/>
                  <a:pt x="479" y="98"/>
                  <a:pt x="479" y="98"/>
                </a:cubicBezTo>
                <a:close/>
                <a:moveTo>
                  <a:pt x="476" y="98"/>
                </a:moveTo>
                <a:cubicBezTo>
                  <a:pt x="477" y="98"/>
                  <a:pt x="476" y="98"/>
                  <a:pt x="476" y="98"/>
                </a:cubicBezTo>
                <a:close/>
                <a:moveTo>
                  <a:pt x="476" y="98"/>
                </a:moveTo>
                <a:cubicBezTo>
                  <a:pt x="476" y="98"/>
                  <a:pt x="475" y="98"/>
                  <a:pt x="475" y="98"/>
                </a:cubicBezTo>
                <a:cubicBezTo>
                  <a:pt x="476" y="98"/>
                  <a:pt x="476" y="98"/>
                  <a:pt x="476" y="98"/>
                </a:cubicBezTo>
                <a:close/>
                <a:moveTo>
                  <a:pt x="475" y="98"/>
                </a:moveTo>
                <a:cubicBezTo>
                  <a:pt x="475" y="98"/>
                  <a:pt x="475" y="98"/>
                  <a:pt x="474" y="98"/>
                </a:cubicBezTo>
                <a:cubicBezTo>
                  <a:pt x="474" y="98"/>
                  <a:pt x="474" y="98"/>
                  <a:pt x="474" y="98"/>
                </a:cubicBezTo>
                <a:cubicBezTo>
                  <a:pt x="474" y="97"/>
                  <a:pt x="475" y="98"/>
                  <a:pt x="475" y="98"/>
                </a:cubicBezTo>
                <a:close/>
                <a:moveTo>
                  <a:pt x="474" y="98"/>
                </a:moveTo>
                <a:cubicBezTo>
                  <a:pt x="473" y="98"/>
                  <a:pt x="473" y="97"/>
                  <a:pt x="472" y="98"/>
                </a:cubicBezTo>
                <a:cubicBezTo>
                  <a:pt x="472" y="97"/>
                  <a:pt x="471" y="98"/>
                  <a:pt x="471" y="97"/>
                </a:cubicBezTo>
                <a:cubicBezTo>
                  <a:pt x="471" y="97"/>
                  <a:pt x="471" y="97"/>
                  <a:pt x="471" y="97"/>
                </a:cubicBezTo>
                <a:cubicBezTo>
                  <a:pt x="472" y="97"/>
                  <a:pt x="474" y="97"/>
                  <a:pt x="474" y="98"/>
                </a:cubicBezTo>
                <a:close/>
                <a:moveTo>
                  <a:pt x="466" y="97"/>
                </a:moveTo>
                <a:cubicBezTo>
                  <a:pt x="466" y="97"/>
                  <a:pt x="466" y="97"/>
                  <a:pt x="466" y="97"/>
                </a:cubicBezTo>
                <a:close/>
                <a:moveTo>
                  <a:pt x="449" y="95"/>
                </a:moveTo>
                <a:cubicBezTo>
                  <a:pt x="449" y="95"/>
                  <a:pt x="449" y="95"/>
                  <a:pt x="449" y="95"/>
                </a:cubicBezTo>
                <a:close/>
                <a:moveTo>
                  <a:pt x="512" y="228"/>
                </a:moveTo>
                <a:cubicBezTo>
                  <a:pt x="511" y="229"/>
                  <a:pt x="511" y="228"/>
                  <a:pt x="510" y="228"/>
                </a:cubicBezTo>
                <a:cubicBezTo>
                  <a:pt x="510" y="227"/>
                  <a:pt x="511" y="228"/>
                  <a:pt x="512" y="228"/>
                </a:cubicBezTo>
                <a:close/>
                <a:moveTo>
                  <a:pt x="411" y="76"/>
                </a:moveTo>
                <a:cubicBezTo>
                  <a:pt x="412" y="77"/>
                  <a:pt x="410" y="77"/>
                  <a:pt x="411" y="77"/>
                </a:cubicBezTo>
                <a:cubicBezTo>
                  <a:pt x="410" y="77"/>
                  <a:pt x="409" y="77"/>
                  <a:pt x="408" y="77"/>
                </a:cubicBezTo>
                <a:cubicBezTo>
                  <a:pt x="407" y="77"/>
                  <a:pt x="407" y="76"/>
                  <a:pt x="406" y="77"/>
                </a:cubicBezTo>
                <a:cubicBezTo>
                  <a:pt x="406" y="77"/>
                  <a:pt x="405" y="77"/>
                  <a:pt x="405" y="76"/>
                </a:cubicBezTo>
                <a:cubicBezTo>
                  <a:pt x="405" y="76"/>
                  <a:pt x="406" y="76"/>
                  <a:pt x="405" y="76"/>
                </a:cubicBezTo>
                <a:cubicBezTo>
                  <a:pt x="406" y="77"/>
                  <a:pt x="407" y="76"/>
                  <a:pt x="408" y="77"/>
                </a:cubicBezTo>
                <a:cubicBezTo>
                  <a:pt x="409" y="76"/>
                  <a:pt x="410" y="77"/>
                  <a:pt x="411" y="76"/>
                </a:cubicBezTo>
                <a:close/>
                <a:moveTo>
                  <a:pt x="384" y="40"/>
                </a:moveTo>
                <a:cubicBezTo>
                  <a:pt x="384" y="40"/>
                  <a:pt x="384" y="41"/>
                  <a:pt x="384" y="40"/>
                </a:cubicBezTo>
                <a:close/>
                <a:moveTo>
                  <a:pt x="407" y="84"/>
                </a:moveTo>
                <a:cubicBezTo>
                  <a:pt x="407" y="84"/>
                  <a:pt x="406" y="84"/>
                  <a:pt x="406" y="84"/>
                </a:cubicBezTo>
                <a:cubicBezTo>
                  <a:pt x="406" y="84"/>
                  <a:pt x="406" y="83"/>
                  <a:pt x="406" y="84"/>
                </a:cubicBezTo>
                <a:cubicBezTo>
                  <a:pt x="406" y="84"/>
                  <a:pt x="407" y="83"/>
                  <a:pt x="407" y="84"/>
                </a:cubicBezTo>
                <a:cubicBezTo>
                  <a:pt x="407" y="84"/>
                  <a:pt x="407" y="84"/>
                  <a:pt x="407" y="84"/>
                </a:cubicBezTo>
                <a:close/>
                <a:moveTo>
                  <a:pt x="406" y="83"/>
                </a:moveTo>
                <a:cubicBezTo>
                  <a:pt x="406" y="84"/>
                  <a:pt x="404" y="84"/>
                  <a:pt x="403" y="84"/>
                </a:cubicBezTo>
                <a:cubicBezTo>
                  <a:pt x="404" y="83"/>
                  <a:pt x="405" y="83"/>
                  <a:pt x="406" y="83"/>
                </a:cubicBezTo>
                <a:close/>
                <a:moveTo>
                  <a:pt x="382" y="43"/>
                </a:moveTo>
                <a:cubicBezTo>
                  <a:pt x="382" y="43"/>
                  <a:pt x="382" y="43"/>
                  <a:pt x="382" y="43"/>
                </a:cubicBezTo>
                <a:cubicBezTo>
                  <a:pt x="382" y="43"/>
                  <a:pt x="382" y="43"/>
                  <a:pt x="382" y="42"/>
                </a:cubicBezTo>
                <a:cubicBezTo>
                  <a:pt x="382" y="42"/>
                  <a:pt x="383" y="43"/>
                  <a:pt x="382" y="43"/>
                </a:cubicBezTo>
                <a:close/>
                <a:moveTo>
                  <a:pt x="381" y="43"/>
                </a:moveTo>
                <a:cubicBezTo>
                  <a:pt x="381" y="42"/>
                  <a:pt x="381" y="43"/>
                  <a:pt x="381" y="43"/>
                </a:cubicBezTo>
                <a:close/>
                <a:moveTo>
                  <a:pt x="403" y="83"/>
                </a:moveTo>
                <a:cubicBezTo>
                  <a:pt x="403" y="84"/>
                  <a:pt x="403" y="84"/>
                  <a:pt x="403" y="84"/>
                </a:cubicBezTo>
                <a:cubicBezTo>
                  <a:pt x="402" y="85"/>
                  <a:pt x="402" y="84"/>
                  <a:pt x="401" y="84"/>
                </a:cubicBezTo>
                <a:cubicBezTo>
                  <a:pt x="401" y="83"/>
                  <a:pt x="403" y="83"/>
                  <a:pt x="403" y="83"/>
                </a:cubicBezTo>
                <a:close/>
                <a:moveTo>
                  <a:pt x="390" y="75"/>
                </a:moveTo>
                <a:cubicBezTo>
                  <a:pt x="390" y="75"/>
                  <a:pt x="390" y="76"/>
                  <a:pt x="390" y="75"/>
                </a:cubicBezTo>
                <a:close/>
                <a:moveTo>
                  <a:pt x="372" y="43"/>
                </a:moveTo>
                <a:cubicBezTo>
                  <a:pt x="372" y="42"/>
                  <a:pt x="372" y="43"/>
                  <a:pt x="372" y="43"/>
                </a:cubicBezTo>
                <a:close/>
                <a:moveTo>
                  <a:pt x="370" y="41"/>
                </a:moveTo>
                <a:cubicBezTo>
                  <a:pt x="370" y="42"/>
                  <a:pt x="370" y="42"/>
                  <a:pt x="371" y="43"/>
                </a:cubicBezTo>
                <a:cubicBezTo>
                  <a:pt x="370" y="43"/>
                  <a:pt x="369" y="42"/>
                  <a:pt x="368" y="43"/>
                </a:cubicBezTo>
                <a:cubicBezTo>
                  <a:pt x="368" y="42"/>
                  <a:pt x="367" y="41"/>
                  <a:pt x="368" y="41"/>
                </a:cubicBezTo>
                <a:cubicBezTo>
                  <a:pt x="369" y="42"/>
                  <a:pt x="370" y="42"/>
                  <a:pt x="370" y="41"/>
                </a:cubicBezTo>
                <a:close/>
                <a:moveTo>
                  <a:pt x="377" y="59"/>
                </a:moveTo>
                <a:cubicBezTo>
                  <a:pt x="377" y="59"/>
                  <a:pt x="377" y="59"/>
                  <a:pt x="377" y="59"/>
                </a:cubicBezTo>
                <a:close/>
                <a:moveTo>
                  <a:pt x="362" y="44"/>
                </a:moveTo>
                <a:cubicBezTo>
                  <a:pt x="362" y="44"/>
                  <a:pt x="362" y="44"/>
                  <a:pt x="362" y="45"/>
                </a:cubicBezTo>
                <a:cubicBezTo>
                  <a:pt x="361" y="44"/>
                  <a:pt x="361" y="43"/>
                  <a:pt x="362" y="44"/>
                </a:cubicBezTo>
                <a:close/>
                <a:moveTo>
                  <a:pt x="356" y="42"/>
                </a:moveTo>
                <a:cubicBezTo>
                  <a:pt x="356" y="42"/>
                  <a:pt x="356" y="43"/>
                  <a:pt x="356" y="43"/>
                </a:cubicBezTo>
                <a:cubicBezTo>
                  <a:pt x="356" y="43"/>
                  <a:pt x="355" y="42"/>
                  <a:pt x="356" y="42"/>
                </a:cubicBezTo>
                <a:close/>
                <a:moveTo>
                  <a:pt x="347" y="63"/>
                </a:moveTo>
                <a:cubicBezTo>
                  <a:pt x="347" y="64"/>
                  <a:pt x="346" y="63"/>
                  <a:pt x="347" y="63"/>
                </a:cubicBezTo>
                <a:close/>
                <a:moveTo>
                  <a:pt x="332" y="45"/>
                </a:moveTo>
                <a:cubicBezTo>
                  <a:pt x="332" y="45"/>
                  <a:pt x="331" y="45"/>
                  <a:pt x="331" y="45"/>
                </a:cubicBezTo>
                <a:cubicBezTo>
                  <a:pt x="331" y="45"/>
                  <a:pt x="331" y="45"/>
                  <a:pt x="332" y="45"/>
                </a:cubicBezTo>
                <a:close/>
                <a:moveTo>
                  <a:pt x="340" y="68"/>
                </a:moveTo>
                <a:cubicBezTo>
                  <a:pt x="341" y="68"/>
                  <a:pt x="341" y="68"/>
                  <a:pt x="341" y="68"/>
                </a:cubicBezTo>
                <a:cubicBezTo>
                  <a:pt x="340" y="68"/>
                  <a:pt x="339" y="69"/>
                  <a:pt x="338" y="68"/>
                </a:cubicBezTo>
                <a:cubicBezTo>
                  <a:pt x="339" y="67"/>
                  <a:pt x="340" y="68"/>
                  <a:pt x="340" y="68"/>
                </a:cubicBezTo>
                <a:close/>
                <a:moveTo>
                  <a:pt x="338" y="69"/>
                </a:moveTo>
                <a:cubicBezTo>
                  <a:pt x="339" y="69"/>
                  <a:pt x="338" y="69"/>
                  <a:pt x="337" y="69"/>
                </a:cubicBezTo>
                <a:cubicBezTo>
                  <a:pt x="338" y="69"/>
                  <a:pt x="338" y="69"/>
                  <a:pt x="338" y="69"/>
                </a:cubicBezTo>
                <a:close/>
                <a:moveTo>
                  <a:pt x="336" y="73"/>
                </a:moveTo>
                <a:cubicBezTo>
                  <a:pt x="336" y="74"/>
                  <a:pt x="335" y="74"/>
                  <a:pt x="334" y="73"/>
                </a:cubicBezTo>
                <a:cubicBezTo>
                  <a:pt x="334" y="73"/>
                  <a:pt x="335" y="73"/>
                  <a:pt x="335" y="72"/>
                </a:cubicBezTo>
                <a:cubicBezTo>
                  <a:pt x="335" y="72"/>
                  <a:pt x="336" y="72"/>
                  <a:pt x="336" y="73"/>
                </a:cubicBezTo>
                <a:close/>
                <a:moveTo>
                  <a:pt x="332" y="73"/>
                </a:moveTo>
                <a:cubicBezTo>
                  <a:pt x="332" y="73"/>
                  <a:pt x="332" y="73"/>
                  <a:pt x="332" y="73"/>
                </a:cubicBezTo>
                <a:close/>
                <a:moveTo>
                  <a:pt x="331" y="73"/>
                </a:moveTo>
                <a:cubicBezTo>
                  <a:pt x="330" y="73"/>
                  <a:pt x="328" y="74"/>
                  <a:pt x="328" y="74"/>
                </a:cubicBezTo>
                <a:cubicBezTo>
                  <a:pt x="327" y="74"/>
                  <a:pt x="328" y="74"/>
                  <a:pt x="327" y="74"/>
                </a:cubicBezTo>
                <a:cubicBezTo>
                  <a:pt x="327" y="75"/>
                  <a:pt x="327" y="74"/>
                  <a:pt x="326" y="74"/>
                </a:cubicBezTo>
                <a:cubicBezTo>
                  <a:pt x="326" y="74"/>
                  <a:pt x="325" y="74"/>
                  <a:pt x="324" y="73"/>
                </a:cubicBezTo>
                <a:cubicBezTo>
                  <a:pt x="325" y="73"/>
                  <a:pt x="326" y="73"/>
                  <a:pt x="326" y="73"/>
                </a:cubicBezTo>
                <a:cubicBezTo>
                  <a:pt x="327" y="72"/>
                  <a:pt x="328" y="74"/>
                  <a:pt x="329" y="73"/>
                </a:cubicBezTo>
                <a:cubicBezTo>
                  <a:pt x="329" y="73"/>
                  <a:pt x="330" y="73"/>
                  <a:pt x="331" y="73"/>
                </a:cubicBezTo>
                <a:close/>
                <a:moveTo>
                  <a:pt x="324" y="73"/>
                </a:moveTo>
                <a:cubicBezTo>
                  <a:pt x="324" y="74"/>
                  <a:pt x="324" y="74"/>
                  <a:pt x="324" y="74"/>
                </a:cubicBezTo>
                <a:cubicBezTo>
                  <a:pt x="323" y="75"/>
                  <a:pt x="323" y="74"/>
                  <a:pt x="322" y="75"/>
                </a:cubicBezTo>
                <a:cubicBezTo>
                  <a:pt x="321" y="74"/>
                  <a:pt x="322" y="74"/>
                  <a:pt x="322" y="74"/>
                </a:cubicBezTo>
                <a:cubicBezTo>
                  <a:pt x="320" y="74"/>
                  <a:pt x="317" y="75"/>
                  <a:pt x="315" y="75"/>
                </a:cubicBezTo>
                <a:cubicBezTo>
                  <a:pt x="315" y="74"/>
                  <a:pt x="315" y="75"/>
                  <a:pt x="315" y="74"/>
                </a:cubicBezTo>
                <a:cubicBezTo>
                  <a:pt x="315" y="73"/>
                  <a:pt x="316" y="73"/>
                  <a:pt x="317" y="74"/>
                </a:cubicBezTo>
                <a:cubicBezTo>
                  <a:pt x="318" y="73"/>
                  <a:pt x="319" y="73"/>
                  <a:pt x="319" y="72"/>
                </a:cubicBezTo>
                <a:cubicBezTo>
                  <a:pt x="320" y="73"/>
                  <a:pt x="320" y="73"/>
                  <a:pt x="321" y="73"/>
                </a:cubicBezTo>
                <a:cubicBezTo>
                  <a:pt x="321" y="73"/>
                  <a:pt x="321" y="73"/>
                  <a:pt x="322" y="73"/>
                </a:cubicBezTo>
                <a:cubicBezTo>
                  <a:pt x="323" y="73"/>
                  <a:pt x="323" y="73"/>
                  <a:pt x="324" y="73"/>
                </a:cubicBezTo>
                <a:close/>
                <a:moveTo>
                  <a:pt x="299" y="40"/>
                </a:moveTo>
                <a:cubicBezTo>
                  <a:pt x="299" y="40"/>
                  <a:pt x="299" y="40"/>
                  <a:pt x="299" y="40"/>
                </a:cubicBezTo>
                <a:close/>
                <a:moveTo>
                  <a:pt x="314" y="77"/>
                </a:moveTo>
                <a:cubicBezTo>
                  <a:pt x="313" y="78"/>
                  <a:pt x="312" y="78"/>
                  <a:pt x="311" y="78"/>
                </a:cubicBezTo>
                <a:cubicBezTo>
                  <a:pt x="311" y="77"/>
                  <a:pt x="313" y="78"/>
                  <a:pt x="314" y="77"/>
                </a:cubicBezTo>
                <a:close/>
                <a:moveTo>
                  <a:pt x="293" y="40"/>
                </a:moveTo>
                <a:cubicBezTo>
                  <a:pt x="293" y="41"/>
                  <a:pt x="293" y="41"/>
                  <a:pt x="293" y="41"/>
                </a:cubicBezTo>
                <a:cubicBezTo>
                  <a:pt x="292" y="40"/>
                  <a:pt x="293" y="40"/>
                  <a:pt x="293" y="40"/>
                </a:cubicBezTo>
                <a:close/>
                <a:moveTo>
                  <a:pt x="291" y="41"/>
                </a:moveTo>
                <a:cubicBezTo>
                  <a:pt x="291" y="41"/>
                  <a:pt x="291" y="41"/>
                  <a:pt x="291" y="41"/>
                </a:cubicBezTo>
                <a:cubicBezTo>
                  <a:pt x="291" y="41"/>
                  <a:pt x="291" y="41"/>
                  <a:pt x="291" y="41"/>
                </a:cubicBezTo>
                <a:close/>
                <a:moveTo>
                  <a:pt x="310" y="78"/>
                </a:moveTo>
                <a:cubicBezTo>
                  <a:pt x="310" y="78"/>
                  <a:pt x="310" y="78"/>
                  <a:pt x="310" y="78"/>
                </a:cubicBezTo>
                <a:cubicBezTo>
                  <a:pt x="310" y="78"/>
                  <a:pt x="310" y="78"/>
                  <a:pt x="310" y="78"/>
                </a:cubicBezTo>
                <a:close/>
                <a:moveTo>
                  <a:pt x="310" y="78"/>
                </a:moveTo>
                <a:cubicBezTo>
                  <a:pt x="310" y="78"/>
                  <a:pt x="309" y="79"/>
                  <a:pt x="308" y="79"/>
                </a:cubicBezTo>
                <a:cubicBezTo>
                  <a:pt x="308" y="78"/>
                  <a:pt x="308" y="79"/>
                  <a:pt x="307" y="78"/>
                </a:cubicBezTo>
                <a:cubicBezTo>
                  <a:pt x="307" y="79"/>
                  <a:pt x="306" y="78"/>
                  <a:pt x="306" y="78"/>
                </a:cubicBezTo>
                <a:cubicBezTo>
                  <a:pt x="305" y="78"/>
                  <a:pt x="306" y="78"/>
                  <a:pt x="305" y="78"/>
                </a:cubicBezTo>
                <a:cubicBezTo>
                  <a:pt x="306" y="77"/>
                  <a:pt x="306" y="77"/>
                  <a:pt x="306" y="77"/>
                </a:cubicBezTo>
                <a:cubicBezTo>
                  <a:pt x="307" y="78"/>
                  <a:pt x="308" y="78"/>
                  <a:pt x="310" y="78"/>
                </a:cubicBezTo>
                <a:close/>
                <a:moveTo>
                  <a:pt x="304" y="76"/>
                </a:moveTo>
                <a:cubicBezTo>
                  <a:pt x="304" y="76"/>
                  <a:pt x="304" y="76"/>
                  <a:pt x="304" y="76"/>
                </a:cubicBezTo>
                <a:cubicBezTo>
                  <a:pt x="304" y="76"/>
                  <a:pt x="304" y="76"/>
                  <a:pt x="304" y="76"/>
                </a:cubicBezTo>
                <a:cubicBezTo>
                  <a:pt x="304" y="76"/>
                  <a:pt x="304" y="76"/>
                  <a:pt x="304" y="76"/>
                </a:cubicBezTo>
                <a:cubicBezTo>
                  <a:pt x="304" y="76"/>
                  <a:pt x="304" y="76"/>
                  <a:pt x="304" y="76"/>
                </a:cubicBezTo>
                <a:close/>
                <a:moveTo>
                  <a:pt x="303" y="76"/>
                </a:moveTo>
                <a:cubicBezTo>
                  <a:pt x="303" y="77"/>
                  <a:pt x="302" y="76"/>
                  <a:pt x="302" y="77"/>
                </a:cubicBezTo>
                <a:cubicBezTo>
                  <a:pt x="302" y="78"/>
                  <a:pt x="303" y="77"/>
                  <a:pt x="303" y="78"/>
                </a:cubicBezTo>
                <a:cubicBezTo>
                  <a:pt x="301" y="78"/>
                  <a:pt x="301" y="77"/>
                  <a:pt x="300" y="76"/>
                </a:cubicBezTo>
                <a:cubicBezTo>
                  <a:pt x="301" y="75"/>
                  <a:pt x="301" y="76"/>
                  <a:pt x="302" y="76"/>
                </a:cubicBezTo>
                <a:cubicBezTo>
                  <a:pt x="302" y="76"/>
                  <a:pt x="303" y="76"/>
                  <a:pt x="303" y="76"/>
                </a:cubicBezTo>
                <a:close/>
                <a:moveTo>
                  <a:pt x="299" y="73"/>
                </a:moveTo>
                <a:cubicBezTo>
                  <a:pt x="299" y="73"/>
                  <a:pt x="299" y="73"/>
                  <a:pt x="300" y="74"/>
                </a:cubicBezTo>
                <a:cubicBezTo>
                  <a:pt x="299" y="74"/>
                  <a:pt x="299" y="73"/>
                  <a:pt x="299" y="73"/>
                </a:cubicBezTo>
                <a:close/>
                <a:moveTo>
                  <a:pt x="283" y="42"/>
                </a:moveTo>
                <a:cubicBezTo>
                  <a:pt x="283" y="43"/>
                  <a:pt x="283" y="43"/>
                  <a:pt x="282" y="43"/>
                </a:cubicBezTo>
                <a:cubicBezTo>
                  <a:pt x="281" y="43"/>
                  <a:pt x="281" y="43"/>
                  <a:pt x="280" y="43"/>
                </a:cubicBezTo>
                <a:cubicBezTo>
                  <a:pt x="280" y="43"/>
                  <a:pt x="280" y="43"/>
                  <a:pt x="280" y="42"/>
                </a:cubicBezTo>
                <a:cubicBezTo>
                  <a:pt x="281" y="42"/>
                  <a:pt x="282" y="42"/>
                  <a:pt x="283" y="42"/>
                </a:cubicBezTo>
                <a:close/>
                <a:moveTo>
                  <a:pt x="299" y="73"/>
                </a:moveTo>
                <a:cubicBezTo>
                  <a:pt x="299" y="74"/>
                  <a:pt x="298" y="74"/>
                  <a:pt x="298" y="74"/>
                </a:cubicBezTo>
                <a:cubicBezTo>
                  <a:pt x="298" y="73"/>
                  <a:pt x="297" y="74"/>
                  <a:pt x="297" y="74"/>
                </a:cubicBezTo>
                <a:cubicBezTo>
                  <a:pt x="298" y="73"/>
                  <a:pt x="298" y="73"/>
                  <a:pt x="299" y="73"/>
                </a:cubicBezTo>
                <a:close/>
                <a:moveTo>
                  <a:pt x="301" y="78"/>
                </a:moveTo>
                <a:cubicBezTo>
                  <a:pt x="302" y="79"/>
                  <a:pt x="300" y="78"/>
                  <a:pt x="301" y="78"/>
                </a:cubicBezTo>
                <a:close/>
                <a:moveTo>
                  <a:pt x="300" y="77"/>
                </a:moveTo>
                <a:cubicBezTo>
                  <a:pt x="300" y="77"/>
                  <a:pt x="300" y="78"/>
                  <a:pt x="300" y="77"/>
                </a:cubicBezTo>
                <a:cubicBezTo>
                  <a:pt x="300" y="77"/>
                  <a:pt x="300" y="77"/>
                  <a:pt x="300" y="77"/>
                </a:cubicBezTo>
                <a:close/>
                <a:moveTo>
                  <a:pt x="300" y="78"/>
                </a:moveTo>
                <a:cubicBezTo>
                  <a:pt x="300" y="78"/>
                  <a:pt x="300" y="78"/>
                  <a:pt x="300" y="78"/>
                </a:cubicBezTo>
                <a:close/>
                <a:moveTo>
                  <a:pt x="298" y="76"/>
                </a:moveTo>
                <a:cubicBezTo>
                  <a:pt x="298" y="76"/>
                  <a:pt x="298" y="76"/>
                  <a:pt x="298" y="76"/>
                </a:cubicBezTo>
                <a:cubicBezTo>
                  <a:pt x="298" y="77"/>
                  <a:pt x="297" y="76"/>
                  <a:pt x="298" y="76"/>
                </a:cubicBezTo>
                <a:close/>
                <a:moveTo>
                  <a:pt x="250" y="79"/>
                </a:moveTo>
                <a:cubicBezTo>
                  <a:pt x="251" y="79"/>
                  <a:pt x="251" y="79"/>
                  <a:pt x="251" y="78"/>
                </a:cubicBezTo>
                <a:cubicBezTo>
                  <a:pt x="252" y="79"/>
                  <a:pt x="253" y="79"/>
                  <a:pt x="255" y="78"/>
                </a:cubicBezTo>
                <a:cubicBezTo>
                  <a:pt x="255" y="76"/>
                  <a:pt x="259" y="75"/>
                  <a:pt x="261" y="75"/>
                </a:cubicBezTo>
                <a:cubicBezTo>
                  <a:pt x="261" y="76"/>
                  <a:pt x="261" y="77"/>
                  <a:pt x="262" y="76"/>
                </a:cubicBezTo>
                <a:cubicBezTo>
                  <a:pt x="263" y="76"/>
                  <a:pt x="262" y="76"/>
                  <a:pt x="262" y="75"/>
                </a:cubicBezTo>
                <a:cubicBezTo>
                  <a:pt x="263" y="75"/>
                  <a:pt x="263" y="75"/>
                  <a:pt x="264" y="76"/>
                </a:cubicBezTo>
                <a:cubicBezTo>
                  <a:pt x="264" y="76"/>
                  <a:pt x="264" y="75"/>
                  <a:pt x="265" y="75"/>
                </a:cubicBezTo>
                <a:cubicBezTo>
                  <a:pt x="265" y="76"/>
                  <a:pt x="267" y="76"/>
                  <a:pt x="267" y="75"/>
                </a:cubicBezTo>
                <a:cubicBezTo>
                  <a:pt x="274" y="74"/>
                  <a:pt x="281" y="74"/>
                  <a:pt x="288" y="74"/>
                </a:cubicBezTo>
                <a:cubicBezTo>
                  <a:pt x="289" y="75"/>
                  <a:pt x="291" y="74"/>
                  <a:pt x="292" y="73"/>
                </a:cubicBezTo>
                <a:cubicBezTo>
                  <a:pt x="293" y="74"/>
                  <a:pt x="295" y="73"/>
                  <a:pt x="296" y="74"/>
                </a:cubicBezTo>
                <a:cubicBezTo>
                  <a:pt x="296" y="74"/>
                  <a:pt x="296" y="74"/>
                  <a:pt x="296" y="74"/>
                </a:cubicBezTo>
                <a:cubicBezTo>
                  <a:pt x="296" y="74"/>
                  <a:pt x="296" y="74"/>
                  <a:pt x="295" y="74"/>
                </a:cubicBezTo>
                <a:cubicBezTo>
                  <a:pt x="295" y="75"/>
                  <a:pt x="296" y="75"/>
                  <a:pt x="296" y="75"/>
                </a:cubicBezTo>
                <a:cubicBezTo>
                  <a:pt x="295" y="77"/>
                  <a:pt x="293" y="76"/>
                  <a:pt x="292" y="77"/>
                </a:cubicBezTo>
                <a:cubicBezTo>
                  <a:pt x="291" y="77"/>
                  <a:pt x="292" y="77"/>
                  <a:pt x="293" y="77"/>
                </a:cubicBezTo>
                <a:cubicBezTo>
                  <a:pt x="294" y="76"/>
                  <a:pt x="295" y="78"/>
                  <a:pt x="296" y="77"/>
                </a:cubicBezTo>
                <a:cubicBezTo>
                  <a:pt x="297" y="77"/>
                  <a:pt x="298" y="76"/>
                  <a:pt x="299" y="77"/>
                </a:cubicBezTo>
                <a:cubicBezTo>
                  <a:pt x="298" y="77"/>
                  <a:pt x="297" y="78"/>
                  <a:pt x="296" y="78"/>
                </a:cubicBezTo>
                <a:cubicBezTo>
                  <a:pt x="297" y="78"/>
                  <a:pt x="298" y="78"/>
                  <a:pt x="299" y="78"/>
                </a:cubicBezTo>
                <a:cubicBezTo>
                  <a:pt x="298" y="79"/>
                  <a:pt x="298" y="80"/>
                  <a:pt x="297" y="80"/>
                </a:cubicBezTo>
                <a:cubicBezTo>
                  <a:pt x="296" y="79"/>
                  <a:pt x="295" y="79"/>
                  <a:pt x="294" y="80"/>
                </a:cubicBezTo>
                <a:cubicBezTo>
                  <a:pt x="294" y="79"/>
                  <a:pt x="294" y="79"/>
                  <a:pt x="294" y="79"/>
                </a:cubicBezTo>
                <a:cubicBezTo>
                  <a:pt x="293" y="79"/>
                  <a:pt x="293" y="79"/>
                  <a:pt x="293" y="80"/>
                </a:cubicBezTo>
                <a:cubicBezTo>
                  <a:pt x="292" y="80"/>
                  <a:pt x="292" y="79"/>
                  <a:pt x="292" y="79"/>
                </a:cubicBezTo>
                <a:cubicBezTo>
                  <a:pt x="291" y="79"/>
                  <a:pt x="291" y="79"/>
                  <a:pt x="291" y="79"/>
                </a:cubicBezTo>
                <a:cubicBezTo>
                  <a:pt x="291" y="80"/>
                  <a:pt x="291" y="79"/>
                  <a:pt x="291" y="79"/>
                </a:cubicBezTo>
                <a:cubicBezTo>
                  <a:pt x="290" y="79"/>
                  <a:pt x="290" y="79"/>
                  <a:pt x="289" y="79"/>
                </a:cubicBezTo>
                <a:cubicBezTo>
                  <a:pt x="289" y="79"/>
                  <a:pt x="289" y="79"/>
                  <a:pt x="289" y="80"/>
                </a:cubicBezTo>
                <a:cubicBezTo>
                  <a:pt x="289" y="80"/>
                  <a:pt x="288" y="80"/>
                  <a:pt x="288" y="80"/>
                </a:cubicBezTo>
                <a:cubicBezTo>
                  <a:pt x="288" y="79"/>
                  <a:pt x="287" y="80"/>
                  <a:pt x="286" y="80"/>
                </a:cubicBezTo>
                <a:cubicBezTo>
                  <a:pt x="286" y="79"/>
                  <a:pt x="286" y="79"/>
                  <a:pt x="285" y="79"/>
                </a:cubicBezTo>
                <a:cubicBezTo>
                  <a:pt x="285" y="80"/>
                  <a:pt x="286" y="80"/>
                  <a:pt x="285" y="80"/>
                </a:cubicBezTo>
                <a:cubicBezTo>
                  <a:pt x="284" y="80"/>
                  <a:pt x="283" y="79"/>
                  <a:pt x="282" y="79"/>
                </a:cubicBezTo>
                <a:cubicBezTo>
                  <a:pt x="281" y="80"/>
                  <a:pt x="282" y="80"/>
                  <a:pt x="282" y="81"/>
                </a:cubicBezTo>
                <a:cubicBezTo>
                  <a:pt x="280" y="81"/>
                  <a:pt x="280" y="80"/>
                  <a:pt x="279" y="81"/>
                </a:cubicBezTo>
                <a:cubicBezTo>
                  <a:pt x="278" y="81"/>
                  <a:pt x="278" y="80"/>
                  <a:pt x="278" y="80"/>
                </a:cubicBezTo>
                <a:cubicBezTo>
                  <a:pt x="277" y="80"/>
                  <a:pt x="278" y="81"/>
                  <a:pt x="277" y="81"/>
                </a:cubicBezTo>
                <a:cubicBezTo>
                  <a:pt x="276" y="80"/>
                  <a:pt x="274" y="82"/>
                  <a:pt x="273" y="81"/>
                </a:cubicBezTo>
                <a:cubicBezTo>
                  <a:pt x="271" y="81"/>
                  <a:pt x="268" y="81"/>
                  <a:pt x="266" y="82"/>
                </a:cubicBezTo>
                <a:cubicBezTo>
                  <a:pt x="266" y="82"/>
                  <a:pt x="265" y="82"/>
                  <a:pt x="265" y="81"/>
                </a:cubicBezTo>
                <a:cubicBezTo>
                  <a:pt x="264" y="83"/>
                  <a:pt x="262" y="81"/>
                  <a:pt x="261" y="81"/>
                </a:cubicBezTo>
                <a:cubicBezTo>
                  <a:pt x="260" y="81"/>
                  <a:pt x="260" y="81"/>
                  <a:pt x="260" y="80"/>
                </a:cubicBezTo>
                <a:cubicBezTo>
                  <a:pt x="260" y="80"/>
                  <a:pt x="259" y="81"/>
                  <a:pt x="259" y="81"/>
                </a:cubicBezTo>
                <a:cubicBezTo>
                  <a:pt x="259" y="81"/>
                  <a:pt x="260" y="81"/>
                  <a:pt x="260" y="82"/>
                </a:cubicBezTo>
                <a:cubicBezTo>
                  <a:pt x="259" y="82"/>
                  <a:pt x="259" y="83"/>
                  <a:pt x="259" y="83"/>
                </a:cubicBezTo>
                <a:cubicBezTo>
                  <a:pt x="259" y="84"/>
                  <a:pt x="259" y="84"/>
                  <a:pt x="258" y="84"/>
                </a:cubicBezTo>
                <a:cubicBezTo>
                  <a:pt x="257" y="84"/>
                  <a:pt x="256" y="85"/>
                  <a:pt x="255" y="84"/>
                </a:cubicBezTo>
                <a:cubicBezTo>
                  <a:pt x="256" y="83"/>
                  <a:pt x="258" y="83"/>
                  <a:pt x="258" y="83"/>
                </a:cubicBezTo>
                <a:cubicBezTo>
                  <a:pt x="257" y="82"/>
                  <a:pt x="257" y="82"/>
                  <a:pt x="256" y="81"/>
                </a:cubicBezTo>
                <a:cubicBezTo>
                  <a:pt x="256" y="82"/>
                  <a:pt x="256" y="82"/>
                  <a:pt x="256" y="82"/>
                </a:cubicBezTo>
                <a:cubicBezTo>
                  <a:pt x="255" y="82"/>
                  <a:pt x="255" y="82"/>
                  <a:pt x="254" y="81"/>
                </a:cubicBezTo>
                <a:cubicBezTo>
                  <a:pt x="254" y="82"/>
                  <a:pt x="254" y="82"/>
                  <a:pt x="253" y="82"/>
                </a:cubicBezTo>
                <a:cubicBezTo>
                  <a:pt x="253" y="82"/>
                  <a:pt x="252" y="82"/>
                  <a:pt x="252" y="82"/>
                </a:cubicBezTo>
                <a:cubicBezTo>
                  <a:pt x="251" y="83"/>
                  <a:pt x="249" y="81"/>
                  <a:pt x="248" y="82"/>
                </a:cubicBezTo>
                <a:cubicBezTo>
                  <a:pt x="247" y="81"/>
                  <a:pt x="249" y="80"/>
                  <a:pt x="250" y="80"/>
                </a:cubicBezTo>
                <a:cubicBezTo>
                  <a:pt x="250" y="80"/>
                  <a:pt x="250" y="80"/>
                  <a:pt x="250" y="80"/>
                </a:cubicBezTo>
                <a:cubicBezTo>
                  <a:pt x="250" y="81"/>
                  <a:pt x="250" y="81"/>
                  <a:pt x="250" y="81"/>
                </a:cubicBezTo>
                <a:cubicBezTo>
                  <a:pt x="251" y="80"/>
                  <a:pt x="250" y="80"/>
                  <a:pt x="250" y="79"/>
                </a:cubicBezTo>
                <a:close/>
                <a:moveTo>
                  <a:pt x="299" y="78"/>
                </a:moveTo>
                <a:cubicBezTo>
                  <a:pt x="299" y="78"/>
                  <a:pt x="299" y="79"/>
                  <a:pt x="299" y="78"/>
                </a:cubicBezTo>
                <a:close/>
                <a:moveTo>
                  <a:pt x="280" y="41"/>
                </a:moveTo>
                <a:cubicBezTo>
                  <a:pt x="280" y="42"/>
                  <a:pt x="280" y="42"/>
                  <a:pt x="280" y="42"/>
                </a:cubicBezTo>
                <a:cubicBezTo>
                  <a:pt x="280" y="42"/>
                  <a:pt x="280" y="42"/>
                  <a:pt x="279" y="42"/>
                </a:cubicBezTo>
                <a:cubicBezTo>
                  <a:pt x="279" y="42"/>
                  <a:pt x="279" y="42"/>
                  <a:pt x="279" y="42"/>
                </a:cubicBezTo>
                <a:cubicBezTo>
                  <a:pt x="279" y="42"/>
                  <a:pt x="280" y="42"/>
                  <a:pt x="280" y="41"/>
                </a:cubicBezTo>
                <a:close/>
                <a:moveTo>
                  <a:pt x="288" y="61"/>
                </a:moveTo>
                <a:cubicBezTo>
                  <a:pt x="288" y="62"/>
                  <a:pt x="288" y="62"/>
                  <a:pt x="288" y="63"/>
                </a:cubicBezTo>
                <a:cubicBezTo>
                  <a:pt x="288" y="63"/>
                  <a:pt x="288" y="62"/>
                  <a:pt x="287" y="62"/>
                </a:cubicBezTo>
                <a:cubicBezTo>
                  <a:pt x="287" y="62"/>
                  <a:pt x="288" y="62"/>
                  <a:pt x="287" y="62"/>
                </a:cubicBezTo>
                <a:cubicBezTo>
                  <a:pt x="287" y="62"/>
                  <a:pt x="288" y="62"/>
                  <a:pt x="288" y="61"/>
                </a:cubicBezTo>
                <a:close/>
                <a:moveTo>
                  <a:pt x="282" y="63"/>
                </a:moveTo>
                <a:cubicBezTo>
                  <a:pt x="282" y="63"/>
                  <a:pt x="282" y="63"/>
                  <a:pt x="282" y="62"/>
                </a:cubicBezTo>
                <a:cubicBezTo>
                  <a:pt x="282" y="62"/>
                  <a:pt x="282" y="62"/>
                  <a:pt x="282" y="63"/>
                </a:cubicBezTo>
                <a:close/>
                <a:moveTo>
                  <a:pt x="299" y="102"/>
                </a:moveTo>
                <a:cubicBezTo>
                  <a:pt x="299" y="102"/>
                  <a:pt x="299" y="102"/>
                  <a:pt x="299" y="102"/>
                </a:cubicBezTo>
                <a:close/>
                <a:moveTo>
                  <a:pt x="277" y="63"/>
                </a:moveTo>
                <a:cubicBezTo>
                  <a:pt x="277" y="63"/>
                  <a:pt x="276" y="63"/>
                  <a:pt x="277" y="63"/>
                </a:cubicBezTo>
                <a:close/>
                <a:moveTo>
                  <a:pt x="283" y="80"/>
                </a:moveTo>
                <a:cubicBezTo>
                  <a:pt x="283" y="80"/>
                  <a:pt x="282" y="80"/>
                  <a:pt x="282" y="80"/>
                </a:cubicBezTo>
                <a:cubicBezTo>
                  <a:pt x="282" y="79"/>
                  <a:pt x="283" y="80"/>
                  <a:pt x="283" y="80"/>
                </a:cubicBezTo>
                <a:close/>
                <a:moveTo>
                  <a:pt x="276" y="69"/>
                </a:moveTo>
                <a:cubicBezTo>
                  <a:pt x="276" y="69"/>
                  <a:pt x="276" y="69"/>
                  <a:pt x="276" y="70"/>
                </a:cubicBezTo>
                <a:cubicBezTo>
                  <a:pt x="275" y="70"/>
                  <a:pt x="275" y="69"/>
                  <a:pt x="274" y="70"/>
                </a:cubicBezTo>
                <a:cubicBezTo>
                  <a:pt x="274" y="69"/>
                  <a:pt x="275" y="69"/>
                  <a:pt x="276" y="69"/>
                </a:cubicBezTo>
                <a:close/>
                <a:moveTo>
                  <a:pt x="273" y="70"/>
                </a:moveTo>
                <a:cubicBezTo>
                  <a:pt x="273" y="70"/>
                  <a:pt x="272" y="70"/>
                  <a:pt x="272" y="70"/>
                </a:cubicBezTo>
                <a:cubicBezTo>
                  <a:pt x="271" y="70"/>
                  <a:pt x="271" y="71"/>
                  <a:pt x="271" y="71"/>
                </a:cubicBezTo>
                <a:cubicBezTo>
                  <a:pt x="271" y="72"/>
                  <a:pt x="270" y="70"/>
                  <a:pt x="270" y="70"/>
                </a:cubicBezTo>
                <a:cubicBezTo>
                  <a:pt x="270" y="70"/>
                  <a:pt x="270" y="69"/>
                  <a:pt x="270" y="69"/>
                </a:cubicBezTo>
                <a:cubicBezTo>
                  <a:pt x="270" y="69"/>
                  <a:pt x="271" y="70"/>
                  <a:pt x="272" y="69"/>
                </a:cubicBezTo>
                <a:cubicBezTo>
                  <a:pt x="272" y="70"/>
                  <a:pt x="273" y="69"/>
                  <a:pt x="273" y="70"/>
                </a:cubicBezTo>
                <a:close/>
                <a:moveTo>
                  <a:pt x="273" y="71"/>
                </a:moveTo>
                <a:cubicBezTo>
                  <a:pt x="273" y="71"/>
                  <a:pt x="272" y="71"/>
                  <a:pt x="272" y="71"/>
                </a:cubicBezTo>
                <a:cubicBezTo>
                  <a:pt x="272" y="71"/>
                  <a:pt x="272" y="71"/>
                  <a:pt x="273" y="71"/>
                </a:cubicBezTo>
                <a:close/>
                <a:moveTo>
                  <a:pt x="269" y="71"/>
                </a:moveTo>
                <a:cubicBezTo>
                  <a:pt x="269" y="71"/>
                  <a:pt x="269" y="71"/>
                  <a:pt x="269" y="71"/>
                </a:cubicBezTo>
                <a:cubicBezTo>
                  <a:pt x="269" y="71"/>
                  <a:pt x="268" y="71"/>
                  <a:pt x="268" y="71"/>
                </a:cubicBezTo>
                <a:cubicBezTo>
                  <a:pt x="268" y="70"/>
                  <a:pt x="268" y="70"/>
                  <a:pt x="268" y="70"/>
                </a:cubicBezTo>
                <a:cubicBezTo>
                  <a:pt x="269" y="70"/>
                  <a:pt x="269" y="71"/>
                  <a:pt x="269" y="71"/>
                </a:cubicBezTo>
                <a:close/>
                <a:moveTo>
                  <a:pt x="268" y="71"/>
                </a:moveTo>
                <a:cubicBezTo>
                  <a:pt x="266" y="72"/>
                  <a:pt x="265" y="72"/>
                  <a:pt x="264" y="71"/>
                </a:cubicBezTo>
                <a:cubicBezTo>
                  <a:pt x="265" y="71"/>
                  <a:pt x="267" y="70"/>
                  <a:pt x="268" y="71"/>
                </a:cubicBezTo>
                <a:close/>
                <a:moveTo>
                  <a:pt x="259" y="69"/>
                </a:moveTo>
                <a:cubicBezTo>
                  <a:pt x="258" y="69"/>
                  <a:pt x="259" y="68"/>
                  <a:pt x="259" y="68"/>
                </a:cubicBezTo>
                <a:cubicBezTo>
                  <a:pt x="259" y="68"/>
                  <a:pt x="259" y="69"/>
                  <a:pt x="259" y="69"/>
                </a:cubicBezTo>
                <a:close/>
                <a:moveTo>
                  <a:pt x="262" y="75"/>
                </a:moveTo>
                <a:cubicBezTo>
                  <a:pt x="262" y="76"/>
                  <a:pt x="262" y="75"/>
                  <a:pt x="261" y="76"/>
                </a:cubicBezTo>
                <a:cubicBezTo>
                  <a:pt x="261" y="75"/>
                  <a:pt x="262" y="75"/>
                  <a:pt x="262" y="75"/>
                </a:cubicBezTo>
                <a:close/>
                <a:moveTo>
                  <a:pt x="265" y="84"/>
                </a:moveTo>
                <a:cubicBezTo>
                  <a:pt x="265" y="84"/>
                  <a:pt x="264" y="84"/>
                  <a:pt x="263" y="85"/>
                </a:cubicBezTo>
                <a:cubicBezTo>
                  <a:pt x="263" y="84"/>
                  <a:pt x="262" y="84"/>
                  <a:pt x="262" y="84"/>
                </a:cubicBezTo>
                <a:cubicBezTo>
                  <a:pt x="262" y="82"/>
                  <a:pt x="264" y="82"/>
                  <a:pt x="265" y="83"/>
                </a:cubicBezTo>
                <a:cubicBezTo>
                  <a:pt x="265" y="83"/>
                  <a:pt x="265" y="84"/>
                  <a:pt x="265" y="84"/>
                </a:cubicBezTo>
                <a:close/>
                <a:moveTo>
                  <a:pt x="241" y="67"/>
                </a:moveTo>
                <a:cubicBezTo>
                  <a:pt x="241" y="67"/>
                  <a:pt x="241" y="67"/>
                  <a:pt x="241" y="67"/>
                </a:cubicBezTo>
                <a:cubicBezTo>
                  <a:pt x="241" y="67"/>
                  <a:pt x="241" y="67"/>
                  <a:pt x="241" y="67"/>
                </a:cubicBezTo>
                <a:cubicBezTo>
                  <a:pt x="241" y="67"/>
                  <a:pt x="241" y="67"/>
                  <a:pt x="241" y="67"/>
                </a:cubicBezTo>
                <a:cubicBezTo>
                  <a:pt x="241" y="67"/>
                  <a:pt x="241" y="67"/>
                  <a:pt x="241" y="67"/>
                </a:cubicBezTo>
                <a:close/>
                <a:moveTo>
                  <a:pt x="240" y="67"/>
                </a:moveTo>
                <a:cubicBezTo>
                  <a:pt x="240" y="67"/>
                  <a:pt x="240" y="67"/>
                  <a:pt x="240" y="67"/>
                </a:cubicBezTo>
                <a:cubicBezTo>
                  <a:pt x="240" y="67"/>
                  <a:pt x="240" y="67"/>
                  <a:pt x="240" y="67"/>
                </a:cubicBezTo>
                <a:close/>
                <a:moveTo>
                  <a:pt x="235" y="65"/>
                </a:moveTo>
                <a:cubicBezTo>
                  <a:pt x="236" y="65"/>
                  <a:pt x="234" y="66"/>
                  <a:pt x="234" y="65"/>
                </a:cubicBezTo>
                <a:cubicBezTo>
                  <a:pt x="235" y="65"/>
                  <a:pt x="235" y="65"/>
                  <a:pt x="235" y="65"/>
                </a:cubicBezTo>
                <a:cubicBezTo>
                  <a:pt x="235" y="65"/>
                  <a:pt x="235" y="65"/>
                  <a:pt x="235" y="65"/>
                </a:cubicBezTo>
                <a:close/>
                <a:moveTo>
                  <a:pt x="232" y="65"/>
                </a:moveTo>
                <a:cubicBezTo>
                  <a:pt x="233" y="65"/>
                  <a:pt x="232" y="65"/>
                  <a:pt x="233" y="65"/>
                </a:cubicBezTo>
                <a:cubicBezTo>
                  <a:pt x="232" y="65"/>
                  <a:pt x="232" y="66"/>
                  <a:pt x="232" y="65"/>
                </a:cubicBezTo>
                <a:cubicBezTo>
                  <a:pt x="232" y="65"/>
                  <a:pt x="232" y="65"/>
                  <a:pt x="232" y="65"/>
                </a:cubicBezTo>
                <a:close/>
                <a:moveTo>
                  <a:pt x="237" y="84"/>
                </a:moveTo>
                <a:cubicBezTo>
                  <a:pt x="236" y="85"/>
                  <a:pt x="236" y="84"/>
                  <a:pt x="236" y="84"/>
                </a:cubicBezTo>
                <a:cubicBezTo>
                  <a:pt x="236" y="84"/>
                  <a:pt x="236" y="84"/>
                  <a:pt x="237" y="84"/>
                </a:cubicBezTo>
                <a:close/>
                <a:moveTo>
                  <a:pt x="222" y="65"/>
                </a:moveTo>
                <a:cubicBezTo>
                  <a:pt x="222" y="64"/>
                  <a:pt x="221" y="65"/>
                  <a:pt x="222" y="65"/>
                </a:cubicBezTo>
                <a:close/>
                <a:moveTo>
                  <a:pt x="222" y="65"/>
                </a:moveTo>
                <a:cubicBezTo>
                  <a:pt x="223" y="65"/>
                  <a:pt x="222" y="66"/>
                  <a:pt x="222" y="65"/>
                </a:cubicBezTo>
                <a:close/>
                <a:moveTo>
                  <a:pt x="218" y="66"/>
                </a:moveTo>
                <a:cubicBezTo>
                  <a:pt x="218" y="66"/>
                  <a:pt x="217" y="66"/>
                  <a:pt x="218" y="66"/>
                </a:cubicBezTo>
                <a:close/>
                <a:moveTo>
                  <a:pt x="225" y="84"/>
                </a:moveTo>
                <a:cubicBezTo>
                  <a:pt x="225" y="84"/>
                  <a:pt x="225" y="85"/>
                  <a:pt x="224" y="85"/>
                </a:cubicBezTo>
                <a:cubicBezTo>
                  <a:pt x="224" y="84"/>
                  <a:pt x="225" y="84"/>
                  <a:pt x="225" y="84"/>
                </a:cubicBezTo>
                <a:close/>
                <a:moveTo>
                  <a:pt x="216" y="85"/>
                </a:moveTo>
                <a:cubicBezTo>
                  <a:pt x="216" y="86"/>
                  <a:pt x="216" y="86"/>
                  <a:pt x="216" y="86"/>
                </a:cubicBezTo>
                <a:cubicBezTo>
                  <a:pt x="216" y="86"/>
                  <a:pt x="216" y="86"/>
                  <a:pt x="215" y="86"/>
                </a:cubicBezTo>
                <a:cubicBezTo>
                  <a:pt x="215" y="86"/>
                  <a:pt x="215" y="86"/>
                  <a:pt x="216" y="85"/>
                </a:cubicBezTo>
                <a:close/>
                <a:moveTo>
                  <a:pt x="219" y="104"/>
                </a:moveTo>
                <a:cubicBezTo>
                  <a:pt x="219" y="104"/>
                  <a:pt x="220" y="104"/>
                  <a:pt x="220" y="104"/>
                </a:cubicBezTo>
                <a:cubicBezTo>
                  <a:pt x="219" y="105"/>
                  <a:pt x="218" y="104"/>
                  <a:pt x="217" y="105"/>
                </a:cubicBezTo>
                <a:cubicBezTo>
                  <a:pt x="217" y="104"/>
                  <a:pt x="215" y="105"/>
                  <a:pt x="215" y="105"/>
                </a:cubicBezTo>
                <a:cubicBezTo>
                  <a:pt x="214" y="105"/>
                  <a:pt x="213" y="106"/>
                  <a:pt x="213" y="105"/>
                </a:cubicBezTo>
                <a:cubicBezTo>
                  <a:pt x="212" y="105"/>
                  <a:pt x="213" y="106"/>
                  <a:pt x="212" y="106"/>
                </a:cubicBezTo>
                <a:cubicBezTo>
                  <a:pt x="212" y="106"/>
                  <a:pt x="211" y="106"/>
                  <a:pt x="210" y="105"/>
                </a:cubicBezTo>
                <a:cubicBezTo>
                  <a:pt x="208" y="106"/>
                  <a:pt x="207" y="106"/>
                  <a:pt x="206" y="105"/>
                </a:cubicBezTo>
                <a:cubicBezTo>
                  <a:pt x="205" y="107"/>
                  <a:pt x="204" y="105"/>
                  <a:pt x="203" y="106"/>
                </a:cubicBezTo>
                <a:cubicBezTo>
                  <a:pt x="203" y="106"/>
                  <a:pt x="202" y="106"/>
                  <a:pt x="202" y="105"/>
                </a:cubicBezTo>
                <a:cubicBezTo>
                  <a:pt x="200" y="106"/>
                  <a:pt x="200" y="108"/>
                  <a:pt x="199" y="107"/>
                </a:cubicBezTo>
                <a:cubicBezTo>
                  <a:pt x="199" y="107"/>
                  <a:pt x="199" y="107"/>
                  <a:pt x="200" y="107"/>
                </a:cubicBezTo>
                <a:cubicBezTo>
                  <a:pt x="199" y="104"/>
                  <a:pt x="195" y="106"/>
                  <a:pt x="193" y="106"/>
                </a:cubicBezTo>
                <a:cubicBezTo>
                  <a:pt x="193" y="106"/>
                  <a:pt x="193" y="106"/>
                  <a:pt x="193" y="106"/>
                </a:cubicBezTo>
                <a:cubicBezTo>
                  <a:pt x="192" y="106"/>
                  <a:pt x="190" y="105"/>
                  <a:pt x="189" y="107"/>
                </a:cubicBezTo>
                <a:cubicBezTo>
                  <a:pt x="189" y="106"/>
                  <a:pt x="188" y="106"/>
                  <a:pt x="188" y="106"/>
                </a:cubicBezTo>
                <a:cubicBezTo>
                  <a:pt x="189" y="105"/>
                  <a:pt x="191" y="106"/>
                  <a:pt x="193" y="105"/>
                </a:cubicBezTo>
                <a:cubicBezTo>
                  <a:pt x="193" y="105"/>
                  <a:pt x="193" y="106"/>
                  <a:pt x="194" y="105"/>
                </a:cubicBezTo>
                <a:cubicBezTo>
                  <a:pt x="197" y="105"/>
                  <a:pt x="199" y="105"/>
                  <a:pt x="202" y="105"/>
                </a:cubicBezTo>
                <a:cubicBezTo>
                  <a:pt x="203" y="104"/>
                  <a:pt x="204" y="105"/>
                  <a:pt x="205" y="105"/>
                </a:cubicBezTo>
                <a:cubicBezTo>
                  <a:pt x="206" y="105"/>
                  <a:pt x="205" y="105"/>
                  <a:pt x="206" y="105"/>
                </a:cubicBezTo>
                <a:cubicBezTo>
                  <a:pt x="209" y="105"/>
                  <a:pt x="212" y="104"/>
                  <a:pt x="215" y="105"/>
                </a:cubicBezTo>
                <a:cubicBezTo>
                  <a:pt x="216" y="104"/>
                  <a:pt x="218" y="105"/>
                  <a:pt x="219" y="104"/>
                </a:cubicBezTo>
                <a:close/>
                <a:moveTo>
                  <a:pt x="213" y="107"/>
                </a:moveTo>
                <a:cubicBezTo>
                  <a:pt x="213" y="107"/>
                  <a:pt x="212" y="107"/>
                  <a:pt x="213" y="108"/>
                </a:cubicBezTo>
                <a:cubicBezTo>
                  <a:pt x="213" y="108"/>
                  <a:pt x="212" y="108"/>
                  <a:pt x="212" y="108"/>
                </a:cubicBezTo>
                <a:cubicBezTo>
                  <a:pt x="212" y="108"/>
                  <a:pt x="212" y="107"/>
                  <a:pt x="212" y="107"/>
                </a:cubicBezTo>
                <a:cubicBezTo>
                  <a:pt x="212" y="107"/>
                  <a:pt x="212" y="107"/>
                  <a:pt x="213" y="107"/>
                </a:cubicBezTo>
                <a:close/>
                <a:moveTo>
                  <a:pt x="201" y="86"/>
                </a:moveTo>
                <a:cubicBezTo>
                  <a:pt x="201" y="86"/>
                  <a:pt x="200" y="86"/>
                  <a:pt x="201" y="86"/>
                </a:cubicBezTo>
                <a:close/>
                <a:moveTo>
                  <a:pt x="205" y="103"/>
                </a:moveTo>
                <a:cubicBezTo>
                  <a:pt x="205" y="104"/>
                  <a:pt x="204" y="103"/>
                  <a:pt x="205" y="103"/>
                </a:cubicBezTo>
                <a:close/>
                <a:moveTo>
                  <a:pt x="205" y="106"/>
                </a:moveTo>
                <a:cubicBezTo>
                  <a:pt x="205" y="106"/>
                  <a:pt x="205" y="106"/>
                  <a:pt x="205" y="106"/>
                </a:cubicBezTo>
                <a:close/>
                <a:moveTo>
                  <a:pt x="191" y="86"/>
                </a:moveTo>
                <a:cubicBezTo>
                  <a:pt x="192" y="87"/>
                  <a:pt x="192" y="87"/>
                  <a:pt x="192" y="87"/>
                </a:cubicBezTo>
                <a:cubicBezTo>
                  <a:pt x="191" y="87"/>
                  <a:pt x="191" y="87"/>
                  <a:pt x="191" y="87"/>
                </a:cubicBezTo>
                <a:cubicBezTo>
                  <a:pt x="191" y="87"/>
                  <a:pt x="191" y="87"/>
                  <a:pt x="191" y="86"/>
                </a:cubicBezTo>
                <a:close/>
                <a:moveTo>
                  <a:pt x="200" y="103"/>
                </a:moveTo>
                <a:cubicBezTo>
                  <a:pt x="200" y="104"/>
                  <a:pt x="199" y="103"/>
                  <a:pt x="199" y="103"/>
                </a:cubicBezTo>
                <a:cubicBezTo>
                  <a:pt x="199" y="103"/>
                  <a:pt x="200" y="103"/>
                  <a:pt x="200" y="103"/>
                </a:cubicBezTo>
                <a:close/>
                <a:moveTo>
                  <a:pt x="202" y="107"/>
                </a:moveTo>
                <a:cubicBezTo>
                  <a:pt x="203" y="107"/>
                  <a:pt x="201" y="108"/>
                  <a:pt x="202" y="107"/>
                </a:cubicBezTo>
                <a:close/>
                <a:moveTo>
                  <a:pt x="198" y="103"/>
                </a:moveTo>
                <a:cubicBezTo>
                  <a:pt x="198" y="103"/>
                  <a:pt x="197" y="104"/>
                  <a:pt x="197" y="103"/>
                </a:cubicBezTo>
                <a:cubicBezTo>
                  <a:pt x="198" y="103"/>
                  <a:pt x="198" y="103"/>
                  <a:pt x="198" y="103"/>
                </a:cubicBezTo>
                <a:cubicBezTo>
                  <a:pt x="198" y="103"/>
                  <a:pt x="198" y="103"/>
                  <a:pt x="198" y="103"/>
                </a:cubicBezTo>
                <a:close/>
                <a:moveTo>
                  <a:pt x="197" y="103"/>
                </a:moveTo>
                <a:cubicBezTo>
                  <a:pt x="197" y="103"/>
                  <a:pt x="196" y="104"/>
                  <a:pt x="197" y="103"/>
                </a:cubicBezTo>
                <a:close/>
                <a:moveTo>
                  <a:pt x="196" y="103"/>
                </a:moveTo>
                <a:cubicBezTo>
                  <a:pt x="197" y="103"/>
                  <a:pt x="196" y="103"/>
                  <a:pt x="196" y="103"/>
                </a:cubicBezTo>
                <a:cubicBezTo>
                  <a:pt x="195" y="103"/>
                  <a:pt x="196" y="103"/>
                  <a:pt x="196" y="103"/>
                </a:cubicBezTo>
                <a:close/>
                <a:moveTo>
                  <a:pt x="196" y="108"/>
                </a:moveTo>
                <a:cubicBezTo>
                  <a:pt x="196" y="108"/>
                  <a:pt x="195" y="107"/>
                  <a:pt x="196" y="107"/>
                </a:cubicBezTo>
                <a:cubicBezTo>
                  <a:pt x="196" y="107"/>
                  <a:pt x="196" y="107"/>
                  <a:pt x="196" y="108"/>
                </a:cubicBezTo>
                <a:close/>
                <a:moveTo>
                  <a:pt x="184" y="88"/>
                </a:moveTo>
                <a:cubicBezTo>
                  <a:pt x="185" y="88"/>
                  <a:pt x="184" y="88"/>
                  <a:pt x="184" y="88"/>
                </a:cubicBezTo>
                <a:close/>
                <a:moveTo>
                  <a:pt x="194" y="107"/>
                </a:moveTo>
                <a:cubicBezTo>
                  <a:pt x="195" y="108"/>
                  <a:pt x="194" y="108"/>
                  <a:pt x="194" y="107"/>
                </a:cubicBezTo>
                <a:cubicBezTo>
                  <a:pt x="194" y="107"/>
                  <a:pt x="194" y="107"/>
                  <a:pt x="194" y="107"/>
                </a:cubicBezTo>
                <a:close/>
                <a:moveTo>
                  <a:pt x="181" y="87"/>
                </a:moveTo>
                <a:cubicBezTo>
                  <a:pt x="179" y="87"/>
                  <a:pt x="177" y="88"/>
                  <a:pt x="176" y="87"/>
                </a:cubicBezTo>
                <a:cubicBezTo>
                  <a:pt x="176" y="87"/>
                  <a:pt x="177" y="87"/>
                  <a:pt x="177" y="87"/>
                </a:cubicBezTo>
                <a:cubicBezTo>
                  <a:pt x="177" y="87"/>
                  <a:pt x="177" y="87"/>
                  <a:pt x="178" y="87"/>
                </a:cubicBezTo>
                <a:cubicBezTo>
                  <a:pt x="178" y="87"/>
                  <a:pt x="178" y="87"/>
                  <a:pt x="178" y="86"/>
                </a:cubicBezTo>
                <a:cubicBezTo>
                  <a:pt x="179" y="87"/>
                  <a:pt x="180" y="87"/>
                  <a:pt x="181" y="87"/>
                </a:cubicBezTo>
                <a:close/>
                <a:moveTo>
                  <a:pt x="187" y="105"/>
                </a:moveTo>
                <a:cubicBezTo>
                  <a:pt x="187" y="106"/>
                  <a:pt x="185" y="106"/>
                  <a:pt x="185" y="106"/>
                </a:cubicBezTo>
                <a:cubicBezTo>
                  <a:pt x="185" y="105"/>
                  <a:pt x="184" y="107"/>
                  <a:pt x="184" y="106"/>
                </a:cubicBezTo>
                <a:cubicBezTo>
                  <a:pt x="184" y="105"/>
                  <a:pt x="185" y="106"/>
                  <a:pt x="185" y="105"/>
                </a:cubicBezTo>
                <a:cubicBezTo>
                  <a:pt x="186" y="106"/>
                  <a:pt x="186" y="105"/>
                  <a:pt x="187" y="105"/>
                </a:cubicBezTo>
                <a:close/>
                <a:moveTo>
                  <a:pt x="183" y="106"/>
                </a:moveTo>
                <a:cubicBezTo>
                  <a:pt x="184" y="106"/>
                  <a:pt x="183" y="106"/>
                  <a:pt x="183" y="106"/>
                </a:cubicBezTo>
                <a:close/>
                <a:moveTo>
                  <a:pt x="182" y="106"/>
                </a:moveTo>
                <a:cubicBezTo>
                  <a:pt x="181" y="106"/>
                  <a:pt x="182" y="105"/>
                  <a:pt x="182" y="106"/>
                </a:cubicBezTo>
                <a:cubicBezTo>
                  <a:pt x="183" y="105"/>
                  <a:pt x="182" y="106"/>
                  <a:pt x="182" y="106"/>
                </a:cubicBezTo>
                <a:close/>
                <a:moveTo>
                  <a:pt x="180" y="104"/>
                </a:moveTo>
                <a:cubicBezTo>
                  <a:pt x="181" y="104"/>
                  <a:pt x="180" y="104"/>
                  <a:pt x="180" y="104"/>
                </a:cubicBezTo>
                <a:cubicBezTo>
                  <a:pt x="180" y="104"/>
                  <a:pt x="180" y="104"/>
                  <a:pt x="180" y="104"/>
                </a:cubicBezTo>
                <a:close/>
                <a:moveTo>
                  <a:pt x="179" y="104"/>
                </a:moveTo>
                <a:cubicBezTo>
                  <a:pt x="180" y="104"/>
                  <a:pt x="180" y="104"/>
                  <a:pt x="179" y="104"/>
                </a:cubicBezTo>
                <a:cubicBezTo>
                  <a:pt x="179" y="104"/>
                  <a:pt x="179" y="104"/>
                  <a:pt x="179" y="104"/>
                </a:cubicBezTo>
                <a:close/>
                <a:moveTo>
                  <a:pt x="179" y="104"/>
                </a:moveTo>
                <a:cubicBezTo>
                  <a:pt x="179" y="104"/>
                  <a:pt x="178" y="104"/>
                  <a:pt x="178" y="104"/>
                </a:cubicBezTo>
                <a:cubicBezTo>
                  <a:pt x="178" y="104"/>
                  <a:pt x="178" y="104"/>
                  <a:pt x="179" y="104"/>
                </a:cubicBezTo>
                <a:close/>
                <a:moveTo>
                  <a:pt x="175" y="104"/>
                </a:moveTo>
                <a:cubicBezTo>
                  <a:pt x="175" y="104"/>
                  <a:pt x="175" y="104"/>
                  <a:pt x="174" y="105"/>
                </a:cubicBezTo>
                <a:cubicBezTo>
                  <a:pt x="174" y="104"/>
                  <a:pt x="174" y="104"/>
                  <a:pt x="174" y="104"/>
                </a:cubicBezTo>
                <a:cubicBezTo>
                  <a:pt x="174" y="104"/>
                  <a:pt x="175" y="104"/>
                  <a:pt x="175" y="104"/>
                </a:cubicBezTo>
                <a:close/>
                <a:moveTo>
                  <a:pt x="165" y="87"/>
                </a:moveTo>
                <a:cubicBezTo>
                  <a:pt x="165" y="87"/>
                  <a:pt x="165" y="87"/>
                  <a:pt x="166" y="87"/>
                </a:cubicBezTo>
                <a:cubicBezTo>
                  <a:pt x="165" y="87"/>
                  <a:pt x="165" y="87"/>
                  <a:pt x="165" y="87"/>
                </a:cubicBezTo>
                <a:close/>
                <a:moveTo>
                  <a:pt x="168" y="93"/>
                </a:moveTo>
                <a:cubicBezTo>
                  <a:pt x="168" y="94"/>
                  <a:pt x="168" y="94"/>
                  <a:pt x="168" y="94"/>
                </a:cubicBezTo>
                <a:cubicBezTo>
                  <a:pt x="167" y="94"/>
                  <a:pt x="167" y="94"/>
                  <a:pt x="166" y="94"/>
                </a:cubicBezTo>
                <a:cubicBezTo>
                  <a:pt x="166" y="93"/>
                  <a:pt x="167" y="93"/>
                  <a:pt x="168" y="93"/>
                </a:cubicBezTo>
                <a:close/>
                <a:moveTo>
                  <a:pt x="178" y="118"/>
                </a:moveTo>
                <a:cubicBezTo>
                  <a:pt x="178" y="118"/>
                  <a:pt x="178" y="118"/>
                  <a:pt x="178" y="119"/>
                </a:cubicBezTo>
                <a:cubicBezTo>
                  <a:pt x="178" y="119"/>
                  <a:pt x="178" y="119"/>
                  <a:pt x="178" y="119"/>
                </a:cubicBezTo>
                <a:cubicBezTo>
                  <a:pt x="178" y="119"/>
                  <a:pt x="178" y="118"/>
                  <a:pt x="178" y="118"/>
                </a:cubicBezTo>
                <a:cubicBezTo>
                  <a:pt x="178" y="118"/>
                  <a:pt x="178" y="118"/>
                  <a:pt x="178" y="118"/>
                </a:cubicBezTo>
                <a:close/>
                <a:moveTo>
                  <a:pt x="157" y="89"/>
                </a:moveTo>
                <a:cubicBezTo>
                  <a:pt x="157" y="89"/>
                  <a:pt x="156" y="89"/>
                  <a:pt x="156" y="88"/>
                </a:cubicBezTo>
                <a:cubicBezTo>
                  <a:pt x="156" y="88"/>
                  <a:pt x="156" y="88"/>
                  <a:pt x="157" y="88"/>
                </a:cubicBezTo>
                <a:cubicBezTo>
                  <a:pt x="157" y="88"/>
                  <a:pt x="157" y="88"/>
                  <a:pt x="157" y="89"/>
                </a:cubicBezTo>
                <a:close/>
                <a:moveTo>
                  <a:pt x="155" y="88"/>
                </a:moveTo>
                <a:cubicBezTo>
                  <a:pt x="155" y="88"/>
                  <a:pt x="155" y="88"/>
                  <a:pt x="156" y="88"/>
                </a:cubicBezTo>
                <a:cubicBezTo>
                  <a:pt x="155" y="89"/>
                  <a:pt x="155" y="88"/>
                  <a:pt x="155" y="88"/>
                </a:cubicBezTo>
                <a:close/>
                <a:moveTo>
                  <a:pt x="155" y="103"/>
                </a:moveTo>
                <a:cubicBezTo>
                  <a:pt x="155" y="103"/>
                  <a:pt x="155" y="104"/>
                  <a:pt x="155" y="104"/>
                </a:cubicBezTo>
                <a:cubicBezTo>
                  <a:pt x="155" y="104"/>
                  <a:pt x="155" y="104"/>
                  <a:pt x="155" y="104"/>
                </a:cubicBezTo>
                <a:cubicBezTo>
                  <a:pt x="155" y="103"/>
                  <a:pt x="155" y="104"/>
                  <a:pt x="155" y="103"/>
                </a:cubicBezTo>
                <a:close/>
                <a:moveTo>
                  <a:pt x="145" y="96"/>
                </a:moveTo>
                <a:cubicBezTo>
                  <a:pt x="145" y="96"/>
                  <a:pt x="145" y="97"/>
                  <a:pt x="144" y="97"/>
                </a:cubicBezTo>
                <a:cubicBezTo>
                  <a:pt x="144" y="96"/>
                  <a:pt x="145" y="96"/>
                  <a:pt x="145" y="96"/>
                </a:cubicBezTo>
                <a:close/>
                <a:moveTo>
                  <a:pt x="166" y="241"/>
                </a:moveTo>
                <a:cubicBezTo>
                  <a:pt x="166" y="241"/>
                  <a:pt x="166" y="241"/>
                  <a:pt x="166" y="241"/>
                </a:cubicBezTo>
                <a:cubicBezTo>
                  <a:pt x="166" y="241"/>
                  <a:pt x="166" y="241"/>
                  <a:pt x="166" y="241"/>
                </a:cubicBezTo>
                <a:close/>
                <a:moveTo>
                  <a:pt x="165" y="241"/>
                </a:moveTo>
                <a:cubicBezTo>
                  <a:pt x="165" y="242"/>
                  <a:pt x="164" y="241"/>
                  <a:pt x="164" y="241"/>
                </a:cubicBezTo>
                <a:cubicBezTo>
                  <a:pt x="164" y="241"/>
                  <a:pt x="165" y="241"/>
                  <a:pt x="165" y="241"/>
                </a:cubicBezTo>
                <a:close/>
                <a:moveTo>
                  <a:pt x="160" y="244"/>
                </a:moveTo>
                <a:cubicBezTo>
                  <a:pt x="160" y="244"/>
                  <a:pt x="159" y="244"/>
                  <a:pt x="159" y="244"/>
                </a:cubicBezTo>
                <a:cubicBezTo>
                  <a:pt x="159" y="244"/>
                  <a:pt x="159" y="244"/>
                  <a:pt x="160" y="244"/>
                </a:cubicBezTo>
                <a:close/>
                <a:moveTo>
                  <a:pt x="132" y="221"/>
                </a:moveTo>
                <a:cubicBezTo>
                  <a:pt x="132" y="221"/>
                  <a:pt x="132" y="222"/>
                  <a:pt x="132" y="221"/>
                </a:cubicBezTo>
                <a:close/>
                <a:moveTo>
                  <a:pt x="95" y="186"/>
                </a:moveTo>
                <a:cubicBezTo>
                  <a:pt x="96" y="186"/>
                  <a:pt x="94" y="188"/>
                  <a:pt x="94" y="187"/>
                </a:cubicBezTo>
                <a:cubicBezTo>
                  <a:pt x="94" y="187"/>
                  <a:pt x="95" y="186"/>
                  <a:pt x="95" y="186"/>
                </a:cubicBezTo>
                <a:close/>
                <a:moveTo>
                  <a:pt x="93" y="188"/>
                </a:moveTo>
                <a:cubicBezTo>
                  <a:pt x="93" y="188"/>
                  <a:pt x="93" y="188"/>
                  <a:pt x="93" y="188"/>
                </a:cubicBezTo>
                <a:close/>
                <a:moveTo>
                  <a:pt x="91" y="186"/>
                </a:moveTo>
                <a:cubicBezTo>
                  <a:pt x="91" y="186"/>
                  <a:pt x="91" y="186"/>
                  <a:pt x="91" y="186"/>
                </a:cubicBezTo>
                <a:close/>
                <a:moveTo>
                  <a:pt x="114" y="236"/>
                </a:moveTo>
                <a:cubicBezTo>
                  <a:pt x="114" y="236"/>
                  <a:pt x="113" y="236"/>
                  <a:pt x="114" y="236"/>
                </a:cubicBezTo>
                <a:close/>
                <a:moveTo>
                  <a:pt x="94" y="213"/>
                </a:moveTo>
                <a:cubicBezTo>
                  <a:pt x="94" y="213"/>
                  <a:pt x="93" y="213"/>
                  <a:pt x="93" y="213"/>
                </a:cubicBezTo>
                <a:cubicBezTo>
                  <a:pt x="94" y="213"/>
                  <a:pt x="94" y="213"/>
                  <a:pt x="94" y="213"/>
                </a:cubicBezTo>
                <a:close/>
                <a:moveTo>
                  <a:pt x="91" y="213"/>
                </a:moveTo>
                <a:cubicBezTo>
                  <a:pt x="92" y="212"/>
                  <a:pt x="91" y="212"/>
                  <a:pt x="92" y="212"/>
                </a:cubicBezTo>
                <a:cubicBezTo>
                  <a:pt x="92" y="213"/>
                  <a:pt x="93" y="213"/>
                  <a:pt x="93" y="213"/>
                </a:cubicBezTo>
                <a:cubicBezTo>
                  <a:pt x="93" y="213"/>
                  <a:pt x="93" y="213"/>
                  <a:pt x="92" y="214"/>
                </a:cubicBezTo>
                <a:cubicBezTo>
                  <a:pt x="92" y="213"/>
                  <a:pt x="92" y="214"/>
                  <a:pt x="92" y="213"/>
                </a:cubicBezTo>
                <a:cubicBezTo>
                  <a:pt x="91" y="213"/>
                  <a:pt x="91" y="213"/>
                  <a:pt x="91" y="214"/>
                </a:cubicBezTo>
                <a:cubicBezTo>
                  <a:pt x="90" y="213"/>
                  <a:pt x="89" y="213"/>
                  <a:pt x="87" y="213"/>
                </a:cubicBezTo>
                <a:cubicBezTo>
                  <a:pt x="87" y="213"/>
                  <a:pt x="87" y="213"/>
                  <a:pt x="87" y="213"/>
                </a:cubicBezTo>
                <a:cubicBezTo>
                  <a:pt x="89" y="213"/>
                  <a:pt x="90" y="213"/>
                  <a:pt x="91" y="213"/>
                </a:cubicBezTo>
                <a:close/>
                <a:moveTo>
                  <a:pt x="78" y="209"/>
                </a:moveTo>
                <a:cubicBezTo>
                  <a:pt x="79" y="209"/>
                  <a:pt x="78" y="210"/>
                  <a:pt x="77" y="210"/>
                </a:cubicBezTo>
                <a:cubicBezTo>
                  <a:pt x="77" y="209"/>
                  <a:pt x="78" y="209"/>
                  <a:pt x="78" y="209"/>
                </a:cubicBezTo>
                <a:close/>
                <a:moveTo>
                  <a:pt x="66" y="194"/>
                </a:moveTo>
                <a:cubicBezTo>
                  <a:pt x="66" y="194"/>
                  <a:pt x="66" y="194"/>
                  <a:pt x="66" y="194"/>
                </a:cubicBezTo>
                <a:cubicBezTo>
                  <a:pt x="66" y="194"/>
                  <a:pt x="66" y="194"/>
                  <a:pt x="66" y="194"/>
                </a:cubicBezTo>
                <a:cubicBezTo>
                  <a:pt x="65" y="194"/>
                  <a:pt x="65" y="194"/>
                  <a:pt x="65" y="194"/>
                </a:cubicBezTo>
                <a:cubicBezTo>
                  <a:pt x="65" y="194"/>
                  <a:pt x="66" y="194"/>
                  <a:pt x="66" y="194"/>
                </a:cubicBezTo>
                <a:close/>
                <a:moveTo>
                  <a:pt x="64" y="194"/>
                </a:moveTo>
                <a:cubicBezTo>
                  <a:pt x="64" y="194"/>
                  <a:pt x="63" y="194"/>
                  <a:pt x="64" y="194"/>
                </a:cubicBezTo>
                <a:close/>
                <a:moveTo>
                  <a:pt x="59" y="186"/>
                </a:moveTo>
                <a:cubicBezTo>
                  <a:pt x="59" y="186"/>
                  <a:pt x="59" y="186"/>
                  <a:pt x="60" y="187"/>
                </a:cubicBezTo>
                <a:cubicBezTo>
                  <a:pt x="59" y="187"/>
                  <a:pt x="59" y="186"/>
                  <a:pt x="59" y="186"/>
                </a:cubicBezTo>
                <a:close/>
                <a:moveTo>
                  <a:pt x="36" y="155"/>
                </a:moveTo>
                <a:cubicBezTo>
                  <a:pt x="36" y="155"/>
                  <a:pt x="35" y="156"/>
                  <a:pt x="35" y="155"/>
                </a:cubicBezTo>
                <a:cubicBezTo>
                  <a:pt x="35" y="155"/>
                  <a:pt x="36" y="155"/>
                  <a:pt x="36" y="155"/>
                </a:cubicBezTo>
                <a:close/>
                <a:moveTo>
                  <a:pt x="557" y="110"/>
                </a:moveTo>
                <a:cubicBezTo>
                  <a:pt x="557" y="111"/>
                  <a:pt x="558" y="112"/>
                  <a:pt x="559" y="112"/>
                </a:cubicBezTo>
                <a:cubicBezTo>
                  <a:pt x="560" y="111"/>
                  <a:pt x="558" y="108"/>
                  <a:pt x="557" y="110"/>
                </a:cubicBezTo>
                <a:close/>
                <a:moveTo>
                  <a:pt x="530" y="102"/>
                </a:moveTo>
                <a:cubicBezTo>
                  <a:pt x="529" y="102"/>
                  <a:pt x="530" y="102"/>
                  <a:pt x="530" y="102"/>
                </a:cubicBezTo>
                <a:close/>
                <a:moveTo>
                  <a:pt x="528" y="102"/>
                </a:moveTo>
                <a:cubicBezTo>
                  <a:pt x="528" y="102"/>
                  <a:pt x="528" y="102"/>
                  <a:pt x="528" y="102"/>
                </a:cubicBezTo>
                <a:close/>
                <a:moveTo>
                  <a:pt x="519" y="85"/>
                </a:moveTo>
                <a:cubicBezTo>
                  <a:pt x="518" y="85"/>
                  <a:pt x="518" y="86"/>
                  <a:pt x="519" y="85"/>
                </a:cubicBezTo>
                <a:close/>
                <a:moveTo>
                  <a:pt x="512" y="86"/>
                </a:moveTo>
                <a:cubicBezTo>
                  <a:pt x="512" y="86"/>
                  <a:pt x="513" y="86"/>
                  <a:pt x="512" y="86"/>
                </a:cubicBezTo>
                <a:close/>
                <a:moveTo>
                  <a:pt x="520" y="101"/>
                </a:moveTo>
                <a:cubicBezTo>
                  <a:pt x="520" y="102"/>
                  <a:pt x="521" y="101"/>
                  <a:pt x="520" y="101"/>
                </a:cubicBezTo>
                <a:close/>
                <a:moveTo>
                  <a:pt x="511" y="86"/>
                </a:moveTo>
                <a:cubicBezTo>
                  <a:pt x="511" y="86"/>
                  <a:pt x="512" y="86"/>
                  <a:pt x="512" y="86"/>
                </a:cubicBezTo>
                <a:cubicBezTo>
                  <a:pt x="511" y="86"/>
                  <a:pt x="511" y="86"/>
                  <a:pt x="511" y="86"/>
                </a:cubicBezTo>
                <a:close/>
                <a:moveTo>
                  <a:pt x="519" y="101"/>
                </a:moveTo>
                <a:cubicBezTo>
                  <a:pt x="519" y="101"/>
                  <a:pt x="519" y="101"/>
                  <a:pt x="519" y="101"/>
                </a:cubicBezTo>
                <a:cubicBezTo>
                  <a:pt x="519" y="101"/>
                  <a:pt x="519" y="101"/>
                  <a:pt x="519" y="101"/>
                </a:cubicBezTo>
                <a:close/>
                <a:moveTo>
                  <a:pt x="509" y="86"/>
                </a:moveTo>
                <a:cubicBezTo>
                  <a:pt x="509" y="86"/>
                  <a:pt x="510" y="86"/>
                  <a:pt x="510" y="86"/>
                </a:cubicBezTo>
                <a:cubicBezTo>
                  <a:pt x="510" y="85"/>
                  <a:pt x="509" y="86"/>
                  <a:pt x="509" y="86"/>
                </a:cubicBezTo>
                <a:close/>
                <a:moveTo>
                  <a:pt x="506" y="86"/>
                </a:moveTo>
                <a:cubicBezTo>
                  <a:pt x="506" y="86"/>
                  <a:pt x="507" y="86"/>
                  <a:pt x="507" y="86"/>
                </a:cubicBezTo>
                <a:cubicBezTo>
                  <a:pt x="506" y="86"/>
                  <a:pt x="506" y="86"/>
                  <a:pt x="506" y="86"/>
                </a:cubicBezTo>
                <a:close/>
                <a:moveTo>
                  <a:pt x="504" y="83"/>
                </a:moveTo>
                <a:cubicBezTo>
                  <a:pt x="504" y="83"/>
                  <a:pt x="505" y="83"/>
                  <a:pt x="504" y="83"/>
                </a:cubicBezTo>
                <a:cubicBezTo>
                  <a:pt x="504" y="83"/>
                  <a:pt x="504" y="83"/>
                  <a:pt x="504" y="83"/>
                </a:cubicBezTo>
                <a:close/>
                <a:moveTo>
                  <a:pt x="504" y="88"/>
                </a:moveTo>
                <a:cubicBezTo>
                  <a:pt x="505" y="88"/>
                  <a:pt x="505" y="88"/>
                  <a:pt x="505" y="88"/>
                </a:cubicBezTo>
                <a:cubicBezTo>
                  <a:pt x="505" y="88"/>
                  <a:pt x="505" y="87"/>
                  <a:pt x="505" y="87"/>
                </a:cubicBezTo>
                <a:cubicBezTo>
                  <a:pt x="505" y="87"/>
                  <a:pt x="504" y="87"/>
                  <a:pt x="504" y="88"/>
                </a:cubicBezTo>
                <a:close/>
                <a:moveTo>
                  <a:pt x="507" y="99"/>
                </a:moveTo>
                <a:cubicBezTo>
                  <a:pt x="508" y="99"/>
                  <a:pt x="508" y="99"/>
                  <a:pt x="508" y="99"/>
                </a:cubicBezTo>
                <a:cubicBezTo>
                  <a:pt x="508" y="98"/>
                  <a:pt x="508" y="99"/>
                  <a:pt x="507" y="99"/>
                </a:cubicBezTo>
                <a:close/>
                <a:moveTo>
                  <a:pt x="506" y="99"/>
                </a:moveTo>
                <a:cubicBezTo>
                  <a:pt x="506" y="100"/>
                  <a:pt x="507" y="100"/>
                  <a:pt x="507" y="99"/>
                </a:cubicBezTo>
                <a:cubicBezTo>
                  <a:pt x="507" y="99"/>
                  <a:pt x="507" y="99"/>
                  <a:pt x="506" y="99"/>
                </a:cubicBezTo>
                <a:close/>
                <a:moveTo>
                  <a:pt x="499" y="86"/>
                </a:moveTo>
                <a:cubicBezTo>
                  <a:pt x="499" y="87"/>
                  <a:pt x="500" y="86"/>
                  <a:pt x="500" y="86"/>
                </a:cubicBezTo>
                <a:cubicBezTo>
                  <a:pt x="499" y="86"/>
                  <a:pt x="499" y="85"/>
                  <a:pt x="499" y="86"/>
                </a:cubicBezTo>
                <a:close/>
                <a:moveTo>
                  <a:pt x="591" y="260"/>
                </a:moveTo>
                <a:cubicBezTo>
                  <a:pt x="590" y="261"/>
                  <a:pt x="591" y="260"/>
                  <a:pt x="591" y="260"/>
                </a:cubicBezTo>
                <a:close/>
                <a:moveTo>
                  <a:pt x="495" y="83"/>
                </a:moveTo>
                <a:cubicBezTo>
                  <a:pt x="495" y="83"/>
                  <a:pt x="495" y="83"/>
                  <a:pt x="495" y="83"/>
                </a:cubicBezTo>
                <a:cubicBezTo>
                  <a:pt x="496" y="83"/>
                  <a:pt x="496" y="83"/>
                  <a:pt x="496" y="83"/>
                </a:cubicBezTo>
                <a:cubicBezTo>
                  <a:pt x="496" y="83"/>
                  <a:pt x="496" y="83"/>
                  <a:pt x="496" y="83"/>
                </a:cubicBezTo>
                <a:cubicBezTo>
                  <a:pt x="495" y="83"/>
                  <a:pt x="495" y="83"/>
                  <a:pt x="495" y="83"/>
                </a:cubicBezTo>
                <a:close/>
                <a:moveTo>
                  <a:pt x="503" y="98"/>
                </a:moveTo>
                <a:cubicBezTo>
                  <a:pt x="503" y="99"/>
                  <a:pt x="504" y="98"/>
                  <a:pt x="503" y="98"/>
                </a:cubicBezTo>
                <a:close/>
                <a:moveTo>
                  <a:pt x="503" y="98"/>
                </a:moveTo>
                <a:cubicBezTo>
                  <a:pt x="502" y="98"/>
                  <a:pt x="502" y="100"/>
                  <a:pt x="503" y="99"/>
                </a:cubicBezTo>
                <a:cubicBezTo>
                  <a:pt x="503" y="99"/>
                  <a:pt x="503" y="98"/>
                  <a:pt x="503" y="98"/>
                </a:cubicBezTo>
                <a:close/>
                <a:moveTo>
                  <a:pt x="495" y="86"/>
                </a:moveTo>
                <a:cubicBezTo>
                  <a:pt x="496" y="86"/>
                  <a:pt x="496" y="86"/>
                  <a:pt x="496" y="87"/>
                </a:cubicBezTo>
                <a:cubicBezTo>
                  <a:pt x="496" y="86"/>
                  <a:pt x="496" y="86"/>
                  <a:pt x="496" y="86"/>
                </a:cubicBezTo>
                <a:cubicBezTo>
                  <a:pt x="496" y="86"/>
                  <a:pt x="496" y="86"/>
                  <a:pt x="496" y="86"/>
                </a:cubicBezTo>
                <a:cubicBezTo>
                  <a:pt x="496" y="86"/>
                  <a:pt x="496" y="86"/>
                  <a:pt x="495" y="86"/>
                </a:cubicBezTo>
                <a:close/>
                <a:moveTo>
                  <a:pt x="502" y="99"/>
                </a:moveTo>
                <a:cubicBezTo>
                  <a:pt x="501" y="99"/>
                  <a:pt x="502" y="99"/>
                  <a:pt x="502" y="99"/>
                </a:cubicBezTo>
                <a:close/>
                <a:moveTo>
                  <a:pt x="501" y="98"/>
                </a:moveTo>
                <a:cubicBezTo>
                  <a:pt x="501" y="99"/>
                  <a:pt x="502" y="98"/>
                  <a:pt x="501" y="98"/>
                </a:cubicBezTo>
                <a:close/>
                <a:moveTo>
                  <a:pt x="494" y="86"/>
                </a:moveTo>
                <a:cubicBezTo>
                  <a:pt x="493" y="86"/>
                  <a:pt x="493" y="86"/>
                  <a:pt x="493" y="86"/>
                </a:cubicBezTo>
                <a:cubicBezTo>
                  <a:pt x="493" y="86"/>
                  <a:pt x="493" y="86"/>
                  <a:pt x="494" y="86"/>
                </a:cubicBezTo>
                <a:close/>
                <a:moveTo>
                  <a:pt x="499" y="98"/>
                </a:moveTo>
                <a:cubicBezTo>
                  <a:pt x="499" y="99"/>
                  <a:pt x="500" y="99"/>
                  <a:pt x="500" y="99"/>
                </a:cubicBezTo>
                <a:cubicBezTo>
                  <a:pt x="500" y="98"/>
                  <a:pt x="499" y="98"/>
                  <a:pt x="499" y="98"/>
                </a:cubicBezTo>
                <a:close/>
                <a:moveTo>
                  <a:pt x="489" y="82"/>
                </a:moveTo>
                <a:cubicBezTo>
                  <a:pt x="489" y="82"/>
                  <a:pt x="489" y="82"/>
                  <a:pt x="489" y="82"/>
                </a:cubicBezTo>
                <a:close/>
                <a:moveTo>
                  <a:pt x="497" y="98"/>
                </a:moveTo>
                <a:cubicBezTo>
                  <a:pt x="497" y="99"/>
                  <a:pt x="498" y="98"/>
                  <a:pt x="497" y="98"/>
                </a:cubicBezTo>
                <a:close/>
                <a:moveTo>
                  <a:pt x="497" y="98"/>
                </a:moveTo>
                <a:cubicBezTo>
                  <a:pt x="497" y="99"/>
                  <a:pt x="496" y="99"/>
                  <a:pt x="496" y="99"/>
                </a:cubicBezTo>
                <a:cubicBezTo>
                  <a:pt x="496" y="99"/>
                  <a:pt x="496" y="99"/>
                  <a:pt x="497" y="99"/>
                </a:cubicBezTo>
                <a:cubicBezTo>
                  <a:pt x="497" y="99"/>
                  <a:pt x="497" y="99"/>
                  <a:pt x="497" y="99"/>
                </a:cubicBezTo>
                <a:cubicBezTo>
                  <a:pt x="497" y="99"/>
                  <a:pt x="497" y="98"/>
                  <a:pt x="497" y="98"/>
                </a:cubicBezTo>
                <a:close/>
                <a:moveTo>
                  <a:pt x="496" y="98"/>
                </a:moveTo>
                <a:cubicBezTo>
                  <a:pt x="496" y="98"/>
                  <a:pt x="497" y="98"/>
                  <a:pt x="497" y="98"/>
                </a:cubicBezTo>
                <a:cubicBezTo>
                  <a:pt x="496" y="98"/>
                  <a:pt x="496" y="98"/>
                  <a:pt x="496" y="98"/>
                </a:cubicBezTo>
                <a:close/>
                <a:moveTo>
                  <a:pt x="487" y="83"/>
                </a:moveTo>
                <a:cubicBezTo>
                  <a:pt x="487" y="83"/>
                  <a:pt x="488" y="84"/>
                  <a:pt x="488" y="84"/>
                </a:cubicBezTo>
                <a:cubicBezTo>
                  <a:pt x="488" y="84"/>
                  <a:pt x="488" y="84"/>
                  <a:pt x="488" y="84"/>
                </a:cubicBezTo>
                <a:cubicBezTo>
                  <a:pt x="488" y="83"/>
                  <a:pt x="488" y="83"/>
                  <a:pt x="487" y="83"/>
                </a:cubicBezTo>
                <a:close/>
                <a:moveTo>
                  <a:pt x="490" y="90"/>
                </a:moveTo>
                <a:cubicBezTo>
                  <a:pt x="490" y="90"/>
                  <a:pt x="491" y="90"/>
                  <a:pt x="491" y="89"/>
                </a:cubicBezTo>
                <a:cubicBezTo>
                  <a:pt x="490" y="90"/>
                  <a:pt x="490" y="89"/>
                  <a:pt x="490" y="90"/>
                </a:cubicBezTo>
                <a:close/>
                <a:moveTo>
                  <a:pt x="489" y="88"/>
                </a:moveTo>
                <a:cubicBezTo>
                  <a:pt x="489" y="88"/>
                  <a:pt x="489" y="88"/>
                  <a:pt x="489" y="88"/>
                </a:cubicBezTo>
                <a:cubicBezTo>
                  <a:pt x="490" y="88"/>
                  <a:pt x="490" y="88"/>
                  <a:pt x="490" y="88"/>
                </a:cubicBezTo>
                <a:cubicBezTo>
                  <a:pt x="490" y="88"/>
                  <a:pt x="489" y="88"/>
                  <a:pt x="489" y="88"/>
                </a:cubicBezTo>
                <a:close/>
                <a:moveTo>
                  <a:pt x="495" y="99"/>
                </a:moveTo>
                <a:cubicBezTo>
                  <a:pt x="495" y="99"/>
                  <a:pt x="495" y="99"/>
                  <a:pt x="495" y="99"/>
                </a:cubicBezTo>
                <a:cubicBezTo>
                  <a:pt x="495" y="99"/>
                  <a:pt x="496" y="99"/>
                  <a:pt x="496" y="99"/>
                </a:cubicBezTo>
                <a:cubicBezTo>
                  <a:pt x="495" y="99"/>
                  <a:pt x="495" y="99"/>
                  <a:pt x="495" y="99"/>
                </a:cubicBezTo>
                <a:close/>
                <a:moveTo>
                  <a:pt x="489" y="86"/>
                </a:moveTo>
                <a:cubicBezTo>
                  <a:pt x="489" y="87"/>
                  <a:pt x="489" y="87"/>
                  <a:pt x="489" y="87"/>
                </a:cubicBezTo>
                <a:cubicBezTo>
                  <a:pt x="489" y="87"/>
                  <a:pt x="489" y="87"/>
                  <a:pt x="489" y="86"/>
                </a:cubicBezTo>
                <a:cubicBezTo>
                  <a:pt x="489" y="87"/>
                  <a:pt x="489" y="86"/>
                  <a:pt x="489" y="86"/>
                </a:cubicBezTo>
                <a:close/>
                <a:moveTo>
                  <a:pt x="488" y="86"/>
                </a:moveTo>
                <a:cubicBezTo>
                  <a:pt x="488" y="86"/>
                  <a:pt x="488" y="87"/>
                  <a:pt x="488" y="86"/>
                </a:cubicBezTo>
                <a:close/>
                <a:moveTo>
                  <a:pt x="493" y="98"/>
                </a:moveTo>
                <a:cubicBezTo>
                  <a:pt x="494" y="99"/>
                  <a:pt x="494" y="98"/>
                  <a:pt x="495" y="99"/>
                </a:cubicBezTo>
                <a:cubicBezTo>
                  <a:pt x="495" y="98"/>
                  <a:pt x="495" y="98"/>
                  <a:pt x="494" y="98"/>
                </a:cubicBezTo>
                <a:cubicBezTo>
                  <a:pt x="494" y="98"/>
                  <a:pt x="494" y="98"/>
                  <a:pt x="493" y="98"/>
                </a:cubicBezTo>
                <a:close/>
                <a:moveTo>
                  <a:pt x="442" y="0"/>
                </a:moveTo>
                <a:cubicBezTo>
                  <a:pt x="442" y="0"/>
                  <a:pt x="442" y="0"/>
                  <a:pt x="442" y="0"/>
                </a:cubicBezTo>
                <a:cubicBezTo>
                  <a:pt x="441" y="0"/>
                  <a:pt x="441" y="0"/>
                  <a:pt x="442" y="0"/>
                </a:cubicBezTo>
                <a:close/>
                <a:moveTo>
                  <a:pt x="487" y="88"/>
                </a:moveTo>
                <a:cubicBezTo>
                  <a:pt x="488" y="88"/>
                  <a:pt x="488" y="89"/>
                  <a:pt x="488" y="88"/>
                </a:cubicBezTo>
                <a:cubicBezTo>
                  <a:pt x="489" y="88"/>
                  <a:pt x="488" y="87"/>
                  <a:pt x="487" y="88"/>
                </a:cubicBezTo>
                <a:close/>
                <a:moveTo>
                  <a:pt x="487" y="90"/>
                </a:moveTo>
                <a:cubicBezTo>
                  <a:pt x="488" y="90"/>
                  <a:pt x="488" y="90"/>
                  <a:pt x="489" y="90"/>
                </a:cubicBezTo>
                <a:cubicBezTo>
                  <a:pt x="488" y="89"/>
                  <a:pt x="488" y="89"/>
                  <a:pt x="487" y="90"/>
                </a:cubicBezTo>
                <a:close/>
                <a:moveTo>
                  <a:pt x="487" y="87"/>
                </a:moveTo>
                <a:cubicBezTo>
                  <a:pt x="487" y="87"/>
                  <a:pt x="487" y="87"/>
                  <a:pt x="487" y="87"/>
                </a:cubicBezTo>
                <a:cubicBezTo>
                  <a:pt x="487" y="87"/>
                  <a:pt x="487" y="87"/>
                  <a:pt x="487" y="87"/>
                </a:cubicBezTo>
                <a:close/>
                <a:moveTo>
                  <a:pt x="493" y="99"/>
                </a:moveTo>
                <a:cubicBezTo>
                  <a:pt x="493" y="99"/>
                  <a:pt x="493" y="99"/>
                  <a:pt x="493" y="99"/>
                </a:cubicBezTo>
                <a:cubicBezTo>
                  <a:pt x="493" y="99"/>
                  <a:pt x="492" y="99"/>
                  <a:pt x="493" y="99"/>
                </a:cubicBezTo>
                <a:close/>
                <a:moveTo>
                  <a:pt x="480" y="77"/>
                </a:moveTo>
                <a:cubicBezTo>
                  <a:pt x="480" y="77"/>
                  <a:pt x="481" y="78"/>
                  <a:pt x="481" y="77"/>
                </a:cubicBezTo>
                <a:cubicBezTo>
                  <a:pt x="481" y="77"/>
                  <a:pt x="480" y="77"/>
                  <a:pt x="480" y="77"/>
                </a:cubicBezTo>
                <a:close/>
                <a:moveTo>
                  <a:pt x="490" y="93"/>
                </a:moveTo>
                <a:cubicBezTo>
                  <a:pt x="490" y="93"/>
                  <a:pt x="489" y="93"/>
                  <a:pt x="489" y="93"/>
                </a:cubicBezTo>
                <a:cubicBezTo>
                  <a:pt x="489" y="93"/>
                  <a:pt x="489" y="94"/>
                  <a:pt x="490" y="93"/>
                </a:cubicBezTo>
                <a:close/>
                <a:moveTo>
                  <a:pt x="484" y="84"/>
                </a:moveTo>
                <a:cubicBezTo>
                  <a:pt x="483" y="84"/>
                  <a:pt x="484" y="84"/>
                  <a:pt x="484" y="84"/>
                </a:cubicBezTo>
                <a:close/>
                <a:moveTo>
                  <a:pt x="485" y="88"/>
                </a:moveTo>
                <a:cubicBezTo>
                  <a:pt x="486" y="88"/>
                  <a:pt x="486" y="88"/>
                  <a:pt x="486" y="88"/>
                </a:cubicBezTo>
                <a:cubicBezTo>
                  <a:pt x="486" y="88"/>
                  <a:pt x="486" y="88"/>
                  <a:pt x="486" y="87"/>
                </a:cubicBezTo>
                <a:cubicBezTo>
                  <a:pt x="486" y="87"/>
                  <a:pt x="486" y="87"/>
                  <a:pt x="485" y="88"/>
                </a:cubicBezTo>
                <a:close/>
                <a:moveTo>
                  <a:pt x="489" y="93"/>
                </a:moveTo>
                <a:cubicBezTo>
                  <a:pt x="489" y="93"/>
                  <a:pt x="488" y="94"/>
                  <a:pt x="489" y="93"/>
                </a:cubicBezTo>
                <a:close/>
                <a:moveTo>
                  <a:pt x="491" y="98"/>
                </a:moveTo>
                <a:cubicBezTo>
                  <a:pt x="491" y="98"/>
                  <a:pt x="491" y="98"/>
                  <a:pt x="491" y="98"/>
                </a:cubicBezTo>
                <a:cubicBezTo>
                  <a:pt x="491" y="98"/>
                  <a:pt x="491" y="98"/>
                  <a:pt x="490" y="98"/>
                </a:cubicBezTo>
                <a:cubicBezTo>
                  <a:pt x="491" y="99"/>
                  <a:pt x="491" y="98"/>
                  <a:pt x="491" y="98"/>
                </a:cubicBezTo>
                <a:close/>
                <a:moveTo>
                  <a:pt x="484" y="86"/>
                </a:moveTo>
                <a:cubicBezTo>
                  <a:pt x="484" y="87"/>
                  <a:pt x="483" y="88"/>
                  <a:pt x="482" y="87"/>
                </a:cubicBezTo>
                <a:cubicBezTo>
                  <a:pt x="482" y="87"/>
                  <a:pt x="483" y="87"/>
                  <a:pt x="483" y="86"/>
                </a:cubicBezTo>
                <a:cubicBezTo>
                  <a:pt x="482" y="87"/>
                  <a:pt x="482" y="86"/>
                  <a:pt x="481" y="87"/>
                </a:cubicBezTo>
                <a:cubicBezTo>
                  <a:pt x="482" y="87"/>
                  <a:pt x="482" y="87"/>
                  <a:pt x="482" y="87"/>
                </a:cubicBezTo>
                <a:cubicBezTo>
                  <a:pt x="482" y="88"/>
                  <a:pt x="481" y="88"/>
                  <a:pt x="481" y="88"/>
                </a:cubicBezTo>
                <a:cubicBezTo>
                  <a:pt x="482" y="89"/>
                  <a:pt x="486" y="89"/>
                  <a:pt x="484" y="86"/>
                </a:cubicBezTo>
                <a:close/>
                <a:moveTo>
                  <a:pt x="484" y="90"/>
                </a:moveTo>
                <a:cubicBezTo>
                  <a:pt x="485" y="90"/>
                  <a:pt x="485" y="90"/>
                  <a:pt x="485" y="90"/>
                </a:cubicBezTo>
                <a:cubicBezTo>
                  <a:pt x="485" y="90"/>
                  <a:pt x="484" y="90"/>
                  <a:pt x="484" y="90"/>
                </a:cubicBezTo>
                <a:close/>
                <a:moveTo>
                  <a:pt x="476" y="78"/>
                </a:moveTo>
                <a:cubicBezTo>
                  <a:pt x="476" y="79"/>
                  <a:pt x="477" y="79"/>
                  <a:pt x="478" y="79"/>
                </a:cubicBezTo>
                <a:cubicBezTo>
                  <a:pt x="477" y="78"/>
                  <a:pt x="476" y="78"/>
                  <a:pt x="476" y="78"/>
                </a:cubicBezTo>
                <a:close/>
                <a:moveTo>
                  <a:pt x="487" y="98"/>
                </a:moveTo>
                <a:cubicBezTo>
                  <a:pt x="487" y="99"/>
                  <a:pt x="488" y="99"/>
                  <a:pt x="488" y="98"/>
                </a:cubicBezTo>
                <a:cubicBezTo>
                  <a:pt x="488" y="98"/>
                  <a:pt x="488" y="98"/>
                  <a:pt x="487" y="98"/>
                </a:cubicBezTo>
                <a:close/>
                <a:moveTo>
                  <a:pt x="487" y="98"/>
                </a:moveTo>
                <a:cubicBezTo>
                  <a:pt x="487" y="98"/>
                  <a:pt x="488" y="98"/>
                  <a:pt x="487" y="98"/>
                </a:cubicBezTo>
                <a:close/>
                <a:moveTo>
                  <a:pt x="482" y="90"/>
                </a:moveTo>
                <a:cubicBezTo>
                  <a:pt x="483" y="90"/>
                  <a:pt x="483" y="90"/>
                  <a:pt x="483" y="90"/>
                </a:cubicBezTo>
                <a:cubicBezTo>
                  <a:pt x="483" y="90"/>
                  <a:pt x="483" y="90"/>
                  <a:pt x="483" y="90"/>
                </a:cubicBezTo>
                <a:cubicBezTo>
                  <a:pt x="483" y="90"/>
                  <a:pt x="483" y="90"/>
                  <a:pt x="483" y="90"/>
                </a:cubicBezTo>
                <a:cubicBezTo>
                  <a:pt x="483" y="90"/>
                  <a:pt x="483" y="90"/>
                  <a:pt x="482" y="90"/>
                </a:cubicBezTo>
                <a:close/>
                <a:moveTo>
                  <a:pt x="480" y="87"/>
                </a:moveTo>
                <a:cubicBezTo>
                  <a:pt x="480" y="87"/>
                  <a:pt x="480" y="87"/>
                  <a:pt x="480" y="86"/>
                </a:cubicBezTo>
                <a:cubicBezTo>
                  <a:pt x="480" y="86"/>
                  <a:pt x="480" y="86"/>
                  <a:pt x="480" y="87"/>
                </a:cubicBezTo>
                <a:close/>
                <a:moveTo>
                  <a:pt x="481" y="90"/>
                </a:moveTo>
                <a:cubicBezTo>
                  <a:pt x="481" y="90"/>
                  <a:pt x="481" y="90"/>
                  <a:pt x="481" y="90"/>
                </a:cubicBezTo>
                <a:cubicBezTo>
                  <a:pt x="482" y="90"/>
                  <a:pt x="482" y="90"/>
                  <a:pt x="482" y="90"/>
                </a:cubicBezTo>
                <a:cubicBezTo>
                  <a:pt x="482" y="90"/>
                  <a:pt x="482" y="90"/>
                  <a:pt x="482" y="89"/>
                </a:cubicBezTo>
                <a:cubicBezTo>
                  <a:pt x="482" y="90"/>
                  <a:pt x="481" y="90"/>
                  <a:pt x="481" y="90"/>
                </a:cubicBezTo>
                <a:close/>
                <a:moveTo>
                  <a:pt x="462" y="53"/>
                </a:moveTo>
                <a:cubicBezTo>
                  <a:pt x="462" y="52"/>
                  <a:pt x="461" y="53"/>
                  <a:pt x="461" y="53"/>
                </a:cubicBezTo>
                <a:cubicBezTo>
                  <a:pt x="461" y="54"/>
                  <a:pt x="462" y="54"/>
                  <a:pt x="462" y="53"/>
                </a:cubicBezTo>
                <a:close/>
                <a:moveTo>
                  <a:pt x="474" y="78"/>
                </a:moveTo>
                <a:cubicBezTo>
                  <a:pt x="474" y="79"/>
                  <a:pt x="475" y="78"/>
                  <a:pt x="475" y="78"/>
                </a:cubicBezTo>
                <a:cubicBezTo>
                  <a:pt x="475" y="78"/>
                  <a:pt x="475" y="78"/>
                  <a:pt x="475" y="78"/>
                </a:cubicBezTo>
                <a:cubicBezTo>
                  <a:pt x="475" y="78"/>
                  <a:pt x="474" y="78"/>
                  <a:pt x="474" y="78"/>
                </a:cubicBezTo>
                <a:close/>
                <a:moveTo>
                  <a:pt x="479" y="87"/>
                </a:moveTo>
                <a:cubicBezTo>
                  <a:pt x="478" y="88"/>
                  <a:pt x="477" y="88"/>
                  <a:pt x="476" y="89"/>
                </a:cubicBezTo>
                <a:cubicBezTo>
                  <a:pt x="478" y="88"/>
                  <a:pt x="479" y="89"/>
                  <a:pt x="481" y="88"/>
                </a:cubicBezTo>
                <a:cubicBezTo>
                  <a:pt x="480" y="87"/>
                  <a:pt x="479" y="88"/>
                  <a:pt x="479" y="87"/>
                </a:cubicBezTo>
                <a:close/>
                <a:moveTo>
                  <a:pt x="480" y="89"/>
                </a:moveTo>
                <a:cubicBezTo>
                  <a:pt x="480" y="91"/>
                  <a:pt x="481" y="90"/>
                  <a:pt x="481" y="89"/>
                </a:cubicBezTo>
                <a:cubicBezTo>
                  <a:pt x="481" y="89"/>
                  <a:pt x="480" y="90"/>
                  <a:pt x="480" y="89"/>
                </a:cubicBezTo>
                <a:close/>
                <a:moveTo>
                  <a:pt x="476" y="82"/>
                </a:moveTo>
                <a:cubicBezTo>
                  <a:pt x="475" y="82"/>
                  <a:pt x="476" y="82"/>
                  <a:pt x="476" y="82"/>
                </a:cubicBezTo>
                <a:close/>
                <a:moveTo>
                  <a:pt x="482" y="93"/>
                </a:moveTo>
                <a:cubicBezTo>
                  <a:pt x="482" y="94"/>
                  <a:pt x="483" y="93"/>
                  <a:pt x="482" y="93"/>
                </a:cubicBezTo>
                <a:close/>
                <a:moveTo>
                  <a:pt x="460" y="53"/>
                </a:moveTo>
                <a:cubicBezTo>
                  <a:pt x="460" y="53"/>
                  <a:pt x="460" y="54"/>
                  <a:pt x="460" y="54"/>
                </a:cubicBezTo>
                <a:cubicBezTo>
                  <a:pt x="460" y="54"/>
                  <a:pt x="460" y="53"/>
                  <a:pt x="461" y="53"/>
                </a:cubicBezTo>
                <a:cubicBezTo>
                  <a:pt x="460" y="53"/>
                  <a:pt x="460" y="53"/>
                  <a:pt x="460" y="53"/>
                </a:cubicBezTo>
                <a:close/>
                <a:moveTo>
                  <a:pt x="476" y="84"/>
                </a:moveTo>
                <a:cubicBezTo>
                  <a:pt x="476" y="84"/>
                  <a:pt x="476" y="84"/>
                  <a:pt x="476" y="84"/>
                </a:cubicBezTo>
                <a:close/>
                <a:moveTo>
                  <a:pt x="473" y="78"/>
                </a:moveTo>
                <a:cubicBezTo>
                  <a:pt x="473" y="79"/>
                  <a:pt x="473" y="79"/>
                  <a:pt x="473" y="79"/>
                </a:cubicBezTo>
                <a:cubicBezTo>
                  <a:pt x="473" y="78"/>
                  <a:pt x="473" y="78"/>
                  <a:pt x="473" y="78"/>
                </a:cubicBezTo>
                <a:close/>
                <a:moveTo>
                  <a:pt x="470" y="78"/>
                </a:moveTo>
                <a:cubicBezTo>
                  <a:pt x="471" y="78"/>
                  <a:pt x="471" y="79"/>
                  <a:pt x="472" y="79"/>
                </a:cubicBezTo>
                <a:cubicBezTo>
                  <a:pt x="471" y="78"/>
                  <a:pt x="471" y="78"/>
                  <a:pt x="471" y="78"/>
                </a:cubicBezTo>
                <a:cubicBezTo>
                  <a:pt x="471" y="78"/>
                  <a:pt x="472" y="78"/>
                  <a:pt x="472" y="77"/>
                </a:cubicBezTo>
                <a:cubicBezTo>
                  <a:pt x="472" y="77"/>
                  <a:pt x="471" y="77"/>
                  <a:pt x="470" y="78"/>
                </a:cubicBezTo>
                <a:close/>
                <a:moveTo>
                  <a:pt x="458" y="54"/>
                </a:moveTo>
                <a:cubicBezTo>
                  <a:pt x="458" y="54"/>
                  <a:pt x="459" y="54"/>
                  <a:pt x="459" y="53"/>
                </a:cubicBezTo>
                <a:cubicBezTo>
                  <a:pt x="459" y="53"/>
                  <a:pt x="458" y="53"/>
                  <a:pt x="458" y="54"/>
                </a:cubicBezTo>
                <a:close/>
                <a:moveTo>
                  <a:pt x="480" y="94"/>
                </a:moveTo>
                <a:cubicBezTo>
                  <a:pt x="480" y="93"/>
                  <a:pt x="480" y="94"/>
                  <a:pt x="480" y="93"/>
                </a:cubicBezTo>
                <a:cubicBezTo>
                  <a:pt x="480" y="93"/>
                  <a:pt x="480" y="93"/>
                  <a:pt x="480" y="94"/>
                </a:cubicBezTo>
                <a:close/>
                <a:moveTo>
                  <a:pt x="472" y="79"/>
                </a:moveTo>
                <a:cubicBezTo>
                  <a:pt x="472" y="79"/>
                  <a:pt x="472" y="79"/>
                  <a:pt x="472" y="79"/>
                </a:cubicBezTo>
                <a:close/>
                <a:moveTo>
                  <a:pt x="473" y="82"/>
                </a:moveTo>
                <a:cubicBezTo>
                  <a:pt x="473" y="82"/>
                  <a:pt x="474" y="82"/>
                  <a:pt x="474" y="82"/>
                </a:cubicBezTo>
                <a:cubicBezTo>
                  <a:pt x="473" y="82"/>
                  <a:pt x="473" y="82"/>
                  <a:pt x="473" y="82"/>
                </a:cubicBezTo>
                <a:close/>
                <a:moveTo>
                  <a:pt x="474" y="84"/>
                </a:moveTo>
                <a:cubicBezTo>
                  <a:pt x="474" y="84"/>
                  <a:pt x="474" y="84"/>
                  <a:pt x="474" y="84"/>
                </a:cubicBezTo>
                <a:cubicBezTo>
                  <a:pt x="474" y="84"/>
                  <a:pt x="474" y="84"/>
                  <a:pt x="474" y="84"/>
                </a:cubicBezTo>
                <a:cubicBezTo>
                  <a:pt x="474" y="84"/>
                  <a:pt x="474" y="84"/>
                  <a:pt x="474" y="84"/>
                </a:cubicBezTo>
                <a:cubicBezTo>
                  <a:pt x="474" y="84"/>
                  <a:pt x="474" y="84"/>
                  <a:pt x="474" y="84"/>
                </a:cubicBezTo>
                <a:close/>
                <a:moveTo>
                  <a:pt x="469" y="75"/>
                </a:moveTo>
                <a:cubicBezTo>
                  <a:pt x="469" y="75"/>
                  <a:pt x="470" y="75"/>
                  <a:pt x="469" y="75"/>
                </a:cubicBezTo>
                <a:cubicBezTo>
                  <a:pt x="469" y="75"/>
                  <a:pt x="469" y="75"/>
                  <a:pt x="469" y="75"/>
                </a:cubicBezTo>
                <a:close/>
                <a:moveTo>
                  <a:pt x="473" y="82"/>
                </a:moveTo>
                <a:cubicBezTo>
                  <a:pt x="473" y="82"/>
                  <a:pt x="473" y="82"/>
                  <a:pt x="473" y="82"/>
                </a:cubicBezTo>
                <a:close/>
                <a:moveTo>
                  <a:pt x="468" y="77"/>
                </a:moveTo>
                <a:cubicBezTo>
                  <a:pt x="469" y="78"/>
                  <a:pt x="469" y="78"/>
                  <a:pt x="470" y="77"/>
                </a:cubicBezTo>
                <a:cubicBezTo>
                  <a:pt x="470" y="77"/>
                  <a:pt x="469" y="77"/>
                  <a:pt x="468" y="77"/>
                </a:cubicBezTo>
                <a:close/>
                <a:moveTo>
                  <a:pt x="478" y="93"/>
                </a:moveTo>
                <a:cubicBezTo>
                  <a:pt x="479" y="93"/>
                  <a:pt x="478" y="94"/>
                  <a:pt x="478" y="93"/>
                </a:cubicBezTo>
                <a:close/>
                <a:moveTo>
                  <a:pt x="457" y="53"/>
                </a:moveTo>
                <a:cubicBezTo>
                  <a:pt x="456" y="52"/>
                  <a:pt x="454" y="53"/>
                  <a:pt x="453" y="53"/>
                </a:cubicBezTo>
                <a:cubicBezTo>
                  <a:pt x="452" y="53"/>
                  <a:pt x="450" y="52"/>
                  <a:pt x="450" y="54"/>
                </a:cubicBezTo>
                <a:cubicBezTo>
                  <a:pt x="452" y="54"/>
                  <a:pt x="454" y="54"/>
                  <a:pt x="457" y="54"/>
                </a:cubicBezTo>
                <a:cubicBezTo>
                  <a:pt x="457" y="53"/>
                  <a:pt x="457" y="53"/>
                  <a:pt x="457" y="53"/>
                </a:cubicBezTo>
                <a:close/>
                <a:moveTo>
                  <a:pt x="472" y="88"/>
                </a:moveTo>
                <a:cubicBezTo>
                  <a:pt x="473" y="89"/>
                  <a:pt x="474" y="89"/>
                  <a:pt x="475" y="88"/>
                </a:cubicBezTo>
                <a:cubicBezTo>
                  <a:pt x="475" y="87"/>
                  <a:pt x="473" y="88"/>
                  <a:pt x="472" y="87"/>
                </a:cubicBezTo>
                <a:cubicBezTo>
                  <a:pt x="472" y="87"/>
                  <a:pt x="472" y="88"/>
                  <a:pt x="471" y="88"/>
                </a:cubicBezTo>
                <a:cubicBezTo>
                  <a:pt x="471" y="87"/>
                  <a:pt x="469" y="88"/>
                  <a:pt x="469" y="87"/>
                </a:cubicBezTo>
                <a:cubicBezTo>
                  <a:pt x="468" y="88"/>
                  <a:pt x="468" y="88"/>
                  <a:pt x="467" y="88"/>
                </a:cubicBezTo>
                <a:cubicBezTo>
                  <a:pt x="467" y="89"/>
                  <a:pt x="468" y="89"/>
                  <a:pt x="469" y="88"/>
                </a:cubicBezTo>
                <a:cubicBezTo>
                  <a:pt x="469" y="89"/>
                  <a:pt x="470" y="88"/>
                  <a:pt x="471" y="89"/>
                </a:cubicBezTo>
                <a:cubicBezTo>
                  <a:pt x="472" y="89"/>
                  <a:pt x="471" y="88"/>
                  <a:pt x="472" y="88"/>
                </a:cubicBezTo>
                <a:close/>
                <a:moveTo>
                  <a:pt x="470" y="80"/>
                </a:moveTo>
                <a:cubicBezTo>
                  <a:pt x="470" y="81"/>
                  <a:pt x="471" y="81"/>
                  <a:pt x="471" y="81"/>
                </a:cubicBezTo>
                <a:cubicBezTo>
                  <a:pt x="471" y="80"/>
                  <a:pt x="470" y="80"/>
                  <a:pt x="470" y="80"/>
                </a:cubicBezTo>
                <a:close/>
                <a:moveTo>
                  <a:pt x="472" y="83"/>
                </a:moveTo>
                <a:cubicBezTo>
                  <a:pt x="472" y="83"/>
                  <a:pt x="472" y="83"/>
                  <a:pt x="472" y="83"/>
                </a:cubicBezTo>
                <a:cubicBezTo>
                  <a:pt x="472" y="83"/>
                  <a:pt x="472" y="83"/>
                  <a:pt x="473" y="83"/>
                </a:cubicBezTo>
                <a:cubicBezTo>
                  <a:pt x="472" y="83"/>
                  <a:pt x="472" y="83"/>
                  <a:pt x="472" y="83"/>
                </a:cubicBezTo>
                <a:cubicBezTo>
                  <a:pt x="472" y="83"/>
                  <a:pt x="472" y="83"/>
                  <a:pt x="472" y="83"/>
                </a:cubicBezTo>
                <a:close/>
                <a:moveTo>
                  <a:pt x="466" y="75"/>
                </a:moveTo>
                <a:cubicBezTo>
                  <a:pt x="466" y="75"/>
                  <a:pt x="467" y="75"/>
                  <a:pt x="467" y="76"/>
                </a:cubicBezTo>
                <a:cubicBezTo>
                  <a:pt x="467" y="75"/>
                  <a:pt x="468" y="75"/>
                  <a:pt x="468" y="75"/>
                </a:cubicBezTo>
                <a:cubicBezTo>
                  <a:pt x="467" y="75"/>
                  <a:pt x="466" y="74"/>
                  <a:pt x="466" y="75"/>
                </a:cubicBezTo>
                <a:close/>
                <a:moveTo>
                  <a:pt x="469" y="79"/>
                </a:moveTo>
                <a:cubicBezTo>
                  <a:pt x="469" y="79"/>
                  <a:pt x="470" y="79"/>
                  <a:pt x="470" y="79"/>
                </a:cubicBezTo>
                <a:cubicBezTo>
                  <a:pt x="470" y="78"/>
                  <a:pt x="470" y="78"/>
                  <a:pt x="470" y="78"/>
                </a:cubicBezTo>
                <a:cubicBezTo>
                  <a:pt x="469" y="78"/>
                  <a:pt x="469" y="79"/>
                  <a:pt x="469" y="79"/>
                </a:cubicBezTo>
                <a:close/>
                <a:moveTo>
                  <a:pt x="475" y="90"/>
                </a:moveTo>
                <a:cubicBezTo>
                  <a:pt x="475" y="90"/>
                  <a:pt x="476" y="90"/>
                  <a:pt x="476" y="90"/>
                </a:cubicBezTo>
                <a:cubicBezTo>
                  <a:pt x="475" y="90"/>
                  <a:pt x="475" y="90"/>
                  <a:pt x="475" y="90"/>
                </a:cubicBezTo>
                <a:close/>
                <a:moveTo>
                  <a:pt x="479" y="96"/>
                </a:moveTo>
                <a:cubicBezTo>
                  <a:pt x="479" y="95"/>
                  <a:pt x="479" y="96"/>
                  <a:pt x="479" y="96"/>
                </a:cubicBezTo>
                <a:close/>
                <a:moveTo>
                  <a:pt x="471" y="83"/>
                </a:moveTo>
                <a:cubicBezTo>
                  <a:pt x="471" y="83"/>
                  <a:pt x="471" y="83"/>
                  <a:pt x="471" y="83"/>
                </a:cubicBezTo>
                <a:cubicBezTo>
                  <a:pt x="472" y="83"/>
                  <a:pt x="472" y="83"/>
                  <a:pt x="472" y="83"/>
                </a:cubicBezTo>
                <a:cubicBezTo>
                  <a:pt x="472" y="83"/>
                  <a:pt x="471" y="83"/>
                  <a:pt x="471" y="83"/>
                </a:cubicBezTo>
                <a:close/>
                <a:moveTo>
                  <a:pt x="468" y="76"/>
                </a:moveTo>
                <a:cubicBezTo>
                  <a:pt x="467" y="76"/>
                  <a:pt x="468" y="76"/>
                  <a:pt x="468" y="76"/>
                </a:cubicBezTo>
                <a:close/>
                <a:moveTo>
                  <a:pt x="471" y="84"/>
                </a:moveTo>
                <a:cubicBezTo>
                  <a:pt x="472" y="84"/>
                  <a:pt x="472" y="84"/>
                  <a:pt x="472" y="84"/>
                </a:cubicBezTo>
                <a:cubicBezTo>
                  <a:pt x="471" y="84"/>
                  <a:pt x="471" y="84"/>
                  <a:pt x="471" y="84"/>
                </a:cubicBezTo>
                <a:close/>
                <a:moveTo>
                  <a:pt x="467" y="77"/>
                </a:moveTo>
                <a:cubicBezTo>
                  <a:pt x="467" y="77"/>
                  <a:pt x="468" y="77"/>
                  <a:pt x="468" y="77"/>
                </a:cubicBezTo>
                <a:cubicBezTo>
                  <a:pt x="468" y="77"/>
                  <a:pt x="468" y="77"/>
                  <a:pt x="468" y="77"/>
                </a:cubicBezTo>
                <a:cubicBezTo>
                  <a:pt x="468" y="77"/>
                  <a:pt x="468" y="77"/>
                  <a:pt x="468" y="77"/>
                </a:cubicBezTo>
                <a:cubicBezTo>
                  <a:pt x="468" y="77"/>
                  <a:pt x="468" y="77"/>
                  <a:pt x="467" y="77"/>
                </a:cubicBezTo>
                <a:close/>
                <a:moveTo>
                  <a:pt x="456" y="57"/>
                </a:moveTo>
                <a:cubicBezTo>
                  <a:pt x="456" y="57"/>
                  <a:pt x="456" y="57"/>
                  <a:pt x="456" y="56"/>
                </a:cubicBezTo>
                <a:cubicBezTo>
                  <a:pt x="456" y="56"/>
                  <a:pt x="456" y="56"/>
                  <a:pt x="456" y="57"/>
                </a:cubicBezTo>
                <a:close/>
                <a:moveTo>
                  <a:pt x="475" y="94"/>
                </a:moveTo>
                <a:cubicBezTo>
                  <a:pt x="475" y="93"/>
                  <a:pt x="475" y="94"/>
                  <a:pt x="476" y="94"/>
                </a:cubicBezTo>
                <a:cubicBezTo>
                  <a:pt x="476" y="93"/>
                  <a:pt x="475" y="93"/>
                  <a:pt x="475" y="94"/>
                </a:cubicBezTo>
                <a:close/>
                <a:moveTo>
                  <a:pt x="470" y="84"/>
                </a:moveTo>
                <a:cubicBezTo>
                  <a:pt x="470" y="84"/>
                  <a:pt x="470" y="84"/>
                  <a:pt x="470" y="85"/>
                </a:cubicBezTo>
                <a:cubicBezTo>
                  <a:pt x="470" y="85"/>
                  <a:pt x="470" y="84"/>
                  <a:pt x="470" y="84"/>
                </a:cubicBezTo>
                <a:cubicBezTo>
                  <a:pt x="470" y="84"/>
                  <a:pt x="470" y="84"/>
                  <a:pt x="470" y="84"/>
                </a:cubicBezTo>
                <a:cubicBezTo>
                  <a:pt x="470" y="84"/>
                  <a:pt x="470" y="84"/>
                  <a:pt x="470" y="84"/>
                </a:cubicBezTo>
                <a:close/>
                <a:moveTo>
                  <a:pt x="473" y="90"/>
                </a:moveTo>
                <a:cubicBezTo>
                  <a:pt x="473" y="90"/>
                  <a:pt x="473" y="90"/>
                  <a:pt x="473" y="90"/>
                </a:cubicBezTo>
                <a:close/>
                <a:moveTo>
                  <a:pt x="466" y="78"/>
                </a:moveTo>
                <a:cubicBezTo>
                  <a:pt x="466" y="78"/>
                  <a:pt x="467" y="78"/>
                  <a:pt x="467" y="78"/>
                </a:cubicBezTo>
                <a:cubicBezTo>
                  <a:pt x="466" y="78"/>
                  <a:pt x="466" y="78"/>
                  <a:pt x="466" y="78"/>
                </a:cubicBezTo>
                <a:close/>
                <a:moveTo>
                  <a:pt x="472" y="90"/>
                </a:moveTo>
                <a:cubicBezTo>
                  <a:pt x="472" y="90"/>
                  <a:pt x="473" y="90"/>
                  <a:pt x="473" y="90"/>
                </a:cubicBezTo>
                <a:cubicBezTo>
                  <a:pt x="473" y="90"/>
                  <a:pt x="472" y="90"/>
                  <a:pt x="472" y="90"/>
                </a:cubicBezTo>
                <a:close/>
                <a:moveTo>
                  <a:pt x="475" y="96"/>
                </a:moveTo>
                <a:cubicBezTo>
                  <a:pt x="475" y="96"/>
                  <a:pt x="475" y="96"/>
                  <a:pt x="476" y="96"/>
                </a:cubicBezTo>
                <a:cubicBezTo>
                  <a:pt x="476" y="95"/>
                  <a:pt x="475" y="95"/>
                  <a:pt x="475" y="96"/>
                </a:cubicBezTo>
                <a:close/>
                <a:moveTo>
                  <a:pt x="463" y="75"/>
                </a:moveTo>
                <a:cubicBezTo>
                  <a:pt x="464" y="75"/>
                  <a:pt x="464" y="75"/>
                  <a:pt x="465" y="75"/>
                </a:cubicBezTo>
                <a:cubicBezTo>
                  <a:pt x="464" y="75"/>
                  <a:pt x="463" y="74"/>
                  <a:pt x="463" y="75"/>
                </a:cubicBezTo>
                <a:close/>
                <a:moveTo>
                  <a:pt x="468" y="82"/>
                </a:moveTo>
                <a:cubicBezTo>
                  <a:pt x="468" y="82"/>
                  <a:pt x="468" y="82"/>
                  <a:pt x="468" y="82"/>
                </a:cubicBezTo>
                <a:close/>
                <a:moveTo>
                  <a:pt x="467" y="90"/>
                </a:moveTo>
                <a:cubicBezTo>
                  <a:pt x="468" y="91"/>
                  <a:pt x="470" y="90"/>
                  <a:pt x="471" y="90"/>
                </a:cubicBezTo>
                <a:cubicBezTo>
                  <a:pt x="471" y="89"/>
                  <a:pt x="471" y="89"/>
                  <a:pt x="471" y="89"/>
                </a:cubicBezTo>
                <a:cubicBezTo>
                  <a:pt x="470" y="90"/>
                  <a:pt x="468" y="90"/>
                  <a:pt x="467" y="90"/>
                </a:cubicBezTo>
                <a:close/>
                <a:moveTo>
                  <a:pt x="462" y="74"/>
                </a:moveTo>
                <a:cubicBezTo>
                  <a:pt x="462" y="74"/>
                  <a:pt x="462" y="75"/>
                  <a:pt x="462" y="75"/>
                </a:cubicBezTo>
                <a:cubicBezTo>
                  <a:pt x="462" y="75"/>
                  <a:pt x="462" y="75"/>
                  <a:pt x="462" y="75"/>
                </a:cubicBezTo>
                <a:cubicBezTo>
                  <a:pt x="462" y="75"/>
                  <a:pt x="462" y="75"/>
                  <a:pt x="462" y="75"/>
                </a:cubicBezTo>
                <a:cubicBezTo>
                  <a:pt x="462" y="75"/>
                  <a:pt x="462" y="74"/>
                  <a:pt x="462" y="74"/>
                </a:cubicBezTo>
                <a:close/>
                <a:moveTo>
                  <a:pt x="465" y="82"/>
                </a:moveTo>
                <a:cubicBezTo>
                  <a:pt x="465" y="82"/>
                  <a:pt x="466" y="82"/>
                  <a:pt x="465" y="82"/>
                </a:cubicBezTo>
                <a:close/>
                <a:moveTo>
                  <a:pt x="460" y="75"/>
                </a:moveTo>
                <a:cubicBezTo>
                  <a:pt x="460" y="75"/>
                  <a:pt x="461" y="75"/>
                  <a:pt x="461" y="75"/>
                </a:cubicBezTo>
                <a:cubicBezTo>
                  <a:pt x="461" y="75"/>
                  <a:pt x="461" y="74"/>
                  <a:pt x="460" y="75"/>
                </a:cubicBezTo>
                <a:close/>
                <a:moveTo>
                  <a:pt x="465" y="84"/>
                </a:moveTo>
                <a:cubicBezTo>
                  <a:pt x="465" y="84"/>
                  <a:pt x="466" y="84"/>
                  <a:pt x="466" y="84"/>
                </a:cubicBezTo>
                <a:cubicBezTo>
                  <a:pt x="466" y="84"/>
                  <a:pt x="466" y="84"/>
                  <a:pt x="465" y="84"/>
                </a:cubicBezTo>
                <a:close/>
                <a:moveTo>
                  <a:pt x="464" y="82"/>
                </a:moveTo>
                <a:cubicBezTo>
                  <a:pt x="464" y="82"/>
                  <a:pt x="465" y="82"/>
                  <a:pt x="465" y="82"/>
                </a:cubicBezTo>
                <a:cubicBezTo>
                  <a:pt x="464" y="82"/>
                  <a:pt x="464" y="82"/>
                  <a:pt x="464" y="82"/>
                </a:cubicBezTo>
                <a:close/>
                <a:moveTo>
                  <a:pt x="469" y="91"/>
                </a:moveTo>
                <a:cubicBezTo>
                  <a:pt x="469" y="91"/>
                  <a:pt x="470" y="91"/>
                  <a:pt x="469" y="91"/>
                </a:cubicBezTo>
                <a:close/>
                <a:moveTo>
                  <a:pt x="463" y="88"/>
                </a:moveTo>
                <a:cubicBezTo>
                  <a:pt x="462" y="87"/>
                  <a:pt x="461" y="87"/>
                  <a:pt x="460" y="87"/>
                </a:cubicBezTo>
                <a:cubicBezTo>
                  <a:pt x="460" y="87"/>
                  <a:pt x="461" y="87"/>
                  <a:pt x="461" y="87"/>
                </a:cubicBezTo>
                <a:cubicBezTo>
                  <a:pt x="461" y="88"/>
                  <a:pt x="460" y="88"/>
                  <a:pt x="461" y="88"/>
                </a:cubicBezTo>
                <a:cubicBezTo>
                  <a:pt x="462" y="89"/>
                  <a:pt x="462" y="89"/>
                  <a:pt x="464" y="88"/>
                </a:cubicBezTo>
                <a:cubicBezTo>
                  <a:pt x="464" y="89"/>
                  <a:pt x="465" y="89"/>
                  <a:pt x="465" y="89"/>
                </a:cubicBezTo>
                <a:cubicBezTo>
                  <a:pt x="466" y="88"/>
                  <a:pt x="465" y="88"/>
                  <a:pt x="466" y="88"/>
                </a:cubicBezTo>
                <a:cubicBezTo>
                  <a:pt x="466" y="88"/>
                  <a:pt x="466" y="87"/>
                  <a:pt x="466" y="87"/>
                </a:cubicBezTo>
                <a:cubicBezTo>
                  <a:pt x="465" y="88"/>
                  <a:pt x="464" y="86"/>
                  <a:pt x="463" y="88"/>
                </a:cubicBezTo>
                <a:close/>
                <a:moveTo>
                  <a:pt x="462" y="81"/>
                </a:moveTo>
                <a:cubicBezTo>
                  <a:pt x="461" y="81"/>
                  <a:pt x="463" y="80"/>
                  <a:pt x="462" y="81"/>
                </a:cubicBezTo>
                <a:close/>
                <a:moveTo>
                  <a:pt x="451" y="61"/>
                </a:moveTo>
                <a:cubicBezTo>
                  <a:pt x="450" y="61"/>
                  <a:pt x="452" y="61"/>
                  <a:pt x="451" y="61"/>
                </a:cubicBezTo>
                <a:close/>
                <a:moveTo>
                  <a:pt x="458" y="75"/>
                </a:moveTo>
                <a:cubicBezTo>
                  <a:pt x="458" y="75"/>
                  <a:pt x="458" y="75"/>
                  <a:pt x="458" y="75"/>
                </a:cubicBezTo>
                <a:cubicBezTo>
                  <a:pt x="459" y="75"/>
                  <a:pt x="459" y="75"/>
                  <a:pt x="459" y="75"/>
                </a:cubicBezTo>
                <a:cubicBezTo>
                  <a:pt x="459" y="75"/>
                  <a:pt x="459" y="75"/>
                  <a:pt x="459" y="75"/>
                </a:cubicBezTo>
                <a:cubicBezTo>
                  <a:pt x="459" y="75"/>
                  <a:pt x="458" y="75"/>
                  <a:pt x="458" y="75"/>
                </a:cubicBezTo>
                <a:close/>
                <a:moveTo>
                  <a:pt x="466" y="90"/>
                </a:moveTo>
                <a:cubicBezTo>
                  <a:pt x="466" y="90"/>
                  <a:pt x="467" y="90"/>
                  <a:pt x="466" y="90"/>
                </a:cubicBezTo>
                <a:close/>
                <a:moveTo>
                  <a:pt x="469" y="95"/>
                </a:moveTo>
                <a:cubicBezTo>
                  <a:pt x="469" y="95"/>
                  <a:pt x="469" y="95"/>
                  <a:pt x="469" y="95"/>
                </a:cubicBezTo>
                <a:cubicBezTo>
                  <a:pt x="469" y="95"/>
                  <a:pt x="469" y="95"/>
                  <a:pt x="469" y="95"/>
                </a:cubicBezTo>
                <a:close/>
                <a:moveTo>
                  <a:pt x="459" y="78"/>
                </a:moveTo>
                <a:cubicBezTo>
                  <a:pt x="459" y="79"/>
                  <a:pt x="459" y="79"/>
                  <a:pt x="460" y="79"/>
                </a:cubicBezTo>
                <a:cubicBezTo>
                  <a:pt x="460" y="79"/>
                  <a:pt x="459" y="79"/>
                  <a:pt x="459" y="78"/>
                </a:cubicBezTo>
                <a:close/>
                <a:moveTo>
                  <a:pt x="460" y="81"/>
                </a:moveTo>
                <a:cubicBezTo>
                  <a:pt x="460" y="81"/>
                  <a:pt x="460" y="81"/>
                  <a:pt x="460" y="81"/>
                </a:cubicBezTo>
                <a:close/>
                <a:moveTo>
                  <a:pt x="461" y="83"/>
                </a:moveTo>
                <a:cubicBezTo>
                  <a:pt x="461" y="83"/>
                  <a:pt x="460" y="82"/>
                  <a:pt x="460" y="83"/>
                </a:cubicBezTo>
                <a:cubicBezTo>
                  <a:pt x="460" y="83"/>
                  <a:pt x="461" y="83"/>
                  <a:pt x="461" y="83"/>
                </a:cubicBezTo>
                <a:close/>
                <a:moveTo>
                  <a:pt x="465" y="90"/>
                </a:moveTo>
                <a:cubicBezTo>
                  <a:pt x="464" y="90"/>
                  <a:pt x="465" y="90"/>
                  <a:pt x="465" y="90"/>
                </a:cubicBezTo>
                <a:close/>
                <a:moveTo>
                  <a:pt x="457" y="77"/>
                </a:moveTo>
                <a:cubicBezTo>
                  <a:pt x="458" y="77"/>
                  <a:pt x="458" y="77"/>
                  <a:pt x="458" y="78"/>
                </a:cubicBezTo>
                <a:cubicBezTo>
                  <a:pt x="458" y="77"/>
                  <a:pt x="458" y="78"/>
                  <a:pt x="458" y="77"/>
                </a:cubicBezTo>
                <a:cubicBezTo>
                  <a:pt x="458" y="77"/>
                  <a:pt x="458" y="77"/>
                  <a:pt x="458" y="77"/>
                </a:cubicBezTo>
                <a:cubicBezTo>
                  <a:pt x="458" y="77"/>
                  <a:pt x="458" y="77"/>
                  <a:pt x="457" y="77"/>
                </a:cubicBezTo>
                <a:close/>
                <a:moveTo>
                  <a:pt x="460" y="82"/>
                </a:moveTo>
                <a:cubicBezTo>
                  <a:pt x="460" y="82"/>
                  <a:pt x="461" y="82"/>
                  <a:pt x="460" y="82"/>
                </a:cubicBezTo>
                <a:cubicBezTo>
                  <a:pt x="460" y="82"/>
                  <a:pt x="460" y="82"/>
                  <a:pt x="460" y="82"/>
                </a:cubicBezTo>
                <a:close/>
                <a:moveTo>
                  <a:pt x="457" y="76"/>
                </a:moveTo>
                <a:cubicBezTo>
                  <a:pt x="457" y="77"/>
                  <a:pt x="457" y="77"/>
                  <a:pt x="457" y="77"/>
                </a:cubicBezTo>
                <a:cubicBezTo>
                  <a:pt x="457" y="77"/>
                  <a:pt x="457" y="77"/>
                  <a:pt x="457" y="77"/>
                </a:cubicBezTo>
                <a:cubicBezTo>
                  <a:pt x="457" y="77"/>
                  <a:pt x="457" y="76"/>
                  <a:pt x="457" y="76"/>
                </a:cubicBezTo>
                <a:cubicBezTo>
                  <a:pt x="457" y="76"/>
                  <a:pt x="457" y="76"/>
                  <a:pt x="457" y="76"/>
                </a:cubicBezTo>
                <a:close/>
                <a:moveTo>
                  <a:pt x="460" y="83"/>
                </a:moveTo>
                <a:cubicBezTo>
                  <a:pt x="460" y="82"/>
                  <a:pt x="459" y="83"/>
                  <a:pt x="460" y="83"/>
                </a:cubicBezTo>
                <a:close/>
                <a:moveTo>
                  <a:pt x="457" y="79"/>
                </a:moveTo>
                <a:cubicBezTo>
                  <a:pt x="457" y="79"/>
                  <a:pt x="457" y="79"/>
                  <a:pt x="458" y="79"/>
                </a:cubicBezTo>
                <a:cubicBezTo>
                  <a:pt x="458" y="79"/>
                  <a:pt x="457" y="79"/>
                  <a:pt x="457" y="79"/>
                </a:cubicBezTo>
                <a:cubicBezTo>
                  <a:pt x="457" y="79"/>
                  <a:pt x="457" y="79"/>
                  <a:pt x="457" y="79"/>
                </a:cubicBezTo>
                <a:close/>
                <a:moveTo>
                  <a:pt x="459" y="82"/>
                </a:moveTo>
                <a:cubicBezTo>
                  <a:pt x="459" y="82"/>
                  <a:pt x="460" y="82"/>
                  <a:pt x="459" y="82"/>
                </a:cubicBezTo>
                <a:cubicBezTo>
                  <a:pt x="459" y="82"/>
                  <a:pt x="459" y="82"/>
                  <a:pt x="459" y="82"/>
                </a:cubicBezTo>
                <a:close/>
                <a:moveTo>
                  <a:pt x="454" y="75"/>
                </a:moveTo>
                <a:cubicBezTo>
                  <a:pt x="454" y="75"/>
                  <a:pt x="455" y="75"/>
                  <a:pt x="455" y="75"/>
                </a:cubicBezTo>
                <a:cubicBezTo>
                  <a:pt x="455" y="75"/>
                  <a:pt x="455" y="75"/>
                  <a:pt x="455" y="75"/>
                </a:cubicBezTo>
                <a:cubicBezTo>
                  <a:pt x="455" y="75"/>
                  <a:pt x="455" y="75"/>
                  <a:pt x="455" y="75"/>
                </a:cubicBezTo>
                <a:cubicBezTo>
                  <a:pt x="455" y="75"/>
                  <a:pt x="455" y="75"/>
                  <a:pt x="454" y="75"/>
                </a:cubicBezTo>
                <a:close/>
                <a:moveTo>
                  <a:pt x="459" y="84"/>
                </a:moveTo>
                <a:cubicBezTo>
                  <a:pt x="459" y="84"/>
                  <a:pt x="460" y="84"/>
                  <a:pt x="460" y="84"/>
                </a:cubicBezTo>
                <a:cubicBezTo>
                  <a:pt x="459" y="84"/>
                  <a:pt x="459" y="84"/>
                  <a:pt x="459" y="84"/>
                </a:cubicBezTo>
                <a:close/>
                <a:moveTo>
                  <a:pt x="436" y="41"/>
                </a:moveTo>
                <a:cubicBezTo>
                  <a:pt x="436" y="41"/>
                  <a:pt x="437" y="41"/>
                  <a:pt x="436" y="41"/>
                </a:cubicBezTo>
                <a:close/>
                <a:moveTo>
                  <a:pt x="440" y="49"/>
                </a:moveTo>
                <a:cubicBezTo>
                  <a:pt x="440" y="49"/>
                  <a:pt x="440" y="49"/>
                  <a:pt x="440" y="49"/>
                </a:cubicBezTo>
                <a:close/>
                <a:moveTo>
                  <a:pt x="459" y="84"/>
                </a:moveTo>
                <a:cubicBezTo>
                  <a:pt x="459" y="84"/>
                  <a:pt x="459" y="85"/>
                  <a:pt x="459" y="84"/>
                </a:cubicBezTo>
                <a:close/>
                <a:moveTo>
                  <a:pt x="454" y="78"/>
                </a:moveTo>
                <a:cubicBezTo>
                  <a:pt x="455" y="79"/>
                  <a:pt x="453" y="78"/>
                  <a:pt x="453" y="79"/>
                </a:cubicBezTo>
                <a:cubicBezTo>
                  <a:pt x="454" y="80"/>
                  <a:pt x="455" y="79"/>
                  <a:pt x="456" y="79"/>
                </a:cubicBezTo>
                <a:cubicBezTo>
                  <a:pt x="456" y="79"/>
                  <a:pt x="456" y="79"/>
                  <a:pt x="456" y="79"/>
                </a:cubicBezTo>
                <a:cubicBezTo>
                  <a:pt x="455" y="79"/>
                  <a:pt x="455" y="78"/>
                  <a:pt x="454" y="78"/>
                </a:cubicBezTo>
                <a:close/>
                <a:moveTo>
                  <a:pt x="445" y="60"/>
                </a:moveTo>
                <a:cubicBezTo>
                  <a:pt x="446" y="61"/>
                  <a:pt x="446" y="60"/>
                  <a:pt x="445" y="60"/>
                </a:cubicBezTo>
                <a:close/>
                <a:moveTo>
                  <a:pt x="449" y="67"/>
                </a:moveTo>
                <a:cubicBezTo>
                  <a:pt x="449" y="68"/>
                  <a:pt x="449" y="68"/>
                  <a:pt x="449" y="68"/>
                </a:cubicBezTo>
                <a:cubicBezTo>
                  <a:pt x="450" y="68"/>
                  <a:pt x="450" y="68"/>
                  <a:pt x="450" y="67"/>
                </a:cubicBezTo>
                <a:cubicBezTo>
                  <a:pt x="450" y="67"/>
                  <a:pt x="449" y="67"/>
                  <a:pt x="449" y="67"/>
                </a:cubicBezTo>
                <a:close/>
                <a:moveTo>
                  <a:pt x="442" y="61"/>
                </a:moveTo>
                <a:cubicBezTo>
                  <a:pt x="443" y="61"/>
                  <a:pt x="444" y="61"/>
                  <a:pt x="445" y="61"/>
                </a:cubicBezTo>
                <a:cubicBezTo>
                  <a:pt x="445" y="61"/>
                  <a:pt x="445" y="61"/>
                  <a:pt x="445" y="60"/>
                </a:cubicBezTo>
                <a:cubicBezTo>
                  <a:pt x="444" y="60"/>
                  <a:pt x="443" y="60"/>
                  <a:pt x="442" y="61"/>
                </a:cubicBezTo>
                <a:close/>
                <a:moveTo>
                  <a:pt x="452" y="76"/>
                </a:moveTo>
                <a:cubicBezTo>
                  <a:pt x="453" y="76"/>
                  <a:pt x="453" y="77"/>
                  <a:pt x="454" y="76"/>
                </a:cubicBezTo>
                <a:cubicBezTo>
                  <a:pt x="453" y="76"/>
                  <a:pt x="453" y="76"/>
                  <a:pt x="453" y="75"/>
                </a:cubicBezTo>
                <a:cubicBezTo>
                  <a:pt x="453" y="75"/>
                  <a:pt x="452" y="74"/>
                  <a:pt x="451" y="75"/>
                </a:cubicBezTo>
                <a:cubicBezTo>
                  <a:pt x="451" y="75"/>
                  <a:pt x="452" y="76"/>
                  <a:pt x="452" y="76"/>
                </a:cubicBezTo>
                <a:cubicBezTo>
                  <a:pt x="452" y="76"/>
                  <a:pt x="452" y="76"/>
                  <a:pt x="452" y="76"/>
                </a:cubicBezTo>
                <a:cubicBezTo>
                  <a:pt x="452" y="76"/>
                  <a:pt x="452" y="76"/>
                  <a:pt x="452" y="76"/>
                </a:cubicBezTo>
                <a:cubicBezTo>
                  <a:pt x="452" y="76"/>
                  <a:pt x="452" y="76"/>
                  <a:pt x="452" y="76"/>
                </a:cubicBezTo>
                <a:cubicBezTo>
                  <a:pt x="452" y="76"/>
                  <a:pt x="452" y="76"/>
                  <a:pt x="452" y="76"/>
                </a:cubicBezTo>
                <a:close/>
                <a:moveTo>
                  <a:pt x="438" y="49"/>
                </a:moveTo>
                <a:cubicBezTo>
                  <a:pt x="438" y="49"/>
                  <a:pt x="439" y="49"/>
                  <a:pt x="439" y="49"/>
                </a:cubicBezTo>
                <a:cubicBezTo>
                  <a:pt x="439" y="48"/>
                  <a:pt x="438" y="48"/>
                  <a:pt x="438" y="49"/>
                </a:cubicBezTo>
                <a:close/>
                <a:moveTo>
                  <a:pt x="454" y="81"/>
                </a:moveTo>
                <a:cubicBezTo>
                  <a:pt x="455" y="81"/>
                  <a:pt x="456" y="81"/>
                  <a:pt x="456" y="81"/>
                </a:cubicBezTo>
                <a:cubicBezTo>
                  <a:pt x="455" y="81"/>
                  <a:pt x="454" y="80"/>
                  <a:pt x="454" y="81"/>
                </a:cubicBezTo>
                <a:close/>
                <a:moveTo>
                  <a:pt x="439" y="51"/>
                </a:moveTo>
                <a:cubicBezTo>
                  <a:pt x="439" y="51"/>
                  <a:pt x="439" y="51"/>
                  <a:pt x="439" y="51"/>
                </a:cubicBezTo>
                <a:close/>
                <a:moveTo>
                  <a:pt x="453" y="77"/>
                </a:moveTo>
                <a:cubicBezTo>
                  <a:pt x="453" y="78"/>
                  <a:pt x="454" y="77"/>
                  <a:pt x="453" y="77"/>
                </a:cubicBezTo>
                <a:close/>
                <a:moveTo>
                  <a:pt x="450" y="72"/>
                </a:moveTo>
                <a:cubicBezTo>
                  <a:pt x="450" y="72"/>
                  <a:pt x="450" y="72"/>
                  <a:pt x="450" y="72"/>
                </a:cubicBezTo>
                <a:cubicBezTo>
                  <a:pt x="450" y="72"/>
                  <a:pt x="450" y="72"/>
                  <a:pt x="450" y="71"/>
                </a:cubicBezTo>
                <a:cubicBezTo>
                  <a:pt x="450" y="72"/>
                  <a:pt x="450" y="72"/>
                  <a:pt x="450" y="72"/>
                </a:cubicBezTo>
                <a:close/>
                <a:moveTo>
                  <a:pt x="460" y="90"/>
                </a:moveTo>
                <a:cubicBezTo>
                  <a:pt x="459" y="91"/>
                  <a:pt x="460" y="90"/>
                  <a:pt x="460" y="90"/>
                </a:cubicBezTo>
                <a:close/>
                <a:moveTo>
                  <a:pt x="457" y="88"/>
                </a:moveTo>
                <a:cubicBezTo>
                  <a:pt x="458" y="88"/>
                  <a:pt x="458" y="88"/>
                  <a:pt x="458" y="88"/>
                </a:cubicBezTo>
                <a:cubicBezTo>
                  <a:pt x="458" y="88"/>
                  <a:pt x="458" y="87"/>
                  <a:pt x="457" y="88"/>
                </a:cubicBezTo>
                <a:close/>
                <a:moveTo>
                  <a:pt x="458" y="89"/>
                </a:moveTo>
                <a:cubicBezTo>
                  <a:pt x="458" y="89"/>
                  <a:pt x="459" y="89"/>
                  <a:pt x="459" y="89"/>
                </a:cubicBezTo>
                <a:cubicBezTo>
                  <a:pt x="459" y="88"/>
                  <a:pt x="459" y="88"/>
                  <a:pt x="459" y="88"/>
                </a:cubicBezTo>
                <a:cubicBezTo>
                  <a:pt x="458" y="88"/>
                  <a:pt x="458" y="89"/>
                  <a:pt x="458" y="89"/>
                </a:cubicBezTo>
                <a:close/>
                <a:moveTo>
                  <a:pt x="442" y="57"/>
                </a:moveTo>
                <a:cubicBezTo>
                  <a:pt x="442" y="57"/>
                  <a:pt x="441" y="57"/>
                  <a:pt x="442" y="57"/>
                </a:cubicBezTo>
                <a:close/>
                <a:moveTo>
                  <a:pt x="452" y="76"/>
                </a:moveTo>
                <a:cubicBezTo>
                  <a:pt x="452" y="76"/>
                  <a:pt x="452" y="76"/>
                  <a:pt x="452" y="76"/>
                </a:cubicBezTo>
                <a:close/>
                <a:moveTo>
                  <a:pt x="461" y="95"/>
                </a:moveTo>
                <a:cubicBezTo>
                  <a:pt x="462" y="95"/>
                  <a:pt x="462" y="95"/>
                  <a:pt x="462" y="95"/>
                </a:cubicBezTo>
                <a:cubicBezTo>
                  <a:pt x="462" y="95"/>
                  <a:pt x="461" y="95"/>
                  <a:pt x="461" y="95"/>
                </a:cubicBezTo>
                <a:close/>
                <a:moveTo>
                  <a:pt x="444" y="62"/>
                </a:moveTo>
                <a:cubicBezTo>
                  <a:pt x="444" y="62"/>
                  <a:pt x="444" y="62"/>
                  <a:pt x="444" y="62"/>
                </a:cubicBezTo>
                <a:close/>
                <a:moveTo>
                  <a:pt x="450" y="75"/>
                </a:moveTo>
                <a:cubicBezTo>
                  <a:pt x="451" y="75"/>
                  <a:pt x="451" y="75"/>
                  <a:pt x="451" y="75"/>
                </a:cubicBezTo>
                <a:cubicBezTo>
                  <a:pt x="450" y="75"/>
                  <a:pt x="450" y="75"/>
                  <a:pt x="450" y="75"/>
                </a:cubicBezTo>
                <a:close/>
                <a:moveTo>
                  <a:pt x="451" y="78"/>
                </a:moveTo>
                <a:cubicBezTo>
                  <a:pt x="451" y="78"/>
                  <a:pt x="452" y="78"/>
                  <a:pt x="452" y="78"/>
                </a:cubicBezTo>
                <a:cubicBezTo>
                  <a:pt x="452" y="77"/>
                  <a:pt x="451" y="77"/>
                  <a:pt x="451" y="78"/>
                </a:cubicBezTo>
                <a:close/>
                <a:moveTo>
                  <a:pt x="452" y="79"/>
                </a:moveTo>
                <a:cubicBezTo>
                  <a:pt x="452" y="79"/>
                  <a:pt x="452" y="79"/>
                  <a:pt x="453" y="79"/>
                </a:cubicBezTo>
                <a:cubicBezTo>
                  <a:pt x="453" y="79"/>
                  <a:pt x="453" y="79"/>
                  <a:pt x="453" y="79"/>
                </a:cubicBezTo>
                <a:cubicBezTo>
                  <a:pt x="453" y="79"/>
                  <a:pt x="453" y="79"/>
                  <a:pt x="453" y="79"/>
                </a:cubicBezTo>
                <a:cubicBezTo>
                  <a:pt x="453" y="79"/>
                  <a:pt x="452" y="79"/>
                  <a:pt x="452" y="79"/>
                </a:cubicBezTo>
                <a:close/>
                <a:moveTo>
                  <a:pt x="459" y="90"/>
                </a:moveTo>
                <a:cubicBezTo>
                  <a:pt x="458" y="91"/>
                  <a:pt x="459" y="90"/>
                  <a:pt x="459" y="90"/>
                </a:cubicBezTo>
                <a:close/>
                <a:moveTo>
                  <a:pt x="456" y="87"/>
                </a:moveTo>
                <a:cubicBezTo>
                  <a:pt x="456" y="87"/>
                  <a:pt x="457" y="87"/>
                  <a:pt x="457" y="87"/>
                </a:cubicBezTo>
                <a:cubicBezTo>
                  <a:pt x="457" y="87"/>
                  <a:pt x="456" y="87"/>
                  <a:pt x="456" y="87"/>
                </a:cubicBezTo>
                <a:close/>
                <a:moveTo>
                  <a:pt x="452" y="81"/>
                </a:moveTo>
                <a:cubicBezTo>
                  <a:pt x="452" y="81"/>
                  <a:pt x="453" y="81"/>
                  <a:pt x="453" y="81"/>
                </a:cubicBezTo>
                <a:cubicBezTo>
                  <a:pt x="453" y="81"/>
                  <a:pt x="452" y="81"/>
                  <a:pt x="452" y="81"/>
                </a:cubicBezTo>
                <a:close/>
                <a:moveTo>
                  <a:pt x="452" y="78"/>
                </a:moveTo>
                <a:cubicBezTo>
                  <a:pt x="451" y="79"/>
                  <a:pt x="451" y="79"/>
                  <a:pt x="450" y="79"/>
                </a:cubicBezTo>
                <a:cubicBezTo>
                  <a:pt x="451" y="79"/>
                  <a:pt x="451" y="79"/>
                  <a:pt x="452" y="79"/>
                </a:cubicBezTo>
                <a:cubicBezTo>
                  <a:pt x="452" y="79"/>
                  <a:pt x="452" y="79"/>
                  <a:pt x="452" y="78"/>
                </a:cubicBezTo>
                <a:close/>
                <a:moveTo>
                  <a:pt x="443" y="64"/>
                </a:moveTo>
                <a:cubicBezTo>
                  <a:pt x="443" y="65"/>
                  <a:pt x="444" y="66"/>
                  <a:pt x="443" y="66"/>
                </a:cubicBezTo>
                <a:cubicBezTo>
                  <a:pt x="444" y="67"/>
                  <a:pt x="444" y="66"/>
                  <a:pt x="444" y="66"/>
                </a:cubicBezTo>
                <a:cubicBezTo>
                  <a:pt x="444" y="65"/>
                  <a:pt x="444" y="65"/>
                  <a:pt x="443" y="64"/>
                </a:cubicBezTo>
                <a:close/>
                <a:moveTo>
                  <a:pt x="449" y="75"/>
                </a:moveTo>
                <a:cubicBezTo>
                  <a:pt x="449" y="75"/>
                  <a:pt x="449" y="75"/>
                  <a:pt x="448" y="75"/>
                </a:cubicBezTo>
                <a:cubicBezTo>
                  <a:pt x="449" y="75"/>
                  <a:pt x="449" y="75"/>
                  <a:pt x="449" y="75"/>
                </a:cubicBezTo>
                <a:close/>
                <a:moveTo>
                  <a:pt x="450" y="81"/>
                </a:moveTo>
                <a:cubicBezTo>
                  <a:pt x="451" y="81"/>
                  <a:pt x="451" y="81"/>
                  <a:pt x="452" y="81"/>
                </a:cubicBezTo>
                <a:cubicBezTo>
                  <a:pt x="452" y="80"/>
                  <a:pt x="451" y="81"/>
                  <a:pt x="450" y="81"/>
                </a:cubicBezTo>
                <a:close/>
                <a:moveTo>
                  <a:pt x="434" y="49"/>
                </a:moveTo>
                <a:cubicBezTo>
                  <a:pt x="434" y="49"/>
                  <a:pt x="434" y="49"/>
                  <a:pt x="435" y="49"/>
                </a:cubicBezTo>
                <a:cubicBezTo>
                  <a:pt x="435" y="49"/>
                  <a:pt x="434" y="49"/>
                  <a:pt x="434" y="49"/>
                </a:cubicBezTo>
                <a:cubicBezTo>
                  <a:pt x="434" y="49"/>
                  <a:pt x="434" y="49"/>
                  <a:pt x="434" y="49"/>
                </a:cubicBezTo>
                <a:close/>
                <a:moveTo>
                  <a:pt x="448" y="75"/>
                </a:moveTo>
                <a:cubicBezTo>
                  <a:pt x="448" y="76"/>
                  <a:pt x="449" y="75"/>
                  <a:pt x="448" y="75"/>
                </a:cubicBezTo>
                <a:close/>
                <a:moveTo>
                  <a:pt x="455" y="88"/>
                </a:moveTo>
                <a:cubicBezTo>
                  <a:pt x="455" y="89"/>
                  <a:pt x="456" y="88"/>
                  <a:pt x="455" y="88"/>
                </a:cubicBezTo>
                <a:cubicBezTo>
                  <a:pt x="455" y="88"/>
                  <a:pt x="455" y="88"/>
                  <a:pt x="455" y="88"/>
                </a:cubicBezTo>
                <a:close/>
                <a:moveTo>
                  <a:pt x="434" y="48"/>
                </a:moveTo>
                <a:cubicBezTo>
                  <a:pt x="433" y="48"/>
                  <a:pt x="434" y="49"/>
                  <a:pt x="434" y="48"/>
                </a:cubicBezTo>
                <a:close/>
                <a:moveTo>
                  <a:pt x="454" y="87"/>
                </a:moveTo>
                <a:cubicBezTo>
                  <a:pt x="454" y="87"/>
                  <a:pt x="454" y="87"/>
                  <a:pt x="454" y="87"/>
                </a:cubicBezTo>
                <a:cubicBezTo>
                  <a:pt x="454" y="87"/>
                  <a:pt x="454" y="87"/>
                  <a:pt x="454" y="87"/>
                </a:cubicBezTo>
                <a:close/>
                <a:moveTo>
                  <a:pt x="455" y="90"/>
                </a:moveTo>
                <a:cubicBezTo>
                  <a:pt x="456" y="91"/>
                  <a:pt x="456" y="91"/>
                  <a:pt x="456" y="90"/>
                </a:cubicBezTo>
                <a:cubicBezTo>
                  <a:pt x="456" y="90"/>
                  <a:pt x="456" y="90"/>
                  <a:pt x="455" y="90"/>
                </a:cubicBezTo>
                <a:close/>
                <a:moveTo>
                  <a:pt x="446" y="75"/>
                </a:moveTo>
                <a:cubicBezTo>
                  <a:pt x="446" y="76"/>
                  <a:pt x="447" y="75"/>
                  <a:pt x="448" y="75"/>
                </a:cubicBezTo>
                <a:cubicBezTo>
                  <a:pt x="447" y="74"/>
                  <a:pt x="447" y="74"/>
                  <a:pt x="446" y="75"/>
                </a:cubicBezTo>
                <a:close/>
                <a:moveTo>
                  <a:pt x="449" y="77"/>
                </a:moveTo>
                <a:cubicBezTo>
                  <a:pt x="448" y="77"/>
                  <a:pt x="449" y="78"/>
                  <a:pt x="449" y="77"/>
                </a:cubicBezTo>
                <a:close/>
                <a:moveTo>
                  <a:pt x="449" y="79"/>
                </a:moveTo>
                <a:cubicBezTo>
                  <a:pt x="449" y="79"/>
                  <a:pt x="450" y="79"/>
                  <a:pt x="450" y="79"/>
                </a:cubicBezTo>
                <a:cubicBezTo>
                  <a:pt x="450" y="79"/>
                  <a:pt x="450" y="79"/>
                  <a:pt x="450" y="79"/>
                </a:cubicBezTo>
                <a:cubicBezTo>
                  <a:pt x="450" y="79"/>
                  <a:pt x="449" y="79"/>
                  <a:pt x="449" y="79"/>
                </a:cubicBezTo>
                <a:close/>
                <a:moveTo>
                  <a:pt x="453" y="85"/>
                </a:moveTo>
                <a:cubicBezTo>
                  <a:pt x="453" y="85"/>
                  <a:pt x="453" y="85"/>
                  <a:pt x="452" y="85"/>
                </a:cubicBezTo>
                <a:cubicBezTo>
                  <a:pt x="452" y="85"/>
                  <a:pt x="453" y="85"/>
                  <a:pt x="453" y="85"/>
                </a:cubicBezTo>
                <a:close/>
                <a:moveTo>
                  <a:pt x="447" y="76"/>
                </a:moveTo>
                <a:cubicBezTo>
                  <a:pt x="448" y="77"/>
                  <a:pt x="448" y="77"/>
                  <a:pt x="448" y="77"/>
                </a:cubicBezTo>
                <a:cubicBezTo>
                  <a:pt x="448" y="77"/>
                  <a:pt x="448" y="77"/>
                  <a:pt x="448" y="77"/>
                </a:cubicBezTo>
                <a:cubicBezTo>
                  <a:pt x="448" y="77"/>
                  <a:pt x="448" y="76"/>
                  <a:pt x="448" y="76"/>
                </a:cubicBezTo>
                <a:cubicBezTo>
                  <a:pt x="448" y="76"/>
                  <a:pt x="448" y="76"/>
                  <a:pt x="447" y="76"/>
                </a:cubicBezTo>
                <a:close/>
                <a:moveTo>
                  <a:pt x="455" y="90"/>
                </a:moveTo>
                <a:cubicBezTo>
                  <a:pt x="455" y="90"/>
                  <a:pt x="455" y="89"/>
                  <a:pt x="455" y="90"/>
                </a:cubicBezTo>
                <a:cubicBezTo>
                  <a:pt x="455" y="90"/>
                  <a:pt x="455" y="90"/>
                  <a:pt x="455" y="90"/>
                </a:cubicBezTo>
                <a:close/>
                <a:moveTo>
                  <a:pt x="439" y="61"/>
                </a:moveTo>
                <a:cubicBezTo>
                  <a:pt x="439" y="61"/>
                  <a:pt x="439" y="61"/>
                  <a:pt x="439" y="61"/>
                </a:cubicBezTo>
                <a:cubicBezTo>
                  <a:pt x="439" y="61"/>
                  <a:pt x="439" y="61"/>
                  <a:pt x="439" y="61"/>
                </a:cubicBezTo>
                <a:cubicBezTo>
                  <a:pt x="439" y="61"/>
                  <a:pt x="439" y="61"/>
                  <a:pt x="439" y="61"/>
                </a:cubicBezTo>
                <a:cubicBezTo>
                  <a:pt x="439" y="61"/>
                  <a:pt x="439" y="61"/>
                  <a:pt x="439" y="61"/>
                </a:cubicBezTo>
                <a:close/>
                <a:moveTo>
                  <a:pt x="448" y="78"/>
                </a:moveTo>
                <a:cubicBezTo>
                  <a:pt x="448" y="78"/>
                  <a:pt x="448" y="78"/>
                  <a:pt x="448" y="78"/>
                </a:cubicBezTo>
                <a:cubicBezTo>
                  <a:pt x="448" y="78"/>
                  <a:pt x="448" y="78"/>
                  <a:pt x="448" y="78"/>
                </a:cubicBezTo>
                <a:close/>
                <a:moveTo>
                  <a:pt x="447" y="83"/>
                </a:moveTo>
                <a:cubicBezTo>
                  <a:pt x="448" y="83"/>
                  <a:pt x="449" y="82"/>
                  <a:pt x="450" y="83"/>
                </a:cubicBezTo>
                <a:cubicBezTo>
                  <a:pt x="450" y="82"/>
                  <a:pt x="450" y="82"/>
                  <a:pt x="450" y="82"/>
                </a:cubicBezTo>
                <a:cubicBezTo>
                  <a:pt x="449" y="82"/>
                  <a:pt x="448" y="82"/>
                  <a:pt x="447" y="83"/>
                </a:cubicBezTo>
                <a:close/>
                <a:moveTo>
                  <a:pt x="449" y="81"/>
                </a:moveTo>
                <a:cubicBezTo>
                  <a:pt x="449" y="81"/>
                  <a:pt x="449" y="81"/>
                  <a:pt x="450" y="81"/>
                </a:cubicBezTo>
                <a:cubicBezTo>
                  <a:pt x="450" y="81"/>
                  <a:pt x="449" y="81"/>
                  <a:pt x="449" y="81"/>
                </a:cubicBezTo>
                <a:close/>
                <a:moveTo>
                  <a:pt x="437" y="59"/>
                </a:moveTo>
                <a:cubicBezTo>
                  <a:pt x="437" y="59"/>
                  <a:pt x="437" y="59"/>
                  <a:pt x="437" y="59"/>
                </a:cubicBezTo>
                <a:cubicBezTo>
                  <a:pt x="438" y="59"/>
                  <a:pt x="438" y="59"/>
                  <a:pt x="438" y="59"/>
                </a:cubicBezTo>
                <a:cubicBezTo>
                  <a:pt x="438" y="59"/>
                  <a:pt x="438" y="59"/>
                  <a:pt x="438" y="59"/>
                </a:cubicBezTo>
                <a:cubicBezTo>
                  <a:pt x="438" y="59"/>
                  <a:pt x="437" y="59"/>
                  <a:pt x="437" y="59"/>
                </a:cubicBezTo>
                <a:close/>
                <a:moveTo>
                  <a:pt x="439" y="62"/>
                </a:moveTo>
                <a:cubicBezTo>
                  <a:pt x="439" y="62"/>
                  <a:pt x="439" y="62"/>
                  <a:pt x="439" y="62"/>
                </a:cubicBezTo>
                <a:close/>
                <a:moveTo>
                  <a:pt x="440" y="66"/>
                </a:moveTo>
                <a:cubicBezTo>
                  <a:pt x="440" y="66"/>
                  <a:pt x="441" y="66"/>
                  <a:pt x="441" y="66"/>
                </a:cubicBezTo>
                <a:cubicBezTo>
                  <a:pt x="441" y="65"/>
                  <a:pt x="440" y="66"/>
                  <a:pt x="440" y="66"/>
                </a:cubicBezTo>
                <a:close/>
                <a:moveTo>
                  <a:pt x="446" y="77"/>
                </a:moveTo>
                <a:cubicBezTo>
                  <a:pt x="446" y="77"/>
                  <a:pt x="446" y="77"/>
                  <a:pt x="447" y="77"/>
                </a:cubicBezTo>
                <a:cubicBezTo>
                  <a:pt x="447" y="76"/>
                  <a:pt x="446" y="76"/>
                  <a:pt x="446" y="77"/>
                </a:cubicBezTo>
                <a:close/>
                <a:moveTo>
                  <a:pt x="450" y="85"/>
                </a:moveTo>
                <a:cubicBezTo>
                  <a:pt x="451" y="85"/>
                  <a:pt x="451" y="84"/>
                  <a:pt x="451" y="84"/>
                </a:cubicBezTo>
                <a:cubicBezTo>
                  <a:pt x="450" y="84"/>
                  <a:pt x="450" y="84"/>
                  <a:pt x="450" y="85"/>
                </a:cubicBezTo>
                <a:close/>
                <a:moveTo>
                  <a:pt x="452" y="87"/>
                </a:moveTo>
                <a:cubicBezTo>
                  <a:pt x="452" y="88"/>
                  <a:pt x="452" y="88"/>
                  <a:pt x="452" y="89"/>
                </a:cubicBezTo>
                <a:cubicBezTo>
                  <a:pt x="453" y="89"/>
                  <a:pt x="453" y="89"/>
                  <a:pt x="453" y="89"/>
                </a:cubicBezTo>
                <a:cubicBezTo>
                  <a:pt x="453" y="88"/>
                  <a:pt x="452" y="87"/>
                  <a:pt x="452" y="87"/>
                </a:cubicBezTo>
                <a:close/>
                <a:moveTo>
                  <a:pt x="455" y="94"/>
                </a:moveTo>
                <a:cubicBezTo>
                  <a:pt x="455" y="94"/>
                  <a:pt x="456" y="94"/>
                  <a:pt x="456" y="94"/>
                </a:cubicBezTo>
                <a:cubicBezTo>
                  <a:pt x="456" y="94"/>
                  <a:pt x="456" y="94"/>
                  <a:pt x="456" y="94"/>
                </a:cubicBezTo>
                <a:cubicBezTo>
                  <a:pt x="456" y="94"/>
                  <a:pt x="455" y="94"/>
                  <a:pt x="455" y="94"/>
                </a:cubicBezTo>
                <a:close/>
                <a:moveTo>
                  <a:pt x="442" y="72"/>
                </a:moveTo>
                <a:cubicBezTo>
                  <a:pt x="443" y="72"/>
                  <a:pt x="444" y="72"/>
                  <a:pt x="444" y="72"/>
                </a:cubicBezTo>
                <a:cubicBezTo>
                  <a:pt x="443" y="72"/>
                  <a:pt x="443" y="71"/>
                  <a:pt x="442" y="72"/>
                </a:cubicBezTo>
                <a:close/>
                <a:moveTo>
                  <a:pt x="445" y="75"/>
                </a:moveTo>
                <a:cubicBezTo>
                  <a:pt x="445" y="75"/>
                  <a:pt x="446" y="75"/>
                  <a:pt x="446" y="75"/>
                </a:cubicBezTo>
                <a:cubicBezTo>
                  <a:pt x="446" y="75"/>
                  <a:pt x="445" y="75"/>
                  <a:pt x="445" y="75"/>
                </a:cubicBezTo>
                <a:close/>
                <a:moveTo>
                  <a:pt x="447" y="79"/>
                </a:moveTo>
                <a:cubicBezTo>
                  <a:pt x="447" y="79"/>
                  <a:pt x="448" y="79"/>
                  <a:pt x="448" y="79"/>
                </a:cubicBezTo>
                <a:cubicBezTo>
                  <a:pt x="448" y="79"/>
                  <a:pt x="448" y="79"/>
                  <a:pt x="448" y="79"/>
                </a:cubicBezTo>
                <a:cubicBezTo>
                  <a:pt x="448" y="79"/>
                  <a:pt x="447" y="79"/>
                  <a:pt x="447" y="79"/>
                </a:cubicBezTo>
                <a:close/>
                <a:moveTo>
                  <a:pt x="451" y="85"/>
                </a:moveTo>
                <a:cubicBezTo>
                  <a:pt x="451" y="85"/>
                  <a:pt x="451" y="85"/>
                  <a:pt x="451" y="84"/>
                </a:cubicBezTo>
                <a:cubicBezTo>
                  <a:pt x="451" y="85"/>
                  <a:pt x="451" y="85"/>
                  <a:pt x="451" y="85"/>
                </a:cubicBezTo>
                <a:close/>
                <a:moveTo>
                  <a:pt x="436" y="59"/>
                </a:moveTo>
                <a:cubicBezTo>
                  <a:pt x="437" y="59"/>
                  <a:pt x="437" y="59"/>
                  <a:pt x="437" y="59"/>
                </a:cubicBezTo>
                <a:cubicBezTo>
                  <a:pt x="437" y="59"/>
                  <a:pt x="437" y="59"/>
                  <a:pt x="437" y="59"/>
                </a:cubicBezTo>
                <a:cubicBezTo>
                  <a:pt x="437" y="59"/>
                  <a:pt x="436" y="59"/>
                  <a:pt x="436" y="59"/>
                </a:cubicBezTo>
                <a:close/>
                <a:moveTo>
                  <a:pt x="453" y="90"/>
                </a:moveTo>
                <a:cubicBezTo>
                  <a:pt x="453" y="90"/>
                  <a:pt x="453" y="90"/>
                  <a:pt x="453" y="90"/>
                </a:cubicBezTo>
                <a:close/>
                <a:moveTo>
                  <a:pt x="431" y="49"/>
                </a:moveTo>
                <a:cubicBezTo>
                  <a:pt x="431" y="49"/>
                  <a:pt x="431" y="49"/>
                  <a:pt x="431" y="49"/>
                </a:cubicBezTo>
                <a:cubicBezTo>
                  <a:pt x="431" y="49"/>
                  <a:pt x="431" y="49"/>
                  <a:pt x="431" y="48"/>
                </a:cubicBezTo>
                <a:cubicBezTo>
                  <a:pt x="431" y="48"/>
                  <a:pt x="431" y="49"/>
                  <a:pt x="431" y="49"/>
                </a:cubicBezTo>
                <a:close/>
                <a:moveTo>
                  <a:pt x="437" y="61"/>
                </a:moveTo>
                <a:cubicBezTo>
                  <a:pt x="437" y="61"/>
                  <a:pt x="438" y="62"/>
                  <a:pt x="438" y="61"/>
                </a:cubicBezTo>
                <a:cubicBezTo>
                  <a:pt x="438" y="61"/>
                  <a:pt x="438" y="61"/>
                  <a:pt x="438" y="61"/>
                </a:cubicBezTo>
                <a:cubicBezTo>
                  <a:pt x="437" y="61"/>
                  <a:pt x="437" y="61"/>
                  <a:pt x="437" y="61"/>
                </a:cubicBezTo>
                <a:close/>
                <a:moveTo>
                  <a:pt x="447" y="81"/>
                </a:moveTo>
                <a:cubicBezTo>
                  <a:pt x="447" y="81"/>
                  <a:pt x="448" y="82"/>
                  <a:pt x="448" y="81"/>
                </a:cubicBezTo>
                <a:cubicBezTo>
                  <a:pt x="448" y="81"/>
                  <a:pt x="448" y="81"/>
                  <a:pt x="447" y="81"/>
                </a:cubicBezTo>
                <a:close/>
                <a:moveTo>
                  <a:pt x="450" y="87"/>
                </a:moveTo>
                <a:cubicBezTo>
                  <a:pt x="450" y="88"/>
                  <a:pt x="451" y="88"/>
                  <a:pt x="451" y="88"/>
                </a:cubicBezTo>
                <a:cubicBezTo>
                  <a:pt x="451" y="88"/>
                  <a:pt x="452" y="88"/>
                  <a:pt x="451" y="87"/>
                </a:cubicBezTo>
                <a:cubicBezTo>
                  <a:pt x="451" y="88"/>
                  <a:pt x="450" y="87"/>
                  <a:pt x="450" y="87"/>
                </a:cubicBezTo>
                <a:close/>
                <a:moveTo>
                  <a:pt x="444" y="77"/>
                </a:moveTo>
                <a:cubicBezTo>
                  <a:pt x="444" y="77"/>
                  <a:pt x="446" y="77"/>
                  <a:pt x="445" y="77"/>
                </a:cubicBezTo>
                <a:cubicBezTo>
                  <a:pt x="445" y="77"/>
                  <a:pt x="445" y="77"/>
                  <a:pt x="444" y="77"/>
                </a:cubicBezTo>
                <a:close/>
                <a:moveTo>
                  <a:pt x="450" y="88"/>
                </a:moveTo>
                <a:cubicBezTo>
                  <a:pt x="449" y="88"/>
                  <a:pt x="448" y="87"/>
                  <a:pt x="446" y="88"/>
                </a:cubicBezTo>
                <a:cubicBezTo>
                  <a:pt x="446" y="88"/>
                  <a:pt x="447" y="88"/>
                  <a:pt x="447" y="88"/>
                </a:cubicBezTo>
                <a:cubicBezTo>
                  <a:pt x="445" y="89"/>
                  <a:pt x="443" y="88"/>
                  <a:pt x="440" y="88"/>
                </a:cubicBezTo>
                <a:cubicBezTo>
                  <a:pt x="441" y="88"/>
                  <a:pt x="440" y="88"/>
                  <a:pt x="440" y="89"/>
                </a:cubicBezTo>
                <a:cubicBezTo>
                  <a:pt x="440" y="89"/>
                  <a:pt x="441" y="89"/>
                  <a:pt x="441" y="90"/>
                </a:cubicBezTo>
                <a:cubicBezTo>
                  <a:pt x="443" y="89"/>
                  <a:pt x="444" y="90"/>
                  <a:pt x="446" y="89"/>
                </a:cubicBezTo>
                <a:cubicBezTo>
                  <a:pt x="447" y="89"/>
                  <a:pt x="448" y="90"/>
                  <a:pt x="449" y="88"/>
                </a:cubicBezTo>
                <a:cubicBezTo>
                  <a:pt x="450" y="89"/>
                  <a:pt x="451" y="89"/>
                  <a:pt x="452" y="89"/>
                </a:cubicBezTo>
                <a:cubicBezTo>
                  <a:pt x="451" y="88"/>
                  <a:pt x="451" y="89"/>
                  <a:pt x="450" y="88"/>
                </a:cubicBezTo>
                <a:close/>
                <a:moveTo>
                  <a:pt x="440" y="68"/>
                </a:moveTo>
                <a:cubicBezTo>
                  <a:pt x="440" y="68"/>
                  <a:pt x="440" y="68"/>
                  <a:pt x="440" y="68"/>
                </a:cubicBezTo>
                <a:cubicBezTo>
                  <a:pt x="440" y="67"/>
                  <a:pt x="440" y="67"/>
                  <a:pt x="440" y="68"/>
                </a:cubicBezTo>
                <a:close/>
                <a:moveTo>
                  <a:pt x="453" y="93"/>
                </a:moveTo>
                <a:cubicBezTo>
                  <a:pt x="453" y="94"/>
                  <a:pt x="452" y="93"/>
                  <a:pt x="451" y="94"/>
                </a:cubicBezTo>
                <a:cubicBezTo>
                  <a:pt x="452" y="95"/>
                  <a:pt x="453" y="94"/>
                  <a:pt x="454" y="95"/>
                </a:cubicBezTo>
                <a:cubicBezTo>
                  <a:pt x="454" y="94"/>
                  <a:pt x="454" y="93"/>
                  <a:pt x="453" y="93"/>
                </a:cubicBezTo>
                <a:close/>
                <a:moveTo>
                  <a:pt x="437" y="66"/>
                </a:moveTo>
                <a:cubicBezTo>
                  <a:pt x="437" y="66"/>
                  <a:pt x="438" y="66"/>
                  <a:pt x="438" y="65"/>
                </a:cubicBezTo>
                <a:cubicBezTo>
                  <a:pt x="438" y="65"/>
                  <a:pt x="437" y="65"/>
                  <a:pt x="437" y="66"/>
                </a:cubicBezTo>
                <a:cubicBezTo>
                  <a:pt x="437" y="66"/>
                  <a:pt x="437" y="66"/>
                  <a:pt x="437" y="66"/>
                </a:cubicBezTo>
                <a:close/>
                <a:moveTo>
                  <a:pt x="451" y="90"/>
                </a:moveTo>
                <a:cubicBezTo>
                  <a:pt x="451" y="90"/>
                  <a:pt x="451" y="90"/>
                  <a:pt x="452" y="91"/>
                </a:cubicBezTo>
                <a:cubicBezTo>
                  <a:pt x="452" y="90"/>
                  <a:pt x="452" y="90"/>
                  <a:pt x="452" y="90"/>
                </a:cubicBezTo>
                <a:cubicBezTo>
                  <a:pt x="452" y="90"/>
                  <a:pt x="452" y="90"/>
                  <a:pt x="452" y="90"/>
                </a:cubicBezTo>
                <a:cubicBezTo>
                  <a:pt x="451" y="90"/>
                  <a:pt x="451" y="90"/>
                  <a:pt x="451" y="90"/>
                </a:cubicBezTo>
                <a:close/>
                <a:moveTo>
                  <a:pt x="441" y="75"/>
                </a:moveTo>
                <a:cubicBezTo>
                  <a:pt x="442" y="75"/>
                  <a:pt x="441" y="75"/>
                  <a:pt x="441" y="75"/>
                </a:cubicBezTo>
                <a:cubicBezTo>
                  <a:pt x="442" y="75"/>
                  <a:pt x="443" y="76"/>
                  <a:pt x="444" y="75"/>
                </a:cubicBezTo>
                <a:cubicBezTo>
                  <a:pt x="443" y="75"/>
                  <a:pt x="442" y="75"/>
                  <a:pt x="442" y="74"/>
                </a:cubicBezTo>
                <a:cubicBezTo>
                  <a:pt x="440" y="75"/>
                  <a:pt x="439" y="74"/>
                  <a:pt x="438" y="75"/>
                </a:cubicBezTo>
                <a:cubicBezTo>
                  <a:pt x="438" y="75"/>
                  <a:pt x="439" y="75"/>
                  <a:pt x="439" y="75"/>
                </a:cubicBezTo>
                <a:cubicBezTo>
                  <a:pt x="440" y="75"/>
                  <a:pt x="441" y="75"/>
                  <a:pt x="441" y="75"/>
                </a:cubicBezTo>
                <a:close/>
                <a:moveTo>
                  <a:pt x="447" y="82"/>
                </a:moveTo>
                <a:cubicBezTo>
                  <a:pt x="446" y="82"/>
                  <a:pt x="447" y="82"/>
                  <a:pt x="447" y="82"/>
                </a:cubicBezTo>
                <a:close/>
                <a:moveTo>
                  <a:pt x="447" y="84"/>
                </a:moveTo>
                <a:cubicBezTo>
                  <a:pt x="448" y="84"/>
                  <a:pt x="448" y="85"/>
                  <a:pt x="448" y="85"/>
                </a:cubicBezTo>
                <a:cubicBezTo>
                  <a:pt x="448" y="85"/>
                  <a:pt x="448" y="84"/>
                  <a:pt x="448" y="84"/>
                </a:cubicBezTo>
                <a:cubicBezTo>
                  <a:pt x="448" y="84"/>
                  <a:pt x="447" y="84"/>
                  <a:pt x="447" y="84"/>
                </a:cubicBezTo>
                <a:close/>
                <a:moveTo>
                  <a:pt x="441" y="72"/>
                </a:moveTo>
                <a:cubicBezTo>
                  <a:pt x="441" y="72"/>
                  <a:pt x="441" y="72"/>
                  <a:pt x="441" y="72"/>
                </a:cubicBezTo>
                <a:cubicBezTo>
                  <a:pt x="441" y="72"/>
                  <a:pt x="441" y="72"/>
                  <a:pt x="441" y="72"/>
                </a:cubicBezTo>
                <a:cubicBezTo>
                  <a:pt x="441" y="72"/>
                  <a:pt x="441" y="72"/>
                  <a:pt x="441" y="72"/>
                </a:cubicBezTo>
                <a:close/>
                <a:moveTo>
                  <a:pt x="442" y="77"/>
                </a:moveTo>
                <a:cubicBezTo>
                  <a:pt x="443" y="77"/>
                  <a:pt x="444" y="77"/>
                  <a:pt x="444" y="76"/>
                </a:cubicBezTo>
                <a:cubicBezTo>
                  <a:pt x="443" y="77"/>
                  <a:pt x="442" y="76"/>
                  <a:pt x="442" y="77"/>
                </a:cubicBezTo>
                <a:close/>
                <a:moveTo>
                  <a:pt x="448" y="87"/>
                </a:moveTo>
                <a:cubicBezTo>
                  <a:pt x="448" y="87"/>
                  <a:pt x="448" y="87"/>
                  <a:pt x="448" y="87"/>
                </a:cubicBezTo>
                <a:cubicBezTo>
                  <a:pt x="449" y="87"/>
                  <a:pt x="450" y="88"/>
                  <a:pt x="449" y="87"/>
                </a:cubicBezTo>
                <a:cubicBezTo>
                  <a:pt x="449" y="87"/>
                  <a:pt x="449" y="87"/>
                  <a:pt x="448" y="87"/>
                </a:cubicBezTo>
                <a:close/>
                <a:moveTo>
                  <a:pt x="433" y="61"/>
                </a:moveTo>
                <a:cubicBezTo>
                  <a:pt x="433" y="61"/>
                  <a:pt x="433" y="62"/>
                  <a:pt x="434" y="62"/>
                </a:cubicBezTo>
                <a:cubicBezTo>
                  <a:pt x="434" y="61"/>
                  <a:pt x="435" y="61"/>
                  <a:pt x="435" y="61"/>
                </a:cubicBezTo>
                <a:cubicBezTo>
                  <a:pt x="435" y="61"/>
                  <a:pt x="435" y="61"/>
                  <a:pt x="435" y="60"/>
                </a:cubicBezTo>
                <a:cubicBezTo>
                  <a:pt x="434" y="61"/>
                  <a:pt x="434" y="61"/>
                  <a:pt x="433" y="61"/>
                </a:cubicBezTo>
                <a:close/>
                <a:moveTo>
                  <a:pt x="450" y="90"/>
                </a:moveTo>
                <a:cubicBezTo>
                  <a:pt x="450" y="90"/>
                  <a:pt x="451" y="90"/>
                  <a:pt x="450" y="89"/>
                </a:cubicBezTo>
                <a:cubicBezTo>
                  <a:pt x="450" y="89"/>
                  <a:pt x="450" y="90"/>
                  <a:pt x="450" y="90"/>
                </a:cubicBezTo>
                <a:close/>
                <a:moveTo>
                  <a:pt x="433" y="59"/>
                </a:moveTo>
                <a:cubicBezTo>
                  <a:pt x="434" y="59"/>
                  <a:pt x="432" y="59"/>
                  <a:pt x="433" y="59"/>
                </a:cubicBezTo>
                <a:close/>
                <a:moveTo>
                  <a:pt x="438" y="68"/>
                </a:moveTo>
                <a:cubicBezTo>
                  <a:pt x="438" y="68"/>
                  <a:pt x="438" y="68"/>
                  <a:pt x="438" y="68"/>
                </a:cubicBezTo>
                <a:close/>
                <a:moveTo>
                  <a:pt x="437" y="66"/>
                </a:moveTo>
                <a:cubicBezTo>
                  <a:pt x="436" y="65"/>
                  <a:pt x="436" y="66"/>
                  <a:pt x="437" y="66"/>
                </a:cubicBezTo>
                <a:close/>
                <a:moveTo>
                  <a:pt x="431" y="57"/>
                </a:moveTo>
                <a:cubicBezTo>
                  <a:pt x="431" y="57"/>
                  <a:pt x="432" y="57"/>
                  <a:pt x="431" y="57"/>
                </a:cubicBezTo>
                <a:close/>
                <a:moveTo>
                  <a:pt x="451" y="94"/>
                </a:moveTo>
                <a:cubicBezTo>
                  <a:pt x="451" y="94"/>
                  <a:pt x="451" y="94"/>
                  <a:pt x="451" y="94"/>
                </a:cubicBezTo>
                <a:cubicBezTo>
                  <a:pt x="451" y="94"/>
                  <a:pt x="451" y="94"/>
                  <a:pt x="451" y="94"/>
                </a:cubicBezTo>
                <a:cubicBezTo>
                  <a:pt x="451" y="94"/>
                  <a:pt x="451" y="94"/>
                  <a:pt x="451" y="94"/>
                </a:cubicBezTo>
                <a:close/>
                <a:moveTo>
                  <a:pt x="438" y="72"/>
                </a:moveTo>
                <a:cubicBezTo>
                  <a:pt x="439" y="72"/>
                  <a:pt x="439" y="72"/>
                  <a:pt x="439" y="72"/>
                </a:cubicBezTo>
                <a:cubicBezTo>
                  <a:pt x="439" y="72"/>
                  <a:pt x="439" y="72"/>
                  <a:pt x="439" y="71"/>
                </a:cubicBezTo>
                <a:cubicBezTo>
                  <a:pt x="439" y="72"/>
                  <a:pt x="439" y="72"/>
                  <a:pt x="438" y="72"/>
                </a:cubicBezTo>
                <a:close/>
                <a:moveTo>
                  <a:pt x="448" y="90"/>
                </a:moveTo>
                <a:cubicBezTo>
                  <a:pt x="448" y="90"/>
                  <a:pt x="449" y="91"/>
                  <a:pt x="449" y="90"/>
                </a:cubicBezTo>
                <a:cubicBezTo>
                  <a:pt x="448" y="90"/>
                  <a:pt x="448" y="90"/>
                  <a:pt x="448" y="90"/>
                </a:cubicBezTo>
                <a:close/>
                <a:moveTo>
                  <a:pt x="441" y="77"/>
                </a:moveTo>
                <a:cubicBezTo>
                  <a:pt x="441" y="77"/>
                  <a:pt x="441" y="77"/>
                  <a:pt x="441" y="77"/>
                </a:cubicBezTo>
                <a:cubicBezTo>
                  <a:pt x="441" y="77"/>
                  <a:pt x="441" y="77"/>
                  <a:pt x="441" y="77"/>
                </a:cubicBezTo>
                <a:close/>
                <a:moveTo>
                  <a:pt x="440" y="78"/>
                </a:moveTo>
                <a:cubicBezTo>
                  <a:pt x="440" y="78"/>
                  <a:pt x="441" y="78"/>
                  <a:pt x="442" y="77"/>
                </a:cubicBezTo>
                <a:cubicBezTo>
                  <a:pt x="441" y="78"/>
                  <a:pt x="441" y="77"/>
                  <a:pt x="440" y="78"/>
                </a:cubicBezTo>
                <a:close/>
                <a:moveTo>
                  <a:pt x="431" y="59"/>
                </a:moveTo>
                <a:cubicBezTo>
                  <a:pt x="431" y="59"/>
                  <a:pt x="432" y="60"/>
                  <a:pt x="431" y="59"/>
                </a:cubicBezTo>
                <a:close/>
                <a:moveTo>
                  <a:pt x="434" y="66"/>
                </a:moveTo>
                <a:cubicBezTo>
                  <a:pt x="434" y="66"/>
                  <a:pt x="434" y="66"/>
                  <a:pt x="434" y="66"/>
                </a:cubicBezTo>
                <a:cubicBezTo>
                  <a:pt x="434" y="67"/>
                  <a:pt x="435" y="67"/>
                  <a:pt x="435" y="66"/>
                </a:cubicBezTo>
                <a:cubicBezTo>
                  <a:pt x="435" y="66"/>
                  <a:pt x="435" y="66"/>
                  <a:pt x="434" y="66"/>
                </a:cubicBezTo>
                <a:close/>
                <a:moveTo>
                  <a:pt x="433" y="64"/>
                </a:moveTo>
                <a:cubicBezTo>
                  <a:pt x="433" y="65"/>
                  <a:pt x="434" y="64"/>
                  <a:pt x="433" y="64"/>
                </a:cubicBezTo>
                <a:close/>
                <a:moveTo>
                  <a:pt x="425" y="51"/>
                </a:moveTo>
                <a:cubicBezTo>
                  <a:pt x="425" y="51"/>
                  <a:pt x="424" y="51"/>
                  <a:pt x="424" y="51"/>
                </a:cubicBezTo>
                <a:cubicBezTo>
                  <a:pt x="425" y="52"/>
                  <a:pt x="425" y="52"/>
                  <a:pt x="427" y="52"/>
                </a:cubicBezTo>
                <a:cubicBezTo>
                  <a:pt x="426" y="51"/>
                  <a:pt x="426" y="51"/>
                  <a:pt x="425" y="51"/>
                </a:cubicBezTo>
                <a:close/>
                <a:moveTo>
                  <a:pt x="431" y="62"/>
                </a:moveTo>
                <a:cubicBezTo>
                  <a:pt x="431" y="62"/>
                  <a:pt x="431" y="62"/>
                  <a:pt x="432" y="63"/>
                </a:cubicBezTo>
                <a:cubicBezTo>
                  <a:pt x="432" y="62"/>
                  <a:pt x="432" y="62"/>
                  <a:pt x="432" y="62"/>
                </a:cubicBezTo>
                <a:cubicBezTo>
                  <a:pt x="432" y="62"/>
                  <a:pt x="432" y="62"/>
                  <a:pt x="431" y="62"/>
                </a:cubicBezTo>
                <a:close/>
                <a:moveTo>
                  <a:pt x="439" y="75"/>
                </a:moveTo>
                <a:cubicBezTo>
                  <a:pt x="439" y="76"/>
                  <a:pt x="439" y="76"/>
                  <a:pt x="439" y="75"/>
                </a:cubicBezTo>
                <a:close/>
                <a:moveTo>
                  <a:pt x="431" y="61"/>
                </a:moveTo>
                <a:cubicBezTo>
                  <a:pt x="430" y="61"/>
                  <a:pt x="431" y="60"/>
                  <a:pt x="431" y="61"/>
                </a:cubicBezTo>
                <a:close/>
                <a:moveTo>
                  <a:pt x="445" y="87"/>
                </a:moveTo>
                <a:cubicBezTo>
                  <a:pt x="445" y="87"/>
                  <a:pt x="445" y="87"/>
                  <a:pt x="445" y="87"/>
                </a:cubicBezTo>
                <a:cubicBezTo>
                  <a:pt x="445" y="88"/>
                  <a:pt x="445" y="87"/>
                  <a:pt x="445" y="87"/>
                </a:cubicBezTo>
                <a:cubicBezTo>
                  <a:pt x="445" y="87"/>
                  <a:pt x="445" y="87"/>
                  <a:pt x="445" y="87"/>
                </a:cubicBezTo>
                <a:close/>
                <a:moveTo>
                  <a:pt x="448" y="93"/>
                </a:moveTo>
                <a:cubicBezTo>
                  <a:pt x="448" y="93"/>
                  <a:pt x="448" y="93"/>
                  <a:pt x="448" y="93"/>
                </a:cubicBezTo>
                <a:cubicBezTo>
                  <a:pt x="448" y="93"/>
                  <a:pt x="448" y="93"/>
                  <a:pt x="448" y="93"/>
                </a:cubicBezTo>
                <a:cubicBezTo>
                  <a:pt x="448" y="93"/>
                  <a:pt x="448" y="93"/>
                  <a:pt x="448" y="93"/>
                </a:cubicBezTo>
                <a:cubicBezTo>
                  <a:pt x="448" y="93"/>
                  <a:pt x="448" y="93"/>
                  <a:pt x="448" y="93"/>
                </a:cubicBezTo>
                <a:close/>
                <a:moveTo>
                  <a:pt x="433" y="72"/>
                </a:moveTo>
                <a:cubicBezTo>
                  <a:pt x="434" y="72"/>
                  <a:pt x="436" y="72"/>
                  <a:pt x="437" y="72"/>
                </a:cubicBezTo>
                <a:cubicBezTo>
                  <a:pt x="436" y="71"/>
                  <a:pt x="434" y="72"/>
                  <a:pt x="433" y="72"/>
                </a:cubicBezTo>
                <a:close/>
                <a:moveTo>
                  <a:pt x="445" y="88"/>
                </a:moveTo>
                <a:cubicBezTo>
                  <a:pt x="445" y="88"/>
                  <a:pt x="445" y="88"/>
                  <a:pt x="445" y="88"/>
                </a:cubicBezTo>
                <a:close/>
                <a:moveTo>
                  <a:pt x="419" y="41"/>
                </a:moveTo>
                <a:cubicBezTo>
                  <a:pt x="419" y="41"/>
                  <a:pt x="419" y="41"/>
                  <a:pt x="419" y="42"/>
                </a:cubicBezTo>
                <a:cubicBezTo>
                  <a:pt x="419" y="42"/>
                  <a:pt x="419" y="42"/>
                  <a:pt x="420" y="42"/>
                </a:cubicBezTo>
                <a:cubicBezTo>
                  <a:pt x="420" y="41"/>
                  <a:pt x="420" y="41"/>
                  <a:pt x="419" y="41"/>
                </a:cubicBezTo>
                <a:close/>
                <a:moveTo>
                  <a:pt x="432" y="64"/>
                </a:moveTo>
                <a:cubicBezTo>
                  <a:pt x="432" y="65"/>
                  <a:pt x="433" y="64"/>
                  <a:pt x="432" y="64"/>
                </a:cubicBezTo>
                <a:close/>
                <a:moveTo>
                  <a:pt x="434" y="67"/>
                </a:moveTo>
                <a:cubicBezTo>
                  <a:pt x="433" y="68"/>
                  <a:pt x="434" y="68"/>
                  <a:pt x="434" y="67"/>
                </a:cubicBezTo>
                <a:close/>
                <a:moveTo>
                  <a:pt x="437" y="76"/>
                </a:moveTo>
                <a:cubicBezTo>
                  <a:pt x="437" y="76"/>
                  <a:pt x="438" y="75"/>
                  <a:pt x="437" y="75"/>
                </a:cubicBezTo>
                <a:cubicBezTo>
                  <a:pt x="437" y="75"/>
                  <a:pt x="437" y="75"/>
                  <a:pt x="437" y="76"/>
                </a:cubicBezTo>
                <a:close/>
                <a:moveTo>
                  <a:pt x="430" y="63"/>
                </a:moveTo>
                <a:cubicBezTo>
                  <a:pt x="430" y="63"/>
                  <a:pt x="431" y="62"/>
                  <a:pt x="431" y="62"/>
                </a:cubicBezTo>
                <a:cubicBezTo>
                  <a:pt x="430" y="62"/>
                  <a:pt x="430" y="62"/>
                  <a:pt x="430" y="63"/>
                </a:cubicBezTo>
                <a:close/>
                <a:moveTo>
                  <a:pt x="419" y="44"/>
                </a:moveTo>
                <a:cubicBezTo>
                  <a:pt x="420" y="44"/>
                  <a:pt x="421" y="44"/>
                  <a:pt x="420" y="43"/>
                </a:cubicBezTo>
                <a:cubicBezTo>
                  <a:pt x="420" y="43"/>
                  <a:pt x="420" y="44"/>
                  <a:pt x="419" y="44"/>
                </a:cubicBezTo>
                <a:close/>
                <a:moveTo>
                  <a:pt x="417" y="39"/>
                </a:moveTo>
                <a:cubicBezTo>
                  <a:pt x="417" y="39"/>
                  <a:pt x="418" y="40"/>
                  <a:pt x="418" y="39"/>
                </a:cubicBezTo>
                <a:cubicBezTo>
                  <a:pt x="418" y="39"/>
                  <a:pt x="418" y="39"/>
                  <a:pt x="418" y="39"/>
                </a:cubicBezTo>
                <a:cubicBezTo>
                  <a:pt x="418" y="39"/>
                  <a:pt x="417" y="39"/>
                  <a:pt x="417" y="39"/>
                </a:cubicBezTo>
                <a:close/>
                <a:moveTo>
                  <a:pt x="444" y="90"/>
                </a:moveTo>
                <a:cubicBezTo>
                  <a:pt x="441" y="90"/>
                  <a:pt x="438" y="90"/>
                  <a:pt x="436" y="90"/>
                </a:cubicBezTo>
                <a:cubicBezTo>
                  <a:pt x="437" y="92"/>
                  <a:pt x="438" y="91"/>
                  <a:pt x="440" y="91"/>
                </a:cubicBezTo>
                <a:cubicBezTo>
                  <a:pt x="440" y="91"/>
                  <a:pt x="440" y="91"/>
                  <a:pt x="441" y="91"/>
                </a:cubicBezTo>
                <a:cubicBezTo>
                  <a:pt x="441" y="91"/>
                  <a:pt x="441" y="91"/>
                  <a:pt x="442" y="91"/>
                </a:cubicBezTo>
                <a:cubicBezTo>
                  <a:pt x="443" y="91"/>
                  <a:pt x="444" y="91"/>
                  <a:pt x="445" y="91"/>
                </a:cubicBezTo>
                <a:cubicBezTo>
                  <a:pt x="445" y="90"/>
                  <a:pt x="445" y="90"/>
                  <a:pt x="445" y="90"/>
                </a:cubicBezTo>
                <a:cubicBezTo>
                  <a:pt x="444" y="90"/>
                  <a:pt x="444" y="90"/>
                  <a:pt x="444" y="90"/>
                </a:cubicBezTo>
                <a:close/>
                <a:moveTo>
                  <a:pt x="417" y="41"/>
                </a:moveTo>
                <a:cubicBezTo>
                  <a:pt x="417" y="41"/>
                  <a:pt x="418" y="41"/>
                  <a:pt x="418" y="41"/>
                </a:cubicBezTo>
                <a:cubicBezTo>
                  <a:pt x="418" y="41"/>
                  <a:pt x="418" y="41"/>
                  <a:pt x="418" y="40"/>
                </a:cubicBezTo>
                <a:cubicBezTo>
                  <a:pt x="417" y="40"/>
                  <a:pt x="417" y="41"/>
                  <a:pt x="417" y="41"/>
                </a:cubicBezTo>
                <a:close/>
                <a:moveTo>
                  <a:pt x="431" y="66"/>
                </a:moveTo>
                <a:cubicBezTo>
                  <a:pt x="431" y="66"/>
                  <a:pt x="432" y="66"/>
                  <a:pt x="431" y="66"/>
                </a:cubicBezTo>
                <a:close/>
                <a:moveTo>
                  <a:pt x="435" y="75"/>
                </a:moveTo>
                <a:cubicBezTo>
                  <a:pt x="436" y="75"/>
                  <a:pt x="436" y="76"/>
                  <a:pt x="436" y="75"/>
                </a:cubicBezTo>
                <a:cubicBezTo>
                  <a:pt x="436" y="75"/>
                  <a:pt x="436" y="75"/>
                  <a:pt x="436" y="75"/>
                </a:cubicBezTo>
                <a:cubicBezTo>
                  <a:pt x="436" y="75"/>
                  <a:pt x="435" y="75"/>
                  <a:pt x="435" y="75"/>
                </a:cubicBezTo>
                <a:close/>
                <a:moveTo>
                  <a:pt x="422" y="52"/>
                </a:moveTo>
                <a:cubicBezTo>
                  <a:pt x="423" y="52"/>
                  <a:pt x="423" y="52"/>
                  <a:pt x="423" y="52"/>
                </a:cubicBezTo>
                <a:cubicBezTo>
                  <a:pt x="423" y="52"/>
                  <a:pt x="423" y="51"/>
                  <a:pt x="423" y="51"/>
                </a:cubicBezTo>
                <a:cubicBezTo>
                  <a:pt x="423" y="51"/>
                  <a:pt x="422" y="51"/>
                  <a:pt x="422" y="52"/>
                </a:cubicBezTo>
                <a:close/>
                <a:moveTo>
                  <a:pt x="441" y="84"/>
                </a:moveTo>
                <a:cubicBezTo>
                  <a:pt x="440" y="85"/>
                  <a:pt x="441" y="84"/>
                  <a:pt x="441" y="84"/>
                </a:cubicBezTo>
                <a:close/>
                <a:moveTo>
                  <a:pt x="427" y="61"/>
                </a:moveTo>
                <a:cubicBezTo>
                  <a:pt x="428" y="61"/>
                  <a:pt x="428" y="61"/>
                  <a:pt x="428" y="61"/>
                </a:cubicBezTo>
                <a:cubicBezTo>
                  <a:pt x="428" y="61"/>
                  <a:pt x="427" y="61"/>
                  <a:pt x="427" y="61"/>
                </a:cubicBezTo>
                <a:close/>
                <a:moveTo>
                  <a:pt x="426" y="57"/>
                </a:moveTo>
                <a:cubicBezTo>
                  <a:pt x="425" y="57"/>
                  <a:pt x="426" y="57"/>
                  <a:pt x="426" y="57"/>
                </a:cubicBezTo>
                <a:close/>
                <a:moveTo>
                  <a:pt x="433" y="75"/>
                </a:moveTo>
                <a:cubicBezTo>
                  <a:pt x="433" y="75"/>
                  <a:pt x="434" y="75"/>
                  <a:pt x="434" y="75"/>
                </a:cubicBezTo>
                <a:cubicBezTo>
                  <a:pt x="434" y="76"/>
                  <a:pt x="433" y="76"/>
                  <a:pt x="433" y="76"/>
                </a:cubicBezTo>
                <a:cubicBezTo>
                  <a:pt x="434" y="76"/>
                  <a:pt x="434" y="76"/>
                  <a:pt x="434" y="76"/>
                </a:cubicBezTo>
                <a:cubicBezTo>
                  <a:pt x="435" y="76"/>
                  <a:pt x="435" y="75"/>
                  <a:pt x="435" y="74"/>
                </a:cubicBezTo>
                <a:cubicBezTo>
                  <a:pt x="434" y="74"/>
                  <a:pt x="434" y="75"/>
                  <a:pt x="433" y="75"/>
                </a:cubicBezTo>
                <a:close/>
                <a:moveTo>
                  <a:pt x="440" y="85"/>
                </a:moveTo>
                <a:cubicBezTo>
                  <a:pt x="440" y="85"/>
                  <a:pt x="441" y="85"/>
                  <a:pt x="440" y="85"/>
                </a:cubicBezTo>
                <a:cubicBezTo>
                  <a:pt x="440" y="85"/>
                  <a:pt x="440" y="85"/>
                  <a:pt x="440" y="85"/>
                </a:cubicBezTo>
                <a:close/>
                <a:moveTo>
                  <a:pt x="430" y="66"/>
                </a:moveTo>
                <a:cubicBezTo>
                  <a:pt x="430" y="66"/>
                  <a:pt x="430" y="66"/>
                  <a:pt x="430" y="66"/>
                </a:cubicBezTo>
                <a:close/>
                <a:moveTo>
                  <a:pt x="419" y="49"/>
                </a:moveTo>
                <a:cubicBezTo>
                  <a:pt x="419" y="49"/>
                  <a:pt x="420" y="49"/>
                  <a:pt x="420" y="48"/>
                </a:cubicBezTo>
                <a:cubicBezTo>
                  <a:pt x="419" y="48"/>
                  <a:pt x="419" y="49"/>
                  <a:pt x="419" y="49"/>
                </a:cubicBezTo>
                <a:close/>
                <a:moveTo>
                  <a:pt x="432" y="75"/>
                </a:moveTo>
                <a:cubicBezTo>
                  <a:pt x="432" y="75"/>
                  <a:pt x="433" y="75"/>
                  <a:pt x="433" y="75"/>
                </a:cubicBezTo>
                <a:cubicBezTo>
                  <a:pt x="432" y="75"/>
                  <a:pt x="432" y="75"/>
                  <a:pt x="432" y="75"/>
                </a:cubicBezTo>
                <a:close/>
                <a:moveTo>
                  <a:pt x="426" y="90"/>
                </a:moveTo>
                <a:cubicBezTo>
                  <a:pt x="426" y="91"/>
                  <a:pt x="428" y="90"/>
                  <a:pt x="430" y="91"/>
                </a:cubicBezTo>
                <a:cubicBezTo>
                  <a:pt x="431" y="90"/>
                  <a:pt x="432" y="91"/>
                  <a:pt x="434" y="90"/>
                </a:cubicBezTo>
                <a:cubicBezTo>
                  <a:pt x="434" y="91"/>
                  <a:pt x="435" y="91"/>
                  <a:pt x="435" y="91"/>
                </a:cubicBezTo>
                <a:cubicBezTo>
                  <a:pt x="435" y="91"/>
                  <a:pt x="436" y="91"/>
                  <a:pt x="436" y="90"/>
                </a:cubicBezTo>
                <a:cubicBezTo>
                  <a:pt x="435" y="90"/>
                  <a:pt x="435" y="90"/>
                  <a:pt x="435" y="90"/>
                </a:cubicBezTo>
                <a:cubicBezTo>
                  <a:pt x="434" y="90"/>
                  <a:pt x="434" y="90"/>
                  <a:pt x="434" y="90"/>
                </a:cubicBezTo>
                <a:cubicBezTo>
                  <a:pt x="435" y="90"/>
                  <a:pt x="437" y="89"/>
                  <a:pt x="438" y="89"/>
                </a:cubicBezTo>
                <a:cubicBezTo>
                  <a:pt x="439" y="89"/>
                  <a:pt x="439" y="88"/>
                  <a:pt x="440" y="88"/>
                </a:cubicBezTo>
                <a:cubicBezTo>
                  <a:pt x="439" y="87"/>
                  <a:pt x="438" y="87"/>
                  <a:pt x="437" y="88"/>
                </a:cubicBezTo>
                <a:cubicBezTo>
                  <a:pt x="435" y="87"/>
                  <a:pt x="433" y="86"/>
                  <a:pt x="432" y="88"/>
                </a:cubicBezTo>
                <a:cubicBezTo>
                  <a:pt x="431" y="87"/>
                  <a:pt x="430" y="88"/>
                  <a:pt x="430" y="87"/>
                </a:cubicBezTo>
                <a:cubicBezTo>
                  <a:pt x="428" y="88"/>
                  <a:pt x="427" y="87"/>
                  <a:pt x="425" y="88"/>
                </a:cubicBezTo>
                <a:cubicBezTo>
                  <a:pt x="425" y="88"/>
                  <a:pt x="425" y="88"/>
                  <a:pt x="425" y="89"/>
                </a:cubicBezTo>
                <a:cubicBezTo>
                  <a:pt x="424" y="89"/>
                  <a:pt x="424" y="88"/>
                  <a:pt x="424" y="88"/>
                </a:cubicBezTo>
                <a:cubicBezTo>
                  <a:pt x="424" y="88"/>
                  <a:pt x="423" y="89"/>
                  <a:pt x="423" y="88"/>
                </a:cubicBezTo>
                <a:cubicBezTo>
                  <a:pt x="423" y="88"/>
                  <a:pt x="423" y="88"/>
                  <a:pt x="424" y="88"/>
                </a:cubicBezTo>
                <a:cubicBezTo>
                  <a:pt x="423" y="87"/>
                  <a:pt x="423" y="87"/>
                  <a:pt x="422" y="87"/>
                </a:cubicBezTo>
                <a:cubicBezTo>
                  <a:pt x="422" y="88"/>
                  <a:pt x="423" y="88"/>
                  <a:pt x="422" y="88"/>
                </a:cubicBezTo>
                <a:cubicBezTo>
                  <a:pt x="423" y="88"/>
                  <a:pt x="422" y="89"/>
                  <a:pt x="423" y="89"/>
                </a:cubicBezTo>
                <a:cubicBezTo>
                  <a:pt x="425" y="90"/>
                  <a:pt x="427" y="89"/>
                  <a:pt x="429" y="90"/>
                </a:cubicBezTo>
                <a:cubicBezTo>
                  <a:pt x="431" y="89"/>
                  <a:pt x="432" y="90"/>
                  <a:pt x="433" y="90"/>
                </a:cubicBezTo>
                <a:cubicBezTo>
                  <a:pt x="432" y="91"/>
                  <a:pt x="431" y="90"/>
                  <a:pt x="429" y="90"/>
                </a:cubicBezTo>
                <a:cubicBezTo>
                  <a:pt x="428" y="90"/>
                  <a:pt x="427" y="90"/>
                  <a:pt x="426" y="90"/>
                </a:cubicBezTo>
                <a:close/>
                <a:moveTo>
                  <a:pt x="431" y="88"/>
                </a:moveTo>
                <a:cubicBezTo>
                  <a:pt x="431" y="88"/>
                  <a:pt x="430" y="88"/>
                  <a:pt x="431" y="88"/>
                </a:cubicBezTo>
                <a:close/>
                <a:moveTo>
                  <a:pt x="436" y="85"/>
                </a:moveTo>
                <a:cubicBezTo>
                  <a:pt x="437" y="85"/>
                  <a:pt x="437" y="85"/>
                  <a:pt x="437" y="85"/>
                </a:cubicBezTo>
                <a:cubicBezTo>
                  <a:pt x="437" y="85"/>
                  <a:pt x="437" y="85"/>
                  <a:pt x="436" y="85"/>
                </a:cubicBezTo>
                <a:close/>
                <a:moveTo>
                  <a:pt x="413" y="41"/>
                </a:moveTo>
                <a:cubicBezTo>
                  <a:pt x="413" y="41"/>
                  <a:pt x="413" y="42"/>
                  <a:pt x="413" y="42"/>
                </a:cubicBezTo>
                <a:cubicBezTo>
                  <a:pt x="413" y="42"/>
                  <a:pt x="414" y="41"/>
                  <a:pt x="414" y="41"/>
                </a:cubicBezTo>
                <a:cubicBezTo>
                  <a:pt x="413" y="41"/>
                  <a:pt x="413" y="41"/>
                  <a:pt x="413" y="41"/>
                </a:cubicBezTo>
                <a:close/>
                <a:moveTo>
                  <a:pt x="421" y="77"/>
                </a:moveTo>
                <a:cubicBezTo>
                  <a:pt x="422" y="77"/>
                  <a:pt x="421" y="77"/>
                  <a:pt x="422" y="76"/>
                </a:cubicBezTo>
                <a:cubicBezTo>
                  <a:pt x="422" y="76"/>
                  <a:pt x="422" y="77"/>
                  <a:pt x="423" y="76"/>
                </a:cubicBezTo>
                <a:cubicBezTo>
                  <a:pt x="424" y="75"/>
                  <a:pt x="426" y="76"/>
                  <a:pt x="428" y="76"/>
                </a:cubicBezTo>
                <a:cubicBezTo>
                  <a:pt x="429" y="77"/>
                  <a:pt x="430" y="75"/>
                  <a:pt x="432" y="76"/>
                </a:cubicBezTo>
                <a:cubicBezTo>
                  <a:pt x="431" y="75"/>
                  <a:pt x="432" y="75"/>
                  <a:pt x="431" y="75"/>
                </a:cubicBezTo>
                <a:cubicBezTo>
                  <a:pt x="430" y="75"/>
                  <a:pt x="429" y="74"/>
                  <a:pt x="427" y="75"/>
                </a:cubicBezTo>
                <a:cubicBezTo>
                  <a:pt x="426" y="74"/>
                  <a:pt x="423" y="74"/>
                  <a:pt x="421" y="76"/>
                </a:cubicBezTo>
                <a:cubicBezTo>
                  <a:pt x="421" y="74"/>
                  <a:pt x="418" y="75"/>
                  <a:pt x="417" y="75"/>
                </a:cubicBezTo>
                <a:cubicBezTo>
                  <a:pt x="417" y="75"/>
                  <a:pt x="417" y="76"/>
                  <a:pt x="417" y="76"/>
                </a:cubicBezTo>
                <a:cubicBezTo>
                  <a:pt x="417" y="76"/>
                  <a:pt x="418" y="77"/>
                  <a:pt x="419" y="76"/>
                </a:cubicBezTo>
                <a:cubicBezTo>
                  <a:pt x="420" y="76"/>
                  <a:pt x="420" y="76"/>
                  <a:pt x="421" y="76"/>
                </a:cubicBezTo>
                <a:cubicBezTo>
                  <a:pt x="421" y="77"/>
                  <a:pt x="420" y="76"/>
                  <a:pt x="421" y="77"/>
                </a:cubicBezTo>
                <a:cubicBezTo>
                  <a:pt x="421" y="77"/>
                  <a:pt x="421" y="77"/>
                  <a:pt x="421" y="77"/>
                </a:cubicBezTo>
                <a:close/>
                <a:moveTo>
                  <a:pt x="427" y="68"/>
                </a:moveTo>
                <a:cubicBezTo>
                  <a:pt x="427" y="67"/>
                  <a:pt x="427" y="68"/>
                  <a:pt x="427" y="68"/>
                </a:cubicBezTo>
                <a:close/>
                <a:moveTo>
                  <a:pt x="421" y="61"/>
                </a:moveTo>
                <a:cubicBezTo>
                  <a:pt x="422" y="61"/>
                  <a:pt x="423" y="62"/>
                  <a:pt x="423" y="62"/>
                </a:cubicBezTo>
                <a:cubicBezTo>
                  <a:pt x="423" y="61"/>
                  <a:pt x="424" y="62"/>
                  <a:pt x="424" y="61"/>
                </a:cubicBezTo>
                <a:cubicBezTo>
                  <a:pt x="424" y="61"/>
                  <a:pt x="424" y="61"/>
                  <a:pt x="423" y="61"/>
                </a:cubicBezTo>
                <a:cubicBezTo>
                  <a:pt x="423" y="61"/>
                  <a:pt x="422" y="61"/>
                  <a:pt x="421" y="61"/>
                </a:cubicBezTo>
                <a:close/>
                <a:moveTo>
                  <a:pt x="410" y="40"/>
                </a:moveTo>
                <a:cubicBezTo>
                  <a:pt x="410" y="40"/>
                  <a:pt x="410" y="40"/>
                  <a:pt x="410" y="40"/>
                </a:cubicBezTo>
                <a:cubicBezTo>
                  <a:pt x="410" y="40"/>
                  <a:pt x="411" y="40"/>
                  <a:pt x="411" y="40"/>
                </a:cubicBezTo>
                <a:cubicBezTo>
                  <a:pt x="410" y="40"/>
                  <a:pt x="410" y="40"/>
                  <a:pt x="410" y="40"/>
                </a:cubicBezTo>
                <a:close/>
                <a:moveTo>
                  <a:pt x="411" y="44"/>
                </a:moveTo>
                <a:cubicBezTo>
                  <a:pt x="412" y="44"/>
                  <a:pt x="413" y="44"/>
                  <a:pt x="412" y="44"/>
                </a:cubicBezTo>
                <a:cubicBezTo>
                  <a:pt x="412" y="44"/>
                  <a:pt x="411" y="43"/>
                  <a:pt x="411" y="44"/>
                </a:cubicBezTo>
                <a:close/>
                <a:moveTo>
                  <a:pt x="409" y="42"/>
                </a:moveTo>
                <a:cubicBezTo>
                  <a:pt x="410" y="42"/>
                  <a:pt x="410" y="41"/>
                  <a:pt x="410" y="41"/>
                </a:cubicBezTo>
                <a:cubicBezTo>
                  <a:pt x="409" y="41"/>
                  <a:pt x="409" y="40"/>
                  <a:pt x="408" y="40"/>
                </a:cubicBezTo>
                <a:cubicBezTo>
                  <a:pt x="409" y="41"/>
                  <a:pt x="409" y="41"/>
                  <a:pt x="409" y="41"/>
                </a:cubicBezTo>
                <a:cubicBezTo>
                  <a:pt x="409" y="41"/>
                  <a:pt x="409" y="42"/>
                  <a:pt x="409" y="42"/>
                </a:cubicBezTo>
                <a:cubicBezTo>
                  <a:pt x="410" y="42"/>
                  <a:pt x="410" y="42"/>
                  <a:pt x="410" y="42"/>
                </a:cubicBezTo>
                <a:cubicBezTo>
                  <a:pt x="410" y="42"/>
                  <a:pt x="410" y="42"/>
                  <a:pt x="409" y="42"/>
                </a:cubicBezTo>
                <a:close/>
                <a:moveTo>
                  <a:pt x="420" y="62"/>
                </a:moveTo>
                <a:cubicBezTo>
                  <a:pt x="420" y="61"/>
                  <a:pt x="420" y="62"/>
                  <a:pt x="421" y="61"/>
                </a:cubicBezTo>
                <a:cubicBezTo>
                  <a:pt x="420" y="61"/>
                  <a:pt x="420" y="61"/>
                  <a:pt x="420" y="61"/>
                </a:cubicBezTo>
                <a:cubicBezTo>
                  <a:pt x="420" y="61"/>
                  <a:pt x="420" y="61"/>
                  <a:pt x="420" y="62"/>
                </a:cubicBezTo>
                <a:close/>
                <a:moveTo>
                  <a:pt x="420" y="62"/>
                </a:moveTo>
                <a:cubicBezTo>
                  <a:pt x="420" y="62"/>
                  <a:pt x="420" y="63"/>
                  <a:pt x="421" y="62"/>
                </a:cubicBezTo>
                <a:cubicBezTo>
                  <a:pt x="421" y="62"/>
                  <a:pt x="421" y="61"/>
                  <a:pt x="420" y="62"/>
                </a:cubicBezTo>
                <a:close/>
                <a:moveTo>
                  <a:pt x="419" y="61"/>
                </a:moveTo>
                <a:cubicBezTo>
                  <a:pt x="419" y="61"/>
                  <a:pt x="419" y="61"/>
                  <a:pt x="419" y="61"/>
                </a:cubicBezTo>
                <a:cubicBezTo>
                  <a:pt x="420" y="61"/>
                  <a:pt x="420" y="61"/>
                  <a:pt x="420" y="61"/>
                </a:cubicBezTo>
                <a:cubicBezTo>
                  <a:pt x="420" y="61"/>
                  <a:pt x="420" y="61"/>
                  <a:pt x="420" y="60"/>
                </a:cubicBezTo>
                <a:cubicBezTo>
                  <a:pt x="419" y="61"/>
                  <a:pt x="419" y="61"/>
                  <a:pt x="419" y="61"/>
                </a:cubicBezTo>
                <a:close/>
                <a:moveTo>
                  <a:pt x="432" y="85"/>
                </a:moveTo>
                <a:cubicBezTo>
                  <a:pt x="432" y="85"/>
                  <a:pt x="433" y="85"/>
                  <a:pt x="433" y="85"/>
                </a:cubicBezTo>
                <a:cubicBezTo>
                  <a:pt x="432" y="85"/>
                  <a:pt x="432" y="85"/>
                  <a:pt x="432" y="85"/>
                </a:cubicBezTo>
                <a:cubicBezTo>
                  <a:pt x="432" y="85"/>
                  <a:pt x="432" y="85"/>
                  <a:pt x="432" y="85"/>
                </a:cubicBezTo>
                <a:close/>
                <a:moveTo>
                  <a:pt x="421" y="65"/>
                </a:moveTo>
                <a:cubicBezTo>
                  <a:pt x="421" y="65"/>
                  <a:pt x="422" y="65"/>
                  <a:pt x="421" y="65"/>
                </a:cubicBezTo>
                <a:cubicBezTo>
                  <a:pt x="421" y="65"/>
                  <a:pt x="421" y="65"/>
                  <a:pt x="421" y="65"/>
                </a:cubicBezTo>
                <a:close/>
                <a:moveTo>
                  <a:pt x="425" y="72"/>
                </a:moveTo>
                <a:cubicBezTo>
                  <a:pt x="425" y="72"/>
                  <a:pt x="425" y="72"/>
                  <a:pt x="425" y="72"/>
                </a:cubicBezTo>
                <a:cubicBezTo>
                  <a:pt x="425" y="72"/>
                  <a:pt x="425" y="72"/>
                  <a:pt x="425" y="72"/>
                </a:cubicBezTo>
                <a:cubicBezTo>
                  <a:pt x="425" y="72"/>
                  <a:pt x="425" y="72"/>
                  <a:pt x="425" y="72"/>
                </a:cubicBezTo>
                <a:cubicBezTo>
                  <a:pt x="425" y="72"/>
                  <a:pt x="425" y="72"/>
                  <a:pt x="425" y="72"/>
                </a:cubicBezTo>
                <a:close/>
                <a:moveTo>
                  <a:pt x="419" y="61"/>
                </a:moveTo>
                <a:cubicBezTo>
                  <a:pt x="419" y="60"/>
                  <a:pt x="418" y="61"/>
                  <a:pt x="419" y="61"/>
                </a:cubicBezTo>
                <a:close/>
                <a:moveTo>
                  <a:pt x="419" y="62"/>
                </a:moveTo>
                <a:cubicBezTo>
                  <a:pt x="419" y="62"/>
                  <a:pt x="419" y="63"/>
                  <a:pt x="420" y="62"/>
                </a:cubicBezTo>
                <a:cubicBezTo>
                  <a:pt x="420" y="62"/>
                  <a:pt x="419" y="62"/>
                  <a:pt x="419" y="62"/>
                </a:cubicBezTo>
                <a:close/>
                <a:moveTo>
                  <a:pt x="422" y="68"/>
                </a:moveTo>
                <a:cubicBezTo>
                  <a:pt x="422" y="68"/>
                  <a:pt x="422" y="68"/>
                  <a:pt x="423" y="68"/>
                </a:cubicBezTo>
                <a:cubicBezTo>
                  <a:pt x="423" y="68"/>
                  <a:pt x="423" y="68"/>
                  <a:pt x="423" y="67"/>
                </a:cubicBezTo>
                <a:cubicBezTo>
                  <a:pt x="422" y="67"/>
                  <a:pt x="422" y="68"/>
                  <a:pt x="422" y="68"/>
                </a:cubicBezTo>
                <a:close/>
                <a:moveTo>
                  <a:pt x="430" y="84"/>
                </a:moveTo>
                <a:cubicBezTo>
                  <a:pt x="431" y="85"/>
                  <a:pt x="431" y="85"/>
                  <a:pt x="432" y="85"/>
                </a:cubicBezTo>
                <a:cubicBezTo>
                  <a:pt x="431" y="85"/>
                  <a:pt x="431" y="84"/>
                  <a:pt x="430" y="84"/>
                </a:cubicBezTo>
                <a:close/>
                <a:moveTo>
                  <a:pt x="409" y="43"/>
                </a:moveTo>
                <a:cubicBezTo>
                  <a:pt x="408" y="43"/>
                  <a:pt x="408" y="43"/>
                  <a:pt x="408" y="44"/>
                </a:cubicBezTo>
                <a:cubicBezTo>
                  <a:pt x="408" y="43"/>
                  <a:pt x="409" y="43"/>
                  <a:pt x="409" y="43"/>
                </a:cubicBezTo>
                <a:cubicBezTo>
                  <a:pt x="409" y="43"/>
                  <a:pt x="409" y="43"/>
                  <a:pt x="409" y="43"/>
                </a:cubicBezTo>
                <a:close/>
                <a:moveTo>
                  <a:pt x="416" y="57"/>
                </a:moveTo>
                <a:cubicBezTo>
                  <a:pt x="416" y="57"/>
                  <a:pt x="417" y="57"/>
                  <a:pt x="416" y="57"/>
                </a:cubicBezTo>
                <a:close/>
                <a:moveTo>
                  <a:pt x="421" y="66"/>
                </a:moveTo>
                <a:cubicBezTo>
                  <a:pt x="420" y="66"/>
                  <a:pt x="421" y="67"/>
                  <a:pt x="421" y="66"/>
                </a:cubicBezTo>
                <a:close/>
                <a:moveTo>
                  <a:pt x="416" y="60"/>
                </a:moveTo>
                <a:cubicBezTo>
                  <a:pt x="417" y="59"/>
                  <a:pt x="417" y="60"/>
                  <a:pt x="417" y="59"/>
                </a:cubicBezTo>
                <a:cubicBezTo>
                  <a:pt x="417" y="59"/>
                  <a:pt x="416" y="59"/>
                  <a:pt x="416" y="60"/>
                </a:cubicBezTo>
                <a:close/>
                <a:moveTo>
                  <a:pt x="415" y="61"/>
                </a:moveTo>
                <a:cubicBezTo>
                  <a:pt x="415" y="61"/>
                  <a:pt x="416" y="61"/>
                  <a:pt x="416" y="61"/>
                </a:cubicBezTo>
                <a:cubicBezTo>
                  <a:pt x="416" y="60"/>
                  <a:pt x="417" y="61"/>
                  <a:pt x="417" y="61"/>
                </a:cubicBezTo>
                <a:cubicBezTo>
                  <a:pt x="417" y="60"/>
                  <a:pt x="416" y="60"/>
                  <a:pt x="415" y="61"/>
                </a:cubicBezTo>
                <a:close/>
                <a:moveTo>
                  <a:pt x="420" y="68"/>
                </a:moveTo>
                <a:cubicBezTo>
                  <a:pt x="421" y="68"/>
                  <a:pt x="421" y="67"/>
                  <a:pt x="420" y="68"/>
                </a:cubicBezTo>
                <a:close/>
                <a:moveTo>
                  <a:pt x="424" y="77"/>
                </a:moveTo>
                <a:cubicBezTo>
                  <a:pt x="425" y="77"/>
                  <a:pt x="425" y="77"/>
                  <a:pt x="426" y="77"/>
                </a:cubicBezTo>
                <a:cubicBezTo>
                  <a:pt x="426" y="77"/>
                  <a:pt x="426" y="77"/>
                  <a:pt x="426" y="76"/>
                </a:cubicBezTo>
                <a:cubicBezTo>
                  <a:pt x="425" y="76"/>
                  <a:pt x="424" y="76"/>
                  <a:pt x="424" y="77"/>
                </a:cubicBezTo>
                <a:close/>
                <a:moveTo>
                  <a:pt x="419" y="66"/>
                </a:moveTo>
                <a:cubicBezTo>
                  <a:pt x="419" y="66"/>
                  <a:pt x="419" y="66"/>
                  <a:pt x="420" y="66"/>
                </a:cubicBezTo>
                <a:cubicBezTo>
                  <a:pt x="420" y="66"/>
                  <a:pt x="419" y="66"/>
                  <a:pt x="419" y="66"/>
                </a:cubicBezTo>
                <a:close/>
                <a:moveTo>
                  <a:pt x="414" y="57"/>
                </a:moveTo>
                <a:cubicBezTo>
                  <a:pt x="414" y="57"/>
                  <a:pt x="414" y="57"/>
                  <a:pt x="415" y="57"/>
                </a:cubicBezTo>
                <a:cubicBezTo>
                  <a:pt x="415" y="57"/>
                  <a:pt x="415" y="57"/>
                  <a:pt x="415" y="56"/>
                </a:cubicBezTo>
                <a:cubicBezTo>
                  <a:pt x="414" y="57"/>
                  <a:pt x="414" y="57"/>
                  <a:pt x="414" y="57"/>
                </a:cubicBezTo>
                <a:close/>
                <a:moveTo>
                  <a:pt x="414" y="59"/>
                </a:moveTo>
                <a:cubicBezTo>
                  <a:pt x="414" y="60"/>
                  <a:pt x="416" y="60"/>
                  <a:pt x="416" y="59"/>
                </a:cubicBezTo>
                <a:cubicBezTo>
                  <a:pt x="415" y="59"/>
                  <a:pt x="415" y="59"/>
                  <a:pt x="414" y="59"/>
                </a:cubicBezTo>
                <a:close/>
                <a:moveTo>
                  <a:pt x="421" y="72"/>
                </a:moveTo>
                <a:cubicBezTo>
                  <a:pt x="422" y="72"/>
                  <a:pt x="422" y="72"/>
                  <a:pt x="422" y="72"/>
                </a:cubicBezTo>
                <a:cubicBezTo>
                  <a:pt x="422" y="71"/>
                  <a:pt x="421" y="71"/>
                  <a:pt x="421" y="72"/>
                </a:cubicBezTo>
                <a:close/>
                <a:moveTo>
                  <a:pt x="404" y="39"/>
                </a:moveTo>
                <a:cubicBezTo>
                  <a:pt x="404" y="40"/>
                  <a:pt x="405" y="40"/>
                  <a:pt x="405" y="39"/>
                </a:cubicBezTo>
                <a:cubicBezTo>
                  <a:pt x="405" y="39"/>
                  <a:pt x="404" y="39"/>
                  <a:pt x="404" y="39"/>
                </a:cubicBezTo>
                <a:close/>
                <a:moveTo>
                  <a:pt x="415" y="62"/>
                </a:moveTo>
                <a:cubicBezTo>
                  <a:pt x="415" y="63"/>
                  <a:pt x="417" y="62"/>
                  <a:pt x="417" y="62"/>
                </a:cubicBezTo>
                <a:cubicBezTo>
                  <a:pt x="416" y="62"/>
                  <a:pt x="415" y="61"/>
                  <a:pt x="415" y="62"/>
                </a:cubicBezTo>
                <a:close/>
                <a:moveTo>
                  <a:pt x="419" y="68"/>
                </a:moveTo>
                <a:cubicBezTo>
                  <a:pt x="419" y="68"/>
                  <a:pt x="420" y="68"/>
                  <a:pt x="420" y="67"/>
                </a:cubicBezTo>
                <a:cubicBezTo>
                  <a:pt x="420" y="67"/>
                  <a:pt x="419" y="67"/>
                  <a:pt x="419" y="68"/>
                </a:cubicBezTo>
                <a:close/>
                <a:moveTo>
                  <a:pt x="409" y="48"/>
                </a:moveTo>
                <a:cubicBezTo>
                  <a:pt x="409" y="49"/>
                  <a:pt x="410" y="48"/>
                  <a:pt x="409" y="48"/>
                </a:cubicBezTo>
                <a:close/>
                <a:moveTo>
                  <a:pt x="413" y="57"/>
                </a:moveTo>
                <a:cubicBezTo>
                  <a:pt x="413" y="57"/>
                  <a:pt x="413" y="57"/>
                  <a:pt x="413" y="58"/>
                </a:cubicBezTo>
                <a:cubicBezTo>
                  <a:pt x="413" y="58"/>
                  <a:pt x="413" y="58"/>
                  <a:pt x="414" y="57"/>
                </a:cubicBezTo>
                <a:cubicBezTo>
                  <a:pt x="414" y="57"/>
                  <a:pt x="413" y="57"/>
                  <a:pt x="413" y="57"/>
                </a:cubicBezTo>
                <a:close/>
                <a:moveTo>
                  <a:pt x="405" y="43"/>
                </a:moveTo>
                <a:cubicBezTo>
                  <a:pt x="405" y="44"/>
                  <a:pt x="406" y="43"/>
                  <a:pt x="406" y="43"/>
                </a:cubicBezTo>
                <a:cubicBezTo>
                  <a:pt x="406" y="43"/>
                  <a:pt x="405" y="43"/>
                  <a:pt x="405" y="43"/>
                </a:cubicBezTo>
                <a:close/>
                <a:moveTo>
                  <a:pt x="505" y="229"/>
                </a:moveTo>
                <a:cubicBezTo>
                  <a:pt x="505" y="229"/>
                  <a:pt x="505" y="229"/>
                  <a:pt x="505" y="229"/>
                </a:cubicBezTo>
                <a:cubicBezTo>
                  <a:pt x="505" y="229"/>
                  <a:pt x="506" y="229"/>
                  <a:pt x="505" y="229"/>
                </a:cubicBezTo>
                <a:cubicBezTo>
                  <a:pt x="505" y="229"/>
                  <a:pt x="505" y="228"/>
                  <a:pt x="505" y="229"/>
                </a:cubicBezTo>
                <a:close/>
                <a:moveTo>
                  <a:pt x="396" y="42"/>
                </a:moveTo>
                <a:cubicBezTo>
                  <a:pt x="396" y="43"/>
                  <a:pt x="396" y="43"/>
                  <a:pt x="396" y="43"/>
                </a:cubicBezTo>
                <a:cubicBezTo>
                  <a:pt x="397" y="44"/>
                  <a:pt x="398" y="44"/>
                  <a:pt x="398" y="43"/>
                </a:cubicBezTo>
                <a:cubicBezTo>
                  <a:pt x="399" y="44"/>
                  <a:pt x="401" y="44"/>
                  <a:pt x="402" y="44"/>
                </a:cubicBezTo>
                <a:cubicBezTo>
                  <a:pt x="402" y="44"/>
                  <a:pt x="402" y="44"/>
                  <a:pt x="402" y="44"/>
                </a:cubicBezTo>
                <a:cubicBezTo>
                  <a:pt x="403" y="44"/>
                  <a:pt x="403" y="44"/>
                  <a:pt x="404" y="44"/>
                </a:cubicBezTo>
                <a:cubicBezTo>
                  <a:pt x="403" y="44"/>
                  <a:pt x="404" y="43"/>
                  <a:pt x="403" y="43"/>
                </a:cubicBezTo>
                <a:cubicBezTo>
                  <a:pt x="402" y="44"/>
                  <a:pt x="402" y="42"/>
                  <a:pt x="401" y="42"/>
                </a:cubicBezTo>
                <a:cubicBezTo>
                  <a:pt x="401" y="42"/>
                  <a:pt x="401" y="43"/>
                  <a:pt x="401" y="43"/>
                </a:cubicBezTo>
                <a:cubicBezTo>
                  <a:pt x="400" y="41"/>
                  <a:pt x="397" y="44"/>
                  <a:pt x="397" y="42"/>
                </a:cubicBezTo>
                <a:cubicBezTo>
                  <a:pt x="398" y="42"/>
                  <a:pt x="398" y="41"/>
                  <a:pt x="398" y="41"/>
                </a:cubicBezTo>
                <a:cubicBezTo>
                  <a:pt x="399" y="42"/>
                  <a:pt x="400" y="41"/>
                  <a:pt x="401" y="42"/>
                </a:cubicBezTo>
                <a:cubicBezTo>
                  <a:pt x="402" y="41"/>
                  <a:pt x="402" y="42"/>
                  <a:pt x="403" y="42"/>
                </a:cubicBezTo>
                <a:cubicBezTo>
                  <a:pt x="403" y="41"/>
                  <a:pt x="403" y="40"/>
                  <a:pt x="404" y="40"/>
                </a:cubicBezTo>
                <a:cubicBezTo>
                  <a:pt x="404" y="40"/>
                  <a:pt x="403" y="40"/>
                  <a:pt x="403" y="39"/>
                </a:cubicBezTo>
                <a:cubicBezTo>
                  <a:pt x="403" y="40"/>
                  <a:pt x="403" y="40"/>
                  <a:pt x="402" y="40"/>
                </a:cubicBezTo>
                <a:cubicBezTo>
                  <a:pt x="401" y="40"/>
                  <a:pt x="399" y="38"/>
                  <a:pt x="398" y="40"/>
                </a:cubicBezTo>
                <a:cubicBezTo>
                  <a:pt x="397" y="39"/>
                  <a:pt x="397" y="39"/>
                  <a:pt x="396" y="39"/>
                </a:cubicBezTo>
                <a:cubicBezTo>
                  <a:pt x="395" y="39"/>
                  <a:pt x="396" y="40"/>
                  <a:pt x="395" y="40"/>
                </a:cubicBezTo>
                <a:cubicBezTo>
                  <a:pt x="394" y="40"/>
                  <a:pt x="395" y="40"/>
                  <a:pt x="395" y="39"/>
                </a:cubicBezTo>
                <a:cubicBezTo>
                  <a:pt x="394" y="39"/>
                  <a:pt x="394" y="40"/>
                  <a:pt x="394" y="40"/>
                </a:cubicBezTo>
                <a:cubicBezTo>
                  <a:pt x="394" y="40"/>
                  <a:pt x="395" y="40"/>
                  <a:pt x="395" y="41"/>
                </a:cubicBezTo>
                <a:cubicBezTo>
                  <a:pt x="394" y="41"/>
                  <a:pt x="394" y="41"/>
                  <a:pt x="393" y="41"/>
                </a:cubicBezTo>
                <a:cubicBezTo>
                  <a:pt x="393" y="42"/>
                  <a:pt x="394" y="42"/>
                  <a:pt x="394" y="42"/>
                </a:cubicBezTo>
                <a:cubicBezTo>
                  <a:pt x="394" y="42"/>
                  <a:pt x="393" y="42"/>
                  <a:pt x="392" y="43"/>
                </a:cubicBezTo>
                <a:cubicBezTo>
                  <a:pt x="393" y="42"/>
                  <a:pt x="395" y="43"/>
                  <a:pt x="396" y="42"/>
                </a:cubicBezTo>
                <a:close/>
                <a:moveTo>
                  <a:pt x="399" y="40"/>
                </a:moveTo>
                <a:cubicBezTo>
                  <a:pt x="399" y="41"/>
                  <a:pt x="399" y="41"/>
                  <a:pt x="399" y="41"/>
                </a:cubicBezTo>
                <a:cubicBezTo>
                  <a:pt x="399" y="41"/>
                  <a:pt x="399" y="41"/>
                  <a:pt x="399" y="41"/>
                </a:cubicBezTo>
                <a:cubicBezTo>
                  <a:pt x="399" y="41"/>
                  <a:pt x="399" y="41"/>
                  <a:pt x="399" y="40"/>
                </a:cubicBezTo>
                <a:close/>
                <a:moveTo>
                  <a:pt x="396" y="41"/>
                </a:moveTo>
                <a:cubicBezTo>
                  <a:pt x="396" y="41"/>
                  <a:pt x="396" y="41"/>
                  <a:pt x="396" y="41"/>
                </a:cubicBezTo>
                <a:cubicBezTo>
                  <a:pt x="396" y="41"/>
                  <a:pt x="396" y="41"/>
                  <a:pt x="396" y="41"/>
                </a:cubicBezTo>
                <a:close/>
                <a:moveTo>
                  <a:pt x="396" y="42"/>
                </a:moveTo>
                <a:cubicBezTo>
                  <a:pt x="396" y="42"/>
                  <a:pt x="396" y="42"/>
                  <a:pt x="396" y="42"/>
                </a:cubicBezTo>
                <a:close/>
                <a:moveTo>
                  <a:pt x="415" y="61"/>
                </a:moveTo>
                <a:cubicBezTo>
                  <a:pt x="415" y="61"/>
                  <a:pt x="415" y="61"/>
                  <a:pt x="415" y="62"/>
                </a:cubicBezTo>
                <a:cubicBezTo>
                  <a:pt x="415" y="61"/>
                  <a:pt x="415" y="61"/>
                  <a:pt x="415" y="61"/>
                </a:cubicBezTo>
                <a:cubicBezTo>
                  <a:pt x="415" y="61"/>
                  <a:pt x="415" y="61"/>
                  <a:pt x="415" y="61"/>
                </a:cubicBezTo>
                <a:close/>
                <a:moveTo>
                  <a:pt x="419" y="72"/>
                </a:moveTo>
                <a:cubicBezTo>
                  <a:pt x="419" y="72"/>
                  <a:pt x="421" y="72"/>
                  <a:pt x="421" y="72"/>
                </a:cubicBezTo>
                <a:cubicBezTo>
                  <a:pt x="420" y="72"/>
                  <a:pt x="420" y="71"/>
                  <a:pt x="419" y="72"/>
                </a:cubicBezTo>
                <a:close/>
                <a:moveTo>
                  <a:pt x="506" y="233"/>
                </a:moveTo>
                <a:cubicBezTo>
                  <a:pt x="506" y="233"/>
                  <a:pt x="506" y="233"/>
                  <a:pt x="507" y="233"/>
                </a:cubicBezTo>
                <a:cubicBezTo>
                  <a:pt x="507" y="233"/>
                  <a:pt x="507" y="232"/>
                  <a:pt x="507" y="232"/>
                </a:cubicBezTo>
                <a:cubicBezTo>
                  <a:pt x="506" y="232"/>
                  <a:pt x="506" y="232"/>
                  <a:pt x="506" y="233"/>
                </a:cubicBezTo>
                <a:close/>
                <a:moveTo>
                  <a:pt x="404" y="42"/>
                </a:moveTo>
                <a:cubicBezTo>
                  <a:pt x="404" y="42"/>
                  <a:pt x="404" y="43"/>
                  <a:pt x="405" y="43"/>
                </a:cubicBezTo>
                <a:cubicBezTo>
                  <a:pt x="405" y="43"/>
                  <a:pt x="405" y="43"/>
                  <a:pt x="405" y="42"/>
                </a:cubicBezTo>
                <a:cubicBezTo>
                  <a:pt x="405" y="42"/>
                  <a:pt x="405" y="42"/>
                  <a:pt x="405" y="42"/>
                </a:cubicBezTo>
                <a:cubicBezTo>
                  <a:pt x="405" y="42"/>
                  <a:pt x="404" y="42"/>
                  <a:pt x="404" y="42"/>
                </a:cubicBezTo>
                <a:close/>
                <a:moveTo>
                  <a:pt x="423" y="77"/>
                </a:moveTo>
                <a:cubicBezTo>
                  <a:pt x="423" y="77"/>
                  <a:pt x="423" y="78"/>
                  <a:pt x="424" y="77"/>
                </a:cubicBezTo>
                <a:cubicBezTo>
                  <a:pt x="423" y="77"/>
                  <a:pt x="423" y="77"/>
                  <a:pt x="423" y="77"/>
                </a:cubicBezTo>
                <a:cubicBezTo>
                  <a:pt x="423" y="77"/>
                  <a:pt x="423" y="77"/>
                  <a:pt x="423" y="77"/>
                </a:cubicBezTo>
                <a:close/>
                <a:moveTo>
                  <a:pt x="412" y="57"/>
                </a:moveTo>
                <a:cubicBezTo>
                  <a:pt x="412" y="57"/>
                  <a:pt x="412" y="57"/>
                  <a:pt x="412" y="57"/>
                </a:cubicBezTo>
                <a:cubicBezTo>
                  <a:pt x="412" y="57"/>
                  <a:pt x="412" y="57"/>
                  <a:pt x="412" y="57"/>
                </a:cubicBezTo>
                <a:close/>
                <a:moveTo>
                  <a:pt x="412" y="61"/>
                </a:moveTo>
                <a:cubicBezTo>
                  <a:pt x="413" y="61"/>
                  <a:pt x="414" y="61"/>
                  <a:pt x="414" y="60"/>
                </a:cubicBezTo>
                <a:cubicBezTo>
                  <a:pt x="413" y="61"/>
                  <a:pt x="413" y="60"/>
                  <a:pt x="412" y="61"/>
                </a:cubicBezTo>
                <a:close/>
                <a:moveTo>
                  <a:pt x="412" y="59"/>
                </a:moveTo>
                <a:cubicBezTo>
                  <a:pt x="412" y="59"/>
                  <a:pt x="412" y="59"/>
                  <a:pt x="413" y="60"/>
                </a:cubicBezTo>
                <a:cubicBezTo>
                  <a:pt x="413" y="59"/>
                  <a:pt x="413" y="59"/>
                  <a:pt x="413" y="59"/>
                </a:cubicBezTo>
                <a:cubicBezTo>
                  <a:pt x="413" y="59"/>
                  <a:pt x="412" y="59"/>
                  <a:pt x="412" y="59"/>
                </a:cubicBezTo>
                <a:close/>
                <a:moveTo>
                  <a:pt x="416" y="66"/>
                </a:moveTo>
                <a:cubicBezTo>
                  <a:pt x="415" y="66"/>
                  <a:pt x="414" y="65"/>
                  <a:pt x="413" y="66"/>
                </a:cubicBezTo>
                <a:cubicBezTo>
                  <a:pt x="414" y="66"/>
                  <a:pt x="416" y="66"/>
                  <a:pt x="416" y="66"/>
                </a:cubicBezTo>
                <a:close/>
                <a:moveTo>
                  <a:pt x="426" y="85"/>
                </a:moveTo>
                <a:cubicBezTo>
                  <a:pt x="426" y="85"/>
                  <a:pt x="427" y="85"/>
                  <a:pt x="427" y="85"/>
                </a:cubicBezTo>
                <a:cubicBezTo>
                  <a:pt x="426" y="85"/>
                  <a:pt x="426" y="85"/>
                  <a:pt x="426" y="85"/>
                </a:cubicBezTo>
                <a:close/>
                <a:moveTo>
                  <a:pt x="415" y="64"/>
                </a:moveTo>
                <a:cubicBezTo>
                  <a:pt x="414" y="63"/>
                  <a:pt x="414" y="65"/>
                  <a:pt x="415" y="64"/>
                </a:cubicBezTo>
                <a:close/>
                <a:moveTo>
                  <a:pt x="413" y="62"/>
                </a:moveTo>
                <a:cubicBezTo>
                  <a:pt x="413" y="62"/>
                  <a:pt x="413" y="62"/>
                  <a:pt x="414" y="63"/>
                </a:cubicBezTo>
                <a:cubicBezTo>
                  <a:pt x="414" y="63"/>
                  <a:pt x="414" y="63"/>
                  <a:pt x="414" y="62"/>
                </a:cubicBezTo>
                <a:cubicBezTo>
                  <a:pt x="414" y="62"/>
                  <a:pt x="414" y="62"/>
                  <a:pt x="413" y="62"/>
                </a:cubicBezTo>
                <a:close/>
                <a:moveTo>
                  <a:pt x="413" y="64"/>
                </a:moveTo>
                <a:cubicBezTo>
                  <a:pt x="413" y="64"/>
                  <a:pt x="414" y="64"/>
                  <a:pt x="414" y="64"/>
                </a:cubicBezTo>
                <a:cubicBezTo>
                  <a:pt x="414" y="64"/>
                  <a:pt x="412" y="64"/>
                  <a:pt x="413" y="64"/>
                </a:cubicBezTo>
                <a:close/>
                <a:moveTo>
                  <a:pt x="410" y="58"/>
                </a:moveTo>
                <a:cubicBezTo>
                  <a:pt x="411" y="59"/>
                  <a:pt x="411" y="58"/>
                  <a:pt x="411" y="58"/>
                </a:cubicBezTo>
                <a:cubicBezTo>
                  <a:pt x="411" y="58"/>
                  <a:pt x="411" y="58"/>
                  <a:pt x="410" y="58"/>
                </a:cubicBezTo>
                <a:close/>
                <a:moveTo>
                  <a:pt x="411" y="59"/>
                </a:moveTo>
                <a:cubicBezTo>
                  <a:pt x="411" y="59"/>
                  <a:pt x="411" y="59"/>
                  <a:pt x="411" y="59"/>
                </a:cubicBezTo>
                <a:cubicBezTo>
                  <a:pt x="411" y="59"/>
                  <a:pt x="411" y="59"/>
                  <a:pt x="411" y="59"/>
                </a:cubicBezTo>
                <a:cubicBezTo>
                  <a:pt x="411" y="59"/>
                  <a:pt x="411" y="59"/>
                  <a:pt x="411" y="59"/>
                </a:cubicBezTo>
                <a:cubicBezTo>
                  <a:pt x="411" y="59"/>
                  <a:pt x="411" y="59"/>
                  <a:pt x="411" y="59"/>
                </a:cubicBezTo>
                <a:close/>
                <a:moveTo>
                  <a:pt x="425" y="85"/>
                </a:moveTo>
                <a:cubicBezTo>
                  <a:pt x="425" y="85"/>
                  <a:pt x="425" y="85"/>
                  <a:pt x="425" y="85"/>
                </a:cubicBezTo>
                <a:cubicBezTo>
                  <a:pt x="425" y="86"/>
                  <a:pt x="425" y="85"/>
                  <a:pt x="425" y="85"/>
                </a:cubicBezTo>
                <a:cubicBezTo>
                  <a:pt x="425" y="85"/>
                  <a:pt x="425" y="85"/>
                  <a:pt x="425" y="85"/>
                </a:cubicBezTo>
                <a:close/>
                <a:moveTo>
                  <a:pt x="409" y="56"/>
                </a:moveTo>
                <a:cubicBezTo>
                  <a:pt x="409" y="56"/>
                  <a:pt x="409" y="56"/>
                  <a:pt x="409" y="56"/>
                </a:cubicBezTo>
                <a:close/>
                <a:moveTo>
                  <a:pt x="409" y="57"/>
                </a:moveTo>
                <a:cubicBezTo>
                  <a:pt x="410" y="57"/>
                  <a:pt x="410" y="57"/>
                  <a:pt x="410" y="57"/>
                </a:cubicBezTo>
                <a:cubicBezTo>
                  <a:pt x="410" y="57"/>
                  <a:pt x="410" y="57"/>
                  <a:pt x="410" y="57"/>
                </a:cubicBezTo>
                <a:cubicBezTo>
                  <a:pt x="410" y="57"/>
                  <a:pt x="410" y="57"/>
                  <a:pt x="410" y="57"/>
                </a:cubicBezTo>
                <a:cubicBezTo>
                  <a:pt x="410" y="57"/>
                  <a:pt x="410" y="57"/>
                  <a:pt x="409" y="57"/>
                </a:cubicBezTo>
                <a:close/>
                <a:moveTo>
                  <a:pt x="420" y="77"/>
                </a:moveTo>
                <a:cubicBezTo>
                  <a:pt x="421" y="77"/>
                  <a:pt x="421" y="77"/>
                  <a:pt x="421" y="77"/>
                </a:cubicBezTo>
                <a:cubicBezTo>
                  <a:pt x="420" y="77"/>
                  <a:pt x="420" y="77"/>
                  <a:pt x="420" y="77"/>
                </a:cubicBezTo>
                <a:close/>
                <a:moveTo>
                  <a:pt x="424" y="84"/>
                </a:moveTo>
                <a:cubicBezTo>
                  <a:pt x="424" y="84"/>
                  <a:pt x="424" y="84"/>
                  <a:pt x="424" y="84"/>
                </a:cubicBezTo>
                <a:cubicBezTo>
                  <a:pt x="424" y="84"/>
                  <a:pt x="424" y="84"/>
                  <a:pt x="424" y="84"/>
                </a:cubicBezTo>
                <a:close/>
                <a:moveTo>
                  <a:pt x="415" y="72"/>
                </a:moveTo>
                <a:cubicBezTo>
                  <a:pt x="416" y="72"/>
                  <a:pt x="417" y="72"/>
                  <a:pt x="418" y="72"/>
                </a:cubicBezTo>
                <a:cubicBezTo>
                  <a:pt x="417" y="72"/>
                  <a:pt x="417" y="72"/>
                  <a:pt x="417" y="71"/>
                </a:cubicBezTo>
                <a:cubicBezTo>
                  <a:pt x="416" y="72"/>
                  <a:pt x="416" y="71"/>
                  <a:pt x="415" y="72"/>
                </a:cubicBezTo>
                <a:close/>
                <a:moveTo>
                  <a:pt x="411" y="61"/>
                </a:moveTo>
                <a:cubicBezTo>
                  <a:pt x="412" y="62"/>
                  <a:pt x="411" y="61"/>
                  <a:pt x="411" y="62"/>
                </a:cubicBezTo>
                <a:cubicBezTo>
                  <a:pt x="411" y="62"/>
                  <a:pt x="412" y="62"/>
                  <a:pt x="412" y="62"/>
                </a:cubicBezTo>
                <a:cubicBezTo>
                  <a:pt x="412" y="62"/>
                  <a:pt x="412" y="61"/>
                  <a:pt x="411" y="61"/>
                </a:cubicBezTo>
                <a:close/>
                <a:moveTo>
                  <a:pt x="397" y="37"/>
                </a:moveTo>
                <a:cubicBezTo>
                  <a:pt x="398" y="37"/>
                  <a:pt x="398" y="38"/>
                  <a:pt x="398" y="38"/>
                </a:cubicBezTo>
                <a:cubicBezTo>
                  <a:pt x="398" y="37"/>
                  <a:pt x="399" y="37"/>
                  <a:pt x="398" y="37"/>
                </a:cubicBezTo>
                <a:cubicBezTo>
                  <a:pt x="398" y="37"/>
                  <a:pt x="397" y="37"/>
                  <a:pt x="397" y="37"/>
                </a:cubicBezTo>
                <a:close/>
                <a:moveTo>
                  <a:pt x="403" y="49"/>
                </a:moveTo>
                <a:cubicBezTo>
                  <a:pt x="403" y="49"/>
                  <a:pt x="404" y="49"/>
                  <a:pt x="404" y="48"/>
                </a:cubicBezTo>
                <a:cubicBezTo>
                  <a:pt x="404" y="48"/>
                  <a:pt x="403" y="49"/>
                  <a:pt x="403" y="49"/>
                </a:cubicBezTo>
                <a:close/>
                <a:moveTo>
                  <a:pt x="409" y="59"/>
                </a:moveTo>
                <a:cubicBezTo>
                  <a:pt x="409" y="60"/>
                  <a:pt x="409" y="60"/>
                  <a:pt x="410" y="59"/>
                </a:cubicBezTo>
                <a:cubicBezTo>
                  <a:pt x="410" y="59"/>
                  <a:pt x="410" y="59"/>
                  <a:pt x="410" y="59"/>
                </a:cubicBezTo>
                <a:cubicBezTo>
                  <a:pt x="409" y="59"/>
                  <a:pt x="409" y="59"/>
                  <a:pt x="409" y="59"/>
                </a:cubicBezTo>
                <a:close/>
                <a:moveTo>
                  <a:pt x="408" y="57"/>
                </a:moveTo>
                <a:cubicBezTo>
                  <a:pt x="408" y="57"/>
                  <a:pt x="408" y="57"/>
                  <a:pt x="408" y="57"/>
                </a:cubicBezTo>
                <a:cubicBezTo>
                  <a:pt x="408" y="57"/>
                  <a:pt x="408" y="57"/>
                  <a:pt x="408" y="57"/>
                </a:cubicBezTo>
                <a:cubicBezTo>
                  <a:pt x="408" y="57"/>
                  <a:pt x="408" y="57"/>
                  <a:pt x="408" y="57"/>
                </a:cubicBezTo>
                <a:close/>
                <a:moveTo>
                  <a:pt x="410" y="64"/>
                </a:moveTo>
                <a:cubicBezTo>
                  <a:pt x="410" y="65"/>
                  <a:pt x="412" y="64"/>
                  <a:pt x="412" y="64"/>
                </a:cubicBezTo>
                <a:cubicBezTo>
                  <a:pt x="411" y="64"/>
                  <a:pt x="411" y="64"/>
                  <a:pt x="410" y="64"/>
                </a:cubicBezTo>
                <a:close/>
                <a:moveTo>
                  <a:pt x="407" y="59"/>
                </a:moveTo>
                <a:cubicBezTo>
                  <a:pt x="408" y="58"/>
                  <a:pt x="408" y="58"/>
                  <a:pt x="408" y="58"/>
                </a:cubicBezTo>
                <a:cubicBezTo>
                  <a:pt x="408" y="58"/>
                  <a:pt x="407" y="58"/>
                  <a:pt x="407" y="59"/>
                </a:cubicBezTo>
                <a:close/>
                <a:moveTo>
                  <a:pt x="412" y="66"/>
                </a:moveTo>
                <a:cubicBezTo>
                  <a:pt x="412" y="66"/>
                  <a:pt x="413" y="66"/>
                  <a:pt x="413" y="66"/>
                </a:cubicBezTo>
                <a:cubicBezTo>
                  <a:pt x="413" y="66"/>
                  <a:pt x="412" y="66"/>
                  <a:pt x="412" y="66"/>
                </a:cubicBezTo>
                <a:close/>
                <a:moveTo>
                  <a:pt x="425" y="90"/>
                </a:moveTo>
                <a:cubicBezTo>
                  <a:pt x="425" y="90"/>
                  <a:pt x="425" y="90"/>
                  <a:pt x="425" y="90"/>
                </a:cubicBezTo>
                <a:cubicBezTo>
                  <a:pt x="425" y="90"/>
                  <a:pt x="425" y="90"/>
                  <a:pt x="425" y="90"/>
                </a:cubicBezTo>
                <a:close/>
                <a:moveTo>
                  <a:pt x="426" y="92"/>
                </a:moveTo>
                <a:cubicBezTo>
                  <a:pt x="426" y="92"/>
                  <a:pt x="426" y="92"/>
                  <a:pt x="426" y="92"/>
                </a:cubicBezTo>
                <a:cubicBezTo>
                  <a:pt x="426" y="92"/>
                  <a:pt x="427" y="92"/>
                  <a:pt x="426" y="91"/>
                </a:cubicBezTo>
                <a:cubicBezTo>
                  <a:pt x="426" y="92"/>
                  <a:pt x="426" y="92"/>
                  <a:pt x="426" y="92"/>
                </a:cubicBezTo>
                <a:close/>
                <a:moveTo>
                  <a:pt x="502" y="237"/>
                </a:moveTo>
                <a:cubicBezTo>
                  <a:pt x="502" y="237"/>
                  <a:pt x="503" y="239"/>
                  <a:pt x="504" y="238"/>
                </a:cubicBezTo>
                <a:cubicBezTo>
                  <a:pt x="504" y="238"/>
                  <a:pt x="503" y="238"/>
                  <a:pt x="504" y="237"/>
                </a:cubicBezTo>
                <a:cubicBezTo>
                  <a:pt x="504" y="236"/>
                  <a:pt x="503" y="236"/>
                  <a:pt x="502" y="237"/>
                </a:cubicBezTo>
                <a:close/>
                <a:moveTo>
                  <a:pt x="396" y="38"/>
                </a:moveTo>
                <a:cubicBezTo>
                  <a:pt x="397" y="37"/>
                  <a:pt x="397" y="37"/>
                  <a:pt x="397" y="37"/>
                </a:cubicBezTo>
                <a:cubicBezTo>
                  <a:pt x="397" y="37"/>
                  <a:pt x="396" y="38"/>
                  <a:pt x="396" y="38"/>
                </a:cubicBezTo>
                <a:close/>
                <a:moveTo>
                  <a:pt x="412" y="66"/>
                </a:moveTo>
                <a:cubicBezTo>
                  <a:pt x="412" y="65"/>
                  <a:pt x="412" y="66"/>
                  <a:pt x="412" y="66"/>
                </a:cubicBezTo>
                <a:close/>
                <a:moveTo>
                  <a:pt x="409" y="61"/>
                </a:moveTo>
                <a:cubicBezTo>
                  <a:pt x="409" y="61"/>
                  <a:pt x="410" y="61"/>
                  <a:pt x="409" y="61"/>
                </a:cubicBezTo>
                <a:close/>
                <a:moveTo>
                  <a:pt x="402" y="47"/>
                </a:moveTo>
                <a:cubicBezTo>
                  <a:pt x="402" y="47"/>
                  <a:pt x="402" y="47"/>
                  <a:pt x="402" y="47"/>
                </a:cubicBezTo>
                <a:close/>
                <a:moveTo>
                  <a:pt x="411" y="66"/>
                </a:moveTo>
                <a:cubicBezTo>
                  <a:pt x="411" y="66"/>
                  <a:pt x="412" y="66"/>
                  <a:pt x="412" y="66"/>
                </a:cubicBezTo>
                <a:cubicBezTo>
                  <a:pt x="411" y="66"/>
                  <a:pt x="410" y="65"/>
                  <a:pt x="411" y="66"/>
                </a:cubicBezTo>
                <a:close/>
                <a:moveTo>
                  <a:pt x="404" y="61"/>
                </a:moveTo>
                <a:cubicBezTo>
                  <a:pt x="406" y="62"/>
                  <a:pt x="407" y="62"/>
                  <a:pt x="409" y="61"/>
                </a:cubicBezTo>
                <a:cubicBezTo>
                  <a:pt x="409" y="61"/>
                  <a:pt x="409" y="61"/>
                  <a:pt x="409" y="60"/>
                </a:cubicBezTo>
                <a:cubicBezTo>
                  <a:pt x="407" y="61"/>
                  <a:pt x="406" y="60"/>
                  <a:pt x="404" y="61"/>
                </a:cubicBezTo>
                <a:close/>
                <a:moveTo>
                  <a:pt x="424" y="90"/>
                </a:moveTo>
                <a:cubicBezTo>
                  <a:pt x="424" y="90"/>
                  <a:pt x="425" y="90"/>
                  <a:pt x="424" y="90"/>
                </a:cubicBezTo>
                <a:cubicBezTo>
                  <a:pt x="424" y="90"/>
                  <a:pt x="424" y="90"/>
                  <a:pt x="424" y="90"/>
                </a:cubicBezTo>
                <a:close/>
                <a:moveTo>
                  <a:pt x="402" y="49"/>
                </a:moveTo>
                <a:cubicBezTo>
                  <a:pt x="402" y="49"/>
                  <a:pt x="402" y="49"/>
                  <a:pt x="402" y="49"/>
                </a:cubicBezTo>
                <a:close/>
                <a:moveTo>
                  <a:pt x="408" y="60"/>
                </a:moveTo>
                <a:cubicBezTo>
                  <a:pt x="408" y="60"/>
                  <a:pt x="408" y="60"/>
                  <a:pt x="408" y="60"/>
                </a:cubicBezTo>
                <a:close/>
                <a:moveTo>
                  <a:pt x="411" y="68"/>
                </a:moveTo>
                <a:cubicBezTo>
                  <a:pt x="411" y="68"/>
                  <a:pt x="411" y="68"/>
                  <a:pt x="412" y="68"/>
                </a:cubicBezTo>
                <a:cubicBezTo>
                  <a:pt x="412" y="68"/>
                  <a:pt x="412" y="68"/>
                  <a:pt x="412" y="68"/>
                </a:cubicBezTo>
                <a:cubicBezTo>
                  <a:pt x="412" y="68"/>
                  <a:pt x="412" y="67"/>
                  <a:pt x="412" y="67"/>
                </a:cubicBezTo>
                <a:cubicBezTo>
                  <a:pt x="412" y="67"/>
                  <a:pt x="412" y="67"/>
                  <a:pt x="411" y="68"/>
                </a:cubicBezTo>
                <a:close/>
                <a:moveTo>
                  <a:pt x="396" y="37"/>
                </a:moveTo>
                <a:cubicBezTo>
                  <a:pt x="395" y="37"/>
                  <a:pt x="396" y="38"/>
                  <a:pt x="396" y="37"/>
                </a:cubicBezTo>
                <a:close/>
                <a:moveTo>
                  <a:pt x="402" y="49"/>
                </a:moveTo>
                <a:cubicBezTo>
                  <a:pt x="401" y="50"/>
                  <a:pt x="403" y="49"/>
                  <a:pt x="402" y="49"/>
                </a:cubicBezTo>
                <a:close/>
                <a:moveTo>
                  <a:pt x="406" y="57"/>
                </a:moveTo>
                <a:cubicBezTo>
                  <a:pt x="406" y="57"/>
                  <a:pt x="406" y="57"/>
                  <a:pt x="406" y="57"/>
                </a:cubicBezTo>
                <a:cubicBezTo>
                  <a:pt x="406" y="57"/>
                  <a:pt x="406" y="57"/>
                  <a:pt x="406" y="57"/>
                </a:cubicBezTo>
                <a:close/>
                <a:moveTo>
                  <a:pt x="405" y="59"/>
                </a:moveTo>
                <a:cubicBezTo>
                  <a:pt x="405" y="59"/>
                  <a:pt x="406" y="59"/>
                  <a:pt x="406" y="60"/>
                </a:cubicBezTo>
                <a:cubicBezTo>
                  <a:pt x="407" y="59"/>
                  <a:pt x="407" y="59"/>
                  <a:pt x="407" y="59"/>
                </a:cubicBezTo>
                <a:cubicBezTo>
                  <a:pt x="407" y="59"/>
                  <a:pt x="407" y="59"/>
                  <a:pt x="407" y="59"/>
                </a:cubicBezTo>
                <a:cubicBezTo>
                  <a:pt x="406" y="59"/>
                  <a:pt x="406" y="58"/>
                  <a:pt x="405" y="59"/>
                </a:cubicBezTo>
                <a:close/>
                <a:moveTo>
                  <a:pt x="415" y="75"/>
                </a:moveTo>
                <a:cubicBezTo>
                  <a:pt x="415" y="75"/>
                  <a:pt x="415" y="75"/>
                  <a:pt x="415" y="75"/>
                </a:cubicBezTo>
                <a:cubicBezTo>
                  <a:pt x="416" y="75"/>
                  <a:pt x="416" y="75"/>
                  <a:pt x="416" y="75"/>
                </a:cubicBezTo>
                <a:cubicBezTo>
                  <a:pt x="416" y="75"/>
                  <a:pt x="416" y="75"/>
                  <a:pt x="416" y="75"/>
                </a:cubicBezTo>
                <a:cubicBezTo>
                  <a:pt x="415" y="75"/>
                  <a:pt x="415" y="75"/>
                  <a:pt x="415" y="75"/>
                </a:cubicBezTo>
                <a:close/>
                <a:moveTo>
                  <a:pt x="420" y="85"/>
                </a:moveTo>
                <a:cubicBezTo>
                  <a:pt x="421" y="85"/>
                  <a:pt x="421" y="85"/>
                  <a:pt x="421" y="85"/>
                </a:cubicBezTo>
                <a:cubicBezTo>
                  <a:pt x="421" y="85"/>
                  <a:pt x="421" y="85"/>
                  <a:pt x="420" y="85"/>
                </a:cubicBezTo>
                <a:cubicBezTo>
                  <a:pt x="420" y="85"/>
                  <a:pt x="420" y="85"/>
                  <a:pt x="420" y="85"/>
                </a:cubicBezTo>
                <a:close/>
                <a:moveTo>
                  <a:pt x="424" y="92"/>
                </a:moveTo>
                <a:cubicBezTo>
                  <a:pt x="424" y="92"/>
                  <a:pt x="425" y="91"/>
                  <a:pt x="424" y="92"/>
                </a:cubicBezTo>
                <a:close/>
                <a:moveTo>
                  <a:pt x="409" y="64"/>
                </a:moveTo>
                <a:cubicBezTo>
                  <a:pt x="410" y="64"/>
                  <a:pt x="409" y="64"/>
                  <a:pt x="409" y="64"/>
                </a:cubicBezTo>
                <a:cubicBezTo>
                  <a:pt x="408" y="64"/>
                  <a:pt x="409" y="64"/>
                  <a:pt x="409" y="64"/>
                </a:cubicBezTo>
                <a:close/>
                <a:moveTo>
                  <a:pt x="422" y="88"/>
                </a:moveTo>
                <a:cubicBezTo>
                  <a:pt x="422" y="88"/>
                  <a:pt x="422" y="88"/>
                  <a:pt x="422" y="88"/>
                </a:cubicBezTo>
                <a:cubicBezTo>
                  <a:pt x="422" y="88"/>
                  <a:pt x="422" y="88"/>
                  <a:pt x="422" y="88"/>
                </a:cubicBezTo>
                <a:cubicBezTo>
                  <a:pt x="422" y="88"/>
                  <a:pt x="422" y="88"/>
                  <a:pt x="422" y="88"/>
                </a:cubicBezTo>
                <a:close/>
                <a:moveTo>
                  <a:pt x="408" y="65"/>
                </a:moveTo>
                <a:cubicBezTo>
                  <a:pt x="408" y="66"/>
                  <a:pt x="407" y="65"/>
                  <a:pt x="407" y="66"/>
                </a:cubicBezTo>
                <a:cubicBezTo>
                  <a:pt x="408" y="66"/>
                  <a:pt x="410" y="67"/>
                  <a:pt x="410" y="66"/>
                </a:cubicBezTo>
                <a:cubicBezTo>
                  <a:pt x="409" y="66"/>
                  <a:pt x="409" y="65"/>
                  <a:pt x="408" y="65"/>
                </a:cubicBezTo>
                <a:close/>
                <a:moveTo>
                  <a:pt x="420" y="85"/>
                </a:moveTo>
                <a:cubicBezTo>
                  <a:pt x="420" y="85"/>
                  <a:pt x="420" y="85"/>
                  <a:pt x="420" y="85"/>
                </a:cubicBezTo>
                <a:close/>
                <a:moveTo>
                  <a:pt x="404" y="57"/>
                </a:moveTo>
                <a:cubicBezTo>
                  <a:pt x="404" y="57"/>
                  <a:pt x="405" y="57"/>
                  <a:pt x="405" y="57"/>
                </a:cubicBezTo>
                <a:cubicBezTo>
                  <a:pt x="405" y="57"/>
                  <a:pt x="405" y="57"/>
                  <a:pt x="405" y="57"/>
                </a:cubicBezTo>
                <a:cubicBezTo>
                  <a:pt x="405" y="57"/>
                  <a:pt x="405" y="57"/>
                  <a:pt x="405" y="57"/>
                </a:cubicBezTo>
                <a:cubicBezTo>
                  <a:pt x="405" y="57"/>
                  <a:pt x="405" y="57"/>
                  <a:pt x="404" y="57"/>
                </a:cubicBezTo>
                <a:close/>
                <a:moveTo>
                  <a:pt x="405" y="62"/>
                </a:moveTo>
                <a:cubicBezTo>
                  <a:pt x="406" y="63"/>
                  <a:pt x="407" y="62"/>
                  <a:pt x="408" y="63"/>
                </a:cubicBezTo>
                <a:cubicBezTo>
                  <a:pt x="407" y="62"/>
                  <a:pt x="406" y="62"/>
                  <a:pt x="405" y="62"/>
                </a:cubicBezTo>
                <a:close/>
                <a:moveTo>
                  <a:pt x="420" y="87"/>
                </a:moveTo>
                <a:cubicBezTo>
                  <a:pt x="420" y="87"/>
                  <a:pt x="420" y="87"/>
                  <a:pt x="420" y="88"/>
                </a:cubicBezTo>
                <a:cubicBezTo>
                  <a:pt x="421" y="88"/>
                  <a:pt x="421" y="87"/>
                  <a:pt x="421" y="87"/>
                </a:cubicBezTo>
                <a:cubicBezTo>
                  <a:pt x="421" y="87"/>
                  <a:pt x="421" y="87"/>
                  <a:pt x="421" y="87"/>
                </a:cubicBezTo>
                <a:cubicBezTo>
                  <a:pt x="420" y="87"/>
                  <a:pt x="420" y="87"/>
                  <a:pt x="420" y="87"/>
                </a:cubicBezTo>
                <a:close/>
                <a:moveTo>
                  <a:pt x="405" y="64"/>
                </a:moveTo>
                <a:cubicBezTo>
                  <a:pt x="406" y="65"/>
                  <a:pt x="408" y="64"/>
                  <a:pt x="407" y="65"/>
                </a:cubicBezTo>
                <a:cubicBezTo>
                  <a:pt x="408" y="65"/>
                  <a:pt x="408" y="64"/>
                  <a:pt x="408" y="64"/>
                </a:cubicBezTo>
                <a:cubicBezTo>
                  <a:pt x="407" y="64"/>
                  <a:pt x="406" y="63"/>
                  <a:pt x="405" y="64"/>
                </a:cubicBezTo>
                <a:close/>
                <a:moveTo>
                  <a:pt x="413" y="74"/>
                </a:moveTo>
                <a:cubicBezTo>
                  <a:pt x="413" y="74"/>
                  <a:pt x="413" y="74"/>
                  <a:pt x="413" y="74"/>
                </a:cubicBezTo>
                <a:cubicBezTo>
                  <a:pt x="413" y="74"/>
                  <a:pt x="413" y="74"/>
                  <a:pt x="413" y="74"/>
                </a:cubicBezTo>
                <a:cubicBezTo>
                  <a:pt x="413" y="74"/>
                  <a:pt x="413" y="74"/>
                  <a:pt x="413" y="74"/>
                </a:cubicBezTo>
                <a:close/>
                <a:moveTo>
                  <a:pt x="407" y="67"/>
                </a:moveTo>
                <a:cubicBezTo>
                  <a:pt x="407" y="68"/>
                  <a:pt x="407" y="68"/>
                  <a:pt x="407" y="68"/>
                </a:cubicBezTo>
                <a:cubicBezTo>
                  <a:pt x="408" y="68"/>
                  <a:pt x="409" y="68"/>
                  <a:pt x="409" y="67"/>
                </a:cubicBezTo>
                <a:cubicBezTo>
                  <a:pt x="408" y="68"/>
                  <a:pt x="408" y="67"/>
                  <a:pt x="407" y="67"/>
                </a:cubicBezTo>
                <a:close/>
                <a:moveTo>
                  <a:pt x="403" y="60"/>
                </a:moveTo>
                <a:cubicBezTo>
                  <a:pt x="403" y="60"/>
                  <a:pt x="404" y="59"/>
                  <a:pt x="404" y="59"/>
                </a:cubicBezTo>
                <a:cubicBezTo>
                  <a:pt x="403" y="59"/>
                  <a:pt x="403" y="59"/>
                  <a:pt x="403" y="60"/>
                </a:cubicBezTo>
                <a:close/>
                <a:moveTo>
                  <a:pt x="398" y="49"/>
                </a:moveTo>
                <a:cubicBezTo>
                  <a:pt x="398" y="49"/>
                  <a:pt x="398" y="49"/>
                  <a:pt x="398" y="49"/>
                </a:cubicBezTo>
                <a:close/>
                <a:moveTo>
                  <a:pt x="405" y="62"/>
                </a:moveTo>
                <a:cubicBezTo>
                  <a:pt x="404" y="63"/>
                  <a:pt x="404" y="62"/>
                  <a:pt x="403" y="63"/>
                </a:cubicBezTo>
                <a:cubicBezTo>
                  <a:pt x="404" y="63"/>
                  <a:pt x="404" y="62"/>
                  <a:pt x="405" y="63"/>
                </a:cubicBezTo>
                <a:cubicBezTo>
                  <a:pt x="405" y="63"/>
                  <a:pt x="405" y="63"/>
                  <a:pt x="405" y="63"/>
                </a:cubicBezTo>
                <a:cubicBezTo>
                  <a:pt x="405" y="62"/>
                  <a:pt x="405" y="62"/>
                  <a:pt x="405" y="62"/>
                </a:cubicBezTo>
                <a:close/>
                <a:moveTo>
                  <a:pt x="406" y="65"/>
                </a:moveTo>
                <a:cubicBezTo>
                  <a:pt x="405" y="65"/>
                  <a:pt x="405" y="66"/>
                  <a:pt x="404" y="66"/>
                </a:cubicBezTo>
                <a:cubicBezTo>
                  <a:pt x="405" y="66"/>
                  <a:pt x="406" y="67"/>
                  <a:pt x="407" y="66"/>
                </a:cubicBezTo>
                <a:cubicBezTo>
                  <a:pt x="407" y="66"/>
                  <a:pt x="406" y="66"/>
                  <a:pt x="406" y="65"/>
                </a:cubicBezTo>
                <a:close/>
                <a:moveTo>
                  <a:pt x="410" y="72"/>
                </a:moveTo>
                <a:cubicBezTo>
                  <a:pt x="410" y="72"/>
                  <a:pt x="410" y="72"/>
                  <a:pt x="410" y="72"/>
                </a:cubicBezTo>
                <a:cubicBezTo>
                  <a:pt x="410" y="72"/>
                  <a:pt x="410" y="72"/>
                  <a:pt x="410" y="72"/>
                </a:cubicBezTo>
                <a:cubicBezTo>
                  <a:pt x="410" y="72"/>
                  <a:pt x="410" y="72"/>
                  <a:pt x="410" y="72"/>
                </a:cubicBezTo>
                <a:close/>
                <a:moveTo>
                  <a:pt x="391" y="37"/>
                </a:moveTo>
                <a:cubicBezTo>
                  <a:pt x="391" y="38"/>
                  <a:pt x="391" y="38"/>
                  <a:pt x="392" y="38"/>
                </a:cubicBezTo>
                <a:cubicBezTo>
                  <a:pt x="392" y="37"/>
                  <a:pt x="392" y="37"/>
                  <a:pt x="392" y="37"/>
                </a:cubicBezTo>
                <a:cubicBezTo>
                  <a:pt x="391" y="37"/>
                  <a:pt x="391" y="37"/>
                  <a:pt x="391" y="37"/>
                </a:cubicBezTo>
                <a:close/>
                <a:moveTo>
                  <a:pt x="401" y="57"/>
                </a:moveTo>
                <a:cubicBezTo>
                  <a:pt x="401" y="57"/>
                  <a:pt x="401" y="57"/>
                  <a:pt x="402" y="57"/>
                </a:cubicBezTo>
                <a:cubicBezTo>
                  <a:pt x="402" y="57"/>
                  <a:pt x="402" y="57"/>
                  <a:pt x="402" y="56"/>
                </a:cubicBezTo>
                <a:cubicBezTo>
                  <a:pt x="401" y="57"/>
                  <a:pt x="401" y="56"/>
                  <a:pt x="401" y="57"/>
                </a:cubicBezTo>
                <a:close/>
                <a:moveTo>
                  <a:pt x="402" y="58"/>
                </a:moveTo>
                <a:cubicBezTo>
                  <a:pt x="402" y="59"/>
                  <a:pt x="402" y="59"/>
                  <a:pt x="403" y="59"/>
                </a:cubicBezTo>
                <a:cubicBezTo>
                  <a:pt x="404" y="59"/>
                  <a:pt x="402" y="58"/>
                  <a:pt x="402" y="58"/>
                </a:cubicBezTo>
                <a:close/>
                <a:moveTo>
                  <a:pt x="403" y="61"/>
                </a:moveTo>
                <a:cubicBezTo>
                  <a:pt x="403" y="61"/>
                  <a:pt x="403" y="62"/>
                  <a:pt x="404" y="62"/>
                </a:cubicBezTo>
                <a:cubicBezTo>
                  <a:pt x="404" y="61"/>
                  <a:pt x="404" y="61"/>
                  <a:pt x="403" y="61"/>
                </a:cubicBezTo>
                <a:close/>
                <a:moveTo>
                  <a:pt x="392" y="42"/>
                </a:moveTo>
                <a:cubicBezTo>
                  <a:pt x="392" y="42"/>
                  <a:pt x="392" y="42"/>
                  <a:pt x="393" y="41"/>
                </a:cubicBezTo>
                <a:cubicBezTo>
                  <a:pt x="392" y="41"/>
                  <a:pt x="391" y="41"/>
                  <a:pt x="391" y="41"/>
                </a:cubicBezTo>
                <a:cubicBezTo>
                  <a:pt x="391" y="40"/>
                  <a:pt x="390" y="40"/>
                  <a:pt x="390" y="39"/>
                </a:cubicBezTo>
                <a:cubicBezTo>
                  <a:pt x="389" y="40"/>
                  <a:pt x="391" y="41"/>
                  <a:pt x="390" y="41"/>
                </a:cubicBezTo>
                <a:cubicBezTo>
                  <a:pt x="390" y="41"/>
                  <a:pt x="389" y="41"/>
                  <a:pt x="389" y="41"/>
                </a:cubicBezTo>
                <a:cubicBezTo>
                  <a:pt x="389" y="40"/>
                  <a:pt x="389" y="40"/>
                  <a:pt x="389" y="40"/>
                </a:cubicBezTo>
                <a:cubicBezTo>
                  <a:pt x="388" y="40"/>
                  <a:pt x="387" y="40"/>
                  <a:pt x="387" y="41"/>
                </a:cubicBezTo>
                <a:cubicBezTo>
                  <a:pt x="388" y="41"/>
                  <a:pt x="387" y="42"/>
                  <a:pt x="387" y="42"/>
                </a:cubicBezTo>
                <a:cubicBezTo>
                  <a:pt x="388" y="43"/>
                  <a:pt x="389" y="43"/>
                  <a:pt x="389" y="43"/>
                </a:cubicBezTo>
                <a:cubicBezTo>
                  <a:pt x="389" y="43"/>
                  <a:pt x="389" y="43"/>
                  <a:pt x="389" y="44"/>
                </a:cubicBezTo>
                <a:cubicBezTo>
                  <a:pt x="390" y="44"/>
                  <a:pt x="391" y="44"/>
                  <a:pt x="392" y="44"/>
                </a:cubicBezTo>
                <a:cubicBezTo>
                  <a:pt x="392" y="44"/>
                  <a:pt x="392" y="43"/>
                  <a:pt x="392" y="43"/>
                </a:cubicBezTo>
                <a:cubicBezTo>
                  <a:pt x="392" y="42"/>
                  <a:pt x="392" y="42"/>
                  <a:pt x="392" y="42"/>
                </a:cubicBezTo>
                <a:close/>
                <a:moveTo>
                  <a:pt x="390" y="41"/>
                </a:moveTo>
                <a:cubicBezTo>
                  <a:pt x="390" y="42"/>
                  <a:pt x="390" y="42"/>
                  <a:pt x="391" y="43"/>
                </a:cubicBezTo>
                <a:cubicBezTo>
                  <a:pt x="391" y="43"/>
                  <a:pt x="391" y="43"/>
                  <a:pt x="390" y="43"/>
                </a:cubicBezTo>
                <a:cubicBezTo>
                  <a:pt x="390" y="43"/>
                  <a:pt x="390" y="42"/>
                  <a:pt x="390" y="42"/>
                </a:cubicBezTo>
                <a:cubicBezTo>
                  <a:pt x="390" y="42"/>
                  <a:pt x="390" y="42"/>
                  <a:pt x="390" y="41"/>
                </a:cubicBezTo>
                <a:close/>
                <a:moveTo>
                  <a:pt x="416" y="85"/>
                </a:moveTo>
                <a:cubicBezTo>
                  <a:pt x="416" y="85"/>
                  <a:pt x="416" y="84"/>
                  <a:pt x="415" y="85"/>
                </a:cubicBezTo>
                <a:cubicBezTo>
                  <a:pt x="416" y="85"/>
                  <a:pt x="416" y="85"/>
                  <a:pt x="416" y="85"/>
                </a:cubicBezTo>
                <a:close/>
                <a:moveTo>
                  <a:pt x="401" y="61"/>
                </a:moveTo>
                <a:cubicBezTo>
                  <a:pt x="402" y="61"/>
                  <a:pt x="403" y="61"/>
                  <a:pt x="403" y="61"/>
                </a:cubicBezTo>
                <a:cubicBezTo>
                  <a:pt x="402" y="61"/>
                  <a:pt x="401" y="60"/>
                  <a:pt x="401" y="61"/>
                </a:cubicBezTo>
                <a:close/>
                <a:moveTo>
                  <a:pt x="401" y="59"/>
                </a:moveTo>
                <a:cubicBezTo>
                  <a:pt x="401" y="59"/>
                  <a:pt x="401" y="59"/>
                  <a:pt x="401" y="60"/>
                </a:cubicBezTo>
                <a:cubicBezTo>
                  <a:pt x="402" y="60"/>
                  <a:pt x="402" y="59"/>
                  <a:pt x="401" y="59"/>
                </a:cubicBezTo>
                <a:close/>
                <a:moveTo>
                  <a:pt x="408" y="72"/>
                </a:moveTo>
                <a:cubicBezTo>
                  <a:pt x="408" y="72"/>
                  <a:pt x="408" y="72"/>
                  <a:pt x="408" y="72"/>
                </a:cubicBezTo>
                <a:cubicBezTo>
                  <a:pt x="408" y="72"/>
                  <a:pt x="408" y="72"/>
                  <a:pt x="408" y="72"/>
                </a:cubicBezTo>
                <a:close/>
                <a:moveTo>
                  <a:pt x="402" y="62"/>
                </a:moveTo>
                <a:cubicBezTo>
                  <a:pt x="403" y="63"/>
                  <a:pt x="403" y="63"/>
                  <a:pt x="403" y="63"/>
                </a:cubicBezTo>
                <a:cubicBezTo>
                  <a:pt x="403" y="62"/>
                  <a:pt x="403" y="62"/>
                  <a:pt x="402" y="62"/>
                </a:cubicBezTo>
                <a:close/>
                <a:moveTo>
                  <a:pt x="406" y="72"/>
                </a:moveTo>
                <a:cubicBezTo>
                  <a:pt x="406" y="73"/>
                  <a:pt x="407" y="72"/>
                  <a:pt x="408" y="72"/>
                </a:cubicBezTo>
                <a:cubicBezTo>
                  <a:pt x="407" y="71"/>
                  <a:pt x="407" y="71"/>
                  <a:pt x="406" y="72"/>
                </a:cubicBezTo>
                <a:close/>
                <a:moveTo>
                  <a:pt x="415" y="85"/>
                </a:moveTo>
                <a:cubicBezTo>
                  <a:pt x="414" y="85"/>
                  <a:pt x="415" y="85"/>
                  <a:pt x="415" y="85"/>
                </a:cubicBezTo>
                <a:close/>
                <a:moveTo>
                  <a:pt x="403" y="68"/>
                </a:moveTo>
                <a:cubicBezTo>
                  <a:pt x="403" y="68"/>
                  <a:pt x="405" y="68"/>
                  <a:pt x="405" y="68"/>
                </a:cubicBezTo>
                <a:cubicBezTo>
                  <a:pt x="404" y="68"/>
                  <a:pt x="404" y="67"/>
                  <a:pt x="403" y="68"/>
                </a:cubicBezTo>
                <a:close/>
                <a:moveTo>
                  <a:pt x="388" y="37"/>
                </a:moveTo>
                <a:cubicBezTo>
                  <a:pt x="388" y="37"/>
                  <a:pt x="387" y="38"/>
                  <a:pt x="388" y="38"/>
                </a:cubicBezTo>
                <a:cubicBezTo>
                  <a:pt x="388" y="38"/>
                  <a:pt x="388" y="38"/>
                  <a:pt x="388" y="38"/>
                </a:cubicBezTo>
                <a:cubicBezTo>
                  <a:pt x="389" y="38"/>
                  <a:pt x="389" y="38"/>
                  <a:pt x="389" y="37"/>
                </a:cubicBezTo>
                <a:cubicBezTo>
                  <a:pt x="388" y="37"/>
                  <a:pt x="388" y="37"/>
                  <a:pt x="388" y="37"/>
                </a:cubicBezTo>
                <a:close/>
                <a:moveTo>
                  <a:pt x="403" y="66"/>
                </a:moveTo>
                <a:cubicBezTo>
                  <a:pt x="404" y="66"/>
                  <a:pt x="404" y="66"/>
                  <a:pt x="404" y="66"/>
                </a:cubicBezTo>
                <a:cubicBezTo>
                  <a:pt x="404" y="66"/>
                  <a:pt x="403" y="66"/>
                  <a:pt x="403" y="66"/>
                </a:cubicBezTo>
                <a:close/>
                <a:moveTo>
                  <a:pt x="394" y="49"/>
                </a:moveTo>
                <a:cubicBezTo>
                  <a:pt x="394" y="49"/>
                  <a:pt x="395" y="49"/>
                  <a:pt x="394" y="48"/>
                </a:cubicBezTo>
                <a:cubicBezTo>
                  <a:pt x="394" y="49"/>
                  <a:pt x="394" y="49"/>
                  <a:pt x="394" y="49"/>
                </a:cubicBezTo>
                <a:close/>
                <a:moveTo>
                  <a:pt x="400" y="59"/>
                </a:moveTo>
                <a:cubicBezTo>
                  <a:pt x="400" y="60"/>
                  <a:pt x="400" y="59"/>
                  <a:pt x="400" y="59"/>
                </a:cubicBezTo>
                <a:cubicBezTo>
                  <a:pt x="400" y="59"/>
                  <a:pt x="400" y="59"/>
                  <a:pt x="400" y="59"/>
                </a:cubicBezTo>
                <a:cubicBezTo>
                  <a:pt x="400" y="59"/>
                  <a:pt x="400" y="59"/>
                  <a:pt x="400" y="59"/>
                </a:cubicBezTo>
                <a:close/>
                <a:moveTo>
                  <a:pt x="400" y="61"/>
                </a:moveTo>
                <a:cubicBezTo>
                  <a:pt x="400" y="62"/>
                  <a:pt x="400" y="62"/>
                  <a:pt x="401" y="61"/>
                </a:cubicBezTo>
                <a:cubicBezTo>
                  <a:pt x="401" y="61"/>
                  <a:pt x="401" y="61"/>
                  <a:pt x="401" y="61"/>
                </a:cubicBezTo>
                <a:cubicBezTo>
                  <a:pt x="400" y="61"/>
                  <a:pt x="400" y="61"/>
                  <a:pt x="400" y="61"/>
                </a:cubicBezTo>
                <a:close/>
                <a:moveTo>
                  <a:pt x="403" y="65"/>
                </a:moveTo>
                <a:cubicBezTo>
                  <a:pt x="403" y="65"/>
                  <a:pt x="403" y="66"/>
                  <a:pt x="403" y="65"/>
                </a:cubicBezTo>
                <a:close/>
                <a:moveTo>
                  <a:pt x="399" y="58"/>
                </a:moveTo>
                <a:cubicBezTo>
                  <a:pt x="398" y="58"/>
                  <a:pt x="398" y="59"/>
                  <a:pt x="398" y="59"/>
                </a:cubicBezTo>
                <a:cubicBezTo>
                  <a:pt x="397" y="59"/>
                  <a:pt x="396" y="59"/>
                  <a:pt x="395" y="59"/>
                </a:cubicBezTo>
                <a:cubicBezTo>
                  <a:pt x="397" y="60"/>
                  <a:pt x="398" y="59"/>
                  <a:pt x="399" y="60"/>
                </a:cubicBezTo>
                <a:cubicBezTo>
                  <a:pt x="399" y="59"/>
                  <a:pt x="399" y="59"/>
                  <a:pt x="399" y="58"/>
                </a:cubicBezTo>
                <a:close/>
                <a:moveTo>
                  <a:pt x="401" y="62"/>
                </a:moveTo>
                <a:cubicBezTo>
                  <a:pt x="401" y="62"/>
                  <a:pt x="401" y="62"/>
                  <a:pt x="401" y="63"/>
                </a:cubicBezTo>
                <a:cubicBezTo>
                  <a:pt x="401" y="62"/>
                  <a:pt x="401" y="62"/>
                  <a:pt x="401" y="62"/>
                </a:cubicBezTo>
                <a:cubicBezTo>
                  <a:pt x="401" y="62"/>
                  <a:pt x="401" y="62"/>
                  <a:pt x="401" y="62"/>
                </a:cubicBezTo>
                <a:cubicBezTo>
                  <a:pt x="401" y="62"/>
                  <a:pt x="401" y="62"/>
                  <a:pt x="401" y="62"/>
                </a:cubicBezTo>
                <a:close/>
                <a:moveTo>
                  <a:pt x="399" y="61"/>
                </a:moveTo>
                <a:cubicBezTo>
                  <a:pt x="399" y="61"/>
                  <a:pt x="399" y="61"/>
                  <a:pt x="399" y="61"/>
                </a:cubicBezTo>
                <a:close/>
                <a:moveTo>
                  <a:pt x="402" y="66"/>
                </a:moveTo>
                <a:cubicBezTo>
                  <a:pt x="402" y="66"/>
                  <a:pt x="402" y="66"/>
                  <a:pt x="402" y="66"/>
                </a:cubicBezTo>
                <a:cubicBezTo>
                  <a:pt x="401" y="66"/>
                  <a:pt x="403" y="66"/>
                  <a:pt x="402" y="66"/>
                </a:cubicBezTo>
                <a:close/>
                <a:moveTo>
                  <a:pt x="402" y="68"/>
                </a:moveTo>
                <a:cubicBezTo>
                  <a:pt x="402" y="68"/>
                  <a:pt x="403" y="68"/>
                  <a:pt x="402" y="68"/>
                </a:cubicBezTo>
                <a:close/>
                <a:moveTo>
                  <a:pt x="386" y="37"/>
                </a:moveTo>
                <a:cubicBezTo>
                  <a:pt x="386" y="38"/>
                  <a:pt x="387" y="37"/>
                  <a:pt x="386" y="37"/>
                </a:cubicBezTo>
                <a:close/>
                <a:moveTo>
                  <a:pt x="396" y="57"/>
                </a:moveTo>
                <a:cubicBezTo>
                  <a:pt x="396" y="57"/>
                  <a:pt x="396" y="57"/>
                  <a:pt x="397" y="57"/>
                </a:cubicBezTo>
                <a:cubicBezTo>
                  <a:pt x="397" y="57"/>
                  <a:pt x="396" y="57"/>
                  <a:pt x="396" y="57"/>
                </a:cubicBezTo>
                <a:close/>
                <a:moveTo>
                  <a:pt x="390" y="62"/>
                </a:moveTo>
                <a:cubicBezTo>
                  <a:pt x="390" y="63"/>
                  <a:pt x="389" y="62"/>
                  <a:pt x="389" y="63"/>
                </a:cubicBezTo>
                <a:cubicBezTo>
                  <a:pt x="391" y="63"/>
                  <a:pt x="391" y="63"/>
                  <a:pt x="393" y="63"/>
                </a:cubicBezTo>
                <a:cubicBezTo>
                  <a:pt x="393" y="62"/>
                  <a:pt x="392" y="62"/>
                  <a:pt x="392" y="62"/>
                </a:cubicBezTo>
                <a:cubicBezTo>
                  <a:pt x="393" y="61"/>
                  <a:pt x="394" y="62"/>
                  <a:pt x="394" y="62"/>
                </a:cubicBezTo>
                <a:cubicBezTo>
                  <a:pt x="395" y="60"/>
                  <a:pt x="397" y="62"/>
                  <a:pt x="399" y="61"/>
                </a:cubicBezTo>
                <a:cubicBezTo>
                  <a:pt x="398" y="60"/>
                  <a:pt x="398" y="60"/>
                  <a:pt x="397" y="60"/>
                </a:cubicBezTo>
                <a:cubicBezTo>
                  <a:pt x="397" y="61"/>
                  <a:pt x="395" y="60"/>
                  <a:pt x="394" y="61"/>
                </a:cubicBezTo>
                <a:cubicBezTo>
                  <a:pt x="394" y="61"/>
                  <a:pt x="393" y="61"/>
                  <a:pt x="393" y="60"/>
                </a:cubicBezTo>
                <a:cubicBezTo>
                  <a:pt x="392" y="62"/>
                  <a:pt x="390" y="61"/>
                  <a:pt x="389" y="61"/>
                </a:cubicBezTo>
                <a:cubicBezTo>
                  <a:pt x="389" y="62"/>
                  <a:pt x="390" y="62"/>
                  <a:pt x="390" y="62"/>
                </a:cubicBezTo>
                <a:close/>
                <a:moveTo>
                  <a:pt x="386" y="39"/>
                </a:moveTo>
                <a:cubicBezTo>
                  <a:pt x="386" y="39"/>
                  <a:pt x="387" y="40"/>
                  <a:pt x="387" y="39"/>
                </a:cubicBezTo>
                <a:cubicBezTo>
                  <a:pt x="387" y="39"/>
                  <a:pt x="386" y="39"/>
                  <a:pt x="386" y="39"/>
                </a:cubicBezTo>
                <a:close/>
                <a:moveTo>
                  <a:pt x="403" y="72"/>
                </a:moveTo>
                <a:cubicBezTo>
                  <a:pt x="403" y="72"/>
                  <a:pt x="403" y="72"/>
                  <a:pt x="403" y="72"/>
                </a:cubicBezTo>
                <a:cubicBezTo>
                  <a:pt x="404" y="72"/>
                  <a:pt x="404" y="72"/>
                  <a:pt x="404" y="72"/>
                </a:cubicBezTo>
                <a:cubicBezTo>
                  <a:pt x="404" y="72"/>
                  <a:pt x="404" y="72"/>
                  <a:pt x="404" y="72"/>
                </a:cubicBezTo>
                <a:cubicBezTo>
                  <a:pt x="404" y="72"/>
                  <a:pt x="403" y="71"/>
                  <a:pt x="403" y="72"/>
                </a:cubicBezTo>
                <a:close/>
                <a:moveTo>
                  <a:pt x="382" y="37"/>
                </a:moveTo>
                <a:cubicBezTo>
                  <a:pt x="382" y="37"/>
                  <a:pt x="381" y="37"/>
                  <a:pt x="381" y="38"/>
                </a:cubicBezTo>
                <a:cubicBezTo>
                  <a:pt x="380" y="37"/>
                  <a:pt x="379" y="36"/>
                  <a:pt x="378" y="37"/>
                </a:cubicBezTo>
                <a:cubicBezTo>
                  <a:pt x="378" y="39"/>
                  <a:pt x="382" y="39"/>
                  <a:pt x="383" y="38"/>
                </a:cubicBezTo>
                <a:cubicBezTo>
                  <a:pt x="384" y="38"/>
                  <a:pt x="384" y="38"/>
                  <a:pt x="385" y="38"/>
                </a:cubicBezTo>
                <a:cubicBezTo>
                  <a:pt x="385" y="38"/>
                  <a:pt x="385" y="38"/>
                  <a:pt x="385" y="37"/>
                </a:cubicBezTo>
                <a:cubicBezTo>
                  <a:pt x="384" y="38"/>
                  <a:pt x="383" y="37"/>
                  <a:pt x="382" y="37"/>
                </a:cubicBezTo>
                <a:close/>
                <a:moveTo>
                  <a:pt x="388" y="44"/>
                </a:moveTo>
                <a:cubicBezTo>
                  <a:pt x="388" y="44"/>
                  <a:pt x="388" y="44"/>
                  <a:pt x="388" y="45"/>
                </a:cubicBezTo>
                <a:cubicBezTo>
                  <a:pt x="388" y="44"/>
                  <a:pt x="389" y="44"/>
                  <a:pt x="389" y="44"/>
                </a:cubicBezTo>
                <a:cubicBezTo>
                  <a:pt x="389" y="44"/>
                  <a:pt x="388" y="44"/>
                  <a:pt x="388" y="44"/>
                </a:cubicBezTo>
                <a:close/>
                <a:moveTo>
                  <a:pt x="391" y="49"/>
                </a:moveTo>
                <a:cubicBezTo>
                  <a:pt x="391" y="49"/>
                  <a:pt x="391" y="49"/>
                  <a:pt x="391" y="49"/>
                </a:cubicBezTo>
                <a:close/>
                <a:moveTo>
                  <a:pt x="399" y="65"/>
                </a:moveTo>
                <a:cubicBezTo>
                  <a:pt x="400" y="65"/>
                  <a:pt x="400" y="64"/>
                  <a:pt x="399" y="64"/>
                </a:cubicBezTo>
                <a:cubicBezTo>
                  <a:pt x="399" y="64"/>
                  <a:pt x="399" y="64"/>
                  <a:pt x="399" y="65"/>
                </a:cubicBezTo>
                <a:close/>
                <a:moveTo>
                  <a:pt x="395" y="57"/>
                </a:moveTo>
                <a:cubicBezTo>
                  <a:pt x="395" y="58"/>
                  <a:pt x="395" y="58"/>
                  <a:pt x="396" y="57"/>
                </a:cubicBezTo>
                <a:cubicBezTo>
                  <a:pt x="395" y="57"/>
                  <a:pt x="395" y="57"/>
                  <a:pt x="395" y="57"/>
                </a:cubicBezTo>
                <a:close/>
                <a:moveTo>
                  <a:pt x="396" y="62"/>
                </a:moveTo>
                <a:cubicBezTo>
                  <a:pt x="396" y="63"/>
                  <a:pt x="398" y="63"/>
                  <a:pt x="398" y="63"/>
                </a:cubicBezTo>
                <a:cubicBezTo>
                  <a:pt x="398" y="62"/>
                  <a:pt x="397" y="62"/>
                  <a:pt x="396" y="62"/>
                </a:cubicBezTo>
                <a:close/>
                <a:moveTo>
                  <a:pt x="400" y="68"/>
                </a:moveTo>
                <a:cubicBezTo>
                  <a:pt x="400" y="68"/>
                  <a:pt x="401" y="68"/>
                  <a:pt x="401" y="67"/>
                </a:cubicBezTo>
                <a:cubicBezTo>
                  <a:pt x="401" y="68"/>
                  <a:pt x="400" y="67"/>
                  <a:pt x="400" y="68"/>
                </a:cubicBezTo>
                <a:close/>
                <a:moveTo>
                  <a:pt x="390" y="50"/>
                </a:moveTo>
                <a:cubicBezTo>
                  <a:pt x="391" y="49"/>
                  <a:pt x="391" y="50"/>
                  <a:pt x="391" y="49"/>
                </a:cubicBezTo>
                <a:cubicBezTo>
                  <a:pt x="391" y="49"/>
                  <a:pt x="390" y="49"/>
                  <a:pt x="390" y="50"/>
                </a:cubicBezTo>
                <a:close/>
                <a:moveTo>
                  <a:pt x="389" y="49"/>
                </a:moveTo>
                <a:cubicBezTo>
                  <a:pt x="389" y="49"/>
                  <a:pt x="390" y="49"/>
                  <a:pt x="390" y="49"/>
                </a:cubicBezTo>
                <a:cubicBezTo>
                  <a:pt x="390" y="49"/>
                  <a:pt x="390" y="49"/>
                  <a:pt x="390" y="49"/>
                </a:cubicBezTo>
                <a:cubicBezTo>
                  <a:pt x="390" y="48"/>
                  <a:pt x="390" y="48"/>
                  <a:pt x="389" y="49"/>
                </a:cubicBezTo>
                <a:close/>
                <a:moveTo>
                  <a:pt x="402" y="72"/>
                </a:moveTo>
                <a:cubicBezTo>
                  <a:pt x="402" y="72"/>
                  <a:pt x="402" y="72"/>
                  <a:pt x="403" y="72"/>
                </a:cubicBezTo>
                <a:cubicBezTo>
                  <a:pt x="403" y="72"/>
                  <a:pt x="402" y="72"/>
                  <a:pt x="402" y="72"/>
                </a:cubicBezTo>
                <a:close/>
                <a:moveTo>
                  <a:pt x="386" y="44"/>
                </a:moveTo>
                <a:cubicBezTo>
                  <a:pt x="386" y="44"/>
                  <a:pt x="388" y="44"/>
                  <a:pt x="387" y="44"/>
                </a:cubicBezTo>
                <a:cubicBezTo>
                  <a:pt x="387" y="44"/>
                  <a:pt x="386" y="43"/>
                  <a:pt x="386" y="44"/>
                </a:cubicBezTo>
                <a:close/>
                <a:moveTo>
                  <a:pt x="398" y="66"/>
                </a:moveTo>
                <a:cubicBezTo>
                  <a:pt x="398" y="66"/>
                  <a:pt x="399" y="66"/>
                  <a:pt x="399" y="66"/>
                </a:cubicBezTo>
                <a:cubicBezTo>
                  <a:pt x="399" y="66"/>
                  <a:pt x="397" y="65"/>
                  <a:pt x="398" y="66"/>
                </a:cubicBezTo>
                <a:close/>
                <a:moveTo>
                  <a:pt x="388" y="49"/>
                </a:moveTo>
                <a:cubicBezTo>
                  <a:pt x="388" y="49"/>
                  <a:pt x="388" y="49"/>
                  <a:pt x="388" y="49"/>
                </a:cubicBezTo>
                <a:close/>
                <a:moveTo>
                  <a:pt x="393" y="59"/>
                </a:moveTo>
                <a:cubicBezTo>
                  <a:pt x="393" y="59"/>
                  <a:pt x="393" y="59"/>
                  <a:pt x="393" y="59"/>
                </a:cubicBezTo>
                <a:cubicBezTo>
                  <a:pt x="393" y="59"/>
                  <a:pt x="393" y="59"/>
                  <a:pt x="393" y="59"/>
                </a:cubicBezTo>
                <a:close/>
                <a:moveTo>
                  <a:pt x="396" y="66"/>
                </a:moveTo>
                <a:cubicBezTo>
                  <a:pt x="396" y="67"/>
                  <a:pt x="397" y="66"/>
                  <a:pt x="397" y="66"/>
                </a:cubicBezTo>
                <a:cubicBezTo>
                  <a:pt x="397" y="66"/>
                  <a:pt x="396" y="66"/>
                  <a:pt x="396" y="66"/>
                </a:cubicBezTo>
                <a:close/>
                <a:moveTo>
                  <a:pt x="397" y="67"/>
                </a:moveTo>
                <a:cubicBezTo>
                  <a:pt x="397" y="68"/>
                  <a:pt x="397" y="68"/>
                  <a:pt x="398" y="68"/>
                </a:cubicBezTo>
                <a:cubicBezTo>
                  <a:pt x="398" y="67"/>
                  <a:pt x="397" y="68"/>
                  <a:pt x="397" y="67"/>
                </a:cubicBezTo>
                <a:close/>
                <a:moveTo>
                  <a:pt x="383" y="43"/>
                </a:moveTo>
                <a:cubicBezTo>
                  <a:pt x="384" y="43"/>
                  <a:pt x="384" y="43"/>
                  <a:pt x="384" y="43"/>
                </a:cubicBezTo>
                <a:cubicBezTo>
                  <a:pt x="384" y="43"/>
                  <a:pt x="384" y="42"/>
                  <a:pt x="384" y="42"/>
                </a:cubicBezTo>
                <a:cubicBezTo>
                  <a:pt x="384" y="42"/>
                  <a:pt x="383" y="43"/>
                  <a:pt x="383" y="43"/>
                </a:cubicBezTo>
                <a:close/>
                <a:moveTo>
                  <a:pt x="398" y="72"/>
                </a:moveTo>
                <a:cubicBezTo>
                  <a:pt x="399" y="72"/>
                  <a:pt x="398" y="72"/>
                  <a:pt x="398" y="73"/>
                </a:cubicBezTo>
                <a:cubicBezTo>
                  <a:pt x="399" y="73"/>
                  <a:pt x="399" y="72"/>
                  <a:pt x="400" y="72"/>
                </a:cubicBezTo>
                <a:cubicBezTo>
                  <a:pt x="399" y="71"/>
                  <a:pt x="399" y="71"/>
                  <a:pt x="398" y="72"/>
                </a:cubicBezTo>
                <a:close/>
                <a:moveTo>
                  <a:pt x="380" y="36"/>
                </a:moveTo>
                <a:cubicBezTo>
                  <a:pt x="380" y="36"/>
                  <a:pt x="380" y="36"/>
                  <a:pt x="380" y="36"/>
                </a:cubicBezTo>
                <a:cubicBezTo>
                  <a:pt x="380" y="36"/>
                  <a:pt x="380" y="36"/>
                  <a:pt x="380" y="36"/>
                </a:cubicBezTo>
                <a:cubicBezTo>
                  <a:pt x="380" y="36"/>
                  <a:pt x="380" y="36"/>
                  <a:pt x="380" y="36"/>
                </a:cubicBezTo>
                <a:close/>
                <a:moveTo>
                  <a:pt x="395" y="63"/>
                </a:moveTo>
                <a:cubicBezTo>
                  <a:pt x="395" y="63"/>
                  <a:pt x="395" y="62"/>
                  <a:pt x="395" y="63"/>
                </a:cubicBezTo>
                <a:cubicBezTo>
                  <a:pt x="395" y="63"/>
                  <a:pt x="395" y="63"/>
                  <a:pt x="395" y="63"/>
                </a:cubicBezTo>
                <a:close/>
                <a:moveTo>
                  <a:pt x="392" y="59"/>
                </a:moveTo>
                <a:cubicBezTo>
                  <a:pt x="392" y="59"/>
                  <a:pt x="392" y="59"/>
                  <a:pt x="392" y="59"/>
                </a:cubicBezTo>
                <a:close/>
                <a:moveTo>
                  <a:pt x="380" y="36"/>
                </a:moveTo>
                <a:cubicBezTo>
                  <a:pt x="379" y="36"/>
                  <a:pt x="379" y="36"/>
                  <a:pt x="379" y="36"/>
                </a:cubicBezTo>
                <a:cubicBezTo>
                  <a:pt x="379" y="36"/>
                  <a:pt x="379" y="36"/>
                  <a:pt x="380" y="36"/>
                </a:cubicBezTo>
                <a:close/>
                <a:moveTo>
                  <a:pt x="392" y="59"/>
                </a:moveTo>
                <a:cubicBezTo>
                  <a:pt x="392" y="59"/>
                  <a:pt x="392" y="60"/>
                  <a:pt x="392" y="59"/>
                </a:cubicBezTo>
                <a:close/>
                <a:moveTo>
                  <a:pt x="386" y="49"/>
                </a:moveTo>
                <a:cubicBezTo>
                  <a:pt x="386" y="49"/>
                  <a:pt x="386" y="49"/>
                  <a:pt x="386" y="49"/>
                </a:cubicBezTo>
                <a:cubicBezTo>
                  <a:pt x="386" y="49"/>
                  <a:pt x="386" y="49"/>
                  <a:pt x="386" y="49"/>
                </a:cubicBezTo>
                <a:cubicBezTo>
                  <a:pt x="386" y="49"/>
                  <a:pt x="386" y="49"/>
                  <a:pt x="386" y="49"/>
                </a:cubicBezTo>
                <a:close/>
                <a:moveTo>
                  <a:pt x="393" y="64"/>
                </a:moveTo>
                <a:cubicBezTo>
                  <a:pt x="393" y="64"/>
                  <a:pt x="394" y="64"/>
                  <a:pt x="394" y="64"/>
                </a:cubicBezTo>
                <a:cubicBezTo>
                  <a:pt x="394" y="64"/>
                  <a:pt x="394" y="64"/>
                  <a:pt x="394" y="64"/>
                </a:cubicBezTo>
                <a:cubicBezTo>
                  <a:pt x="393" y="64"/>
                  <a:pt x="393" y="64"/>
                  <a:pt x="393" y="64"/>
                </a:cubicBezTo>
                <a:close/>
                <a:moveTo>
                  <a:pt x="394" y="66"/>
                </a:moveTo>
                <a:cubicBezTo>
                  <a:pt x="394" y="66"/>
                  <a:pt x="395" y="66"/>
                  <a:pt x="395" y="66"/>
                </a:cubicBezTo>
                <a:cubicBezTo>
                  <a:pt x="395" y="66"/>
                  <a:pt x="394" y="66"/>
                  <a:pt x="394" y="66"/>
                </a:cubicBezTo>
                <a:close/>
                <a:moveTo>
                  <a:pt x="395" y="68"/>
                </a:moveTo>
                <a:cubicBezTo>
                  <a:pt x="395" y="68"/>
                  <a:pt x="395" y="68"/>
                  <a:pt x="395" y="68"/>
                </a:cubicBezTo>
                <a:cubicBezTo>
                  <a:pt x="395" y="68"/>
                  <a:pt x="396" y="68"/>
                  <a:pt x="395" y="68"/>
                </a:cubicBezTo>
                <a:cubicBezTo>
                  <a:pt x="395" y="68"/>
                  <a:pt x="395" y="68"/>
                  <a:pt x="395" y="68"/>
                </a:cubicBezTo>
                <a:close/>
                <a:moveTo>
                  <a:pt x="397" y="72"/>
                </a:moveTo>
                <a:cubicBezTo>
                  <a:pt x="397" y="72"/>
                  <a:pt x="397" y="72"/>
                  <a:pt x="397" y="72"/>
                </a:cubicBezTo>
                <a:cubicBezTo>
                  <a:pt x="398" y="72"/>
                  <a:pt x="398" y="72"/>
                  <a:pt x="398" y="72"/>
                </a:cubicBezTo>
                <a:cubicBezTo>
                  <a:pt x="398" y="72"/>
                  <a:pt x="398" y="72"/>
                  <a:pt x="398" y="72"/>
                </a:cubicBezTo>
                <a:cubicBezTo>
                  <a:pt x="398" y="72"/>
                  <a:pt x="397" y="72"/>
                  <a:pt x="397" y="72"/>
                </a:cubicBezTo>
                <a:close/>
                <a:moveTo>
                  <a:pt x="384" y="49"/>
                </a:moveTo>
                <a:cubicBezTo>
                  <a:pt x="385" y="49"/>
                  <a:pt x="385" y="50"/>
                  <a:pt x="386" y="49"/>
                </a:cubicBezTo>
                <a:cubicBezTo>
                  <a:pt x="385" y="49"/>
                  <a:pt x="385" y="49"/>
                  <a:pt x="384" y="49"/>
                </a:cubicBezTo>
                <a:close/>
                <a:moveTo>
                  <a:pt x="394" y="66"/>
                </a:moveTo>
                <a:cubicBezTo>
                  <a:pt x="393" y="67"/>
                  <a:pt x="394" y="66"/>
                  <a:pt x="394" y="66"/>
                </a:cubicBezTo>
                <a:close/>
                <a:moveTo>
                  <a:pt x="392" y="64"/>
                </a:moveTo>
                <a:cubicBezTo>
                  <a:pt x="392" y="64"/>
                  <a:pt x="392" y="65"/>
                  <a:pt x="392" y="64"/>
                </a:cubicBezTo>
                <a:cubicBezTo>
                  <a:pt x="392" y="64"/>
                  <a:pt x="392" y="64"/>
                  <a:pt x="392" y="64"/>
                </a:cubicBezTo>
                <a:cubicBezTo>
                  <a:pt x="392" y="64"/>
                  <a:pt x="392" y="64"/>
                  <a:pt x="392" y="64"/>
                </a:cubicBezTo>
                <a:close/>
                <a:moveTo>
                  <a:pt x="392" y="65"/>
                </a:moveTo>
                <a:cubicBezTo>
                  <a:pt x="393" y="65"/>
                  <a:pt x="392" y="65"/>
                  <a:pt x="392" y="65"/>
                </a:cubicBezTo>
                <a:close/>
                <a:moveTo>
                  <a:pt x="391" y="66"/>
                </a:moveTo>
                <a:cubicBezTo>
                  <a:pt x="392" y="66"/>
                  <a:pt x="392" y="67"/>
                  <a:pt x="393" y="66"/>
                </a:cubicBezTo>
                <a:cubicBezTo>
                  <a:pt x="392" y="65"/>
                  <a:pt x="391" y="66"/>
                  <a:pt x="391" y="66"/>
                </a:cubicBezTo>
                <a:close/>
                <a:moveTo>
                  <a:pt x="378" y="38"/>
                </a:moveTo>
                <a:cubicBezTo>
                  <a:pt x="377" y="38"/>
                  <a:pt x="378" y="38"/>
                  <a:pt x="377" y="38"/>
                </a:cubicBezTo>
                <a:cubicBezTo>
                  <a:pt x="376" y="37"/>
                  <a:pt x="377" y="38"/>
                  <a:pt x="378" y="38"/>
                </a:cubicBezTo>
                <a:close/>
                <a:moveTo>
                  <a:pt x="388" y="58"/>
                </a:moveTo>
                <a:cubicBezTo>
                  <a:pt x="388" y="58"/>
                  <a:pt x="388" y="57"/>
                  <a:pt x="388" y="57"/>
                </a:cubicBezTo>
                <a:cubicBezTo>
                  <a:pt x="387" y="57"/>
                  <a:pt x="388" y="58"/>
                  <a:pt x="388" y="58"/>
                </a:cubicBezTo>
                <a:close/>
                <a:moveTo>
                  <a:pt x="375" y="36"/>
                </a:moveTo>
                <a:cubicBezTo>
                  <a:pt x="375" y="37"/>
                  <a:pt x="376" y="36"/>
                  <a:pt x="376" y="36"/>
                </a:cubicBezTo>
                <a:cubicBezTo>
                  <a:pt x="375" y="36"/>
                  <a:pt x="375" y="36"/>
                  <a:pt x="375" y="36"/>
                </a:cubicBezTo>
                <a:close/>
                <a:moveTo>
                  <a:pt x="389" y="64"/>
                </a:moveTo>
                <a:cubicBezTo>
                  <a:pt x="389" y="65"/>
                  <a:pt x="389" y="65"/>
                  <a:pt x="389" y="65"/>
                </a:cubicBezTo>
                <a:cubicBezTo>
                  <a:pt x="389" y="64"/>
                  <a:pt x="391" y="65"/>
                  <a:pt x="391" y="64"/>
                </a:cubicBezTo>
                <a:cubicBezTo>
                  <a:pt x="390" y="65"/>
                  <a:pt x="389" y="64"/>
                  <a:pt x="389" y="64"/>
                </a:cubicBezTo>
                <a:close/>
                <a:moveTo>
                  <a:pt x="383" y="49"/>
                </a:moveTo>
                <a:cubicBezTo>
                  <a:pt x="382" y="50"/>
                  <a:pt x="383" y="49"/>
                  <a:pt x="383" y="49"/>
                </a:cubicBezTo>
                <a:close/>
                <a:moveTo>
                  <a:pt x="386" y="57"/>
                </a:moveTo>
                <a:cubicBezTo>
                  <a:pt x="386" y="57"/>
                  <a:pt x="386" y="57"/>
                  <a:pt x="386" y="57"/>
                </a:cubicBezTo>
                <a:cubicBezTo>
                  <a:pt x="386" y="57"/>
                  <a:pt x="387" y="57"/>
                  <a:pt x="386" y="57"/>
                </a:cubicBezTo>
                <a:cubicBezTo>
                  <a:pt x="386" y="57"/>
                  <a:pt x="386" y="57"/>
                  <a:pt x="386" y="57"/>
                </a:cubicBezTo>
                <a:close/>
                <a:moveTo>
                  <a:pt x="377" y="42"/>
                </a:moveTo>
                <a:cubicBezTo>
                  <a:pt x="378" y="43"/>
                  <a:pt x="379" y="43"/>
                  <a:pt x="378" y="42"/>
                </a:cubicBezTo>
                <a:cubicBezTo>
                  <a:pt x="378" y="42"/>
                  <a:pt x="377" y="42"/>
                  <a:pt x="377" y="42"/>
                </a:cubicBezTo>
                <a:close/>
                <a:moveTo>
                  <a:pt x="389" y="61"/>
                </a:moveTo>
                <a:cubicBezTo>
                  <a:pt x="388" y="61"/>
                  <a:pt x="388" y="61"/>
                  <a:pt x="388" y="61"/>
                </a:cubicBezTo>
                <a:cubicBezTo>
                  <a:pt x="388" y="61"/>
                  <a:pt x="388" y="61"/>
                  <a:pt x="388" y="61"/>
                </a:cubicBezTo>
                <a:cubicBezTo>
                  <a:pt x="388" y="61"/>
                  <a:pt x="388" y="61"/>
                  <a:pt x="389" y="61"/>
                </a:cubicBezTo>
                <a:cubicBezTo>
                  <a:pt x="389" y="61"/>
                  <a:pt x="389" y="61"/>
                  <a:pt x="389" y="61"/>
                </a:cubicBezTo>
                <a:close/>
                <a:moveTo>
                  <a:pt x="396" y="75"/>
                </a:moveTo>
                <a:cubicBezTo>
                  <a:pt x="395" y="75"/>
                  <a:pt x="396" y="75"/>
                  <a:pt x="396" y="75"/>
                </a:cubicBezTo>
                <a:close/>
                <a:moveTo>
                  <a:pt x="391" y="69"/>
                </a:moveTo>
                <a:cubicBezTo>
                  <a:pt x="391" y="69"/>
                  <a:pt x="391" y="68"/>
                  <a:pt x="392" y="67"/>
                </a:cubicBezTo>
                <a:cubicBezTo>
                  <a:pt x="391" y="68"/>
                  <a:pt x="390" y="68"/>
                  <a:pt x="391" y="69"/>
                </a:cubicBezTo>
                <a:close/>
                <a:moveTo>
                  <a:pt x="374" y="38"/>
                </a:moveTo>
                <a:cubicBezTo>
                  <a:pt x="374" y="38"/>
                  <a:pt x="375" y="38"/>
                  <a:pt x="376" y="38"/>
                </a:cubicBezTo>
                <a:cubicBezTo>
                  <a:pt x="376" y="38"/>
                  <a:pt x="375" y="38"/>
                  <a:pt x="375" y="38"/>
                </a:cubicBezTo>
                <a:cubicBezTo>
                  <a:pt x="375" y="38"/>
                  <a:pt x="374" y="37"/>
                  <a:pt x="374" y="38"/>
                </a:cubicBezTo>
                <a:close/>
                <a:moveTo>
                  <a:pt x="382" y="50"/>
                </a:moveTo>
                <a:cubicBezTo>
                  <a:pt x="382" y="50"/>
                  <a:pt x="382" y="50"/>
                  <a:pt x="381" y="50"/>
                </a:cubicBezTo>
                <a:cubicBezTo>
                  <a:pt x="381" y="50"/>
                  <a:pt x="382" y="50"/>
                  <a:pt x="382" y="50"/>
                </a:cubicBezTo>
                <a:cubicBezTo>
                  <a:pt x="382" y="50"/>
                  <a:pt x="382" y="50"/>
                  <a:pt x="382" y="50"/>
                </a:cubicBezTo>
                <a:close/>
                <a:moveTo>
                  <a:pt x="385" y="61"/>
                </a:moveTo>
                <a:cubicBezTo>
                  <a:pt x="385" y="62"/>
                  <a:pt x="386" y="62"/>
                  <a:pt x="386" y="63"/>
                </a:cubicBezTo>
                <a:cubicBezTo>
                  <a:pt x="386" y="63"/>
                  <a:pt x="386" y="63"/>
                  <a:pt x="387" y="63"/>
                </a:cubicBezTo>
                <a:cubicBezTo>
                  <a:pt x="386" y="62"/>
                  <a:pt x="386" y="62"/>
                  <a:pt x="386" y="62"/>
                </a:cubicBezTo>
                <a:cubicBezTo>
                  <a:pt x="387" y="62"/>
                  <a:pt x="387" y="62"/>
                  <a:pt x="388" y="62"/>
                </a:cubicBezTo>
                <a:cubicBezTo>
                  <a:pt x="387" y="61"/>
                  <a:pt x="387" y="61"/>
                  <a:pt x="388" y="61"/>
                </a:cubicBezTo>
                <a:cubicBezTo>
                  <a:pt x="387" y="61"/>
                  <a:pt x="386" y="61"/>
                  <a:pt x="385" y="61"/>
                </a:cubicBezTo>
                <a:close/>
                <a:moveTo>
                  <a:pt x="389" y="66"/>
                </a:moveTo>
                <a:cubicBezTo>
                  <a:pt x="390" y="66"/>
                  <a:pt x="390" y="67"/>
                  <a:pt x="390" y="66"/>
                </a:cubicBezTo>
                <a:cubicBezTo>
                  <a:pt x="390" y="66"/>
                  <a:pt x="389" y="66"/>
                  <a:pt x="389" y="66"/>
                </a:cubicBezTo>
                <a:close/>
                <a:moveTo>
                  <a:pt x="392" y="72"/>
                </a:moveTo>
                <a:cubicBezTo>
                  <a:pt x="392" y="72"/>
                  <a:pt x="393" y="72"/>
                  <a:pt x="393" y="72"/>
                </a:cubicBezTo>
                <a:cubicBezTo>
                  <a:pt x="393" y="72"/>
                  <a:pt x="392" y="72"/>
                  <a:pt x="392" y="72"/>
                </a:cubicBezTo>
                <a:close/>
                <a:moveTo>
                  <a:pt x="381" y="50"/>
                </a:moveTo>
                <a:cubicBezTo>
                  <a:pt x="381" y="50"/>
                  <a:pt x="381" y="50"/>
                  <a:pt x="381" y="50"/>
                </a:cubicBezTo>
                <a:cubicBezTo>
                  <a:pt x="381" y="50"/>
                  <a:pt x="381" y="50"/>
                  <a:pt x="381" y="50"/>
                </a:cubicBezTo>
                <a:close/>
                <a:moveTo>
                  <a:pt x="387" y="63"/>
                </a:moveTo>
                <a:cubicBezTo>
                  <a:pt x="387" y="63"/>
                  <a:pt x="388" y="63"/>
                  <a:pt x="388" y="63"/>
                </a:cubicBezTo>
                <a:cubicBezTo>
                  <a:pt x="388" y="63"/>
                  <a:pt x="388" y="63"/>
                  <a:pt x="388" y="63"/>
                </a:cubicBezTo>
                <a:cubicBezTo>
                  <a:pt x="388" y="63"/>
                  <a:pt x="387" y="63"/>
                  <a:pt x="387" y="63"/>
                </a:cubicBezTo>
                <a:close/>
                <a:moveTo>
                  <a:pt x="376" y="44"/>
                </a:moveTo>
                <a:cubicBezTo>
                  <a:pt x="376" y="44"/>
                  <a:pt x="377" y="44"/>
                  <a:pt x="377" y="44"/>
                </a:cubicBezTo>
                <a:cubicBezTo>
                  <a:pt x="377" y="44"/>
                  <a:pt x="377" y="44"/>
                  <a:pt x="376" y="44"/>
                </a:cubicBezTo>
                <a:close/>
                <a:moveTo>
                  <a:pt x="386" y="61"/>
                </a:moveTo>
                <a:cubicBezTo>
                  <a:pt x="386" y="61"/>
                  <a:pt x="386" y="61"/>
                  <a:pt x="386" y="61"/>
                </a:cubicBezTo>
                <a:cubicBezTo>
                  <a:pt x="386" y="61"/>
                  <a:pt x="386" y="61"/>
                  <a:pt x="385" y="61"/>
                </a:cubicBezTo>
                <a:cubicBezTo>
                  <a:pt x="386" y="61"/>
                  <a:pt x="386" y="61"/>
                  <a:pt x="386" y="61"/>
                </a:cubicBezTo>
                <a:close/>
                <a:moveTo>
                  <a:pt x="371" y="35"/>
                </a:moveTo>
                <a:cubicBezTo>
                  <a:pt x="370" y="36"/>
                  <a:pt x="372" y="36"/>
                  <a:pt x="372" y="36"/>
                </a:cubicBezTo>
                <a:cubicBezTo>
                  <a:pt x="372" y="36"/>
                  <a:pt x="372" y="36"/>
                  <a:pt x="372" y="35"/>
                </a:cubicBezTo>
                <a:cubicBezTo>
                  <a:pt x="372" y="36"/>
                  <a:pt x="371" y="36"/>
                  <a:pt x="371" y="35"/>
                </a:cubicBezTo>
                <a:close/>
                <a:moveTo>
                  <a:pt x="371" y="37"/>
                </a:moveTo>
                <a:cubicBezTo>
                  <a:pt x="372" y="38"/>
                  <a:pt x="372" y="38"/>
                  <a:pt x="373" y="39"/>
                </a:cubicBezTo>
                <a:cubicBezTo>
                  <a:pt x="373" y="39"/>
                  <a:pt x="374" y="39"/>
                  <a:pt x="374" y="39"/>
                </a:cubicBezTo>
                <a:cubicBezTo>
                  <a:pt x="373" y="38"/>
                  <a:pt x="373" y="36"/>
                  <a:pt x="371" y="37"/>
                </a:cubicBezTo>
                <a:close/>
                <a:moveTo>
                  <a:pt x="384" y="60"/>
                </a:moveTo>
                <a:cubicBezTo>
                  <a:pt x="384" y="60"/>
                  <a:pt x="385" y="60"/>
                  <a:pt x="385" y="60"/>
                </a:cubicBezTo>
                <a:cubicBezTo>
                  <a:pt x="385" y="59"/>
                  <a:pt x="385" y="60"/>
                  <a:pt x="384" y="59"/>
                </a:cubicBezTo>
                <a:cubicBezTo>
                  <a:pt x="384" y="59"/>
                  <a:pt x="384" y="59"/>
                  <a:pt x="383" y="59"/>
                </a:cubicBezTo>
                <a:cubicBezTo>
                  <a:pt x="383" y="60"/>
                  <a:pt x="384" y="60"/>
                  <a:pt x="384" y="60"/>
                </a:cubicBezTo>
                <a:cubicBezTo>
                  <a:pt x="383" y="61"/>
                  <a:pt x="383" y="61"/>
                  <a:pt x="382" y="61"/>
                </a:cubicBezTo>
                <a:cubicBezTo>
                  <a:pt x="383" y="61"/>
                  <a:pt x="383" y="61"/>
                  <a:pt x="384" y="62"/>
                </a:cubicBezTo>
                <a:cubicBezTo>
                  <a:pt x="383" y="62"/>
                  <a:pt x="383" y="62"/>
                  <a:pt x="383" y="62"/>
                </a:cubicBezTo>
                <a:cubicBezTo>
                  <a:pt x="383" y="62"/>
                  <a:pt x="383" y="62"/>
                  <a:pt x="382" y="62"/>
                </a:cubicBezTo>
                <a:cubicBezTo>
                  <a:pt x="382" y="62"/>
                  <a:pt x="382" y="61"/>
                  <a:pt x="382" y="61"/>
                </a:cubicBezTo>
                <a:cubicBezTo>
                  <a:pt x="382" y="61"/>
                  <a:pt x="381" y="61"/>
                  <a:pt x="381" y="61"/>
                </a:cubicBezTo>
                <a:cubicBezTo>
                  <a:pt x="381" y="62"/>
                  <a:pt x="383" y="62"/>
                  <a:pt x="382" y="63"/>
                </a:cubicBezTo>
                <a:cubicBezTo>
                  <a:pt x="383" y="63"/>
                  <a:pt x="384" y="63"/>
                  <a:pt x="384" y="62"/>
                </a:cubicBezTo>
                <a:cubicBezTo>
                  <a:pt x="385" y="62"/>
                  <a:pt x="384" y="61"/>
                  <a:pt x="384" y="61"/>
                </a:cubicBezTo>
                <a:cubicBezTo>
                  <a:pt x="385" y="61"/>
                  <a:pt x="385" y="61"/>
                  <a:pt x="385" y="61"/>
                </a:cubicBezTo>
                <a:cubicBezTo>
                  <a:pt x="385" y="60"/>
                  <a:pt x="384" y="61"/>
                  <a:pt x="384" y="60"/>
                </a:cubicBezTo>
                <a:close/>
                <a:moveTo>
                  <a:pt x="388" y="66"/>
                </a:moveTo>
                <a:cubicBezTo>
                  <a:pt x="388" y="66"/>
                  <a:pt x="389" y="67"/>
                  <a:pt x="389" y="66"/>
                </a:cubicBezTo>
                <a:cubicBezTo>
                  <a:pt x="388" y="66"/>
                  <a:pt x="388" y="66"/>
                  <a:pt x="388" y="66"/>
                </a:cubicBezTo>
                <a:close/>
                <a:moveTo>
                  <a:pt x="393" y="75"/>
                </a:moveTo>
                <a:cubicBezTo>
                  <a:pt x="393" y="75"/>
                  <a:pt x="393" y="75"/>
                  <a:pt x="393" y="76"/>
                </a:cubicBezTo>
                <a:cubicBezTo>
                  <a:pt x="393" y="76"/>
                  <a:pt x="393" y="75"/>
                  <a:pt x="393" y="75"/>
                </a:cubicBezTo>
                <a:close/>
                <a:moveTo>
                  <a:pt x="389" y="68"/>
                </a:moveTo>
                <a:cubicBezTo>
                  <a:pt x="388" y="68"/>
                  <a:pt x="388" y="68"/>
                  <a:pt x="388" y="68"/>
                </a:cubicBezTo>
                <a:cubicBezTo>
                  <a:pt x="388" y="68"/>
                  <a:pt x="389" y="68"/>
                  <a:pt x="389" y="68"/>
                </a:cubicBezTo>
                <a:cubicBezTo>
                  <a:pt x="389" y="68"/>
                  <a:pt x="389" y="68"/>
                  <a:pt x="389" y="68"/>
                </a:cubicBezTo>
                <a:close/>
                <a:moveTo>
                  <a:pt x="392" y="75"/>
                </a:moveTo>
                <a:cubicBezTo>
                  <a:pt x="391" y="75"/>
                  <a:pt x="392" y="75"/>
                  <a:pt x="392" y="75"/>
                </a:cubicBezTo>
                <a:cubicBezTo>
                  <a:pt x="392" y="75"/>
                  <a:pt x="392" y="75"/>
                  <a:pt x="392" y="75"/>
                </a:cubicBezTo>
                <a:close/>
                <a:moveTo>
                  <a:pt x="375" y="45"/>
                </a:moveTo>
                <a:cubicBezTo>
                  <a:pt x="375" y="45"/>
                  <a:pt x="376" y="45"/>
                  <a:pt x="375" y="44"/>
                </a:cubicBezTo>
                <a:cubicBezTo>
                  <a:pt x="375" y="44"/>
                  <a:pt x="375" y="44"/>
                  <a:pt x="375" y="45"/>
                </a:cubicBezTo>
                <a:close/>
                <a:moveTo>
                  <a:pt x="378" y="49"/>
                </a:moveTo>
                <a:cubicBezTo>
                  <a:pt x="378" y="49"/>
                  <a:pt x="378" y="49"/>
                  <a:pt x="378" y="49"/>
                </a:cubicBezTo>
                <a:close/>
                <a:moveTo>
                  <a:pt x="370" y="38"/>
                </a:moveTo>
                <a:cubicBezTo>
                  <a:pt x="370" y="38"/>
                  <a:pt x="370" y="38"/>
                  <a:pt x="370" y="39"/>
                </a:cubicBezTo>
                <a:cubicBezTo>
                  <a:pt x="371" y="38"/>
                  <a:pt x="371" y="38"/>
                  <a:pt x="372" y="38"/>
                </a:cubicBezTo>
                <a:cubicBezTo>
                  <a:pt x="371" y="38"/>
                  <a:pt x="371" y="38"/>
                  <a:pt x="370" y="38"/>
                </a:cubicBezTo>
                <a:close/>
                <a:moveTo>
                  <a:pt x="374" y="44"/>
                </a:moveTo>
                <a:cubicBezTo>
                  <a:pt x="374" y="44"/>
                  <a:pt x="375" y="44"/>
                  <a:pt x="374" y="44"/>
                </a:cubicBezTo>
                <a:cubicBezTo>
                  <a:pt x="374" y="44"/>
                  <a:pt x="374" y="44"/>
                  <a:pt x="374" y="44"/>
                </a:cubicBezTo>
                <a:close/>
                <a:moveTo>
                  <a:pt x="382" y="59"/>
                </a:moveTo>
                <a:cubicBezTo>
                  <a:pt x="382" y="60"/>
                  <a:pt x="383" y="60"/>
                  <a:pt x="382" y="60"/>
                </a:cubicBezTo>
                <a:cubicBezTo>
                  <a:pt x="383" y="60"/>
                  <a:pt x="382" y="59"/>
                  <a:pt x="383" y="59"/>
                </a:cubicBezTo>
                <a:cubicBezTo>
                  <a:pt x="382" y="59"/>
                  <a:pt x="382" y="59"/>
                  <a:pt x="382" y="59"/>
                </a:cubicBezTo>
                <a:close/>
                <a:moveTo>
                  <a:pt x="386" y="66"/>
                </a:moveTo>
                <a:cubicBezTo>
                  <a:pt x="386" y="66"/>
                  <a:pt x="386" y="66"/>
                  <a:pt x="386" y="66"/>
                </a:cubicBezTo>
                <a:cubicBezTo>
                  <a:pt x="386" y="66"/>
                  <a:pt x="386" y="66"/>
                  <a:pt x="386" y="66"/>
                </a:cubicBezTo>
                <a:cubicBezTo>
                  <a:pt x="386" y="66"/>
                  <a:pt x="386" y="66"/>
                  <a:pt x="386" y="66"/>
                </a:cubicBezTo>
                <a:close/>
                <a:moveTo>
                  <a:pt x="369" y="36"/>
                </a:moveTo>
                <a:cubicBezTo>
                  <a:pt x="369" y="36"/>
                  <a:pt x="369" y="36"/>
                  <a:pt x="369" y="36"/>
                </a:cubicBezTo>
                <a:cubicBezTo>
                  <a:pt x="370" y="36"/>
                  <a:pt x="370" y="36"/>
                  <a:pt x="370" y="36"/>
                </a:cubicBezTo>
                <a:cubicBezTo>
                  <a:pt x="370" y="36"/>
                  <a:pt x="370" y="36"/>
                  <a:pt x="369" y="36"/>
                </a:cubicBezTo>
                <a:close/>
                <a:moveTo>
                  <a:pt x="376" y="49"/>
                </a:moveTo>
                <a:cubicBezTo>
                  <a:pt x="377" y="49"/>
                  <a:pt x="377" y="49"/>
                  <a:pt x="377" y="49"/>
                </a:cubicBezTo>
                <a:cubicBezTo>
                  <a:pt x="377" y="49"/>
                  <a:pt x="376" y="49"/>
                  <a:pt x="376" y="49"/>
                </a:cubicBezTo>
                <a:close/>
                <a:moveTo>
                  <a:pt x="387" y="69"/>
                </a:moveTo>
                <a:cubicBezTo>
                  <a:pt x="387" y="68"/>
                  <a:pt x="387" y="68"/>
                  <a:pt x="387" y="67"/>
                </a:cubicBezTo>
                <a:cubicBezTo>
                  <a:pt x="386" y="68"/>
                  <a:pt x="386" y="68"/>
                  <a:pt x="387" y="69"/>
                </a:cubicBezTo>
                <a:close/>
                <a:moveTo>
                  <a:pt x="388" y="72"/>
                </a:moveTo>
                <a:cubicBezTo>
                  <a:pt x="389" y="72"/>
                  <a:pt x="389" y="72"/>
                  <a:pt x="389" y="72"/>
                </a:cubicBezTo>
                <a:cubicBezTo>
                  <a:pt x="389" y="72"/>
                  <a:pt x="389" y="72"/>
                  <a:pt x="389" y="72"/>
                </a:cubicBezTo>
                <a:cubicBezTo>
                  <a:pt x="389" y="72"/>
                  <a:pt x="389" y="72"/>
                  <a:pt x="388" y="72"/>
                </a:cubicBezTo>
                <a:close/>
                <a:moveTo>
                  <a:pt x="382" y="58"/>
                </a:moveTo>
                <a:cubicBezTo>
                  <a:pt x="381" y="58"/>
                  <a:pt x="381" y="58"/>
                  <a:pt x="381" y="58"/>
                </a:cubicBezTo>
                <a:cubicBezTo>
                  <a:pt x="381" y="58"/>
                  <a:pt x="381" y="58"/>
                  <a:pt x="382" y="58"/>
                </a:cubicBezTo>
                <a:close/>
                <a:moveTo>
                  <a:pt x="383" y="66"/>
                </a:moveTo>
                <a:cubicBezTo>
                  <a:pt x="383" y="67"/>
                  <a:pt x="385" y="66"/>
                  <a:pt x="386" y="66"/>
                </a:cubicBezTo>
                <a:cubicBezTo>
                  <a:pt x="385" y="66"/>
                  <a:pt x="383" y="66"/>
                  <a:pt x="383" y="66"/>
                </a:cubicBezTo>
                <a:close/>
                <a:moveTo>
                  <a:pt x="383" y="65"/>
                </a:moveTo>
                <a:cubicBezTo>
                  <a:pt x="383" y="65"/>
                  <a:pt x="383" y="65"/>
                  <a:pt x="383" y="65"/>
                </a:cubicBezTo>
                <a:cubicBezTo>
                  <a:pt x="384" y="64"/>
                  <a:pt x="384" y="65"/>
                  <a:pt x="385" y="64"/>
                </a:cubicBezTo>
                <a:cubicBezTo>
                  <a:pt x="384" y="64"/>
                  <a:pt x="383" y="64"/>
                  <a:pt x="383" y="65"/>
                </a:cubicBezTo>
                <a:close/>
                <a:moveTo>
                  <a:pt x="384" y="65"/>
                </a:moveTo>
                <a:cubicBezTo>
                  <a:pt x="384" y="65"/>
                  <a:pt x="385" y="65"/>
                  <a:pt x="385" y="65"/>
                </a:cubicBezTo>
                <a:cubicBezTo>
                  <a:pt x="385" y="65"/>
                  <a:pt x="384" y="65"/>
                  <a:pt x="384" y="65"/>
                </a:cubicBezTo>
                <a:close/>
                <a:moveTo>
                  <a:pt x="386" y="68"/>
                </a:moveTo>
                <a:cubicBezTo>
                  <a:pt x="386" y="68"/>
                  <a:pt x="386" y="68"/>
                  <a:pt x="386" y="68"/>
                </a:cubicBezTo>
                <a:close/>
                <a:moveTo>
                  <a:pt x="369" y="36"/>
                </a:moveTo>
                <a:cubicBezTo>
                  <a:pt x="368" y="36"/>
                  <a:pt x="368" y="36"/>
                  <a:pt x="368" y="35"/>
                </a:cubicBezTo>
                <a:cubicBezTo>
                  <a:pt x="368" y="36"/>
                  <a:pt x="368" y="36"/>
                  <a:pt x="369" y="36"/>
                </a:cubicBezTo>
                <a:close/>
                <a:moveTo>
                  <a:pt x="385" y="69"/>
                </a:moveTo>
                <a:cubicBezTo>
                  <a:pt x="385" y="69"/>
                  <a:pt x="385" y="69"/>
                  <a:pt x="385" y="69"/>
                </a:cubicBezTo>
                <a:cubicBezTo>
                  <a:pt x="385" y="69"/>
                  <a:pt x="385" y="69"/>
                  <a:pt x="385" y="69"/>
                </a:cubicBezTo>
                <a:cubicBezTo>
                  <a:pt x="385" y="69"/>
                  <a:pt x="385" y="68"/>
                  <a:pt x="385" y="68"/>
                </a:cubicBezTo>
                <a:cubicBezTo>
                  <a:pt x="385" y="68"/>
                  <a:pt x="385" y="68"/>
                  <a:pt x="385" y="69"/>
                </a:cubicBezTo>
                <a:close/>
                <a:moveTo>
                  <a:pt x="382" y="63"/>
                </a:moveTo>
                <a:cubicBezTo>
                  <a:pt x="382" y="63"/>
                  <a:pt x="381" y="62"/>
                  <a:pt x="381" y="62"/>
                </a:cubicBezTo>
                <a:cubicBezTo>
                  <a:pt x="381" y="63"/>
                  <a:pt x="382" y="63"/>
                  <a:pt x="382" y="63"/>
                </a:cubicBezTo>
                <a:cubicBezTo>
                  <a:pt x="382" y="63"/>
                  <a:pt x="382" y="63"/>
                  <a:pt x="382" y="63"/>
                </a:cubicBezTo>
                <a:close/>
                <a:moveTo>
                  <a:pt x="384" y="68"/>
                </a:moveTo>
                <a:cubicBezTo>
                  <a:pt x="384" y="68"/>
                  <a:pt x="385" y="68"/>
                  <a:pt x="385" y="68"/>
                </a:cubicBezTo>
                <a:cubicBezTo>
                  <a:pt x="385" y="68"/>
                  <a:pt x="384" y="68"/>
                  <a:pt x="384" y="68"/>
                </a:cubicBezTo>
                <a:close/>
                <a:moveTo>
                  <a:pt x="369" y="38"/>
                </a:moveTo>
                <a:cubicBezTo>
                  <a:pt x="369" y="38"/>
                  <a:pt x="369" y="38"/>
                  <a:pt x="369" y="38"/>
                </a:cubicBezTo>
                <a:close/>
                <a:moveTo>
                  <a:pt x="375" y="49"/>
                </a:moveTo>
                <a:cubicBezTo>
                  <a:pt x="374" y="49"/>
                  <a:pt x="375" y="49"/>
                  <a:pt x="375" y="49"/>
                </a:cubicBezTo>
                <a:close/>
                <a:moveTo>
                  <a:pt x="382" y="65"/>
                </a:moveTo>
                <a:cubicBezTo>
                  <a:pt x="382" y="65"/>
                  <a:pt x="383" y="65"/>
                  <a:pt x="383" y="64"/>
                </a:cubicBezTo>
                <a:cubicBezTo>
                  <a:pt x="383" y="64"/>
                  <a:pt x="383" y="64"/>
                  <a:pt x="382" y="64"/>
                </a:cubicBezTo>
                <a:cubicBezTo>
                  <a:pt x="382" y="64"/>
                  <a:pt x="382" y="64"/>
                  <a:pt x="382" y="65"/>
                </a:cubicBezTo>
                <a:close/>
                <a:moveTo>
                  <a:pt x="385" y="70"/>
                </a:moveTo>
                <a:cubicBezTo>
                  <a:pt x="385" y="70"/>
                  <a:pt x="385" y="70"/>
                  <a:pt x="385" y="70"/>
                </a:cubicBezTo>
                <a:cubicBezTo>
                  <a:pt x="385" y="70"/>
                  <a:pt x="386" y="70"/>
                  <a:pt x="386" y="70"/>
                </a:cubicBezTo>
                <a:cubicBezTo>
                  <a:pt x="386" y="70"/>
                  <a:pt x="386" y="70"/>
                  <a:pt x="386" y="70"/>
                </a:cubicBezTo>
                <a:cubicBezTo>
                  <a:pt x="385" y="70"/>
                  <a:pt x="385" y="70"/>
                  <a:pt x="385" y="70"/>
                </a:cubicBezTo>
                <a:close/>
                <a:moveTo>
                  <a:pt x="366" y="36"/>
                </a:moveTo>
                <a:cubicBezTo>
                  <a:pt x="366" y="36"/>
                  <a:pt x="367" y="36"/>
                  <a:pt x="367" y="36"/>
                </a:cubicBezTo>
                <a:cubicBezTo>
                  <a:pt x="367" y="36"/>
                  <a:pt x="366" y="36"/>
                  <a:pt x="366" y="36"/>
                </a:cubicBezTo>
                <a:close/>
                <a:moveTo>
                  <a:pt x="382" y="67"/>
                </a:moveTo>
                <a:cubicBezTo>
                  <a:pt x="382" y="68"/>
                  <a:pt x="382" y="68"/>
                  <a:pt x="382" y="68"/>
                </a:cubicBezTo>
                <a:cubicBezTo>
                  <a:pt x="383" y="68"/>
                  <a:pt x="383" y="68"/>
                  <a:pt x="383" y="68"/>
                </a:cubicBezTo>
                <a:cubicBezTo>
                  <a:pt x="383" y="67"/>
                  <a:pt x="383" y="67"/>
                  <a:pt x="382" y="67"/>
                </a:cubicBezTo>
                <a:close/>
                <a:moveTo>
                  <a:pt x="373" y="49"/>
                </a:moveTo>
                <a:cubicBezTo>
                  <a:pt x="373" y="49"/>
                  <a:pt x="373" y="49"/>
                  <a:pt x="373" y="49"/>
                </a:cubicBezTo>
                <a:close/>
                <a:moveTo>
                  <a:pt x="379" y="62"/>
                </a:moveTo>
                <a:cubicBezTo>
                  <a:pt x="380" y="62"/>
                  <a:pt x="380" y="63"/>
                  <a:pt x="379" y="63"/>
                </a:cubicBezTo>
                <a:cubicBezTo>
                  <a:pt x="379" y="63"/>
                  <a:pt x="380" y="63"/>
                  <a:pt x="380" y="63"/>
                </a:cubicBezTo>
                <a:cubicBezTo>
                  <a:pt x="380" y="62"/>
                  <a:pt x="380" y="62"/>
                  <a:pt x="379" y="62"/>
                </a:cubicBezTo>
                <a:close/>
                <a:moveTo>
                  <a:pt x="368" y="40"/>
                </a:moveTo>
                <a:cubicBezTo>
                  <a:pt x="367" y="40"/>
                  <a:pt x="368" y="40"/>
                  <a:pt x="368" y="40"/>
                </a:cubicBezTo>
                <a:close/>
                <a:moveTo>
                  <a:pt x="371" y="47"/>
                </a:moveTo>
                <a:cubicBezTo>
                  <a:pt x="371" y="47"/>
                  <a:pt x="372" y="47"/>
                  <a:pt x="371" y="47"/>
                </a:cubicBezTo>
                <a:close/>
                <a:moveTo>
                  <a:pt x="366" y="38"/>
                </a:moveTo>
                <a:cubicBezTo>
                  <a:pt x="366" y="39"/>
                  <a:pt x="366" y="39"/>
                  <a:pt x="367" y="38"/>
                </a:cubicBezTo>
                <a:cubicBezTo>
                  <a:pt x="367" y="38"/>
                  <a:pt x="367" y="38"/>
                  <a:pt x="367" y="38"/>
                </a:cubicBezTo>
                <a:cubicBezTo>
                  <a:pt x="366" y="38"/>
                  <a:pt x="366" y="38"/>
                  <a:pt x="366" y="38"/>
                </a:cubicBezTo>
                <a:close/>
                <a:moveTo>
                  <a:pt x="364" y="36"/>
                </a:moveTo>
                <a:cubicBezTo>
                  <a:pt x="364" y="37"/>
                  <a:pt x="365" y="36"/>
                  <a:pt x="366" y="36"/>
                </a:cubicBezTo>
                <a:cubicBezTo>
                  <a:pt x="365" y="36"/>
                  <a:pt x="364" y="36"/>
                  <a:pt x="364" y="36"/>
                </a:cubicBezTo>
                <a:close/>
                <a:moveTo>
                  <a:pt x="376" y="62"/>
                </a:moveTo>
                <a:cubicBezTo>
                  <a:pt x="376" y="62"/>
                  <a:pt x="374" y="61"/>
                  <a:pt x="374" y="61"/>
                </a:cubicBezTo>
                <a:cubicBezTo>
                  <a:pt x="374" y="62"/>
                  <a:pt x="375" y="62"/>
                  <a:pt x="375" y="63"/>
                </a:cubicBezTo>
                <a:cubicBezTo>
                  <a:pt x="374" y="63"/>
                  <a:pt x="374" y="63"/>
                  <a:pt x="373" y="63"/>
                </a:cubicBezTo>
                <a:cubicBezTo>
                  <a:pt x="374" y="64"/>
                  <a:pt x="376" y="62"/>
                  <a:pt x="377" y="62"/>
                </a:cubicBezTo>
                <a:cubicBezTo>
                  <a:pt x="377" y="63"/>
                  <a:pt x="377" y="63"/>
                  <a:pt x="377" y="63"/>
                </a:cubicBezTo>
                <a:cubicBezTo>
                  <a:pt x="378" y="62"/>
                  <a:pt x="378" y="61"/>
                  <a:pt x="378" y="60"/>
                </a:cubicBezTo>
                <a:cubicBezTo>
                  <a:pt x="378" y="61"/>
                  <a:pt x="377" y="61"/>
                  <a:pt x="376" y="62"/>
                </a:cubicBezTo>
                <a:close/>
                <a:moveTo>
                  <a:pt x="381" y="66"/>
                </a:moveTo>
                <a:cubicBezTo>
                  <a:pt x="381" y="66"/>
                  <a:pt x="382" y="66"/>
                  <a:pt x="381" y="66"/>
                </a:cubicBezTo>
                <a:cubicBezTo>
                  <a:pt x="381" y="66"/>
                  <a:pt x="381" y="66"/>
                  <a:pt x="381" y="66"/>
                </a:cubicBezTo>
                <a:close/>
                <a:moveTo>
                  <a:pt x="363" y="39"/>
                </a:moveTo>
                <a:cubicBezTo>
                  <a:pt x="364" y="38"/>
                  <a:pt x="364" y="39"/>
                  <a:pt x="365" y="39"/>
                </a:cubicBezTo>
                <a:cubicBezTo>
                  <a:pt x="365" y="39"/>
                  <a:pt x="365" y="38"/>
                  <a:pt x="365" y="38"/>
                </a:cubicBezTo>
                <a:cubicBezTo>
                  <a:pt x="365" y="38"/>
                  <a:pt x="365" y="38"/>
                  <a:pt x="365" y="37"/>
                </a:cubicBezTo>
                <a:cubicBezTo>
                  <a:pt x="364" y="38"/>
                  <a:pt x="363" y="38"/>
                  <a:pt x="363" y="39"/>
                </a:cubicBezTo>
                <a:close/>
                <a:moveTo>
                  <a:pt x="382" y="72"/>
                </a:moveTo>
                <a:cubicBezTo>
                  <a:pt x="382" y="72"/>
                  <a:pt x="382" y="72"/>
                  <a:pt x="382" y="72"/>
                </a:cubicBezTo>
                <a:cubicBezTo>
                  <a:pt x="383" y="72"/>
                  <a:pt x="383" y="72"/>
                  <a:pt x="383" y="72"/>
                </a:cubicBezTo>
                <a:cubicBezTo>
                  <a:pt x="383" y="72"/>
                  <a:pt x="382" y="72"/>
                  <a:pt x="382" y="72"/>
                </a:cubicBezTo>
                <a:close/>
                <a:moveTo>
                  <a:pt x="363" y="36"/>
                </a:moveTo>
                <a:cubicBezTo>
                  <a:pt x="363" y="36"/>
                  <a:pt x="364" y="36"/>
                  <a:pt x="363" y="36"/>
                </a:cubicBezTo>
                <a:close/>
                <a:moveTo>
                  <a:pt x="379" y="68"/>
                </a:moveTo>
                <a:cubicBezTo>
                  <a:pt x="379" y="68"/>
                  <a:pt x="380" y="69"/>
                  <a:pt x="380" y="68"/>
                </a:cubicBezTo>
                <a:cubicBezTo>
                  <a:pt x="380" y="68"/>
                  <a:pt x="379" y="68"/>
                  <a:pt x="379" y="68"/>
                </a:cubicBezTo>
                <a:close/>
                <a:moveTo>
                  <a:pt x="378" y="66"/>
                </a:moveTo>
                <a:cubicBezTo>
                  <a:pt x="378" y="65"/>
                  <a:pt x="377" y="65"/>
                  <a:pt x="376" y="65"/>
                </a:cubicBezTo>
                <a:cubicBezTo>
                  <a:pt x="376" y="64"/>
                  <a:pt x="374" y="63"/>
                  <a:pt x="374" y="65"/>
                </a:cubicBezTo>
                <a:cubicBezTo>
                  <a:pt x="375" y="65"/>
                  <a:pt x="376" y="65"/>
                  <a:pt x="376" y="65"/>
                </a:cubicBezTo>
                <a:cubicBezTo>
                  <a:pt x="375" y="66"/>
                  <a:pt x="374" y="66"/>
                  <a:pt x="374" y="67"/>
                </a:cubicBezTo>
                <a:cubicBezTo>
                  <a:pt x="375" y="68"/>
                  <a:pt x="373" y="67"/>
                  <a:pt x="373" y="68"/>
                </a:cubicBezTo>
                <a:cubicBezTo>
                  <a:pt x="374" y="68"/>
                  <a:pt x="374" y="68"/>
                  <a:pt x="375" y="68"/>
                </a:cubicBezTo>
                <a:cubicBezTo>
                  <a:pt x="375" y="67"/>
                  <a:pt x="375" y="66"/>
                  <a:pt x="376" y="66"/>
                </a:cubicBezTo>
                <a:cubicBezTo>
                  <a:pt x="377" y="66"/>
                  <a:pt x="378" y="67"/>
                  <a:pt x="379" y="66"/>
                </a:cubicBezTo>
                <a:cubicBezTo>
                  <a:pt x="378" y="66"/>
                  <a:pt x="378" y="66"/>
                  <a:pt x="378" y="66"/>
                </a:cubicBezTo>
                <a:close/>
                <a:moveTo>
                  <a:pt x="370" y="50"/>
                </a:moveTo>
                <a:cubicBezTo>
                  <a:pt x="370" y="50"/>
                  <a:pt x="370" y="50"/>
                  <a:pt x="370" y="50"/>
                </a:cubicBezTo>
                <a:cubicBezTo>
                  <a:pt x="369" y="50"/>
                  <a:pt x="370" y="51"/>
                  <a:pt x="370" y="50"/>
                </a:cubicBezTo>
                <a:close/>
                <a:moveTo>
                  <a:pt x="361" y="37"/>
                </a:moveTo>
                <a:cubicBezTo>
                  <a:pt x="362" y="37"/>
                  <a:pt x="362" y="37"/>
                  <a:pt x="362" y="36"/>
                </a:cubicBezTo>
                <a:cubicBezTo>
                  <a:pt x="362" y="36"/>
                  <a:pt x="361" y="36"/>
                  <a:pt x="361" y="37"/>
                </a:cubicBezTo>
                <a:close/>
                <a:moveTo>
                  <a:pt x="369" y="50"/>
                </a:moveTo>
                <a:cubicBezTo>
                  <a:pt x="369" y="49"/>
                  <a:pt x="369" y="50"/>
                  <a:pt x="369" y="50"/>
                </a:cubicBezTo>
                <a:close/>
                <a:moveTo>
                  <a:pt x="378" y="67"/>
                </a:moveTo>
                <a:cubicBezTo>
                  <a:pt x="378" y="67"/>
                  <a:pt x="379" y="67"/>
                  <a:pt x="378" y="67"/>
                </a:cubicBezTo>
                <a:close/>
                <a:moveTo>
                  <a:pt x="360" y="36"/>
                </a:moveTo>
                <a:cubicBezTo>
                  <a:pt x="361" y="36"/>
                  <a:pt x="361" y="36"/>
                  <a:pt x="361" y="36"/>
                </a:cubicBezTo>
                <a:cubicBezTo>
                  <a:pt x="361" y="36"/>
                  <a:pt x="361" y="36"/>
                  <a:pt x="361" y="35"/>
                </a:cubicBezTo>
                <a:cubicBezTo>
                  <a:pt x="361" y="35"/>
                  <a:pt x="360" y="35"/>
                  <a:pt x="360" y="36"/>
                </a:cubicBezTo>
                <a:close/>
                <a:moveTo>
                  <a:pt x="367" y="49"/>
                </a:moveTo>
                <a:cubicBezTo>
                  <a:pt x="368" y="49"/>
                  <a:pt x="368" y="49"/>
                  <a:pt x="368" y="49"/>
                </a:cubicBezTo>
                <a:cubicBezTo>
                  <a:pt x="368" y="49"/>
                  <a:pt x="367" y="49"/>
                  <a:pt x="367" y="49"/>
                </a:cubicBezTo>
                <a:close/>
                <a:moveTo>
                  <a:pt x="362" y="38"/>
                </a:moveTo>
                <a:cubicBezTo>
                  <a:pt x="362" y="38"/>
                  <a:pt x="362" y="38"/>
                  <a:pt x="362" y="38"/>
                </a:cubicBezTo>
                <a:cubicBezTo>
                  <a:pt x="362" y="39"/>
                  <a:pt x="362" y="38"/>
                  <a:pt x="362" y="38"/>
                </a:cubicBezTo>
                <a:cubicBezTo>
                  <a:pt x="362" y="38"/>
                  <a:pt x="362" y="38"/>
                  <a:pt x="362" y="38"/>
                </a:cubicBezTo>
                <a:close/>
                <a:moveTo>
                  <a:pt x="362" y="39"/>
                </a:moveTo>
                <a:cubicBezTo>
                  <a:pt x="362" y="39"/>
                  <a:pt x="363" y="39"/>
                  <a:pt x="362" y="39"/>
                </a:cubicBezTo>
                <a:close/>
                <a:moveTo>
                  <a:pt x="367" y="48"/>
                </a:moveTo>
                <a:cubicBezTo>
                  <a:pt x="367" y="48"/>
                  <a:pt x="368" y="48"/>
                  <a:pt x="367" y="48"/>
                </a:cubicBezTo>
                <a:close/>
                <a:moveTo>
                  <a:pt x="379" y="72"/>
                </a:moveTo>
                <a:cubicBezTo>
                  <a:pt x="378" y="72"/>
                  <a:pt x="378" y="72"/>
                  <a:pt x="378" y="72"/>
                </a:cubicBezTo>
                <a:cubicBezTo>
                  <a:pt x="378" y="73"/>
                  <a:pt x="380" y="73"/>
                  <a:pt x="380" y="72"/>
                </a:cubicBezTo>
                <a:cubicBezTo>
                  <a:pt x="380" y="72"/>
                  <a:pt x="379" y="72"/>
                  <a:pt x="379" y="72"/>
                </a:cubicBezTo>
                <a:close/>
                <a:moveTo>
                  <a:pt x="378" y="68"/>
                </a:moveTo>
                <a:cubicBezTo>
                  <a:pt x="378" y="68"/>
                  <a:pt x="378" y="68"/>
                  <a:pt x="378" y="69"/>
                </a:cubicBezTo>
                <a:cubicBezTo>
                  <a:pt x="378" y="68"/>
                  <a:pt x="378" y="68"/>
                  <a:pt x="378" y="68"/>
                </a:cubicBezTo>
                <a:cubicBezTo>
                  <a:pt x="378" y="68"/>
                  <a:pt x="377" y="68"/>
                  <a:pt x="378" y="68"/>
                </a:cubicBezTo>
                <a:close/>
                <a:moveTo>
                  <a:pt x="375" y="68"/>
                </a:moveTo>
                <a:cubicBezTo>
                  <a:pt x="376" y="68"/>
                  <a:pt x="376" y="68"/>
                  <a:pt x="377" y="68"/>
                </a:cubicBezTo>
                <a:cubicBezTo>
                  <a:pt x="377" y="69"/>
                  <a:pt x="376" y="69"/>
                  <a:pt x="376" y="69"/>
                </a:cubicBezTo>
                <a:cubicBezTo>
                  <a:pt x="378" y="68"/>
                  <a:pt x="376" y="67"/>
                  <a:pt x="375" y="68"/>
                </a:cubicBezTo>
                <a:close/>
                <a:moveTo>
                  <a:pt x="357" y="36"/>
                </a:moveTo>
                <a:cubicBezTo>
                  <a:pt x="357" y="36"/>
                  <a:pt x="357" y="36"/>
                  <a:pt x="357" y="37"/>
                </a:cubicBezTo>
                <a:cubicBezTo>
                  <a:pt x="358" y="37"/>
                  <a:pt x="359" y="37"/>
                  <a:pt x="359" y="36"/>
                </a:cubicBezTo>
                <a:cubicBezTo>
                  <a:pt x="359" y="36"/>
                  <a:pt x="359" y="36"/>
                  <a:pt x="359" y="36"/>
                </a:cubicBezTo>
                <a:cubicBezTo>
                  <a:pt x="358" y="36"/>
                  <a:pt x="358" y="36"/>
                  <a:pt x="357" y="36"/>
                </a:cubicBezTo>
                <a:close/>
                <a:moveTo>
                  <a:pt x="371" y="58"/>
                </a:moveTo>
                <a:cubicBezTo>
                  <a:pt x="371" y="58"/>
                  <a:pt x="371" y="58"/>
                  <a:pt x="371" y="58"/>
                </a:cubicBezTo>
                <a:cubicBezTo>
                  <a:pt x="371" y="58"/>
                  <a:pt x="371" y="58"/>
                  <a:pt x="371" y="58"/>
                </a:cubicBezTo>
                <a:close/>
                <a:moveTo>
                  <a:pt x="360" y="38"/>
                </a:moveTo>
                <a:cubicBezTo>
                  <a:pt x="360" y="38"/>
                  <a:pt x="360" y="38"/>
                  <a:pt x="360" y="39"/>
                </a:cubicBezTo>
                <a:cubicBezTo>
                  <a:pt x="360" y="38"/>
                  <a:pt x="360" y="38"/>
                  <a:pt x="360" y="38"/>
                </a:cubicBezTo>
                <a:cubicBezTo>
                  <a:pt x="360" y="38"/>
                  <a:pt x="360" y="38"/>
                  <a:pt x="360" y="38"/>
                </a:cubicBezTo>
                <a:cubicBezTo>
                  <a:pt x="360" y="38"/>
                  <a:pt x="360" y="38"/>
                  <a:pt x="360" y="38"/>
                </a:cubicBezTo>
                <a:close/>
                <a:moveTo>
                  <a:pt x="361" y="49"/>
                </a:moveTo>
                <a:cubicBezTo>
                  <a:pt x="361" y="50"/>
                  <a:pt x="361" y="50"/>
                  <a:pt x="361" y="50"/>
                </a:cubicBezTo>
                <a:cubicBezTo>
                  <a:pt x="362" y="50"/>
                  <a:pt x="362" y="51"/>
                  <a:pt x="363" y="51"/>
                </a:cubicBezTo>
                <a:cubicBezTo>
                  <a:pt x="364" y="50"/>
                  <a:pt x="365" y="50"/>
                  <a:pt x="365" y="50"/>
                </a:cubicBezTo>
                <a:cubicBezTo>
                  <a:pt x="366" y="50"/>
                  <a:pt x="366" y="50"/>
                  <a:pt x="367" y="50"/>
                </a:cubicBezTo>
                <a:cubicBezTo>
                  <a:pt x="366" y="47"/>
                  <a:pt x="363" y="50"/>
                  <a:pt x="361" y="49"/>
                </a:cubicBezTo>
                <a:close/>
                <a:moveTo>
                  <a:pt x="372" y="61"/>
                </a:moveTo>
                <a:cubicBezTo>
                  <a:pt x="372" y="62"/>
                  <a:pt x="372" y="62"/>
                  <a:pt x="372" y="62"/>
                </a:cubicBezTo>
                <a:cubicBezTo>
                  <a:pt x="373" y="62"/>
                  <a:pt x="372" y="61"/>
                  <a:pt x="372" y="61"/>
                </a:cubicBezTo>
                <a:close/>
                <a:moveTo>
                  <a:pt x="359" y="38"/>
                </a:moveTo>
                <a:cubicBezTo>
                  <a:pt x="359" y="39"/>
                  <a:pt x="359" y="39"/>
                  <a:pt x="360" y="39"/>
                </a:cubicBezTo>
                <a:cubicBezTo>
                  <a:pt x="360" y="38"/>
                  <a:pt x="360" y="38"/>
                  <a:pt x="359" y="38"/>
                </a:cubicBezTo>
                <a:cubicBezTo>
                  <a:pt x="359" y="38"/>
                  <a:pt x="359" y="38"/>
                  <a:pt x="359" y="38"/>
                </a:cubicBezTo>
                <a:close/>
                <a:moveTo>
                  <a:pt x="369" y="64"/>
                </a:moveTo>
                <a:cubicBezTo>
                  <a:pt x="370" y="66"/>
                  <a:pt x="372" y="64"/>
                  <a:pt x="373" y="65"/>
                </a:cubicBezTo>
                <a:cubicBezTo>
                  <a:pt x="373" y="65"/>
                  <a:pt x="373" y="65"/>
                  <a:pt x="373" y="64"/>
                </a:cubicBezTo>
                <a:cubicBezTo>
                  <a:pt x="372" y="65"/>
                  <a:pt x="371" y="64"/>
                  <a:pt x="369" y="64"/>
                </a:cubicBezTo>
                <a:close/>
                <a:moveTo>
                  <a:pt x="358" y="38"/>
                </a:moveTo>
                <a:cubicBezTo>
                  <a:pt x="358" y="38"/>
                  <a:pt x="358" y="39"/>
                  <a:pt x="358" y="38"/>
                </a:cubicBezTo>
                <a:close/>
                <a:moveTo>
                  <a:pt x="376" y="72"/>
                </a:moveTo>
                <a:cubicBezTo>
                  <a:pt x="376" y="73"/>
                  <a:pt x="377" y="72"/>
                  <a:pt x="376" y="72"/>
                </a:cubicBezTo>
                <a:cubicBezTo>
                  <a:pt x="376" y="72"/>
                  <a:pt x="376" y="72"/>
                  <a:pt x="376" y="72"/>
                </a:cubicBezTo>
                <a:close/>
                <a:moveTo>
                  <a:pt x="373" y="66"/>
                </a:moveTo>
                <a:cubicBezTo>
                  <a:pt x="373" y="66"/>
                  <a:pt x="373" y="66"/>
                  <a:pt x="373" y="66"/>
                </a:cubicBezTo>
                <a:close/>
                <a:moveTo>
                  <a:pt x="373" y="66"/>
                </a:moveTo>
                <a:cubicBezTo>
                  <a:pt x="373" y="67"/>
                  <a:pt x="374" y="66"/>
                  <a:pt x="373" y="66"/>
                </a:cubicBezTo>
                <a:close/>
                <a:moveTo>
                  <a:pt x="359" y="40"/>
                </a:moveTo>
                <a:cubicBezTo>
                  <a:pt x="358" y="41"/>
                  <a:pt x="359" y="40"/>
                  <a:pt x="359" y="40"/>
                </a:cubicBezTo>
                <a:close/>
                <a:moveTo>
                  <a:pt x="377" y="74"/>
                </a:moveTo>
                <a:cubicBezTo>
                  <a:pt x="376" y="74"/>
                  <a:pt x="377" y="75"/>
                  <a:pt x="377" y="74"/>
                </a:cubicBezTo>
                <a:close/>
                <a:moveTo>
                  <a:pt x="355" y="38"/>
                </a:moveTo>
                <a:cubicBezTo>
                  <a:pt x="355" y="39"/>
                  <a:pt x="358" y="40"/>
                  <a:pt x="358" y="39"/>
                </a:cubicBezTo>
                <a:cubicBezTo>
                  <a:pt x="357" y="38"/>
                  <a:pt x="356" y="38"/>
                  <a:pt x="355" y="38"/>
                </a:cubicBezTo>
                <a:close/>
                <a:moveTo>
                  <a:pt x="374" y="72"/>
                </a:moveTo>
                <a:cubicBezTo>
                  <a:pt x="374" y="73"/>
                  <a:pt x="376" y="73"/>
                  <a:pt x="376" y="72"/>
                </a:cubicBezTo>
                <a:cubicBezTo>
                  <a:pt x="375" y="72"/>
                  <a:pt x="375" y="72"/>
                  <a:pt x="374" y="72"/>
                </a:cubicBezTo>
                <a:close/>
                <a:moveTo>
                  <a:pt x="355" y="36"/>
                </a:moveTo>
                <a:cubicBezTo>
                  <a:pt x="354" y="37"/>
                  <a:pt x="354" y="36"/>
                  <a:pt x="353" y="36"/>
                </a:cubicBezTo>
                <a:cubicBezTo>
                  <a:pt x="353" y="36"/>
                  <a:pt x="353" y="37"/>
                  <a:pt x="353" y="37"/>
                </a:cubicBezTo>
                <a:cubicBezTo>
                  <a:pt x="354" y="37"/>
                  <a:pt x="355" y="37"/>
                  <a:pt x="356" y="37"/>
                </a:cubicBezTo>
                <a:cubicBezTo>
                  <a:pt x="356" y="37"/>
                  <a:pt x="356" y="37"/>
                  <a:pt x="356" y="36"/>
                </a:cubicBezTo>
                <a:cubicBezTo>
                  <a:pt x="356" y="36"/>
                  <a:pt x="355" y="37"/>
                  <a:pt x="355" y="36"/>
                </a:cubicBezTo>
                <a:close/>
                <a:moveTo>
                  <a:pt x="372" y="66"/>
                </a:moveTo>
                <a:cubicBezTo>
                  <a:pt x="371" y="67"/>
                  <a:pt x="372" y="66"/>
                  <a:pt x="372" y="66"/>
                </a:cubicBezTo>
                <a:close/>
                <a:moveTo>
                  <a:pt x="372" y="68"/>
                </a:moveTo>
                <a:cubicBezTo>
                  <a:pt x="372" y="68"/>
                  <a:pt x="372" y="68"/>
                  <a:pt x="372" y="68"/>
                </a:cubicBezTo>
                <a:cubicBezTo>
                  <a:pt x="373" y="68"/>
                  <a:pt x="373" y="68"/>
                  <a:pt x="373" y="68"/>
                </a:cubicBezTo>
                <a:cubicBezTo>
                  <a:pt x="373" y="68"/>
                  <a:pt x="373" y="68"/>
                  <a:pt x="373" y="68"/>
                </a:cubicBezTo>
                <a:cubicBezTo>
                  <a:pt x="373" y="68"/>
                  <a:pt x="372" y="68"/>
                  <a:pt x="372" y="68"/>
                </a:cubicBezTo>
                <a:close/>
                <a:moveTo>
                  <a:pt x="370" y="68"/>
                </a:moveTo>
                <a:cubicBezTo>
                  <a:pt x="371" y="69"/>
                  <a:pt x="371" y="68"/>
                  <a:pt x="372" y="68"/>
                </a:cubicBezTo>
                <a:cubicBezTo>
                  <a:pt x="371" y="68"/>
                  <a:pt x="371" y="68"/>
                  <a:pt x="370" y="68"/>
                </a:cubicBezTo>
                <a:close/>
                <a:moveTo>
                  <a:pt x="371" y="72"/>
                </a:moveTo>
                <a:cubicBezTo>
                  <a:pt x="372" y="72"/>
                  <a:pt x="373" y="73"/>
                  <a:pt x="374" y="73"/>
                </a:cubicBezTo>
                <a:cubicBezTo>
                  <a:pt x="374" y="72"/>
                  <a:pt x="372" y="72"/>
                  <a:pt x="371" y="72"/>
                </a:cubicBezTo>
                <a:close/>
                <a:moveTo>
                  <a:pt x="372" y="69"/>
                </a:moveTo>
                <a:cubicBezTo>
                  <a:pt x="371" y="69"/>
                  <a:pt x="372" y="69"/>
                  <a:pt x="372" y="69"/>
                </a:cubicBezTo>
                <a:close/>
                <a:moveTo>
                  <a:pt x="369" y="66"/>
                </a:moveTo>
                <a:cubicBezTo>
                  <a:pt x="369" y="66"/>
                  <a:pt x="369" y="67"/>
                  <a:pt x="369" y="67"/>
                </a:cubicBezTo>
                <a:cubicBezTo>
                  <a:pt x="370" y="67"/>
                  <a:pt x="370" y="67"/>
                  <a:pt x="370" y="66"/>
                </a:cubicBezTo>
                <a:cubicBezTo>
                  <a:pt x="370" y="66"/>
                  <a:pt x="370" y="66"/>
                  <a:pt x="369" y="66"/>
                </a:cubicBezTo>
                <a:close/>
                <a:moveTo>
                  <a:pt x="365" y="63"/>
                </a:moveTo>
                <a:cubicBezTo>
                  <a:pt x="366" y="63"/>
                  <a:pt x="368" y="64"/>
                  <a:pt x="368" y="63"/>
                </a:cubicBezTo>
                <a:cubicBezTo>
                  <a:pt x="367" y="63"/>
                  <a:pt x="366" y="62"/>
                  <a:pt x="365" y="63"/>
                </a:cubicBezTo>
                <a:close/>
                <a:moveTo>
                  <a:pt x="359" y="50"/>
                </a:moveTo>
                <a:cubicBezTo>
                  <a:pt x="360" y="51"/>
                  <a:pt x="361" y="51"/>
                  <a:pt x="361" y="50"/>
                </a:cubicBezTo>
                <a:cubicBezTo>
                  <a:pt x="360" y="50"/>
                  <a:pt x="360" y="50"/>
                  <a:pt x="359" y="50"/>
                </a:cubicBezTo>
                <a:close/>
                <a:moveTo>
                  <a:pt x="351" y="38"/>
                </a:moveTo>
                <a:cubicBezTo>
                  <a:pt x="351" y="38"/>
                  <a:pt x="351" y="38"/>
                  <a:pt x="351" y="38"/>
                </a:cubicBezTo>
                <a:cubicBezTo>
                  <a:pt x="351" y="38"/>
                  <a:pt x="350" y="38"/>
                  <a:pt x="350" y="39"/>
                </a:cubicBezTo>
                <a:cubicBezTo>
                  <a:pt x="349" y="38"/>
                  <a:pt x="349" y="39"/>
                  <a:pt x="348" y="39"/>
                </a:cubicBezTo>
                <a:cubicBezTo>
                  <a:pt x="348" y="38"/>
                  <a:pt x="348" y="38"/>
                  <a:pt x="348" y="38"/>
                </a:cubicBezTo>
                <a:cubicBezTo>
                  <a:pt x="348" y="38"/>
                  <a:pt x="347" y="38"/>
                  <a:pt x="347" y="39"/>
                </a:cubicBezTo>
                <a:cubicBezTo>
                  <a:pt x="349" y="40"/>
                  <a:pt x="351" y="40"/>
                  <a:pt x="353" y="39"/>
                </a:cubicBezTo>
                <a:cubicBezTo>
                  <a:pt x="352" y="40"/>
                  <a:pt x="354" y="40"/>
                  <a:pt x="355" y="39"/>
                </a:cubicBezTo>
                <a:cubicBezTo>
                  <a:pt x="354" y="39"/>
                  <a:pt x="354" y="38"/>
                  <a:pt x="354" y="38"/>
                </a:cubicBezTo>
                <a:cubicBezTo>
                  <a:pt x="353" y="38"/>
                  <a:pt x="352" y="38"/>
                  <a:pt x="351" y="38"/>
                </a:cubicBezTo>
                <a:close/>
                <a:moveTo>
                  <a:pt x="356" y="44"/>
                </a:moveTo>
                <a:cubicBezTo>
                  <a:pt x="357" y="45"/>
                  <a:pt x="357" y="45"/>
                  <a:pt x="357" y="45"/>
                </a:cubicBezTo>
                <a:cubicBezTo>
                  <a:pt x="357" y="44"/>
                  <a:pt x="357" y="44"/>
                  <a:pt x="357" y="44"/>
                </a:cubicBezTo>
                <a:cubicBezTo>
                  <a:pt x="357" y="44"/>
                  <a:pt x="357" y="44"/>
                  <a:pt x="356" y="44"/>
                </a:cubicBezTo>
                <a:close/>
                <a:moveTo>
                  <a:pt x="360" y="49"/>
                </a:moveTo>
                <a:cubicBezTo>
                  <a:pt x="360" y="50"/>
                  <a:pt x="360" y="50"/>
                  <a:pt x="360" y="50"/>
                </a:cubicBezTo>
                <a:cubicBezTo>
                  <a:pt x="360" y="50"/>
                  <a:pt x="360" y="50"/>
                  <a:pt x="360" y="50"/>
                </a:cubicBezTo>
                <a:cubicBezTo>
                  <a:pt x="360" y="50"/>
                  <a:pt x="360" y="49"/>
                  <a:pt x="360" y="49"/>
                </a:cubicBezTo>
                <a:cubicBezTo>
                  <a:pt x="360" y="49"/>
                  <a:pt x="360" y="49"/>
                  <a:pt x="360" y="49"/>
                </a:cubicBezTo>
                <a:close/>
                <a:moveTo>
                  <a:pt x="368" y="64"/>
                </a:moveTo>
                <a:cubicBezTo>
                  <a:pt x="367" y="64"/>
                  <a:pt x="369" y="65"/>
                  <a:pt x="368" y="64"/>
                </a:cubicBezTo>
                <a:close/>
                <a:moveTo>
                  <a:pt x="368" y="68"/>
                </a:moveTo>
                <a:cubicBezTo>
                  <a:pt x="368" y="69"/>
                  <a:pt x="369" y="69"/>
                  <a:pt x="369" y="68"/>
                </a:cubicBezTo>
                <a:cubicBezTo>
                  <a:pt x="369" y="68"/>
                  <a:pt x="368" y="68"/>
                  <a:pt x="368" y="68"/>
                </a:cubicBezTo>
                <a:close/>
                <a:moveTo>
                  <a:pt x="372" y="76"/>
                </a:moveTo>
                <a:cubicBezTo>
                  <a:pt x="373" y="76"/>
                  <a:pt x="372" y="76"/>
                  <a:pt x="373" y="76"/>
                </a:cubicBezTo>
                <a:cubicBezTo>
                  <a:pt x="373" y="75"/>
                  <a:pt x="373" y="75"/>
                  <a:pt x="373" y="75"/>
                </a:cubicBezTo>
                <a:cubicBezTo>
                  <a:pt x="372" y="75"/>
                  <a:pt x="372" y="76"/>
                  <a:pt x="372" y="76"/>
                </a:cubicBezTo>
                <a:close/>
                <a:moveTo>
                  <a:pt x="352" y="37"/>
                </a:moveTo>
                <a:cubicBezTo>
                  <a:pt x="352" y="36"/>
                  <a:pt x="351" y="37"/>
                  <a:pt x="351" y="37"/>
                </a:cubicBezTo>
                <a:cubicBezTo>
                  <a:pt x="351" y="37"/>
                  <a:pt x="352" y="37"/>
                  <a:pt x="352" y="37"/>
                </a:cubicBezTo>
                <a:close/>
                <a:moveTo>
                  <a:pt x="356" y="45"/>
                </a:moveTo>
                <a:cubicBezTo>
                  <a:pt x="356" y="44"/>
                  <a:pt x="355" y="44"/>
                  <a:pt x="356" y="45"/>
                </a:cubicBezTo>
                <a:close/>
                <a:moveTo>
                  <a:pt x="359" y="50"/>
                </a:moveTo>
                <a:cubicBezTo>
                  <a:pt x="359" y="50"/>
                  <a:pt x="358" y="49"/>
                  <a:pt x="358" y="49"/>
                </a:cubicBezTo>
                <a:cubicBezTo>
                  <a:pt x="358" y="49"/>
                  <a:pt x="359" y="50"/>
                  <a:pt x="359" y="50"/>
                </a:cubicBezTo>
                <a:close/>
                <a:moveTo>
                  <a:pt x="368" y="67"/>
                </a:moveTo>
                <a:cubicBezTo>
                  <a:pt x="368" y="67"/>
                  <a:pt x="368" y="67"/>
                  <a:pt x="368" y="67"/>
                </a:cubicBezTo>
                <a:cubicBezTo>
                  <a:pt x="367" y="67"/>
                  <a:pt x="368" y="67"/>
                  <a:pt x="368" y="67"/>
                </a:cubicBezTo>
                <a:close/>
                <a:moveTo>
                  <a:pt x="367" y="66"/>
                </a:moveTo>
                <a:cubicBezTo>
                  <a:pt x="367" y="66"/>
                  <a:pt x="367" y="67"/>
                  <a:pt x="367" y="67"/>
                </a:cubicBezTo>
                <a:cubicBezTo>
                  <a:pt x="367" y="67"/>
                  <a:pt x="367" y="67"/>
                  <a:pt x="367" y="66"/>
                </a:cubicBezTo>
                <a:cubicBezTo>
                  <a:pt x="367" y="66"/>
                  <a:pt x="367" y="66"/>
                  <a:pt x="367" y="66"/>
                </a:cubicBezTo>
                <a:close/>
                <a:moveTo>
                  <a:pt x="370" y="72"/>
                </a:moveTo>
                <a:cubicBezTo>
                  <a:pt x="370" y="72"/>
                  <a:pt x="370" y="72"/>
                  <a:pt x="370" y="73"/>
                </a:cubicBezTo>
                <a:cubicBezTo>
                  <a:pt x="370" y="72"/>
                  <a:pt x="370" y="72"/>
                  <a:pt x="370" y="72"/>
                </a:cubicBezTo>
                <a:cubicBezTo>
                  <a:pt x="370" y="72"/>
                  <a:pt x="370" y="72"/>
                  <a:pt x="370" y="72"/>
                </a:cubicBezTo>
                <a:close/>
                <a:moveTo>
                  <a:pt x="363" y="63"/>
                </a:moveTo>
                <a:cubicBezTo>
                  <a:pt x="364" y="63"/>
                  <a:pt x="364" y="63"/>
                  <a:pt x="364" y="63"/>
                </a:cubicBezTo>
                <a:cubicBezTo>
                  <a:pt x="364" y="63"/>
                  <a:pt x="365" y="63"/>
                  <a:pt x="365" y="63"/>
                </a:cubicBezTo>
                <a:cubicBezTo>
                  <a:pt x="364" y="63"/>
                  <a:pt x="364" y="62"/>
                  <a:pt x="363" y="63"/>
                </a:cubicBezTo>
                <a:close/>
                <a:moveTo>
                  <a:pt x="350" y="36"/>
                </a:moveTo>
                <a:cubicBezTo>
                  <a:pt x="349" y="36"/>
                  <a:pt x="349" y="36"/>
                  <a:pt x="349" y="36"/>
                </a:cubicBezTo>
                <a:cubicBezTo>
                  <a:pt x="349" y="37"/>
                  <a:pt x="350" y="37"/>
                  <a:pt x="351" y="37"/>
                </a:cubicBezTo>
                <a:cubicBezTo>
                  <a:pt x="350" y="36"/>
                  <a:pt x="350" y="37"/>
                  <a:pt x="350" y="36"/>
                </a:cubicBezTo>
                <a:close/>
                <a:moveTo>
                  <a:pt x="366" y="66"/>
                </a:moveTo>
                <a:cubicBezTo>
                  <a:pt x="365" y="66"/>
                  <a:pt x="366" y="66"/>
                  <a:pt x="366" y="66"/>
                </a:cubicBezTo>
                <a:close/>
                <a:moveTo>
                  <a:pt x="367" y="68"/>
                </a:moveTo>
                <a:cubicBezTo>
                  <a:pt x="367" y="69"/>
                  <a:pt x="368" y="68"/>
                  <a:pt x="367" y="68"/>
                </a:cubicBezTo>
                <a:cubicBezTo>
                  <a:pt x="367" y="68"/>
                  <a:pt x="366" y="68"/>
                  <a:pt x="367" y="68"/>
                </a:cubicBezTo>
                <a:close/>
                <a:moveTo>
                  <a:pt x="357" y="51"/>
                </a:moveTo>
                <a:cubicBezTo>
                  <a:pt x="357" y="51"/>
                  <a:pt x="358" y="51"/>
                  <a:pt x="357" y="50"/>
                </a:cubicBezTo>
                <a:cubicBezTo>
                  <a:pt x="357" y="50"/>
                  <a:pt x="357" y="50"/>
                  <a:pt x="357" y="51"/>
                </a:cubicBezTo>
                <a:close/>
                <a:moveTo>
                  <a:pt x="366" y="72"/>
                </a:moveTo>
                <a:cubicBezTo>
                  <a:pt x="365" y="72"/>
                  <a:pt x="364" y="72"/>
                  <a:pt x="363" y="72"/>
                </a:cubicBezTo>
                <a:cubicBezTo>
                  <a:pt x="362" y="71"/>
                  <a:pt x="361" y="72"/>
                  <a:pt x="361" y="73"/>
                </a:cubicBezTo>
                <a:cubicBezTo>
                  <a:pt x="362" y="73"/>
                  <a:pt x="364" y="72"/>
                  <a:pt x="364" y="73"/>
                </a:cubicBezTo>
                <a:cubicBezTo>
                  <a:pt x="366" y="72"/>
                  <a:pt x="366" y="72"/>
                  <a:pt x="367" y="73"/>
                </a:cubicBezTo>
                <a:cubicBezTo>
                  <a:pt x="367" y="72"/>
                  <a:pt x="368" y="73"/>
                  <a:pt x="368" y="72"/>
                </a:cubicBezTo>
                <a:cubicBezTo>
                  <a:pt x="367" y="72"/>
                  <a:pt x="366" y="72"/>
                  <a:pt x="366" y="72"/>
                </a:cubicBezTo>
                <a:close/>
                <a:moveTo>
                  <a:pt x="352" y="45"/>
                </a:moveTo>
                <a:cubicBezTo>
                  <a:pt x="352" y="45"/>
                  <a:pt x="354" y="45"/>
                  <a:pt x="353" y="45"/>
                </a:cubicBezTo>
                <a:cubicBezTo>
                  <a:pt x="353" y="45"/>
                  <a:pt x="353" y="44"/>
                  <a:pt x="352" y="45"/>
                </a:cubicBezTo>
                <a:close/>
                <a:moveTo>
                  <a:pt x="366" y="69"/>
                </a:moveTo>
                <a:cubicBezTo>
                  <a:pt x="366" y="69"/>
                  <a:pt x="366" y="69"/>
                  <a:pt x="366" y="69"/>
                </a:cubicBezTo>
                <a:cubicBezTo>
                  <a:pt x="366" y="69"/>
                  <a:pt x="366" y="69"/>
                  <a:pt x="366" y="69"/>
                </a:cubicBezTo>
                <a:close/>
                <a:moveTo>
                  <a:pt x="365" y="68"/>
                </a:moveTo>
                <a:cubicBezTo>
                  <a:pt x="366" y="68"/>
                  <a:pt x="366" y="69"/>
                  <a:pt x="366" y="69"/>
                </a:cubicBezTo>
                <a:cubicBezTo>
                  <a:pt x="366" y="69"/>
                  <a:pt x="366" y="68"/>
                  <a:pt x="366" y="68"/>
                </a:cubicBezTo>
                <a:cubicBezTo>
                  <a:pt x="366" y="68"/>
                  <a:pt x="366" y="68"/>
                  <a:pt x="365" y="68"/>
                </a:cubicBezTo>
                <a:close/>
                <a:moveTo>
                  <a:pt x="355" y="50"/>
                </a:moveTo>
                <a:cubicBezTo>
                  <a:pt x="354" y="50"/>
                  <a:pt x="353" y="50"/>
                  <a:pt x="353" y="51"/>
                </a:cubicBezTo>
                <a:cubicBezTo>
                  <a:pt x="353" y="51"/>
                  <a:pt x="354" y="51"/>
                  <a:pt x="354" y="51"/>
                </a:cubicBezTo>
                <a:cubicBezTo>
                  <a:pt x="355" y="51"/>
                  <a:pt x="355" y="51"/>
                  <a:pt x="356" y="51"/>
                </a:cubicBezTo>
                <a:cubicBezTo>
                  <a:pt x="356" y="50"/>
                  <a:pt x="356" y="50"/>
                  <a:pt x="356" y="50"/>
                </a:cubicBezTo>
                <a:cubicBezTo>
                  <a:pt x="355" y="50"/>
                  <a:pt x="355" y="50"/>
                  <a:pt x="355" y="50"/>
                </a:cubicBezTo>
                <a:close/>
                <a:moveTo>
                  <a:pt x="347" y="37"/>
                </a:moveTo>
                <a:cubicBezTo>
                  <a:pt x="348" y="37"/>
                  <a:pt x="348" y="37"/>
                  <a:pt x="348" y="37"/>
                </a:cubicBezTo>
                <a:cubicBezTo>
                  <a:pt x="348" y="37"/>
                  <a:pt x="348" y="37"/>
                  <a:pt x="348" y="36"/>
                </a:cubicBezTo>
                <a:cubicBezTo>
                  <a:pt x="348" y="37"/>
                  <a:pt x="348" y="37"/>
                  <a:pt x="347" y="37"/>
                </a:cubicBezTo>
                <a:close/>
                <a:moveTo>
                  <a:pt x="361" y="62"/>
                </a:moveTo>
                <a:cubicBezTo>
                  <a:pt x="361" y="62"/>
                  <a:pt x="361" y="62"/>
                  <a:pt x="361" y="62"/>
                </a:cubicBezTo>
                <a:cubicBezTo>
                  <a:pt x="361" y="62"/>
                  <a:pt x="361" y="62"/>
                  <a:pt x="361" y="62"/>
                </a:cubicBezTo>
                <a:close/>
                <a:moveTo>
                  <a:pt x="369" y="76"/>
                </a:moveTo>
                <a:cubicBezTo>
                  <a:pt x="369" y="76"/>
                  <a:pt x="369" y="76"/>
                  <a:pt x="369" y="76"/>
                </a:cubicBezTo>
                <a:close/>
                <a:moveTo>
                  <a:pt x="362" y="63"/>
                </a:moveTo>
                <a:cubicBezTo>
                  <a:pt x="362" y="63"/>
                  <a:pt x="362" y="63"/>
                  <a:pt x="361" y="63"/>
                </a:cubicBezTo>
                <a:cubicBezTo>
                  <a:pt x="362" y="63"/>
                  <a:pt x="361" y="63"/>
                  <a:pt x="362" y="63"/>
                </a:cubicBezTo>
                <a:close/>
                <a:moveTo>
                  <a:pt x="364" y="68"/>
                </a:moveTo>
                <a:cubicBezTo>
                  <a:pt x="364" y="69"/>
                  <a:pt x="364" y="69"/>
                  <a:pt x="365" y="69"/>
                </a:cubicBezTo>
                <a:cubicBezTo>
                  <a:pt x="364" y="68"/>
                  <a:pt x="364" y="68"/>
                  <a:pt x="364" y="68"/>
                </a:cubicBezTo>
                <a:cubicBezTo>
                  <a:pt x="364" y="68"/>
                  <a:pt x="364" y="68"/>
                  <a:pt x="364" y="68"/>
                </a:cubicBezTo>
                <a:close/>
                <a:moveTo>
                  <a:pt x="362" y="66"/>
                </a:moveTo>
                <a:cubicBezTo>
                  <a:pt x="362" y="67"/>
                  <a:pt x="363" y="67"/>
                  <a:pt x="363" y="67"/>
                </a:cubicBezTo>
                <a:cubicBezTo>
                  <a:pt x="363" y="66"/>
                  <a:pt x="363" y="66"/>
                  <a:pt x="362" y="66"/>
                </a:cubicBezTo>
                <a:close/>
                <a:moveTo>
                  <a:pt x="346" y="36"/>
                </a:moveTo>
                <a:cubicBezTo>
                  <a:pt x="346" y="36"/>
                  <a:pt x="346" y="36"/>
                  <a:pt x="346" y="37"/>
                </a:cubicBezTo>
                <a:cubicBezTo>
                  <a:pt x="346" y="36"/>
                  <a:pt x="347" y="36"/>
                  <a:pt x="347" y="36"/>
                </a:cubicBezTo>
                <a:cubicBezTo>
                  <a:pt x="347" y="36"/>
                  <a:pt x="347" y="36"/>
                  <a:pt x="346" y="36"/>
                </a:cubicBezTo>
                <a:cubicBezTo>
                  <a:pt x="346" y="36"/>
                  <a:pt x="346" y="36"/>
                  <a:pt x="346" y="36"/>
                </a:cubicBezTo>
                <a:close/>
                <a:moveTo>
                  <a:pt x="364" y="70"/>
                </a:moveTo>
                <a:cubicBezTo>
                  <a:pt x="364" y="70"/>
                  <a:pt x="365" y="70"/>
                  <a:pt x="364" y="70"/>
                </a:cubicBezTo>
                <a:close/>
                <a:moveTo>
                  <a:pt x="364" y="70"/>
                </a:moveTo>
                <a:cubicBezTo>
                  <a:pt x="364" y="70"/>
                  <a:pt x="364" y="70"/>
                  <a:pt x="364" y="71"/>
                </a:cubicBezTo>
                <a:cubicBezTo>
                  <a:pt x="364" y="71"/>
                  <a:pt x="364" y="71"/>
                  <a:pt x="364" y="70"/>
                </a:cubicBezTo>
                <a:cubicBezTo>
                  <a:pt x="364" y="70"/>
                  <a:pt x="364" y="70"/>
                  <a:pt x="364" y="70"/>
                </a:cubicBezTo>
                <a:cubicBezTo>
                  <a:pt x="364" y="70"/>
                  <a:pt x="364" y="70"/>
                  <a:pt x="364" y="70"/>
                </a:cubicBezTo>
                <a:close/>
                <a:moveTo>
                  <a:pt x="344" y="37"/>
                </a:moveTo>
                <a:cubicBezTo>
                  <a:pt x="344" y="37"/>
                  <a:pt x="346" y="38"/>
                  <a:pt x="346" y="37"/>
                </a:cubicBezTo>
                <a:cubicBezTo>
                  <a:pt x="345" y="37"/>
                  <a:pt x="345" y="36"/>
                  <a:pt x="344" y="37"/>
                </a:cubicBezTo>
                <a:close/>
                <a:moveTo>
                  <a:pt x="352" y="50"/>
                </a:moveTo>
                <a:cubicBezTo>
                  <a:pt x="352" y="51"/>
                  <a:pt x="353" y="51"/>
                  <a:pt x="352" y="50"/>
                </a:cubicBezTo>
                <a:cubicBezTo>
                  <a:pt x="352" y="50"/>
                  <a:pt x="352" y="50"/>
                  <a:pt x="352" y="50"/>
                </a:cubicBezTo>
                <a:close/>
                <a:moveTo>
                  <a:pt x="359" y="63"/>
                </a:moveTo>
                <a:cubicBezTo>
                  <a:pt x="359" y="63"/>
                  <a:pt x="359" y="63"/>
                  <a:pt x="359" y="63"/>
                </a:cubicBezTo>
                <a:cubicBezTo>
                  <a:pt x="358" y="63"/>
                  <a:pt x="359" y="64"/>
                  <a:pt x="359" y="63"/>
                </a:cubicBezTo>
                <a:close/>
                <a:moveTo>
                  <a:pt x="365" y="75"/>
                </a:moveTo>
                <a:cubicBezTo>
                  <a:pt x="365" y="75"/>
                  <a:pt x="365" y="74"/>
                  <a:pt x="365" y="74"/>
                </a:cubicBezTo>
                <a:cubicBezTo>
                  <a:pt x="365" y="75"/>
                  <a:pt x="365" y="75"/>
                  <a:pt x="365" y="75"/>
                </a:cubicBezTo>
                <a:close/>
                <a:moveTo>
                  <a:pt x="359" y="69"/>
                </a:moveTo>
                <a:cubicBezTo>
                  <a:pt x="359" y="69"/>
                  <a:pt x="359" y="69"/>
                  <a:pt x="359" y="69"/>
                </a:cubicBezTo>
                <a:cubicBezTo>
                  <a:pt x="359" y="70"/>
                  <a:pt x="359" y="70"/>
                  <a:pt x="359" y="70"/>
                </a:cubicBezTo>
                <a:cubicBezTo>
                  <a:pt x="360" y="69"/>
                  <a:pt x="360" y="69"/>
                  <a:pt x="361" y="69"/>
                </a:cubicBezTo>
                <a:cubicBezTo>
                  <a:pt x="361" y="69"/>
                  <a:pt x="361" y="68"/>
                  <a:pt x="361" y="68"/>
                </a:cubicBezTo>
                <a:cubicBezTo>
                  <a:pt x="360" y="68"/>
                  <a:pt x="360" y="68"/>
                  <a:pt x="359" y="69"/>
                </a:cubicBezTo>
                <a:close/>
                <a:moveTo>
                  <a:pt x="360" y="67"/>
                </a:moveTo>
                <a:cubicBezTo>
                  <a:pt x="360" y="67"/>
                  <a:pt x="361" y="67"/>
                  <a:pt x="360" y="67"/>
                </a:cubicBezTo>
                <a:close/>
                <a:moveTo>
                  <a:pt x="350" y="49"/>
                </a:moveTo>
                <a:cubicBezTo>
                  <a:pt x="350" y="49"/>
                  <a:pt x="351" y="48"/>
                  <a:pt x="350" y="49"/>
                </a:cubicBezTo>
                <a:close/>
                <a:moveTo>
                  <a:pt x="341" y="37"/>
                </a:moveTo>
                <a:cubicBezTo>
                  <a:pt x="341" y="38"/>
                  <a:pt x="342" y="37"/>
                  <a:pt x="343" y="38"/>
                </a:cubicBezTo>
                <a:cubicBezTo>
                  <a:pt x="343" y="37"/>
                  <a:pt x="343" y="37"/>
                  <a:pt x="344" y="37"/>
                </a:cubicBezTo>
                <a:cubicBezTo>
                  <a:pt x="344" y="37"/>
                  <a:pt x="344" y="37"/>
                  <a:pt x="343" y="36"/>
                </a:cubicBezTo>
                <a:cubicBezTo>
                  <a:pt x="343" y="37"/>
                  <a:pt x="341" y="36"/>
                  <a:pt x="341" y="37"/>
                </a:cubicBezTo>
                <a:close/>
                <a:moveTo>
                  <a:pt x="364" y="76"/>
                </a:moveTo>
                <a:cubicBezTo>
                  <a:pt x="364" y="75"/>
                  <a:pt x="364" y="75"/>
                  <a:pt x="364" y="76"/>
                </a:cubicBezTo>
                <a:close/>
                <a:moveTo>
                  <a:pt x="343" y="38"/>
                </a:moveTo>
                <a:cubicBezTo>
                  <a:pt x="343" y="38"/>
                  <a:pt x="343" y="38"/>
                  <a:pt x="343" y="39"/>
                </a:cubicBezTo>
                <a:cubicBezTo>
                  <a:pt x="344" y="38"/>
                  <a:pt x="343" y="39"/>
                  <a:pt x="344" y="40"/>
                </a:cubicBezTo>
                <a:cubicBezTo>
                  <a:pt x="344" y="40"/>
                  <a:pt x="344" y="40"/>
                  <a:pt x="344" y="40"/>
                </a:cubicBezTo>
                <a:cubicBezTo>
                  <a:pt x="344" y="39"/>
                  <a:pt x="345" y="39"/>
                  <a:pt x="345" y="39"/>
                </a:cubicBezTo>
                <a:cubicBezTo>
                  <a:pt x="344" y="39"/>
                  <a:pt x="344" y="38"/>
                  <a:pt x="343" y="38"/>
                </a:cubicBezTo>
                <a:close/>
                <a:moveTo>
                  <a:pt x="359" y="67"/>
                </a:moveTo>
                <a:cubicBezTo>
                  <a:pt x="359" y="67"/>
                  <a:pt x="360" y="67"/>
                  <a:pt x="359" y="66"/>
                </a:cubicBezTo>
                <a:cubicBezTo>
                  <a:pt x="359" y="66"/>
                  <a:pt x="358" y="67"/>
                  <a:pt x="359" y="67"/>
                </a:cubicBezTo>
                <a:close/>
                <a:moveTo>
                  <a:pt x="350" y="51"/>
                </a:moveTo>
                <a:cubicBezTo>
                  <a:pt x="350" y="51"/>
                  <a:pt x="350" y="50"/>
                  <a:pt x="350" y="50"/>
                </a:cubicBezTo>
                <a:cubicBezTo>
                  <a:pt x="350" y="50"/>
                  <a:pt x="349" y="50"/>
                  <a:pt x="350" y="51"/>
                </a:cubicBezTo>
                <a:close/>
                <a:moveTo>
                  <a:pt x="362" y="75"/>
                </a:moveTo>
                <a:cubicBezTo>
                  <a:pt x="362" y="75"/>
                  <a:pt x="363" y="75"/>
                  <a:pt x="363" y="75"/>
                </a:cubicBezTo>
                <a:cubicBezTo>
                  <a:pt x="363" y="75"/>
                  <a:pt x="362" y="75"/>
                  <a:pt x="362" y="75"/>
                </a:cubicBezTo>
                <a:close/>
                <a:moveTo>
                  <a:pt x="356" y="65"/>
                </a:moveTo>
                <a:cubicBezTo>
                  <a:pt x="357" y="65"/>
                  <a:pt x="357" y="65"/>
                  <a:pt x="357" y="65"/>
                </a:cubicBezTo>
                <a:cubicBezTo>
                  <a:pt x="357" y="65"/>
                  <a:pt x="356" y="65"/>
                  <a:pt x="356" y="65"/>
                </a:cubicBezTo>
                <a:close/>
                <a:moveTo>
                  <a:pt x="342" y="39"/>
                </a:moveTo>
                <a:cubicBezTo>
                  <a:pt x="342" y="39"/>
                  <a:pt x="342" y="39"/>
                  <a:pt x="342" y="39"/>
                </a:cubicBezTo>
                <a:close/>
                <a:moveTo>
                  <a:pt x="356" y="65"/>
                </a:moveTo>
                <a:cubicBezTo>
                  <a:pt x="355" y="65"/>
                  <a:pt x="354" y="65"/>
                  <a:pt x="354" y="65"/>
                </a:cubicBezTo>
                <a:cubicBezTo>
                  <a:pt x="354" y="65"/>
                  <a:pt x="356" y="65"/>
                  <a:pt x="356" y="65"/>
                </a:cubicBezTo>
                <a:close/>
                <a:moveTo>
                  <a:pt x="357" y="67"/>
                </a:moveTo>
                <a:cubicBezTo>
                  <a:pt x="357" y="67"/>
                  <a:pt x="358" y="67"/>
                  <a:pt x="357" y="67"/>
                </a:cubicBezTo>
                <a:cubicBezTo>
                  <a:pt x="357" y="67"/>
                  <a:pt x="357" y="67"/>
                  <a:pt x="357" y="67"/>
                </a:cubicBezTo>
                <a:close/>
                <a:moveTo>
                  <a:pt x="345" y="45"/>
                </a:moveTo>
                <a:cubicBezTo>
                  <a:pt x="345" y="46"/>
                  <a:pt x="346" y="45"/>
                  <a:pt x="345" y="45"/>
                </a:cubicBezTo>
                <a:close/>
                <a:moveTo>
                  <a:pt x="340" y="39"/>
                </a:moveTo>
                <a:cubicBezTo>
                  <a:pt x="340" y="40"/>
                  <a:pt x="342" y="41"/>
                  <a:pt x="342" y="39"/>
                </a:cubicBezTo>
                <a:cubicBezTo>
                  <a:pt x="341" y="40"/>
                  <a:pt x="340" y="38"/>
                  <a:pt x="340" y="39"/>
                </a:cubicBezTo>
                <a:close/>
                <a:moveTo>
                  <a:pt x="351" y="67"/>
                </a:moveTo>
                <a:cubicBezTo>
                  <a:pt x="351" y="67"/>
                  <a:pt x="351" y="66"/>
                  <a:pt x="350" y="67"/>
                </a:cubicBezTo>
                <a:cubicBezTo>
                  <a:pt x="350" y="67"/>
                  <a:pt x="350" y="67"/>
                  <a:pt x="350" y="68"/>
                </a:cubicBezTo>
                <a:cubicBezTo>
                  <a:pt x="351" y="67"/>
                  <a:pt x="352" y="67"/>
                  <a:pt x="352" y="68"/>
                </a:cubicBezTo>
                <a:cubicBezTo>
                  <a:pt x="353" y="67"/>
                  <a:pt x="355" y="68"/>
                  <a:pt x="356" y="67"/>
                </a:cubicBezTo>
                <a:cubicBezTo>
                  <a:pt x="355" y="67"/>
                  <a:pt x="353" y="66"/>
                  <a:pt x="351" y="67"/>
                </a:cubicBezTo>
                <a:close/>
                <a:moveTo>
                  <a:pt x="347" y="50"/>
                </a:moveTo>
                <a:cubicBezTo>
                  <a:pt x="347" y="50"/>
                  <a:pt x="347" y="51"/>
                  <a:pt x="347" y="50"/>
                </a:cubicBezTo>
                <a:cubicBezTo>
                  <a:pt x="347" y="50"/>
                  <a:pt x="347" y="50"/>
                  <a:pt x="347" y="50"/>
                </a:cubicBezTo>
                <a:cubicBezTo>
                  <a:pt x="347" y="50"/>
                  <a:pt x="346" y="50"/>
                  <a:pt x="347" y="50"/>
                </a:cubicBezTo>
                <a:close/>
                <a:moveTo>
                  <a:pt x="359" y="73"/>
                </a:moveTo>
                <a:cubicBezTo>
                  <a:pt x="359" y="73"/>
                  <a:pt x="360" y="73"/>
                  <a:pt x="359" y="73"/>
                </a:cubicBezTo>
                <a:close/>
                <a:moveTo>
                  <a:pt x="344" y="44"/>
                </a:moveTo>
                <a:cubicBezTo>
                  <a:pt x="343" y="45"/>
                  <a:pt x="345" y="44"/>
                  <a:pt x="344" y="44"/>
                </a:cubicBezTo>
                <a:close/>
                <a:moveTo>
                  <a:pt x="358" y="71"/>
                </a:moveTo>
                <a:cubicBezTo>
                  <a:pt x="358" y="71"/>
                  <a:pt x="358" y="71"/>
                  <a:pt x="358" y="71"/>
                </a:cubicBezTo>
                <a:cubicBezTo>
                  <a:pt x="358" y="71"/>
                  <a:pt x="358" y="71"/>
                  <a:pt x="358" y="71"/>
                </a:cubicBezTo>
                <a:cubicBezTo>
                  <a:pt x="358" y="71"/>
                  <a:pt x="358" y="71"/>
                  <a:pt x="358" y="70"/>
                </a:cubicBezTo>
                <a:cubicBezTo>
                  <a:pt x="358" y="70"/>
                  <a:pt x="358" y="71"/>
                  <a:pt x="358" y="71"/>
                </a:cubicBezTo>
                <a:close/>
                <a:moveTo>
                  <a:pt x="337" y="37"/>
                </a:moveTo>
                <a:cubicBezTo>
                  <a:pt x="338" y="38"/>
                  <a:pt x="339" y="38"/>
                  <a:pt x="340" y="37"/>
                </a:cubicBezTo>
                <a:cubicBezTo>
                  <a:pt x="339" y="37"/>
                  <a:pt x="338" y="37"/>
                  <a:pt x="337" y="37"/>
                </a:cubicBezTo>
                <a:close/>
                <a:moveTo>
                  <a:pt x="353" y="64"/>
                </a:moveTo>
                <a:cubicBezTo>
                  <a:pt x="353" y="65"/>
                  <a:pt x="354" y="64"/>
                  <a:pt x="354" y="63"/>
                </a:cubicBezTo>
                <a:cubicBezTo>
                  <a:pt x="354" y="64"/>
                  <a:pt x="353" y="63"/>
                  <a:pt x="353" y="64"/>
                </a:cubicBezTo>
                <a:close/>
                <a:moveTo>
                  <a:pt x="356" y="73"/>
                </a:moveTo>
                <a:cubicBezTo>
                  <a:pt x="358" y="73"/>
                  <a:pt x="357" y="72"/>
                  <a:pt x="358" y="72"/>
                </a:cubicBezTo>
                <a:cubicBezTo>
                  <a:pt x="358" y="72"/>
                  <a:pt x="358" y="72"/>
                  <a:pt x="358" y="72"/>
                </a:cubicBezTo>
                <a:cubicBezTo>
                  <a:pt x="357" y="72"/>
                  <a:pt x="357" y="73"/>
                  <a:pt x="356" y="73"/>
                </a:cubicBezTo>
                <a:close/>
                <a:moveTo>
                  <a:pt x="342" y="45"/>
                </a:moveTo>
                <a:cubicBezTo>
                  <a:pt x="342" y="45"/>
                  <a:pt x="343" y="45"/>
                  <a:pt x="343" y="45"/>
                </a:cubicBezTo>
                <a:cubicBezTo>
                  <a:pt x="343" y="45"/>
                  <a:pt x="342" y="45"/>
                  <a:pt x="342" y="45"/>
                </a:cubicBezTo>
                <a:close/>
                <a:moveTo>
                  <a:pt x="353" y="64"/>
                </a:moveTo>
                <a:cubicBezTo>
                  <a:pt x="353" y="64"/>
                  <a:pt x="353" y="64"/>
                  <a:pt x="353" y="64"/>
                </a:cubicBezTo>
                <a:cubicBezTo>
                  <a:pt x="353" y="64"/>
                  <a:pt x="353" y="64"/>
                  <a:pt x="353" y="64"/>
                </a:cubicBezTo>
                <a:cubicBezTo>
                  <a:pt x="353" y="64"/>
                  <a:pt x="353" y="64"/>
                  <a:pt x="353" y="64"/>
                </a:cubicBezTo>
                <a:cubicBezTo>
                  <a:pt x="353" y="64"/>
                  <a:pt x="353" y="64"/>
                  <a:pt x="353" y="64"/>
                </a:cubicBezTo>
                <a:close/>
                <a:moveTo>
                  <a:pt x="354" y="65"/>
                </a:moveTo>
                <a:cubicBezTo>
                  <a:pt x="353" y="65"/>
                  <a:pt x="353" y="65"/>
                  <a:pt x="353" y="65"/>
                </a:cubicBezTo>
                <a:cubicBezTo>
                  <a:pt x="354" y="65"/>
                  <a:pt x="353" y="65"/>
                  <a:pt x="354" y="65"/>
                </a:cubicBezTo>
                <a:cubicBezTo>
                  <a:pt x="354" y="65"/>
                  <a:pt x="354" y="65"/>
                  <a:pt x="354" y="65"/>
                </a:cubicBezTo>
                <a:close/>
                <a:moveTo>
                  <a:pt x="342" y="44"/>
                </a:moveTo>
                <a:cubicBezTo>
                  <a:pt x="341" y="44"/>
                  <a:pt x="341" y="44"/>
                  <a:pt x="341" y="44"/>
                </a:cubicBezTo>
                <a:cubicBezTo>
                  <a:pt x="341" y="45"/>
                  <a:pt x="341" y="46"/>
                  <a:pt x="342" y="45"/>
                </a:cubicBezTo>
                <a:cubicBezTo>
                  <a:pt x="341" y="45"/>
                  <a:pt x="342" y="45"/>
                  <a:pt x="342" y="44"/>
                </a:cubicBezTo>
                <a:cubicBezTo>
                  <a:pt x="342" y="44"/>
                  <a:pt x="342" y="44"/>
                  <a:pt x="342" y="44"/>
                </a:cubicBezTo>
                <a:close/>
                <a:moveTo>
                  <a:pt x="356" y="71"/>
                </a:moveTo>
                <a:cubicBezTo>
                  <a:pt x="355" y="72"/>
                  <a:pt x="354" y="72"/>
                  <a:pt x="353" y="72"/>
                </a:cubicBezTo>
                <a:cubicBezTo>
                  <a:pt x="354" y="73"/>
                  <a:pt x="355" y="73"/>
                  <a:pt x="356" y="73"/>
                </a:cubicBezTo>
                <a:cubicBezTo>
                  <a:pt x="356" y="72"/>
                  <a:pt x="356" y="72"/>
                  <a:pt x="357" y="72"/>
                </a:cubicBezTo>
                <a:cubicBezTo>
                  <a:pt x="356" y="72"/>
                  <a:pt x="356" y="71"/>
                  <a:pt x="356" y="71"/>
                </a:cubicBezTo>
                <a:close/>
                <a:moveTo>
                  <a:pt x="351" y="63"/>
                </a:moveTo>
                <a:cubicBezTo>
                  <a:pt x="351" y="63"/>
                  <a:pt x="352" y="63"/>
                  <a:pt x="351" y="63"/>
                </a:cubicBezTo>
                <a:close/>
                <a:moveTo>
                  <a:pt x="351" y="65"/>
                </a:moveTo>
                <a:cubicBezTo>
                  <a:pt x="351" y="66"/>
                  <a:pt x="352" y="65"/>
                  <a:pt x="351" y="65"/>
                </a:cubicBezTo>
                <a:close/>
                <a:moveTo>
                  <a:pt x="356" y="73"/>
                </a:moveTo>
                <a:cubicBezTo>
                  <a:pt x="356" y="73"/>
                  <a:pt x="356" y="73"/>
                  <a:pt x="356" y="73"/>
                </a:cubicBezTo>
                <a:close/>
                <a:moveTo>
                  <a:pt x="343" y="51"/>
                </a:moveTo>
                <a:cubicBezTo>
                  <a:pt x="343" y="51"/>
                  <a:pt x="344" y="51"/>
                  <a:pt x="344" y="51"/>
                </a:cubicBezTo>
                <a:cubicBezTo>
                  <a:pt x="344" y="51"/>
                  <a:pt x="344" y="51"/>
                  <a:pt x="344" y="51"/>
                </a:cubicBezTo>
                <a:cubicBezTo>
                  <a:pt x="344" y="51"/>
                  <a:pt x="343" y="51"/>
                  <a:pt x="343" y="51"/>
                </a:cubicBezTo>
                <a:close/>
                <a:moveTo>
                  <a:pt x="332" y="37"/>
                </a:moveTo>
                <a:cubicBezTo>
                  <a:pt x="331" y="37"/>
                  <a:pt x="330" y="37"/>
                  <a:pt x="329" y="38"/>
                </a:cubicBezTo>
                <a:cubicBezTo>
                  <a:pt x="329" y="37"/>
                  <a:pt x="330" y="37"/>
                  <a:pt x="329" y="37"/>
                </a:cubicBezTo>
                <a:cubicBezTo>
                  <a:pt x="328" y="37"/>
                  <a:pt x="327" y="37"/>
                  <a:pt x="325" y="37"/>
                </a:cubicBezTo>
                <a:cubicBezTo>
                  <a:pt x="326" y="38"/>
                  <a:pt x="324" y="38"/>
                  <a:pt x="325" y="39"/>
                </a:cubicBezTo>
                <a:cubicBezTo>
                  <a:pt x="328" y="38"/>
                  <a:pt x="332" y="38"/>
                  <a:pt x="336" y="38"/>
                </a:cubicBezTo>
                <a:cubicBezTo>
                  <a:pt x="336" y="36"/>
                  <a:pt x="333" y="39"/>
                  <a:pt x="332" y="37"/>
                </a:cubicBezTo>
                <a:close/>
                <a:moveTo>
                  <a:pt x="349" y="65"/>
                </a:moveTo>
                <a:cubicBezTo>
                  <a:pt x="350" y="65"/>
                  <a:pt x="350" y="66"/>
                  <a:pt x="350" y="65"/>
                </a:cubicBezTo>
                <a:cubicBezTo>
                  <a:pt x="350" y="65"/>
                  <a:pt x="349" y="65"/>
                  <a:pt x="349" y="65"/>
                </a:cubicBezTo>
                <a:close/>
                <a:moveTo>
                  <a:pt x="341" y="51"/>
                </a:moveTo>
                <a:cubicBezTo>
                  <a:pt x="341" y="50"/>
                  <a:pt x="342" y="51"/>
                  <a:pt x="342" y="50"/>
                </a:cubicBezTo>
                <a:cubicBezTo>
                  <a:pt x="342" y="50"/>
                  <a:pt x="341" y="50"/>
                  <a:pt x="341" y="51"/>
                </a:cubicBezTo>
                <a:close/>
                <a:moveTo>
                  <a:pt x="335" y="39"/>
                </a:moveTo>
                <a:cubicBezTo>
                  <a:pt x="335" y="39"/>
                  <a:pt x="335" y="39"/>
                  <a:pt x="335" y="39"/>
                </a:cubicBezTo>
                <a:close/>
                <a:moveTo>
                  <a:pt x="335" y="40"/>
                </a:moveTo>
                <a:cubicBezTo>
                  <a:pt x="335" y="40"/>
                  <a:pt x="336" y="40"/>
                  <a:pt x="336" y="41"/>
                </a:cubicBezTo>
                <a:cubicBezTo>
                  <a:pt x="336" y="40"/>
                  <a:pt x="336" y="41"/>
                  <a:pt x="336" y="40"/>
                </a:cubicBezTo>
                <a:cubicBezTo>
                  <a:pt x="336" y="40"/>
                  <a:pt x="336" y="40"/>
                  <a:pt x="336" y="40"/>
                </a:cubicBezTo>
                <a:cubicBezTo>
                  <a:pt x="336" y="40"/>
                  <a:pt x="336" y="40"/>
                  <a:pt x="335" y="40"/>
                </a:cubicBezTo>
                <a:close/>
                <a:moveTo>
                  <a:pt x="335" y="39"/>
                </a:moveTo>
                <a:cubicBezTo>
                  <a:pt x="335" y="39"/>
                  <a:pt x="335" y="39"/>
                  <a:pt x="335" y="39"/>
                </a:cubicBezTo>
                <a:close/>
                <a:moveTo>
                  <a:pt x="332" y="39"/>
                </a:moveTo>
                <a:cubicBezTo>
                  <a:pt x="331" y="41"/>
                  <a:pt x="328" y="38"/>
                  <a:pt x="327" y="40"/>
                </a:cubicBezTo>
                <a:cubicBezTo>
                  <a:pt x="328" y="41"/>
                  <a:pt x="329" y="41"/>
                  <a:pt x="329" y="41"/>
                </a:cubicBezTo>
                <a:cubicBezTo>
                  <a:pt x="332" y="40"/>
                  <a:pt x="333" y="42"/>
                  <a:pt x="335" y="40"/>
                </a:cubicBezTo>
                <a:cubicBezTo>
                  <a:pt x="335" y="39"/>
                  <a:pt x="333" y="40"/>
                  <a:pt x="332" y="39"/>
                </a:cubicBezTo>
                <a:close/>
                <a:moveTo>
                  <a:pt x="349" y="67"/>
                </a:moveTo>
                <a:cubicBezTo>
                  <a:pt x="349" y="67"/>
                  <a:pt x="350" y="67"/>
                  <a:pt x="350" y="67"/>
                </a:cubicBezTo>
                <a:cubicBezTo>
                  <a:pt x="349" y="67"/>
                  <a:pt x="349" y="67"/>
                  <a:pt x="349" y="67"/>
                </a:cubicBezTo>
                <a:close/>
                <a:moveTo>
                  <a:pt x="353" y="74"/>
                </a:moveTo>
                <a:cubicBezTo>
                  <a:pt x="352" y="74"/>
                  <a:pt x="354" y="74"/>
                  <a:pt x="353" y="74"/>
                </a:cubicBezTo>
                <a:close/>
                <a:moveTo>
                  <a:pt x="347" y="65"/>
                </a:moveTo>
                <a:cubicBezTo>
                  <a:pt x="348" y="66"/>
                  <a:pt x="348" y="66"/>
                  <a:pt x="348" y="65"/>
                </a:cubicBezTo>
                <a:cubicBezTo>
                  <a:pt x="348" y="65"/>
                  <a:pt x="348" y="65"/>
                  <a:pt x="348" y="65"/>
                </a:cubicBezTo>
                <a:cubicBezTo>
                  <a:pt x="348" y="65"/>
                  <a:pt x="348" y="65"/>
                  <a:pt x="347" y="65"/>
                </a:cubicBezTo>
                <a:close/>
                <a:moveTo>
                  <a:pt x="351" y="74"/>
                </a:moveTo>
                <a:cubicBezTo>
                  <a:pt x="351" y="74"/>
                  <a:pt x="352" y="74"/>
                  <a:pt x="353" y="74"/>
                </a:cubicBezTo>
                <a:cubicBezTo>
                  <a:pt x="352" y="74"/>
                  <a:pt x="352" y="74"/>
                  <a:pt x="351" y="74"/>
                </a:cubicBezTo>
                <a:close/>
                <a:moveTo>
                  <a:pt x="351" y="73"/>
                </a:moveTo>
                <a:cubicBezTo>
                  <a:pt x="351" y="73"/>
                  <a:pt x="351" y="73"/>
                  <a:pt x="352" y="73"/>
                </a:cubicBezTo>
                <a:cubicBezTo>
                  <a:pt x="352" y="73"/>
                  <a:pt x="351" y="73"/>
                  <a:pt x="351" y="73"/>
                </a:cubicBezTo>
                <a:cubicBezTo>
                  <a:pt x="351" y="73"/>
                  <a:pt x="351" y="73"/>
                  <a:pt x="351" y="73"/>
                </a:cubicBezTo>
                <a:close/>
                <a:moveTo>
                  <a:pt x="346" y="66"/>
                </a:moveTo>
                <a:cubicBezTo>
                  <a:pt x="346" y="66"/>
                  <a:pt x="347" y="66"/>
                  <a:pt x="347" y="65"/>
                </a:cubicBezTo>
                <a:cubicBezTo>
                  <a:pt x="347" y="65"/>
                  <a:pt x="346" y="65"/>
                  <a:pt x="346" y="66"/>
                </a:cubicBezTo>
                <a:close/>
                <a:moveTo>
                  <a:pt x="340" y="53"/>
                </a:moveTo>
                <a:cubicBezTo>
                  <a:pt x="340" y="53"/>
                  <a:pt x="340" y="53"/>
                  <a:pt x="340" y="53"/>
                </a:cubicBezTo>
                <a:close/>
                <a:moveTo>
                  <a:pt x="331" y="35"/>
                </a:moveTo>
                <a:cubicBezTo>
                  <a:pt x="331" y="35"/>
                  <a:pt x="330" y="35"/>
                  <a:pt x="331" y="35"/>
                </a:cubicBezTo>
                <a:close/>
                <a:moveTo>
                  <a:pt x="352" y="75"/>
                </a:moveTo>
                <a:cubicBezTo>
                  <a:pt x="352" y="76"/>
                  <a:pt x="352" y="75"/>
                  <a:pt x="352" y="75"/>
                </a:cubicBezTo>
                <a:close/>
                <a:moveTo>
                  <a:pt x="330" y="35"/>
                </a:moveTo>
                <a:cubicBezTo>
                  <a:pt x="330" y="36"/>
                  <a:pt x="331" y="35"/>
                  <a:pt x="330" y="35"/>
                </a:cubicBezTo>
                <a:close/>
                <a:moveTo>
                  <a:pt x="348" y="74"/>
                </a:moveTo>
                <a:cubicBezTo>
                  <a:pt x="349" y="75"/>
                  <a:pt x="350" y="74"/>
                  <a:pt x="351" y="74"/>
                </a:cubicBezTo>
                <a:cubicBezTo>
                  <a:pt x="351" y="74"/>
                  <a:pt x="351" y="74"/>
                  <a:pt x="351" y="74"/>
                </a:cubicBezTo>
                <a:cubicBezTo>
                  <a:pt x="350" y="74"/>
                  <a:pt x="349" y="74"/>
                  <a:pt x="348" y="74"/>
                </a:cubicBezTo>
                <a:close/>
                <a:moveTo>
                  <a:pt x="337" y="53"/>
                </a:moveTo>
                <a:cubicBezTo>
                  <a:pt x="338" y="53"/>
                  <a:pt x="338" y="53"/>
                  <a:pt x="339" y="53"/>
                </a:cubicBezTo>
                <a:cubicBezTo>
                  <a:pt x="339" y="52"/>
                  <a:pt x="338" y="52"/>
                  <a:pt x="337" y="53"/>
                </a:cubicBezTo>
                <a:close/>
                <a:moveTo>
                  <a:pt x="337" y="50"/>
                </a:moveTo>
                <a:cubicBezTo>
                  <a:pt x="337" y="50"/>
                  <a:pt x="337" y="50"/>
                  <a:pt x="337" y="50"/>
                </a:cubicBezTo>
                <a:close/>
                <a:moveTo>
                  <a:pt x="344" y="65"/>
                </a:moveTo>
                <a:cubicBezTo>
                  <a:pt x="344" y="66"/>
                  <a:pt x="346" y="66"/>
                  <a:pt x="346" y="65"/>
                </a:cubicBezTo>
                <a:cubicBezTo>
                  <a:pt x="345" y="66"/>
                  <a:pt x="345" y="65"/>
                  <a:pt x="344" y="65"/>
                </a:cubicBezTo>
                <a:close/>
                <a:moveTo>
                  <a:pt x="350" y="75"/>
                </a:moveTo>
                <a:cubicBezTo>
                  <a:pt x="350" y="75"/>
                  <a:pt x="350" y="75"/>
                  <a:pt x="350" y="75"/>
                </a:cubicBezTo>
                <a:cubicBezTo>
                  <a:pt x="350" y="75"/>
                  <a:pt x="350" y="75"/>
                  <a:pt x="350" y="75"/>
                </a:cubicBezTo>
                <a:close/>
                <a:moveTo>
                  <a:pt x="328" y="35"/>
                </a:moveTo>
                <a:cubicBezTo>
                  <a:pt x="328" y="36"/>
                  <a:pt x="329" y="35"/>
                  <a:pt x="328" y="35"/>
                </a:cubicBezTo>
                <a:close/>
                <a:moveTo>
                  <a:pt x="343" y="66"/>
                </a:moveTo>
                <a:cubicBezTo>
                  <a:pt x="343" y="67"/>
                  <a:pt x="344" y="66"/>
                  <a:pt x="343" y="66"/>
                </a:cubicBezTo>
                <a:close/>
                <a:moveTo>
                  <a:pt x="333" y="51"/>
                </a:moveTo>
                <a:cubicBezTo>
                  <a:pt x="333" y="51"/>
                  <a:pt x="334" y="51"/>
                  <a:pt x="334" y="50"/>
                </a:cubicBezTo>
                <a:cubicBezTo>
                  <a:pt x="333" y="50"/>
                  <a:pt x="333" y="50"/>
                  <a:pt x="333" y="51"/>
                </a:cubicBezTo>
                <a:close/>
                <a:moveTo>
                  <a:pt x="345" y="72"/>
                </a:moveTo>
                <a:cubicBezTo>
                  <a:pt x="345" y="72"/>
                  <a:pt x="345" y="72"/>
                  <a:pt x="345" y="72"/>
                </a:cubicBezTo>
                <a:cubicBezTo>
                  <a:pt x="345" y="73"/>
                  <a:pt x="346" y="73"/>
                  <a:pt x="346" y="72"/>
                </a:cubicBezTo>
                <a:cubicBezTo>
                  <a:pt x="345" y="72"/>
                  <a:pt x="345" y="72"/>
                  <a:pt x="345" y="72"/>
                </a:cubicBezTo>
                <a:close/>
                <a:moveTo>
                  <a:pt x="344" y="72"/>
                </a:moveTo>
                <a:cubicBezTo>
                  <a:pt x="345" y="72"/>
                  <a:pt x="345" y="72"/>
                  <a:pt x="344" y="72"/>
                </a:cubicBezTo>
                <a:close/>
                <a:moveTo>
                  <a:pt x="326" y="40"/>
                </a:moveTo>
                <a:cubicBezTo>
                  <a:pt x="326" y="41"/>
                  <a:pt x="327" y="41"/>
                  <a:pt x="326" y="40"/>
                </a:cubicBezTo>
                <a:cubicBezTo>
                  <a:pt x="326" y="40"/>
                  <a:pt x="326" y="40"/>
                  <a:pt x="326" y="40"/>
                </a:cubicBezTo>
                <a:close/>
                <a:moveTo>
                  <a:pt x="323" y="38"/>
                </a:moveTo>
                <a:cubicBezTo>
                  <a:pt x="323" y="38"/>
                  <a:pt x="323" y="38"/>
                  <a:pt x="323" y="38"/>
                </a:cubicBezTo>
                <a:cubicBezTo>
                  <a:pt x="322" y="38"/>
                  <a:pt x="321" y="38"/>
                  <a:pt x="320" y="37"/>
                </a:cubicBezTo>
                <a:cubicBezTo>
                  <a:pt x="319" y="38"/>
                  <a:pt x="318" y="38"/>
                  <a:pt x="317" y="39"/>
                </a:cubicBezTo>
                <a:cubicBezTo>
                  <a:pt x="319" y="40"/>
                  <a:pt x="322" y="39"/>
                  <a:pt x="324" y="39"/>
                </a:cubicBezTo>
                <a:cubicBezTo>
                  <a:pt x="324" y="38"/>
                  <a:pt x="324" y="38"/>
                  <a:pt x="324" y="38"/>
                </a:cubicBezTo>
                <a:cubicBezTo>
                  <a:pt x="324" y="38"/>
                  <a:pt x="323" y="38"/>
                  <a:pt x="323" y="38"/>
                </a:cubicBezTo>
                <a:close/>
                <a:moveTo>
                  <a:pt x="328" y="51"/>
                </a:moveTo>
                <a:cubicBezTo>
                  <a:pt x="328" y="51"/>
                  <a:pt x="328" y="51"/>
                  <a:pt x="328" y="51"/>
                </a:cubicBezTo>
                <a:cubicBezTo>
                  <a:pt x="329" y="52"/>
                  <a:pt x="330" y="51"/>
                  <a:pt x="331" y="51"/>
                </a:cubicBezTo>
                <a:cubicBezTo>
                  <a:pt x="330" y="50"/>
                  <a:pt x="329" y="51"/>
                  <a:pt x="328" y="51"/>
                </a:cubicBezTo>
                <a:close/>
                <a:moveTo>
                  <a:pt x="324" y="40"/>
                </a:moveTo>
                <a:cubicBezTo>
                  <a:pt x="323" y="40"/>
                  <a:pt x="322" y="41"/>
                  <a:pt x="321" y="39"/>
                </a:cubicBezTo>
                <a:cubicBezTo>
                  <a:pt x="320" y="40"/>
                  <a:pt x="320" y="39"/>
                  <a:pt x="319" y="40"/>
                </a:cubicBezTo>
                <a:cubicBezTo>
                  <a:pt x="319" y="40"/>
                  <a:pt x="318" y="41"/>
                  <a:pt x="319" y="42"/>
                </a:cubicBezTo>
                <a:cubicBezTo>
                  <a:pt x="320" y="41"/>
                  <a:pt x="320" y="41"/>
                  <a:pt x="320" y="41"/>
                </a:cubicBezTo>
                <a:cubicBezTo>
                  <a:pt x="321" y="41"/>
                  <a:pt x="321" y="42"/>
                  <a:pt x="322" y="41"/>
                </a:cubicBezTo>
                <a:cubicBezTo>
                  <a:pt x="322" y="41"/>
                  <a:pt x="322" y="41"/>
                  <a:pt x="323" y="41"/>
                </a:cubicBezTo>
                <a:cubicBezTo>
                  <a:pt x="323" y="41"/>
                  <a:pt x="324" y="41"/>
                  <a:pt x="324" y="41"/>
                </a:cubicBezTo>
                <a:cubicBezTo>
                  <a:pt x="325" y="41"/>
                  <a:pt x="324" y="41"/>
                  <a:pt x="324" y="40"/>
                </a:cubicBezTo>
                <a:close/>
                <a:moveTo>
                  <a:pt x="445" y="269"/>
                </a:moveTo>
                <a:cubicBezTo>
                  <a:pt x="445" y="269"/>
                  <a:pt x="445" y="269"/>
                  <a:pt x="445" y="270"/>
                </a:cubicBezTo>
                <a:cubicBezTo>
                  <a:pt x="446" y="269"/>
                  <a:pt x="446" y="269"/>
                  <a:pt x="446" y="269"/>
                </a:cubicBezTo>
                <a:cubicBezTo>
                  <a:pt x="446" y="268"/>
                  <a:pt x="445" y="268"/>
                  <a:pt x="445" y="269"/>
                </a:cubicBezTo>
                <a:close/>
                <a:moveTo>
                  <a:pt x="327" y="49"/>
                </a:moveTo>
                <a:cubicBezTo>
                  <a:pt x="328" y="49"/>
                  <a:pt x="328" y="50"/>
                  <a:pt x="328" y="49"/>
                </a:cubicBezTo>
                <a:cubicBezTo>
                  <a:pt x="328" y="49"/>
                  <a:pt x="328" y="49"/>
                  <a:pt x="328" y="49"/>
                </a:cubicBezTo>
                <a:cubicBezTo>
                  <a:pt x="328" y="49"/>
                  <a:pt x="327" y="48"/>
                  <a:pt x="327" y="49"/>
                </a:cubicBezTo>
                <a:close/>
                <a:moveTo>
                  <a:pt x="334" y="66"/>
                </a:moveTo>
                <a:cubicBezTo>
                  <a:pt x="335" y="66"/>
                  <a:pt x="335" y="66"/>
                  <a:pt x="336" y="66"/>
                </a:cubicBezTo>
                <a:cubicBezTo>
                  <a:pt x="336" y="66"/>
                  <a:pt x="334" y="65"/>
                  <a:pt x="334" y="66"/>
                </a:cubicBezTo>
                <a:close/>
                <a:moveTo>
                  <a:pt x="326" y="50"/>
                </a:moveTo>
                <a:cubicBezTo>
                  <a:pt x="326" y="51"/>
                  <a:pt x="327" y="50"/>
                  <a:pt x="326" y="50"/>
                </a:cubicBezTo>
                <a:close/>
                <a:moveTo>
                  <a:pt x="326" y="51"/>
                </a:moveTo>
                <a:cubicBezTo>
                  <a:pt x="326" y="52"/>
                  <a:pt x="326" y="52"/>
                  <a:pt x="327" y="51"/>
                </a:cubicBezTo>
                <a:cubicBezTo>
                  <a:pt x="326" y="51"/>
                  <a:pt x="326" y="51"/>
                  <a:pt x="326" y="51"/>
                </a:cubicBezTo>
                <a:cubicBezTo>
                  <a:pt x="326" y="51"/>
                  <a:pt x="326" y="51"/>
                  <a:pt x="326" y="51"/>
                </a:cubicBezTo>
                <a:close/>
                <a:moveTo>
                  <a:pt x="334" y="66"/>
                </a:moveTo>
                <a:cubicBezTo>
                  <a:pt x="334" y="66"/>
                  <a:pt x="334" y="66"/>
                  <a:pt x="334" y="66"/>
                </a:cubicBezTo>
                <a:close/>
                <a:moveTo>
                  <a:pt x="333" y="67"/>
                </a:moveTo>
                <a:cubicBezTo>
                  <a:pt x="333" y="67"/>
                  <a:pt x="334" y="67"/>
                  <a:pt x="334" y="67"/>
                </a:cubicBezTo>
                <a:cubicBezTo>
                  <a:pt x="334" y="67"/>
                  <a:pt x="334" y="67"/>
                  <a:pt x="334" y="67"/>
                </a:cubicBezTo>
                <a:cubicBezTo>
                  <a:pt x="333" y="67"/>
                  <a:pt x="333" y="66"/>
                  <a:pt x="333" y="67"/>
                </a:cubicBezTo>
                <a:close/>
                <a:moveTo>
                  <a:pt x="326" y="53"/>
                </a:moveTo>
                <a:cubicBezTo>
                  <a:pt x="326" y="53"/>
                  <a:pt x="327" y="53"/>
                  <a:pt x="327" y="53"/>
                </a:cubicBezTo>
                <a:cubicBezTo>
                  <a:pt x="326" y="53"/>
                  <a:pt x="326" y="53"/>
                  <a:pt x="326" y="53"/>
                </a:cubicBezTo>
                <a:close/>
                <a:moveTo>
                  <a:pt x="333" y="66"/>
                </a:moveTo>
                <a:cubicBezTo>
                  <a:pt x="333" y="67"/>
                  <a:pt x="334" y="66"/>
                  <a:pt x="333" y="66"/>
                </a:cubicBezTo>
                <a:close/>
                <a:moveTo>
                  <a:pt x="331" y="66"/>
                </a:moveTo>
                <a:cubicBezTo>
                  <a:pt x="331" y="66"/>
                  <a:pt x="331" y="67"/>
                  <a:pt x="331" y="66"/>
                </a:cubicBezTo>
                <a:cubicBezTo>
                  <a:pt x="331" y="66"/>
                  <a:pt x="331" y="66"/>
                  <a:pt x="331" y="66"/>
                </a:cubicBezTo>
                <a:close/>
                <a:moveTo>
                  <a:pt x="323" y="51"/>
                </a:moveTo>
                <a:cubicBezTo>
                  <a:pt x="321" y="51"/>
                  <a:pt x="319" y="53"/>
                  <a:pt x="317" y="52"/>
                </a:cubicBezTo>
                <a:cubicBezTo>
                  <a:pt x="317" y="52"/>
                  <a:pt x="316" y="52"/>
                  <a:pt x="316" y="52"/>
                </a:cubicBezTo>
                <a:cubicBezTo>
                  <a:pt x="316" y="53"/>
                  <a:pt x="317" y="53"/>
                  <a:pt x="318" y="53"/>
                </a:cubicBezTo>
                <a:cubicBezTo>
                  <a:pt x="319" y="53"/>
                  <a:pt x="320" y="53"/>
                  <a:pt x="321" y="53"/>
                </a:cubicBezTo>
                <a:cubicBezTo>
                  <a:pt x="322" y="52"/>
                  <a:pt x="323" y="53"/>
                  <a:pt x="323" y="52"/>
                </a:cubicBezTo>
                <a:cubicBezTo>
                  <a:pt x="323" y="52"/>
                  <a:pt x="323" y="51"/>
                  <a:pt x="323" y="51"/>
                </a:cubicBezTo>
                <a:close/>
                <a:moveTo>
                  <a:pt x="321" y="50"/>
                </a:moveTo>
                <a:cubicBezTo>
                  <a:pt x="321" y="50"/>
                  <a:pt x="322" y="50"/>
                  <a:pt x="322" y="50"/>
                </a:cubicBezTo>
                <a:cubicBezTo>
                  <a:pt x="322" y="49"/>
                  <a:pt x="321" y="49"/>
                  <a:pt x="321" y="50"/>
                </a:cubicBezTo>
                <a:close/>
                <a:moveTo>
                  <a:pt x="315" y="39"/>
                </a:moveTo>
                <a:cubicBezTo>
                  <a:pt x="315" y="40"/>
                  <a:pt x="316" y="40"/>
                  <a:pt x="316" y="39"/>
                </a:cubicBezTo>
                <a:cubicBezTo>
                  <a:pt x="316" y="39"/>
                  <a:pt x="315" y="38"/>
                  <a:pt x="315" y="39"/>
                </a:cubicBezTo>
                <a:close/>
                <a:moveTo>
                  <a:pt x="323" y="53"/>
                </a:moveTo>
                <a:cubicBezTo>
                  <a:pt x="323" y="54"/>
                  <a:pt x="324" y="54"/>
                  <a:pt x="324" y="54"/>
                </a:cubicBezTo>
                <a:cubicBezTo>
                  <a:pt x="324" y="53"/>
                  <a:pt x="323" y="53"/>
                  <a:pt x="323" y="53"/>
                </a:cubicBezTo>
                <a:close/>
                <a:moveTo>
                  <a:pt x="328" y="67"/>
                </a:moveTo>
                <a:cubicBezTo>
                  <a:pt x="329" y="67"/>
                  <a:pt x="329" y="67"/>
                  <a:pt x="330" y="66"/>
                </a:cubicBezTo>
                <a:cubicBezTo>
                  <a:pt x="330" y="66"/>
                  <a:pt x="330" y="66"/>
                  <a:pt x="330" y="66"/>
                </a:cubicBezTo>
                <a:cubicBezTo>
                  <a:pt x="329" y="66"/>
                  <a:pt x="329" y="66"/>
                  <a:pt x="328" y="67"/>
                </a:cubicBezTo>
                <a:close/>
                <a:moveTo>
                  <a:pt x="318" y="50"/>
                </a:moveTo>
                <a:cubicBezTo>
                  <a:pt x="319" y="49"/>
                  <a:pt x="319" y="50"/>
                  <a:pt x="320" y="50"/>
                </a:cubicBezTo>
                <a:cubicBezTo>
                  <a:pt x="320" y="50"/>
                  <a:pt x="320" y="49"/>
                  <a:pt x="320" y="49"/>
                </a:cubicBezTo>
                <a:cubicBezTo>
                  <a:pt x="319" y="49"/>
                  <a:pt x="318" y="49"/>
                  <a:pt x="318" y="50"/>
                </a:cubicBezTo>
                <a:close/>
                <a:moveTo>
                  <a:pt x="319" y="54"/>
                </a:moveTo>
                <a:cubicBezTo>
                  <a:pt x="320" y="54"/>
                  <a:pt x="321" y="55"/>
                  <a:pt x="322" y="54"/>
                </a:cubicBezTo>
                <a:cubicBezTo>
                  <a:pt x="321" y="54"/>
                  <a:pt x="320" y="53"/>
                  <a:pt x="319" y="54"/>
                </a:cubicBezTo>
                <a:close/>
                <a:moveTo>
                  <a:pt x="317" y="50"/>
                </a:moveTo>
                <a:cubicBezTo>
                  <a:pt x="317" y="50"/>
                  <a:pt x="318" y="50"/>
                  <a:pt x="317" y="49"/>
                </a:cubicBezTo>
                <a:cubicBezTo>
                  <a:pt x="317" y="49"/>
                  <a:pt x="317" y="50"/>
                  <a:pt x="317" y="50"/>
                </a:cubicBezTo>
                <a:close/>
                <a:moveTo>
                  <a:pt x="326" y="67"/>
                </a:moveTo>
                <a:cubicBezTo>
                  <a:pt x="326" y="66"/>
                  <a:pt x="325" y="66"/>
                  <a:pt x="324" y="67"/>
                </a:cubicBezTo>
                <a:cubicBezTo>
                  <a:pt x="324" y="67"/>
                  <a:pt x="325" y="67"/>
                  <a:pt x="325" y="67"/>
                </a:cubicBezTo>
                <a:cubicBezTo>
                  <a:pt x="325" y="67"/>
                  <a:pt x="325" y="67"/>
                  <a:pt x="326" y="67"/>
                </a:cubicBezTo>
                <a:close/>
                <a:moveTo>
                  <a:pt x="312" y="50"/>
                </a:moveTo>
                <a:cubicBezTo>
                  <a:pt x="313" y="50"/>
                  <a:pt x="315" y="51"/>
                  <a:pt x="316" y="49"/>
                </a:cubicBezTo>
                <a:cubicBezTo>
                  <a:pt x="315" y="49"/>
                  <a:pt x="314" y="50"/>
                  <a:pt x="312" y="50"/>
                </a:cubicBezTo>
                <a:close/>
                <a:moveTo>
                  <a:pt x="324" y="68"/>
                </a:moveTo>
                <a:cubicBezTo>
                  <a:pt x="325" y="68"/>
                  <a:pt x="325" y="68"/>
                  <a:pt x="325" y="67"/>
                </a:cubicBezTo>
                <a:cubicBezTo>
                  <a:pt x="324" y="67"/>
                  <a:pt x="324" y="68"/>
                  <a:pt x="324" y="68"/>
                </a:cubicBezTo>
                <a:close/>
                <a:moveTo>
                  <a:pt x="313" y="52"/>
                </a:moveTo>
                <a:cubicBezTo>
                  <a:pt x="314" y="53"/>
                  <a:pt x="315" y="53"/>
                  <a:pt x="316" y="52"/>
                </a:cubicBezTo>
                <a:cubicBezTo>
                  <a:pt x="315" y="52"/>
                  <a:pt x="314" y="52"/>
                  <a:pt x="313" y="52"/>
                </a:cubicBezTo>
                <a:close/>
                <a:moveTo>
                  <a:pt x="316" y="54"/>
                </a:moveTo>
                <a:cubicBezTo>
                  <a:pt x="316" y="54"/>
                  <a:pt x="316" y="54"/>
                  <a:pt x="315" y="54"/>
                </a:cubicBezTo>
                <a:cubicBezTo>
                  <a:pt x="316" y="54"/>
                  <a:pt x="315" y="54"/>
                  <a:pt x="316" y="54"/>
                </a:cubicBezTo>
                <a:close/>
                <a:moveTo>
                  <a:pt x="314" y="54"/>
                </a:moveTo>
                <a:cubicBezTo>
                  <a:pt x="314" y="55"/>
                  <a:pt x="315" y="55"/>
                  <a:pt x="315" y="54"/>
                </a:cubicBezTo>
                <a:cubicBezTo>
                  <a:pt x="314" y="54"/>
                  <a:pt x="314" y="54"/>
                  <a:pt x="314" y="54"/>
                </a:cubicBezTo>
                <a:close/>
                <a:moveTo>
                  <a:pt x="321" y="67"/>
                </a:moveTo>
                <a:cubicBezTo>
                  <a:pt x="321" y="67"/>
                  <a:pt x="321" y="67"/>
                  <a:pt x="321" y="67"/>
                </a:cubicBezTo>
                <a:close/>
                <a:moveTo>
                  <a:pt x="310" y="50"/>
                </a:moveTo>
                <a:cubicBezTo>
                  <a:pt x="310" y="51"/>
                  <a:pt x="311" y="50"/>
                  <a:pt x="311" y="50"/>
                </a:cubicBezTo>
                <a:cubicBezTo>
                  <a:pt x="311" y="50"/>
                  <a:pt x="311" y="50"/>
                  <a:pt x="311" y="50"/>
                </a:cubicBezTo>
                <a:cubicBezTo>
                  <a:pt x="311" y="50"/>
                  <a:pt x="311" y="50"/>
                  <a:pt x="310" y="50"/>
                </a:cubicBezTo>
                <a:close/>
                <a:moveTo>
                  <a:pt x="312" y="52"/>
                </a:moveTo>
                <a:cubicBezTo>
                  <a:pt x="312" y="52"/>
                  <a:pt x="312" y="52"/>
                  <a:pt x="312" y="52"/>
                </a:cubicBezTo>
                <a:close/>
                <a:moveTo>
                  <a:pt x="312" y="52"/>
                </a:moveTo>
                <a:cubicBezTo>
                  <a:pt x="312" y="52"/>
                  <a:pt x="311" y="53"/>
                  <a:pt x="312" y="52"/>
                </a:cubicBezTo>
                <a:close/>
                <a:moveTo>
                  <a:pt x="320" y="68"/>
                </a:moveTo>
                <a:cubicBezTo>
                  <a:pt x="320" y="68"/>
                  <a:pt x="320" y="68"/>
                  <a:pt x="320" y="68"/>
                </a:cubicBezTo>
                <a:cubicBezTo>
                  <a:pt x="320" y="68"/>
                  <a:pt x="321" y="68"/>
                  <a:pt x="320" y="67"/>
                </a:cubicBezTo>
                <a:cubicBezTo>
                  <a:pt x="320" y="68"/>
                  <a:pt x="320" y="68"/>
                  <a:pt x="320" y="68"/>
                </a:cubicBezTo>
                <a:close/>
                <a:moveTo>
                  <a:pt x="318" y="67"/>
                </a:moveTo>
                <a:cubicBezTo>
                  <a:pt x="319" y="68"/>
                  <a:pt x="318" y="68"/>
                  <a:pt x="319" y="68"/>
                </a:cubicBezTo>
                <a:cubicBezTo>
                  <a:pt x="319" y="68"/>
                  <a:pt x="320" y="68"/>
                  <a:pt x="319" y="67"/>
                </a:cubicBezTo>
                <a:cubicBezTo>
                  <a:pt x="319" y="67"/>
                  <a:pt x="319" y="67"/>
                  <a:pt x="318" y="67"/>
                </a:cubicBezTo>
                <a:close/>
                <a:moveTo>
                  <a:pt x="310" y="50"/>
                </a:moveTo>
                <a:cubicBezTo>
                  <a:pt x="310" y="51"/>
                  <a:pt x="310" y="50"/>
                  <a:pt x="310" y="50"/>
                </a:cubicBezTo>
                <a:cubicBezTo>
                  <a:pt x="310" y="50"/>
                  <a:pt x="310" y="50"/>
                  <a:pt x="310" y="50"/>
                </a:cubicBezTo>
                <a:close/>
                <a:moveTo>
                  <a:pt x="310" y="52"/>
                </a:moveTo>
                <a:cubicBezTo>
                  <a:pt x="310" y="53"/>
                  <a:pt x="310" y="53"/>
                  <a:pt x="310" y="53"/>
                </a:cubicBezTo>
                <a:cubicBezTo>
                  <a:pt x="310" y="52"/>
                  <a:pt x="310" y="52"/>
                  <a:pt x="310" y="52"/>
                </a:cubicBezTo>
                <a:close/>
                <a:moveTo>
                  <a:pt x="308" y="50"/>
                </a:moveTo>
                <a:cubicBezTo>
                  <a:pt x="308" y="51"/>
                  <a:pt x="309" y="51"/>
                  <a:pt x="309" y="50"/>
                </a:cubicBezTo>
                <a:cubicBezTo>
                  <a:pt x="308" y="50"/>
                  <a:pt x="308" y="50"/>
                  <a:pt x="308" y="50"/>
                </a:cubicBezTo>
                <a:close/>
                <a:moveTo>
                  <a:pt x="299" y="38"/>
                </a:moveTo>
                <a:cubicBezTo>
                  <a:pt x="300" y="38"/>
                  <a:pt x="300" y="38"/>
                  <a:pt x="300" y="39"/>
                </a:cubicBezTo>
                <a:cubicBezTo>
                  <a:pt x="301" y="38"/>
                  <a:pt x="301" y="38"/>
                  <a:pt x="301" y="38"/>
                </a:cubicBezTo>
                <a:cubicBezTo>
                  <a:pt x="301" y="37"/>
                  <a:pt x="299" y="37"/>
                  <a:pt x="299" y="38"/>
                </a:cubicBezTo>
                <a:close/>
                <a:moveTo>
                  <a:pt x="305" y="51"/>
                </a:moveTo>
                <a:cubicBezTo>
                  <a:pt x="306" y="51"/>
                  <a:pt x="306" y="51"/>
                  <a:pt x="307" y="50"/>
                </a:cubicBezTo>
                <a:cubicBezTo>
                  <a:pt x="307" y="50"/>
                  <a:pt x="307" y="50"/>
                  <a:pt x="307" y="50"/>
                </a:cubicBezTo>
                <a:cubicBezTo>
                  <a:pt x="306" y="50"/>
                  <a:pt x="305" y="50"/>
                  <a:pt x="305" y="51"/>
                </a:cubicBezTo>
                <a:close/>
                <a:moveTo>
                  <a:pt x="307" y="53"/>
                </a:moveTo>
                <a:cubicBezTo>
                  <a:pt x="307" y="53"/>
                  <a:pt x="308" y="53"/>
                  <a:pt x="308" y="54"/>
                </a:cubicBezTo>
                <a:cubicBezTo>
                  <a:pt x="308" y="53"/>
                  <a:pt x="308" y="53"/>
                  <a:pt x="308" y="53"/>
                </a:cubicBezTo>
                <a:cubicBezTo>
                  <a:pt x="308" y="53"/>
                  <a:pt x="308" y="53"/>
                  <a:pt x="307" y="53"/>
                </a:cubicBezTo>
                <a:close/>
                <a:moveTo>
                  <a:pt x="306" y="53"/>
                </a:moveTo>
                <a:cubicBezTo>
                  <a:pt x="306" y="53"/>
                  <a:pt x="306" y="53"/>
                  <a:pt x="306" y="54"/>
                </a:cubicBezTo>
                <a:cubicBezTo>
                  <a:pt x="307" y="53"/>
                  <a:pt x="307" y="54"/>
                  <a:pt x="307" y="53"/>
                </a:cubicBezTo>
                <a:cubicBezTo>
                  <a:pt x="307" y="53"/>
                  <a:pt x="307" y="53"/>
                  <a:pt x="306" y="53"/>
                </a:cubicBezTo>
                <a:close/>
                <a:moveTo>
                  <a:pt x="313" y="68"/>
                </a:moveTo>
                <a:cubicBezTo>
                  <a:pt x="314" y="69"/>
                  <a:pt x="314" y="69"/>
                  <a:pt x="314" y="69"/>
                </a:cubicBezTo>
                <a:cubicBezTo>
                  <a:pt x="314" y="68"/>
                  <a:pt x="314" y="68"/>
                  <a:pt x="314" y="68"/>
                </a:cubicBezTo>
                <a:cubicBezTo>
                  <a:pt x="314" y="68"/>
                  <a:pt x="314" y="68"/>
                  <a:pt x="313" y="68"/>
                </a:cubicBezTo>
                <a:close/>
                <a:moveTo>
                  <a:pt x="302" y="51"/>
                </a:moveTo>
                <a:cubicBezTo>
                  <a:pt x="302" y="51"/>
                  <a:pt x="304" y="51"/>
                  <a:pt x="304" y="50"/>
                </a:cubicBezTo>
                <a:cubicBezTo>
                  <a:pt x="303" y="50"/>
                  <a:pt x="302" y="50"/>
                  <a:pt x="302" y="51"/>
                </a:cubicBezTo>
                <a:close/>
                <a:moveTo>
                  <a:pt x="305" y="53"/>
                </a:moveTo>
                <a:cubicBezTo>
                  <a:pt x="305" y="53"/>
                  <a:pt x="306" y="53"/>
                  <a:pt x="305" y="53"/>
                </a:cubicBezTo>
                <a:close/>
                <a:moveTo>
                  <a:pt x="303" y="53"/>
                </a:moveTo>
                <a:cubicBezTo>
                  <a:pt x="303" y="53"/>
                  <a:pt x="304" y="53"/>
                  <a:pt x="304" y="53"/>
                </a:cubicBezTo>
                <a:cubicBezTo>
                  <a:pt x="304" y="53"/>
                  <a:pt x="303" y="52"/>
                  <a:pt x="303" y="53"/>
                </a:cubicBezTo>
                <a:close/>
                <a:moveTo>
                  <a:pt x="304" y="53"/>
                </a:moveTo>
                <a:cubicBezTo>
                  <a:pt x="304" y="54"/>
                  <a:pt x="305" y="54"/>
                  <a:pt x="304" y="53"/>
                </a:cubicBezTo>
                <a:close/>
                <a:moveTo>
                  <a:pt x="300" y="56"/>
                </a:moveTo>
                <a:cubicBezTo>
                  <a:pt x="301" y="55"/>
                  <a:pt x="302" y="56"/>
                  <a:pt x="302" y="55"/>
                </a:cubicBezTo>
                <a:cubicBezTo>
                  <a:pt x="301" y="55"/>
                  <a:pt x="300" y="54"/>
                  <a:pt x="300" y="56"/>
                </a:cubicBezTo>
                <a:close/>
                <a:moveTo>
                  <a:pt x="293" y="39"/>
                </a:moveTo>
                <a:cubicBezTo>
                  <a:pt x="293" y="38"/>
                  <a:pt x="293" y="38"/>
                  <a:pt x="293" y="38"/>
                </a:cubicBezTo>
                <a:cubicBezTo>
                  <a:pt x="293" y="38"/>
                  <a:pt x="293" y="39"/>
                  <a:pt x="293" y="39"/>
                </a:cubicBezTo>
                <a:close/>
                <a:moveTo>
                  <a:pt x="300" y="54"/>
                </a:moveTo>
                <a:cubicBezTo>
                  <a:pt x="300" y="54"/>
                  <a:pt x="300" y="53"/>
                  <a:pt x="299" y="53"/>
                </a:cubicBezTo>
                <a:cubicBezTo>
                  <a:pt x="300" y="54"/>
                  <a:pt x="300" y="54"/>
                  <a:pt x="300" y="54"/>
                </a:cubicBezTo>
                <a:close/>
                <a:moveTo>
                  <a:pt x="299" y="53"/>
                </a:moveTo>
                <a:cubicBezTo>
                  <a:pt x="299" y="53"/>
                  <a:pt x="299" y="54"/>
                  <a:pt x="299" y="53"/>
                </a:cubicBezTo>
                <a:close/>
                <a:moveTo>
                  <a:pt x="290" y="38"/>
                </a:moveTo>
                <a:cubicBezTo>
                  <a:pt x="290" y="39"/>
                  <a:pt x="290" y="39"/>
                  <a:pt x="290" y="39"/>
                </a:cubicBezTo>
                <a:cubicBezTo>
                  <a:pt x="290" y="39"/>
                  <a:pt x="291" y="39"/>
                  <a:pt x="291" y="39"/>
                </a:cubicBezTo>
                <a:cubicBezTo>
                  <a:pt x="291" y="39"/>
                  <a:pt x="291" y="38"/>
                  <a:pt x="291" y="38"/>
                </a:cubicBezTo>
                <a:cubicBezTo>
                  <a:pt x="290" y="38"/>
                  <a:pt x="290" y="38"/>
                  <a:pt x="290" y="38"/>
                </a:cubicBezTo>
                <a:close/>
                <a:moveTo>
                  <a:pt x="295" y="51"/>
                </a:moveTo>
                <a:cubicBezTo>
                  <a:pt x="295" y="51"/>
                  <a:pt x="296" y="51"/>
                  <a:pt x="296" y="51"/>
                </a:cubicBezTo>
                <a:cubicBezTo>
                  <a:pt x="295" y="51"/>
                  <a:pt x="295" y="51"/>
                  <a:pt x="295" y="51"/>
                </a:cubicBezTo>
                <a:close/>
                <a:moveTo>
                  <a:pt x="295" y="51"/>
                </a:moveTo>
                <a:cubicBezTo>
                  <a:pt x="294" y="51"/>
                  <a:pt x="293" y="51"/>
                  <a:pt x="293" y="51"/>
                </a:cubicBezTo>
                <a:cubicBezTo>
                  <a:pt x="294" y="51"/>
                  <a:pt x="294" y="52"/>
                  <a:pt x="295" y="51"/>
                </a:cubicBezTo>
                <a:close/>
                <a:moveTo>
                  <a:pt x="294" y="53"/>
                </a:moveTo>
                <a:cubicBezTo>
                  <a:pt x="292" y="53"/>
                  <a:pt x="289" y="54"/>
                  <a:pt x="287" y="53"/>
                </a:cubicBezTo>
                <a:cubicBezTo>
                  <a:pt x="287" y="53"/>
                  <a:pt x="287" y="54"/>
                  <a:pt x="287" y="54"/>
                </a:cubicBezTo>
                <a:cubicBezTo>
                  <a:pt x="285" y="53"/>
                  <a:pt x="283" y="54"/>
                  <a:pt x="281" y="53"/>
                </a:cubicBezTo>
                <a:cubicBezTo>
                  <a:pt x="281" y="53"/>
                  <a:pt x="281" y="53"/>
                  <a:pt x="280" y="54"/>
                </a:cubicBezTo>
                <a:cubicBezTo>
                  <a:pt x="281" y="54"/>
                  <a:pt x="281" y="54"/>
                  <a:pt x="280" y="55"/>
                </a:cubicBezTo>
                <a:cubicBezTo>
                  <a:pt x="281" y="54"/>
                  <a:pt x="282" y="54"/>
                  <a:pt x="283" y="54"/>
                </a:cubicBezTo>
                <a:cubicBezTo>
                  <a:pt x="283" y="55"/>
                  <a:pt x="283" y="55"/>
                  <a:pt x="283" y="55"/>
                </a:cubicBezTo>
                <a:cubicBezTo>
                  <a:pt x="284" y="55"/>
                  <a:pt x="284" y="55"/>
                  <a:pt x="285" y="55"/>
                </a:cubicBezTo>
                <a:cubicBezTo>
                  <a:pt x="285" y="54"/>
                  <a:pt x="285" y="54"/>
                  <a:pt x="286" y="54"/>
                </a:cubicBezTo>
                <a:cubicBezTo>
                  <a:pt x="286" y="54"/>
                  <a:pt x="286" y="55"/>
                  <a:pt x="286" y="55"/>
                </a:cubicBezTo>
                <a:cubicBezTo>
                  <a:pt x="288" y="54"/>
                  <a:pt x="290" y="55"/>
                  <a:pt x="293" y="54"/>
                </a:cubicBezTo>
                <a:cubicBezTo>
                  <a:pt x="293" y="54"/>
                  <a:pt x="293" y="54"/>
                  <a:pt x="294" y="55"/>
                </a:cubicBezTo>
                <a:cubicBezTo>
                  <a:pt x="295" y="54"/>
                  <a:pt x="295" y="55"/>
                  <a:pt x="296" y="54"/>
                </a:cubicBezTo>
                <a:cubicBezTo>
                  <a:pt x="296" y="54"/>
                  <a:pt x="296" y="54"/>
                  <a:pt x="296" y="54"/>
                </a:cubicBezTo>
                <a:cubicBezTo>
                  <a:pt x="295" y="53"/>
                  <a:pt x="294" y="54"/>
                  <a:pt x="294" y="53"/>
                </a:cubicBezTo>
                <a:close/>
                <a:moveTo>
                  <a:pt x="284" y="54"/>
                </a:moveTo>
                <a:cubicBezTo>
                  <a:pt x="284" y="54"/>
                  <a:pt x="284" y="54"/>
                  <a:pt x="284" y="54"/>
                </a:cubicBezTo>
                <a:close/>
                <a:moveTo>
                  <a:pt x="284" y="54"/>
                </a:moveTo>
                <a:cubicBezTo>
                  <a:pt x="284" y="54"/>
                  <a:pt x="284" y="54"/>
                  <a:pt x="284" y="54"/>
                </a:cubicBezTo>
                <a:cubicBezTo>
                  <a:pt x="284" y="54"/>
                  <a:pt x="284" y="54"/>
                  <a:pt x="284" y="54"/>
                </a:cubicBezTo>
                <a:close/>
                <a:moveTo>
                  <a:pt x="295" y="53"/>
                </a:moveTo>
                <a:cubicBezTo>
                  <a:pt x="295" y="53"/>
                  <a:pt x="295" y="53"/>
                  <a:pt x="295" y="53"/>
                </a:cubicBezTo>
                <a:cubicBezTo>
                  <a:pt x="295" y="53"/>
                  <a:pt x="295" y="53"/>
                  <a:pt x="295" y="53"/>
                </a:cubicBezTo>
                <a:cubicBezTo>
                  <a:pt x="295" y="53"/>
                  <a:pt x="295" y="53"/>
                  <a:pt x="295" y="53"/>
                </a:cubicBezTo>
                <a:close/>
                <a:moveTo>
                  <a:pt x="295" y="55"/>
                </a:moveTo>
                <a:cubicBezTo>
                  <a:pt x="295" y="56"/>
                  <a:pt x="296" y="55"/>
                  <a:pt x="295" y="55"/>
                </a:cubicBezTo>
                <a:close/>
                <a:moveTo>
                  <a:pt x="292" y="52"/>
                </a:moveTo>
                <a:cubicBezTo>
                  <a:pt x="292" y="51"/>
                  <a:pt x="293" y="52"/>
                  <a:pt x="293" y="51"/>
                </a:cubicBezTo>
                <a:cubicBezTo>
                  <a:pt x="293" y="51"/>
                  <a:pt x="292" y="51"/>
                  <a:pt x="292" y="52"/>
                </a:cubicBezTo>
                <a:close/>
                <a:moveTo>
                  <a:pt x="283" y="39"/>
                </a:moveTo>
                <a:cubicBezTo>
                  <a:pt x="284" y="40"/>
                  <a:pt x="284" y="40"/>
                  <a:pt x="285" y="39"/>
                </a:cubicBezTo>
                <a:cubicBezTo>
                  <a:pt x="285" y="39"/>
                  <a:pt x="285" y="39"/>
                  <a:pt x="285" y="39"/>
                </a:cubicBezTo>
                <a:cubicBezTo>
                  <a:pt x="284" y="39"/>
                  <a:pt x="284" y="39"/>
                  <a:pt x="283" y="39"/>
                </a:cubicBezTo>
                <a:close/>
                <a:moveTo>
                  <a:pt x="291" y="56"/>
                </a:moveTo>
                <a:cubicBezTo>
                  <a:pt x="291" y="57"/>
                  <a:pt x="292" y="56"/>
                  <a:pt x="292" y="57"/>
                </a:cubicBezTo>
                <a:cubicBezTo>
                  <a:pt x="293" y="56"/>
                  <a:pt x="293" y="56"/>
                  <a:pt x="293" y="56"/>
                </a:cubicBezTo>
                <a:cubicBezTo>
                  <a:pt x="293" y="56"/>
                  <a:pt x="293" y="56"/>
                  <a:pt x="293" y="55"/>
                </a:cubicBezTo>
                <a:cubicBezTo>
                  <a:pt x="292" y="55"/>
                  <a:pt x="292" y="56"/>
                  <a:pt x="291" y="56"/>
                </a:cubicBezTo>
                <a:close/>
                <a:moveTo>
                  <a:pt x="288" y="52"/>
                </a:moveTo>
                <a:cubicBezTo>
                  <a:pt x="288" y="52"/>
                  <a:pt x="289" y="52"/>
                  <a:pt x="289" y="51"/>
                </a:cubicBezTo>
                <a:cubicBezTo>
                  <a:pt x="288" y="51"/>
                  <a:pt x="288" y="52"/>
                  <a:pt x="288" y="52"/>
                </a:cubicBezTo>
                <a:close/>
                <a:moveTo>
                  <a:pt x="281" y="40"/>
                </a:moveTo>
                <a:cubicBezTo>
                  <a:pt x="280" y="40"/>
                  <a:pt x="281" y="39"/>
                  <a:pt x="281" y="40"/>
                </a:cubicBezTo>
                <a:close/>
                <a:moveTo>
                  <a:pt x="289" y="56"/>
                </a:moveTo>
                <a:cubicBezTo>
                  <a:pt x="289" y="56"/>
                  <a:pt x="289" y="57"/>
                  <a:pt x="289" y="57"/>
                </a:cubicBezTo>
                <a:cubicBezTo>
                  <a:pt x="289" y="57"/>
                  <a:pt x="289" y="57"/>
                  <a:pt x="290" y="56"/>
                </a:cubicBezTo>
                <a:cubicBezTo>
                  <a:pt x="289" y="56"/>
                  <a:pt x="289" y="56"/>
                  <a:pt x="289" y="56"/>
                </a:cubicBezTo>
                <a:cubicBezTo>
                  <a:pt x="289" y="56"/>
                  <a:pt x="289" y="56"/>
                  <a:pt x="289" y="56"/>
                </a:cubicBezTo>
                <a:close/>
                <a:moveTo>
                  <a:pt x="285" y="52"/>
                </a:moveTo>
                <a:cubicBezTo>
                  <a:pt x="285" y="52"/>
                  <a:pt x="285" y="52"/>
                  <a:pt x="285" y="52"/>
                </a:cubicBezTo>
                <a:close/>
                <a:moveTo>
                  <a:pt x="286" y="56"/>
                </a:moveTo>
                <a:cubicBezTo>
                  <a:pt x="286" y="57"/>
                  <a:pt x="287" y="57"/>
                  <a:pt x="287" y="56"/>
                </a:cubicBezTo>
                <a:cubicBezTo>
                  <a:pt x="287" y="56"/>
                  <a:pt x="286" y="56"/>
                  <a:pt x="286" y="56"/>
                </a:cubicBezTo>
                <a:close/>
                <a:moveTo>
                  <a:pt x="276" y="40"/>
                </a:moveTo>
                <a:cubicBezTo>
                  <a:pt x="276" y="40"/>
                  <a:pt x="277" y="41"/>
                  <a:pt x="277" y="40"/>
                </a:cubicBezTo>
                <a:cubicBezTo>
                  <a:pt x="277" y="40"/>
                  <a:pt x="276" y="40"/>
                  <a:pt x="276" y="40"/>
                </a:cubicBezTo>
                <a:close/>
                <a:moveTo>
                  <a:pt x="275" y="40"/>
                </a:moveTo>
                <a:cubicBezTo>
                  <a:pt x="274" y="40"/>
                  <a:pt x="274" y="40"/>
                  <a:pt x="273" y="40"/>
                </a:cubicBezTo>
                <a:cubicBezTo>
                  <a:pt x="274" y="41"/>
                  <a:pt x="275" y="41"/>
                  <a:pt x="275" y="40"/>
                </a:cubicBezTo>
                <a:close/>
                <a:moveTo>
                  <a:pt x="279" y="59"/>
                </a:moveTo>
                <a:cubicBezTo>
                  <a:pt x="279" y="59"/>
                  <a:pt x="279" y="60"/>
                  <a:pt x="279" y="60"/>
                </a:cubicBezTo>
                <a:cubicBezTo>
                  <a:pt x="280" y="60"/>
                  <a:pt x="281" y="60"/>
                  <a:pt x="282" y="60"/>
                </a:cubicBezTo>
                <a:cubicBezTo>
                  <a:pt x="282" y="60"/>
                  <a:pt x="282" y="60"/>
                  <a:pt x="283" y="60"/>
                </a:cubicBezTo>
                <a:cubicBezTo>
                  <a:pt x="283" y="60"/>
                  <a:pt x="282" y="60"/>
                  <a:pt x="283" y="59"/>
                </a:cubicBezTo>
                <a:cubicBezTo>
                  <a:pt x="283" y="59"/>
                  <a:pt x="283" y="60"/>
                  <a:pt x="283" y="60"/>
                </a:cubicBezTo>
                <a:cubicBezTo>
                  <a:pt x="284" y="60"/>
                  <a:pt x="284" y="61"/>
                  <a:pt x="285" y="60"/>
                </a:cubicBezTo>
                <a:cubicBezTo>
                  <a:pt x="283" y="58"/>
                  <a:pt x="280" y="59"/>
                  <a:pt x="279" y="59"/>
                </a:cubicBezTo>
                <a:close/>
                <a:moveTo>
                  <a:pt x="280" y="59"/>
                </a:moveTo>
                <a:cubicBezTo>
                  <a:pt x="281" y="59"/>
                  <a:pt x="281" y="59"/>
                  <a:pt x="281" y="59"/>
                </a:cubicBezTo>
                <a:cubicBezTo>
                  <a:pt x="280" y="60"/>
                  <a:pt x="280" y="60"/>
                  <a:pt x="280" y="59"/>
                </a:cubicBezTo>
                <a:cubicBezTo>
                  <a:pt x="280" y="59"/>
                  <a:pt x="280" y="59"/>
                  <a:pt x="280" y="59"/>
                </a:cubicBezTo>
                <a:close/>
                <a:moveTo>
                  <a:pt x="273" y="40"/>
                </a:moveTo>
                <a:cubicBezTo>
                  <a:pt x="273" y="40"/>
                  <a:pt x="273" y="41"/>
                  <a:pt x="273" y="40"/>
                </a:cubicBezTo>
                <a:close/>
                <a:moveTo>
                  <a:pt x="282" y="57"/>
                </a:moveTo>
                <a:cubicBezTo>
                  <a:pt x="282" y="57"/>
                  <a:pt x="282" y="58"/>
                  <a:pt x="282" y="57"/>
                </a:cubicBezTo>
                <a:cubicBezTo>
                  <a:pt x="282" y="57"/>
                  <a:pt x="282" y="57"/>
                  <a:pt x="282" y="57"/>
                </a:cubicBezTo>
                <a:cubicBezTo>
                  <a:pt x="282" y="57"/>
                  <a:pt x="282" y="57"/>
                  <a:pt x="282" y="57"/>
                </a:cubicBezTo>
                <a:close/>
                <a:moveTo>
                  <a:pt x="284" y="61"/>
                </a:moveTo>
                <a:cubicBezTo>
                  <a:pt x="284" y="62"/>
                  <a:pt x="285" y="61"/>
                  <a:pt x="284" y="61"/>
                </a:cubicBezTo>
                <a:close/>
                <a:moveTo>
                  <a:pt x="279" y="55"/>
                </a:moveTo>
                <a:cubicBezTo>
                  <a:pt x="279" y="55"/>
                  <a:pt x="280" y="54"/>
                  <a:pt x="279" y="54"/>
                </a:cubicBezTo>
                <a:cubicBezTo>
                  <a:pt x="279" y="54"/>
                  <a:pt x="278" y="55"/>
                  <a:pt x="279" y="55"/>
                </a:cubicBezTo>
                <a:close/>
                <a:moveTo>
                  <a:pt x="289" y="77"/>
                </a:moveTo>
                <a:cubicBezTo>
                  <a:pt x="290" y="78"/>
                  <a:pt x="290" y="78"/>
                  <a:pt x="291" y="78"/>
                </a:cubicBezTo>
                <a:cubicBezTo>
                  <a:pt x="291" y="77"/>
                  <a:pt x="291" y="77"/>
                  <a:pt x="291" y="77"/>
                </a:cubicBezTo>
                <a:cubicBezTo>
                  <a:pt x="291" y="77"/>
                  <a:pt x="290" y="76"/>
                  <a:pt x="289" y="77"/>
                </a:cubicBezTo>
                <a:close/>
                <a:moveTo>
                  <a:pt x="278" y="52"/>
                </a:moveTo>
                <a:cubicBezTo>
                  <a:pt x="278" y="53"/>
                  <a:pt x="278" y="52"/>
                  <a:pt x="278" y="52"/>
                </a:cubicBezTo>
                <a:close/>
                <a:moveTo>
                  <a:pt x="277" y="58"/>
                </a:moveTo>
                <a:cubicBezTo>
                  <a:pt x="277" y="59"/>
                  <a:pt x="278" y="58"/>
                  <a:pt x="279" y="58"/>
                </a:cubicBezTo>
                <a:cubicBezTo>
                  <a:pt x="279" y="57"/>
                  <a:pt x="278" y="57"/>
                  <a:pt x="277" y="58"/>
                </a:cubicBezTo>
                <a:close/>
                <a:moveTo>
                  <a:pt x="269" y="41"/>
                </a:moveTo>
                <a:cubicBezTo>
                  <a:pt x="269" y="41"/>
                  <a:pt x="269" y="41"/>
                  <a:pt x="269" y="41"/>
                </a:cubicBezTo>
                <a:cubicBezTo>
                  <a:pt x="268" y="41"/>
                  <a:pt x="267" y="41"/>
                  <a:pt x="266" y="41"/>
                </a:cubicBezTo>
                <a:cubicBezTo>
                  <a:pt x="266" y="42"/>
                  <a:pt x="267" y="41"/>
                  <a:pt x="268" y="42"/>
                </a:cubicBezTo>
                <a:cubicBezTo>
                  <a:pt x="269" y="41"/>
                  <a:pt x="269" y="41"/>
                  <a:pt x="269" y="41"/>
                </a:cubicBezTo>
                <a:close/>
                <a:moveTo>
                  <a:pt x="276" y="55"/>
                </a:moveTo>
                <a:cubicBezTo>
                  <a:pt x="276" y="56"/>
                  <a:pt x="277" y="56"/>
                  <a:pt x="277" y="55"/>
                </a:cubicBezTo>
                <a:cubicBezTo>
                  <a:pt x="277" y="55"/>
                  <a:pt x="277" y="55"/>
                  <a:pt x="276" y="55"/>
                </a:cubicBezTo>
                <a:close/>
                <a:moveTo>
                  <a:pt x="282" y="77"/>
                </a:moveTo>
                <a:cubicBezTo>
                  <a:pt x="281" y="78"/>
                  <a:pt x="279" y="77"/>
                  <a:pt x="280" y="79"/>
                </a:cubicBezTo>
                <a:cubicBezTo>
                  <a:pt x="283" y="78"/>
                  <a:pt x="286" y="79"/>
                  <a:pt x="289" y="77"/>
                </a:cubicBezTo>
                <a:cubicBezTo>
                  <a:pt x="287" y="75"/>
                  <a:pt x="284" y="79"/>
                  <a:pt x="282" y="77"/>
                </a:cubicBezTo>
                <a:close/>
                <a:moveTo>
                  <a:pt x="277" y="60"/>
                </a:moveTo>
                <a:cubicBezTo>
                  <a:pt x="276" y="60"/>
                  <a:pt x="276" y="59"/>
                  <a:pt x="275" y="60"/>
                </a:cubicBezTo>
                <a:cubicBezTo>
                  <a:pt x="276" y="61"/>
                  <a:pt x="277" y="61"/>
                  <a:pt x="278" y="60"/>
                </a:cubicBezTo>
                <a:cubicBezTo>
                  <a:pt x="278" y="60"/>
                  <a:pt x="278" y="60"/>
                  <a:pt x="278" y="59"/>
                </a:cubicBezTo>
                <a:cubicBezTo>
                  <a:pt x="278" y="59"/>
                  <a:pt x="278" y="60"/>
                  <a:pt x="277" y="60"/>
                </a:cubicBezTo>
                <a:close/>
                <a:moveTo>
                  <a:pt x="270" y="55"/>
                </a:moveTo>
                <a:cubicBezTo>
                  <a:pt x="270" y="55"/>
                  <a:pt x="269" y="54"/>
                  <a:pt x="268" y="55"/>
                </a:cubicBezTo>
                <a:cubicBezTo>
                  <a:pt x="268" y="55"/>
                  <a:pt x="267" y="55"/>
                  <a:pt x="267" y="55"/>
                </a:cubicBezTo>
                <a:cubicBezTo>
                  <a:pt x="267" y="57"/>
                  <a:pt x="269" y="55"/>
                  <a:pt x="270" y="56"/>
                </a:cubicBezTo>
                <a:cubicBezTo>
                  <a:pt x="270" y="56"/>
                  <a:pt x="270" y="56"/>
                  <a:pt x="270" y="57"/>
                </a:cubicBezTo>
                <a:cubicBezTo>
                  <a:pt x="271" y="56"/>
                  <a:pt x="272" y="56"/>
                  <a:pt x="273" y="55"/>
                </a:cubicBezTo>
                <a:cubicBezTo>
                  <a:pt x="272" y="54"/>
                  <a:pt x="271" y="55"/>
                  <a:pt x="270" y="55"/>
                </a:cubicBezTo>
                <a:close/>
                <a:moveTo>
                  <a:pt x="272" y="57"/>
                </a:moveTo>
                <a:cubicBezTo>
                  <a:pt x="272" y="58"/>
                  <a:pt x="272" y="58"/>
                  <a:pt x="272" y="58"/>
                </a:cubicBezTo>
                <a:cubicBezTo>
                  <a:pt x="272" y="58"/>
                  <a:pt x="272" y="58"/>
                  <a:pt x="273" y="59"/>
                </a:cubicBezTo>
                <a:cubicBezTo>
                  <a:pt x="273" y="58"/>
                  <a:pt x="274" y="58"/>
                  <a:pt x="275" y="58"/>
                </a:cubicBezTo>
                <a:cubicBezTo>
                  <a:pt x="274" y="58"/>
                  <a:pt x="274" y="58"/>
                  <a:pt x="274" y="57"/>
                </a:cubicBezTo>
                <a:cubicBezTo>
                  <a:pt x="274" y="57"/>
                  <a:pt x="273" y="58"/>
                  <a:pt x="272" y="57"/>
                </a:cubicBezTo>
                <a:close/>
                <a:moveTo>
                  <a:pt x="271" y="54"/>
                </a:moveTo>
                <a:cubicBezTo>
                  <a:pt x="271" y="54"/>
                  <a:pt x="272" y="54"/>
                  <a:pt x="272" y="53"/>
                </a:cubicBezTo>
                <a:cubicBezTo>
                  <a:pt x="271" y="53"/>
                  <a:pt x="271" y="53"/>
                  <a:pt x="271" y="54"/>
                </a:cubicBezTo>
                <a:close/>
                <a:moveTo>
                  <a:pt x="273" y="56"/>
                </a:moveTo>
                <a:cubicBezTo>
                  <a:pt x="272" y="56"/>
                  <a:pt x="273" y="56"/>
                  <a:pt x="273" y="56"/>
                </a:cubicBezTo>
                <a:close/>
                <a:moveTo>
                  <a:pt x="267" y="54"/>
                </a:moveTo>
                <a:cubicBezTo>
                  <a:pt x="267" y="54"/>
                  <a:pt x="268" y="54"/>
                  <a:pt x="268" y="54"/>
                </a:cubicBezTo>
                <a:cubicBezTo>
                  <a:pt x="268" y="54"/>
                  <a:pt x="267" y="54"/>
                  <a:pt x="267" y="54"/>
                </a:cubicBezTo>
                <a:close/>
                <a:moveTo>
                  <a:pt x="269" y="56"/>
                </a:moveTo>
                <a:cubicBezTo>
                  <a:pt x="269" y="56"/>
                  <a:pt x="269" y="56"/>
                  <a:pt x="269" y="56"/>
                </a:cubicBezTo>
                <a:close/>
                <a:moveTo>
                  <a:pt x="269" y="57"/>
                </a:moveTo>
                <a:cubicBezTo>
                  <a:pt x="269" y="57"/>
                  <a:pt x="270" y="57"/>
                  <a:pt x="269" y="57"/>
                </a:cubicBezTo>
                <a:close/>
                <a:moveTo>
                  <a:pt x="278" y="78"/>
                </a:moveTo>
                <a:cubicBezTo>
                  <a:pt x="278" y="78"/>
                  <a:pt x="278" y="78"/>
                  <a:pt x="277" y="79"/>
                </a:cubicBezTo>
                <a:cubicBezTo>
                  <a:pt x="276" y="77"/>
                  <a:pt x="274" y="78"/>
                  <a:pt x="272" y="79"/>
                </a:cubicBezTo>
                <a:cubicBezTo>
                  <a:pt x="272" y="78"/>
                  <a:pt x="272" y="78"/>
                  <a:pt x="272" y="78"/>
                </a:cubicBezTo>
                <a:cubicBezTo>
                  <a:pt x="271" y="78"/>
                  <a:pt x="271" y="79"/>
                  <a:pt x="271" y="79"/>
                </a:cubicBezTo>
                <a:cubicBezTo>
                  <a:pt x="271" y="79"/>
                  <a:pt x="270" y="79"/>
                  <a:pt x="270" y="79"/>
                </a:cubicBezTo>
                <a:cubicBezTo>
                  <a:pt x="268" y="79"/>
                  <a:pt x="266" y="79"/>
                  <a:pt x="264" y="79"/>
                </a:cubicBezTo>
                <a:cubicBezTo>
                  <a:pt x="263" y="80"/>
                  <a:pt x="262" y="79"/>
                  <a:pt x="261" y="80"/>
                </a:cubicBezTo>
                <a:cubicBezTo>
                  <a:pt x="262" y="81"/>
                  <a:pt x="262" y="81"/>
                  <a:pt x="262" y="81"/>
                </a:cubicBezTo>
                <a:cubicBezTo>
                  <a:pt x="263" y="81"/>
                  <a:pt x="263" y="81"/>
                  <a:pt x="264" y="80"/>
                </a:cubicBezTo>
                <a:cubicBezTo>
                  <a:pt x="265" y="81"/>
                  <a:pt x="268" y="81"/>
                  <a:pt x="270" y="80"/>
                </a:cubicBezTo>
                <a:cubicBezTo>
                  <a:pt x="271" y="81"/>
                  <a:pt x="272" y="80"/>
                  <a:pt x="273" y="80"/>
                </a:cubicBezTo>
                <a:cubicBezTo>
                  <a:pt x="273" y="80"/>
                  <a:pt x="273" y="80"/>
                  <a:pt x="274" y="80"/>
                </a:cubicBezTo>
                <a:cubicBezTo>
                  <a:pt x="274" y="80"/>
                  <a:pt x="274" y="80"/>
                  <a:pt x="275" y="80"/>
                </a:cubicBezTo>
                <a:cubicBezTo>
                  <a:pt x="276" y="80"/>
                  <a:pt x="275" y="79"/>
                  <a:pt x="276" y="79"/>
                </a:cubicBezTo>
                <a:cubicBezTo>
                  <a:pt x="276" y="80"/>
                  <a:pt x="276" y="80"/>
                  <a:pt x="277" y="80"/>
                </a:cubicBezTo>
                <a:cubicBezTo>
                  <a:pt x="278" y="79"/>
                  <a:pt x="278" y="80"/>
                  <a:pt x="280" y="79"/>
                </a:cubicBezTo>
                <a:cubicBezTo>
                  <a:pt x="279" y="78"/>
                  <a:pt x="279" y="77"/>
                  <a:pt x="278" y="78"/>
                </a:cubicBezTo>
                <a:close/>
                <a:moveTo>
                  <a:pt x="266" y="59"/>
                </a:moveTo>
                <a:cubicBezTo>
                  <a:pt x="267" y="59"/>
                  <a:pt x="268" y="60"/>
                  <a:pt x="268" y="59"/>
                </a:cubicBezTo>
                <a:cubicBezTo>
                  <a:pt x="267" y="59"/>
                  <a:pt x="267" y="58"/>
                  <a:pt x="266" y="59"/>
                </a:cubicBezTo>
                <a:close/>
                <a:moveTo>
                  <a:pt x="261" y="56"/>
                </a:moveTo>
                <a:cubicBezTo>
                  <a:pt x="262" y="57"/>
                  <a:pt x="263" y="58"/>
                  <a:pt x="264" y="58"/>
                </a:cubicBezTo>
                <a:cubicBezTo>
                  <a:pt x="264" y="58"/>
                  <a:pt x="264" y="57"/>
                  <a:pt x="264" y="57"/>
                </a:cubicBezTo>
                <a:cubicBezTo>
                  <a:pt x="265" y="57"/>
                  <a:pt x="265" y="56"/>
                  <a:pt x="266" y="56"/>
                </a:cubicBezTo>
                <a:cubicBezTo>
                  <a:pt x="266" y="57"/>
                  <a:pt x="265" y="57"/>
                  <a:pt x="265" y="57"/>
                </a:cubicBezTo>
                <a:cubicBezTo>
                  <a:pt x="266" y="57"/>
                  <a:pt x="266" y="58"/>
                  <a:pt x="266" y="57"/>
                </a:cubicBezTo>
                <a:cubicBezTo>
                  <a:pt x="267" y="57"/>
                  <a:pt x="266" y="56"/>
                  <a:pt x="266" y="56"/>
                </a:cubicBezTo>
                <a:cubicBezTo>
                  <a:pt x="264" y="56"/>
                  <a:pt x="263" y="56"/>
                  <a:pt x="261" y="56"/>
                </a:cubicBezTo>
                <a:close/>
                <a:moveTo>
                  <a:pt x="267" y="61"/>
                </a:moveTo>
                <a:cubicBezTo>
                  <a:pt x="267" y="61"/>
                  <a:pt x="268" y="61"/>
                  <a:pt x="268" y="61"/>
                </a:cubicBezTo>
                <a:cubicBezTo>
                  <a:pt x="268" y="61"/>
                  <a:pt x="267" y="61"/>
                  <a:pt x="267" y="61"/>
                </a:cubicBezTo>
                <a:close/>
                <a:moveTo>
                  <a:pt x="258" y="44"/>
                </a:moveTo>
                <a:cubicBezTo>
                  <a:pt x="257" y="44"/>
                  <a:pt x="259" y="44"/>
                  <a:pt x="258" y="44"/>
                </a:cubicBezTo>
                <a:close/>
                <a:moveTo>
                  <a:pt x="257" y="44"/>
                </a:moveTo>
                <a:cubicBezTo>
                  <a:pt x="257" y="44"/>
                  <a:pt x="258" y="44"/>
                  <a:pt x="257" y="44"/>
                </a:cubicBezTo>
                <a:close/>
                <a:moveTo>
                  <a:pt x="256" y="56"/>
                </a:moveTo>
                <a:cubicBezTo>
                  <a:pt x="256" y="55"/>
                  <a:pt x="257" y="56"/>
                  <a:pt x="257" y="55"/>
                </a:cubicBezTo>
                <a:cubicBezTo>
                  <a:pt x="257" y="55"/>
                  <a:pt x="256" y="55"/>
                  <a:pt x="256" y="56"/>
                </a:cubicBezTo>
                <a:close/>
                <a:moveTo>
                  <a:pt x="258" y="82"/>
                </a:moveTo>
                <a:cubicBezTo>
                  <a:pt x="258" y="82"/>
                  <a:pt x="258" y="82"/>
                  <a:pt x="258" y="81"/>
                </a:cubicBezTo>
                <a:cubicBezTo>
                  <a:pt x="258" y="81"/>
                  <a:pt x="257" y="82"/>
                  <a:pt x="258" y="82"/>
                </a:cubicBezTo>
                <a:close/>
                <a:moveTo>
                  <a:pt x="250" y="80"/>
                </a:moveTo>
                <a:cubicBezTo>
                  <a:pt x="249" y="80"/>
                  <a:pt x="249" y="81"/>
                  <a:pt x="250" y="80"/>
                </a:cubicBezTo>
                <a:cubicBezTo>
                  <a:pt x="250" y="80"/>
                  <a:pt x="250" y="80"/>
                  <a:pt x="250" y="80"/>
                </a:cubicBezTo>
                <a:close/>
                <a:moveTo>
                  <a:pt x="250" y="81"/>
                </a:moveTo>
                <a:cubicBezTo>
                  <a:pt x="250" y="81"/>
                  <a:pt x="250" y="81"/>
                  <a:pt x="250" y="81"/>
                </a:cubicBezTo>
                <a:cubicBezTo>
                  <a:pt x="249" y="81"/>
                  <a:pt x="249" y="81"/>
                  <a:pt x="250" y="81"/>
                </a:cubicBezTo>
                <a:close/>
                <a:moveTo>
                  <a:pt x="238" y="66"/>
                </a:moveTo>
                <a:cubicBezTo>
                  <a:pt x="238" y="66"/>
                  <a:pt x="238" y="66"/>
                  <a:pt x="238" y="66"/>
                </a:cubicBezTo>
                <a:cubicBezTo>
                  <a:pt x="238" y="66"/>
                  <a:pt x="239" y="66"/>
                  <a:pt x="238" y="66"/>
                </a:cubicBezTo>
                <a:cubicBezTo>
                  <a:pt x="238" y="66"/>
                  <a:pt x="238" y="66"/>
                  <a:pt x="238" y="66"/>
                </a:cubicBezTo>
                <a:close/>
                <a:moveTo>
                  <a:pt x="237" y="66"/>
                </a:moveTo>
                <a:cubicBezTo>
                  <a:pt x="237" y="67"/>
                  <a:pt x="237" y="67"/>
                  <a:pt x="237" y="67"/>
                </a:cubicBezTo>
                <a:cubicBezTo>
                  <a:pt x="237" y="67"/>
                  <a:pt x="238" y="67"/>
                  <a:pt x="238" y="66"/>
                </a:cubicBezTo>
                <a:cubicBezTo>
                  <a:pt x="237" y="66"/>
                  <a:pt x="237" y="66"/>
                  <a:pt x="237" y="66"/>
                </a:cubicBezTo>
                <a:close/>
                <a:moveTo>
                  <a:pt x="237" y="66"/>
                </a:moveTo>
                <a:cubicBezTo>
                  <a:pt x="237" y="66"/>
                  <a:pt x="237" y="66"/>
                  <a:pt x="237" y="66"/>
                </a:cubicBezTo>
                <a:close/>
                <a:moveTo>
                  <a:pt x="216" y="28"/>
                </a:moveTo>
                <a:cubicBezTo>
                  <a:pt x="216" y="28"/>
                  <a:pt x="216" y="28"/>
                  <a:pt x="216" y="28"/>
                </a:cubicBezTo>
                <a:cubicBezTo>
                  <a:pt x="216" y="28"/>
                  <a:pt x="217" y="28"/>
                  <a:pt x="217" y="28"/>
                </a:cubicBezTo>
                <a:cubicBezTo>
                  <a:pt x="217" y="28"/>
                  <a:pt x="217" y="28"/>
                  <a:pt x="217" y="28"/>
                </a:cubicBezTo>
                <a:cubicBezTo>
                  <a:pt x="216" y="28"/>
                  <a:pt x="216" y="27"/>
                  <a:pt x="216" y="28"/>
                </a:cubicBezTo>
                <a:close/>
                <a:moveTo>
                  <a:pt x="238" y="67"/>
                </a:moveTo>
                <a:cubicBezTo>
                  <a:pt x="237" y="67"/>
                  <a:pt x="238" y="67"/>
                  <a:pt x="238" y="67"/>
                </a:cubicBezTo>
                <a:close/>
                <a:moveTo>
                  <a:pt x="230" y="84"/>
                </a:moveTo>
                <a:cubicBezTo>
                  <a:pt x="229" y="84"/>
                  <a:pt x="230" y="84"/>
                  <a:pt x="230" y="84"/>
                </a:cubicBezTo>
                <a:close/>
                <a:moveTo>
                  <a:pt x="229" y="85"/>
                </a:moveTo>
                <a:cubicBezTo>
                  <a:pt x="229" y="84"/>
                  <a:pt x="229" y="84"/>
                  <a:pt x="229" y="84"/>
                </a:cubicBezTo>
                <a:cubicBezTo>
                  <a:pt x="228" y="83"/>
                  <a:pt x="227" y="85"/>
                  <a:pt x="229" y="85"/>
                </a:cubicBezTo>
                <a:close/>
                <a:moveTo>
                  <a:pt x="219" y="68"/>
                </a:moveTo>
                <a:cubicBezTo>
                  <a:pt x="219" y="68"/>
                  <a:pt x="220" y="68"/>
                  <a:pt x="220" y="68"/>
                </a:cubicBezTo>
                <a:cubicBezTo>
                  <a:pt x="220" y="68"/>
                  <a:pt x="220" y="68"/>
                  <a:pt x="220" y="68"/>
                </a:cubicBezTo>
                <a:cubicBezTo>
                  <a:pt x="219" y="68"/>
                  <a:pt x="219" y="68"/>
                  <a:pt x="219" y="68"/>
                </a:cubicBezTo>
                <a:close/>
                <a:moveTo>
                  <a:pt x="220" y="86"/>
                </a:moveTo>
                <a:cubicBezTo>
                  <a:pt x="220" y="86"/>
                  <a:pt x="220" y="86"/>
                  <a:pt x="220" y="86"/>
                </a:cubicBezTo>
                <a:close/>
                <a:moveTo>
                  <a:pt x="219" y="84"/>
                </a:moveTo>
                <a:cubicBezTo>
                  <a:pt x="218" y="84"/>
                  <a:pt x="219" y="83"/>
                  <a:pt x="219" y="84"/>
                </a:cubicBezTo>
                <a:close/>
                <a:moveTo>
                  <a:pt x="208" y="68"/>
                </a:moveTo>
                <a:cubicBezTo>
                  <a:pt x="209" y="69"/>
                  <a:pt x="210" y="69"/>
                  <a:pt x="210" y="68"/>
                </a:cubicBezTo>
                <a:cubicBezTo>
                  <a:pt x="209" y="69"/>
                  <a:pt x="209" y="68"/>
                  <a:pt x="208" y="68"/>
                </a:cubicBezTo>
                <a:close/>
                <a:moveTo>
                  <a:pt x="208" y="69"/>
                </a:moveTo>
                <a:cubicBezTo>
                  <a:pt x="208" y="68"/>
                  <a:pt x="208" y="69"/>
                  <a:pt x="208" y="69"/>
                </a:cubicBezTo>
                <a:close/>
                <a:moveTo>
                  <a:pt x="204" y="65"/>
                </a:moveTo>
                <a:cubicBezTo>
                  <a:pt x="204" y="66"/>
                  <a:pt x="203" y="65"/>
                  <a:pt x="203" y="66"/>
                </a:cubicBezTo>
                <a:cubicBezTo>
                  <a:pt x="203" y="65"/>
                  <a:pt x="204" y="66"/>
                  <a:pt x="203" y="66"/>
                </a:cubicBezTo>
                <a:cubicBezTo>
                  <a:pt x="203" y="66"/>
                  <a:pt x="202" y="66"/>
                  <a:pt x="202" y="66"/>
                </a:cubicBezTo>
                <a:cubicBezTo>
                  <a:pt x="202" y="66"/>
                  <a:pt x="202" y="66"/>
                  <a:pt x="202" y="66"/>
                </a:cubicBezTo>
                <a:cubicBezTo>
                  <a:pt x="202" y="65"/>
                  <a:pt x="201" y="65"/>
                  <a:pt x="201" y="66"/>
                </a:cubicBezTo>
                <a:cubicBezTo>
                  <a:pt x="201" y="65"/>
                  <a:pt x="202" y="66"/>
                  <a:pt x="201" y="66"/>
                </a:cubicBezTo>
                <a:cubicBezTo>
                  <a:pt x="201" y="67"/>
                  <a:pt x="200" y="66"/>
                  <a:pt x="200" y="66"/>
                </a:cubicBezTo>
                <a:cubicBezTo>
                  <a:pt x="199" y="66"/>
                  <a:pt x="199" y="67"/>
                  <a:pt x="199" y="67"/>
                </a:cubicBezTo>
                <a:cubicBezTo>
                  <a:pt x="198" y="66"/>
                  <a:pt x="198" y="66"/>
                  <a:pt x="197" y="66"/>
                </a:cubicBezTo>
                <a:cubicBezTo>
                  <a:pt x="197" y="66"/>
                  <a:pt x="195" y="65"/>
                  <a:pt x="195" y="66"/>
                </a:cubicBezTo>
                <a:cubicBezTo>
                  <a:pt x="194" y="65"/>
                  <a:pt x="193" y="66"/>
                  <a:pt x="192" y="66"/>
                </a:cubicBezTo>
                <a:cubicBezTo>
                  <a:pt x="192" y="66"/>
                  <a:pt x="193" y="66"/>
                  <a:pt x="193" y="66"/>
                </a:cubicBezTo>
                <a:cubicBezTo>
                  <a:pt x="193" y="67"/>
                  <a:pt x="193" y="67"/>
                  <a:pt x="193" y="67"/>
                </a:cubicBezTo>
                <a:cubicBezTo>
                  <a:pt x="193" y="68"/>
                  <a:pt x="193" y="68"/>
                  <a:pt x="194" y="68"/>
                </a:cubicBezTo>
                <a:cubicBezTo>
                  <a:pt x="194" y="68"/>
                  <a:pt x="194" y="67"/>
                  <a:pt x="194" y="67"/>
                </a:cubicBezTo>
                <a:cubicBezTo>
                  <a:pt x="195" y="67"/>
                  <a:pt x="196" y="67"/>
                  <a:pt x="196" y="68"/>
                </a:cubicBezTo>
                <a:cubicBezTo>
                  <a:pt x="197" y="66"/>
                  <a:pt x="198" y="69"/>
                  <a:pt x="200" y="68"/>
                </a:cubicBezTo>
                <a:cubicBezTo>
                  <a:pt x="199" y="68"/>
                  <a:pt x="199" y="67"/>
                  <a:pt x="200" y="67"/>
                </a:cubicBezTo>
                <a:cubicBezTo>
                  <a:pt x="200" y="67"/>
                  <a:pt x="201" y="67"/>
                  <a:pt x="201" y="68"/>
                </a:cubicBezTo>
                <a:cubicBezTo>
                  <a:pt x="202" y="67"/>
                  <a:pt x="205" y="67"/>
                  <a:pt x="204" y="65"/>
                </a:cubicBezTo>
                <a:cubicBezTo>
                  <a:pt x="204" y="65"/>
                  <a:pt x="205" y="66"/>
                  <a:pt x="205" y="66"/>
                </a:cubicBezTo>
                <a:cubicBezTo>
                  <a:pt x="205" y="65"/>
                  <a:pt x="205" y="66"/>
                  <a:pt x="204" y="65"/>
                </a:cubicBezTo>
                <a:close/>
                <a:moveTo>
                  <a:pt x="195" y="67"/>
                </a:moveTo>
                <a:cubicBezTo>
                  <a:pt x="195" y="67"/>
                  <a:pt x="194" y="67"/>
                  <a:pt x="194" y="67"/>
                </a:cubicBezTo>
                <a:cubicBezTo>
                  <a:pt x="194" y="67"/>
                  <a:pt x="194" y="67"/>
                  <a:pt x="194" y="66"/>
                </a:cubicBezTo>
                <a:cubicBezTo>
                  <a:pt x="194" y="66"/>
                  <a:pt x="195" y="66"/>
                  <a:pt x="195" y="67"/>
                </a:cubicBezTo>
                <a:close/>
                <a:moveTo>
                  <a:pt x="205" y="69"/>
                </a:moveTo>
                <a:cubicBezTo>
                  <a:pt x="205" y="69"/>
                  <a:pt x="206" y="69"/>
                  <a:pt x="206" y="68"/>
                </a:cubicBezTo>
                <a:cubicBezTo>
                  <a:pt x="206" y="68"/>
                  <a:pt x="205" y="69"/>
                  <a:pt x="205" y="69"/>
                </a:cubicBezTo>
                <a:close/>
                <a:moveTo>
                  <a:pt x="203" y="69"/>
                </a:moveTo>
                <a:cubicBezTo>
                  <a:pt x="203" y="69"/>
                  <a:pt x="204" y="69"/>
                  <a:pt x="204" y="69"/>
                </a:cubicBezTo>
                <a:cubicBezTo>
                  <a:pt x="204" y="69"/>
                  <a:pt x="203" y="68"/>
                  <a:pt x="203" y="69"/>
                </a:cubicBezTo>
                <a:close/>
                <a:moveTo>
                  <a:pt x="200" y="65"/>
                </a:moveTo>
                <a:cubicBezTo>
                  <a:pt x="200" y="65"/>
                  <a:pt x="200" y="65"/>
                  <a:pt x="200" y="65"/>
                </a:cubicBezTo>
                <a:close/>
                <a:moveTo>
                  <a:pt x="200" y="68"/>
                </a:moveTo>
                <a:cubicBezTo>
                  <a:pt x="200" y="68"/>
                  <a:pt x="200" y="68"/>
                  <a:pt x="200" y="68"/>
                </a:cubicBezTo>
                <a:close/>
                <a:moveTo>
                  <a:pt x="199" y="66"/>
                </a:moveTo>
                <a:cubicBezTo>
                  <a:pt x="199" y="66"/>
                  <a:pt x="199" y="66"/>
                  <a:pt x="199" y="66"/>
                </a:cubicBezTo>
                <a:close/>
                <a:moveTo>
                  <a:pt x="198" y="66"/>
                </a:moveTo>
                <a:cubicBezTo>
                  <a:pt x="198" y="66"/>
                  <a:pt x="198" y="65"/>
                  <a:pt x="197" y="65"/>
                </a:cubicBezTo>
                <a:cubicBezTo>
                  <a:pt x="197" y="65"/>
                  <a:pt x="197" y="66"/>
                  <a:pt x="198" y="66"/>
                </a:cubicBezTo>
                <a:close/>
                <a:moveTo>
                  <a:pt x="206" y="84"/>
                </a:moveTo>
                <a:cubicBezTo>
                  <a:pt x="207" y="84"/>
                  <a:pt x="205" y="84"/>
                  <a:pt x="206" y="84"/>
                </a:cubicBezTo>
                <a:close/>
                <a:moveTo>
                  <a:pt x="191" y="66"/>
                </a:moveTo>
                <a:cubicBezTo>
                  <a:pt x="190" y="66"/>
                  <a:pt x="189" y="67"/>
                  <a:pt x="188" y="66"/>
                </a:cubicBezTo>
                <a:cubicBezTo>
                  <a:pt x="188" y="66"/>
                  <a:pt x="188" y="66"/>
                  <a:pt x="187" y="66"/>
                </a:cubicBezTo>
                <a:cubicBezTo>
                  <a:pt x="188" y="67"/>
                  <a:pt x="189" y="66"/>
                  <a:pt x="189" y="67"/>
                </a:cubicBezTo>
                <a:cubicBezTo>
                  <a:pt x="190" y="67"/>
                  <a:pt x="189" y="67"/>
                  <a:pt x="190" y="68"/>
                </a:cubicBezTo>
                <a:cubicBezTo>
                  <a:pt x="191" y="68"/>
                  <a:pt x="191" y="68"/>
                  <a:pt x="192" y="68"/>
                </a:cubicBezTo>
                <a:cubicBezTo>
                  <a:pt x="192" y="67"/>
                  <a:pt x="192" y="67"/>
                  <a:pt x="191" y="66"/>
                </a:cubicBezTo>
                <a:close/>
                <a:moveTo>
                  <a:pt x="201" y="84"/>
                </a:moveTo>
                <a:cubicBezTo>
                  <a:pt x="201" y="85"/>
                  <a:pt x="201" y="84"/>
                  <a:pt x="201" y="84"/>
                </a:cubicBezTo>
                <a:close/>
                <a:moveTo>
                  <a:pt x="196" y="77"/>
                </a:moveTo>
                <a:cubicBezTo>
                  <a:pt x="197" y="76"/>
                  <a:pt x="196" y="76"/>
                  <a:pt x="196" y="76"/>
                </a:cubicBezTo>
                <a:cubicBezTo>
                  <a:pt x="195" y="76"/>
                  <a:pt x="196" y="77"/>
                  <a:pt x="196" y="77"/>
                </a:cubicBezTo>
                <a:cubicBezTo>
                  <a:pt x="196" y="77"/>
                  <a:pt x="196" y="77"/>
                  <a:pt x="196" y="77"/>
                </a:cubicBezTo>
                <a:close/>
                <a:moveTo>
                  <a:pt x="192" y="78"/>
                </a:moveTo>
                <a:cubicBezTo>
                  <a:pt x="193" y="78"/>
                  <a:pt x="195" y="77"/>
                  <a:pt x="196" y="78"/>
                </a:cubicBezTo>
                <a:cubicBezTo>
                  <a:pt x="196" y="78"/>
                  <a:pt x="197" y="78"/>
                  <a:pt x="197" y="77"/>
                </a:cubicBezTo>
                <a:cubicBezTo>
                  <a:pt x="197" y="78"/>
                  <a:pt x="196" y="77"/>
                  <a:pt x="196" y="77"/>
                </a:cubicBezTo>
                <a:cubicBezTo>
                  <a:pt x="195" y="78"/>
                  <a:pt x="193" y="77"/>
                  <a:pt x="192" y="78"/>
                </a:cubicBezTo>
                <a:close/>
                <a:moveTo>
                  <a:pt x="194" y="76"/>
                </a:moveTo>
                <a:cubicBezTo>
                  <a:pt x="194" y="77"/>
                  <a:pt x="195" y="77"/>
                  <a:pt x="195" y="77"/>
                </a:cubicBezTo>
                <a:cubicBezTo>
                  <a:pt x="195" y="76"/>
                  <a:pt x="195" y="76"/>
                  <a:pt x="194" y="76"/>
                </a:cubicBezTo>
                <a:close/>
                <a:moveTo>
                  <a:pt x="186" y="67"/>
                </a:moveTo>
                <a:cubicBezTo>
                  <a:pt x="186" y="69"/>
                  <a:pt x="188" y="67"/>
                  <a:pt x="188" y="68"/>
                </a:cubicBezTo>
                <a:cubicBezTo>
                  <a:pt x="188" y="68"/>
                  <a:pt x="189" y="68"/>
                  <a:pt x="189" y="68"/>
                </a:cubicBezTo>
                <a:cubicBezTo>
                  <a:pt x="188" y="67"/>
                  <a:pt x="187" y="67"/>
                  <a:pt x="186" y="67"/>
                </a:cubicBezTo>
                <a:close/>
                <a:moveTo>
                  <a:pt x="192" y="76"/>
                </a:moveTo>
                <a:cubicBezTo>
                  <a:pt x="191" y="77"/>
                  <a:pt x="190" y="76"/>
                  <a:pt x="189" y="77"/>
                </a:cubicBezTo>
                <a:cubicBezTo>
                  <a:pt x="188" y="76"/>
                  <a:pt x="187" y="76"/>
                  <a:pt x="186" y="76"/>
                </a:cubicBezTo>
                <a:cubicBezTo>
                  <a:pt x="185" y="76"/>
                  <a:pt x="184" y="76"/>
                  <a:pt x="183" y="76"/>
                </a:cubicBezTo>
                <a:cubicBezTo>
                  <a:pt x="184" y="78"/>
                  <a:pt x="188" y="77"/>
                  <a:pt x="191" y="77"/>
                </a:cubicBezTo>
                <a:cubicBezTo>
                  <a:pt x="191" y="77"/>
                  <a:pt x="192" y="77"/>
                  <a:pt x="192" y="77"/>
                </a:cubicBezTo>
                <a:cubicBezTo>
                  <a:pt x="193" y="77"/>
                  <a:pt x="192" y="76"/>
                  <a:pt x="192" y="76"/>
                </a:cubicBezTo>
                <a:close/>
                <a:moveTo>
                  <a:pt x="209" y="108"/>
                </a:moveTo>
                <a:cubicBezTo>
                  <a:pt x="208" y="108"/>
                  <a:pt x="209" y="108"/>
                  <a:pt x="209" y="108"/>
                </a:cubicBezTo>
                <a:close/>
                <a:moveTo>
                  <a:pt x="186" y="66"/>
                </a:moveTo>
                <a:cubicBezTo>
                  <a:pt x="186" y="67"/>
                  <a:pt x="187" y="66"/>
                  <a:pt x="186" y="66"/>
                </a:cubicBezTo>
                <a:cubicBezTo>
                  <a:pt x="186" y="66"/>
                  <a:pt x="186" y="66"/>
                  <a:pt x="186" y="66"/>
                </a:cubicBezTo>
                <a:close/>
                <a:moveTo>
                  <a:pt x="187" y="69"/>
                </a:moveTo>
                <a:cubicBezTo>
                  <a:pt x="187" y="68"/>
                  <a:pt x="187" y="68"/>
                  <a:pt x="187" y="68"/>
                </a:cubicBezTo>
                <a:cubicBezTo>
                  <a:pt x="187" y="68"/>
                  <a:pt x="187" y="69"/>
                  <a:pt x="187" y="69"/>
                </a:cubicBezTo>
                <a:close/>
                <a:moveTo>
                  <a:pt x="186" y="78"/>
                </a:moveTo>
                <a:cubicBezTo>
                  <a:pt x="185" y="79"/>
                  <a:pt x="182" y="77"/>
                  <a:pt x="180" y="79"/>
                </a:cubicBezTo>
                <a:cubicBezTo>
                  <a:pt x="181" y="79"/>
                  <a:pt x="182" y="79"/>
                  <a:pt x="183" y="79"/>
                </a:cubicBezTo>
                <a:cubicBezTo>
                  <a:pt x="186" y="79"/>
                  <a:pt x="189" y="79"/>
                  <a:pt x="192" y="79"/>
                </a:cubicBezTo>
                <a:cubicBezTo>
                  <a:pt x="192" y="79"/>
                  <a:pt x="192" y="79"/>
                  <a:pt x="192" y="78"/>
                </a:cubicBezTo>
                <a:cubicBezTo>
                  <a:pt x="190" y="78"/>
                  <a:pt x="188" y="79"/>
                  <a:pt x="186" y="78"/>
                </a:cubicBezTo>
                <a:close/>
                <a:moveTo>
                  <a:pt x="184" y="67"/>
                </a:moveTo>
                <a:cubicBezTo>
                  <a:pt x="183" y="67"/>
                  <a:pt x="184" y="68"/>
                  <a:pt x="184" y="68"/>
                </a:cubicBezTo>
                <a:cubicBezTo>
                  <a:pt x="183" y="66"/>
                  <a:pt x="182" y="67"/>
                  <a:pt x="181" y="67"/>
                </a:cubicBezTo>
                <a:cubicBezTo>
                  <a:pt x="181" y="68"/>
                  <a:pt x="181" y="68"/>
                  <a:pt x="181" y="68"/>
                </a:cubicBezTo>
                <a:cubicBezTo>
                  <a:pt x="183" y="68"/>
                  <a:pt x="184" y="69"/>
                  <a:pt x="186" y="68"/>
                </a:cubicBezTo>
                <a:cubicBezTo>
                  <a:pt x="185" y="67"/>
                  <a:pt x="185" y="67"/>
                  <a:pt x="184" y="67"/>
                </a:cubicBezTo>
                <a:close/>
                <a:moveTo>
                  <a:pt x="195" y="85"/>
                </a:moveTo>
                <a:cubicBezTo>
                  <a:pt x="194" y="85"/>
                  <a:pt x="195" y="85"/>
                  <a:pt x="195" y="85"/>
                </a:cubicBezTo>
                <a:close/>
                <a:moveTo>
                  <a:pt x="194" y="85"/>
                </a:moveTo>
                <a:cubicBezTo>
                  <a:pt x="193" y="85"/>
                  <a:pt x="193" y="85"/>
                  <a:pt x="193" y="85"/>
                </a:cubicBezTo>
                <a:cubicBezTo>
                  <a:pt x="193" y="85"/>
                  <a:pt x="193" y="85"/>
                  <a:pt x="194" y="85"/>
                </a:cubicBezTo>
                <a:close/>
                <a:moveTo>
                  <a:pt x="203" y="110"/>
                </a:moveTo>
                <a:cubicBezTo>
                  <a:pt x="203" y="111"/>
                  <a:pt x="205" y="110"/>
                  <a:pt x="204" y="110"/>
                </a:cubicBezTo>
                <a:cubicBezTo>
                  <a:pt x="204" y="110"/>
                  <a:pt x="203" y="110"/>
                  <a:pt x="203" y="110"/>
                </a:cubicBezTo>
                <a:close/>
                <a:moveTo>
                  <a:pt x="170" y="68"/>
                </a:moveTo>
                <a:cubicBezTo>
                  <a:pt x="170" y="69"/>
                  <a:pt x="171" y="68"/>
                  <a:pt x="172" y="68"/>
                </a:cubicBezTo>
                <a:cubicBezTo>
                  <a:pt x="175" y="69"/>
                  <a:pt x="178" y="69"/>
                  <a:pt x="181" y="68"/>
                </a:cubicBezTo>
                <a:cubicBezTo>
                  <a:pt x="180" y="68"/>
                  <a:pt x="181" y="68"/>
                  <a:pt x="181" y="67"/>
                </a:cubicBezTo>
                <a:cubicBezTo>
                  <a:pt x="177" y="68"/>
                  <a:pt x="174" y="67"/>
                  <a:pt x="170" y="68"/>
                </a:cubicBezTo>
                <a:close/>
                <a:moveTo>
                  <a:pt x="199" y="110"/>
                </a:moveTo>
                <a:cubicBezTo>
                  <a:pt x="200" y="110"/>
                  <a:pt x="200" y="111"/>
                  <a:pt x="201" y="110"/>
                </a:cubicBezTo>
                <a:cubicBezTo>
                  <a:pt x="201" y="110"/>
                  <a:pt x="201" y="110"/>
                  <a:pt x="201" y="109"/>
                </a:cubicBezTo>
                <a:cubicBezTo>
                  <a:pt x="200" y="110"/>
                  <a:pt x="199" y="110"/>
                  <a:pt x="199" y="110"/>
                </a:cubicBezTo>
                <a:close/>
                <a:moveTo>
                  <a:pt x="179" y="76"/>
                </a:moveTo>
                <a:cubicBezTo>
                  <a:pt x="179" y="77"/>
                  <a:pt x="179" y="77"/>
                  <a:pt x="180" y="77"/>
                </a:cubicBezTo>
                <a:cubicBezTo>
                  <a:pt x="180" y="77"/>
                  <a:pt x="182" y="77"/>
                  <a:pt x="183" y="77"/>
                </a:cubicBezTo>
                <a:cubicBezTo>
                  <a:pt x="181" y="77"/>
                  <a:pt x="180" y="77"/>
                  <a:pt x="179" y="76"/>
                </a:cubicBezTo>
                <a:close/>
                <a:moveTo>
                  <a:pt x="197" y="110"/>
                </a:moveTo>
                <a:cubicBezTo>
                  <a:pt x="197" y="111"/>
                  <a:pt x="199" y="111"/>
                  <a:pt x="198" y="110"/>
                </a:cubicBezTo>
                <a:cubicBezTo>
                  <a:pt x="198" y="110"/>
                  <a:pt x="198" y="110"/>
                  <a:pt x="197" y="110"/>
                </a:cubicBezTo>
                <a:close/>
                <a:moveTo>
                  <a:pt x="198" y="111"/>
                </a:moveTo>
                <a:cubicBezTo>
                  <a:pt x="198" y="112"/>
                  <a:pt x="199" y="111"/>
                  <a:pt x="198" y="111"/>
                </a:cubicBezTo>
                <a:close/>
                <a:moveTo>
                  <a:pt x="185" y="87"/>
                </a:moveTo>
                <a:cubicBezTo>
                  <a:pt x="185" y="88"/>
                  <a:pt x="185" y="88"/>
                  <a:pt x="185" y="88"/>
                </a:cubicBezTo>
                <a:cubicBezTo>
                  <a:pt x="185" y="87"/>
                  <a:pt x="185" y="87"/>
                  <a:pt x="185" y="87"/>
                </a:cubicBezTo>
                <a:close/>
                <a:moveTo>
                  <a:pt x="197" y="110"/>
                </a:moveTo>
                <a:cubicBezTo>
                  <a:pt x="197" y="109"/>
                  <a:pt x="195" y="110"/>
                  <a:pt x="197" y="110"/>
                </a:cubicBezTo>
                <a:close/>
                <a:moveTo>
                  <a:pt x="176" y="78"/>
                </a:moveTo>
                <a:cubicBezTo>
                  <a:pt x="176" y="78"/>
                  <a:pt x="175" y="78"/>
                  <a:pt x="175" y="78"/>
                </a:cubicBezTo>
                <a:cubicBezTo>
                  <a:pt x="175" y="78"/>
                  <a:pt x="175" y="78"/>
                  <a:pt x="175" y="78"/>
                </a:cubicBezTo>
                <a:cubicBezTo>
                  <a:pt x="174" y="79"/>
                  <a:pt x="172" y="77"/>
                  <a:pt x="171" y="78"/>
                </a:cubicBezTo>
                <a:cubicBezTo>
                  <a:pt x="172" y="78"/>
                  <a:pt x="172" y="78"/>
                  <a:pt x="172" y="78"/>
                </a:cubicBezTo>
                <a:cubicBezTo>
                  <a:pt x="171" y="78"/>
                  <a:pt x="171" y="78"/>
                  <a:pt x="170" y="78"/>
                </a:cubicBezTo>
                <a:cubicBezTo>
                  <a:pt x="169" y="76"/>
                  <a:pt x="166" y="78"/>
                  <a:pt x="165" y="77"/>
                </a:cubicBezTo>
                <a:cubicBezTo>
                  <a:pt x="164" y="78"/>
                  <a:pt x="164" y="78"/>
                  <a:pt x="164" y="78"/>
                </a:cubicBezTo>
                <a:cubicBezTo>
                  <a:pt x="164" y="78"/>
                  <a:pt x="163" y="78"/>
                  <a:pt x="163" y="78"/>
                </a:cubicBezTo>
                <a:cubicBezTo>
                  <a:pt x="162" y="78"/>
                  <a:pt x="162" y="78"/>
                  <a:pt x="162" y="78"/>
                </a:cubicBezTo>
                <a:cubicBezTo>
                  <a:pt x="161" y="78"/>
                  <a:pt x="160" y="79"/>
                  <a:pt x="160" y="79"/>
                </a:cubicBezTo>
                <a:cubicBezTo>
                  <a:pt x="159" y="79"/>
                  <a:pt x="159" y="79"/>
                  <a:pt x="158" y="78"/>
                </a:cubicBezTo>
                <a:cubicBezTo>
                  <a:pt x="158" y="79"/>
                  <a:pt x="157" y="78"/>
                  <a:pt x="157" y="79"/>
                </a:cubicBezTo>
                <a:cubicBezTo>
                  <a:pt x="157" y="79"/>
                  <a:pt x="158" y="80"/>
                  <a:pt x="157" y="80"/>
                </a:cubicBezTo>
                <a:cubicBezTo>
                  <a:pt x="156" y="80"/>
                  <a:pt x="156" y="79"/>
                  <a:pt x="155" y="79"/>
                </a:cubicBezTo>
                <a:cubicBezTo>
                  <a:pt x="153" y="79"/>
                  <a:pt x="153" y="80"/>
                  <a:pt x="154" y="81"/>
                </a:cubicBezTo>
                <a:cubicBezTo>
                  <a:pt x="155" y="81"/>
                  <a:pt x="156" y="81"/>
                  <a:pt x="158" y="81"/>
                </a:cubicBezTo>
                <a:cubicBezTo>
                  <a:pt x="158" y="81"/>
                  <a:pt x="158" y="80"/>
                  <a:pt x="158" y="80"/>
                </a:cubicBezTo>
                <a:cubicBezTo>
                  <a:pt x="159" y="80"/>
                  <a:pt x="159" y="80"/>
                  <a:pt x="159" y="80"/>
                </a:cubicBezTo>
                <a:cubicBezTo>
                  <a:pt x="159" y="80"/>
                  <a:pt x="159" y="81"/>
                  <a:pt x="159" y="81"/>
                </a:cubicBezTo>
                <a:cubicBezTo>
                  <a:pt x="160" y="81"/>
                  <a:pt x="160" y="81"/>
                  <a:pt x="161" y="81"/>
                </a:cubicBezTo>
                <a:cubicBezTo>
                  <a:pt x="163" y="80"/>
                  <a:pt x="165" y="81"/>
                  <a:pt x="167" y="80"/>
                </a:cubicBezTo>
                <a:cubicBezTo>
                  <a:pt x="167" y="80"/>
                  <a:pt x="167" y="80"/>
                  <a:pt x="167" y="80"/>
                </a:cubicBezTo>
                <a:cubicBezTo>
                  <a:pt x="168" y="80"/>
                  <a:pt x="168" y="80"/>
                  <a:pt x="168" y="80"/>
                </a:cubicBezTo>
                <a:cubicBezTo>
                  <a:pt x="169" y="80"/>
                  <a:pt x="169" y="80"/>
                  <a:pt x="170" y="79"/>
                </a:cubicBezTo>
                <a:cubicBezTo>
                  <a:pt x="170" y="80"/>
                  <a:pt x="170" y="80"/>
                  <a:pt x="170" y="80"/>
                </a:cubicBezTo>
                <a:cubicBezTo>
                  <a:pt x="171" y="80"/>
                  <a:pt x="173" y="80"/>
                  <a:pt x="174" y="80"/>
                </a:cubicBezTo>
                <a:cubicBezTo>
                  <a:pt x="174" y="80"/>
                  <a:pt x="174" y="80"/>
                  <a:pt x="175" y="79"/>
                </a:cubicBezTo>
                <a:cubicBezTo>
                  <a:pt x="176" y="81"/>
                  <a:pt x="179" y="80"/>
                  <a:pt x="180" y="79"/>
                </a:cubicBezTo>
                <a:cubicBezTo>
                  <a:pt x="180" y="77"/>
                  <a:pt x="178" y="79"/>
                  <a:pt x="178" y="78"/>
                </a:cubicBezTo>
                <a:cubicBezTo>
                  <a:pt x="178" y="78"/>
                  <a:pt x="178" y="78"/>
                  <a:pt x="179" y="78"/>
                </a:cubicBezTo>
                <a:cubicBezTo>
                  <a:pt x="178" y="76"/>
                  <a:pt x="177" y="76"/>
                  <a:pt x="176" y="77"/>
                </a:cubicBezTo>
                <a:cubicBezTo>
                  <a:pt x="176" y="77"/>
                  <a:pt x="176" y="78"/>
                  <a:pt x="176" y="78"/>
                </a:cubicBezTo>
                <a:close/>
                <a:moveTo>
                  <a:pt x="165" y="78"/>
                </a:moveTo>
                <a:cubicBezTo>
                  <a:pt x="166" y="78"/>
                  <a:pt x="164" y="79"/>
                  <a:pt x="165" y="78"/>
                </a:cubicBezTo>
                <a:close/>
                <a:moveTo>
                  <a:pt x="163" y="79"/>
                </a:moveTo>
                <a:cubicBezTo>
                  <a:pt x="163" y="79"/>
                  <a:pt x="163" y="79"/>
                  <a:pt x="163" y="79"/>
                </a:cubicBezTo>
                <a:cubicBezTo>
                  <a:pt x="163" y="79"/>
                  <a:pt x="163" y="79"/>
                  <a:pt x="163" y="79"/>
                </a:cubicBezTo>
                <a:close/>
                <a:moveTo>
                  <a:pt x="161" y="79"/>
                </a:moveTo>
                <a:cubicBezTo>
                  <a:pt x="162" y="79"/>
                  <a:pt x="161" y="79"/>
                  <a:pt x="161" y="79"/>
                </a:cubicBezTo>
                <a:close/>
                <a:moveTo>
                  <a:pt x="196" y="112"/>
                </a:moveTo>
                <a:cubicBezTo>
                  <a:pt x="196" y="112"/>
                  <a:pt x="197" y="112"/>
                  <a:pt x="197" y="112"/>
                </a:cubicBezTo>
                <a:cubicBezTo>
                  <a:pt x="197" y="112"/>
                  <a:pt x="197" y="112"/>
                  <a:pt x="197" y="111"/>
                </a:cubicBezTo>
                <a:cubicBezTo>
                  <a:pt x="197" y="112"/>
                  <a:pt x="197" y="112"/>
                  <a:pt x="196" y="112"/>
                </a:cubicBezTo>
                <a:close/>
                <a:moveTo>
                  <a:pt x="195" y="111"/>
                </a:moveTo>
                <a:cubicBezTo>
                  <a:pt x="195" y="110"/>
                  <a:pt x="195" y="110"/>
                  <a:pt x="195" y="110"/>
                </a:cubicBezTo>
                <a:cubicBezTo>
                  <a:pt x="195" y="110"/>
                  <a:pt x="195" y="110"/>
                  <a:pt x="195" y="111"/>
                </a:cubicBezTo>
                <a:close/>
                <a:moveTo>
                  <a:pt x="196" y="116"/>
                </a:moveTo>
                <a:cubicBezTo>
                  <a:pt x="196" y="116"/>
                  <a:pt x="196" y="116"/>
                  <a:pt x="197" y="116"/>
                </a:cubicBezTo>
                <a:cubicBezTo>
                  <a:pt x="197" y="116"/>
                  <a:pt x="196" y="115"/>
                  <a:pt x="196" y="116"/>
                </a:cubicBezTo>
                <a:close/>
                <a:moveTo>
                  <a:pt x="175" y="77"/>
                </a:moveTo>
                <a:cubicBezTo>
                  <a:pt x="175" y="77"/>
                  <a:pt x="175" y="77"/>
                  <a:pt x="176" y="77"/>
                </a:cubicBezTo>
                <a:cubicBezTo>
                  <a:pt x="175" y="77"/>
                  <a:pt x="175" y="77"/>
                  <a:pt x="175" y="77"/>
                </a:cubicBezTo>
                <a:close/>
                <a:moveTo>
                  <a:pt x="191" y="108"/>
                </a:moveTo>
                <a:cubicBezTo>
                  <a:pt x="191" y="108"/>
                  <a:pt x="191" y="108"/>
                  <a:pt x="191" y="108"/>
                </a:cubicBezTo>
                <a:cubicBezTo>
                  <a:pt x="191" y="108"/>
                  <a:pt x="192" y="109"/>
                  <a:pt x="192" y="108"/>
                </a:cubicBezTo>
                <a:cubicBezTo>
                  <a:pt x="192" y="108"/>
                  <a:pt x="192" y="108"/>
                  <a:pt x="191" y="107"/>
                </a:cubicBezTo>
                <a:cubicBezTo>
                  <a:pt x="191" y="107"/>
                  <a:pt x="191" y="108"/>
                  <a:pt x="191" y="108"/>
                </a:cubicBezTo>
                <a:close/>
                <a:moveTo>
                  <a:pt x="192" y="110"/>
                </a:moveTo>
                <a:cubicBezTo>
                  <a:pt x="193" y="111"/>
                  <a:pt x="193" y="111"/>
                  <a:pt x="193" y="111"/>
                </a:cubicBezTo>
                <a:cubicBezTo>
                  <a:pt x="193" y="110"/>
                  <a:pt x="193" y="110"/>
                  <a:pt x="193" y="110"/>
                </a:cubicBezTo>
                <a:cubicBezTo>
                  <a:pt x="193" y="110"/>
                  <a:pt x="193" y="110"/>
                  <a:pt x="192" y="110"/>
                </a:cubicBezTo>
                <a:close/>
                <a:moveTo>
                  <a:pt x="196" y="117"/>
                </a:moveTo>
                <a:cubicBezTo>
                  <a:pt x="196" y="117"/>
                  <a:pt x="197" y="117"/>
                  <a:pt x="197" y="117"/>
                </a:cubicBezTo>
                <a:cubicBezTo>
                  <a:pt x="196" y="117"/>
                  <a:pt x="196" y="117"/>
                  <a:pt x="196" y="117"/>
                </a:cubicBezTo>
                <a:close/>
                <a:moveTo>
                  <a:pt x="175" y="77"/>
                </a:moveTo>
                <a:cubicBezTo>
                  <a:pt x="175" y="76"/>
                  <a:pt x="175" y="77"/>
                  <a:pt x="175" y="77"/>
                </a:cubicBezTo>
                <a:close/>
                <a:moveTo>
                  <a:pt x="193" y="112"/>
                </a:moveTo>
                <a:cubicBezTo>
                  <a:pt x="193" y="112"/>
                  <a:pt x="193" y="112"/>
                  <a:pt x="194" y="112"/>
                </a:cubicBezTo>
                <a:cubicBezTo>
                  <a:pt x="194" y="112"/>
                  <a:pt x="193" y="112"/>
                  <a:pt x="193" y="112"/>
                </a:cubicBezTo>
                <a:close/>
                <a:moveTo>
                  <a:pt x="168" y="69"/>
                </a:moveTo>
                <a:cubicBezTo>
                  <a:pt x="169" y="68"/>
                  <a:pt x="169" y="68"/>
                  <a:pt x="169" y="68"/>
                </a:cubicBezTo>
                <a:cubicBezTo>
                  <a:pt x="169" y="68"/>
                  <a:pt x="168" y="68"/>
                  <a:pt x="168" y="69"/>
                </a:cubicBezTo>
                <a:close/>
                <a:moveTo>
                  <a:pt x="191" y="110"/>
                </a:moveTo>
                <a:cubicBezTo>
                  <a:pt x="191" y="111"/>
                  <a:pt x="191" y="111"/>
                  <a:pt x="192" y="111"/>
                </a:cubicBezTo>
                <a:cubicBezTo>
                  <a:pt x="192" y="110"/>
                  <a:pt x="192" y="110"/>
                  <a:pt x="192" y="110"/>
                </a:cubicBezTo>
                <a:cubicBezTo>
                  <a:pt x="191" y="110"/>
                  <a:pt x="191" y="110"/>
                  <a:pt x="191" y="110"/>
                </a:cubicBezTo>
                <a:close/>
                <a:moveTo>
                  <a:pt x="192" y="116"/>
                </a:moveTo>
                <a:cubicBezTo>
                  <a:pt x="192" y="116"/>
                  <a:pt x="194" y="117"/>
                  <a:pt x="194" y="116"/>
                </a:cubicBezTo>
                <a:cubicBezTo>
                  <a:pt x="193" y="116"/>
                  <a:pt x="192" y="115"/>
                  <a:pt x="192" y="116"/>
                </a:cubicBezTo>
                <a:close/>
                <a:moveTo>
                  <a:pt x="190" y="112"/>
                </a:moveTo>
                <a:cubicBezTo>
                  <a:pt x="190" y="112"/>
                  <a:pt x="191" y="112"/>
                  <a:pt x="191" y="111"/>
                </a:cubicBezTo>
                <a:cubicBezTo>
                  <a:pt x="190" y="111"/>
                  <a:pt x="190" y="111"/>
                  <a:pt x="190" y="112"/>
                </a:cubicBezTo>
                <a:close/>
                <a:moveTo>
                  <a:pt x="192" y="117"/>
                </a:moveTo>
                <a:cubicBezTo>
                  <a:pt x="192" y="117"/>
                  <a:pt x="193" y="118"/>
                  <a:pt x="194" y="117"/>
                </a:cubicBezTo>
                <a:cubicBezTo>
                  <a:pt x="193" y="117"/>
                  <a:pt x="192" y="116"/>
                  <a:pt x="192" y="117"/>
                </a:cubicBezTo>
                <a:close/>
                <a:moveTo>
                  <a:pt x="189" y="110"/>
                </a:moveTo>
                <a:cubicBezTo>
                  <a:pt x="189" y="110"/>
                  <a:pt x="189" y="110"/>
                  <a:pt x="189" y="110"/>
                </a:cubicBezTo>
                <a:cubicBezTo>
                  <a:pt x="189" y="110"/>
                  <a:pt x="189" y="111"/>
                  <a:pt x="190" y="111"/>
                </a:cubicBezTo>
                <a:cubicBezTo>
                  <a:pt x="190" y="110"/>
                  <a:pt x="189" y="110"/>
                  <a:pt x="189" y="110"/>
                </a:cubicBezTo>
                <a:close/>
                <a:moveTo>
                  <a:pt x="189" y="116"/>
                </a:moveTo>
                <a:cubicBezTo>
                  <a:pt x="190" y="116"/>
                  <a:pt x="191" y="117"/>
                  <a:pt x="192" y="116"/>
                </a:cubicBezTo>
                <a:cubicBezTo>
                  <a:pt x="191" y="116"/>
                  <a:pt x="190" y="116"/>
                  <a:pt x="189" y="116"/>
                </a:cubicBezTo>
                <a:close/>
                <a:moveTo>
                  <a:pt x="175" y="85"/>
                </a:moveTo>
                <a:cubicBezTo>
                  <a:pt x="174" y="85"/>
                  <a:pt x="176" y="86"/>
                  <a:pt x="175" y="85"/>
                </a:cubicBezTo>
                <a:close/>
                <a:moveTo>
                  <a:pt x="188" y="110"/>
                </a:moveTo>
                <a:cubicBezTo>
                  <a:pt x="188" y="110"/>
                  <a:pt x="187" y="110"/>
                  <a:pt x="186" y="110"/>
                </a:cubicBezTo>
                <a:cubicBezTo>
                  <a:pt x="184" y="110"/>
                  <a:pt x="182" y="110"/>
                  <a:pt x="180" y="111"/>
                </a:cubicBezTo>
                <a:cubicBezTo>
                  <a:pt x="179" y="110"/>
                  <a:pt x="177" y="110"/>
                  <a:pt x="175" y="111"/>
                </a:cubicBezTo>
                <a:cubicBezTo>
                  <a:pt x="175" y="110"/>
                  <a:pt x="175" y="111"/>
                  <a:pt x="175" y="110"/>
                </a:cubicBezTo>
                <a:cubicBezTo>
                  <a:pt x="172" y="111"/>
                  <a:pt x="169" y="110"/>
                  <a:pt x="166" y="111"/>
                </a:cubicBezTo>
                <a:cubicBezTo>
                  <a:pt x="169" y="112"/>
                  <a:pt x="173" y="111"/>
                  <a:pt x="175" y="112"/>
                </a:cubicBezTo>
                <a:cubicBezTo>
                  <a:pt x="172" y="112"/>
                  <a:pt x="168" y="111"/>
                  <a:pt x="164" y="113"/>
                </a:cubicBezTo>
                <a:cubicBezTo>
                  <a:pt x="167" y="113"/>
                  <a:pt x="169" y="113"/>
                  <a:pt x="172" y="112"/>
                </a:cubicBezTo>
                <a:cubicBezTo>
                  <a:pt x="177" y="113"/>
                  <a:pt x="183" y="112"/>
                  <a:pt x="189" y="112"/>
                </a:cubicBezTo>
                <a:cubicBezTo>
                  <a:pt x="187" y="111"/>
                  <a:pt x="186" y="111"/>
                  <a:pt x="184" y="112"/>
                </a:cubicBezTo>
                <a:cubicBezTo>
                  <a:pt x="181" y="111"/>
                  <a:pt x="179" y="112"/>
                  <a:pt x="176" y="111"/>
                </a:cubicBezTo>
                <a:cubicBezTo>
                  <a:pt x="180" y="111"/>
                  <a:pt x="184" y="111"/>
                  <a:pt x="188" y="111"/>
                </a:cubicBezTo>
                <a:cubicBezTo>
                  <a:pt x="188" y="111"/>
                  <a:pt x="188" y="110"/>
                  <a:pt x="188" y="110"/>
                </a:cubicBezTo>
                <a:close/>
                <a:moveTo>
                  <a:pt x="176" y="112"/>
                </a:moveTo>
                <a:cubicBezTo>
                  <a:pt x="176" y="111"/>
                  <a:pt x="175" y="112"/>
                  <a:pt x="176" y="112"/>
                </a:cubicBezTo>
                <a:close/>
                <a:moveTo>
                  <a:pt x="191" y="117"/>
                </a:moveTo>
                <a:cubicBezTo>
                  <a:pt x="191" y="117"/>
                  <a:pt x="191" y="118"/>
                  <a:pt x="191" y="117"/>
                </a:cubicBezTo>
                <a:cubicBezTo>
                  <a:pt x="191" y="117"/>
                  <a:pt x="191" y="117"/>
                  <a:pt x="191" y="117"/>
                </a:cubicBezTo>
                <a:close/>
                <a:moveTo>
                  <a:pt x="172" y="86"/>
                </a:moveTo>
                <a:cubicBezTo>
                  <a:pt x="172" y="87"/>
                  <a:pt x="172" y="87"/>
                  <a:pt x="172" y="87"/>
                </a:cubicBezTo>
                <a:cubicBezTo>
                  <a:pt x="173" y="87"/>
                  <a:pt x="173" y="87"/>
                  <a:pt x="174" y="87"/>
                </a:cubicBezTo>
                <a:cubicBezTo>
                  <a:pt x="173" y="86"/>
                  <a:pt x="173" y="86"/>
                  <a:pt x="172" y="86"/>
                </a:cubicBezTo>
                <a:close/>
                <a:moveTo>
                  <a:pt x="189" y="117"/>
                </a:moveTo>
                <a:cubicBezTo>
                  <a:pt x="189" y="118"/>
                  <a:pt x="190" y="117"/>
                  <a:pt x="189" y="117"/>
                </a:cubicBezTo>
                <a:close/>
                <a:moveTo>
                  <a:pt x="188" y="116"/>
                </a:moveTo>
                <a:cubicBezTo>
                  <a:pt x="188" y="116"/>
                  <a:pt x="188" y="116"/>
                  <a:pt x="188" y="116"/>
                </a:cubicBezTo>
                <a:cubicBezTo>
                  <a:pt x="188" y="116"/>
                  <a:pt x="188" y="117"/>
                  <a:pt x="189" y="116"/>
                </a:cubicBezTo>
                <a:cubicBezTo>
                  <a:pt x="189" y="116"/>
                  <a:pt x="188" y="116"/>
                  <a:pt x="188" y="116"/>
                </a:cubicBezTo>
                <a:close/>
                <a:moveTo>
                  <a:pt x="169" y="85"/>
                </a:moveTo>
                <a:cubicBezTo>
                  <a:pt x="169" y="85"/>
                  <a:pt x="170" y="85"/>
                  <a:pt x="171" y="85"/>
                </a:cubicBezTo>
                <a:cubicBezTo>
                  <a:pt x="171" y="85"/>
                  <a:pt x="171" y="85"/>
                  <a:pt x="171" y="85"/>
                </a:cubicBezTo>
                <a:cubicBezTo>
                  <a:pt x="170" y="85"/>
                  <a:pt x="169" y="84"/>
                  <a:pt x="169" y="85"/>
                </a:cubicBezTo>
                <a:close/>
                <a:moveTo>
                  <a:pt x="186" y="116"/>
                </a:moveTo>
                <a:cubicBezTo>
                  <a:pt x="186" y="117"/>
                  <a:pt x="187" y="116"/>
                  <a:pt x="187" y="116"/>
                </a:cubicBezTo>
                <a:cubicBezTo>
                  <a:pt x="187" y="116"/>
                  <a:pt x="187" y="116"/>
                  <a:pt x="186" y="116"/>
                </a:cubicBezTo>
                <a:close/>
                <a:moveTo>
                  <a:pt x="168" y="81"/>
                </a:moveTo>
                <a:cubicBezTo>
                  <a:pt x="167" y="82"/>
                  <a:pt x="167" y="82"/>
                  <a:pt x="168" y="82"/>
                </a:cubicBezTo>
                <a:cubicBezTo>
                  <a:pt x="168" y="82"/>
                  <a:pt x="168" y="82"/>
                  <a:pt x="168" y="81"/>
                </a:cubicBezTo>
                <a:close/>
                <a:moveTo>
                  <a:pt x="184" y="116"/>
                </a:moveTo>
                <a:cubicBezTo>
                  <a:pt x="184" y="117"/>
                  <a:pt x="185" y="116"/>
                  <a:pt x="185" y="116"/>
                </a:cubicBezTo>
                <a:cubicBezTo>
                  <a:pt x="184" y="116"/>
                  <a:pt x="184" y="116"/>
                  <a:pt x="184" y="116"/>
                </a:cubicBezTo>
                <a:close/>
                <a:moveTo>
                  <a:pt x="182" y="116"/>
                </a:moveTo>
                <a:cubicBezTo>
                  <a:pt x="180" y="116"/>
                  <a:pt x="178" y="116"/>
                  <a:pt x="175" y="116"/>
                </a:cubicBezTo>
                <a:cubicBezTo>
                  <a:pt x="176" y="117"/>
                  <a:pt x="177" y="116"/>
                  <a:pt x="177" y="117"/>
                </a:cubicBezTo>
                <a:cubicBezTo>
                  <a:pt x="179" y="116"/>
                  <a:pt x="181" y="117"/>
                  <a:pt x="183" y="117"/>
                </a:cubicBezTo>
                <a:cubicBezTo>
                  <a:pt x="183" y="116"/>
                  <a:pt x="183" y="116"/>
                  <a:pt x="182" y="116"/>
                </a:cubicBezTo>
                <a:close/>
                <a:moveTo>
                  <a:pt x="166" y="86"/>
                </a:moveTo>
                <a:cubicBezTo>
                  <a:pt x="166" y="86"/>
                  <a:pt x="166" y="86"/>
                  <a:pt x="165" y="86"/>
                </a:cubicBezTo>
                <a:cubicBezTo>
                  <a:pt x="166" y="86"/>
                  <a:pt x="166" y="86"/>
                  <a:pt x="166" y="86"/>
                </a:cubicBezTo>
                <a:close/>
                <a:moveTo>
                  <a:pt x="160" y="78"/>
                </a:moveTo>
                <a:cubicBezTo>
                  <a:pt x="160" y="78"/>
                  <a:pt x="160" y="78"/>
                  <a:pt x="160" y="78"/>
                </a:cubicBezTo>
                <a:cubicBezTo>
                  <a:pt x="159" y="78"/>
                  <a:pt x="160" y="79"/>
                  <a:pt x="160" y="78"/>
                </a:cubicBezTo>
                <a:close/>
                <a:moveTo>
                  <a:pt x="163" y="85"/>
                </a:moveTo>
                <a:cubicBezTo>
                  <a:pt x="163" y="85"/>
                  <a:pt x="163" y="86"/>
                  <a:pt x="163" y="86"/>
                </a:cubicBezTo>
                <a:cubicBezTo>
                  <a:pt x="163" y="85"/>
                  <a:pt x="164" y="85"/>
                  <a:pt x="163" y="85"/>
                </a:cubicBezTo>
                <a:cubicBezTo>
                  <a:pt x="163" y="85"/>
                  <a:pt x="163" y="85"/>
                  <a:pt x="163" y="85"/>
                </a:cubicBezTo>
                <a:close/>
                <a:moveTo>
                  <a:pt x="160" y="82"/>
                </a:moveTo>
                <a:cubicBezTo>
                  <a:pt x="160" y="82"/>
                  <a:pt x="161" y="83"/>
                  <a:pt x="162" y="82"/>
                </a:cubicBezTo>
                <a:cubicBezTo>
                  <a:pt x="161" y="82"/>
                  <a:pt x="161" y="82"/>
                  <a:pt x="160" y="82"/>
                </a:cubicBezTo>
                <a:close/>
                <a:moveTo>
                  <a:pt x="158" y="82"/>
                </a:moveTo>
                <a:cubicBezTo>
                  <a:pt x="158" y="83"/>
                  <a:pt x="157" y="82"/>
                  <a:pt x="157" y="83"/>
                </a:cubicBezTo>
                <a:cubicBezTo>
                  <a:pt x="157" y="83"/>
                  <a:pt x="158" y="83"/>
                  <a:pt x="158" y="84"/>
                </a:cubicBezTo>
                <a:cubicBezTo>
                  <a:pt x="159" y="83"/>
                  <a:pt x="158" y="82"/>
                  <a:pt x="158" y="82"/>
                </a:cubicBezTo>
                <a:close/>
                <a:moveTo>
                  <a:pt x="169" y="105"/>
                </a:moveTo>
                <a:cubicBezTo>
                  <a:pt x="170" y="106"/>
                  <a:pt x="170" y="105"/>
                  <a:pt x="170" y="105"/>
                </a:cubicBezTo>
                <a:cubicBezTo>
                  <a:pt x="170" y="105"/>
                  <a:pt x="170" y="105"/>
                  <a:pt x="169" y="105"/>
                </a:cubicBezTo>
                <a:close/>
                <a:moveTo>
                  <a:pt x="159" y="85"/>
                </a:moveTo>
                <a:cubicBezTo>
                  <a:pt x="159" y="85"/>
                  <a:pt x="159" y="86"/>
                  <a:pt x="159" y="86"/>
                </a:cubicBezTo>
                <a:cubicBezTo>
                  <a:pt x="159" y="86"/>
                  <a:pt x="159" y="86"/>
                  <a:pt x="160" y="86"/>
                </a:cubicBezTo>
                <a:cubicBezTo>
                  <a:pt x="159" y="85"/>
                  <a:pt x="159" y="85"/>
                  <a:pt x="159" y="85"/>
                </a:cubicBezTo>
                <a:cubicBezTo>
                  <a:pt x="159" y="85"/>
                  <a:pt x="159" y="85"/>
                  <a:pt x="159" y="85"/>
                </a:cubicBezTo>
                <a:close/>
                <a:moveTo>
                  <a:pt x="174" y="117"/>
                </a:moveTo>
                <a:cubicBezTo>
                  <a:pt x="174" y="117"/>
                  <a:pt x="174" y="116"/>
                  <a:pt x="174" y="117"/>
                </a:cubicBezTo>
                <a:close/>
                <a:moveTo>
                  <a:pt x="155" y="82"/>
                </a:moveTo>
                <a:cubicBezTo>
                  <a:pt x="155" y="83"/>
                  <a:pt x="156" y="82"/>
                  <a:pt x="155" y="82"/>
                </a:cubicBezTo>
                <a:close/>
                <a:moveTo>
                  <a:pt x="173" y="117"/>
                </a:moveTo>
                <a:cubicBezTo>
                  <a:pt x="173" y="117"/>
                  <a:pt x="173" y="117"/>
                  <a:pt x="174" y="117"/>
                </a:cubicBezTo>
                <a:cubicBezTo>
                  <a:pt x="173" y="117"/>
                  <a:pt x="174" y="116"/>
                  <a:pt x="173" y="116"/>
                </a:cubicBezTo>
                <a:cubicBezTo>
                  <a:pt x="173" y="116"/>
                  <a:pt x="173" y="116"/>
                  <a:pt x="173" y="117"/>
                </a:cubicBezTo>
                <a:close/>
                <a:moveTo>
                  <a:pt x="167" y="105"/>
                </a:moveTo>
                <a:cubicBezTo>
                  <a:pt x="167" y="105"/>
                  <a:pt x="168" y="106"/>
                  <a:pt x="167" y="105"/>
                </a:cubicBezTo>
                <a:cubicBezTo>
                  <a:pt x="167" y="105"/>
                  <a:pt x="167" y="105"/>
                  <a:pt x="167" y="105"/>
                </a:cubicBezTo>
                <a:close/>
                <a:moveTo>
                  <a:pt x="152" y="80"/>
                </a:moveTo>
                <a:cubicBezTo>
                  <a:pt x="152" y="80"/>
                  <a:pt x="151" y="80"/>
                  <a:pt x="151" y="81"/>
                </a:cubicBezTo>
                <a:cubicBezTo>
                  <a:pt x="152" y="81"/>
                  <a:pt x="152" y="80"/>
                  <a:pt x="152" y="81"/>
                </a:cubicBezTo>
                <a:cubicBezTo>
                  <a:pt x="152" y="81"/>
                  <a:pt x="151" y="81"/>
                  <a:pt x="150" y="81"/>
                </a:cubicBezTo>
                <a:cubicBezTo>
                  <a:pt x="151" y="82"/>
                  <a:pt x="153" y="82"/>
                  <a:pt x="154" y="81"/>
                </a:cubicBezTo>
                <a:cubicBezTo>
                  <a:pt x="153" y="81"/>
                  <a:pt x="153" y="81"/>
                  <a:pt x="152" y="80"/>
                </a:cubicBezTo>
                <a:close/>
                <a:moveTo>
                  <a:pt x="153" y="83"/>
                </a:moveTo>
                <a:cubicBezTo>
                  <a:pt x="152" y="83"/>
                  <a:pt x="152" y="82"/>
                  <a:pt x="151" y="83"/>
                </a:cubicBezTo>
                <a:cubicBezTo>
                  <a:pt x="152" y="83"/>
                  <a:pt x="152" y="83"/>
                  <a:pt x="152" y="84"/>
                </a:cubicBezTo>
                <a:cubicBezTo>
                  <a:pt x="153" y="84"/>
                  <a:pt x="153" y="83"/>
                  <a:pt x="154" y="84"/>
                </a:cubicBezTo>
                <a:cubicBezTo>
                  <a:pt x="154" y="84"/>
                  <a:pt x="154" y="84"/>
                  <a:pt x="154" y="84"/>
                </a:cubicBezTo>
                <a:cubicBezTo>
                  <a:pt x="154" y="84"/>
                  <a:pt x="155" y="84"/>
                  <a:pt x="155" y="84"/>
                </a:cubicBezTo>
                <a:cubicBezTo>
                  <a:pt x="155" y="83"/>
                  <a:pt x="154" y="83"/>
                  <a:pt x="153" y="83"/>
                </a:cubicBezTo>
                <a:close/>
                <a:moveTo>
                  <a:pt x="165" y="105"/>
                </a:moveTo>
                <a:cubicBezTo>
                  <a:pt x="165" y="106"/>
                  <a:pt x="166" y="106"/>
                  <a:pt x="166" y="105"/>
                </a:cubicBezTo>
                <a:cubicBezTo>
                  <a:pt x="166" y="105"/>
                  <a:pt x="165" y="105"/>
                  <a:pt x="165" y="105"/>
                </a:cubicBezTo>
                <a:close/>
                <a:moveTo>
                  <a:pt x="170" y="117"/>
                </a:moveTo>
                <a:cubicBezTo>
                  <a:pt x="171" y="117"/>
                  <a:pt x="171" y="117"/>
                  <a:pt x="172" y="117"/>
                </a:cubicBezTo>
                <a:cubicBezTo>
                  <a:pt x="172" y="116"/>
                  <a:pt x="172" y="116"/>
                  <a:pt x="172" y="116"/>
                </a:cubicBezTo>
                <a:cubicBezTo>
                  <a:pt x="171" y="116"/>
                  <a:pt x="170" y="116"/>
                  <a:pt x="170" y="117"/>
                </a:cubicBezTo>
                <a:close/>
                <a:moveTo>
                  <a:pt x="156" y="86"/>
                </a:moveTo>
                <a:cubicBezTo>
                  <a:pt x="155" y="86"/>
                  <a:pt x="156" y="87"/>
                  <a:pt x="156" y="86"/>
                </a:cubicBezTo>
                <a:close/>
                <a:moveTo>
                  <a:pt x="154" y="86"/>
                </a:moveTo>
                <a:cubicBezTo>
                  <a:pt x="154" y="86"/>
                  <a:pt x="154" y="86"/>
                  <a:pt x="154" y="87"/>
                </a:cubicBezTo>
                <a:cubicBezTo>
                  <a:pt x="155" y="87"/>
                  <a:pt x="154" y="86"/>
                  <a:pt x="154" y="86"/>
                </a:cubicBezTo>
                <a:close/>
                <a:moveTo>
                  <a:pt x="150" y="81"/>
                </a:moveTo>
                <a:cubicBezTo>
                  <a:pt x="150" y="81"/>
                  <a:pt x="151" y="81"/>
                  <a:pt x="151" y="80"/>
                </a:cubicBezTo>
                <a:cubicBezTo>
                  <a:pt x="150" y="80"/>
                  <a:pt x="150" y="80"/>
                  <a:pt x="150" y="81"/>
                </a:cubicBezTo>
                <a:close/>
                <a:moveTo>
                  <a:pt x="163" y="106"/>
                </a:moveTo>
                <a:cubicBezTo>
                  <a:pt x="163" y="106"/>
                  <a:pt x="163" y="106"/>
                  <a:pt x="164" y="106"/>
                </a:cubicBezTo>
                <a:cubicBezTo>
                  <a:pt x="164" y="105"/>
                  <a:pt x="163" y="105"/>
                  <a:pt x="163" y="106"/>
                </a:cubicBezTo>
                <a:close/>
                <a:moveTo>
                  <a:pt x="169" y="117"/>
                </a:moveTo>
                <a:cubicBezTo>
                  <a:pt x="169" y="117"/>
                  <a:pt x="170" y="117"/>
                  <a:pt x="169" y="117"/>
                </a:cubicBezTo>
                <a:close/>
                <a:moveTo>
                  <a:pt x="153" y="86"/>
                </a:moveTo>
                <a:cubicBezTo>
                  <a:pt x="153" y="86"/>
                  <a:pt x="153" y="86"/>
                  <a:pt x="153" y="86"/>
                </a:cubicBezTo>
                <a:close/>
                <a:moveTo>
                  <a:pt x="151" y="84"/>
                </a:moveTo>
                <a:cubicBezTo>
                  <a:pt x="151" y="84"/>
                  <a:pt x="151" y="84"/>
                  <a:pt x="151" y="83"/>
                </a:cubicBezTo>
                <a:cubicBezTo>
                  <a:pt x="151" y="83"/>
                  <a:pt x="151" y="83"/>
                  <a:pt x="151" y="83"/>
                </a:cubicBezTo>
                <a:cubicBezTo>
                  <a:pt x="151" y="83"/>
                  <a:pt x="150" y="83"/>
                  <a:pt x="151" y="84"/>
                </a:cubicBezTo>
                <a:close/>
                <a:moveTo>
                  <a:pt x="153" y="86"/>
                </a:moveTo>
                <a:cubicBezTo>
                  <a:pt x="152" y="86"/>
                  <a:pt x="153" y="86"/>
                  <a:pt x="153" y="86"/>
                </a:cubicBezTo>
                <a:close/>
                <a:moveTo>
                  <a:pt x="165" y="111"/>
                </a:moveTo>
                <a:cubicBezTo>
                  <a:pt x="165" y="111"/>
                  <a:pt x="165" y="112"/>
                  <a:pt x="166" y="112"/>
                </a:cubicBezTo>
                <a:cubicBezTo>
                  <a:pt x="165" y="111"/>
                  <a:pt x="165" y="111"/>
                  <a:pt x="165" y="111"/>
                </a:cubicBezTo>
                <a:close/>
                <a:moveTo>
                  <a:pt x="162" y="105"/>
                </a:moveTo>
                <a:cubicBezTo>
                  <a:pt x="161" y="106"/>
                  <a:pt x="162" y="106"/>
                  <a:pt x="162" y="105"/>
                </a:cubicBezTo>
                <a:close/>
                <a:moveTo>
                  <a:pt x="149" y="82"/>
                </a:moveTo>
                <a:cubicBezTo>
                  <a:pt x="149" y="82"/>
                  <a:pt x="149" y="82"/>
                  <a:pt x="148" y="82"/>
                </a:cubicBezTo>
                <a:cubicBezTo>
                  <a:pt x="148" y="82"/>
                  <a:pt x="148" y="82"/>
                  <a:pt x="149" y="82"/>
                </a:cubicBezTo>
                <a:close/>
                <a:moveTo>
                  <a:pt x="161" y="106"/>
                </a:moveTo>
                <a:cubicBezTo>
                  <a:pt x="161" y="106"/>
                  <a:pt x="161" y="105"/>
                  <a:pt x="161" y="106"/>
                </a:cubicBezTo>
                <a:close/>
                <a:moveTo>
                  <a:pt x="148" y="82"/>
                </a:moveTo>
                <a:cubicBezTo>
                  <a:pt x="148" y="81"/>
                  <a:pt x="148" y="82"/>
                  <a:pt x="148" y="82"/>
                </a:cubicBezTo>
                <a:close/>
                <a:moveTo>
                  <a:pt x="161" y="105"/>
                </a:moveTo>
                <a:cubicBezTo>
                  <a:pt x="160" y="105"/>
                  <a:pt x="161" y="106"/>
                  <a:pt x="161" y="105"/>
                </a:cubicBezTo>
                <a:close/>
                <a:moveTo>
                  <a:pt x="149" y="83"/>
                </a:moveTo>
                <a:cubicBezTo>
                  <a:pt x="148" y="83"/>
                  <a:pt x="149" y="84"/>
                  <a:pt x="149" y="84"/>
                </a:cubicBezTo>
                <a:cubicBezTo>
                  <a:pt x="149" y="84"/>
                  <a:pt x="149" y="84"/>
                  <a:pt x="149" y="84"/>
                </a:cubicBezTo>
                <a:cubicBezTo>
                  <a:pt x="149" y="83"/>
                  <a:pt x="149" y="84"/>
                  <a:pt x="149" y="83"/>
                </a:cubicBezTo>
                <a:close/>
                <a:moveTo>
                  <a:pt x="149" y="85"/>
                </a:moveTo>
                <a:cubicBezTo>
                  <a:pt x="149" y="85"/>
                  <a:pt x="149" y="85"/>
                  <a:pt x="149" y="85"/>
                </a:cubicBezTo>
                <a:cubicBezTo>
                  <a:pt x="150" y="85"/>
                  <a:pt x="150" y="85"/>
                  <a:pt x="150" y="84"/>
                </a:cubicBezTo>
                <a:cubicBezTo>
                  <a:pt x="149" y="85"/>
                  <a:pt x="149" y="84"/>
                  <a:pt x="149" y="85"/>
                </a:cubicBezTo>
                <a:close/>
                <a:moveTo>
                  <a:pt x="166" y="117"/>
                </a:moveTo>
                <a:cubicBezTo>
                  <a:pt x="166" y="117"/>
                  <a:pt x="166" y="117"/>
                  <a:pt x="167" y="117"/>
                </a:cubicBezTo>
                <a:cubicBezTo>
                  <a:pt x="167" y="117"/>
                  <a:pt x="166" y="117"/>
                  <a:pt x="166" y="117"/>
                </a:cubicBezTo>
                <a:close/>
                <a:moveTo>
                  <a:pt x="163" y="111"/>
                </a:moveTo>
                <a:cubicBezTo>
                  <a:pt x="163" y="112"/>
                  <a:pt x="164" y="112"/>
                  <a:pt x="164" y="112"/>
                </a:cubicBezTo>
                <a:cubicBezTo>
                  <a:pt x="163" y="112"/>
                  <a:pt x="163" y="111"/>
                  <a:pt x="163" y="111"/>
                </a:cubicBezTo>
                <a:close/>
                <a:moveTo>
                  <a:pt x="146" y="82"/>
                </a:moveTo>
                <a:cubicBezTo>
                  <a:pt x="147" y="82"/>
                  <a:pt x="147" y="82"/>
                  <a:pt x="148" y="82"/>
                </a:cubicBezTo>
                <a:cubicBezTo>
                  <a:pt x="148" y="82"/>
                  <a:pt x="148" y="82"/>
                  <a:pt x="148" y="82"/>
                </a:cubicBezTo>
                <a:cubicBezTo>
                  <a:pt x="147" y="82"/>
                  <a:pt x="146" y="82"/>
                  <a:pt x="146" y="82"/>
                </a:cubicBezTo>
                <a:close/>
                <a:moveTo>
                  <a:pt x="164" y="113"/>
                </a:moveTo>
                <a:cubicBezTo>
                  <a:pt x="164" y="112"/>
                  <a:pt x="164" y="113"/>
                  <a:pt x="164" y="113"/>
                </a:cubicBezTo>
                <a:close/>
                <a:moveTo>
                  <a:pt x="148" y="83"/>
                </a:moveTo>
                <a:cubicBezTo>
                  <a:pt x="147" y="84"/>
                  <a:pt x="147" y="83"/>
                  <a:pt x="147" y="83"/>
                </a:cubicBezTo>
                <a:cubicBezTo>
                  <a:pt x="147" y="84"/>
                  <a:pt x="147" y="84"/>
                  <a:pt x="148" y="85"/>
                </a:cubicBezTo>
                <a:cubicBezTo>
                  <a:pt x="148" y="84"/>
                  <a:pt x="148" y="84"/>
                  <a:pt x="148" y="83"/>
                </a:cubicBezTo>
                <a:close/>
                <a:moveTo>
                  <a:pt x="159" y="105"/>
                </a:moveTo>
                <a:cubicBezTo>
                  <a:pt x="159" y="105"/>
                  <a:pt x="159" y="105"/>
                  <a:pt x="159" y="105"/>
                </a:cubicBezTo>
                <a:close/>
                <a:moveTo>
                  <a:pt x="160" y="111"/>
                </a:moveTo>
                <a:cubicBezTo>
                  <a:pt x="161" y="112"/>
                  <a:pt x="162" y="112"/>
                  <a:pt x="162" y="112"/>
                </a:cubicBezTo>
                <a:cubicBezTo>
                  <a:pt x="162" y="111"/>
                  <a:pt x="162" y="111"/>
                  <a:pt x="162" y="111"/>
                </a:cubicBezTo>
                <a:cubicBezTo>
                  <a:pt x="162" y="111"/>
                  <a:pt x="161" y="111"/>
                  <a:pt x="160" y="111"/>
                </a:cubicBezTo>
                <a:close/>
                <a:moveTo>
                  <a:pt x="163" y="113"/>
                </a:moveTo>
                <a:cubicBezTo>
                  <a:pt x="163" y="113"/>
                  <a:pt x="163" y="113"/>
                  <a:pt x="163" y="113"/>
                </a:cubicBezTo>
                <a:cubicBezTo>
                  <a:pt x="163" y="113"/>
                  <a:pt x="163" y="113"/>
                  <a:pt x="163" y="113"/>
                </a:cubicBezTo>
                <a:cubicBezTo>
                  <a:pt x="163" y="113"/>
                  <a:pt x="163" y="112"/>
                  <a:pt x="163" y="112"/>
                </a:cubicBezTo>
                <a:cubicBezTo>
                  <a:pt x="163" y="112"/>
                  <a:pt x="163" y="112"/>
                  <a:pt x="163" y="113"/>
                </a:cubicBezTo>
                <a:close/>
                <a:moveTo>
                  <a:pt x="165" y="117"/>
                </a:moveTo>
                <a:cubicBezTo>
                  <a:pt x="165" y="117"/>
                  <a:pt x="166" y="117"/>
                  <a:pt x="165" y="117"/>
                </a:cubicBezTo>
                <a:cubicBezTo>
                  <a:pt x="165" y="117"/>
                  <a:pt x="165" y="117"/>
                  <a:pt x="165" y="117"/>
                </a:cubicBezTo>
                <a:cubicBezTo>
                  <a:pt x="165" y="117"/>
                  <a:pt x="165" y="117"/>
                  <a:pt x="165" y="117"/>
                </a:cubicBezTo>
                <a:close/>
                <a:moveTo>
                  <a:pt x="159" y="106"/>
                </a:moveTo>
                <a:cubicBezTo>
                  <a:pt x="159" y="106"/>
                  <a:pt x="159" y="105"/>
                  <a:pt x="159" y="106"/>
                </a:cubicBezTo>
                <a:close/>
                <a:moveTo>
                  <a:pt x="165" y="118"/>
                </a:moveTo>
                <a:cubicBezTo>
                  <a:pt x="165" y="119"/>
                  <a:pt x="166" y="119"/>
                  <a:pt x="166" y="118"/>
                </a:cubicBezTo>
                <a:cubicBezTo>
                  <a:pt x="166" y="118"/>
                  <a:pt x="165" y="118"/>
                  <a:pt x="165" y="118"/>
                </a:cubicBezTo>
                <a:close/>
                <a:moveTo>
                  <a:pt x="165" y="117"/>
                </a:moveTo>
                <a:cubicBezTo>
                  <a:pt x="165" y="117"/>
                  <a:pt x="165" y="117"/>
                  <a:pt x="165" y="117"/>
                </a:cubicBezTo>
                <a:close/>
                <a:moveTo>
                  <a:pt x="157" y="105"/>
                </a:moveTo>
                <a:cubicBezTo>
                  <a:pt x="157" y="105"/>
                  <a:pt x="157" y="105"/>
                  <a:pt x="157" y="105"/>
                </a:cubicBezTo>
                <a:cubicBezTo>
                  <a:pt x="157" y="105"/>
                  <a:pt x="158" y="105"/>
                  <a:pt x="158" y="105"/>
                </a:cubicBezTo>
                <a:cubicBezTo>
                  <a:pt x="158" y="105"/>
                  <a:pt x="158" y="105"/>
                  <a:pt x="157" y="105"/>
                </a:cubicBezTo>
                <a:close/>
                <a:moveTo>
                  <a:pt x="146" y="84"/>
                </a:moveTo>
                <a:cubicBezTo>
                  <a:pt x="146" y="85"/>
                  <a:pt x="147" y="84"/>
                  <a:pt x="146" y="84"/>
                </a:cubicBezTo>
                <a:close/>
                <a:moveTo>
                  <a:pt x="147" y="85"/>
                </a:moveTo>
                <a:cubicBezTo>
                  <a:pt x="146" y="85"/>
                  <a:pt x="146" y="85"/>
                  <a:pt x="146" y="85"/>
                </a:cubicBezTo>
                <a:cubicBezTo>
                  <a:pt x="146" y="85"/>
                  <a:pt x="146" y="85"/>
                  <a:pt x="147" y="85"/>
                </a:cubicBezTo>
                <a:close/>
                <a:moveTo>
                  <a:pt x="163" y="118"/>
                </a:moveTo>
                <a:cubicBezTo>
                  <a:pt x="164" y="119"/>
                  <a:pt x="164" y="118"/>
                  <a:pt x="164" y="118"/>
                </a:cubicBezTo>
                <a:cubicBezTo>
                  <a:pt x="164" y="118"/>
                  <a:pt x="164" y="118"/>
                  <a:pt x="163" y="118"/>
                </a:cubicBezTo>
                <a:close/>
                <a:moveTo>
                  <a:pt x="159" y="109"/>
                </a:moveTo>
                <a:cubicBezTo>
                  <a:pt x="158" y="109"/>
                  <a:pt x="159" y="110"/>
                  <a:pt x="159" y="109"/>
                </a:cubicBezTo>
                <a:cubicBezTo>
                  <a:pt x="159" y="109"/>
                  <a:pt x="159" y="109"/>
                  <a:pt x="159" y="109"/>
                </a:cubicBezTo>
                <a:close/>
                <a:moveTo>
                  <a:pt x="142" y="83"/>
                </a:moveTo>
                <a:cubicBezTo>
                  <a:pt x="143" y="83"/>
                  <a:pt x="144" y="83"/>
                  <a:pt x="145" y="83"/>
                </a:cubicBezTo>
                <a:cubicBezTo>
                  <a:pt x="145" y="82"/>
                  <a:pt x="143" y="82"/>
                  <a:pt x="142" y="83"/>
                </a:cubicBezTo>
                <a:close/>
                <a:moveTo>
                  <a:pt x="145" y="85"/>
                </a:moveTo>
                <a:cubicBezTo>
                  <a:pt x="145" y="85"/>
                  <a:pt x="145" y="85"/>
                  <a:pt x="145" y="85"/>
                </a:cubicBezTo>
                <a:cubicBezTo>
                  <a:pt x="145" y="85"/>
                  <a:pt x="146" y="85"/>
                  <a:pt x="146" y="85"/>
                </a:cubicBezTo>
                <a:cubicBezTo>
                  <a:pt x="146" y="85"/>
                  <a:pt x="146" y="85"/>
                  <a:pt x="145" y="85"/>
                </a:cubicBezTo>
                <a:cubicBezTo>
                  <a:pt x="145" y="85"/>
                  <a:pt x="145" y="85"/>
                  <a:pt x="145" y="85"/>
                </a:cubicBezTo>
                <a:close/>
                <a:moveTo>
                  <a:pt x="157" y="108"/>
                </a:moveTo>
                <a:cubicBezTo>
                  <a:pt x="156" y="108"/>
                  <a:pt x="155" y="107"/>
                  <a:pt x="154" y="108"/>
                </a:cubicBezTo>
                <a:cubicBezTo>
                  <a:pt x="154" y="109"/>
                  <a:pt x="155" y="108"/>
                  <a:pt x="155" y="109"/>
                </a:cubicBezTo>
                <a:cubicBezTo>
                  <a:pt x="154" y="109"/>
                  <a:pt x="154" y="109"/>
                  <a:pt x="154" y="110"/>
                </a:cubicBezTo>
                <a:cubicBezTo>
                  <a:pt x="154" y="109"/>
                  <a:pt x="155" y="110"/>
                  <a:pt x="156" y="110"/>
                </a:cubicBezTo>
                <a:cubicBezTo>
                  <a:pt x="155" y="109"/>
                  <a:pt x="156" y="108"/>
                  <a:pt x="157" y="109"/>
                </a:cubicBezTo>
                <a:cubicBezTo>
                  <a:pt x="157" y="109"/>
                  <a:pt x="156" y="109"/>
                  <a:pt x="156" y="109"/>
                </a:cubicBezTo>
                <a:cubicBezTo>
                  <a:pt x="157" y="109"/>
                  <a:pt x="157" y="110"/>
                  <a:pt x="158" y="110"/>
                </a:cubicBezTo>
                <a:cubicBezTo>
                  <a:pt x="158" y="109"/>
                  <a:pt x="158" y="108"/>
                  <a:pt x="157" y="108"/>
                </a:cubicBezTo>
                <a:close/>
                <a:moveTo>
                  <a:pt x="159" y="112"/>
                </a:moveTo>
                <a:cubicBezTo>
                  <a:pt x="159" y="112"/>
                  <a:pt x="160" y="112"/>
                  <a:pt x="160" y="111"/>
                </a:cubicBezTo>
                <a:cubicBezTo>
                  <a:pt x="159" y="111"/>
                  <a:pt x="159" y="111"/>
                  <a:pt x="159" y="112"/>
                </a:cubicBezTo>
                <a:close/>
                <a:moveTo>
                  <a:pt x="162" y="119"/>
                </a:moveTo>
                <a:cubicBezTo>
                  <a:pt x="162" y="119"/>
                  <a:pt x="163" y="119"/>
                  <a:pt x="163" y="118"/>
                </a:cubicBezTo>
                <a:cubicBezTo>
                  <a:pt x="163" y="118"/>
                  <a:pt x="162" y="118"/>
                  <a:pt x="162" y="119"/>
                </a:cubicBezTo>
                <a:close/>
                <a:moveTo>
                  <a:pt x="158" y="113"/>
                </a:moveTo>
                <a:cubicBezTo>
                  <a:pt x="158" y="113"/>
                  <a:pt x="159" y="113"/>
                  <a:pt x="159" y="113"/>
                </a:cubicBezTo>
                <a:cubicBezTo>
                  <a:pt x="159" y="113"/>
                  <a:pt x="159" y="113"/>
                  <a:pt x="158" y="113"/>
                </a:cubicBezTo>
                <a:close/>
                <a:moveTo>
                  <a:pt x="143" y="84"/>
                </a:moveTo>
                <a:cubicBezTo>
                  <a:pt x="143" y="84"/>
                  <a:pt x="142" y="84"/>
                  <a:pt x="142" y="84"/>
                </a:cubicBezTo>
                <a:cubicBezTo>
                  <a:pt x="142" y="85"/>
                  <a:pt x="143" y="85"/>
                  <a:pt x="143" y="86"/>
                </a:cubicBezTo>
                <a:cubicBezTo>
                  <a:pt x="144" y="86"/>
                  <a:pt x="144" y="86"/>
                  <a:pt x="144" y="85"/>
                </a:cubicBezTo>
                <a:cubicBezTo>
                  <a:pt x="144" y="85"/>
                  <a:pt x="143" y="85"/>
                  <a:pt x="143" y="84"/>
                </a:cubicBezTo>
                <a:close/>
                <a:moveTo>
                  <a:pt x="158" y="112"/>
                </a:moveTo>
                <a:cubicBezTo>
                  <a:pt x="158" y="112"/>
                  <a:pt x="158" y="112"/>
                  <a:pt x="158" y="112"/>
                </a:cubicBezTo>
                <a:cubicBezTo>
                  <a:pt x="158" y="111"/>
                  <a:pt x="158" y="111"/>
                  <a:pt x="158" y="112"/>
                </a:cubicBezTo>
                <a:close/>
                <a:moveTo>
                  <a:pt x="161" y="118"/>
                </a:moveTo>
                <a:cubicBezTo>
                  <a:pt x="161" y="119"/>
                  <a:pt x="162" y="118"/>
                  <a:pt x="162" y="118"/>
                </a:cubicBezTo>
                <a:cubicBezTo>
                  <a:pt x="161" y="118"/>
                  <a:pt x="161" y="118"/>
                  <a:pt x="161" y="118"/>
                </a:cubicBezTo>
                <a:close/>
                <a:moveTo>
                  <a:pt x="141" y="84"/>
                </a:moveTo>
                <a:cubicBezTo>
                  <a:pt x="140" y="84"/>
                  <a:pt x="141" y="84"/>
                  <a:pt x="140" y="85"/>
                </a:cubicBezTo>
                <a:cubicBezTo>
                  <a:pt x="140" y="85"/>
                  <a:pt x="140" y="84"/>
                  <a:pt x="140" y="84"/>
                </a:cubicBezTo>
                <a:cubicBezTo>
                  <a:pt x="139" y="85"/>
                  <a:pt x="140" y="85"/>
                  <a:pt x="140" y="85"/>
                </a:cubicBezTo>
                <a:cubicBezTo>
                  <a:pt x="141" y="86"/>
                  <a:pt x="139" y="86"/>
                  <a:pt x="140" y="86"/>
                </a:cubicBezTo>
                <a:cubicBezTo>
                  <a:pt x="141" y="86"/>
                  <a:pt x="142" y="87"/>
                  <a:pt x="142" y="86"/>
                </a:cubicBezTo>
                <a:cubicBezTo>
                  <a:pt x="142" y="86"/>
                  <a:pt x="141" y="86"/>
                  <a:pt x="141" y="85"/>
                </a:cubicBezTo>
                <a:cubicBezTo>
                  <a:pt x="141" y="85"/>
                  <a:pt x="141" y="85"/>
                  <a:pt x="142" y="85"/>
                </a:cubicBezTo>
                <a:cubicBezTo>
                  <a:pt x="142" y="84"/>
                  <a:pt x="141" y="84"/>
                  <a:pt x="141" y="84"/>
                </a:cubicBezTo>
                <a:close/>
                <a:moveTo>
                  <a:pt x="155" y="111"/>
                </a:moveTo>
                <a:cubicBezTo>
                  <a:pt x="155" y="112"/>
                  <a:pt x="155" y="112"/>
                  <a:pt x="156" y="112"/>
                </a:cubicBezTo>
                <a:cubicBezTo>
                  <a:pt x="156" y="112"/>
                  <a:pt x="155" y="111"/>
                  <a:pt x="155" y="111"/>
                </a:cubicBezTo>
                <a:close/>
                <a:moveTo>
                  <a:pt x="153" y="108"/>
                </a:moveTo>
                <a:cubicBezTo>
                  <a:pt x="152" y="108"/>
                  <a:pt x="150" y="108"/>
                  <a:pt x="148" y="109"/>
                </a:cubicBezTo>
                <a:cubicBezTo>
                  <a:pt x="149" y="109"/>
                  <a:pt x="148" y="109"/>
                  <a:pt x="148" y="110"/>
                </a:cubicBezTo>
                <a:cubicBezTo>
                  <a:pt x="149" y="110"/>
                  <a:pt x="151" y="110"/>
                  <a:pt x="153" y="110"/>
                </a:cubicBezTo>
                <a:cubicBezTo>
                  <a:pt x="153" y="109"/>
                  <a:pt x="154" y="109"/>
                  <a:pt x="153" y="108"/>
                </a:cubicBezTo>
                <a:close/>
                <a:moveTo>
                  <a:pt x="153" y="110"/>
                </a:moveTo>
                <a:cubicBezTo>
                  <a:pt x="153" y="109"/>
                  <a:pt x="153" y="110"/>
                  <a:pt x="153" y="110"/>
                </a:cubicBezTo>
                <a:close/>
                <a:moveTo>
                  <a:pt x="153" y="111"/>
                </a:moveTo>
                <a:cubicBezTo>
                  <a:pt x="153" y="111"/>
                  <a:pt x="153" y="111"/>
                  <a:pt x="153" y="112"/>
                </a:cubicBezTo>
                <a:cubicBezTo>
                  <a:pt x="153" y="112"/>
                  <a:pt x="153" y="112"/>
                  <a:pt x="154" y="112"/>
                </a:cubicBezTo>
                <a:cubicBezTo>
                  <a:pt x="154" y="112"/>
                  <a:pt x="154" y="111"/>
                  <a:pt x="153" y="111"/>
                </a:cubicBezTo>
                <a:close/>
                <a:moveTo>
                  <a:pt x="138" y="85"/>
                </a:moveTo>
                <a:cubicBezTo>
                  <a:pt x="138" y="85"/>
                  <a:pt x="138" y="85"/>
                  <a:pt x="138" y="85"/>
                </a:cubicBezTo>
                <a:cubicBezTo>
                  <a:pt x="139" y="85"/>
                  <a:pt x="139" y="86"/>
                  <a:pt x="140" y="85"/>
                </a:cubicBezTo>
                <a:cubicBezTo>
                  <a:pt x="139" y="85"/>
                  <a:pt x="138" y="85"/>
                  <a:pt x="138" y="85"/>
                </a:cubicBezTo>
                <a:close/>
                <a:moveTo>
                  <a:pt x="139" y="86"/>
                </a:moveTo>
                <a:cubicBezTo>
                  <a:pt x="139" y="87"/>
                  <a:pt x="139" y="87"/>
                  <a:pt x="139" y="87"/>
                </a:cubicBezTo>
                <a:cubicBezTo>
                  <a:pt x="139" y="87"/>
                  <a:pt x="139" y="87"/>
                  <a:pt x="139" y="87"/>
                </a:cubicBezTo>
                <a:cubicBezTo>
                  <a:pt x="139" y="86"/>
                  <a:pt x="139" y="86"/>
                  <a:pt x="139" y="86"/>
                </a:cubicBezTo>
                <a:cubicBezTo>
                  <a:pt x="139" y="86"/>
                  <a:pt x="139" y="86"/>
                  <a:pt x="139" y="86"/>
                </a:cubicBezTo>
                <a:close/>
                <a:moveTo>
                  <a:pt x="148" y="106"/>
                </a:moveTo>
                <a:cubicBezTo>
                  <a:pt x="149" y="106"/>
                  <a:pt x="149" y="106"/>
                  <a:pt x="149" y="106"/>
                </a:cubicBezTo>
                <a:cubicBezTo>
                  <a:pt x="149" y="106"/>
                  <a:pt x="149" y="106"/>
                  <a:pt x="149" y="106"/>
                </a:cubicBezTo>
                <a:cubicBezTo>
                  <a:pt x="149" y="106"/>
                  <a:pt x="148" y="106"/>
                  <a:pt x="148" y="106"/>
                </a:cubicBezTo>
                <a:close/>
                <a:moveTo>
                  <a:pt x="151" y="112"/>
                </a:moveTo>
                <a:cubicBezTo>
                  <a:pt x="151" y="112"/>
                  <a:pt x="152" y="112"/>
                  <a:pt x="152" y="112"/>
                </a:cubicBezTo>
                <a:cubicBezTo>
                  <a:pt x="152" y="112"/>
                  <a:pt x="152" y="112"/>
                  <a:pt x="152" y="111"/>
                </a:cubicBezTo>
                <a:cubicBezTo>
                  <a:pt x="151" y="112"/>
                  <a:pt x="151" y="112"/>
                  <a:pt x="151" y="112"/>
                </a:cubicBezTo>
                <a:close/>
                <a:moveTo>
                  <a:pt x="138" y="86"/>
                </a:moveTo>
                <a:cubicBezTo>
                  <a:pt x="138" y="87"/>
                  <a:pt x="138" y="87"/>
                  <a:pt x="138" y="87"/>
                </a:cubicBezTo>
                <a:cubicBezTo>
                  <a:pt x="138" y="87"/>
                  <a:pt x="138" y="87"/>
                  <a:pt x="138" y="87"/>
                </a:cubicBezTo>
                <a:cubicBezTo>
                  <a:pt x="138" y="86"/>
                  <a:pt x="138" y="86"/>
                  <a:pt x="138" y="86"/>
                </a:cubicBezTo>
                <a:cubicBezTo>
                  <a:pt x="138" y="86"/>
                  <a:pt x="138" y="86"/>
                  <a:pt x="138" y="86"/>
                </a:cubicBezTo>
                <a:close/>
                <a:moveTo>
                  <a:pt x="150" y="113"/>
                </a:moveTo>
                <a:cubicBezTo>
                  <a:pt x="150" y="114"/>
                  <a:pt x="152" y="113"/>
                  <a:pt x="152" y="113"/>
                </a:cubicBezTo>
                <a:cubicBezTo>
                  <a:pt x="152" y="113"/>
                  <a:pt x="151" y="113"/>
                  <a:pt x="150" y="113"/>
                </a:cubicBezTo>
                <a:close/>
                <a:moveTo>
                  <a:pt x="137" y="85"/>
                </a:moveTo>
                <a:cubicBezTo>
                  <a:pt x="137" y="85"/>
                  <a:pt x="137" y="86"/>
                  <a:pt x="137" y="86"/>
                </a:cubicBezTo>
                <a:cubicBezTo>
                  <a:pt x="137" y="85"/>
                  <a:pt x="137" y="85"/>
                  <a:pt x="137" y="85"/>
                </a:cubicBezTo>
                <a:close/>
                <a:moveTo>
                  <a:pt x="147" y="105"/>
                </a:moveTo>
                <a:cubicBezTo>
                  <a:pt x="147" y="106"/>
                  <a:pt x="147" y="105"/>
                  <a:pt x="147" y="105"/>
                </a:cubicBezTo>
                <a:close/>
                <a:moveTo>
                  <a:pt x="150" y="112"/>
                </a:moveTo>
                <a:cubicBezTo>
                  <a:pt x="150" y="112"/>
                  <a:pt x="151" y="112"/>
                  <a:pt x="150" y="112"/>
                </a:cubicBezTo>
                <a:cubicBezTo>
                  <a:pt x="150" y="112"/>
                  <a:pt x="149" y="112"/>
                  <a:pt x="150" y="112"/>
                </a:cubicBezTo>
                <a:close/>
                <a:moveTo>
                  <a:pt x="135" y="86"/>
                </a:moveTo>
                <a:cubicBezTo>
                  <a:pt x="136" y="86"/>
                  <a:pt x="136" y="87"/>
                  <a:pt x="136" y="86"/>
                </a:cubicBezTo>
                <a:cubicBezTo>
                  <a:pt x="136" y="86"/>
                  <a:pt x="135" y="86"/>
                  <a:pt x="135" y="86"/>
                </a:cubicBezTo>
                <a:close/>
                <a:moveTo>
                  <a:pt x="141" y="96"/>
                </a:moveTo>
                <a:cubicBezTo>
                  <a:pt x="140" y="96"/>
                  <a:pt x="142" y="95"/>
                  <a:pt x="141" y="96"/>
                </a:cubicBezTo>
                <a:close/>
                <a:moveTo>
                  <a:pt x="148" y="112"/>
                </a:moveTo>
                <a:cubicBezTo>
                  <a:pt x="148" y="112"/>
                  <a:pt x="148" y="112"/>
                  <a:pt x="149" y="112"/>
                </a:cubicBezTo>
                <a:cubicBezTo>
                  <a:pt x="149" y="112"/>
                  <a:pt x="149" y="112"/>
                  <a:pt x="148" y="112"/>
                </a:cubicBezTo>
                <a:cubicBezTo>
                  <a:pt x="148" y="112"/>
                  <a:pt x="148" y="112"/>
                  <a:pt x="148" y="112"/>
                </a:cubicBezTo>
                <a:close/>
                <a:moveTo>
                  <a:pt x="134" y="86"/>
                </a:moveTo>
                <a:cubicBezTo>
                  <a:pt x="134" y="87"/>
                  <a:pt x="135" y="86"/>
                  <a:pt x="134" y="86"/>
                </a:cubicBezTo>
                <a:close/>
                <a:moveTo>
                  <a:pt x="142" y="109"/>
                </a:moveTo>
                <a:cubicBezTo>
                  <a:pt x="142" y="109"/>
                  <a:pt x="141" y="109"/>
                  <a:pt x="141" y="109"/>
                </a:cubicBezTo>
                <a:cubicBezTo>
                  <a:pt x="139" y="110"/>
                  <a:pt x="137" y="108"/>
                  <a:pt x="135" y="110"/>
                </a:cubicBezTo>
                <a:cubicBezTo>
                  <a:pt x="134" y="110"/>
                  <a:pt x="132" y="109"/>
                  <a:pt x="133" y="111"/>
                </a:cubicBezTo>
                <a:cubicBezTo>
                  <a:pt x="137" y="110"/>
                  <a:pt x="141" y="111"/>
                  <a:pt x="145" y="110"/>
                </a:cubicBezTo>
                <a:cubicBezTo>
                  <a:pt x="145" y="109"/>
                  <a:pt x="146" y="109"/>
                  <a:pt x="146" y="109"/>
                </a:cubicBezTo>
                <a:cubicBezTo>
                  <a:pt x="146" y="109"/>
                  <a:pt x="147" y="109"/>
                  <a:pt x="146" y="108"/>
                </a:cubicBezTo>
                <a:cubicBezTo>
                  <a:pt x="145" y="109"/>
                  <a:pt x="144" y="108"/>
                  <a:pt x="142" y="109"/>
                </a:cubicBezTo>
                <a:close/>
                <a:moveTo>
                  <a:pt x="146" y="110"/>
                </a:moveTo>
                <a:cubicBezTo>
                  <a:pt x="146" y="110"/>
                  <a:pt x="147" y="110"/>
                  <a:pt x="147" y="110"/>
                </a:cubicBezTo>
                <a:cubicBezTo>
                  <a:pt x="147" y="110"/>
                  <a:pt x="146" y="109"/>
                  <a:pt x="146" y="110"/>
                </a:cubicBezTo>
                <a:close/>
                <a:moveTo>
                  <a:pt x="145" y="112"/>
                </a:moveTo>
                <a:cubicBezTo>
                  <a:pt x="144" y="112"/>
                  <a:pt x="144" y="112"/>
                  <a:pt x="143" y="112"/>
                </a:cubicBezTo>
                <a:cubicBezTo>
                  <a:pt x="144" y="113"/>
                  <a:pt x="146" y="113"/>
                  <a:pt x="146" y="112"/>
                </a:cubicBezTo>
                <a:cubicBezTo>
                  <a:pt x="146" y="112"/>
                  <a:pt x="146" y="112"/>
                  <a:pt x="145" y="112"/>
                </a:cubicBezTo>
                <a:close/>
                <a:moveTo>
                  <a:pt x="136" y="96"/>
                </a:moveTo>
                <a:cubicBezTo>
                  <a:pt x="136" y="96"/>
                  <a:pt x="136" y="96"/>
                  <a:pt x="136" y="96"/>
                </a:cubicBezTo>
                <a:cubicBezTo>
                  <a:pt x="137" y="96"/>
                  <a:pt x="136" y="96"/>
                  <a:pt x="136" y="96"/>
                </a:cubicBezTo>
                <a:close/>
                <a:moveTo>
                  <a:pt x="142" y="107"/>
                </a:moveTo>
                <a:cubicBezTo>
                  <a:pt x="142" y="107"/>
                  <a:pt x="142" y="107"/>
                  <a:pt x="142" y="107"/>
                </a:cubicBezTo>
                <a:cubicBezTo>
                  <a:pt x="142" y="107"/>
                  <a:pt x="142" y="107"/>
                  <a:pt x="142" y="106"/>
                </a:cubicBezTo>
                <a:cubicBezTo>
                  <a:pt x="142" y="106"/>
                  <a:pt x="142" y="107"/>
                  <a:pt x="142" y="107"/>
                </a:cubicBezTo>
                <a:close/>
                <a:moveTo>
                  <a:pt x="141" y="107"/>
                </a:moveTo>
                <a:cubicBezTo>
                  <a:pt x="141" y="107"/>
                  <a:pt x="141" y="107"/>
                  <a:pt x="141" y="107"/>
                </a:cubicBezTo>
                <a:cubicBezTo>
                  <a:pt x="141" y="107"/>
                  <a:pt x="141" y="106"/>
                  <a:pt x="141" y="107"/>
                </a:cubicBezTo>
                <a:close/>
                <a:moveTo>
                  <a:pt x="131" y="97"/>
                </a:moveTo>
                <a:cubicBezTo>
                  <a:pt x="132" y="96"/>
                  <a:pt x="133" y="97"/>
                  <a:pt x="135" y="96"/>
                </a:cubicBezTo>
                <a:cubicBezTo>
                  <a:pt x="135" y="96"/>
                  <a:pt x="135" y="96"/>
                  <a:pt x="135" y="96"/>
                </a:cubicBezTo>
                <a:cubicBezTo>
                  <a:pt x="134" y="96"/>
                  <a:pt x="132" y="95"/>
                  <a:pt x="131" y="97"/>
                </a:cubicBezTo>
                <a:close/>
                <a:moveTo>
                  <a:pt x="139" y="107"/>
                </a:moveTo>
                <a:cubicBezTo>
                  <a:pt x="139" y="107"/>
                  <a:pt x="139" y="107"/>
                  <a:pt x="139" y="107"/>
                </a:cubicBezTo>
                <a:close/>
                <a:moveTo>
                  <a:pt x="140" y="113"/>
                </a:moveTo>
                <a:cubicBezTo>
                  <a:pt x="140" y="113"/>
                  <a:pt x="142" y="113"/>
                  <a:pt x="141" y="112"/>
                </a:cubicBezTo>
                <a:cubicBezTo>
                  <a:pt x="141" y="112"/>
                  <a:pt x="140" y="112"/>
                  <a:pt x="140" y="113"/>
                </a:cubicBezTo>
                <a:close/>
                <a:moveTo>
                  <a:pt x="138" y="114"/>
                </a:moveTo>
                <a:cubicBezTo>
                  <a:pt x="138" y="115"/>
                  <a:pt x="140" y="114"/>
                  <a:pt x="140" y="114"/>
                </a:cubicBezTo>
                <a:cubicBezTo>
                  <a:pt x="140" y="114"/>
                  <a:pt x="139" y="114"/>
                  <a:pt x="138" y="114"/>
                </a:cubicBezTo>
                <a:close/>
                <a:moveTo>
                  <a:pt x="141" y="120"/>
                </a:moveTo>
                <a:cubicBezTo>
                  <a:pt x="142" y="120"/>
                  <a:pt x="143" y="119"/>
                  <a:pt x="143" y="120"/>
                </a:cubicBezTo>
                <a:cubicBezTo>
                  <a:pt x="143" y="119"/>
                  <a:pt x="143" y="119"/>
                  <a:pt x="143" y="119"/>
                </a:cubicBezTo>
                <a:cubicBezTo>
                  <a:pt x="143" y="119"/>
                  <a:pt x="142" y="119"/>
                  <a:pt x="141" y="120"/>
                </a:cubicBezTo>
                <a:close/>
                <a:moveTo>
                  <a:pt x="139" y="112"/>
                </a:moveTo>
                <a:cubicBezTo>
                  <a:pt x="139" y="112"/>
                  <a:pt x="139" y="113"/>
                  <a:pt x="139" y="113"/>
                </a:cubicBezTo>
                <a:cubicBezTo>
                  <a:pt x="140" y="113"/>
                  <a:pt x="139" y="112"/>
                  <a:pt x="139" y="112"/>
                </a:cubicBezTo>
                <a:close/>
                <a:moveTo>
                  <a:pt x="137" y="113"/>
                </a:moveTo>
                <a:cubicBezTo>
                  <a:pt x="138" y="113"/>
                  <a:pt x="139" y="113"/>
                  <a:pt x="139" y="112"/>
                </a:cubicBezTo>
                <a:cubicBezTo>
                  <a:pt x="138" y="112"/>
                  <a:pt x="137" y="112"/>
                  <a:pt x="137" y="113"/>
                </a:cubicBezTo>
                <a:close/>
                <a:moveTo>
                  <a:pt x="128" y="96"/>
                </a:moveTo>
                <a:cubicBezTo>
                  <a:pt x="128" y="97"/>
                  <a:pt x="129" y="97"/>
                  <a:pt x="130" y="97"/>
                </a:cubicBezTo>
                <a:cubicBezTo>
                  <a:pt x="130" y="96"/>
                  <a:pt x="130" y="96"/>
                  <a:pt x="130" y="96"/>
                </a:cubicBezTo>
                <a:cubicBezTo>
                  <a:pt x="129" y="96"/>
                  <a:pt x="129" y="96"/>
                  <a:pt x="128" y="96"/>
                </a:cubicBezTo>
                <a:close/>
                <a:moveTo>
                  <a:pt x="125" y="90"/>
                </a:moveTo>
                <a:cubicBezTo>
                  <a:pt x="125" y="91"/>
                  <a:pt x="126" y="90"/>
                  <a:pt x="125" y="90"/>
                </a:cubicBezTo>
                <a:close/>
                <a:moveTo>
                  <a:pt x="136" y="114"/>
                </a:moveTo>
                <a:cubicBezTo>
                  <a:pt x="136" y="115"/>
                  <a:pt x="137" y="114"/>
                  <a:pt x="137" y="114"/>
                </a:cubicBezTo>
                <a:cubicBezTo>
                  <a:pt x="137" y="114"/>
                  <a:pt x="136" y="114"/>
                  <a:pt x="136" y="114"/>
                </a:cubicBezTo>
                <a:close/>
                <a:moveTo>
                  <a:pt x="140" y="119"/>
                </a:moveTo>
                <a:cubicBezTo>
                  <a:pt x="139" y="119"/>
                  <a:pt x="140" y="120"/>
                  <a:pt x="140" y="119"/>
                </a:cubicBezTo>
                <a:close/>
                <a:moveTo>
                  <a:pt x="125" y="96"/>
                </a:moveTo>
                <a:cubicBezTo>
                  <a:pt x="126" y="97"/>
                  <a:pt x="127" y="97"/>
                  <a:pt x="127" y="96"/>
                </a:cubicBezTo>
                <a:cubicBezTo>
                  <a:pt x="127" y="96"/>
                  <a:pt x="126" y="96"/>
                  <a:pt x="125" y="96"/>
                </a:cubicBezTo>
                <a:close/>
                <a:moveTo>
                  <a:pt x="123" y="91"/>
                </a:moveTo>
                <a:cubicBezTo>
                  <a:pt x="123" y="90"/>
                  <a:pt x="123" y="91"/>
                  <a:pt x="123" y="91"/>
                </a:cubicBezTo>
                <a:close/>
                <a:moveTo>
                  <a:pt x="123" y="97"/>
                </a:moveTo>
                <a:cubicBezTo>
                  <a:pt x="124" y="97"/>
                  <a:pt x="125" y="97"/>
                  <a:pt x="125" y="97"/>
                </a:cubicBezTo>
                <a:cubicBezTo>
                  <a:pt x="125" y="96"/>
                  <a:pt x="125" y="96"/>
                  <a:pt x="125" y="96"/>
                </a:cubicBezTo>
                <a:cubicBezTo>
                  <a:pt x="124" y="96"/>
                  <a:pt x="124" y="96"/>
                  <a:pt x="123" y="97"/>
                </a:cubicBezTo>
                <a:close/>
                <a:moveTo>
                  <a:pt x="134" y="114"/>
                </a:moveTo>
                <a:cubicBezTo>
                  <a:pt x="134" y="113"/>
                  <a:pt x="134" y="113"/>
                  <a:pt x="134" y="113"/>
                </a:cubicBezTo>
                <a:cubicBezTo>
                  <a:pt x="134" y="113"/>
                  <a:pt x="134" y="113"/>
                  <a:pt x="134" y="113"/>
                </a:cubicBezTo>
                <a:cubicBezTo>
                  <a:pt x="133" y="113"/>
                  <a:pt x="133" y="113"/>
                  <a:pt x="134" y="114"/>
                </a:cubicBezTo>
                <a:close/>
                <a:moveTo>
                  <a:pt x="130" y="110"/>
                </a:moveTo>
                <a:cubicBezTo>
                  <a:pt x="130" y="110"/>
                  <a:pt x="131" y="110"/>
                  <a:pt x="131" y="109"/>
                </a:cubicBezTo>
                <a:cubicBezTo>
                  <a:pt x="130" y="109"/>
                  <a:pt x="129" y="110"/>
                  <a:pt x="127" y="110"/>
                </a:cubicBezTo>
                <a:cubicBezTo>
                  <a:pt x="127" y="111"/>
                  <a:pt x="127" y="111"/>
                  <a:pt x="127" y="111"/>
                </a:cubicBezTo>
                <a:cubicBezTo>
                  <a:pt x="128" y="111"/>
                  <a:pt x="128" y="111"/>
                  <a:pt x="129" y="111"/>
                </a:cubicBezTo>
                <a:cubicBezTo>
                  <a:pt x="129" y="111"/>
                  <a:pt x="128" y="111"/>
                  <a:pt x="128" y="110"/>
                </a:cubicBezTo>
                <a:cubicBezTo>
                  <a:pt x="129" y="110"/>
                  <a:pt x="130" y="110"/>
                  <a:pt x="130" y="110"/>
                </a:cubicBezTo>
                <a:cubicBezTo>
                  <a:pt x="130" y="111"/>
                  <a:pt x="129" y="110"/>
                  <a:pt x="129" y="111"/>
                </a:cubicBezTo>
                <a:cubicBezTo>
                  <a:pt x="130" y="111"/>
                  <a:pt x="130" y="111"/>
                  <a:pt x="130" y="111"/>
                </a:cubicBezTo>
                <a:cubicBezTo>
                  <a:pt x="131" y="111"/>
                  <a:pt x="132" y="111"/>
                  <a:pt x="132" y="110"/>
                </a:cubicBezTo>
                <a:cubicBezTo>
                  <a:pt x="131" y="110"/>
                  <a:pt x="131" y="110"/>
                  <a:pt x="130" y="110"/>
                </a:cubicBezTo>
                <a:close/>
                <a:moveTo>
                  <a:pt x="131" y="113"/>
                </a:moveTo>
                <a:cubicBezTo>
                  <a:pt x="131" y="113"/>
                  <a:pt x="131" y="113"/>
                  <a:pt x="131" y="114"/>
                </a:cubicBezTo>
                <a:cubicBezTo>
                  <a:pt x="132" y="113"/>
                  <a:pt x="133" y="113"/>
                  <a:pt x="133" y="113"/>
                </a:cubicBezTo>
                <a:cubicBezTo>
                  <a:pt x="132" y="113"/>
                  <a:pt x="131" y="112"/>
                  <a:pt x="131" y="113"/>
                </a:cubicBezTo>
                <a:close/>
                <a:moveTo>
                  <a:pt x="132" y="114"/>
                </a:moveTo>
                <a:cubicBezTo>
                  <a:pt x="132" y="114"/>
                  <a:pt x="132" y="115"/>
                  <a:pt x="132" y="115"/>
                </a:cubicBezTo>
                <a:cubicBezTo>
                  <a:pt x="132" y="115"/>
                  <a:pt x="132" y="115"/>
                  <a:pt x="133" y="115"/>
                </a:cubicBezTo>
                <a:cubicBezTo>
                  <a:pt x="133" y="114"/>
                  <a:pt x="133" y="114"/>
                  <a:pt x="132" y="114"/>
                </a:cubicBezTo>
                <a:cubicBezTo>
                  <a:pt x="132" y="114"/>
                  <a:pt x="132" y="114"/>
                  <a:pt x="132" y="114"/>
                </a:cubicBezTo>
                <a:close/>
                <a:moveTo>
                  <a:pt x="122" y="97"/>
                </a:moveTo>
                <a:cubicBezTo>
                  <a:pt x="122" y="97"/>
                  <a:pt x="123" y="97"/>
                  <a:pt x="122" y="97"/>
                </a:cubicBezTo>
                <a:close/>
                <a:moveTo>
                  <a:pt x="122" y="99"/>
                </a:moveTo>
                <a:cubicBezTo>
                  <a:pt x="121" y="99"/>
                  <a:pt x="121" y="98"/>
                  <a:pt x="121" y="98"/>
                </a:cubicBezTo>
                <a:cubicBezTo>
                  <a:pt x="121" y="98"/>
                  <a:pt x="121" y="99"/>
                  <a:pt x="122" y="99"/>
                </a:cubicBezTo>
                <a:close/>
                <a:moveTo>
                  <a:pt x="128" y="114"/>
                </a:moveTo>
                <a:cubicBezTo>
                  <a:pt x="129" y="114"/>
                  <a:pt x="129" y="114"/>
                  <a:pt x="129" y="114"/>
                </a:cubicBezTo>
                <a:cubicBezTo>
                  <a:pt x="129" y="114"/>
                  <a:pt x="129" y="113"/>
                  <a:pt x="128" y="114"/>
                </a:cubicBezTo>
                <a:close/>
                <a:moveTo>
                  <a:pt x="126" y="112"/>
                </a:moveTo>
                <a:cubicBezTo>
                  <a:pt x="128" y="111"/>
                  <a:pt x="126" y="109"/>
                  <a:pt x="124" y="111"/>
                </a:cubicBezTo>
                <a:cubicBezTo>
                  <a:pt x="124" y="110"/>
                  <a:pt x="124" y="110"/>
                  <a:pt x="123" y="110"/>
                </a:cubicBezTo>
                <a:cubicBezTo>
                  <a:pt x="123" y="110"/>
                  <a:pt x="123" y="110"/>
                  <a:pt x="122" y="110"/>
                </a:cubicBezTo>
                <a:cubicBezTo>
                  <a:pt x="122" y="111"/>
                  <a:pt x="121" y="111"/>
                  <a:pt x="121" y="112"/>
                </a:cubicBezTo>
                <a:cubicBezTo>
                  <a:pt x="122" y="111"/>
                  <a:pt x="124" y="112"/>
                  <a:pt x="126" y="112"/>
                </a:cubicBezTo>
                <a:close/>
                <a:moveTo>
                  <a:pt x="124" y="114"/>
                </a:moveTo>
                <a:cubicBezTo>
                  <a:pt x="125" y="114"/>
                  <a:pt x="125" y="114"/>
                  <a:pt x="125" y="115"/>
                </a:cubicBezTo>
                <a:cubicBezTo>
                  <a:pt x="125" y="114"/>
                  <a:pt x="126" y="114"/>
                  <a:pt x="126" y="114"/>
                </a:cubicBezTo>
                <a:cubicBezTo>
                  <a:pt x="125" y="113"/>
                  <a:pt x="127" y="113"/>
                  <a:pt x="127" y="112"/>
                </a:cubicBezTo>
                <a:cubicBezTo>
                  <a:pt x="126" y="113"/>
                  <a:pt x="125" y="113"/>
                  <a:pt x="124" y="114"/>
                </a:cubicBezTo>
                <a:close/>
                <a:moveTo>
                  <a:pt x="129" y="120"/>
                </a:moveTo>
                <a:cubicBezTo>
                  <a:pt x="129" y="121"/>
                  <a:pt x="130" y="120"/>
                  <a:pt x="130" y="120"/>
                </a:cubicBezTo>
                <a:cubicBezTo>
                  <a:pt x="130" y="120"/>
                  <a:pt x="130" y="120"/>
                  <a:pt x="129" y="120"/>
                </a:cubicBezTo>
                <a:close/>
                <a:moveTo>
                  <a:pt x="126" y="115"/>
                </a:moveTo>
                <a:cubicBezTo>
                  <a:pt x="126" y="115"/>
                  <a:pt x="127" y="115"/>
                  <a:pt x="126" y="115"/>
                </a:cubicBezTo>
                <a:close/>
                <a:moveTo>
                  <a:pt x="68" y="7"/>
                </a:moveTo>
                <a:cubicBezTo>
                  <a:pt x="69" y="7"/>
                  <a:pt x="68" y="7"/>
                  <a:pt x="68" y="7"/>
                </a:cubicBezTo>
                <a:close/>
                <a:moveTo>
                  <a:pt x="68" y="7"/>
                </a:moveTo>
                <a:cubicBezTo>
                  <a:pt x="68" y="7"/>
                  <a:pt x="68" y="7"/>
                  <a:pt x="68" y="7"/>
                </a:cubicBezTo>
                <a:close/>
                <a:moveTo>
                  <a:pt x="128" y="120"/>
                </a:moveTo>
                <a:cubicBezTo>
                  <a:pt x="128" y="121"/>
                  <a:pt x="129" y="120"/>
                  <a:pt x="128" y="120"/>
                </a:cubicBezTo>
                <a:close/>
                <a:moveTo>
                  <a:pt x="123" y="115"/>
                </a:moveTo>
                <a:cubicBezTo>
                  <a:pt x="123" y="114"/>
                  <a:pt x="123" y="114"/>
                  <a:pt x="123" y="113"/>
                </a:cubicBezTo>
                <a:cubicBezTo>
                  <a:pt x="123" y="114"/>
                  <a:pt x="122" y="114"/>
                  <a:pt x="122" y="114"/>
                </a:cubicBezTo>
                <a:cubicBezTo>
                  <a:pt x="123" y="115"/>
                  <a:pt x="121" y="115"/>
                  <a:pt x="122" y="115"/>
                </a:cubicBezTo>
                <a:cubicBezTo>
                  <a:pt x="122" y="115"/>
                  <a:pt x="124" y="116"/>
                  <a:pt x="124" y="115"/>
                </a:cubicBezTo>
                <a:cubicBezTo>
                  <a:pt x="123" y="115"/>
                  <a:pt x="123" y="115"/>
                  <a:pt x="123" y="115"/>
                </a:cubicBezTo>
                <a:close/>
                <a:moveTo>
                  <a:pt x="120" y="114"/>
                </a:moveTo>
                <a:cubicBezTo>
                  <a:pt x="121" y="114"/>
                  <a:pt x="122" y="115"/>
                  <a:pt x="122" y="114"/>
                </a:cubicBezTo>
                <a:cubicBezTo>
                  <a:pt x="121" y="114"/>
                  <a:pt x="121" y="114"/>
                  <a:pt x="120" y="114"/>
                </a:cubicBezTo>
                <a:close/>
                <a:moveTo>
                  <a:pt x="117" y="111"/>
                </a:moveTo>
                <a:cubicBezTo>
                  <a:pt x="117" y="111"/>
                  <a:pt x="116" y="111"/>
                  <a:pt x="115" y="112"/>
                </a:cubicBezTo>
                <a:cubicBezTo>
                  <a:pt x="116" y="113"/>
                  <a:pt x="117" y="112"/>
                  <a:pt x="117" y="112"/>
                </a:cubicBezTo>
                <a:cubicBezTo>
                  <a:pt x="118" y="112"/>
                  <a:pt x="118" y="112"/>
                  <a:pt x="119" y="112"/>
                </a:cubicBezTo>
                <a:cubicBezTo>
                  <a:pt x="119" y="111"/>
                  <a:pt x="119" y="111"/>
                  <a:pt x="119" y="110"/>
                </a:cubicBezTo>
                <a:cubicBezTo>
                  <a:pt x="118" y="111"/>
                  <a:pt x="118" y="111"/>
                  <a:pt x="117" y="111"/>
                </a:cubicBezTo>
                <a:close/>
                <a:moveTo>
                  <a:pt x="120" y="113"/>
                </a:moveTo>
                <a:cubicBezTo>
                  <a:pt x="120" y="113"/>
                  <a:pt x="120" y="114"/>
                  <a:pt x="120" y="114"/>
                </a:cubicBezTo>
                <a:cubicBezTo>
                  <a:pt x="120" y="114"/>
                  <a:pt x="120" y="113"/>
                  <a:pt x="120" y="113"/>
                </a:cubicBezTo>
                <a:cubicBezTo>
                  <a:pt x="120" y="113"/>
                  <a:pt x="120" y="113"/>
                  <a:pt x="120" y="113"/>
                </a:cubicBezTo>
                <a:cubicBezTo>
                  <a:pt x="120" y="113"/>
                  <a:pt x="120" y="113"/>
                  <a:pt x="120" y="113"/>
                </a:cubicBezTo>
                <a:close/>
                <a:moveTo>
                  <a:pt x="118" y="115"/>
                </a:moveTo>
                <a:cubicBezTo>
                  <a:pt x="118" y="116"/>
                  <a:pt x="119" y="116"/>
                  <a:pt x="119" y="116"/>
                </a:cubicBezTo>
                <a:cubicBezTo>
                  <a:pt x="119" y="115"/>
                  <a:pt x="118" y="115"/>
                  <a:pt x="118" y="115"/>
                </a:cubicBezTo>
                <a:close/>
                <a:moveTo>
                  <a:pt x="117" y="114"/>
                </a:moveTo>
                <a:cubicBezTo>
                  <a:pt x="117" y="114"/>
                  <a:pt x="117" y="114"/>
                  <a:pt x="117" y="114"/>
                </a:cubicBezTo>
                <a:cubicBezTo>
                  <a:pt x="117" y="114"/>
                  <a:pt x="117" y="114"/>
                  <a:pt x="117" y="113"/>
                </a:cubicBezTo>
                <a:cubicBezTo>
                  <a:pt x="117" y="114"/>
                  <a:pt x="117" y="114"/>
                  <a:pt x="117" y="114"/>
                </a:cubicBezTo>
                <a:close/>
                <a:moveTo>
                  <a:pt x="114" y="113"/>
                </a:moveTo>
                <a:cubicBezTo>
                  <a:pt x="114" y="114"/>
                  <a:pt x="114" y="114"/>
                  <a:pt x="114" y="115"/>
                </a:cubicBezTo>
                <a:cubicBezTo>
                  <a:pt x="115" y="114"/>
                  <a:pt x="115" y="115"/>
                  <a:pt x="115" y="114"/>
                </a:cubicBezTo>
                <a:cubicBezTo>
                  <a:pt x="115" y="114"/>
                  <a:pt x="115" y="113"/>
                  <a:pt x="114" y="113"/>
                </a:cubicBezTo>
                <a:close/>
                <a:moveTo>
                  <a:pt x="113" y="112"/>
                </a:moveTo>
                <a:cubicBezTo>
                  <a:pt x="113" y="112"/>
                  <a:pt x="114" y="112"/>
                  <a:pt x="114" y="112"/>
                </a:cubicBezTo>
                <a:cubicBezTo>
                  <a:pt x="114" y="112"/>
                  <a:pt x="114" y="112"/>
                  <a:pt x="113" y="111"/>
                </a:cubicBezTo>
                <a:cubicBezTo>
                  <a:pt x="113" y="111"/>
                  <a:pt x="113" y="112"/>
                  <a:pt x="113" y="112"/>
                </a:cubicBezTo>
                <a:close/>
                <a:moveTo>
                  <a:pt x="106" y="100"/>
                </a:moveTo>
                <a:cubicBezTo>
                  <a:pt x="106" y="100"/>
                  <a:pt x="107" y="100"/>
                  <a:pt x="106" y="100"/>
                </a:cubicBezTo>
                <a:close/>
                <a:moveTo>
                  <a:pt x="111" y="114"/>
                </a:moveTo>
                <a:cubicBezTo>
                  <a:pt x="112" y="114"/>
                  <a:pt x="112" y="115"/>
                  <a:pt x="113" y="115"/>
                </a:cubicBezTo>
                <a:cubicBezTo>
                  <a:pt x="113" y="114"/>
                  <a:pt x="113" y="114"/>
                  <a:pt x="113" y="113"/>
                </a:cubicBezTo>
                <a:cubicBezTo>
                  <a:pt x="113" y="113"/>
                  <a:pt x="112" y="113"/>
                  <a:pt x="111" y="114"/>
                </a:cubicBezTo>
                <a:close/>
                <a:moveTo>
                  <a:pt x="112" y="112"/>
                </a:moveTo>
                <a:cubicBezTo>
                  <a:pt x="112" y="112"/>
                  <a:pt x="111" y="112"/>
                  <a:pt x="111" y="112"/>
                </a:cubicBezTo>
                <a:cubicBezTo>
                  <a:pt x="112" y="113"/>
                  <a:pt x="112" y="113"/>
                  <a:pt x="113" y="113"/>
                </a:cubicBezTo>
                <a:cubicBezTo>
                  <a:pt x="113" y="112"/>
                  <a:pt x="112" y="112"/>
                  <a:pt x="112" y="112"/>
                </a:cubicBezTo>
                <a:close/>
                <a:moveTo>
                  <a:pt x="109" y="115"/>
                </a:moveTo>
                <a:cubicBezTo>
                  <a:pt x="109" y="115"/>
                  <a:pt x="110" y="115"/>
                  <a:pt x="110" y="115"/>
                </a:cubicBezTo>
                <a:cubicBezTo>
                  <a:pt x="110" y="115"/>
                  <a:pt x="110" y="115"/>
                  <a:pt x="110" y="114"/>
                </a:cubicBezTo>
                <a:cubicBezTo>
                  <a:pt x="110" y="115"/>
                  <a:pt x="110" y="114"/>
                  <a:pt x="109" y="115"/>
                </a:cubicBezTo>
                <a:close/>
                <a:moveTo>
                  <a:pt x="109" y="115"/>
                </a:moveTo>
                <a:cubicBezTo>
                  <a:pt x="109" y="115"/>
                  <a:pt x="109" y="115"/>
                  <a:pt x="109" y="115"/>
                </a:cubicBezTo>
                <a:close/>
                <a:moveTo>
                  <a:pt x="106" y="115"/>
                </a:moveTo>
                <a:cubicBezTo>
                  <a:pt x="106" y="115"/>
                  <a:pt x="106" y="115"/>
                  <a:pt x="107" y="115"/>
                </a:cubicBezTo>
                <a:cubicBezTo>
                  <a:pt x="107" y="115"/>
                  <a:pt x="107" y="114"/>
                  <a:pt x="107" y="114"/>
                </a:cubicBezTo>
                <a:cubicBezTo>
                  <a:pt x="106" y="114"/>
                  <a:pt x="106" y="114"/>
                  <a:pt x="106" y="115"/>
                </a:cubicBezTo>
                <a:close/>
                <a:moveTo>
                  <a:pt x="106" y="116"/>
                </a:moveTo>
                <a:cubicBezTo>
                  <a:pt x="107" y="116"/>
                  <a:pt x="108" y="117"/>
                  <a:pt x="108" y="116"/>
                </a:cubicBezTo>
                <a:cubicBezTo>
                  <a:pt x="107" y="116"/>
                  <a:pt x="106" y="116"/>
                  <a:pt x="106" y="116"/>
                </a:cubicBezTo>
                <a:close/>
                <a:moveTo>
                  <a:pt x="106" y="115"/>
                </a:moveTo>
                <a:cubicBezTo>
                  <a:pt x="105" y="114"/>
                  <a:pt x="105" y="115"/>
                  <a:pt x="104" y="115"/>
                </a:cubicBezTo>
                <a:cubicBezTo>
                  <a:pt x="104" y="115"/>
                  <a:pt x="105" y="115"/>
                  <a:pt x="105" y="116"/>
                </a:cubicBezTo>
                <a:cubicBezTo>
                  <a:pt x="105" y="116"/>
                  <a:pt x="104" y="116"/>
                  <a:pt x="104" y="116"/>
                </a:cubicBezTo>
                <a:cubicBezTo>
                  <a:pt x="105" y="117"/>
                  <a:pt x="105" y="116"/>
                  <a:pt x="105" y="116"/>
                </a:cubicBezTo>
                <a:cubicBezTo>
                  <a:pt x="105" y="116"/>
                  <a:pt x="105" y="115"/>
                  <a:pt x="106" y="115"/>
                </a:cubicBezTo>
                <a:close/>
                <a:moveTo>
                  <a:pt x="106" y="116"/>
                </a:moveTo>
                <a:cubicBezTo>
                  <a:pt x="106" y="116"/>
                  <a:pt x="106" y="116"/>
                  <a:pt x="106" y="116"/>
                </a:cubicBezTo>
                <a:cubicBezTo>
                  <a:pt x="106" y="116"/>
                  <a:pt x="105" y="116"/>
                  <a:pt x="105" y="116"/>
                </a:cubicBezTo>
                <a:cubicBezTo>
                  <a:pt x="105" y="116"/>
                  <a:pt x="106" y="116"/>
                  <a:pt x="106" y="116"/>
                </a:cubicBezTo>
                <a:close/>
                <a:moveTo>
                  <a:pt x="104" y="115"/>
                </a:moveTo>
                <a:cubicBezTo>
                  <a:pt x="104" y="115"/>
                  <a:pt x="104" y="115"/>
                  <a:pt x="104" y="115"/>
                </a:cubicBezTo>
                <a:cubicBezTo>
                  <a:pt x="104" y="115"/>
                  <a:pt x="104" y="115"/>
                  <a:pt x="104" y="115"/>
                </a:cubicBezTo>
                <a:cubicBezTo>
                  <a:pt x="104" y="115"/>
                  <a:pt x="104" y="115"/>
                  <a:pt x="104" y="115"/>
                </a:cubicBezTo>
                <a:close/>
                <a:moveTo>
                  <a:pt x="98" y="115"/>
                </a:moveTo>
                <a:cubicBezTo>
                  <a:pt x="99" y="115"/>
                  <a:pt x="99" y="114"/>
                  <a:pt x="99" y="114"/>
                </a:cubicBezTo>
                <a:cubicBezTo>
                  <a:pt x="98" y="114"/>
                  <a:pt x="97" y="114"/>
                  <a:pt x="97" y="115"/>
                </a:cubicBezTo>
                <a:cubicBezTo>
                  <a:pt x="98" y="115"/>
                  <a:pt x="98" y="115"/>
                  <a:pt x="98" y="116"/>
                </a:cubicBezTo>
                <a:cubicBezTo>
                  <a:pt x="100" y="115"/>
                  <a:pt x="101" y="116"/>
                  <a:pt x="102" y="115"/>
                </a:cubicBezTo>
                <a:cubicBezTo>
                  <a:pt x="102" y="115"/>
                  <a:pt x="102" y="115"/>
                  <a:pt x="102" y="115"/>
                </a:cubicBezTo>
                <a:cubicBezTo>
                  <a:pt x="101" y="115"/>
                  <a:pt x="99" y="116"/>
                  <a:pt x="98" y="115"/>
                </a:cubicBezTo>
                <a:close/>
                <a:moveTo>
                  <a:pt x="103" y="116"/>
                </a:moveTo>
                <a:cubicBezTo>
                  <a:pt x="103" y="116"/>
                  <a:pt x="102" y="116"/>
                  <a:pt x="102" y="116"/>
                </a:cubicBezTo>
                <a:cubicBezTo>
                  <a:pt x="102" y="117"/>
                  <a:pt x="103" y="117"/>
                  <a:pt x="103" y="116"/>
                </a:cubicBezTo>
                <a:close/>
                <a:moveTo>
                  <a:pt x="101" y="117"/>
                </a:moveTo>
                <a:cubicBezTo>
                  <a:pt x="101" y="117"/>
                  <a:pt x="102" y="117"/>
                  <a:pt x="102" y="116"/>
                </a:cubicBezTo>
                <a:cubicBezTo>
                  <a:pt x="102" y="116"/>
                  <a:pt x="101" y="116"/>
                  <a:pt x="101" y="117"/>
                </a:cubicBezTo>
                <a:close/>
                <a:moveTo>
                  <a:pt x="98" y="117"/>
                </a:moveTo>
                <a:cubicBezTo>
                  <a:pt x="98" y="117"/>
                  <a:pt x="99" y="117"/>
                  <a:pt x="99" y="116"/>
                </a:cubicBezTo>
                <a:cubicBezTo>
                  <a:pt x="98" y="117"/>
                  <a:pt x="98" y="116"/>
                  <a:pt x="98" y="117"/>
                </a:cubicBezTo>
                <a:close/>
                <a:moveTo>
                  <a:pt x="92" y="116"/>
                </a:moveTo>
                <a:cubicBezTo>
                  <a:pt x="92" y="115"/>
                  <a:pt x="92" y="115"/>
                  <a:pt x="91" y="115"/>
                </a:cubicBezTo>
                <a:cubicBezTo>
                  <a:pt x="91" y="115"/>
                  <a:pt x="90" y="115"/>
                  <a:pt x="90" y="116"/>
                </a:cubicBezTo>
                <a:cubicBezTo>
                  <a:pt x="90" y="116"/>
                  <a:pt x="90" y="117"/>
                  <a:pt x="90" y="117"/>
                </a:cubicBezTo>
                <a:cubicBezTo>
                  <a:pt x="92" y="118"/>
                  <a:pt x="94" y="116"/>
                  <a:pt x="95" y="115"/>
                </a:cubicBezTo>
                <a:cubicBezTo>
                  <a:pt x="96" y="116"/>
                  <a:pt x="96" y="116"/>
                  <a:pt x="97" y="116"/>
                </a:cubicBezTo>
                <a:cubicBezTo>
                  <a:pt x="97" y="114"/>
                  <a:pt x="94" y="115"/>
                  <a:pt x="92" y="116"/>
                </a:cubicBezTo>
                <a:close/>
                <a:moveTo>
                  <a:pt x="92" y="117"/>
                </a:moveTo>
                <a:cubicBezTo>
                  <a:pt x="91" y="117"/>
                  <a:pt x="91" y="117"/>
                  <a:pt x="91" y="117"/>
                </a:cubicBezTo>
                <a:cubicBezTo>
                  <a:pt x="91" y="117"/>
                  <a:pt x="91" y="116"/>
                  <a:pt x="91" y="116"/>
                </a:cubicBezTo>
                <a:cubicBezTo>
                  <a:pt x="91" y="116"/>
                  <a:pt x="91" y="116"/>
                  <a:pt x="92" y="117"/>
                </a:cubicBezTo>
                <a:close/>
                <a:moveTo>
                  <a:pt x="159" y="242"/>
                </a:moveTo>
                <a:cubicBezTo>
                  <a:pt x="159" y="243"/>
                  <a:pt x="159" y="243"/>
                  <a:pt x="160" y="242"/>
                </a:cubicBezTo>
                <a:cubicBezTo>
                  <a:pt x="159" y="242"/>
                  <a:pt x="159" y="242"/>
                  <a:pt x="159" y="242"/>
                </a:cubicBezTo>
                <a:close/>
                <a:moveTo>
                  <a:pt x="94" y="121"/>
                </a:moveTo>
                <a:cubicBezTo>
                  <a:pt x="93" y="121"/>
                  <a:pt x="94" y="122"/>
                  <a:pt x="94" y="121"/>
                </a:cubicBezTo>
                <a:close/>
                <a:moveTo>
                  <a:pt x="157" y="241"/>
                </a:moveTo>
                <a:cubicBezTo>
                  <a:pt x="157" y="242"/>
                  <a:pt x="157" y="242"/>
                  <a:pt x="158" y="241"/>
                </a:cubicBezTo>
                <a:cubicBezTo>
                  <a:pt x="158" y="241"/>
                  <a:pt x="157" y="241"/>
                  <a:pt x="157" y="241"/>
                </a:cubicBezTo>
                <a:close/>
                <a:moveTo>
                  <a:pt x="89" y="115"/>
                </a:moveTo>
                <a:cubicBezTo>
                  <a:pt x="89" y="115"/>
                  <a:pt x="89" y="115"/>
                  <a:pt x="89" y="115"/>
                </a:cubicBezTo>
                <a:cubicBezTo>
                  <a:pt x="89" y="115"/>
                  <a:pt x="88" y="115"/>
                  <a:pt x="89" y="115"/>
                </a:cubicBezTo>
                <a:close/>
                <a:moveTo>
                  <a:pt x="88" y="116"/>
                </a:moveTo>
                <a:cubicBezTo>
                  <a:pt x="88" y="116"/>
                  <a:pt x="88" y="116"/>
                  <a:pt x="88" y="116"/>
                </a:cubicBezTo>
                <a:cubicBezTo>
                  <a:pt x="88" y="116"/>
                  <a:pt x="87" y="116"/>
                  <a:pt x="88" y="116"/>
                </a:cubicBezTo>
                <a:close/>
                <a:moveTo>
                  <a:pt x="92" y="123"/>
                </a:moveTo>
                <a:cubicBezTo>
                  <a:pt x="92" y="123"/>
                  <a:pt x="92" y="123"/>
                  <a:pt x="92" y="123"/>
                </a:cubicBezTo>
                <a:cubicBezTo>
                  <a:pt x="92" y="123"/>
                  <a:pt x="92" y="123"/>
                  <a:pt x="92" y="123"/>
                </a:cubicBezTo>
                <a:cubicBezTo>
                  <a:pt x="92" y="123"/>
                  <a:pt x="92" y="123"/>
                  <a:pt x="92" y="123"/>
                </a:cubicBezTo>
                <a:close/>
                <a:moveTo>
                  <a:pt x="91" y="121"/>
                </a:moveTo>
                <a:cubicBezTo>
                  <a:pt x="90" y="121"/>
                  <a:pt x="90" y="121"/>
                  <a:pt x="89" y="121"/>
                </a:cubicBezTo>
                <a:cubicBezTo>
                  <a:pt x="90" y="122"/>
                  <a:pt x="90" y="122"/>
                  <a:pt x="91" y="122"/>
                </a:cubicBezTo>
                <a:cubicBezTo>
                  <a:pt x="91" y="121"/>
                  <a:pt x="91" y="121"/>
                  <a:pt x="91" y="121"/>
                </a:cubicBezTo>
                <a:close/>
                <a:moveTo>
                  <a:pt x="154" y="242"/>
                </a:moveTo>
                <a:cubicBezTo>
                  <a:pt x="154" y="242"/>
                  <a:pt x="155" y="242"/>
                  <a:pt x="155" y="242"/>
                </a:cubicBezTo>
                <a:cubicBezTo>
                  <a:pt x="155" y="242"/>
                  <a:pt x="154" y="242"/>
                  <a:pt x="154" y="242"/>
                </a:cubicBezTo>
                <a:close/>
                <a:moveTo>
                  <a:pt x="157" y="250"/>
                </a:moveTo>
                <a:cubicBezTo>
                  <a:pt x="158" y="250"/>
                  <a:pt x="158" y="250"/>
                  <a:pt x="159" y="249"/>
                </a:cubicBezTo>
                <a:cubicBezTo>
                  <a:pt x="158" y="249"/>
                  <a:pt x="157" y="249"/>
                  <a:pt x="157" y="250"/>
                </a:cubicBezTo>
                <a:close/>
                <a:moveTo>
                  <a:pt x="86" y="116"/>
                </a:moveTo>
                <a:cubicBezTo>
                  <a:pt x="85" y="116"/>
                  <a:pt x="85" y="116"/>
                  <a:pt x="85" y="116"/>
                </a:cubicBezTo>
                <a:cubicBezTo>
                  <a:pt x="86" y="116"/>
                  <a:pt x="86" y="117"/>
                  <a:pt x="86" y="117"/>
                </a:cubicBezTo>
                <a:cubicBezTo>
                  <a:pt x="86" y="116"/>
                  <a:pt x="86" y="116"/>
                  <a:pt x="86" y="116"/>
                </a:cubicBezTo>
                <a:close/>
                <a:moveTo>
                  <a:pt x="88" y="122"/>
                </a:moveTo>
                <a:cubicBezTo>
                  <a:pt x="89" y="122"/>
                  <a:pt x="89" y="122"/>
                  <a:pt x="89" y="121"/>
                </a:cubicBezTo>
                <a:cubicBezTo>
                  <a:pt x="89" y="121"/>
                  <a:pt x="88" y="121"/>
                  <a:pt x="88" y="122"/>
                </a:cubicBezTo>
                <a:close/>
                <a:moveTo>
                  <a:pt x="153" y="244"/>
                </a:moveTo>
                <a:cubicBezTo>
                  <a:pt x="153" y="245"/>
                  <a:pt x="155" y="244"/>
                  <a:pt x="154" y="244"/>
                </a:cubicBezTo>
                <a:cubicBezTo>
                  <a:pt x="154" y="244"/>
                  <a:pt x="153" y="244"/>
                  <a:pt x="153" y="244"/>
                </a:cubicBezTo>
                <a:close/>
                <a:moveTo>
                  <a:pt x="157" y="251"/>
                </a:moveTo>
                <a:cubicBezTo>
                  <a:pt x="158" y="251"/>
                  <a:pt x="158" y="251"/>
                  <a:pt x="158" y="251"/>
                </a:cubicBezTo>
                <a:cubicBezTo>
                  <a:pt x="158" y="251"/>
                  <a:pt x="158" y="251"/>
                  <a:pt x="158" y="251"/>
                </a:cubicBezTo>
                <a:cubicBezTo>
                  <a:pt x="158" y="251"/>
                  <a:pt x="158" y="251"/>
                  <a:pt x="158" y="251"/>
                </a:cubicBezTo>
                <a:cubicBezTo>
                  <a:pt x="158" y="251"/>
                  <a:pt x="158" y="251"/>
                  <a:pt x="157" y="251"/>
                </a:cubicBezTo>
                <a:close/>
                <a:moveTo>
                  <a:pt x="152" y="244"/>
                </a:moveTo>
                <a:cubicBezTo>
                  <a:pt x="152" y="244"/>
                  <a:pt x="152" y="244"/>
                  <a:pt x="152" y="244"/>
                </a:cubicBezTo>
                <a:cubicBezTo>
                  <a:pt x="153" y="244"/>
                  <a:pt x="152" y="244"/>
                  <a:pt x="152" y="244"/>
                </a:cubicBezTo>
                <a:close/>
                <a:moveTo>
                  <a:pt x="87" y="123"/>
                </a:moveTo>
                <a:cubicBezTo>
                  <a:pt x="87" y="123"/>
                  <a:pt x="88" y="123"/>
                  <a:pt x="87" y="123"/>
                </a:cubicBezTo>
                <a:close/>
                <a:moveTo>
                  <a:pt x="83" y="122"/>
                </a:moveTo>
                <a:cubicBezTo>
                  <a:pt x="83" y="122"/>
                  <a:pt x="83" y="122"/>
                  <a:pt x="83" y="122"/>
                </a:cubicBezTo>
                <a:cubicBezTo>
                  <a:pt x="82" y="120"/>
                  <a:pt x="80" y="122"/>
                  <a:pt x="78" y="121"/>
                </a:cubicBezTo>
                <a:cubicBezTo>
                  <a:pt x="77" y="121"/>
                  <a:pt x="77" y="121"/>
                  <a:pt x="77" y="122"/>
                </a:cubicBezTo>
                <a:cubicBezTo>
                  <a:pt x="75" y="122"/>
                  <a:pt x="74" y="121"/>
                  <a:pt x="73" y="122"/>
                </a:cubicBezTo>
                <a:cubicBezTo>
                  <a:pt x="72" y="121"/>
                  <a:pt x="72" y="121"/>
                  <a:pt x="71" y="121"/>
                </a:cubicBezTo>
                <a:cubicBezTo>
                  <a:pt x="69" y="122"/>
                  <a:pt x="67" y="123"/>
                  <a:pt x="65" y="123"/>
                </a:cubicBezTo>
                <a:cubicBezTo>
                  <a:pt x="66" y="124"/>
                  <a:pt x="66" y="123"/>
                  <a:pt x="67" y="123"/>
                </a:cubicBezTo>
                <a:cubicBezTo>
                  <a:pt x="65" y="124"/>
                  <a:pt x="62" y="124"/>
                  <a:pt x="61" y="125"/>
                </a:cubicBezTo>
                <a:cubicBezTo>
                  <a:pt x="64" y="125"/>
                  <a:pt x="68" y="125"/>
                  <a:pt x="71" y="124"/>
                </a:cubicBezTo>
                <a:cubicBezTo>
                  <a:pt x="72" y="124"/>
                  <a:pt x="71" y="123"/>
                  <a:pt x="71" y="123"/>
                </a:cubicBezTo>
                <a:cubicBezTo>
                  <a:pt x="72" y="123"/>
                  <a:pt x="72" y="124"/>
                  <a:pt x="73" y="124"/>
                </a:cubicBezTo>
                <a:cubicBezTo>
                  <a:pt x="74" y="124"/>
                  <a:pt x="73" y="123"/>
                  <a:pt x="74" y="123"/>
                </a:cubicBezTo>
                <a:cubicBezTo>
                  <a:pt x="75" y="123"/>
                  <a:pt x="75" y="124"/>
                  <a:pt x="75" y="124"/>
                </a:cubicBezTo>
                <a:cubicBezTo>
                  <a:pt x="78" y="124"/>
                  <a:pt x="80" y="122"/>
                  <a:pt x="83" y="122"/>
                </a:cubicBezTo>
                <a:close/>
                <a:moveTo>
                  <a:pt x="65" y="95"/>
                </a:moveTo>
                <a:cubicBezTo>
                  <a:pt x="65" y="95"/>
                  <a:pt x="65" y="95"/>
                  <a:pt x="66" y="95"/>
                </a:cubicBezTo>
                <a:cubicBezTo>
                  <a:pt x="66" y="95"/>
                  <a:pt x="65" y="95"/>
                  <a:pt x="65" y="95"/>
                </a:cubicBezTo>
                <a:close/>
                <a:moveTo>
                  <a:pt x="66" y="121"/>
                </a:moveTo>
                <a:cubicBezTo>
                  <a:pt x="67" y="121"/>
                  <a:pt x="69" y="122"/>
                  <a:pt x="70" y="121"/>
                </a:cubicBezTo>
                <a:cubicBezTo>
                  <a:pt x="69" y="121"/>
                  <a:pt x="67" y="120"/>
                  <a:pt x="66" y="121"/>
                </a:cubicBezTo>
                <a:close/>
                <a:moveTo>
                  <a:pt x="62" y="122"/>
                </a:moveTo>
                <a:cubicBezTo>
                  <a:pt x="63" y="122"/>
                  <a:pt x="64" y="122"/>
                  <a:pt x="65" y="121"/>
                </a:cubicBezTo>
                <a:cubicBezTo>
                  <a:pt x="64" y="121"/>
                  <a:pt x="63" y="121"/>
                  <a:pt x="62" y="122"/>
                </a:cubicBezTo>
                <a:close/>
                <a:moveTo>
                  <a:pt x="60" y="125"/>
                </a:moveTo>
                <a:cubicBezTo>
                  <a:pt x="60" y="125"/>
                  <a:pt x="60" y="126"/>
                  <a:pt x="60" y="126"/>
                </a:cubicBezTo>
                <a:cubicBezTo>
                  <a:pt x="60" y="126"/>
                  <a:pt x="60" y="125"/>
                  <a:pt x="61" y="125"/>
                </a:cubicBezTo>
                <a:cubicBezTo>
                  <a:pt x="61" y="125"/>
                  <a:pt x="60" y="125"/>
                  <a:pt x="60" y="125"/>
                </a:cubicBezTo>
                <a:cubicBezTo>
                  <a:pt x="60" y="125"/>
                  <a:pt x="60" y="125"/>
                  <a:pt x="60" y="125"/>
                </a:cubicBezTo>
                <a:close/>
                <a:moveTo>
                  <a:pt x="112" y="230"/>
                </a:moveTo>
                <a:cubicBezTo>
                  <a:pt x="113" y="230"/>
                  <a:pt x="114" y="230"/>
                  <a:pt x="113" y="230"/>
                </a:cubicBezTo>
                <a:cubicBezTo>
                  <a:pt x="113" y="230"/>
                  <a:pt x="113" y="229"/>
                  <a:pt x="112" y="230"/>
                </a:cubicBezTo>
                <a:close/>
                <a:moveTo>
                  <a:pt x="48" y="111"/>
                </a:moveTo>
                <a:cubicBezTo>
                  <a:pt x="48" y="111"/>
                  <a:pt x="48" y="111"/>
                  <a:pt x="49" y="111"/>
                </a:cubicBezTo>
                <a:cubicBezTo>
                  <a:pt x="49" y="111"/>
                  <a:pt x="49" y="111"/>
                  <a:pt x="49" y="111"/>
                </a:cubicBezTo>
                <a:cubicBezTo>
                  <a:pt x="49" y="111"/>
                  <a:pt x="49" y="111"/>
                  <a:pt x="49" y="111"/>
                </a:cubicBezTo>
                <a:cubicBezTo>
                  <a:pt x="49" y="111"/>
                  <a:pt x="49" y="111"/>
                  <a:pt x="48" y="111"/>
                </a:cubicBezTo>
                <a:close/>
                <a:moveTo>
                  <a:pt x="109" y="234"/>
                </a:moveTo>
                <a:cubicBezTo>
                  <a:pt x="109" y="234"/>
                  <a:pt x="109" y="234"/>
                  <a:pt x="109" y="234"/>
                </a:cubicBezTo>
                <a:cubicBezTo>
                  <a:pt x="109" y="234"/>
                  <a:pt x="109" y="234"/>
                  <a:pt x="109" y="234"/>
                </a:cubicBezTo>
                <a:cubicBezTo>
                  <a:pt x="109" y="234"/>
                  <a:pt x="109" y="234"/>
                  <a:pt x="109" y="234"/>
                </a:cubicBezTo>
                <a:close/>
                <a:moveTo>
                  <a:pt x="48" y="134"/>
                </a:moveTo>
                <a:cubicBezTo>
                  <a:pt x="47" y="134"/>
                  <a:pt x="46" y="135"/>
                  <a:pt x="46" y="135"/>
                </a:cubicBezTo>
                <a:cubicBezTo>
                  <a:pt x="46" y="135"/>
                  <a:pt x="46" y="134"/>
                  <a:pt x="45" y="134"/>
                </a:cubicBezTo>
                <a:cubicBezTo>
                  <a:pt x="44" y="135"/>
                  <a:pt x="42" y="134"/>
                  <a:pt x="41" y="136"/>
                </a:cubicBezTo>
                <a:cubicBezTo>
                  <a:pt x="42" y="137"/>
                  <a:pt x="44" y="136"/>
                  <a:pt x="45" y="136"/>
                </a:cubicBezTo>
                <a:cubicBezTo>
                  <a:pt x="46" y="136"/>
                  <a:pt x="47" y="135"/>
                  <a:pt x="48" y="135"/>
                </a:cubicBezTo>
                <a:cubicBezTo>
                  <a:pt x="48" y="135"/>
                  <a:pt x="48" y="135"/>
                  <a:pt x="49" y="135"/>
                </a:cubicBezTo>
                <a:cubicBezTo>
                  <a:pt x="49" y="134"/>
                  <a:pt x="48" y="134"/>
                  <a:pt x="48" y="134"/>
                </a:cubicBezTo>
                <a:close/>
                <a:moveTo>
                  <a:pt x="42" y="132"/>
                </a:moveTo>
                <a:cubicBezTo>
                  <a:pt x="42" y="133"/>
                  <a:pt x="42" y="133"/>
                  <a:pt x="42" y="133"/>
                </a:cubicBezTo>
                <a:cubicBezTo>
                  <a:pt x="44" y="132"/>
                  <a:pt x="45" y="133"/>
                  <a:pt x="46" y="132"/>
                </a:cubicBezTo>
                <a:cubicBezTo>
                  <a:pt x="45" y="131"/>
                  <a:pt x="43" y="132"/>
                  <a:pt x="42" y="132"/>
                </a:cubicBezTo>
                <a:close/>
                <a:moveTo>
                  <a:pt x="68" y="188"/>
                </a:moveTo>
                <a:cubicBezTo>
                  <a:pt x="68" y="189"/>
                  <a:pt x="68" y="189"/>
                  <a:pt x="68" y="188"/>
                </a:cubicBezTo>
                <a:cubicBezTo>
                  <a:pt x="68" y="188"/>
                  <a:pt x="68" y="188"/>
                  <a:pt x="68" y="188"/>
                </a:cubicBezTo>
                <a:close/>
                <a:moveTo>
                  <a:pt x="82" y="220"/>
                </a:moveTo>
                <a:cubicBezTo>
                  <a:pt x="82" y="220"/>
                  <a:pt x="83" y="220"/>
                  <a:pt x="82" y="219"/>
                </a:cubicBezTo>
                <a:cubicBezTo>
                  <a:pt x="82" y="219"/>
                  <a:pt x="82" y="219"/>
                  <a:pt x="82" y="220"/>
                </a:cubicBezTo>
                <a:close/>
                <a:moveTo>
                  <a:pt x="53" y="175"/>
                </a:moveTo>
                <a:cubicBezTo>
                  <a:pt x="53" y="175"/>
                  <a:pt x="53" y="175"/>
                  <a:pt x="53" y="175"/>
                </a:cubicBezTo>
                <a:cubicBezTo>
                  <a:pt x="53" y="175"/>
                  <a:pt x="54" y="175"/>
                  <a:pt x="54" y="175"/>
                </a:cubicBezTo>
                <a:cubicBezTo>
                  <a:pt x="54" y="175"/>
                  <a:pt x="54" y="175"/>
                  <a:pt x="53" y="175"/>
                </a:cubicBezTo>
                <a:cubicBezTo>
                  <a:pt x="53" y="175"/>
                  <a:pt x="53" y="175"/>
                  <a:pt x="53" y="175"/>
                </a:cubicBezTo>
                <a:close/>
                <a:moveTo>
                  <a:pt x="60" y="194"/>
                </a:moveTo>
                <a:cubicBezTo>
                  <a:pt x="59" y="194"/>
                  <a:pt x="60" y="194"/>
                  <a:pt x="60" y="194"/>
                </a:cubicBezTo>
                <a:close/>
                <a:moveTo>
                  <a:pt x="54" y="185"/>
                </a:moveTo>
                <a:cubicBezTo>
                  <a:pt x="53" y="185"/>
                  <a:pt x="54" y="186"/>
                  <a:pt x="54" y="185"/>
                </a:cubicBezTo>
                <a:close/>
                <a:moveTo>
                  <a:pt x="58" y="195"/>
                </a:moveTo>
                <a:cubicBezTo>
                  <a:pt x="58" y="195"/>
                  <a:pt x="59" y="196"/>
                  <a:pt x="58" y="196"/>
                </a:cubicBezTo>
                <a:cubicBezTo>
                  <a:pt x="58" y="196"/>
                  <a:pt x="57" y="195"/>
                  <a:pt x="57" y="196"/>
                </a:cubicBezTo>
                <a:cubicBezTo>
                  <a:pt x="57" y="197"/>
                  <a:pt x="58" y="196"/>
                  <a:pt x="58" y="197"/>
                </a:cubicBezTo>
                <a:cubicBezTo>
                  <a:pt x="59" y="196"/>
                  <a:pt x="60" y="196"/>
                  <a:pt x="60" y="196"/>
                </a:cubicBezTo>
                <a:cubicBezTo>
                  <a:pt x="60" y="195"/>
                  <a:pt x="59" y="195"/>
                  <a:pt x="58" y="195"/>
                </a:cubicBezTo>
                <a:close/>
                <a:moveTo>
                  <a:pt x="34" y="150"/>
                </a:moveTo>
                <a:cubicBezTo>
                  <a:pt x="35" y="150"/>
                  <a:pt x="35" y="149"/>
                  <a:pt x="35" y="149"/>
                </a:cubicBezTo>
                <a:cubicBezTo>
                  <a:pt x="34" y="149"/>
                  <a:pt x="34" y="149"/>
                  <a:pt x="34" y="150"/>
                </a:cubicBezTo>
                <a:close/>
                <a:moveTo>
                  <a:pt x="55" y="188"/>
                </a:moveTo>
                <a:cubicBezTo>
                  <a:pt x="55" y="188"/>
                  <a:pt x="55" y="187"/>
                  <a:pt x="54" y="187"/>
                </a:cubicBezTo>
                <a:cubicBezTo>
                  <a:pt x="54" y="188"/>
                  <a:pt x="55" y="188"/>
                  <a:pt x="55" y="188"/>
                </a:cubicBezTo>
                <a:close/>
                <a:moveTo>
                  <a:pt x="56" y="195"/>
                </a:moveTo>
                <a:cubicBezTo>
                  <a:pt x="57" y="194"/>
                  <a:pt x="57" y="194"/>
                  <a:pt x="58" y="194"/>
                </a:cubicBezTo>
                <a:cubicBezTo>
                  <a:pt x="57" y="193"/>
                  <a:pt x="56" y="194"/>
                  <a:pt x="56" y="195"/>
                </a:cubicBezTo>
                <a:close/>
                <a:moveTo>
                  <a:pt x="54" y="191"/>
                </a:moveTo>
                <a:cubicBezTo>
                  <a:pt x="54" y="191"/>
                  <a:pt x="54" y="191"/>
                  <a:pt x="54" y="191"/>
                </a:cubicBezTo>
                <a:close/>
                <a:moveTo>
                  <a:pt x="31" y="160"/>
                </a:moveTo>
                <a:cubicBezTo>
                  <a:pt x="30" y="160"/>
                  <a:pt x="30" y="162"/>
                  <a:pt x="31" y="162"/>
                </a:cubicBezTo>
                <a:cubicBezTo>
                  <a:pt x="32" y="162"/>
                  <a:pt x="32" y="162"/>
                  <a:pt x="32" y="162"/>
                </a:cubicBezTo>
                <a:cubicBezTo>
                  <a:pt x="32" y="161"/>
                  <a:pt x="32" y="160"/>
                  <a:pt x="31" y="160"/>
                </a:cubicBezTo>
                <a:close/>
                <a:moveTo>
                  <a:pt x="0" y="182"/>
                </a:moveTo>
                <a:cubicBezTo>
                  <a:pt x="0" y="182"/>
                  <a:pt x="0" y="182"/>
                  <a:pt x="0" y="182"/>
                </a:cubicBezTo>
                <a:cubicBezTo>
                  <a:pt x="0" y="182"/>
                  <a:pt x="0" y="182"/>
                  <a:pt x="0" y="182"/>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2E2E2E"/>
                </a:solidFill>
                <a:effectLst/>
                <a:uLnTx/>
                <a:uFillTx/>
                <a:latin typeface="Segoe UI Light 8"/>
                <a:ea typeface="微软雅黑" panose="020B0503020204020204" pitchFamily="34" charset="-122"/>
                <a:cs typeface="+mn-cs"/>
              </a:rPr>
              <a:t>           </a:t>
            </a:r>
            <a:endParaRPr kumimoji="0" lang="zh-CN" altLang="en-US" sz="1800" b="0" i="0" u="none" strike="noStrike" kern="1200" cap="none" spc="0" normalizeH="0" baseline="0" noProof="0" dirty="0">
              <a:ln>
                <a:noFill/>
              </a:ln>
              <a:solidFill>
                <a:srgbClr val="2E2E2E"/>
              </a:solidFill>
              <a:effectLst/>
              <a:uLnTx/>
              <a:uFillTx/>
              <a:latin typeface="Segoe UI Light 8"/>
              <a:ea typeface="微软雅黑" panose="020B0503020204020204" pitchFamily="34" charset="-122"/>
              <a:cs typeface="+mn-cs"/>
            </a:endParaRPr>
          </a:p>
        </p:txBody>
      </p:sp>
      <p:sp>
        <p:nvSpPr>
          <p:cNvPr id="5" name="文本框 4"/>
          <p:cNvSpPr txBox="1"/>
          <p:nvPr/>
        </p:nvSpPr>
        <p:spPr>
          <a:xfrm>
            <a:off x="2120690" y="2148153"/>
            <a:ext cx="7553807"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800" noProof="0" dirty="0">
                <a:ln>
                  <a:noFill/>
                </a:ln>
                <a:solidFill>
                  <a:srgbClr val="4C677A"/>
                </a:solidFill>
                <a:effectLst/>
                <a:uLnTx/>
                <a:uFillTx/>
                <a:latin typeface="Bauhaus 93" panose="04030905020B02020C02" pitchFamily="82" charset="0"/>
                <a:ea typeface="微软雅黑 Light" panose="020B0502040204020203" charset="-122"/>
                <a:sym typeface="+mn-ea"/>
              </a:rPr>
              <a:t>Dog Breed classification Using Neural Network</a:t>
            </a:r>
          </a:p>
        </p:txBody>
      </p:sp>
      <p:sp>
        <p:nvSpPr>
          <p:cNvPr id="9" name="文本框 8"/>
          <p:cNvSpPr txBox="1"/>
          <p:nvPr/>
        </p:nvSpPr>
        <p:spPr>
          <a:xfrm>
            <a:off x="1946424" y="3989653"/>
            <a:ext cx="7580283" cy="830997"/>
          </a:xfrm>
          <a:prstGeom prst="rect">
            <a:avLst/>
          </a:prstGeom>
          <a:noFill/>
        </p:spPr>
        <p:txBody>
          <a:bodyPr wrap="square" rtlCol="0">
            <a:spAutoFit/>
          </a:bodyPr>
          <a:lstStyle/>
          <a:p>
            <a:pPr lvl="0" algn="ctr">
              <a:defRPr/>
            </a:pPr>
            <a:r>
              <a:rPr lang="it-IT" altLang="zh-CN" sz="2400" dirty="0">
                <a:solidFill>
                  <a:srgbClr val="E7E6E6">
                    <a:lumMod val="25000"/>
                  </a:srgbClr>
                </a:solidFill>
                <a:latin typeface="仓耳明楷 W03" panose="00000500000000000000" pitchFamily="2" charset="-122"/>
                <a:ea typeface="仓耳明楷 W03" panose="00000500000000000000" pitchFamily="2" charset="-122"/>
              </a:rPr>
              <a:t>Speaker: Zhou Fanlin (Catherine) 201918020209</a:t>
            </a:r>
          </a:p>
          <a:p>
            <a:pPr lvl="0" algn="ctr">
              <a:defRPr/>
            </a:pPr>
            <a:r>
              <a:rPr lang="it-IT" altLang="zh-CN" sz="2400" dirty="0">
                <a:solidFill>
                  <a:srgbClr val="E7E6E6">
                    <a:lumMod val="25000"/>
                  </a:srgbClr>
                </a:solidFill>
                <a:latin typeface="仓耳明楷 W03" panose="00000500000000000000" pitchFamily="2" charset="-122"/>
                <a:ea typeface="仓耳明楷 W03" panose="00000500000000000000" pitchFamily="2" charset="-122"/>
              </a:rPr>
              <a:t>Supervisor: Dr. Grace Ugochi Nneji</a:t>
            </a:r>
          </a:p>
        </p:txBody>
      </p:sp>
      <p:sp>
        <p:nvSpPr>
          <p:cNvPr id="7" name="文本框 6"/>
          <p:cNvSpPr txBox="1"/>
          <p:nvPr/>
        </p:nvSpPr>
        <p:spPr>
          <a:xfrm>
            <a:off x="3317216" y="4891535"/>
            <a:ext cx="4838700" cy="400110"/>
          </a:xfrm>
          <a:prstGeom prst="rect">
            <a:avLst/>
          </a:prstGeom>
          <a:noFill/>
        </p:spPr>
        <p:txBody>
          <a:bodyPr wrap="square" rtlCol="0">
            <a:spAutoFit/>
          </a:bodyPr>
          <a:lstStyle/>
          <a:p>
            <a:pPr algn="ctr"/>
            <a:r>
              <a:rPr lang="en-US" altLang="zh-CN" sz="2000" dirty="0"/>
              <a:t>Date: April 18th, 2023</a:t>
            </a:r>
            <a:endParaRPr lang="zh-CN" altLang="en-US" sz="20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9" grpId="0"/>
      <p:bldP spid="7" grpId="0"/>
    </p:bldLst>
  </p:timing>
  <p:extLst>
    <p:ext uri="{E180D4A7-C9FB-4DFB-919C-405C955672EB}">
      <p14:showEvtLst xmlns:p14="http://schemas.microsoft.com/office/powerpoint/2010/main">
        <p14:playEvt time="200"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134649" y="370443"/>
            <a:ext cx="5059125" cy="643446"/>
          </a:xfrm>
          <a:prstGeom prst="rect">
            <a:avLst/>
          </a:prstGeom>
          <a:noFill/>
        </p:spPr>
        <p:txBody>
          <a:bodyPr wrap="square" rtlCol="0">
            <a:spAutoFit/>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TW" sz="3200" b="1" i="0" u="none" strike="noStrike" kern="1200" cap="none" spc="0" normalizeH="0" baseline="0" noProof="0" dirty="0">
                <a:ln>
                  <a:noFill/>
                </a:ln>
                <a:solidFill>
                  <a:srgbClr val="4C677A"/>
                </a:solidFill>
                <a:effectLst/>
                <a:uLnTx/>
                <a:uFillTx/>
                <a:latin typeface="Century Gothic" panose="020B0502020202020204" pitchFamily="34" charset="0"/>
                <a:ea typeface="微软雅黑" panose="020B0503020204020204" pitchFamily="34" charset="-122"/>
                <a:sym typeface="Helvetica"/>
              </a:rPr>
              <a:t>Model (ResNet50)</a:t>
            </a:r>
            <a:endParaRPr kumimoji="0" lang="zh-TW" altLang="en-US" sz="3200" b="1" i="0" u="none" strike="noStrike" kern="1200" cap="none" spc="0" normalizeH="0" baseline="0" noProof="0" dirty="0">
              <a:ln>
                <a:noFill/>
              </a:ln>
              <a:solidFill>
                <a:srgbClr val="4C677A"/>
              </a:solidFill>
              <a:effectLst/>
              <a:uLnTx/>
              <a:uFillTx/>
              <a:latin typeface="Century Gothic" panose="020B0502020202020204" pitchFamily="34" charset="0"/>
              <a:ea typeface="微软雅黑" panose="020B0503020204020204" pitchFamily="34" charset="-122"/>
              <a:sym typeface="Helvetica"/>
            </a:endParaRPr>
          </a:p>
        </p:txBody>
      </p:sp>
      <p:sp>
        <p:nvSpPr>
          <p:cNvPr id="15" name="Freeform 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a:extLst>
              <a:ext uri="{FF2B5EF4-FFF2-40B4-BE49-F238E27FC236}">
                <a16:creationId xmlns:a16="http://schemas.microsoft.com/office/drawing/2014/main" id="{9A4C74D2-A9E9-2318-8706-D9B19F104406}"/>
              </a:ext>
            </a:extLst>
          </p:cNvPr>
          <p:cNvSpPr>
            <a:spLocks noEditPoints="1"/>
          </p:cNvSpPr>
          <p:nvPr/>
        </p:nvSpPr>
        <p:spPr bwMode="auto">
          <a:xfrm>
            <a:off x="6219606" y="-2835364"/>
            <a:ext cx="12189297" cy="10776374"/>
          </a:xfrm>
          <a:custGeom>
            <a:avLst/>
            <a:gdLst>
              <a:gd name="T0" fmla="*/ 272 w 317"/>
              <a:gd name="T1" fmla="*/ 147 h 427"/>
              <a:gd name="T2" fmla="*/ 216 w 317"/>
              <a:gd name="T3" fmla="*/ 71 h 427"/>
              <a:gd name="T4" fmla="*/ 157 w 317"/>
              <a:gd name="T5" fmla="*/ 151 h 427"/>
              <a:gd name="T6" fmla="*/ 137 w 317"/>
              <a:gd name="T7" fmla="*/ 174 h 427"/>
              <a:gd name="T8" fmla="*/ 123 w 317"/>
              <a:gd name="T9" fmla="*/ 181 h 427"/>
              <a:gd name="T10" fmla="*/ 138 w 317"/>
              <a:gd name="T11" fmla="*/ 137 h 427"/>
              <a:gd name="T12" fmla="*/ 94 w 317"/>
              <a:gd name="T13" fmla="*/ 217 h 427"/>
              <a:gd name="T14" fmla="*/ 118 w 317"/>
              <a:gd name="T15" fmla="*/ 157 h 427"/>
              <a:gd name="T16" fmla="*/ 83 w 317"/>
              <a:gd name="T17" fmla="*/ 224 h 427"/>
              <a:gd name="T18" fmla="*/ 86 w 317"/>
              <a:gd name="T19" fmla="*/ 267 h 427"/>
              <a:gd name="T20" fmla="*/ 80 w 317"/>
              <a:gd name="T21" fmla="*/ 296 h 427"/>
              <a:gd name="T22" fmla="*/ 70 w 317"/>
              <a:gd name="T23" fmla="*/ 332 h 427"/>
              <a:gd name="T24" fmla="*/ 91 w 317"/>
              <a:gd name="T25" fmla="*/ 301 h 427"/>
              <a:gd name="T26" fmla="*/ 83 w 317"/>
              <a:gd name="T27" fmla="*/ 342 h 427"/>
              <a:gd name="T28" fmla="*/ 107 w 317"/>
              <a:gd name="T29" fmla="*/ 390 h 427"/>
              <a:gd name="T30" fmla="*/ 161 w 317"/>
              <a:gd name="T31" fmla="*/ 362 h 427"/>
              <a:gd name="T32" fmla="*/ 143 w 317"/>
              <a:gd name="T33" fmla="*/ 161 h 427"/>
              <a:gd name="T34" fmla="*/ 117 w 317"/>
              <a:gd name="T35" fmla="*/ 214 h 427"/>
              <a:gd name="T36" fmla="*/ 101 w 317"/>
              <a:gd name="T37" fmla="*/ 246 h 427"/>
              <a:gd name="T38" fmla="*/ 82 w 317"/>
              <a:gd name="T39" fmla="*/ 260 h 427"/>
              <a:gd name="T40" fmla="*/ 95 w 317"/>
              <a:gd name="T41" fmla="*/ 294 h 427"/>
              <a:gd name="T42" fmla="*/ 110 w 317"/>
              <a:gd name="T43" fmla="*/ 392 h 427"/>
              <a:gd name="T44" fmla="*/ 191 w 317"/>
              <a:gd name="T45" fmla="*/ 105 h 427"/>
              <a:gd name="T46" fmla="*/ 181 w 317"/>
              <a:gd name="T47" fmla="*/ 111 h 427"/>
              <a:gd name="T48" fmla="*/ 175 w 317"/>
              <a:gd name="T49" fmla="*/ 118 h 427"/>
              <a:gd name="T50" fmla="*/ 170 w 317"/>
              <a:gd name="T51" fmla="*/ 119 h 427"/>
              <a:gd name="T52" fmla="*/ 157 w 317"/>
              <a:gd name="T53" fmla="*/ 123 h 427"/>
              <a:gd name="T54" fmla="*/ 141 w 317"/>
              <a:gd name="T55" fmla="*/ 126 h 427"/>
              <a:gd name="T56" fmla="*/ 163 w 317"/>
              <a:gd name="T57" fmla="*/ 128 h 427"/>
              <a:gd name="T58" fmla="*/ 149 w 317"/>
              <a:gd name="T59" fmla="*/ 129 h 427"/>
              <a:gd name="T60" fmla="*/ 130 w 317"/>
              <a:gd name="T61" fmla="*/ 133 h 427"/>
              <a:gd name="T62" fmla="*/ 130 w 317"/>
              <a:gd name="T63" fmla="*/ 137 h 427"/>
              <a:gd name="T64" fmla="*/ 142 w 317"/>
              <a:gd name="T65" fmla="*/ 140 h 427"/>
              <a:gd name="T66" fmla="*/ 142 w 317"/>
              <a:gd name="T67" fmla="*/ 142 h 427"/>
              <a:gd name="T68" fmla="*/ 131 w 317"/>
              <a:gd name="T69" fmla="*/ 144 h 427"/>
              <a:gd name="T70" fmla="*/ 142 w 317"/>
              <a:gd name="T71" fmla="*/ 146 h 427"/>
              <a:gd name="T72" fmla="*/ 123 w 317"/>
              <a:gd name="T73" fmla="*/ 149 h 427"/>
              <a:gd name="T74" fmla="*/ 135 w 317"/>
              <a:gd name="T75" fmla="*/ 157 h 427"/>
              <a:gd name="T76" fmla="*/ 134 w 317"/>
              <a:gd name="T77" fmla="*/ 155 h 427"/>
              <a:gd name="T78" fmla="*/ 137 w 317"/>
              <a:gd name="T79" fmla="*/ 158 h 427"/>
              <a:gd name="T80" fmla="*/ 123 w 317"/>
              <a:gd name="T81" fmla="*/ 160 h 427"/>
              <a:gd name="T82" fmla="*/ 130 w 317"/>
              <a:gd name="T83" fmla="*/ 163 h 427"/>
              <a:gd name="T84" fmla="*/ 120 w 317"/>
              <a:gd name="T85" fmla="*/ 167 h 427"/>
              <a:gd name="T86" fmla="*/ 118 w 317"/>
              <a:gd name="T87" fmla="*/ 171 h 427"/>
              <a:gd name="T88" fmla="*/ 130 w 317"/>
              <a:gd name="T89" fmla="*/ 174 h 427"/>
              <a:gd name="T90" fmla="*/ 125 w 317"/>
              <a:gd name="T91" fmla="*/ 181 h 427"/>
              <a:gd name="T92" fmla="*/ 103 w 317"/>
              <a:gd name="T93" fmla="*/ 184 h 427"/>
              <a:gd name="T94" fmla="*/ 275 w 317"/>
              <a:gd name="T95" fmla="*/ 190 h 427"/>
              <a:gd name="T96" fmla="*/ 102 w 317"/>
              <a:gd name="T97" fmla="*/ 200 h 427"/>
              <a:gd name="T98" fmla="*/ 97 w 317"/>
              <a:gd name="T99" fmla="*/ 217 h 427"/>
              <a:gd name="T100" fmla="*/ 97 w 317"/>
              <a:gd name="T101" fmla="*/ 221 h 427"/>
              <a:gd name="T102" fmla="*/ 89 w 317"/>
              <a:gd name="T103" fmla="*/ 234 h 427"/>
              <a:gd name="T104" fmla="*/ 77 w 317"/>
              <a:gd name="T105" fmla="*/ 272 h 427"/>
              <a:gd name="T106" fmla="*/ 102 w 317"/>
              <a:gd name="T107" fmla="*/ 287 h 427"/>
              <a:gd name="T108" fmla="*/ 101 w 317"/>
              <a:gd name="T109" fmla="*/ 290 h 427"/>
              <a:gd name="T110" fmla="*/ 73 w 317"/>
              <a:gd name="T111" fmla="*/ 302 h 427"/>
              <a:gd name="T112" fmla="*/ 72 w 317"/>
              <a:gd name="T113" fmla="*/ 307 h 427"/>
              <a:gd name="T114" fmla="*/ 69 w 317"/>
              <a:gd name="T115" fmla="*/ 310 h 427"/>
              <a:gd name="T116" fmla="*/ 85 w 317"/>
              <a:gd name="T117" fmla="*/ 318 h 427"/>
              <a:gd name="T118" fmla="*/ 84 w 317"/>
              <a:gd name="T119" fmla="*/ 327 h 427"/>
              <a:gd name="T120" fmla="*/ 77 w 317"/>
              <a:gd name="T121" fmla="*/ 340 h 427"/>
              <a:gd name="T122" fmla="*/ 71 w 317"/>
              <a:gd name="T123" fmla="*/ 355 h 427"/>
              <a:gd name="T124" fmla="*/ 108 w 317"/>
              <a:gd name="T125" fmla="*/ 395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7" h="427">
                <a:moveTo>
                  <a:pt x="181" y="0"/>
                </a:moveTo>
                <a:cubicBezTo>
                  <a:pt x="181" y="0"/>
                  <a:pt x="181" y="1"/>
                  <a:pt x="181" y="1"/>
                </a:cubicBezTo>
                <a:cubicBezTo>
                  <a:pt x="181" y="0"/>
                  <a:pt x="181" y="0"/>
                  <a:pt x="181" y="0"/>
                </a:cubicBezTo>
                <a:close/>
                <a:moveTo>
                  <a:pt x="173" y="353"/>
                </a:moveTo>
                <a:cubicBezTo>
                  <a:pt x="173" y="353"/>
                  <a:pt x="174" y="352"/>
                  <a:pt x="174" y="352"/>
                </a:cubicBezTo>
                <a:cubicBezTo>
                  <a:pt x="174" y="352"/>
                  <a:pt x="174" y="353"/>
                  <a:pt x="174" y="353"/>
                </a:cubicBezTo>
                <a:cubicBezTo>
                  <a:pt x="175" y="352"/>
                  <a:pt x="175" y="351"/>
                  <a:pt x="176" y="350"/>
                </a:cubicBezTo>
                <a:cubicBezTo>
                  <a:pt x="176" y="351"/>
                  <a:pt x="176" y="351"/>
                  <a:pt x="176" y="352"/>
                </a:cubicBezTo>
                <a:cubicBezTo>
                  <a:pt x="176" y="352"/>
                  <a:pt x="176" y="351"/>
                  <a:pt x="176" y="351"/>
                </a:cubicBezTo>
                <a:cubicBezTo>
                  <a:pt x="176" y="352"/>
                  <a:pt x="177" y="352"/>
                  <a:pt x="177" y="352"/>
                </a:cubicBezTo>
                <a:cubicBezTo>
                  <a:pt x="177" y="351"/>
                  <a:pt x="178" y="351"/>
                  <a:pt x="178" y="351"/>
                </a:cubicBezTo>
                <a:cubicBezTo>
                  <a:pt x="178" y="349"/>
                  <a:pt x="179" y="347"/>
                  <a:pt x="180" y="345"/>
                </a:cubicBezTo>
                <a:cubicBezTo>
                  <a:pt x="180" y="346"/>
                  <a:pt x="180" y="345"/>
                  <a:pt x="181" y="346"/>
                </a:cubicBezTo>
                <a:cubicBezTo>
                  <a:pt x="181" y="345"/>
                  <a:pt x="181" y="345"/>
                  <a:pt x="181" y="344"/>
                </a:cubicBezTo>
                <a:cubicBezTo>
                  <a:pt x="182" y="345"/>
                  <a:pt x="181" y="346"/>
                  <a:pt x="181" y="347"/>
                </a:cubicBezTo>
                <a:cubicBezTo>
                  <a:pt x="182" y="347"/>
                  <a:pt x="182" y="346"/>
                  <a:pt x="183" y="346"/>
                </a:cubicBezTo>
                <a:cubicBezTo>
                  <a:pt x="183" y="345"/>
                  <a:pt x="182" y="345"/>
                  <a:pt x="182" y="345"/>
                </a:cubicBezTo>
                <a:cubicBezTo>
                  <a:pt x="183" y="344"/>
                  <a:pt x="184" y="343"/>
                  <a:pt x="185" y="341"/>
                </a:cubicBezTo>
                <a:cubicBezTo>
                  <a:pt x="185" y="341"/>
                  <a:pt x="185" y="341"/>
                  <a:pt x="185" y="341"/>
                </a:cubicBezTo>
                <a:cubicBezTo>
                  <a:pt x="186" y="339"/>
                  <a:pt x="187" y="337"/>
                  <a:pt x="188" y="335"/>
                </a:cubicBezTo>
                <a:cubicBezTo>
                  <a:pt x="189" y="335"/>
                  <a:pt x="189" y="335"/>
                  <a:pt x="189" y="334"/>
                </a:cubicBezTo>
                <a:cubicBezTo>
                  <a:pt x="189" y="334"/>
                  <a:pt x="188" y="334"/>
                  <a:pt x="189" y="334"/>
                </a:cubicBezTo>
                <a:cubicBezTo>
                  <a:pt x="189" y="334"/>
                  <a:pt x="190" y="333"/>
                  <a:pt x="190" y="332"/>
                </a:cubicBezTo>
                <a:cubicBezTo>
                  <a:pt x="190" y="332"/>
                  <a:pt x="190" y="332"/>
                  <a:pt x="190" y="332"/>
                </a:cubicBezTo>
                <a:cubicBezTo>
                  <a:pt x="191" y="330"/>
                  <a:pt x="192" y="329"/>
                  <a:pt x="192" y="326"/>
                </a:cubicBezTo>
                <a:cubicBezTo>
                  <a:pt x="193" y="326"/>
                  <a:pt x="193" y="326"/>
                  <a:pt x="193" y="326"/>
                </a:cubicBezTo>
                <a:cubicBezTo>
                  <a:pt x="193" y="325"/>
                  <a:pt x="194" y="325"/>
                  <a:pt x="193" y="324"/>
                </a:cubicBezTo>
                <a:cubicBezTo>
                  <a:pt x="194" y="324"/>
                  <a:pt x="195" y="323"/>
                  <a:pt x="195" y="322"/>
                </a:cubicBezTo>
                <a:cubicBezTo>
                  <a:pt x="195" y="322"/>
                  <a:pt x="195" y="321"/>
                  <a:pt x="196" y="321"/>
                </a:cubicBezTo>
                <a:cubicBezTo>
                  <a:pt x="196" y="321"/>
                  <a:pt x="196" y="321"/>
                  <a:pt x="196" y="320"/>
                </a:cubicBezTo>
                <a:cubicBezTo>
                  <a:pt x="196" y="320"/>
                  <a:pt x="197" y="319"/>
                  <a:pt x="197" y="318"/>
                </a:cubicBezTo>
                <a:cubicBezTo>
                  <a:pt x="198" y="317"/>
                  <a:pt x="198" y="316"/>
                  <a:pt x="199" y="314"/>
                </a:cubicBezTo>
                <a:cubicBezTo>
                  <a:pt x="200" y="313"/>
                  <a:pt x="200" y="311"/>
                  <a:pt x="201" y="309"/>
                </a:cubicBezTo>
                <a:cubicBezTo>
                  <a:pt x="203" y="306"/>
                  <a:pt x="204" y="303"/>
                  <a:pt x="205" y="300"/>
                </a:cubicBezTo>
                <a:cubicBezTo>
                  <a:pt x="206" y="298"/>
                  <a:pt x="207" y="298"/>
                  <a:pt x="207" y="296"/>
                </a:cubicBezTo>
                <a:cubicBezTo>
                  <a:pt x="208" y="295"/>
                  <a:pt x="208" y="294"/>
                  <a:pt x="209" y="293"/>
                </a:cubicBezTo>
                <a:cubicBezTo>
                  <a:pt x="208" y="293"/>
                  <a:pt x="208" y="293"/>
                  <a:pt x="208" y="292"/>
                </a:cubicBezTo>
                <a:cubicBezTo>
                  <a:pt x="210" y="291"/>
                  <a:pt x="211" y="288"/>
                  <a:pt x="212" y="286"/>
                </a:cubicBezTo>
                <a:cubicBezTo>
                  <a:pt x="212" y="286"/>
                  <a:pt x="212" y="286"/>
                  <a:pt x="212" y="286"/>
                </a:cubicBezTo>
                <a:cubicBezTo>
                  <a:pt x="213" y="284"/>
                  <a:pt x="214" y="282"/>
                  <a:pt x="215" y="280"/>
                </a:cubicBezTo>
                <a:cubicBezTo>
                  <a:pt x="215" y="280"/>
                  <a:pt x="215" y="280"/>
                  <a:pt x="215" y="280"/>
                </a:cubicBezTo>
                <a:cubicBezTo>
                  <a:pt x="215" y="280"/>
                  <a:pt x="215" y="279"/>
                  <a:pt x="215" y="279"/>
                </a:cubicBezTo>
                <a:cubicBezTo>
                  <a:pt x="217" y="274"/>
                  <a:pt x="220" y="270"/>
                  <a:pt x="222" y="265"/>
                </a:cubicBezTo>
                <a:cubicBezTo>
                  <a:pt x="223" y="264"/>
                  <a:pt x="223" y="263"/>
                  <a:pt x="223" y="262"/>
                </a:cubicBezTo>
                <a:cubicBezTo>
                  <a:pt x="225" y="259"/>
                  <a:pt x="226" y="256"/>
                  <a:pt x="228" y="254"/>
                </a:cubicBezTo>
                <a:cubicBezTo>
                  <a:pt x="228" y="253"/>
                  <a:pt x="228" y="253"/>
                  <a:pt x="228" y="253"/>
                </a:cubicBezTo>
                <a:cubicBezTo>
                  <a:pt x="228" y="252"/>
                  <a:pt x="228" y="252"/>
                  <a:pt x="228" y="252"/>
                </a:cubicBezTo>
                <a:cubicBezTo>
                  <a:pt x="230" y="249"/>
                  <a:pt x="232" y="245"/>
                  <a:pt x="234" y="241"/>
                </a:cubicBezTo>
                <a:cubicBezTo>
                  <a:pt x="237" y="236"/>
                  <a:pt x="239" y="231"/>
                  <a:pt x="241" y="226"/>
                </a:cubicBezTo>
                <a:cubicBezTo>
                  <a:pt x="242" y="225"/>
                  <a:pt x="243" y="224"/>
                  <a:pt x="244" y="222"/>
                </a:cubicBezTo>
                <a:cubicBezTo>
                  <a:pt x="244" y="221"/>
                  <a:pt x="244" y="221"/>
                  <a:pt x="245" y="220"/>
                </a:cubicBezTo>
                <a:cubicBezTo>
                  <a:pt x="245" y="220"/>
                  <a:pt x="245" y="220"/>
                  <a:pt x="245" y="220"/>
                </a:cubicBezTo>
                <a:cubicBezTo>
                  <a:pt x="246" y="218"/>
                  <a:pt x="247" y="215"/>
                  <a:pt x="248" y="214"/>
                </a:cubicBezTo>
                <a:cubicBezTo>
                  <a:pt x="248" y="213"/>
                  <a:pt x="249" y="212"/>
                  <a:pt x="249" y="211"/>
                </a:cubicBezTo>
                <a:cubicBezTo>
                  <a:pt x="250" y="210"/>
                  <a:pt x="251" y="208"/>
                  <a:pt x="251" y="207"/>
                </a:cubicBezTo>
                <a:cubicBezTo>
                  <a:pt x="252" y="206"/>
                  <a:pt x="253" y="205"/>
                  <a:pt x="253" y="204"/>
                </a:cubicBezTo>
                <a:cubicBezTo>
                  <a:pt x="254" y="203"/>
                  <a:pt x="254" y="200"/>
                  <a:pt x="255" y="200"/>
                </a:cubicBezTo>
                <a:cubicBezTo>
                  <a:pt x="255" y="199"/>
                  <a:pt x="256" y="198"/>
                  <a:pt x="256" y="198"/>
                </a:cubicBezTo>
                <a:cubicBezTo>
                  <a:pt x="256" y="198"/>
                  <a:pt x="256" y="197"/>
                  <a:pt x="257" y="197"/>
                </a:cubicBezTo>
                <a:cubicBezTo>
                  <a:pt x="257" y="196"/>
                  <a:pt x="258" y="195"/>
                  <a:pt x="259" y="193"/>
                </a:cubicBezTo>
                <a:cubicBezTo>
                  <a:pt x="258" y="193"/>
                  <a:pt x="258" y="193"/>
                  <a:pt x="258" y="193"/>
                </a:cubicBezTo>
                <a:cubicBezTo>
                  <a:pt x="258" y="192"/>
                  <a:pt x="259" y="193"/>
                  <a:pt x="259" y="193"/>
                </a:cubicBezTo>
                <a:cubicBezTo>
                  <a:pt x="259" y="191"/>
                  <a:pt x="261" y="190"/>
                  <a:pt x="261" y="188"/>
                </a:cubicBezTo>
                <a:cubicBezTo>
                  <a:pt x="261" y="188"/>
                  <a:pt x="261" y="188"/>
                  <a:pt x="261" y="188"/>
                </a:cubicBezTo>
                <a:cubicBezTo>
                  <a:pt x="261" y="188"/>
                  <a:pt x="261" y="188"/>
                  <a:pt x="261" y="187"/>
                </a:cubicBezTo>
                <a:cubicBezTo>
                  <a:pt x="261" y="187"/>
                  <a:pt x="261" y="187"/>
                  <a:pt x="262" y="187"/>
                </a:cubicBezTo>
                <a:cubicBezTo>
                  <a:pt x="262" y="186"/>
                  <a:pt x="263" y="186"/>
                  <a:pt x="263" y="185"/>
                </a:cubicBezTo>
                <a:cubicBezTo>
                  <a:pt x="263" y="185"/>
                  <a:pt x="263" y="184"/>
                  <a:pt x="263" y="184"/>
                </a:cubicBezTo>
                <a:cubicBezTo>
                  <a:pt x="264" y="182"/>
                  <a:pt x="264" y="180"/>
                  <a:pt x="266" y="179"/>
                </a:cubicBezTo>
                <a:cubicBezTo>
                  <a:pt x="267" y="176"/>
                  <a:pt x="269" y="174"/>
                  <a:pt x="270" y="171"/>
                </a:cubicBezTo>
                <a:cubicBezTo>
                  <a:pt x="270" y="170"/>
                  <a:pt x="271" y="169"/>
                  <a:pt x="271" y="168"/>
                </a:cubicBezTo>
                <a:cubicBezTo>
                  <a:pt x="272" y="167"/>
                  <a:pt x="272" y="165"/>
                  <a:pt x="273" y="164"/>
                </a:cubicBezTo>
                <a:cubicBezTo>
                  <a:pt x="273" y="163"/>
                  <a:pt x="275" y="162"/>
                  <a:pt x="275" y="160"/>
                </a:cubicBezTo>
                <a:cubicBezTo>
                  <a:pt x="275" y="160"/>
                  <a:pt x="275" y="160"/>
                  <a:pt x="275" y="159"/>
                </a:cubicBezTo>
                <a:cubicBezTo>
                  <a:pt x="275" y="159"/>
                  <a:pt x="275" y="159"/>
                  <a:pt x="275" y="159"/>
                </a:cubicBezTo>
                <a:cubicBezTo>
                  <a:pt x="276" y="158"/>
                  <a:pt x="276" y="157"/>
                  <a:pt x="277" y="156"/>
                </a:cubicBezTo>
                <a:cubicBezTo>
                  <a:pt x="277" y="153"/>
                  <a:pt x="279" y="152"/>
                  <a:pt x="280" y="150"/>
                </a:cubicBezTo>
                <a:cubicBezTo>
                  <a:pt x="281" y="149"/>
                  <a:pt x="281" y="148"/>
                  <a:pt x="281" y="147"/>
                </a:cubicBezTo>
                <a:cubicBezTo>
                  <a:pt x="279" y="147"/>
                  <a:pt x="279" y="148"/>
                  <a:pt x="277" y="148"/>
                </a:cubicBezTo>
                <a:cubicBezTo>
                  <a:pt x="276" y="147"/>
                  <a:pt x="276" y="147"/>
                  <a:pt x="275" y="147"/>
                </a:cubicBezTo>
                <a:cubicBezTo>
                  <a:pt x="275" y="146"/>
                  <a:pt x="274" y="148"/>
                  <a:pt x="273" y="148"/>
                </a:cubicBezTo>
                <a:cubicBezTo>
                  <a:pt x="273" y="148"/>
                  <a:pt x="272" y="147"/>
                  <a:pt x="272" y="147"/>
                </a:cubicBezTo>
                <a:cubicBezTo>
                  <a:pt x="272" y="147"/>
                  <a:pt x="272" y="147"/>
                  <a:pt x="272" y="146"/>
                </a:cubicBezTo>
                <a:cubicBezTo>
                  <a:pt x="271" y="147"/>
                  <a:pt x="272" y="148"/>
                  <a:pt x="271" y="148"/>
                </a:cubicBezTo>
                <a:cubicBezTo>
                  <a:pt x="271" y="149"/>
                  <a:pt x="272" y="148"/>
                  <a:pt x="272" y="148"/>
                </a:cubicBezTo>
                <a:cubicBezTo>
                  <a:pt x="271" y="149"/>
                  <a:pt x="271" y="149"/>
                  <a:pt x="271" y="149"/>
                </a:cubicBezTo>
                <a:cubicBezTo>
                  <a:pt x="271" y="148"/>
                  <a:pt x="270" y="149"/>
                  <a:pt x="270" y="149"/>
                </a:cubicBezTo>
                <a:cubicBezTo>
                  <a:pt x="270" y="149"/>
                  <a:pt x="270" y="150"/>
                  <a:pt x="270" y="150"/>
                </a:cubicBezTo>
                <a:cubicBezTo>
                  <a:pt x="269" y="150"/>
                  <a:pt x="269" y="152"/>
                  <a:pt x="268" y="151"/>
                </a:cubicBezTo>
                <a:cubicBezTo>
                  <a:pt x="268" y="151"/>
                  <a:pt x="268" y="151"/>
                  <a:pt x="268" y="151"/>
                </a:cubicBezTo>
                <a:cubicBezTo>
                  <a:pt x="269" y="150"/>
                  <a:pt x="270" y="149"/>
                  <a:pt x="270" y="147"/>
                </a:cubicBezTo>
                <a:cubicBezTo>
                  <a:pt x="270" y="147"/>
                  <a:pt x="270" y="147"/>
                  <a:pt x="270" y="146"/>
                </a:cubicBezTo>
                <a:cubicBezTo>
                  <a:pt x="270" y="146"/>
                  <a:pt x="269" y="146"/>
                  <a:pt x="270" y="146"/>
                </a:cubicBezTo>
                <a:cubicBezTo>
                  <a:pt x="270" y="146"/>
                  <a:pt x="270" y="146"/>
                  <a:pt x="271" y="146"/>
                </a:cubicBezTo>
                <a:cubicBezTo>
                  <a:pt x="271" y="145"/>
                  <a:pt x="272" y="144"/>
                  <a:pt x="272" y="143"/>
                </a:cubicBezTo>
                <a:cubicBezTo>
                  <a:pt x="272" y="143"/>
                  <a:pt x="272" y="144"/>
                  <a:pt x="271" y="144"/>
                </a:cubicBezTo>
                <a:cubicBezTo>
                  <a:pt x="271" y="143"/>
                  <a:pt x="270" y="143"/>
                  <a:pt x="270" y="143"/>
                </a:cubicBezTo>
                <a:cubicBezTo>
                  <a:pt x="270" y="142"/>
                  <a:pt x="270" y="142"/>
                  <a:pt x="270" y="141"/>
                </a:cubicBezTo>
                <a:cubicBezTo>
                  <a:pt x="271" y="140"/>
                  <a:pt x="271" y="139"/>
                  <a:pt x="272" y="137"/>
                </a:cubicBezTo>
                <a:cubicBezTo>
                  <a:pt x="273" y="137"/>
                  <a:pt x="273" y="137"/>
                  <a:pt x="273" y="137"/>
                </a:cubicBezTo>
                <a:cubicBezTo>
                  <a:pt x="273" y="137"/>
                  <a:pt x="273" y="137"/>
                  <a:pt x="273" y="136"/>
                </a:cubicBezTo>
                <a:cubicBezTo>
                  <a:pt x="272" y="136"/>
                  <a:pt x="273" y="137"/>
                  <a:pt x="273" y="137"/>
                </a:cubicBezTo>
                <a:cubicBezTo>
                  <a:pt x="273" y="137"/>
                  <a:pt x="273" y="136"/>
                  <a:pt x="273" y="136"/>
                </a:cubicBezTo>
                <a:cubicBezTo>
                  <a:pt x="272" y="136"/>
                  <a:pt x="272" y="136"/>
                  <a:pt x="272" y="136"/>
                </a:cubicBezTo>
                <a:cubicBezTo>
                  <a:pt x="272" y="135"/>
                  <a:pt x="273" y="135"/>
                  <a:pt x="273" y="134"/>
                </a:cubicBezTo>
                <a:cubicBezTo>
                  <a:pt x="273" y="134"/>
                  <a:pt x="274" y="133"/>
                  <a:pt x="274" y="132"/>
                </a:cubicBezTo>
                <a:cubicBezTo>
                  <a:pt x="275" y="131"/>
                  <a:pt x="275" y="130"/>
                  <a:pt x="275" y="130"/>
                </a:cubicBezTo>
                <a:cubicBezTo>
                  <a:pt x="276" y="129"/>
                  <a:pt x="276" y="129"/>
                  <a:pt x="276" y="129"/>
                </a:cubicBezTo>
                <a:cubicBezTo>
                  <a:pt x="277" y="128"/>
                  <a:pt x="276" y="126"/>
                  <a:pt x="277" y="125"/>
                </a:cubicBezTo>
                <a:cubicBezTo>
                  <a:pt x="276" y="126"/>
                  <a:pt x="274" y="126"/>
                  <a:pt x="273" y="125"/>
                </a:cubicBezTo>
                <a:cubicBezTo>
                  <a:pt x="273" y="122"/>
                  <a:pt x="274" y="120"/>
                  <a:pt x="275" y="119"/>
                </a:cubicBezTo>
                <a:cubicBezTo>
                  <a:pt x="274" y="118"/>
                  <a:pt x="274" y="118"/>
                  <a:pt x="274" y="118"/>
                </a:cubicBezTo>
                <a:cubicBezTo>
                  <a:pt x="275" y="117"/>
                  <a:pt x="276" y="117"/>
                  <a:pt x="276" y="116"/>
                </a:cubicBezTo>
                <a:cubicBezTo>
                  <a:pt x="277" y="115"/>
                  <a:pt x="277" y="114"/>
                  <a:pt x="277" y="112"/>
                </a:cubicBezTo>
                <a:cubicBezTo>
                  <a:pt x="276" y="112"/>
                  <a:pt x="273" y="113"/>
                  <a:pt x="274" y="110"/>
                </a:cubicBezTo>
                <a:cubicBezTo>
                  <a:pt x="275" y="108"/>
                  <a:pt x="277" y="106"/>
                  <a:pt x="277" y="104"/>
                </a:cubicBezTo>
                <a:cubicBezTo>
                  <a:pt x="276" y="103"/>
                  <a:pt x="276" y="104"/>
                  <a:pt x="275" y="104"/>
                </a:cubicBezTo>
                <a:cubicBezTo>
                  <a:pt x="275" y="105"/>
                  <a:pt x="274" y="106"/>
                  <a:pt x="274" y="106"/>
                </a:cubicBezTo>
                <a:cubicBezTo>
                  <a:pt x="273" y="108"/>
                  <a:pt x="272" y="109"/>
                  <a:pt x="271" y="111"/>
                </a:cubicBezTo>
                <a:cubicBezTo>
                  <a:pt x="271" y="111"/>
                  <a:pt x="270" y="111"/>
                  <a:pt x="271" y="111"/>
                </a:cubicBezTo>
                <a:cubicBezTo>
                  <a:pt x="270" y="112"/>
                  <a:pt x="270" y="112"/>
                  <a:pt x="269" y="112"/>
                </a:cubicBezTo>
                <a:cubicBezTo>
                  <a:pt x="268" y="112"/>
                  <a:pt x="268" y="112"/>
                  <a:pt x="268" y="112"/>
                </a:cubicBezTo>
                <a:cubicBezTo>
                  <a:pt x="267" y="112"/>
                  <a:pt x="266" y="112"/>
                  <a:pt x="266" y="112"/>
                </a:cubicBezTo>
                <a:cubicBezTo>
                  <a:pt x="265" y="112"/>
                  <a:pt x="264" y="112"/>
                  <a:pt x="265" y="111"/>
                </a:cubicBezTo>
                <a:cubicBezTo>
                  <a:pt x="264" y="110"/>
                  <a:pt x="265" y="109"/>
                  <a:pt x="265" y="108"/>
                </a:cubicBezTo>
                <a:cubicBezTo>
                  <a:pt x="265" y="108"/>
                  <a:pt x="265" y="107"/>
                  <a:pt x="265" y="106"/>
                </a:cubicBezTo>
                <a:cubicBezTo>
                  <a:pt x="266" y="105"/>
                  <a:pt x="266" y="104"/>
                  <a:pt x="266" y="102"/>
                </a:cubicBezTo>
                <a:cubicBezTo>
                  <a:pt x="267" y="102"/>
                  <a:pt x="266" y="100"/>
                  <a:pt x="266" y="99"/>
                </a:cubicBezTo>
                <a:cubicBezTo>
                  <a:pt x="265" y="99"/>
                  <a:pt x="264" y="99"/>
                  <a:pt x="263" y="98"/>
                </a:cubicBezTo>
                <a:cubicBezTo>
                  <a:pt x="262" y="98"/>
                  <a:pt x="262" y="96"/>
                  <a:pt x="263" y="95"/>
                </a:cubicBezTo>
                <a:cubicBezTo>
                  <a:pt x="262" y="94"/>
                  <a:pt x="261" y="94"/>
                  <a:pt x="261" y="94"/>
                </a:cubicBezTo>
                <a:cubicBezTo>
                  <a:pt x="260" y="93"/>
                  <a:pt x="261" y="92"/>
                  <a:pt x="261" y="91"/>
                </a:cubicBezTo>
                <a:cubicBezTo>
                  <a:pt x="261" y="89"/>
                  <a:pt x="262" y="89"/>
                  <a:pt x="262" y="88"/>
                </a:cubicBezTo>
                <a:cubicBezTo>
                  <a:pt x="262" y="87"/>
                  <a:pt x="261" y="86"/>
                  <a:pt x="261" y="85"/>
                </a:cubicBezTo>
                <a:cubicBezTo>
                  <a:pt x="260" y="83"/>
                  <a:pt x="260" y="81"/>
                  <a:pt x="260" y="79"/>
                </a:cubicBezTo>
                <a:cubicBezTo>
                  <a:pt x="260" y="79"/>
                  <a:pt x="260" y="78"/>
                  <a:pt x="259" y="78"/>
                </a:cubicBezTo>
                <a:cubicBezTo>
                  <a:pt x="260" y="77"/>
                  <a:pt x="259" y="75"/>
                  <a:pt x="258" y="74"/>
                </a:cubicBezTo>
                <a:cubicBezTo>
                  <a:pt x="258" y="73"/>
                  <a:pt x="259" y="72"/>
                  <a:pt x="259" y="71"/>
                </a:cubicBezTo>
                <a:cubicBezTo>
                  <a:pt x="259" y="71"/>
                  <a:pt x="259" y="71"/>
                  <a:pt x="259" y="70"/>
                </a:cubicBezTo>
                <a:cubicBezTo>
                  <a:pt x="260" y="68"/>
                  <a:pt x="259" y="66"/>
                  <a:pt x="256" y="67"/>
                </a:cubicBezTo>
                <a:cubicBezTo>
                  <a:pt x="256" y="67"/>
                  <a:pt x="255" y="66"/>
                  <a:pt x="255" y="66"/>
                </a:cubicBezTo>
                <a:cubicBezTo>
                  <a:pt x="255" y="64"/>
                  <a:pt x="254" y="63"/>
                  <a:pt x="254" y="61"/>
                </a:cubicBezTo>
                <a:cubicBezTo>
                  <a:pt x="256" y="60"/>
                  <a:pt x="257" y="56"/>
                  <a:pt x="255" y="55"/>
                </a:cubicBezTo>
                <a:cubicBezTo>
                  <a:pt x="254" y="55"/>
                  <a:pt x="253" y="55"/>
                  <a:pt x="253" y="55"/>
                </a:cubicBezTo>
                <a:cubicBezTo>
                  <a:pt x="252" y="54"/>
                  <a:pt x="253" y="54"/>
                  <a:pt x="253" y="53"/>
                </a:cubicBezTo>
                <a:cubicBezTo>
                  <a:pt x="252" y="53"/>
                  <a:pt x="252" y="54"/>
                  <a:pt x="251" y="53"/>
                </a:cubicBezTo>
                <a:cubicBezTo>
                  <a:pt x="251" y="54"/>
                  <a:pt x="251" y="54"/>
                  <a:pt x="251" y="55"/>
                </a:cubicBezTo>
                <a:cubicBezTo>
                  <a:pt x="251" y="55"/>
                  <a:pt x="251" y="55"/>
                  <a:pt x="251" y="55"/>
                </a:cubicBezTo>
                <a:cubicBezTo>
                  <a:pt x="248" y="55"/>
                  <a:pt x="246" y="57"/>
                  <a:pt x="244" y="57"/>
                </a:cubicBezTo>
                <a:cubicBezTo>
                  <a:pt x="242" y="58"/>
                  <a:pt x="240" y="60"/>
                  <a:pt x="239" y="62"/>
                </a:cubicBezTo>
                <a:cubicBezTo>
                  <a:pt x="239" y="62"/>
                  <a:pt x="238" y="62"/>
                  <a:pt x="238" y="62"/>
                </a:cubicBezTo>
                <a:cubicBezTo>
                  <a:pt x="236" y="64"/>
                  <a:pt x="235" y="66"/>
                  <a:pt x="232" y="67"/>
                </a:cubicBezTo>
                <a:cubicBezTo>
                  <a:pt x="232" y="67"/>
                  <a:pt x="232" y="67"/>
                  <a:pt x="232" y="68"/>
                </a:cubicBezTo>
                <a:cubicBezTo>
                  <a:pt x="231" y="68"/>
                  <a:pt x="231" y="69"/>
                  <a:pt x="231" y="69"/>
                </a:cubicBezTo>
                <a:cubicBezTo>
                  <a:pt x="230" y="70"/>
                  <a:pt x="229" y="71"/>
                  <a:pt x="229" y="72"/>
                </a:cubicBezTo>
                <a:cubicBezTo>
                  <a:pt x="229" y="72"/>
                  <a:pt x="229" y="72"/>
                  <a:pt x="229" y="72"/>
                </a:cubicBezTo>
                <a:cubicBezTo>
                  <a:pt x="228" y="72"/>
                  <a:pt x="229" y="73"/>
                  <a:pt x="228" y="73"/>
                </a:cubicBezTo>
                <a:cubicBezTo>
                  <a:pt x="228" y="73"/>
                  <a:pt x="228" y="73"/>
                  <a:pt x="228" y="73"/>
                </a:cubicBezTo>
                <a:cubicBezTo>
                  <a:pt x="227" y="74"/>
                  <a:pt x="225" y="75"/>
                  <a:pt x="225" y="77"/>
                </a:cubicBezTo>
                <a:cubicBezTo>
                  <a:pt x="223" y="78"/>
                  <a:pt x="222" y="80"/>
                  <a:pt x="219" y="81"/>
                </a:cubicBezTo>
                <a:cubicBezTo>
                  <a:pt x="219" y="81"/>
                  <a:pt x="219" y="81"/>
                  <a:pt x="219" y="81"/>
                </a:cubicBezTo>
                <a:cubicBezTo>
                  <a:pt x="218" y="81"/>
                  <a:pt x="218" y="81"/>
                  <a:pt x="218" y="81"/>
                </a:cubicBezTo>
                <a:cubicBezTo>
                  <a:pt x="217" y="81"/>
                  <a:pt x="217" y="81"/>
                  <a:pt x="217" y="81"/>
                </a:cubicBezTo>
                <a:cubicBezTo>
                  <a:pt x="214" y="80"/>
                  <a:pt x="215" y="74"/>
                  <a:pt x="216" y="71"/>
                </a:cubicBezTo>
                <a:cubicBezTo>
                  <a:pt x="215" y="71"/>
                  <a:pt x="215" y="71"/>
                  <a:pt x="214" y="71"/>
                </a:cubicBezTo>
                <a:cubicBezTo>
                  <a:pt x="213" y="73"/>
                  <a:pt x="213" y="74"/>
                  <a:pt x="212" y="75"/>
                </a:cubicBezTo>
                <a:cubicBezTo>
                  <a:pt x="211" y="76"/>
                  <a:pt x="211" y="77"/>
                  <a:pt x="210" y="78"/>
                </a:cubicBezTo>
                <a:cubicBezTo>
                  <a:pt x="209" y="78"/>
                  <a:pt x="209" y="78"/>
                  <a:pt x="209" y="78"/>
                </a:cubicBezTo>
                <a:cubicBezTo>
                  <a:pt x="209" y="78"/>
                  <a:pt x="209" y="78"/>
                  <a:pt x="209" y="78"/>
                </a:cubicBezTo>
                <a:cubicBezTo>
                  <a:pt x="209" y="78"/>
                  <a:pt x="209" y="78"/>
                  <a:pt x="209" y="78"/>
                </a:cubicBezTo>
                <a:cubicBezTo>
                  <a:pt x="208" y="79"/>
                  <a:pt x="209" y="78"/>
                  <a:pt x="209" y="79"/>
                </a:cubicBezTo>
                <a:cubicBezTo>
                  <a:pt x="209" y="80"/>
                  <a:pt x="208" y="79"/>
                  <a:pt x="207" y="80"/>
                </a:cubicBezTo>
                <a:cubicBezTo>
                  <a:pt x="207" y="81"/>
                  <a:pt x="206" y="81"/>
                  <a:pt x="206" y="82"/>
                </a:cubicBezTo>
                <a:cubicBezTo>
                  <a:pt x="206" y="82"/>
                  <a:pt x="206" y="83"/>
                  <a:pt x="206" y="83"/>
                </a:cubicBezTo>
                <a:cubicBezTo>
                  <a:pt x="206" y="83"/>
                  <a:pt x="206" y="82"/>
                  <a:pt x="205" y="82"/>
                </a:cubicBezTo>
                <a:cubicBezTo>
                  <a:pt x="206" y="83"/>
                  <a:pt x="205" y="85"/>
                  <a:pt x="204" y="86"/>
                </a:cubicBezTo>
                <a:cubicBezTo>
                  <a:pt x="204" y="86"/>
                  <a:pt x="203" y="87"/>
                  <a:pt x="203" y="87"/>
                </a:cubicBezTo>
                <a:cubicBezTo>
                  <a:pt x="203" y="87"/>
                  <a:pt x="203" y="87"/>
                  <a:pt x="203" y="87"/>
                </a:cubicBezTo>
                <a:cubicBezTo>
                  <a:pt x="203" y="87"/>
                  <a:pt x="203" y="88"/>
                  <a:pt x="203" y="88"/>
                </a:cubicBezTo>
                <a:cubicBezTo>
                  <a:pt x="203" y="88"/>
                  <a:pt x="203" y="88"/>
                  <a:pt x="203" y="88"/>
                </a:cubicBezTo>
                <a:cubicBezTo>
                  <a:pt x="202" y="88"/>
                  <a:pt x="202" y="89"/>
                  <a:pt x="201" y="90"/>
                </a:cubicBezTo>
                <a:cubicBezTo>
                  <a:pt x="201" y="90"/>
                  <a:pt x="201" y="90"/>
                  <a:pt x="201" y="90"/>
                </a:cubicBezTo>
                <a:cubicBezTo>
                  <a:pt x="200" y="91"/>
                  <a:pt x="200" y="93"/>
                  <a:pt x="199" y="93"/>
                </a:cubicBezTo>
                <a:cubicBezTo>
                  <a:pt x="199" y="95"/>
                  <a:pt x="198" y="95"/>
                  <a:pt x="197" y="96"/>
                </a:cubicBezTo>
                <a:cubicBezTo>
                  <a:pt x="197" y="97"/>
                  <a:pt x="197" y="97"/>
                  <a:pt x="198" y="97"/>
                </a:cubicBezTo>
                <a:cubicBezTo>
                  <a:pt x="197" y="97"/>
                  <a:pt x="196" y="97"/>
                  <a:pt x="196" y="98"/>
                </a:cubicBezTo>
                <a:cubicBezTo>
                  <a:pt x="196" y="98"/>
                  <a:pt x="195" y="98"/>
                  <a:pt x="195" y="99"/>
                </a:cubicBezTo>
                <a:cubicBezTo>
                  <a:pt x="196" y="99"/>
                  <a:pt x="196" y="99"/>
                  <a:pt x="196" y="99"/>
                </a:cubicBezTo>
                <a:cubicBezTo>
                  <a:pt x="195" y="99"/>
                  <a:pt x="195" y="100"/>
                  <a:pt x="195" y="100"/>
                </a:cubicBezTo>
                <a:cubicBezTo>
                  <a:pt x="194" y="100"/>
                  <a:pt x="194" y="100"/>
                  <a:pt x="194" y="100"/>
                </a:cubicBezTo>
                <a:cubicBezTo>
                  <a:pt x="194" y="101"/>
                  <a:pt x="193" y="101"/>
                  <a:pt x="193" y="102"/>
                </a:cubicBezTo>
                <a:cubicBezTo>
                  <a:pt x="193" y="103"/>
                  <a:pt x="193" y="102"/>
                  <a:pt x="193" y="103"/>
                </a:cubicBezTo>
                <a:cubicBezTo>
                  <a:pt x="192" y="103"/>
                  <a:pt x="192" y="104"/>
                  <a:pt x="192" y="105"/>
                </a:cubicBezTo>
                <a:cubicBezTo>
                  <a:pt x="191" y="105"/>
                  <a:pt x="191" y="105"/>
                  <a:pt x="191" y="105"/>
                </a:cubicBezTo>
                <a:cubicBezTo>
                  <a:pt x="191" y="106"/>
                  <a:pt x="190" y="106"/>
                  <a:pt x="190" y="108"/>
                </a:cubicBezTo>
                <a:cubicBezTo>
                  <a:pt x="189" y="108"/>
                  <a:pt x="189" y="108"/>
                  <a:pt x="189" y="109"/>
                </a:cubicBezTo>
                <a:cubicBezTo>
                  <a:pt x="188" y="109"/>
                  <a:pt x="188" y="109"/>
                  <a:pt x="188" y="109"/>
                </a:cubicBezTo>
                <a:cubicBezTo>
                  <a:pt x="188" y="109"/>
                  <a:pt x="188" y="109"/>
                  <a:pt x="188" y="109"/>
                </a:cubicBezTo>
                <a:cubicBezTo>
                  <a:pt x="188" y="109"/>
                  <a:pt x="187" y="109"/>
                  <a:pt x="187" y="110"/>
                </a:cubicBezTo>
                <a:cubicBezTo>
                  <a:pt x="188" y="109"/>
                  <a:pt x="188" y="110"/>
                  <a:pt x="188" y="109"/>
                </a:cubicBezTo>
                <a:cubicBezTo>
                  <a:pt x="188" y="110"/>
                  <a:pt x="188" y="111"/>
                  <a:pt x="187" y="112"/>
                </a:cubicBezTo>
                <a:cubicBezTo>
                  <a:pt x="187" y="111"/>
                  <a:pt x="187" y="112"/>
                  <a:pt x="186" y="111"/>
                </a:cubicBezTo>
                <a:cubicBezTo>
                  <a:pt x="187" y="111"/>
                  <a:pt x="187" y="111"/>
                  <a:pt x="187" y="111"/>
                </a:cubicBezTo>
                <a:cubicBezTo>
                  <a:pt x="186" y="112"/>
                  <a:pt x="185" y="113"/>
                  <a:pt x="185" y="114"/>
                </a:cubicBezTo>
                <a:cubicBezTo>
                  <a:pt x="185" y="114"/>
                  <a:pt x="186" y="113"/>
                  <a:pt x="186" y="115"/>
                </a:cubicBezTo>
                <a:cubicBezTo>
                  <a:pt x="185" y="114"/>
                  <a:pt x="185" y="115"/>
                  <a:pt x="185" y="115"/>
                </a:cubicBezTo>
                <a:cubicBezTo>
                  <a:pt x="185" y="115"/>
                  <a:pt x="185" y="114"/>
                  <a:pt x="184" y="114"/>
                </a:cubicBezTo>
                <a:cubicBezTo>
                  <a:pt x="184" y="115"/>
                  <a:pt x="183" y="116"/>
                  <a:pt x="182" y="116"/>
                </a:cubicBezTo>
                <a:cubicBezTo>
                  <a:pt x="182" y="117"/>
                  <a:pt x="182" y="117"/>
                  <a:pt x="182" y="117"/>
                </a:cubicBezTo>
                <a:cubicBezTo>
                  <a:pt x="182" y="117"/>
                  <a:pt x="181" y="118"/>
                  <a:pt x="180" y="119"/>
                </a:cubicBezTo>
                <a:cubicBezTo>
                  <a:pt x="180" y="119"/>
                  <a:pt x="180" y="119"/>
                  <a:pt x="180" y="120"/>
                </a:cubicBezTo>
                <a:cubicBezTo>
                  <a:pt x="181" y="120"/>
                  <a:pt x="181" y="120"/>
                  <a:pt x="181" y="120"/>
                </a:cubicBezTo>
                <a:cubicBezTo>
                  <a:pt x="181" y="121"/>
                  <a:pt x="181" y="121"/>
                  <a:pt x="181" y="121"/>
                </a:cubicBezTo>
                <a:cubicBezTo>
                  <a:pt x="180" y="121"/>
                  <a:pt x="180" y="122"/>
                  <a:pt x="179" y="123"/>
                </a:cubicBezTo>
                <a:cubicBezTo>
                  <a:pt x="179" y="124"/>
                  <a:pt x="178" y="124"/>
                  <a:pt x="178" y="125"/>
                </a:cubicBezTo>
                <a:cubicBezTo>
                  <a:pt x="178" y="125"/>
                  <a:pt x="177" y="125"/>
                  <a:pt x="178" y="126"/>
                </a:cubicBezTo>
                <a:cubicBezTo>
                  <a:pt x="178" y="126"/>
                  <a:pt x="178" y="125"/>
                  <a:pt x="178" y="125"/>
                </a:cubicBezTo>
                <a:cubicBezTo>
                  <a:pt x="179" y="125"/>
                  <a:pt x="179" y="126"/>
                  <a:pt x="178" y="126"/>
                </a:cubicBezTo>
                <a:cubicBezTo>
                  <a:pt x="176" y="126"/>
                  <a:pt x="176" y="129"/>
                  <a:pt x="174" y="130"/>
                </a:cubicBezTo>
                <a:cubicBezTo>
                  <a:pt x="174" y="131"/>
                  <a:pt x="173" y="132"/>
                  <a:pt x="172" y="131"/>
                </a:cubicBezTo>
                <a:cubicBezTo>
                  <a:pt x="172" y="132"/>
                  <a:pt x="172" y="132"/>
                  <a:pt x="172" y="133"/>
                </a:cubicBezTo>
                <a:cubicBezTo>
                  <a:pt x="172" y="133"/>
                  <a:pt x="172" y="132"/>
                  <a:pt x="173" y="132"/>
                </a:cubicBezTo>
                <a:cubicBezTo>
                  <a:pt x="173" y="132"/>
                  <a:pt x="173" y="132"/>
                  <a:pt x="173" y="132"/>
                </a:cubicBezTo>
                <a:cubicBezTo>
                  <a:pt x="173" y="132"/>
                  <a:pt x="173" y="132"/>
                  <a:pt x="173" y="132"/>
                </a:cubicBezTo>
                <a:cubicBezTo>
                  <a:pt x="173" y="133"/>
                  <a:pt x="172" y="133"/>
                  <a:pt x="172" y="134"/>
                </a:cubicBezTo>
                <a:cubicBezTo>
                  <a:pt x="171" y="134"/>
                  <a:pt x="171" y="134"/>
                  <a:pt x="171" y="135"/>
                </a:cubicBezTo>
                <a:cubicBezTo>
                  <a:pt x="171" y="135"/>
                  <a:pt x="171" y="134"/>
                  <a:pt x="172" y="135"/>
                </a:cubicBezTo>
                <a:cubicBezTo>
                  <a:pt x="172" y="135"/>
                  <a:pt x="171" y="135"/>
                  <a:pt x="171" y="135"/>
                </a:cubicBezTo>
                <a:cubicBezTo>
                  <a:pt x="171" y="135"/>
                  <a:pt x="171" y="134"/>
                  <a:pt x="170" y="134"/>
                </a:cubicBezTo>
                <a:cubicBezTo>
                  <a:pt x="170" y="135"/>
                  <a:pt x="169" y="135"/>
                  <a:pt x="169" y="137"/>
                </a:cubicBezTo>
                <a:cubicBezTo>
                  <a:pt x="168" y="137"/>
                  <a:pt x="168" y="137"/>
                  <a:pt x="167" y="138"/>
                </a:cubicBezTo>
                <a:cubicBezTo>
                  <a:pt x="167" y="140"/>
                  <a:pt x="165" y="141"/>
                  <a:pt x="165" y="143"/>
                </a:cubicBezTo>
                <a:cubicBezTo>
                  <a:pt x="165" y="143"/>
                  <a:pt x="164" y="143"/>
                  <a:pt x="164" y="143"/>
                </a:cubicBezTo>
                <a:cubicBezTo>
                  <a:pt x="164" y="143"/>
                  <a:pt x="164" y="144"/>
                  <a:pt x="165" y="144"/>
                </a:cubicBezTo>
                <a:cubicBezTo>
                  <a:pt x="165" y="144"/>
                  <a:pt x="166" y="143"/>
                  <a:pt x="166" y="143"/>
                </a:cubicBezTo>
                <a:cubicBezTo>
                  <a:pt x="166" y="144"/>
                  <a:pt x="166" y="144"/>
                  <a:pt x="165" y="144"/>
                </a:cubicBezTo>
                <a:cubicBezTo>
                  <a:pt x="165" y="145"/>
                  <a:pt x="165" y="145"/>
                  <a:pt x="165" y="145"/>
                </a:cubicBezTo>
                <a:cubicBezTo>
                  <a:pt x="165" y="146"/>
                  <a:pt x="164" y="146"/>
                  <a:pt x="164" y="146"/>
                </a:cubicBezTo>
                <a:cubicBezTo>
                  <a:pt x="164" y="146"/>
                  <a:pt x="164" y="146"/>
                  <a:pt x="164" y="146"/>
                </a:cubicBezTo>
                <a:cubicBezTo>
                  <a:pt x="163" y="146"/>
                  <a:pt x="162" y="147"/>
                  <a:pt x="161" y="147"/>
                </a:cubicBezTo>
                <a:cubicBezTo>
                  <a:pt x="161" y="146"/>
                  <a:pt x="161" y="146"/>
                  <a:pt x="161" y="146"/>
                </a:cubicBezTo>
                <a:cubicBezTo>
                  <a:pt x="161" y="146"/>
                  <a:pt x="161" y="146"/>
                  <a:pt x="160" y="146"/>
                </a:cubicBezTo>
                <a:cubicBezTo>
                  <a:pt x="160" y="147"/>
                  <a:pt x="159" y="148"/>
                  <a:pt x="158" y="148"/>
                </a:cubicBezTo>
                <a:cubicBezTo>
                  <a:pt x="158" y="149"/>
                  <a:pt x="158" y="149"/>
                  <a:pt x="158" y="149"/>
                </a:cubicBezTo>
                <a:cubicBezTo>
                  <a:pt x="158" y="150"/>
                  <a:pt x="158" y="150"/>
                  <a:pt x="158" y="151"/>
                </a:cubicBezTo>
                <a:cubicBezTo>
                  <a:pt x="157" y="151"/>
                  <a:pt x="157" y="151"/>
                  <a:pt x="157" y="151"/>
                </a:cubicBezTo>
                <a:cubicBezTo>
                  <a:pt x="157" y="152"/>
                  <a:pt x="156" y="152"/>
                  <a:pt x="155" y="153"/>
                </a:cubicBezTo>
                <a:cubicBezTo>
                  <a:pt x="155" y="152"/>
                  <a:pt x="155" y="152"/>
                  <a:pt x="155" y="152"/>
                </a:cubicBezTo>
                <a:cubicBezTo>
                  <a:pt x="155" y="152"/>
                  <a:pt x="155" y="152"/>
                  <a:pt x="155" y="151"/>
                </a:cubicBezTo>
                <a:cubicBezTo>
                  <a:pt x="155" y="151"/>
                  <a:pt x="155" y="151"/>
                  <a:pt x="155" y="150"/>
                </a:cubicBezTo>
                <a:cubicBezTo>
                  <a:pt x="155" y="150"/>
                  <a:pt x="155" y="151"/>
                  <a:pt x="156" y="151"/>
                </a:cubicBezTo>
                <a:cubicBezTo>
                  <a:pt x="156" y="150"/>
                  <a:pt x="155" y="150"/>
                  <a:pt x="155" y="149"/>
                </a:cubicBezTo>
                <a:cubicBezTo>
                  <a:pt x="155" y="149"/>
                  <a:pt x="156" y="149"/>
                  <a:pt x="156" y="148"/>
                </a:cubicBezTo>
                <a:cubicBezTo>
                  <a:pt x="156" y="147"/>
                  <a:pt x="158" y="146"/>
                  <a:pt x="157" y="145"/>
                </a:cubicBezTo>
                <a:cubicBezTo>
                  <a:pt x="158" y="144"/>
                  <a:pt x="159" y="143"/>
                  <a:pt x="159" y="142"/>
                </a:cubicBezTo>
                <a:cubicBezTo>
                  <a:pt x="160" y="141"/>
                  <a:pt x="160" y="140"/>
                  <a:pt x="161" y="140"/>
                </a:cubicBezTo>
                <a:cubicBezTo>
                  <a:pt x="161" y="138"/>
                  <a:pt x="162" y="137"/>
                  <a:pt x="162" y="135"/>
                </a:cubicBezTo>
                <a:cubicBezTo>
                  <a:pt x="163" y="134"/>
                  <a:pt x="164" y="134"/>
                  <a:pt x="164" y="133"/>
                </a:cubicBezTo>
                <a:cubicBezTo>
                  <a:pt x="164" y="133"/>
                  <a:pt x="165" y="134"/>
                  <a:pt x="165" y="133"/>
                </a:cubicBezTo>
                <a:cubicBezTo>
                  <a:pt x="165" y="133"/>
                  <a:pt x="164" y="133"/>
                  <a:pt x="164" y="132"/>
                </a:cubicBezTo>
                <a:cubicBezTo>
                  <a:pt x="164" y="132"/>
                  <a:pt x="165" y="131"/>
                  <a:pt x="165" y="130"/>
                </a:cubicBezTo>
                <a:cubicBezTo>
                  <a:pt x="164" y="130"/>
                  <a:pt x="164" y="130"/>
                  <a:pt x="164" y="131"/>
                </a:cubicBezTo>
                <a:cubicBezTo>
                  <a:pt x="164" y="132"/>
                  <a:pt x="164" y="132"/>
                  <a:pt x="163" y="132"/>
                </a:cubicBezTo>
                <a:cubicBezTo>
                  <a:pt x="163" y="132"/>
                  <a:pt x="163" y="132"/>
                  <a:pt x="163" y="131"/>
                </a:cubicBezTo>
                <a:cubicBezTo>
                  <a:pt x="163" y="131"/>
                  <a:pt x="163" y="131"/>
                  <a:pt x="163" y="131"/>
                </a:cubicBezTo>
                <a:cubicBezTo>
                  <a:pt x="163" y="130"/>
                  <a:pt x="164" y="130"/>
                  <a:pt x="163" y="130"/>
                </a:cubicBezTo>
                <a:cubicBezTo>
                  <a:pt x="163" y="130"/>
                  <a:pt x="163" y="130"/>
                  <a:pt x="162" y="130"/>
                </a:cubicBezTo>
                <a:cubicBezTo>
                  <a:pt x="162" y="130"/>
                  <a:pt x="163" y="129"/>
                  <a:pt x="163" y="129"/>
                </a:cubicBezTo>
                <a:cubicBezTo>
                  <a:pt x="162" y="130"/>
                  <a:pt x="161" y="131"/>
                  <a:pt x="161" y="133"/>
                </a:cubicBezTo>
                <a:cubicBezTo>
                  <a:pt x="161" y="133"/>
                  <a:pt x="161" y="133"/>
                  <a:pt x="160" y="134"/>
                </a:cubicBezTo>
                <a:cubicBezTo>
                  <a:pt x="161" y="133"/>
                  <a:pt x="159" y="133"/>
                  <a:pt x="159" y="133"/>
                </a:cubicBezTo>
                <a:cubicBezTo>
                  <a:pt x="159" y="133"/>
                  <a:pt x="159" y="133"/>
                  <a:pt x="159" y="133"/>
                </a:cubicBezTo>
                <a:cubicBezTo>
                  <a:pt x="159" y="133"/>
                  <a:pt x="159" y="133"/>
                  <a:pt x="158" y="133"/>
                </a:cubicBezTo>
                <a:cubicBezTo>
                  <a:pt x="159" y="134"/>
                  <a:pt x="158" y="134"/>
                  <a:pt x="158" y="135"/>
                </a:cubicBezTo>
                <a:cubicBezTo>
                  <a:pt x="159" y="135"/>
                  <a:pt x="159" y="135"/>
                  <a:pt x="159" y="135"/>
                </a:cubicBezTo>
                <a:cubicBezTo>
                  <a:pt x="159" y="135"/>
                  <a:pt x="159" y="135"/>
                  <a:pt x="159" y="135"/>
                </a:cubicBezTo>
                <a:cubicBezTo>
                  <a:pt x="160" y="135"/>
                  <a:pt x="160" y="135"/>
                  <a:pt x="160" y="135"/>
                </a:cubicBezTo>
                <a:cubicBezTo>
                  <a:pt x="159" y="135"/>
                  <a:pt x="159" y="136"/>
                  <a:pt x="159" y="136"/>
                </a:cubicBezTo>
                <a:cubicBezTo>
                  <a:pt x="159" y="136"/>
                  <a:pt x="159" y="137"/>
                  <a:pt x="159" y="137"/>
                </a:cubicBezTo>
                <a:cubicBezTo>
                  <a:pt x="159" y="137"/>
                  <a:pt x="158" y="138"/>
                  <a:pt x="158" y="138"/>
                </a:cubicBezTo>
                <a:cubicBezTo>
                  <a:pt x="158" y="137"/>
                  <a:pt x="158" y="137"/>
                  <a:pt x="158" y="136"/>
                </a:cubicBezTo>
                <a:cubicBezTo>
                  <a:pt x="158" y="136"/>
                  <a:pt x="158" y="136"/>
                  <a:pt x="158" y="137"/>
                </a:cubicBezTo>
                <a:cubicBezTo>
                  <a:pt x="157" y="137"/>
                  <a:pt x="157" y="137"/>
                  <a:pt x="157" y="137"/>
                </a:cubicBezTo>
                <a:cubicBezTo>
                  <a:pt x="157" y="137"/>
                  <a:pt x="157" y="137"/>
                  <a:pt x="157" y="136"/>
                </a:cubicBezTo>
                <a:cubicBezTo>
                  <a:pt x="157" y="136"/>
                  <a:pt x="157" y="137"/>
                  <a:pt x="157" y="137"/>
                </a:cubicBezTo>
                <a:cubicBezTo>
                  <a:pt x="157" y="138"/>
                  <a:pt x="157" y="137"/>
                  <a:pt x="157" y="138"/>
                </a:cubicBezTo>
                <a:cubicBezTo>
                  <a:pt x="157" y="138"/>
                  <a:pt x="156" y="139"/>
                  <a:pt x="155" y="139"/>
                </a:cubicBezTo>
                <a:cubicBezTo>
                  <a:pt x="156" y="140"/>
                  <a:pt x="156" y="139"/>
                  <a:pt x="156" y="140"/>
                </a:cubicBezTo>
                <a:cubicBezTo>
                  <a:pt x="155" y="140"/>
                  <a:pt x="155" y="141"/>
                  <a:pt x="155" y="142"/>
                </a:cubicBezTo>
                <a:cubicBezTo>
                  <a:pt x="155" y="143"/>
                  <a:pt x="154" y="143"/>
                  <a:pt x="154" y="143"/>
                </a:cubicBezTo>
                <a:cubicBezTo>
                  <a:pt x="153" y="144"/>
                  <a:pt x="153" y="145"/>
                  <a:pt x="152" y="146"/>
                </a:cubicBezTo>
                <a:cubicBezTo>
                  <a:pt x="152" y="146"/>
                  <a:pt x="152" y="146"/>
                  <a:pt x="152" y="146"/>
                </a:cubicBezTo>
                <a:cubicBezTo>
                  <a:pt x="152" y="146"/>
                  <a:pt x="152" y="146"/>
                  <a:pt x="152" y="147"/>
                </a:cubicBezTo>
                <a:cubicBezTo>
                  <a:pt x="152" y="146"/>
                  <a:pt x="151" y="147"/>
                  <a:pt x="151" y="146"/>
                </a:cubicBezTo>
                <a:cubicBezTo>
                  <a:pt x="151" y="146"/>
                  <a:pt x="151" y="146"/>
                  <a:pt x="151" y="146"/>
                </a:cubicBezTo>
                <a:cubicBezTo>
                  <a:pt x="150" y="147"/>
                  <a:pt x="149" y="148"/>
                  <a:pt x="148" y="150"/>
                </a:cubicBezTo>
                <a:cubicBezTo>
                  <a:pt x="148" y="150"/>
                  <a:pt x="148" y="152"/>
                  <a:pt x="147" y="152"/>
                </a:cubicBezTo>
                <a:cubicBezTo>
                  <a:pt x="147" y="152"/>
                  <a:pt x="148" y="152"/>
                  <a:pt x="148" y="152"/>
                </a:cubicBezTo>
                <a:cubicBezTo>
                  <a:pt x="147" y="153"/>
                  <a:pt x="147" y="153"/>
                  <a:pt x="147" y="153"/>
                </a:cubicBezTo>
                <a:cubicBezTo>
                  <a:pt x="146" y="154"/>
                  <a:pt x="145" y="155"/>
                  <a:pt x="145" y="156"/>
                </a:cubicBezTo>
                <a:cubicBezTo>
                  <a:pt x="146" y="156"/>
                  <a:pt x="146" y="155"/>
                  <a:pt x="146" y="156"/>
                </a:cubicBezTo>
                <a:cubicBezTo>
                  <a:pt x="146" y="156"/>
                  <a:pt x="145" y="157"/>
                  <a:pt x="145" y="157"/>
                </a:cubicBezTo>
                <a:cubicBezTo>
                  <a:pt x="146" y="157"/>
                  <a:pt x="146" y="157"/>
                  <a:pt x="146" y="157"/>
                </a:cubicBezTo>
                <a:cubicBezTo>
                  <a:pt x="146" y="158"/>
                  <a:pt x="144" y="158"/>
                  <a:pt x="144" y="159"/>
                </a:cubicBezTo>
                <a:cubicBezTo>
                  <a:pt x="144" y="159"/>
                  <a:pt x="144" y="159"/>
                  <a:pt x="144" y="159"/>
                </a:cubicBezTo>
                <a:cubicBezTo>
                  <a:pt x="144" y="160"/>
                  <a:pt x="145" y="159"/>
                  <a:pt x="145" y="160"/>
                </a:cubicBezTo>
                <a:cubicBezTo>
                  <a:pt x="144" y="160"/>
                  <a:pt x="145" y="161"/>
                  <a:pt x="144" y="161"/>
                </a:cubicBezTo>
                <a:cubicBezTo>
                  <a:pt x="144" y="161"/>
                  <a:pt x="144" y="161"/>
                  <a:pt x="144" y="162"/>
                </a:cubicBezTo>
                <a:cubicBezTo>
                  <a:pt x="144" y="161"/>
                  <a:pt x="144" y="161"/>
                  <a:pt x="144" y="161"/>
                </a:cubicBezTo>
                <a:cubicBezTo>
                  <a:pt x="144" y="161"/>
                  <a:pt x="144" y="161"/>
                  <a:pt x="144" y="161"/>
                </a:cubicBezTo>
                <a:cubicBezTo>
                  <a:pt x="143" y="160"/>
                  <a:pt x="142" y="161"/>
                  <a:pt x="142" y="162"/>
                </a:cubicBezTo>
                <a:cubicBezTo>
                  <a:pt x="143" y="162"/>
                  <a:pt x="143" y="162"/>
                  <a:pt x="143" y="162"/>
                </a:cubicBezTo>
                <a:cubicBezTo>
                  <a:pt x="142" y="163"/>
                  <a:pt x="142" y="164"/>
                  <a:pt x="141" y="164"/>
                </a:cubicBezTo>
                <a:cubicBezTo>
                  <a:pt x="140" y="165"/>
                  <a:pt x="140" y="166"/>
                  <a:pt x="140" y="166"/>
                </a:cubicBezTo>
                <a:cubicBezTo>
                  <a:pt x="140" y="167"/>
                  <a:pt x="139" y="167"/>
                  <a:pt x="139" y="168"/>
                </a:cubicBezTo>
                <a:cubicBezTo>
                  <a:pt x="139" y="168"/>
                  <a:pt x="139" y="168"/>
                  <a:pt x="139" y="168"/>
                </a:cubicBezTo>
                <a:cubicBezTo>
                  <a:pt x="139" y="168"/>
                  <a:pt x="138" y="169"/>
                  <a:pt x="139" y="170"/>
                </a:cubicBezTo>
                <a:cubicBezTo>
                  <a:pt x="139" y="170"/>
                  <a:pt x="139" y="170"/>
                  <a:pt x="138" y="170"/>
                </a:cubicBezTo>
                <a:cubicBezTo>
                  <a:pt x="138" y="170"/>
                  <a:pt x="138" y="170"/>
                  <a:pt x="138" y="169"/>
                </a:cubicBezTo>
                <a:cubicBezTo>
                  <a:pt x="138" y="169"/>
                  <a:pt x="138" y="170"/>
                  <a:pt x="138" y="170"/>
                </a:cubicBezTo>
                <a:cubicBezTo>
                  <a:pt x="138" y="170"/>
                  <a:pt x="138" y="170"/>
                  <a:pt x="138" y="170"/>
                </a:cubicBezTo>
                <a:cubicBezTo>
                  <a:pt x="137" y="170"/>
                  <a:pt x="137" y="171"/>
                  <a:pt x="137" y="171"/>
                </a:cubicBezTo>
                <a:cubicBezTo>
                  <a:pt x="138" y="171"/>
                  <a:pt x="139" y="170"/>
                  <a:pt x="139" y="171"/>
                </a:cubicBezTo>
                <a:cubicBezTo>
                  <a:pt x="138" y="171"/>
                  <a:pt x="138" y="171"/>
                  <a:pt x="138" y="172"/>
                </a:cubicBezTo>
                <a:cubicBezTo>
                  <a:pt x="138" y="171"/>
                  <a:pt x="138" y="171"/>
                  <a:pt x="138" y="171"/>
                </a:cubicBezTo>
                <a:cubicBezTo>
                  <a:pt x="137" y="172"/>
                  <a:pt x="138" y="172"/>
                  <a:pt x="138" y="172"/>
                </a:cubicBezTo>
                <a:cubicBezTo>
                  <a:pt x="137" y="172"/>
                  <a:pt x="137" y="173"/>
                  <a:pt x="137" y="173"/>
                </a:cubicBezTo>
                <a:cubicBezTo>
                  <a:pt x="136" y="173"/>
                  <a:pt x="137" y="174"/>
                  <a:pt x="137" y="174"/>
                </a:cubicBezTo>
                <a:cubicBezTo>
                  <a:pt x="136" y="174"/>
                  <a:pt x="136" y="174"/>
                  <a:pt x="136" y="174"/>
                </a:cubicBezTo>
                <a:cubicBezTo>
                  <a:pt x="136" y="174"/>
                  <a:pt x="136" y="174"/>
                  <a:pt x="136" y="174"/>
                </a:cubicBezTo>
                <a:cubicBezTo>
                  <a:pt x="136" y="175"/>
                  <a:pt x="136" y="174"/>
                  <a:pt x="136" y="175"/>
                </a:cubicBezTo>
                <a:cubicBezTo>
                  <a:pt x="136" y="175"/>
                  <a:pt x="135" y="175"/>
                  <a:pt x="135" y="176"/>
                </a:cubicBezTo>
                <a:cubicBezTo>
                  <a:pt x="135" y="176"/>
                  <a:pt x="135" y="176"/>
                  <a:pt x="135" y="176"/>
                </a:cubicBezTo>
                <a:cubicBezTo>
                  <a:pt x="135" y="176"/>
                  <a:pt x="135" y="176"/>
                  <a:pt x="135" y="176"/>
                </a:cubicBezTo>
                <a:cubicBezTo>
                  <a:pt x="134" y="177"/>
                  <a:pt x="135" y="177"/>
                  <a:pt x="135" y="177"/>
                </a:cubicBezTo>
                <a:cubicBezTo>
                  <a:pt x="135" y="177"/>
                  <a:pt x="134" y="177"/>
                  <a:pt x="134" y="177"/>
                </a:cubicBezTo>
                <a:cubicBezTo>
                  <a:pt x="134" y="178"/>
                  <a:pt x="134" y="178"/>
                  <a:pt x="134" y="179"/>
                </a:cubicBezTo>
                <a:cubicBezTo>
                  <a:pt x="133" y="179"/>
                  <a:pt x="133" y="180"/>
                  <a:pt x="133" y="181"/>
                </a:cubicBezTo>
                <a:cubicBezTo>
                  <a:pt x="133" y="181"/>
                  <a:pt x="132" y="181"/>
                  <a:pt x="133" y="182"/>
                </a:cubicBezTo>
                <a:cubicBezTo>
                  <a:pt x="132" y="182"/>
                  <a:pt x="132" y="183"/>
                  <a:pt x="131" y="182"/>
                </a:cubicBezTo>
                <a:cubicBezTo>
                  <a:pt x="131" y="183"/>
                  <a:pt x="132" y="184"/>
                  <a:pt x="131" y="184"/>
                </a:cubicBezTo>
                <a:cubicBezTo>
                  <a:pt x="130" y="184"/>
                  <a:pt x="130" y="186"/>
                  <a:pt x="130" y="186"/>
                </a:cubicBezTo>
                <a:cubicBezTo>
                  <a:pt x="130" y="186"/>
                  <a:pt x="130" y="186"/>
                  <a:pt x="130" y="186"/>
                </a:cubicBezTo>
                <a:cubicBezTo>
                  <a:pt x="130" y="187"/>
                  <a:pt x="129" y="187"/>
                  <a:pt x="129" y="188"/>
                </a:cubicBezTo>
                <a:cubicBezTo>
                  <a:pt x="129" y="188"/>
                  <a:pt x="128" y="188"/>
                  <a:pt x="128" y="189"/>
                </a:cubicBezTo>
                <a:cubicBezTo>
                  <a:pt x="128" y="189"/>
                  <a:pt x="129" y="189"/>
                  <a:pt x="129" y="189"/>
                </a:cubicBezTo>
                <a:cubicBezTo>
                  <a:pt x="129" y="189"/>
                  <a:pt x="128" y="189"/>
                  <a:pt x="128" y="190"/>
                </a:cubicBezTo>
                <a:cubicBezTo>
                  <a:pt x="127" y="190"/>
                  <a:pt x="127" y="189"/>
                  <a:pt x="127" y="189"/>
                </a:cubicBezTo>
                <a:cubicBezTo>
                  <a:pt x="126" y="189"/>
                  <a:pt x="126" y="189"/>
                  <a:pt x="126" y="189"/>
                </a:cubicBezTo>
                <a:cubicBezTo>
                  <a:pt x="126" y="189"/>
                  <a:pt x="125" y="189"/>
                  <a:pt x="126" y="188"/>
                </a:cubicBezTo>
                <a:cubicBezTo>
                  <a:pt x="126" y="188"/>
                  <a:pt x="126" y="188"/>
                  <a:pt x="127" y="189"/>
                </a:cubicBezTo>
                <a:cubicBezTo>
                  <a:pt x="127" y="189"/>
                  <a:pt x="126" y="188"/>
                  <a:pt x="127" y="188"/>
                </a:cubicBezTo>
                <a:cubicBezTo>
                  <a:pt x="127" y="188"/>
                  <a:pt x="127" y="188"/>
                  <a:pt x="127" y="188"/>
                </a:cubicBezTo>
                <a:cubicBezTo>
                  <a:pt x="127" y="188"/>
                  <a:pt x="128" y="187"/>
                  <a:pt x="128" y="186"/>
                </a:cubicBezTo>
                <a:cubicBezTo>
                  <a:pt x="127" y="187"/>
                  <a:pt x="127" y="187"/>
                  <a:pt x="127" y="187"/>
                </a:cubicBezTo>
                <a:cubicBezTo>
                  <a:pt x="127" y="187"/>
                  <a:pt x="127" y="187"/>
                  <a:pt x="127" y="187"/>
                </a:cubicBezTo>
                <a:cubicBezTo>
                  <a:pt x="126" y="187"/>
                  <a:pt x="126" y="186"/>
                  <a:pt x="127" y="186"/>
                </a:cubicBezTo>
                <a:cubicBezTo>
                  <a:pt x="127" y="186"/>
                  <a:pt x="127" y="186"/>
                  <a:pt x="127" y="186"/>
                </a:cubicBezTo>
                <a:cubicBezTo>
                  <a:pt x="127" y="186"/>
                  <a:pt x="127" y="186"/>
                  <a:pt x="127" y="185"/>
                </a:cubicBezTo>
                <a:cubicBezTo>
                  <a:pt x="127" y="184"/>
                  <a:pt x="127" y="184"/>
                  <a:pt x="127" y="183"/>
                </a:cubicBezTo>
                <a:cubicBezTo>
                  <a:pt x="128" y="183"/>
                  <a:pt x="128" y="182"/>
                  <a:pt x="128" y="181"/>
                </a:cubicBezTo>
                <a:cubicBezTo>
                  <a:pt x="129" y="181"/>
                  <a:pt x="129" y="180"/>
                  <a:pt x="129" y="179"/>
                </a:cubicBezTo>
                <a:cubicBezTo>
                  <a:pt x="129" y="179"/>
                  <a:pt x="129" y="179"/>
                  <a:pt x="129" y="178"/>
                </a:cubicBezTo>
                <a:cubicBezTo>
                  <a:pt x="129" y="178"/>
                  <a:pt x="129" y="178"/>
                  <a:pt x="128" y="178"/>
                </a:cubicBezTo>
                <a:cubicBezTo>
                  <a:pt x="128" y="178"/>
                  <a:pt x="128" y="178"/>
                  <a:pt x="128" y="179"/>
                </a:cubicBezTo>
                <a:cubicBezTo>
                  <a:pt x="127" y="179"/>
                  <a:pt x="127" y="180"/>
                  <a:pt x="127" y="181"/>
                </a:cubicBezTo>
                <a:cubicBezTo>
                  <a:pt x="127" y="181"/>
                  <a:pt x="126" y="182"/>
                  <a:pt x="126" y="183"/>
                </a:cubicBezTo>
                <a:cubicBezTo>
                  <a:pt x="126" y="183"/>
                  <a:pt x="125" y="184"/>
                  <a:pt x="125" y="185"/>
                </a:cubicBezTo>
                <a:cubicBezTo>
                  <a:pt x="125" y="186"/>
                  <a:pt x="124" y="186"/>
                  <a:pt x="124" y="187"/>
                </a:cubicBezTo>
                <a:cubicBezTo>
                  <a:pt x="124" y="187"/>
                  <a:pt x="124" y="188"/>
                  <a:pt x="123" y="188"/>
                </a:cubicBezTo>
                <a:cubicBezTo>
                  <a:pt x="123" y="188"/>
                  <a:pt x="123" y="188"/>
                  <a:pt x="123" y="187"/>
                </a:cubicBezTo>
                <a:cubicBezTo>
                  <a:pt x="124" y="186"/>
                  <a:pt x="125" y="184"/>
                  <a:pt x="125" y="183"/>
                </a:cubicBezTo>
                <a:cubicBezTo>
                  <a:pt x="124" y="183"/>
                  <a:pt x="124" y="184"/>
                  <a:pt x="124" y="184"/>
                </a:cubicBezTo>
                <a:cubicBezTo>
                  <a:pt x="124" y="185"/>
                  <a:pt x="124" y="185"/>
                  <a:pt x="124" y="185"/>
                </a:cubicBezTo>
                <a:cubicBezTo>
                  <a:pt x="123" y="186"/>
                  <a:pt x="122" y="187"/>
                  <a:pt x="122" y="188"/>
                </a:cubicBezTo>
                <a:cubicBezTo>
                  <a:pt x="122" y="189"/>
                  <a:pt x="121" y="189"/>
                  <a:pt x="121" y="189"/>
                </a:cubicBezTo>
                <a:cubicBezTo>
                  <a:pt x="121" y="188"/>
                  <a:pt x="122" y="187"/>
                  <a:pt x="122" y="186"/>
                </a:cubicBezTo>
                <a:cubicBezTo>
                  <a:pt x="122" y="186"/>
                  <a:pt x="122" y="186"/>
                  <a:pt x="122" y="186"/>
                </a:cubicBezTo>
                <a:cubicBezTo>
                  <a:pt x="121" y="187"/>
                  <a:pt x="121" y="187"/>
                  <a:pt x="121" y="188"/>
                </a:cubicBezTo>
                <a:cubicBezTo>
                  <a:pt x="120" y="189"/>
                  <a:pt x="120" y="189"/>
                  <a:pt x="120" y="190"/>
                </a:cubicBezTo>
                <a:cubicBezTo>
                  <a:pt x="120" y="190"/>
                  <a:pt x="120" y="190"/>
                  <a:pt x="121" y="190"/>
                </a:cubicBezTo>
                <a:cubicBezTo>
                  <a:pt x="121" y="190"/>
                  <a:pt x="121" y="190"/>
                  <a:pt x="121" y="190"/>
                </a:cubicBezTo>
                <a:cubicBezTo>
                  <a:pt x="121" y="190"/>
                  <a:pt x="121" y="190"/>
                  <a:pt x="120" y="191"/>
                </a:cubicBezTo>
                <a:cubicBezTo>
                  <a:pt x="120" y="193"/>
                  <a:pt x="119" y="194"/>
                  <a:pt x="118" y="196"/>
                </a:cubicBezTo>
                <a:cubicBezTo>
                  <a:pt x="118" y="196"/>
                  <a:pt x="118" y="197"/>
                  <a:pt x="118" y="197"/>
                </a:cubicBezTo>
                <a:cubicBezTo>
                  <a:pt x="118" y="197"/>
                  <a:pt x="117" y="198"/>
                  <a:pt x="118" y="199"/>
                </a:cubicBezTo>
                <a:cubicBezTo>
                  <a:pt x="118" y="198"/>
                  <a:pt x="118" y="198"/>
                  <a:pt x="118" y="198"/>
                </a:cubicBezTo>
                <a:cubicBezTo>
                  <a:pt x="118" y="198"/>
                  <a:pt x="118" y="199"/>
                  <a:pt x="118" y="199"/>
                </a:cubicBezTo>
                <a:cubicBezTo>
                  <a:pt x="118" y="199"/>
                  <a:pt x="117" y="199"/>
                  <a:pt x="117" y="199"/>
                </a:cubicBezTo>
                <a:cubicBezTo>
                  <a:pt x="117" y="199"/>
                  <a:pt x="117" y="199"/>
                  <a:pt x="117" y="200"/>
                </a:cubicBezTo>
                <a:cubicBezTo>
                  <a:pt x="117" y="200"/>
                  <a:pt x="118" y="199"/>
                  <a:pt x="118" y="200"/>
                </a:cubicBezTo>
                <a:cubicBezTo>
                  <a:pt x="117" y="200"/>
                  <a:pt x="117" y="201"/>
                  <a:pt x="117" y="201"/>
                </a:cubicBezTo>
                <a:cubicBezTo>
                  <a:pt x="117" y="201"/>
                  <a:pt x="116" y="202"/>
                  <a:pt x="116" y="202"/>
                </a:cubicBezTo>
                <a:cubicBezTo>
                  <a:pt x="116" y="202"/>
                  <a:pt x="116" y="202"/>
                  <a:pt x="116" y="202"/>
                </a:cubicBezTo>
                <a:cubicBezTo>
                  <a:pt x="116" y="202"/>
                  <a:pt x="116" y="203"/>
                  <a:pt x="116" y="203"/>
                </a:cubicBezTo>
                <a:cubicBezTo>
                  <a:pt x="115" y="204"/>
                  <a:pt x="115" y="204"/>
                  <a:pt x="115" y="205"/>
                </a:cubicBezTo>
                <a:cubicBezTo>
                  <a:pt x="114" y="205"/>
                  <a:pt x="114" y="205"/>
                  <a:pt x="114" y="205"/>
                </a:cubicBezTo>
                <a:cubicBezTo>
                  <a:pt x="113" y="204"/>
                  <a:pt x="115" y="203"/>
                  <a:pt x="114" y="201"/>
                </a:cubicBezTo>
                <a:cubicBezTo>
                  <a:pt x="115" y="201"/>
                  <a:pt x="115" y="200"/>
                  <a:pt x="116" y="199"/>
                </a:cubicBezTo>
                <a:cubicBezTo>
                  <a:pt x="115" y="199"/>
                  <a:pt x="115" y="198"/>
                  <a:pt x="115" y="198"/>
                </a:cubicBezTo>
                <a:cubicBezTo>
                  <a:pt x="117" y="197"/>
                  <a:pt x="117" y="194"/>
                  <a:pt x="118" y="193"/>
                </a:cubicBezTo>
                <a:cubicBezTo>
                  <a:pt x="118" y="193"/>
                  <a:pt x="118" y="193"/>
                  <a:pt x="118" y="192"/>
                </a:cubicBezTo>
                <a:cubicBezTo>
                  <a:pt x="119" y="192"/>
                  <a:pt x="119" y="192"/>
                  <a:pt x="119" y="191"/>
                </a:cubicBezTo>
                <a:cubicBezTo>
                  <a:pt x="119" y="191"/>
                  <a:pt x="119" y="191"/>
                  <a:pt x="119" y="191"/>
                </a:cubicBezTo>
                <a:cubicBezTo>
                  <a:pt x="119" y="190"/>
                  <a:pt x="121" y="189"/>
                  <a:pt x="120" y="188"/>
                </a:cubicBezTo>
                <a:cubicBezTo>
                  <a:pt x="121" y="187"/>
                  <a:pt x="121" y="186"/>
                  <a:pt x="121" y="186"/>
                </a:cubicBezTo>
                <a:cubicBezTo>
                  <a:pt x="121" y="185"/>
                  <a:pt x="122" y="185"/>
                  <a:pt x="122" y="184"/>
                </a:cubicBezTo>
                <a:cubicBezTo>
                  <a:pt x="122" y="183"/>
                  <a:pt x="123" y="183"/>
                  <a:pt x="123" y="182"/>
                </a:cubicBezTo>
                <a:cubicBezTo>
                  <a:pt x="122" y="182"/>
                  <a:pt x="123" y="182"/>
                  <a:pt x="122" y="182"/>
                </a:cubicBezTo>
                <a:cubicBezTo>
                  <a:pt x="122" y="181"/>
                  <a:pt x="123" y="181"/>
                  <a:pt x="123" y="181"/>
                </a:cubicBezTo>
                <a:cubicBezTo>
                  <a:pt x="123" y="180"/>
                  <a:pt x="123" y="178"/>
                  <a:pt x="124" y="178"/>
                </a:cubicBezTo>
                <a:cubicBezTo>
                  <a:pt x="124" y="178"/>
                  <a:pt x="124" y="177"/>
                  <a:pt x="124" y="177"/>
                </a:cubicBezTo>
                <a:cubicBezTo>
                  <a:pt x="124" y="177"/>
                  <a:pt x="124" y="177"/>
                  <a:pt x="125" y="177"/>
                </a:cubicBezTo>
                <a:cubicBezTo>
                  <a:pt x="125" y="178"/>
                  <a:pt x="124" y="178"/>
                  <a:pt x="124" y="178"/>
                </a:cubicBezTo>
                <a:cubicBezTo>
                  <a:pt x="125" y="178"/>
                  <a:pt x="125" y="178"/>
                  <a:pt x="125" y="177"/>
                </a:cubicBezTo>
                <a:cubicBezTo>
                  <a:pt x="125" y="177"/>
                  <a:pt x="125" y="177"/>
                  <a:pt x="125" y="177"/>
                </a:cubicBezTo>
                <a:cubicBezTo>
                  <a:pt x="124" y="176"/>
                  <a:pt x="125" y="176"/>
                  <a:pt x="125" y="175"/>
                </a:cubicBezTo>
                <a:cubicBezTo>
                  <a:pt x="125" y="175"/>
                  <a:pt x="125" y="175"/>
                  <a:pt x="125" y="175"/>
                </a:cubicBezTo>
                <a:cubicBezTo>
                  <a:pt x="125" y="174"/>
                  <a:pt x="125" y="173"/>
                  <a:pt x="126" y="173"/>
                </a:cubicBezTo>
                <a:cubicBezTo>
                  <a:pt x="126" y="173"/>
                  <a:pt x="126" y="173"/>
                  <a:pt x="126" y="173"/>
                </a:cubicBezTo>
                <a:cubicBezTo>
                  <a:pt x="126" y="173"/>
                  <a:pt x="126" y="172"/>
                  <a:pt x="125" y="172"/>
                </a:cubicBezTo>
                <a:cubicBezTo>
                  <a:pt x="126" y="171"/>
                  <a:pt x="126" y="170"/>
                  <a:pt x="127" y="170"/>
                </a:cubicBezTo>
                <a:cubicBezTo>
                  <a:pt x="127" y="169"/>
                  <a:pt x="127" y="168"/>
                  <a:pt x="128" y="168"/>
                </a:cubicBezTo>
                <a:cubicBezTo>
                  <a:pt x="128" y="169"/>
                  <a:pt x="127" y="170"/>
                  <a:pt x="127" y="171"/>
                </a:cubicBezTo>
                <a:cubicBezTo>
                  <a:pt x="128" y="171"/>
                  <a:pt x="128" y="170"/>
                  <a:pt x="128" y="170"/>
                </a:cubicBezTo>
                <a:cubicBezTo>
                  <a:pt x="129" y="170"/>
                  <a:pt x="130" y="169"/>
                  <a:pt x="129" y="168"/>
                </a:cubicBezTo>
                <a:cubicBezTo>
                  <a:pt x="129" y="168"/>
                  <a:pt x="129" y="169"/>
                  <a:pt x="129" y="169"/>
                </a:cubicBezTo>
                <a:cubicBezTo>
                  <a:pt x="129" y="169"/>
                  <a:pt x="128" y="169"/>
                  <a:pt x="128" y="169"/>
                </a:cubicBezTo>
                <a:cubicBezTo>
                  <a:pt x="128" y="169"/>
                  <a:pt x="128" y="168"/>
                  <a:pt x="129" y="168"/>
                </a:cubicBezTo>
                <a:cubicBezTo>
                  <a:pt x="129" y="168"/>
                  <a:pt x="128" y="168"/>
                  <a:pt x="128" y="168"/>
                </a:cubicBezTo>
                <a:cubicBezTo>
                  <a:pt x="128" y="167"/>
                  <a:pt x="128" y="167"/>
                  <a:pt x="128" y="167"/>
                </a:cubicBezTo>
                <a:cubicBezTo>
                  <a:pt x="128" y="167"/>
                  <a:pt x="128" y="166"/>
                  <a:pt x="128" y="166"/>
                </a:cubicBezTo>
                <a:cubicBezTo>
                  <a:pt x="129" y="165"/>
                  <a:pt x="129" y="164"/>
                  <a:pt x="130" y="163"/>
                </a:cubicBezTo>
                <a:cubicBezTo>
                  <a:pt x="130" y="163"/>
                  <a:pt x="130" y="163"/>
                  <a:pt x="130" y="162"/>
                </a:cubicBezTo>
                <a:cubicBezTo>
                  <a:pt x="131" y="162"/>
                  <a:pt x="131" y="162"/>
                  <a:pt x="131" y="161"/>
                </a:cubicBezTo>
                <a:cubicBezTo>
                  <a:pt x="130" y="161"/>
                  <a:pt x="130" y="162"/>
                  <a:pt x="129" y="162"/>
                </a:cubicBezTo>
                <a:cubicBezTo>
                  <a:pt x="130" y="163"/>
                  <a:pt x="128" y="163"/>
                  <a:pt x="129" y="164"/>
                </a:cubicBezTo>
                <a:cubicBezTo>
                  <a:pt x="129" y="164"/>
                  <a:pt x="129" y="164"/>
                  <a:pt x="128" y="164"/>
                </a:cubicBezTo>
                <a:cubicBezTo>
                  <a:pt x="128" y="165"/>
                  <a:pt x="129" y="165"/>
                  <a:pt x="129" y="165"/>
                </a:cubicBezTo>
                <a:cubicBezTo>
                  <a:pt x="128" y="165"/>
                  <a:pt x="128" y="166"/>
                  <a:pt x="127" y="166"/>
                </a:cubicBezTo>
                <a:cubicBezTo>
                  <a:pt x="128" y="167"/>
                  <a:pt x="127" y="168"/>
                  <a:pt x="127" y="168"/>
                </a:cubicBezTo>
                <a:cubicBezTo>
                  <a:pt x="127" y="169"/>
                  <a:pt x="126" y="169"/>
                  <a:pt x="126" y="169"/>
                </a:cubicBezTo>
                <a:cubicBezTo>
                  <a:pt x="126" y="170"/>
                  <a:pt x="125" y="171"/>
                  <a:pt x="125" y="172"/>
                </a:cubicBezTo>
                <a:cubicBezTo>
                  <a:pt x="125" y="171"/>
                  <a:pt x="125" y="172"/>
                  <a:pt x="124" y="172"/>
                </a:cubicBezTo>
                <a:cubicBezTo>
                  <a:pt x="124" y="172"/>
                  <a:pt x="124" y="172"/>
                  <a:pt x="124" y="172"/>
                </a:cubicBezTo>
                <a:cubicBezTo>
                  <a:pt x="124" y="172"/>
                  <a:pt x="124" y="172"/>
                  <a:pt x="124" y="172"/>
                </a:cubicBezTo>
                <a:cubicBezTo>
                  <a:pt x="123" y="172"/>
                  <a:pt x="124" y="171"/>
                  <a:pt x="124" y="171"/>
                </a:cubicBezTo>
                <a:cubicBezTo>
                  <a:pt x="124" y="170"/>
                  <a:pt x="124" y="171"/>
                  <a:pt x="125" y="171"/>
                </a:cubicBezTo>
                <a:cubicBezTo>
                  <a:pt x="125" y="170"/>
                  <a:pt x="125" y="170"/>
                  <a:pt x="125" y="169"/>
                </a:cubicBezTo>
                <a:cubicBezTo>
                  <a:pt x="125" y="169"/>
                  <a:pt x="125" y="169"/>
                  <a:pt x="125" y="169"/>
                </a:cubicBezTo>
                <a:cubicBezTo>
                  <a:pt x="125" y="168"/>
                  <a:pt x="125" y="167"/>
                  <a:pt x="126" y="166"/>
                </a:cubicBezTo>
                <a:cubicBezTo>
                  <a:pt x="126" y="166"/>
                  <a:pt x="126" y="167"/>
                  <a:pt x="126" y="166"/>
                </a:cubicBezTo>
                <a:cubicBezTo>
                  <a:pt x="127" y="165"/>
                  <a:pt x="128" y="164"/>
                  <a:pt x="128" y="163"/>
                </a:cubicBezTo>
                <a:cubicBezTo>
                  <a:pt x="128" y="162"/>
                  <a:pt x="128" y="163"/>
                  <a:pt x="127" y="163"/>
                </a:cubicBezTo>
                <a:cubicBezTo>
                  <a:pt x="126" y="162"/>
                  <a:pt x="128" y="160"/>
                  <a:pt x="129" y="160"/>
                </a:cubicBezTo>
                <a:cubicBezTo>
                  <a:pt x="129" y="160"/>
                  <a:pt x="129" y="161"/>
                  <a:pt x="129" y="160"/>
                </a:cubicBezTo>
                <a:cubicBezTo>
                  <a:pt x="129" y="159"/>
                  <a:pt x="131" y="159"/>
                  <a:pt x="131" y="158"/>
                </a:cubicBezTo>
                <a:cubicBezTo>
                  <a:pt x="131" y="158"/>
                  <a:pt x="131" y="159"/>
                  <a:pt x="130" y="159"/>
                </a:cubicBezTo>
                <a:cubicBezTo>
                  <a:pt x="130" y="157"/>
                  <a:pt x="131" y="157"/>
                  <a:pt x="131" y="156"/>
                </a:cubicBezTo>
                <a:cubicBezTo>
                  <a:pt x="131" y="156"/>
                  <a:pt x="131" y="156"/>
                  <a:pt x="131" y="156"/>
                </a:cubicBezTo>
                <a:cubicBezTo>
                  <a:pt x="132" y="156"/>
                  <a:pt x="132" y="155"/>
                  <a:pt x="133" y="155"/>
                </a:cubicBezTo>
                <a:cubicBezTo>
                  <a:pt x="133" y="156"/>
                  <a:pt x="133" y="156"/>
                  <a:pt x="132" y="157"/>
                </a:cubicBezTo>
                <a:cubicBezTo>
                  <a:pt x="133" y="157"/>
                  <a:pt x="133" y="157"/>
                  <a:pt x="133" y="157"/>
                </a:cubicBezTo>
                <a:cubicBezTo>
                  <a:pt x="133" y="156"/>
                  <a:pt x="134" y="156"/>
                  <a:pt x="133" y="155"/>
                </a:cubicBezTo>
                <a:cubicBezTo>
                  <a:pt x="133" y="156"/>
                  <a:pt x="133" y="155"/>
                  <a:pt x="133" y="155"/>
                </a:cubicBezTo>
                <a:cubicBezTo>
                  <a:pt x="133" y="154"/>
                  <a:pt x="133" y="154"/>
                  <a:pt x="133" y="154"/>
                </a:cubicBezTo>
                <a:cubicBezTo>
                  <a:pt x="132" y="153"/>
                  <a:pt x="134" y="152"/>
                  <a:pt x="133" y="151"/>
                </a:cubicBezTo>
                <a:cubicBezTo>
                  <a:pt x="133" y="151"/>
                  <a:pt x="133" y="150"/>
                  <a:pt x="133" y="150"/>
                </a:cubicBezTo>
                <a:cubicBezTo>
                  <a:pt x="133" y="150"/>
                  <a:pt x="133" y="150"/>
                  <a:pt x="134" y="150"/>
                </a:cubicBezTo>
                <a:cubicBezTo>
                  <a:pt x="134" y="148"/>
                  <a:pt x="134" y="147"/>
                  <a:pt x="135" y="146"/>
                </a:cubicBezTo>
                <a:cubicBezTo>
                  <a:pt x="135" y="145"/>
                  <a:pt x="136" y="145"/>
                  <a:pt x="136" y="144"/>
                </a:cubicBezTo>
                <a:cubicBezTo>
                  <a:pt x="136" y="144"/>
                  <a:pt x="136" y="144"/>
                  <a:pt x="137" y="143"/>
                </a:cubicBezTo>
                <a:cubicBezTo>
                  <a:pt x="137" y="142"/>
                  <a:pt x="137" y="141"/>
                  <a:pt x="138" y="141"/>
                </a:cubicBezTo>
                <a:cubicBezTo>
                  <a:pt x="138" y="140"/>
                  <a:pt x="139" y="140"/>
                  <a:pt x="139" y="139"/>
                </a:cubicBezTo>
                <a:cubicBezTo>
                  <a:pt x="139" y="139"/>
                  <a:pt x="139" y="139"/>
                  <a:pt x="139" y="139"/>
                </a:cubicBezTo>
                <a:cubicBezTo>
                  <a:pt x="139" y="139"/>
                  <a:pt x="139" y="138"/>
                  <a:pt x="140" y="138"/>
                </a:cubicBezTo>
                <a:cubicBezTo>
                  <a:pt x="140" y="137"/>
                  <a:pt x="140" y="137"/>
                  <a:pt x="140" y="135"/>
                </a:cubicBezTo>
                <a:cubicBezTo>
                  <a:pt x="141" y="134"/>
                  <a:pt x="142" y="133"/>
                  <a:pt x="143" y="132"/>
                </a:cubicBezTo>
                <a:cubicBezTo>
                  <a:pt x="143" y="131"/>
                  <a:pt x="142" y="131"/>
                  <a:pt x="142" y="131"/>
                </a:cubicBezTo>
                <a:cubicBezTo>
                  <a:pt x="144" y="130"/>
                  <a:pt x="144" y="128"/>
                  <a:pt x="145" y="126"/>
                </a:cubicBezTo>
                <a:cubicBezTo>
                  <a:pt x="145" y="125"/>
                  <a:pt x="148" y="124"/>
                  <a:pt x="147" y="122"/>
                </a:cubicBezTo>
                <a:cubicBezTo>
                  <a:pt x="148" y="121"/>
                  <a:pt x="148" y="120"/>
                  <a:pt x="148" y="119"/>
                </a:cubicBezTo>
                <a:cubicBezTo>
                  <a:pt x="148" y="119"/>
                  <a:pt x="148" y="120"/>
                  <a:pt x="147" y="120"/>
                </a:cubicBezTo>
                <a:cubicBezTo>
                  <a:pt x="147" y="121"/>
                  <a:pt x="146" y="122"/>
                  <a:pt x="146" y="123"/>
                </a:cubicBezTo>
                <a:cubicBezTo>
                  <a:pt x="146" y="123"/>
                  <a:pt x="145" y="123"/>
                  <a:pt x="145" y="124"/>
                </a:cubicBezTo>
                <a:cubicBezTo>
                  <a:pt x="145" y="124"/>
                  <a:pt x="144" y="124"/>
                  <a:pt x="145" y="125"/>
                </a:cubicBezTo>
                <a:cubicBezTo>
                  <a:pt x="143" y="126"/>
                  <a:pt x="143" y="129"/>
                  <a:pt x="142" y="130"/>
                </a:cubicBezTo>
                <a:cubicBezTo>
                  <a:pt x="142" y="131"/>
                  <a:pt x="141" y="131"/>
                  <a:pt x="142" y="131"/>
                </a:cubicBezTo>
                <a:cubicBezTo>
                  <a:pt x="141" y="132"/>
                  <a:pt x="140" y="133"/>
                  <a:pt x="140" y="134"/>
                </a:cubicBezTo>
                <a:cubicBezTo>
                  <a:pt x="139" y="134"/>
                  <a:pt x="139" y="135"/>
                  <a:pt x="139" y="136"/>
                </a:cubicBezTo>
                <a:cubicBezTo>
                  <a:pt x="138" y="136"/>
                  <a:pt x="139" y="136"/>
                  <a:pt x="138" y="137"/>
                </a:cubicBezTo>
                <a:cubicBezTo>
                  <a:pt x="138" y="137"/>
                  <a:pt x="138" y="137"/>
                  <a:pt x="138" y="137"/>
                </a:cubicBezTo>
                <a:cubicBezTo>
                  <a:pt x="137" y="139"/>
                  <a:pt x="136" y="141"/>
                  <a:pt x="134" y="143"/>
                </a:cubicBezTo>
                <a:cubicBezTo>
                  <a:pt x="134" y="144"/>
                  <a:pt x="133" y="145"/>
                  <a:pt x="132" y="145"/>
                </a:cubicBezTo>
                <a:cubicBezTo>
                  <a:pt x="132" y="146"/>
                  <a:pt x="133" y="146"/>
                  <a:pt x="133" y="146"/>
                </a:cubicBezTo>
                <a:cubicBezTo>
                  <a:pt x="132" y="147"/>
                  <a:pt x="131" y="147"/>
                  <a:pt x="131" y="148"/>
                </a:cubicBezTo>
                <a:cubicBezTo>
                  <a:pt x="130" y="149"/>
                  <a:pt x="130" y="150"/>
                  <a:pt x="130" y="151"/>
                </a:cubicBezTo>
                <a:cubicBezTo>
                  <a:pt x="129" y="151"/>
                  <a:pt x="129" y="152"/>
                  <a:pt x="129" y="152"/>
                </a:cubicBezTo>
                <a:cubicBezTo>
                  <a:pt x="129" y="152"/>
                  <a:pt x="129" y="153"/>
                  <a:pt x="129" y="153"/>
                </a:cubicBezTo>
                <a:cubicBezTo>
                  <a:pt x="128" y="154"/>
                  <a:pt x="127" y="155"/>
                  <a:pt x="127" y="156"/>
                </a:cubicBezTo>
                <a:cubicBezTo>
                  <a:pt x="126" y="157"/>
                  <a:pt x="126" y="157"/>
                  <a:pt x="126" y="158"/>
                </a:cubicBezTo>
                <a:cubicBezTo>
                  <a:pt x="126" y="158"/>
                  <a:pt x="126" y="158"/>
                  <a:pt x="126" y="158"/>
                </a:cubicBezTo>
                <a:cubicBezTo>
                  <a:pt x="126" y="158"/>
                  <a:pt x="126" y="158"/>
                  <a:pt x="125" y="158"/>
                </a:cubicBezTo>
                <a:cubicBezTo>
                  <a:pt x="125" y="160"/>
                  <a:pt x="123" y="161"/>
                  <a:pt x="124" y="163"/>
                </a:cubicBezTo>
                <a:cubicBezTo>
                  <a:pt x="123" y="163"/>
                  <a:pt x="123" y="165"/>
                  <a:pt x="122" y="165"/>
                </a:cubicBezTo>
                <a:cubicBezTo>
                  <a:pt x="122" y="166"/>
                  <a:pt x="122" y="166"/>
                  <a:pt x="122" y="166"/>
                </a:cubicBezTo>
                <a:cubicBezTo>
                  <a:pt x="121" y="167"/>
                  <a:pt x="121" y="167"/>
                  <a:pt x="121" y="168"/>
                </a:cubicBezTo>
                <a:cubicBezTo>
                  <a:pt x="120" y="168"/>
                  <a:pt x="120" y="168"/>
                  <a:pt x="120" y="169"/>
                </a:cubicBezTo>
                <a:cubicBezTo>
                  <a:pt x="119" y="172"/>
                  <a:pt x="117" y="174"/>
                  <a:pt x="116" y="178"/>
                </a:cubicBezTo>
                <a:cubicBezTo>
                  <a:pt x="116" y="178"/>
                  <a:pt x="116" y="178"/>
                  <a:pt x="116" y="178"/>
                </a:cubicBezTo>
                <a:cubicBezTo>
                  <a:pt x="115" y="181"/>
                  <a:pt x="113" y="182"/>
                  <a:pt x="114" y="184"/>
                </a:cubicBezTo>
                <a:cubicBezTo>
                  <a:pt x="113" y="185"/>
                  <a:pt x="113" y="185"/>
                  <a:pt x="113" y="186"/>
                </a:cubicBezTo>
                <a:cubicBezTo>
                  <a:pt x="113" y="186"/>
                  <a:pt x="113" y="186"/>
                  <a:pt x="113" y="186"/>
                </a:cubicBezTo>
                <a:cubicBezTo>
                  <a:pt x="113" y="187"/>
                  <a:pt x="112" y="189"/>
                  <a:pt x="112" y="190"/>
                </a:cubicBezTo>
                <a:cubicBezTo>
                  <a:pt x="111" y="190"/>
                  <a:pt x="111" y="191"/>
                  <a:pt x="111" y="191"/>
                </a:cubicBezTo>
                <a:cubicBezTo>
                  <a:pt x="111" y="191"/>
                  <a:pt x="110" y="193"/>
                  <a:pt x="110" y="194"/>
                </a:cubicBezTo>
                <a:cubicBezTo>
                  <a:pt x="110" y="194"/>
                  <a:pt x="110" y="195"/>
                  <a:pt x="109" y="195"/>
                </a:cubicBezTo>
                <a:cubicBezTo>
                  <a:pt x="108" y="198"/>
                  <a:pt x="107" y="201"/>
                  <a:pt x="106" y="203"/>
                </a:cubicBezTo>
                <a:cubicBezTo>
                  <a:pt x="106" y="203"/>
                  <a:pt x="107" y="203"/>
                  <a:pt x="107" y="203"/>
                </a:cubicBezTo>
                <a:cubicBezTo>
                  <a:pt x="106" y="203"/>
                  <a:pt x="106" y="204"/>
                  <a:pt x="106" y="205"/>
                </a:cubicBezTo>
                <a:cubicBezTo>
                  <a:pt x="105" y="205"/>
                  <a:pt x="105" y="207"/>
                  <a:pt x="104" y="208"/>
                </a:cubicBezTo>
                <a:cubicBezTo>
                  <a:pt x="104" y="208"/>
                  <a:pt x="105" y="208"/>
                  <a:pt x="105" y="208"/>
                </a:cubicBezTo>
                <a:cubicBezTo>
                  <a:pt x="105" y="208"/>
                  <a:pt x="104" y="208"/>
                  <a:pt x="104" y="209"/>
                </a:cubicBezTo>
                <a:cubicBezTo>
                  <a:pt x="104" y="209"/>
                  <a:pt x="104" y="209"/>
                  <a:pt x="104" y="209"/>
                </a:cubicBezTo>
                <a:cubicBezTo>
                  <a:pt x="104" y="209"/>
                  <a:pt x="104" y="209"/>
                  <a:pt x="103" y="209"/>
                </a:cubicBezTo>
                <a:cubicBezTo>
                  <a:pt x="102" y="212"/>
                  <a:pt x="101" y="214"/>
                  <a:pt x="100" y="216"/>
                </a:cubicBezTo>
                <a:cubicBezTo>
                  <a:pt x="99" y="216"/>
                  <a:pt x="99" y="217"/>
                  <a:pt x="99" y="218"/>
                </a:cubicBezTo>
                <a:cubicBezTo>
                  <a:pt x="100" y="218"/>
                  <a:pt x="100" y="218"/>
                  <a:pt x="100" y="218"/>
                </a:cubicBezTo>
                <a:cubicBezTo>
                  <a:pt x="101" y="218"/>
                  <a:pt x="101" y="217"/>
                  <a:pt x="101" y="218"/>
                </a:cubicBezTo>
                <a:cubicBezTo>
                  <a:pt x="102" y="218"/>
                  <a:pt x="101" y="218"/>
                  <a:pt x="102" y="218"/>
                </a:cubicBezTo>
                <a:cubicBezTo>
                  <a:pt x="102" y="218"/>
                  <a:pt x="102" y="218"/>
                  <a:pt x="102" y="218"/>
                </a:cubicBezTo>
                <a:cubicBezTo>
                  <a:pt x="103" y="218"/>
                  <a:pt x="103" y="218"/>
                  <a:pt x="103" y="218"/>
                </a:cubicBezTo>
                <a:cubicBezTo>
                  <a:pt x="103" y="219"/>
                  <a:pt x="103" y="219"/>
                  <a:pt x="103" y="219"/>
                </a:cubicBezTo>
                <a:cubicBezTo>
                  <a:pt x="102" y="218"/>
                  <a:pt x="102" y="219"/>
                  <a:pt x="102" y="219"/>
                </a:cubicBezTo>
                <a:cubicBezTo>
                  <a:pt x="101" y="219"/>
                  <a:pt x="101" y="219"/>
                  <a:pt x="101" y="219"/>
                </a:cubicBezTo>
                <a:cubicBezTo>
                  <a:pt x="101" y="219"/>
                  <a:pt x="102" y="219"/>
                  <a:pt x="102" y="220"/>
                </a:cubicBezTo>
                <a:cubicBezTo>
                  <a:pt x="102" y="220"/>
                  <a:pt x="101" y="220"/>
                  <a:pt x="101" y="220"/>
                </a:cubicBezTo>
                <a:cubicBezTo>
                  <a:pt x="101" y="220"/>
                  <a:pt x="100" y="221"/>
                  <a:pt x="100" y="221"/>
                </a:cubicBezTo>
                <a:cubicBezTo>
                  <a:pt x="100" y="221"/>
                  <a:pt x="100" y="221"/>
                  <a:pt x="100" y="221"/>
                </a:cubicBezTo>
                <a:cubicBezTo>
                  <a:pt x="101" y="222"/>
                  <a:pt x="101" y="223"/>
                  <a:pt x="100" y="223"/>
                </a:cubicBezTo>
                <a:cubicBezTo>
                  <a:pt x="100" y="223"/>
                  <a:pt x="99" y="223"/>
                  <a:pt x="99" y="224"/>
                </a:cubicBezTo>
                <a:cubicBezTo>
                  <a:pt x="99" y="224"/>
                  <a:pt x="99" y="224"/>
                  <a:pt x="99" y="225"/>
                </a:cubicBezTo>
                <a:cubicBezTo>
                  <a:pt x="99" y="225"/>
                  <a:pt x="99" y="224"/>
                  <a:pt x="99" y="224"/>
                </a:cubicBezTo>
                <a:cubicBezTo>
                  <a:pt x="98" y="226"/>
                  <a:pt x="97" y="228"/>
                  <a:pt x="96" y="229"/>
                </a:cubicBezTo>
                <a:cubicBezTo>
                  <a:pt x="96" y="230"/>
                  <a:pt x="96" y="230"/>
                  <a:pt x="96" y="230"/>
                </a:cubicBezTo>
                <a:cubicBezTo>
                  <a:pt x="96" y="230"/>
                  <a:pt x="96" y="230"/>
                  <a:pt x="96" y="230"/>
                </a:cubicBezTo>
                <a:cubicBezTo>
                  <a:pt x="95" y="231"/>
                  <a:pt x="94" y="233"/>
                  <a:pt x="93" y="234"/>
                </a:cubicBezTo>
                <a:cubicBezTo>
                  <a:pt x="91" y="233"/>
                  <a:pt x="92" y="235"/>
                  <a:pt x="90" y="235"/>
                </a:cubicBezTo>
                <a:cubicBezTo>
                  <a:pt x="90" y="235"/>
                  <a:pt x="91" y="235"/>
                  <a:pt x="90" y="235"/>
                </a:cubicBezTo>
                <a:cubicBezTo>
                  <a:pt x="90" y="235"/>
                  <a:pt x="90" y="235"/>
                  <a:pt x="90" y="236"/>
                </a:cubicBezTo>
                <a:cubicBezTo>
                  <a:pt x="90" y="236"/>
                  <a:pt x="91" y="236"/>
                  <a:pt x="91" y="236"/>
                </a:cubicBezTo>
                <a:cubicBezTo>
                  <a:pt x="90" y="236"/>
                  <a:pt x="90" y="235"/>
                  <a:pt x="90" y="236"/>
                </a:cubicBezTo>
                <a:cubicBezTo>
                  <a:pt x="89" y="237"/>
                  <a:pt x="87" y="238"/>
                  <a:pt x="88" y="240"/>
                </a:cubicBezTo>
                <a:cubicBezTo>
                  <a:pt x="87" y="241"/>
                  <a:pt x="87" y="241"/>
                  <a:pt x="87" y="241"/>
                </a:cubicBezTo>
                <a:cubicBezTo>
                  <a:pt x="87" y="241"/>
                  <a:pt x="87" y="241"/>
                  <a:pt x="87" y="241"/>
                </a:cubicBezTo>
                <a:cubicBezTo>
                  <a:pt x="87" y="241"/>
                  <a:pt x="87" y="241"/>
                  <a:pt x="86" y="242"/>
                </a:cubicBezTo>
                <a:cubicBezTo>
                  <a:pt x="86" y="241"/>
                  <a:pt x="86" y="240"/>
                  <a:pt x="87" y="239"/>
                </a:cubicBezTo>
                <a:cubicBezTo>
                  <a:pt x="87" y="240"/>
                  <a:pt x="87" y="240"/>
                  <a:pt x="87" y="240"/>
                </a:cubicBezTo>
                <a:cubicBezTo>
                  <a:pt x="87" y="240"/>
                  <a:pt x="87" y="240"/>
                  <a:pt x="87" y="240"/>
                </a:cubicBezTo>
                <a:cubicBezTo>
                  <a:pt x="87" y="239"/>
                  <a:pt x="88" y="238"/>
                  <a:pt x="88" y="237"/>
                </a:cubicBezTo>
                <a:cubicBezTo>
                  <a:pt x="87" y="236"/>
                  <a:pt x="87" y="234"/>
                  <a:pt x="88" y="233"/>
                </a:cubicBezTo>
                <a:cubicBezTo>
                  <a:pt x="87" y="233"/>
                  <a:pt x="86" y="232"/>
                  <a:pt x="87" y="232"/>
                </a:cubicBezTo>
                <a:cubicBezTo>
                  <a:pt x="87" y="232"/>
                  <a:pt x="88" y="232"/>
                  <a:pt x="88" y="232"/>
                </a:cubicBezTo>
                <a:cubicBezTo>
                  <a:pt x="88" y="233"/>
                  <a:pt x="88" y="233"/>
                  <a:pt x="88" y="233"/>
                </a:cubicBezTo>
                <a:cubicBezTo>
                  <a:pt x="88" y="234"/>
                  <a:pt x="89" y="233"/>
                  <a:pt x="89" y="233"/>
                </a:cubicBezTo>
                <a:cubicBezTo>
                  <a:pt x="89" y="232"/>
                  <a:pt x="90" y="232"/>
                  <a:pt x="90" y="231"/>
                </a:cubicBezTo>
                <a:cubicBezTo>
                  <a:pt x="90" y="231"/>
                  <a:pt x="90" y="230"/>
                  <a:pt x="90" y="230"/>
                </a:cubicBezTo>
                <a:cubicBezTo>
                  <a:pt x="90" y="230"/>
                  <a:pt x="90" y="229"/>
                  <a:pt x="90" y="229"/>
                </a:cubicBezTo>
                <a:cubicBezTo>
                  <a:pt x="90" y="228"/>
                  <a:pt x="90" y="228"/>
                  <a:pt x="91" y="228"/>
                </a:cubicBezTo>
                <a:cubicBezTo>
                  <a:pt x="90" y="227"/>
                  <a:pt x="90" y="227"/>
                  <a:pt x="90" y="226"/>
                </a:cubicBezTo>
                <a:cubicBezTo>
                  <a:pt x="92" y="225"/>
                  <a:pt x="92" y="223"/>
                  <a:pt x="93" y="222"/>
                </a:cubicBezTo>
                <a:cubicBezTo>
                  <a:pt x="93" y="221"/>
                  <a:pt x="92" y="221"/>
                  <a:pt x="92" y="221"/>
                </a:cubicBezTo>
                <a:cubicBezTo>
                  <a:pt x="92" y="221"/>
                  <a:pt x="93" y="221"/>
                  <a:pt x="93" y="220"/>
                </a:cubicBezTo>
                <a:cubicBezTo>
                  <a:pt x="94" y="219"/>
                  <a:pt x="94" y="218"/>
                  <a:pt x="94" y="217"/>
                </a:cubicBezTo>
                <a:cubicBezTo>
                  <a:pt x="95" y="216"/>
                  <a:pt x="95" y="214"/>
                  <a:pt x="95" y="213"/>
                </a:cubicBezTo>
                <a:cubicBezTo>
                  <a:pt x="95" y="213"/>
                  <a:pt x="96" y="213"/>
                  <a:pt x="96" y="213"/>
                </a:cubicBezTo>
                <a:cubicBezTo>
                  <a:pt x="96" y="211"/>
                  <a:pt x="97" y="210"/>
                  <a:pt x="98" y="208"/>
                </a:cubicBezTo>
                <a:cubicBezTo>
                  <a:pt x="98" y="208"/>
                  <a:pt x="98" y="207"/>
                  <a:pt x="98" y="207"/>
                </a:cubicBezTo>
                <a:cubicBezTo>
                  <a:pt x="98" y="207"/>
                  <a:pt x="98" y="207"/>
                  <a:pt x="98" y="207"/>
                </a:cubicBezTo>
                <a:cubicBezTo>
                  <a:pt x="99" y="205"/>
                  <a:pt x="101" y="203"/>
                  <a:pt x="101" y="200"/>
                </a:cubicBezTo>
                <a:cubicBezTo>
                  <a:pt x="102" y="200"/>
                  <a:pt x="101" y="199"/>
                  <a:pt x="102" y="199"/>
                </a:cubicBezTo>
                <a:cubicBezTo>
                  <a:pt x="102" y="198"/>
                  <a:pt x="102" y="198"/>
                  <a:pt x="102" y="198"/>
                </a:cubicBezTo>
                <a:cubicBezTo>
                  <a:pt x="102" y="198"/>
                  <a:pt x="102" y="198"/>
                  <a:pt x="102" y="198"/>
                </a:cubicBezTo>
                <a:cubicBezTo>
                  <a:pt x="102" y="197"/>
                  <a:pt x="103" y="197"/>
                  <a:pt x="103" y="196"/>
                </a:cubicBezTo>
                <a:cubicBezTo>
                  <a:pt x="103" y="196"/>
                  <a:pt x="103" y="196"/>
                  <a:pt x="103" y="196"/>
                </a:cubicBezTo>
                <a:cubicBezTo>
                  <a:pt x="104" y="194"/>
                  <a:pt x="105" y="191"/>
                  <a:pt x="106" y="189"/>
                </a:cubicBezTo>
                <a:cubicBezTo>
                  <a:pt x="106" y="189"/>
                  <a:pt x="105" y="189"/>
                  <a:pt x="105" y="188"/>
                </a:cubicBezTo>
                <a:cubicBezTo>
                  <a:pt x="106" y="188"/>
                  <a:pt x="106" y="188"/>
                  <a:pt x="106" y="188"/>
                </a:cubicBezTo>
                <a:cubicBezTo>
                  <a:pt x="106" y="188"/>
                  <a:pt x="107" y="188"/>
                  <a:pt x="106" y="188"/>
                </a:cubicBezTo>
                <a:cubicBezTo>
                  <a:pt x="106" y="188"/>
                  <a:pt x="106" y="188"/>
                  <a:pt x="105" y="188"/>
                </a:cubicBezTo>
                <a:cubicBezTo>
                  <a:pt x="105" y="187"/>
                  <a:pt x="106" y="186"/>
                  <a:pt x="105" y="186"/>
                </a:cubicBezTo>
                <a:cubicBezTo>
                  <a:pt x="106" y="186"/>
                  <a:pt x="106" y="186"/>
                  <a:pt x="106" y="186"/>
                </a:cubicBezTo>
                <a:cubicBezTo>
                  <a:pt x="106" y="187"/>
                  <a:pt x="106" y="187"/>
                  <a:pt x="106" y="187"/>
                </a:cubicBezTo>
                <a:cubicBezTo>
                  <a:pt x="106" y="187"/>
                  <a:pt x="106" y="187"/>
                  <a:pt x="107" y="187"/>
                </a:cubicBezTo>
                <a:cubicBezTo>
                  <a:pt x="107" y="186"/>
                  <a:pt x="108" y="185"/>
                  <a:pt x="108" y="184"/>
                </a:cubicBezTo>
                <a:cubicBezTo>
                  <a:pt x="107" y="184"/>
                  <a:pt x="108" y="185"/>
                  <a:pt x="107" y="185"/>
                </a:cubicBezTo>
                <a:cubicBezTo>
                  <a:pt x="107" y="185"/>
                  <a:pt x="106" y="186"/>
                  <a:pt x="106" y="185"/>
                </a:cubicBezTo>
                <a:cubicBezTo>
                  <a:pt x="106" y="185"/>
                  <a:pt x="107" y="184"/>
                  <a:pt x="107" y="184"/>
                </a:cubicBezTo>
                <a:cubicBezTo>
                  <a:pt x="108" y="183"/>
                  <a:pt x="108" y="182"/>
                  <a:pt x="108" y="181"/>
                </a:cubicBezTo>
                <a:cubicBezTo>
                  <a:pt x="108" y="181"/>
                  <a:pt x="108" y="181"/>
                  <a:pt x="108" y="181"/>
                </a:cubicBezTo>
                <a:cubicBezTo>
                  <a:pt x="108" y="181"/>
                  <a:pt x="108" y="180"/>
                  <a:pt x="108" y="180"/>
                </a:cubicBezTo>
                <a:cubicBezTo>
                  <a:pt x="108" y="180"/>
                  <a:pt x="108" y="180"/>
                  <a:pt x="108" y="180"/>
                </a:cubicBezTo>
                <a:cubicBezTo>
                  <a:pt x="108" y="179"/>
                  <a:pt x="109" y="179"/>
                  <a:pt x="109" y="179"/>
                </a:cubicBezTo>
                <a:cubicBezTo>
                  <a:pt x="109" y="178"/>
                  <a:pt x="109" y="178"/>
                  <a:pt x="108" y="178"/>
                </a:cubicBezTo>
                <a:cubicBezTo>
                  <a:pt x="109" y="178"/>
                  <a:pt x="109" y="177"/>
                  <a:pt x="109" y="177"/>
                </a:cubicBezTo>
                <a:cubicBezTo>
                  <a:pt x="109" y="177"/>
                  <a:pt x="109" y="177"/>
                  <a:pt x="110" y="177"/>
                </a:cubicBezTo>
                <a:cubicBezTo>
                  <a:pt x="110" y="177"/>
                  <a:pt x="109" y="177"/>
                  <a:pt x="110" y="177"/>
                </a:cubicBezTo>
                <a:cubicBezTo>
                  <a:pt x="109" y="176"/>
                  <a:pt x="110" y="176"/>
                  <a:pt x="110" y="176"/>
                </a:cubicBezTo>
                <a:cubicBezTo>
                  <a:pt x="110" y="176"/>
                  <a:pt x="110" y="177"/>
                  <a:pt x="110" y="177"/>
                </a:cubicBezTo>
                <a:cubicBezTo>
                  <a:pt x="111" y="177"/>
                  <a:pt x="111" y="177"/>
                  <a:pt x="111" y="177"/>
                </a:cubicBezTo>
                <a:cubicBezTo>
                  <a:pt x="111" y="177"/>
                  <a:pt x="110" y="177"/>
                  <a:pt x="111" y="178"/>
                </a:cubicBezTo>
                <a:cubicBezTo>
                  <a:pt x="111" y="178"/>
                  <a:pt x="111" y="176"/>
                  <a:pt x="112" y="175"/>
                </a:cubicBezTo>
                <a:cubicBezTo>
                  <a:pt x="111" y="175"/>
                  <a:pt x="112" y="174"/>
                  <a:pt x="112" y="174"/>
                </a:cubicBezTo>
                <a:cubicBezTo>
                  <a:pt x="112" y="173"/>
                  <a:pt x="111" y="174"/>
                  <a:pt x="110" y="174"/>
                </a:cubicBezTo>
                <a:cubicBezTo>
                  <a:pt x="110" y="173"/>
                  <a:pt x="111" y="173"/>
                  <a:pt x="111" y="173"/>
                </a:cubicBezTo>
                <a:cubicBezTo>
                  <a:pt x="111" y="173"/>
                  <a:pt x="110" y="173"/>
                  <a:pt x="111" y="173"/>
                </a:cubicBezTo>
                <a:cubicBezTo>
                  <a:pt x="111" y="173"/>
                  <a:pt x="112" y="173"/>
                  <a:pt x="112" y="173"/>
                </a:cubicBezTo>
                <a:cubicBezTo>
                  <a:pt x="112" y="172"/>
                  <a:pt x="113" y="172"/>
                  <a:pt x="113" y="171"/>
                </a:cubicBezTo>
                <a:cubicBezTo>
                  <a:pt x="113" y="170"/>
                  <a:pt x="114" y="171"/>
                  <a:pt x="114" y="170"/>
                </a:cubicBezTo>
                <a:cubicBezTo>
                  <a:pt x="113" y="170"/>
                  <a:pt x="113" y="170"/>
                  <a:pt x="113" y="171"/>
                </a:cubicBezTo>
                <a:cubicBezTo>
                  <a:pt x="113" y="170"/>
                  <a:pt x="113" y="170"/>
                  <a:pt x="113" y="170"/>
                </a:cubicBezTo>
                <a:cubicBezTo>
                  <a:pt x="113" y="169"/>
                  <a:pt x="114" y="169"/>
                  <a:pt x="114" y="169"/>
                </a:cubicBezTo>
                <a:cubicBezTo>
                  <a:pt x="114" y="168"/>
                  <a:pt x="115" y="168"/>
                  <a:pt x="115" y="169"/>
                </a:cubicBezTo>
                <a:cubicBezTo>
                  <a:pt x="116" y="169"/>
                  <a:pt x="116" y="167"/>
                  <a:pt x="117" y="166"/>
                </a:cubicBezTo>
                <a:cubicBezTo>
                  <a:pt x="116" y="166"/>
                  <a:pt x="116" y="166"/>
                  <a:pt x="116" y="166"/>
                </a:cubicBezTo>
                <a:cubicBezTo>
                  <a:pt x="116" y="166"/>
                  <a:pt x="116" y="165"/>
                  <a:pt x="116" y="165"/>
                </a:cubicBezTo>
                <a:cubicBezTo>
                  <a:pt x="117" y="165"/>
                  <a:pt x="116" y="165"/>
                  <a:pt x="117" y="165"/>
                </a:cubicBezTo>
                <a:cubicBezTo>
                  <a:pt x="117" y="165"/>
                  <a:pt x="116" y="165"/>
                  <a:pt x="116" y="164"/>
                </a:cubicBezTo>
                <a:cubicBezTo>
                  <a:pt x="116" y="163"/>
                  <a:pt x="119" y="164"/>
                  <a:pt x="119" y="162"/>
                </a:cubicBezTo>
                <a:cubicBezTo>
                  <a:pt x="118" y="162"/>
                  <a:pt x="118" y="162"/>
                  <a:pt x="118" y="161"/>
                </a:cubicBezTo>
                <a:cubicBezTo>
                  <a:pt x="118" y="161"/>
                  <a:pt x="118" y="161"/>
                  <a:pt x="118" y="160"/>
                </a:cubicBezTo>
                <a:cubicBezTo>
                  <a:pt x="118" y="160"/>
                  <a:pt x="117" y="161"/>
                  <a:pt x="117" y="160"/>
                </a:cubicBezTo>
                <a:cubicBezTo>
                  <a:pt x="118" y="160"/>
                  <a:pt x="118" y="160"/>
                  <a:pt x="118" y="160"/>
                </a:cubicBezTo>
                <a:cubicBezTo>
                  <a:pt x="118" y="160"/>
                  <a:pt x="118" y="160"/>
                  <a:pt x="118" y="159"/>
                </a:cubicBezTo>
                <a:cubicBezTo>
                  <a:pt x="118" y="159"/>
                  <a:pt x="118" y="159"/>
                  <a:pt x="118" y="159"/>
                </a:cubicBezTo>
                <a:cubicBezTo>
                  <a:pt x="118" y="158"/>
                  <a:pt x="119" y="158"/>
                  <a:pt x="119" y="157"/>
                </a:cubicBezTo>
                <a:cubicBezTo>
                  <a:pt x="120" y="157"/>
                  <a:pt x="120" y="157"/>
                  <a:pt x="121" y="157"/>
                </a:cubicBezTo>
                <a:cubicBezTo>
                  <a:pt x="120" y="157"/>
                  <a:pt x="121" y="157"/>
                  <a:pt x="121" y="158"/>
                </a:cubicBezTo>
                <a:cubicBezTo>
                  <a:pt x="121" y="157"/>
                  <a:pt x="122" y="157"/>
                  <a:pt x="122" y="156"/>
                </a:cubicBezTo>
                <a:cubicBezTo>
                  <a:pt x="122" y="156"/>
                  <a:pt x="122" y="155"/>
                  <a:pt x="122" y="155"/>
                </a:cubicBezTo>
                <a:cubicBezTo>
                  <a:pt x="122" y="155"/>
                  <a:pt x="122" y="155"/>
                  <a:pt x="122" y="154"/>
                </a:cubicBezTo>
                <a:cubicBezTo>
                  <a:pt x="122" y="154"/>
                  <a:pt x="122" y="155"/>
                  <a:pt x="121" y="155"/>
                </a:cubicBezTo>
                <a:cubicBezTo>
                  <a:pt x="121" y="154"/>
                  <a:pt x="121" y="155"/>
                  <a:pt x="121" y="154"/>
                </a:cubicBezTo>
                <a:cubicBezTo>
                  <a:pt x="121" y="154"/>
                  <a:pt x="121" y="153"/>
                  <a:pt x="121" y="153"/>
                </a:cubicBezTo>
                <a:cubicBezTo>
                  <a:pt x="122" y="153"/>
                  <a:pt x="122" y="153"/>
                  <a:pt x="123" y="153"/>
                </a:cubicBezTo>
                <a:cubicBezTo>
                  <a:pt x="122" y="153"/>
                  <a:pt x="122" y="153"/>
                  <a:pt x="121" y="153"/>
                </a:cubicBezTo>
                <a:cubicBezTo>
                  <a:pt x="121" y="152"/>
                  <a:pt x="121" y="152"/>
                  <a:pt x="121" y="152"/>
                </a:cubicBezTo>
                <a:cubicBezTo>
                  <a:pt x="120" y="152"/>
                  <a:pt x="120" y="152"/>
                  <a:pt x="120" y="152"/>
                </a:cubicBezTo>
                <a:cubicBezTo>
                  <a:pt x="120" y="152"/>
                  <a:pt x="120" y="152"/>
                  <a:pt x="120" y="152"/>
                </a:cubicBezTo>
                <a:cubicBezTo>
                  <a:pt x="120" y="153"/>
                  <a:pt x="120" y="153"/>
                  <a:pt x="119" y="153"/>
                </a:cubicBezTo>
                <a:cubicBezTo>
                  <a:pt x="119" y="154"/>
                  <a:pt x="119" y="154"/>
                  <a:pt x="120" y="154"/>
                </a:cubicBezTo>
                <a:cubicBezTo>
                  <a:pt x="120" y="154"/>
                  <a:pt x="120" y="154"/>
                  <a:pt x="120" y="154"/>
                </a:cubicBezTo>
                <a:cubicBezTo>
                  <a:pt x="120" y="154"/>
                  <a:pt x="120" y="154"/>
                  <a:pt x="120" y="155"/>
                </a:cubicBezTo>
                <a:cubicBezTo>
                  <a:pt x="120" y="155"/>
                  <a:pt x="119" y="155"/>
                  <a:pt x="119" y="155"/>
                </a:cubicBezTo>
                <a:cubicBezTo>
                  <a:pt x="119" y="156"/>
                  <a:pt x="119" y="156"/>
                  <a:pt x="118" y="155"/>
                </a:cubicBezTo>
                <a:cubicBezTo>
                  <a:pt x="118" y="156"/>
                  <a:pt x="118" y="157"/>
                  <a:pt x="118" y="157"/>
                </a:cubicBezTo>
                <a:cubicBezTo>
                  <a:pt x="118" y="158"/>
                  <a:pt x="118" y="158"/>
                  <a:pt x="117" y="158"/>
                </a:cubicBezTo>
                <a:cubicBezTo>
                  <a:pt x="117" y="158"/>
                  <a:pt x="118" y="159"/>
                  <a:pt x="117" y="159"/>
                </a:cubicBezTo>
                <a:cubicBezTo>
                  <a:pt x="117" y="159"/>
                  <a:pt x="116" y="159"/>
                  <a:pt x="116" y="160"/>
                </a:cubicBezTo>
                <a:cubicBezTo>
                  <a:pt x="116" y="160"/>
                  <a:pt x="116" y="160"/>
                  <a:pt x="116" y="160"/>
                </a:cubicBezTo>
                <a:cubicBezTo>
                  <a:pt x="116" y="159"/>
                  <a:pt x="117" y="160"/>
                  <a:pt x="116" y="160"/>
                </a:cubicBezTo>
                <a:cubicBezTo>
                  <a:pt x="117" y="160"/>
                  <a:pt x="116" y="161"/>
                  <a:pt x="116" y="160"/>
                </a:cubicBezTo>
                <a:cubicBezTo>
                  <a:pt x="115" y="161"/>
                  <a:pt x="116" y="162"/>
                  <a:pt x="116" y="162"/>
                </a:cubicBezTo>
                <a:cubicBezTo>
                  <a:pt x="115" y="162"/>
                  <a:pt x="115" y="162"/>
                  <a:pt x="115" y="163"/>
                </a:cubicBezTo>
                <a:cubicBezTo>
                  <a:pt x="115" y="163"/>
                  <a:pt x="114" y="164"/>
                  <a:pt x="114" y="164"/>
                </a:cubicBezTo>
                <a:cubicBezTo>
                  <a:pt x="114" y="165"/>
                  <a:pt x="114" y="166"/>
                  <a:pt x="114" y="166"/>
                </a:cubicBezTo>
                <a:cubicBezTo>
                  <a:pt x="113" y="166"/>
                  <a:pt x="113" y="166"/>
                  <a:pt x="113" y="166"/>
                </a:cubicBezTo>
                <a:cubicBezTo>
                  <a:pt x="113" y="166"/>
                  <a:pt x="114" y="166"/>
                  <a:pt x="113" y="167"/>
                </a:cubicBezTo>
                <a:cubicBezTo>
                  <a:pt x="113" y="167"/>
                  <a:pt x="113" y="167"/>
                  <a:pt x="112" y="168"/>
                </a:cubicBezTo>
                <a:cubicBezTo>
                  <a:pt x="112" y="168"/>
                  <a:pt x="112" y="169"/>
                  <a:pt x="112" y="170"/>
                </a:cubicBezTo>
                <a:cubicBezTo>
                  <a:pt x="112" y="170"/>
                  <a:pt x="111" y="170"/>
                  <a:pt x="111" y="170"/>
                </a:cubicBezTo>
                <a:cubicBezTo>
                  <a:pt x="111" y="171"/>
                  <a:pt x="112" y="171"/>
                  <a:pt x="112" y="171"/>
                </a:cubicBezTo>
                <a:cubicBezTo>
                  <a:pt x="112" y="171"/>
                  <a:pt x="111" y="171"/>
                  <a:pt x="111" y="172"/>
                </a:cubicBezTo>
                <a:cubicBezTo>
                  <a:pt x="111" y="172"/>
                  <a:pt x="110" y="172"/>
                  <a:pt x="110" y="173"/>
                </a:cubicBezTo>
                <a:cubicBezTo>
                  <a:pt x="110" y="173"/>
                  <a:pt x="110" y="172"/>
                  <a:pt x="110" y="173"/>
                </a:cubicBezTo>
                <a:cubicBezTo>
                  <a:pt x="110" y="173"/>
                  <a:pt x="110" y="173"/>
                  <a:pt x="110" y="174"/>
                </a:cubicBezTo>
                <a:cubicBezTo>
                  <a:pt x="110" y="174"/>
                  <a:pt x="109" y="174"/>
                  <a:pt x="109" y="174"/>
                </a:cubicBezTo>
                <a:cubicBezTo>
                  <a:pt x="109" y="175"/>
                  <a:pt x="109" y="175"/>
                  <a:pt x="109" y="175"/>
                </a:cubicBezTo>
                <a:cubicBezTo>
                  <a:pt x="108" y="176"/>
                  <a:pt x="108" y="177"/>
                  <a:pt x="108" y="178"/>
                </a:cubicBezTo>
                <a:cubicBezTo>
                  <a:pt x="108" y="178"/>
                  <a:pt x="107" y="178"/>
                  <a:pt x="107" y="178"/>
                </a:cubicBezTo>
                <a:cubicBezTo>
                  <a:pt x="107" y="179"/>
                  <a:pt x="107" y="179"/>
                  <a:pt x="107" y="180"/>
                </a:cubicBezTo>
                <a:cubicBezTo>
                  <a:pt x="106" y="180"/>
                  <a:pt x="106" y="180"/>
                  <a:pt x="106" y="181"/>
                </a:cubicBezTo>
                <a:cubicBezTo>
                  <a:pt x="106" y="181"/>
                  <a:pt x="106" y="181"/>
                  <a:pt x="106" y="181"/>
                </a:cubicBezTo>
                <a:cubicBezTo>
                  <a:pt x="106" y="181"/>
                  <a:pt x="106" y="182"/>
                  <a:pt x="106" y="182"/>
                </a:cubicBezTo>
                <a:cubicBezTo>
                  <a:pt x="106" y="182"/>
                  <a:pt x="106" y="182"/>
                  <a:pt x="106" y="182"/>
                </a:cubicBezTo>
                <a:cubicBezTo>
                  <a:pt x="104" y="184"/>
                  <a:pt x="104" y="186"/>
                  <a:pt x="103" y="188"/>
                </a:cubicBezTo>
                <a:cubicBezTo>
                  <a:pt x="103" y="189"/>
                  <a:pt x="103" y="189"/>
                  <a:pt x="103" y="189"/>
                </a:cubicBezTo>
                <a:cubicBezTo>
                  <a:pt x="102" y="189"/>
                  <a:pt x="102" y="189"/>
                  <a:pt x="102" y="189"/>
                </a:cubicBezTo>
                <a:cubicBezTo>
                  <a:pt x="102" y="191"/>
                  <a:pt x="100" y="193"/>
                  <a:pt x="100" y="195"/>
                </a:cubicBezTo>
                <a:cubicBezTo>
                  <a:pt x="100" y="195"/>
                  <a:pt x="100" y="195"/>
                  <a:pt x="100" y="195"/>
                </a:cubicBezTo>
                <a:cubicBezTo>
                  <a:pt x="100" y="195"/>
                  <a:pt x="100" y="195"/>
                  <a:pt x="100" y="195"/>
                </a:cubicBezTo>
                <a:cubicBezTo>
                  <a:pt x="100" y="195"/>
                  <a:pt x="101" y="195"/>
                  <a:pt x="101" y="195"/>
                </a:cubicBezTo>
                <a:cubicBezTo>
                  <a:pt x="101" y="195"/>
                  <a:pt x="100" y="195"/>
                  <a:pt x="100" y="195"/>
                </a:cubicBezTo>
                <a:cubicBezTo>
                  <a:pt x="100" y="195"/>
                  <a:pt x="100" y="195"/>
                  <a:pt x="100" y="195"/>
                </a:cubicBezTo>
                <a:cubicBezTo>
                  <a:pt x="99" y="195"/>
                  <a:pt x="100" y="196"/>
                  <a:pt x="99" y="196"/>
                </a:cubicBezTo>
                <a:cubicBezTo>
                  <a:pt x="99" y="196"/>
                  <a:pt x="99" y="195"/>
                  <a:pt x="99" y="195"/>
                </a:cubicBezTo>
                <a:cubicBezTo>
                  <a:pt x="99" y="195"/>
                  <a:pt x="98" y="196"/>
                  <a:pt x="98" y="196"/>
                </a:cubicBezTo>
                <a:cubicBezTo>
                  <a:pt x="97" y="197"/>
                  <a:pt x="97" y="198"/>
                  <a:pt x="96" y="199"/>
                </a:cubicBezTo>
                <a:cubicBezTo>
                  <a:pt x="96" y="199"/>
                  <a:pt x="95" y="200"/>
                  <a:pt x="96" y="200"/>
                </a:cubicBezTo>
                <a:cubicBezTo>
                  <a:pt x="96" y="200"/>
                  <a:pt x="96" y="200"/>
                  <a:pt x="96" y="200"/>
                </a:cubicBezTo>
                <a:cubicBezTo>
                  <a:pt x="96" y="200"/>
                  <a:pt x="96" y="200"/>
                  <a:pt x="96" y="201"/>
                </a:cubicBezTo>
                <a:cubicBezTo>
                  <a:pt x="96" y="201"/>
                  <a:pt x="95" y="201"/>
                  <a:pt x="95" y="201"/>
                </a:cubicBezTo>
                <a:cubicBezTo>
                  <a:pt x="95" y="201"/>
                  <a:pt x="95" y="201"/>
                  <a:pt x="95" y="200"/>
                </a:cubicBezTo>
                <a:cubicBezTo>
                  <a:pt x="96" y="198"/>
                  <a:pt x="97" y="197"/>
                  <a:pt x="97" y="195"/>
                </a:cubicBezTo>
                <a:cubicBezTo>
                  <a:pt x="97" y="194"/>
                  <a:pt x="97" y="196"/>
                  <a:pt x="96" y="196"/>
                </a:cubicBezTo>
                <a:cubicBezTo>
                  <a:pt x="96" y="196"/>
                  <a:pt x="96" y="196"/>
                  <a:pt x="96" y="196"/>
                </a:cubicBezTo>
                <a:cubicBezTo>
                  <a:pt x="96" y="197"/>
                  <a:pt x="95" y="197"/>
                  <a:pt x="95" y="197"/>
                </a:cubicBezTo>
                <a:cubicBezTo>
                  <a:pt x="95" y="198"/>
                  <a:pt x="95" y="199"/>
                  <a:pt x="94" y="199"/>
                </a:cubicBezTo>
                <a:cubicBezTo>
                  <a:pt x="94" y="200"/>
                  <a:pt x="94" y="201"/>
                  <a:pt x="93" y="201"/>
                </a:cubicBezTo>
                <a:cubicBezTo>
                  <a:pt x="93" y="201"/>
                  <a:pt x="93" y="201"/>
                  <a:pt x="93" y="202"/>
                </a:cubicBezTo>
                <a:cubicBezTo>
                  <a:pt x="93" y="202"/>
                  <a:pt x="93" y="202"/>
                  <a:pt x="93" y="202"/>
                </a:cubicBezTo>
                <a:cubicBezTo>
                  <a:pt x="93" y="203"/>
                  <a:pt x="92" y="203"/>
                  <a:pt x="93" y="204"/>
                </a:cubicBezTo>
                <a:cubicBezTo>
                  <a:pt x="93" y="204"/>
                  <a:pt x="93" y="204"/>
                  <a:pt x="93" y="204"/>
                </a:cubicBezTo>
                <a:cubicBezTo>
                  <a:pt x="93" y="203"/>
                  <a:pt x="93" y="203"/>
                  <a:pt x="93" y="203"/>
                </a:cubicBezTo>
                <a:cubicBezTo>
                  <a:pt x="94" y="203"/>
                  <a:pt x="94" y="201"/>
                  <a:pt x="95" y="201"/>
                </a:cubicBezTo>
                <a:cubicBezTo>
                  <a:pt x="95" y="202"/>
                  <a:pt x="94" y="202"/>
                  <a:pt x="95" y="204"/>
                </a:cubicBezTo>
                <a:cubicBezTo>
                  <a:pt x="95" y="204"/>
                  <a:pt x="94" y="204"/>
                  <a:pt x="94" y="204"/>
                </a:cubicBezTo>
                <a:cubicBezTo>
                  <a:pt x="94" y="205"/>
                  <a:pt x="94" y="205"/>
                  <a:pt x="93" y="206"/>
                </a:cubicBezTo>
                <a:cubicBezTo>
                  <a:pt x="93" y="206"/>
                  <a:pt x="93" y="206"/>
                  <a:pt x="93" y="206"/>
                </a:cubicBezTo>
                <a:cubicBezTo>
                  <a:pt x="93" y="206"/>
                  <a:pt x="93" y="206"/>
                  <a:pt x="93" y="206"/>
                </a:cubicBezTo>
                <a:cubicBezTo>
                  <a:pt x="93" y="205"/>
                  <a:pt x="93" y="205"/>
                  <a:pt x="93" y="204"/>
                </a:cubicBezTo>
                <a:cubicBezTo>
                  <a:pt x="92" y="204"/>
                  <a:pt x="92" y="205"/>
                  <a:pt x="91" y="206"/>
                </a:cubicBezTo>
                <a:cubicBezTo>
                  <a:pt x="91" y="205"/>
                  <a:pt x="91" y="206"/>
                  <a:pt x="92" y="206"/>
                </a:cubicBezTo>
                <a:cubicBezTo>
                  <a:pt x="92" y="206"/>
                  <a:pt x="92" y="205"/>
                  <a:pt x="92" y="205"/>
                </a:cubicBezTo>
                <a:cubicBezTo>
                  <a:pt x="92" y="206"/>
                  <a:pt x="91" y="207"/>
                  <a:pt x="90" y="207"/>
                </a:cubicBezTo>
                <a:cubicBezTo>
                  <a:pt x="91" y="208"/>
                  <a:pt x="90" y="207"/>
                  <a:pt x="90" y="208"/>
                </a:cubicBezTo>
                <a:cubicBezTo>
                  <a:pt x="90" y="208"/>
                  <a:pt x="90" y="208"/>
                  <a:pt x="90" y="208"/>
                </a:cubicBezTo>
                <a:cubicBezTo>
                  <a:pt x="90" y="210"/>
                  <a:pt x="89" y="210"/>
                  <a:pt x="88" y="211"/>
                </a:cubicBezTo>
                <a:cubicBezTo>
                  <a:pt x="88" y="211"/>
                  <a:pt x="89" y="210"/>
                  <a:pt x="89" y="211"/>
                </a:cubicBezTo>
                <a:cubicBezTo>
                  <a:pt x="89" y="212"/>
                  <a:pt x="88" y="212"/>
                  <a:pt x="88" y="214"/>
                </a:cubicBezTo>
                <a:cubicBezTo>
                  <a:pt x="88" y="214"/>
                  <a:pt x="88" y="214"/>
                  <a:pt x="87" y="214"/>
                </a:cubicBezTo>
                <a:cubicBezTo>
                  <a:pt x="88" y="215"/>
                  <a:pt x="87" y="216"/>
                  <a:pt x="86" y="217"/>
                </a:cubicBezTo>
                <a:cubicBezTo>
                  <a:pt x="86" y="217"/>
                  <a:pt x="87" y="217"/>
                  <a:pt x="87" y="217"/>
                </a:cubicBezTo>
                <a:cubicBezTo>
                  <a:pt x="87" y="217"/>
                  <a:pt x="87" y="217"/>
                  <a:pt x="88" y="217"/>
                </a:cubicBezTo>
                <a:cubicBezTo>
                  <a:pt x="88" y="217"/>
                  <a:pt x="88" y="217"/>
                  <a:pt x="87" y="217"/>
                </a:cubicBezTo>
                <a:cubicBezTo>
                  <a:pt x="87" y="217"/>
                  <a:pt x="87" y="217"/>
                  <a:pt x="87" y="217"/>
                </a:cubicBezTo>
                <a:cubicBezTo>
                  <a:pt x="86" y="219"/>
                  <a:pt x="85" y="221"/>
                  <a:pt x="84" y="223"/>
                </a:cubicBezTo>
                <a:cubicBezTo>
                  <a:pt x="84" y="223"/>
                  <a:pt x="84" y="224"/>
                  <a:pt x="83" y="224"/>
                </a:cubicBezTo>
                <a:cubicBezTo>
                  <a:pt x="84" y="225"/>
                  <a:pt x="84" y="225"/>
                  <a:pt x="84" y="226"/>
                </a:cubicBezTo>
                <a:cubicBezTo>
                  <a:pt x="84" y="226"/>
                  <a:pt x="83" y="226"/>
                  <a:pt x="83" y="226"/>
                </a:cubicBezTo>
                <a:cubicBezTo>
                  <a:pt x="83" y="226"/>
                  <a:pt x="84" y="226"/>
                  <a:pt x="84" y="227"/>
                </a:cubicBezTo>
                <a:cubicBezTo>
                  <a:pt x="84" y="227"/>
                  <a:pt x="83" y="227"/>
                  <a:pt x="83" y="227"/>
                </a:cubicBezTo>
                <a:cubicBezTo>
                  <a:pt x="83" y="228"/>
                  <a:pt x="82" y="228"/>
                  <a:pt x="82" y="229"/>
                </a:cubicBezTo>
                <a:cubicBezTo>
                  <a:pt x="83" y="229"/>
                  <a:pt x="83" y="228"/>
                  <a:pt x="83" y="228"/>
                </a:cubicBezTo>
                <a:cubicBezTo>
                  <a:pt x="83" y="229"/>
                  <a:pt x="83" y="230"/>
                  <a:pt x="82" y="230"/>
                </a:cubicBezTo>
                <a:cubicBezTo>
                  <a:pt x="82" y="230"/>
                  <a:pt x="82" y="230"/>
                  <a:pt x="82" y="230"/>
                </a:cubicBezTo>
                <a:cubicBezTo>
                  <a:pt x="82" y="231"/>
                  <a:pt x="82" y="231"/>
                  <a:pt x="82" y="232"/>
                </a:cubicBezTo>
                <a:cubicBezTo>
                  <a:pt x="82" y="231"/>
                  <a:pt x="82" y="231"/>
                  <a:pt x="82" y="231"/>
                </a:cubicBezTo>
                <a:cubicBezTo>
                  <a:pt x="82" y="232"/>
                  <a:pt x="81" y="233"/>
                  <a:pt x="82" y="234"/>
                </a:cubicBezTo>
                <a:cubicBezTo>
                  <a:pt x="81" y="235"/>
                  <a:pt x="81" y="237"/>
                  <a:pt x="82" y="237"/>
                </a:cubicBezTo>
                <a:cubicBezTo>
                  <a:pt x="82" y="238"/>
                  <a:pt x="82" y="237"/>
                  <a:pt x="83" y="237"/>
                </a:cubicBezTo>
                <a:cubicBezTo>
                  <a:pt x="82" y="239"/>
                  <a:pt x="83" y="240"/>
                  <a:pt x="83" y="241"/>
                </a:cubicBezTo>
                <a:cubicBezTo>
                  <a:pt x="84" y="242"/>
                  <a:pt x="84" y="242"/>
                  <a:pt x="85" y="243"/>
                </a:cubicBezTo>
                <a:cubicBezTo>
                  <a:pt x="86" y="242"/>
                  <a:pt x="85" y="242"/>
                  <a:pt x="86" y="242"/>
                </a:cubicBezTo>
                <a:cubicBezTo>
                  <a:pt x="86" y="242"/>
                  <a:pt x="86" y="243"/>
                  <a:pt x="86" y="243"/>
                </a:cubicBezTo>
                <a:cubicBezTo>
                  <a:pt x="86" y="243"/>
                  <a:pt x="87" y="243"/>
                  <a:pt x="87" y="243"/>
                </a:cubicBezTo>
                <a:cubicBezTo>
                  <a:pt x="87" y="242"/>
                  <a:pt x="87" y="242"/>
                  <a:pt x="87" y="242"/>
                </a:cubicBezTo>
                <a:cubicBezTo>
                  <a:pt x="87" y="243"/>
                  <a:pt x="88" y="243"/>
                  <a:pt x="89" y="244"/>
                </a:cubicBezTo>
                <a:cubicBezTo>
                  <a:pt x="89" y="245"/>
                  <a:pt x="88" y="246"/>
                  <a:pt x="88" y="247"/>
                </a:cubicBezTo>
                <a:cubicBezTo>
                  <a:pt x="88" y="247"/>
                  <a:pt x="89" y="247"/>
                  <a:pt x="89" y="247"/>
                </a:cubicBezTo>
                <a:cubicBezTo>
                  <a:pt x="89" y="248"/>
                  <a:pt x="88" y="247"/>
                  <a:pt x="87" y="248"/>
                </a:cubicBezTo>
                <a:cubicBezTo>
                  <a:pt x="87" y="248"/>
                  <a:pt x="87" y="249"/>
                  <a:pt x="87" y="250"/>
                </a:cubicBezTo>
                <a:cubicBezTo>
                  <a:pt x="87" y="250"/>
                  <a:pt x="87" y="250"/>
                  <a:pt x="86" y="250"/>
                </a:cubicBezTo>
                <a:cubicBezTo>
                  <a:pt x="85" y="253"/>
                  <a:pt x="83" y="255"/>
                  <a:pt x="82" y="258"/>
                </a:cubicBezTo>
                <a:cubicBezTo>
                  <a:pt x="83" y="259"/>
                  <a:pt x="83" y="258"/>
                  <a:pt x="83" y="258"/>
                </a:cubicBezTo>
                <a:cubicBezTo>
                  <a:pt x="83" y="258"/>
                  <a:pt x="83" y="258"/>
                  <a:pt x="83" y="259"/>
                </a:cubicBezTo>
                <a:cubicBezTo>
                  <a:pt x="83" y="259"/>
                  <a:pt x="82" y="259"/>
                  <a:pt x="82" y="259"/>
                </a:cubicBezTo>
                <a:cubicBezTo>
                  <a:pt x="82" y="259"/>
                  <a:pt x="82" y="259"/>
                  <a:pt x="82" y="260"/>
                </a:cubicBezTo>
                <a:cubicBezTo>
                  <a:pt x="82" y="260"/>
                  <a:pt x="82" y="260"/>
                  <a:pt x="82" y="261"/>
                </a:cubicBezTo>
                <a:cubicBezTo>
                  <a:pt x="81" y="261"/>
                  <a:pt x="80" y="263"/>
                  <a:pt x="80" y="264"/>
                </a:cubicBezTo>
                <a:cubicBezTo>
                  <a:pt x="80" y="265"/>
                  <a:pt x="80" y="265"/>
                  <a:pt x="80" y="265"/>
                </a:cubicBezTo>
                <a:cubicBezTo>
                  <a:pt x="80" y="265"/>
                  <a:pt x="79" y="265"/>
                  <a:pt x="79" y="265"/>
                </a:cubicBezTo>
                <a:cubicBezTo>
                  <a:pt x="79" y="266"/>
                  <a:pt x="78" y="267"/>
                  <a:pt x="79" y="267"/>
                </a:cubicBezTo>
                <a:cubicBezTo>
                  <a:pt x="79" y="267"/>
                  <a:pt x="79" y="267"/>
                  <a:pt x="79" y="266"/>
                </a:cubicBezTo>
                <a:cubicBezTo>
                  <a:pt x="79" y="267"/>
                  <a:pt x="79" y="267"/>
                  <a:pt x="79" y="267"/>
                </a:cubicBezTo>
                <a:cubicBezTo>
                  <a:pt x="79" y="267"/>
                  <a:pt x="79" y="268"/>
                  <a:pt x="79" y="268"/>
                </a:cubicBezTo>
                <a:cubicBezTo>
                  <a:pt x="79" y="268"/>
                  <a:pt x="78" y="268"/>
                  <a:pt x="79" y="269"/>
                </a:cubicBezTo>
                <a:cubicBezTo>
                  <a:pt x="79" y="269"/>
                  <a:pt x="79" y="268"/>
                  <a:pt x="80" y="268"/>
                </a:cubicBezTo>
                <a:cubicBezTo>
                  <a:pt x="80" y="268"/>
                  <a:pt x="80" y="268"/>
                  <a:pt x="80" y="267"/>
                </a:cubicBezTo>
                <a:cubicBezTo>
                  <a:pt x="80" y="267"/>
                  <a:pt x="80" y="267"/>
                  <a:pt x="80" y="267"/>
                </a:cubicBezTo>
                <a:cubicBezTo>
                  <a:pt x="80" y="266"/>
                  <a:pt x="81" y="265"/>
                  <a:pt x="82" y="264"/>
                </a:cubicBezTo>
                <a:cubicBezTo>
                  <a:pt x="82" y="264"/>
                  <a:pt x="82" y="265"/>
                  <a:pt x="82" y="265"/>
                </a:cubicBezTo>
                <a:cubicBezTo>
                  <a:pt x="81" y="265"/>
                  <a:pt x="82" y="265"/>
                  <a:pt x="81" y="265"/>
                </a:cubicBezTo>
                <a:cubicBezTo>
                  <a:pt x="81" y="265"/>
                  <a:pt x="81" y="266"/>
                  <a:pt x="82" y="266"/>
                </a:cubicBezTo>
                <a:cubicBezTo>
                  <a:pt x="82" y="265"/>
                  <a:pt x="83" y="264"/>
                  <a:pt x="82" y="264"/>
                </a:cubicBezTo>
                <a:cubicBezTo>
                  <a:pt x="82" y="264"/>
                  <a:pt x="82" y="263"/>
                  <a:pt x="83" y="264"/>
                </a:cubicBezTo>
                <a:cubicBezTo>
                  <a:pt x="83" y="262"/>
                  <a:pt x="83" y="260"/>
                  <a:pt x="84" y="259"/>
                </a:cubicBezTo>
                <a:cubicBezTo>
                  <a:pt x="85" y="259"/>
                  <a:pt x="84" y="260"/>
                  <a:pt x="85" y="260"/>
                </a:cubicBezTo>
                <a:cubicBezTo>
                  <a:pt x="85" y="259"/>
                  <a:pt x="85" y="259"/>
                  <a:pt x="85" y="258"/>
                </a:cubicBezTo>
                <a:cubicBezTo>
                  <a:pt x="85" y="258"/>
                  <a:pt x="84" y="259"/>
                  <a:pt x="84" y="259"/>
                </a:cubicBezTo>
                <a:cubicBezTo>
                  <a:pt x="84" y="258"/>
                  <a:pt x="84" y="258"/>
                  <a:pt x="84" y="258"/>
                </a:cubicBezTo>
                <a:cubicBezTo>
                  <a:pt x="84" y="258"/>
                  <a:pt x="84" y="257"/>
                  <a:pt x="85" y="257"/>
                </a:cubicBezTo>
                <a:cubicBezTo>
                  <a:pt x="85" y="257"/>
                  <a:pt x="85" y="257"/>
                  <a:pt x="85" y="257"/>
                </a:cubicBezTo>
                <a:cubicBezTo>
                  <a:pt x="85" y="257"/>
                  <a:pt x="86" y="256"/>
                  <a:pt x="86" y="255"/>
                </a:cubicBezTo>
                <a:cubicBezTo>
                  <a:pt x="86" y="255"/>
                  <a:pt x="86" y="256"/>
                  <a:pt x="86" y="256"/>
                </a:cubicBezTo>
                <a:cubicBezTo>
                  <a:pt x="87" y="254"/>
                  <a:pt x="88" y="253"/>
                  <a:pt x="89" y="251"/>
                </a:cubicBezTo>
                <a:cubicBezTo>
                  <a:pt x="89" y="251"/>
                  <a:pt x="88" y="251"/>
                  <a:pt x="88" y="251"/>
                </a:cubicBezTo>
                <a:cubicBezTo>
                  <a:pt x="88" y="251"/>
                  <a:pt x="89" y="250"/>
                  <a:pt x="89" y="251"/>
                </a:cubicBezTo>
                <a:cubicBezTo>
                  <a:pt x="89" y="250"/>
                  <a:pt x="89" y="250"/>
                  <a:pt x="89" y="250"/>
                </a:cubicBezTo>
                <a:cubicBezTo>
                  <a:pt x="88" y="250"/>
                  <a:pt x="88" y="250"/>
                  <a:pt x="88" y="250"/>
                </a:cubicBezTo>
                <a:cubicBezTo>
                  <a:pt x="88" y="251"/>
                  <a:pt x="88" y="251"/>
                  <a:pt x="88" y="252"/>
                </a:cubicBezTo>
                <a:cubicBezTo>
                  <a:pt x="88" y="252"/>
                  <a:pt x="88" y="252"/>
                  <a:pt x="87" y="251"/>
                </a:cubicBezTo>
                <a:cubicBezTo>
                  <a:pt x="88" y="252"/>
                  <a:pt x="87" y="252"/>
                  <a:pt x="87" y="252"/>
                </a:cubicBezTo>
                <a:cubicBezTo>
                  <a:pt x="87" y="251"/>
                  <a:pt x="89" y="250"/>
                  <a:pt x="88" y="249"/>
                </a:cubicBezTo>
                <a:cubicBezTo>
                  <a:pt x="88" y="248"/>
                  <a:pt x="90" y="248"/>
                  <a:pt x="90" y="246"/>
                </a:cubicBezTo>
                <a:cubicBezTo>
                  <a:pt x="89" y="246"/>
                  <a:pt x="89" y="247"/>
                  <a:pt x="89" y="247"/>
                </a:cubicBezTo>
                <a:cubicBezTo>
                  <a:pt x="88" y="246"/>
                  <a:pt x="89" y="246"/>
                  <a:pt x="90" y="245"/>
                </a:cubicBezTo>
                <a:cubicBezTo>
                  <a:pt x="90" y="245"/>
                  <a:pt x="90" y="245"/>
                  <a:pt x="90" y="245"/>
                </a:cubicBezTo>
                <a:cubicBezTo>
                  <a:pt x="90" y="246"/>
                  <a:pt x="90" y="246"/>
                  <a:pt x="90" y="246"/>
                </a:cubicBezTo>
                <a:cubicBezTo>
                  <a:pt x="90" y="247"/>
                  <a:pt x="89" y="247"/>
                  <a:pt x="89" y="248"/>
                </a:cubicBezTo>
                <a:cubicBezTo>
                  <a:pt x="90" y="248"/>
                  <a:pt x="90" y="248"/>
                  <a:pt x="90" y="248"/>
                </a:cubicBezTo>
                <a:cubicBezTo>
                  <a:pt x="90" y="248"/>
                  <a:pt x="90" y="248"/>
                  <a:pt x="90" y="248"/>
                </a:cubicBezTo>
                <a:cubicBezTo>
                  <a:pt x="91" y="248"/>
                  <a:pt x="91" y="247"/>
                  <a:pt x="91" y="247"/>
                </a:cubicBezTo>
                <a:cubicBezTo>
                  <a:pt x="92" y="248"/>
                  <a:pt x="94" y="248"/>
                  <a:pt x="94" y="250"/>
                </a:cubicBezTo>
                <a:cubicBezTo>
                  <a:pt x="94" y="251"/>
                  <a:pt x="93" y="251"/>
                  <a:pt x="93" y="252"/>
                </a:cubicBezTo>
                <a:cubicBezTo>
                  <a:pt x="93" y="252"/>
                  <a:pt x="93" y="252"/>
                  <a:pt x="93" y="252"/>
                </a:cubicBezTo>
                <a:cubicBezTo>
                  <a:pt x="92" y="255"/>
                  <a:pt x="90" y="257"/>
                  <a:pt x="89" y="260"/>
                </a:cubicBezTo>
                <a:cubicBezTo>
                  <a:pt x="88" y="260"/>
                  <a:pt x="88" y="262"/>
                  <a:pt x="88" y="263"/>
                </a:cubicBezTo>
                <a:cubicBezTo>
                  <a:pt x="87" y="263"/>
                  <a:pt x="87" y="265"/>
                  <a:pt x="86" y="266"/>
                </a:cubicBezTo>
                <a:cubicBezTo>
                  <a:pt x="86" y="267"/>
                  <a:pt x="86" y="267"/>
                  <a:pt x="86" y="267"/>
                </a:cubicBezTo>
                <a:cubicBezTo>
                  <a:pt x="86" y="267"/>
                  <a:pt x="86" y="267"/>
                  <a:pt x="86" y="267"/>
                </a:cubicBezTo>
                <a:cubicBezTo>
                  <a:pt x="85" y="269"/>
                  <a:pt x="84" y="271"/>
                  <a:pt x="83" y="273"/>
                </a:cubicBezTo>
                <a:cubicBezTo>
                  <a:pt x="83" y="273"/>
                  <a:pt x="83" y="273"/>
                  <a:pt x="83" y="273"/>
                </a:cubicBezTo>
                <a:cubicBezTo>
                  <a:pt x="83" y="274"/>
                  <a:pt x="81" y="275"/>
                  <a:pt x="82" y="276"/>
                </a:cubicBezTo>
                <a:cubicBezTo>
                  <a:pt x="83" y="275"/>
                  <a:pt x="83" y="275"/>
                  <a:pt x="83" y="275"/>
                </a:cubicBezTo>
                <a:cubicBezTo>
                  <a:pt x="83" y="275"/>
                  <a:pt x="83" y="275"/>
                  <a:pt x="83" y="275"/>
                </a:cubicBezTo>
                <a:cubicBezTo>
                  <a:pt x="83" y="273"/>
                  <a:pt x="85" y="274"/>
                  <a:pt x="85" y="272"/>
                </a:cubicBezTo>
                <a:cubicBezTo>
                  <a:pt x="85" y="271"/>
                  <a:pt x="85" y="271"/>
                  <a:pt x="86" y="271"/>
                </a:cubicBezTo>
                <a:cubicBezTo>
                  <a:pt x="86" y="269"/>
                  <a:pt x="87" y="269"/>
                  <a:pt x="87" y="267"/>
                </a:cubicBezTo>
                <a:cubicBezTo>
                  <a:pt x="88" y="266"/>
                  <a:pt x="89" y="264"/>
                  <a:pt x="89" y="263"/>
                </a:cubicBezTo>
                <a:cubicBezTo>
                  <a:pt x="90" y="262"/>
                  <a:pt x="91" y="261"/>
                  <a:pt x="90" y="260"/>
                </a:cubicBezTo>
                <a:cubicBezTo>
                  <a:pt x="92" y="258"/>
                  <a:pt x="93" y="254"/>
                  <a:pt x="95" y="252"/>
                </a:cubicBezTo>
                <a:cubicBezTo>
                  <a:pt x="95" y="253"/>
                  <a:pt x="97" y="253"/>
                  <a:pt x="96" y="255"/>
                </a:cubicBezTo>
                <a:cubicBezTo>
                  <a:pt x="97" y="255"/>
                  <a:pt x="97" y="254"/>
                  <a:pt x="97" y="254"/>
                </a:cubicBezTo>
                <a:cubicBezTo>
                  <a:pt x="97" y="255"/>
                  <a:pt x="98" y="255"/>
                  <a:pt x="98" y="255"/>
                </a:cubicBezTo>
                <a:cubicBezTo>
                  <a:pt x="98" y="256"/>
                  <a:pt x="98" y="255"/>
                  <a:pt x="98" y="255"/>
                </a:cubicBezTo>
                <a:cubicBezTo>
                  <a:pt x="98" y="256"/>
                  <a:pt x="97" y="257"/>
                  <a:pt x="98" y="258"/>
                </a:cubicBezTo>
                <a:cubicBezTo>
                  <a:pt x="98" y="258"/>
                  <a:pt x="99" y="256"/>
                  <a:pt x="99" y="256"/>
                </a:cubicBezTo>
                <a:cubicBezTo>
                  <a:pt x="99" y="256"/>
                  <a:pt x="100" y="256"/>
                  <a:pt x="99" y="257"/>
                </a:cubicBezTo>
                <a:cubicBezTo>
                  <a:pt x="99" y="256"/>
                  <a:pt x="99" y="256"/>
                  <a:pt x="99" y="256"/>
                </a:cubicBezTo>
                <a:cubicBezTo>
                  <a:pt x="99" y="256"/>
                  <a:pt x="99" y="257"/>
                  <a:pt x="99" y="257"/>
                </a:cubicBezTo>
                <a:cubicBezTo>
                  <a:pt x="99" y="257"/>
                  <a:pt x="99" y="257"/>
                  <a:pt x="99" y="257"/>
                </a:cubicBezTo>
                <a:cubicBezTo>
                  <a:pt x="99" y="258"/>
                  <a:pt x="99" y="258"/>
                  <a:pt x="99" y="258"/>
                </a:cubicBezTo>
                <a:cubicBezTo>
                  <a:pt x="99" y="259"/>
                  <a:pt x="98" y="259"/>
                  <a:pt x="98" y="260"/>
                </a:cubicBezTo>
                <a:cubicBezTo>
                  <a:pt x="98" y="260"/>
                  <a:pt x="98" y="260"/>
                  <a:pt x="98" y="260"/>
                </a:cubicBezTo>
                <a:cubicBezTo>
                  <a:pt x="98" y="261"/>
                  <a:pt x="98" y="261"/>
                  <a:pt x="97" y="261"/>
                </a:cubicBezTo>
                <a:cubicBezTo>
                  <a:pt x="97" y="262"/>
                  <a:pt x="97" y="262"/>
                  <a:pt x="96" y="262"/>
                </a:cubicBezTo>
                <a:cubicBezTo>
                  <a:pt x="96" y="262"/>
                  <a:pt x="97" y="262"/>
                  <a:pt x="97" y="261"/>
                </a:cubicBezTo>
                <a:cubicBezTo>
                  <a:pt x="96" y="261"/>
                  <a:pt x="95" y="261"/>
                  <a:pt x="95" y="262"/>
                </a:cubicBezTo>
                <a:cubicBezTo>
                  <a:pt x="95" y="262"/>
                  <a:pt x="95" y="263"/>
                  <a:pt x="95" y="264"/>
                </a:cubicBezTo>
                <a:cubicBezTo>
                  <a:pt x="95" y="264"/>
                  <a:pt x="95" y="263"/>
                  <a:pt x="95" y="264"/>
                </a:cubicBezTo>
                <a:cubicBezTo>
                  <a:pt x="95" y="264"/>
                  <a:pt x="95" y="264"/>
                  <a:pt x="95" y="264"/>
                </a:cubicBezTo>
                <a:cubicBezTo>
                  <a:pt x="96" y="264"/>
                  <a:pt x="95" y="263"/>
                  <a:pt x="96" y="263"/>
                </a:cubicBezTo>
                <a:cubicBezTo>
                  <a:pt x="96" y="264"/>
                  <a:pt x="95" y="264"/>
                  <a:pt x="95" y="265"/>
                </a:cubicBezTo>
                <a:cubicBezTo>
                  <a:pt x="95" y="266"/>
                  <a:pt x="95" y="266"/>
                  <a:pt x="94" y="267"/>
                </a:cubicBezTo>
                <a:cubicBezTo>
                  <a:pt x="94" y="267"/>
                  <a:pt x="94" y="267"/>
                  <a:pt x="94" y="266"/>
                </a:cubicBezTo>
                <a:cubicBezTo>
                  <a:pt x="94" y="266"/>
                  <a:pt x="94" y="265"/>
                  <a:pt x="95" y="265"/>
                </a:cubicBezTo>
                <a:cubicBezTo>
                  <a:pt x="94" y="265"/>
                  <a:pt x="94" y="265"/>
                  <a:pt x="93" y="265"/>
                </a:cubicBezTo>
                <a:cubicBezTo>
                  <a:pt x="93" y="265"/>
                  <a:pt x="94" y="266"/>
                  <a:pt x="93" y="266"/>
                </a:cubicBezTo>
                <a:cubicBezTo>
                  <a:pt x="93" y="266"/>
                  <a:pt x="93" y="266"/>
                  <a:pt x="93" y="266"/>
                </a:cubicBezTo>
                <a:cubicBezTo>
                  <a:pt x="93" y="267"/>
                  <a:pt x="93" y="268"/>
                  <a:pt x="92" y="268"/>
                </a:cubicBezTo>
                <a:cubicBezTo>
                  <a:pt x="92" y="268"/>
                  <a:pt x="92" y="268"/>
                  <a:pt x="92" y="268"/>
                </a:cubicBezTo>
                <a:cubicBezTo>
                  <a:pt x="92" y="268"/>
                  <a:pt x="92" y="269"/>
                  <a:pt x="92" y="269"/>
                </a:cubicBezTo>
                <a:cubicBezTo>
                  <a:pt x="92" y="269"/>
                  <a:pt x="92" y="270"/>
                  <a:pt x="91" y="270"/>
                </a:cubicBezTo>
                <a:cubicBezTo>
                  <a:pt x="91" y="272"/>
                  <a:pt x="90" y="273"/>
                  <a:pt x="89" y="274"/>
                </a:cubicBezTo>
                <a:cubicBezTo>
                  <a:pt x="89" y="274"/>
                  <a:pt x="89" y="274"/>
                  <a:pt x="89" y="275"/>
                </a:cubicBezTo>
                <a:cubicBezTo>
                  <a:pt x="89" y="275"/>
                  <a:pt x="90" y="275"/>
                  <a:pt x="90" y="275"/>
                </a:cubicBezTo>
                <a:cubicBezTo>
                  <a:pt x="90" y="276"/>
                  <a:pt x="88" y="276"/>
                  <a:pt x="88" y="277"/>
                </a:cubicBezTo>
                <a:cubicBezTo>
                  <a:pt x="87" y="278"/>
                  <a:pt x="87" y="279"/>
                  <a:pt x="87" y="280"/>
                </a:cubicBezTo>
                <a:cubicBezTo>
                  <a:pt x="87" y="280"/>
                  <a:pt x="87" y="280"/>
                  <a:pt x="88" y="280"/>
                </a:cubicBezTo>
                <a:cubicBezTo>
                  <a:pt x="88" y="280"/>
                  <a:pt x="87" y="281"/>
                  <a:pt x="87" y="282"/>
                </a:cubicBezTo>
                <a:cubicBezTo>
                  <a:pt x="87" y="282"/>
                  <a:pt x="87" y="282"/>
                  <a:pt x="87" y="282"/>
                </a:cubicBezTo>
                <a:cubicBezTo>
                  <a:pt x="87" y="282"/>
                  <a:pt x="87" y="282"/>
                  <a:pt x="87" y="282"/>
                </a:cubicBezTo>
                <a:cubicBezTo>
                  <a:pt x="86" y="281"/>
                  <a:pt x="86" y="282"/>
                  <a:pt x="85" y="282"/>
                </a:cubicBezTo>
                <a:cubicBezTo>
                  <a:pt x="85" y="283"/>
                  <a:pt x="85" y="283"/>
                  <a:pt x="85" y="283"/>
                </a:cubicBezTo>
                <a:cubicBezTo>
                  <a:pt x="86" y="283"/>
                  <a:pt x="86" y="283"/>
                  <a:pt x="86" y="283"/>
                </a:cubicBezTo>
                <a:cubicBezTo>
                  <a:pt x="86" y="283"/>
                  <a:pt x="86" y="283"/>
                  <a:pt x="86" y="283"/>
                </a:cubicBezTo>
                <a:cubicBezTo>
                  <a:pt x="86" y="284"/>
                  <a:pt x="86" y="284"/>
                  <a:pt x="85" y="285"/>
                </a:cubicBezTo>
                <a:cubicBezTo>
                  <a:pt x="86" y="285"/>
                  <a:pt x="86" y="285"/>
                  <a:pt x="86" y="285"/>
                </a:cubicBezTo>
                <a:cubicBezTo>
                  <a:pt x="86" y="286"/>
                  <a:pt x="85" y="286"/>
                  <a:pt x="85" y="287"/>
                </a:cubicBezTo>
                <a:cubicBezTo>
                  <a:pt x="85" y="287"/>
                  <a:pt x="85" y="287"/>
                  <a:pt x="85" y="287"/>
                </a:cubicBezTo>
                <a:cubicBezTo>
                  <a:pt x="85" y="287"/>
                  <a:pt x="85" y="287"/>
                  <a:pt x="84" y="287"/>
                </a:cubicBezTo>
                <a:cubicBezTo>
                  <a:pt x="84" y="287"/>
                  <a:pt x="85" y="287"/>
                  <a:pt x="85" y="288"/>
                </a:cubicBezTo>
                <a:cubicBezTo>
                  <a:pt x="84" y="288"/>
                  <a:pt x="84" y="288"/>
                  <a:pt x="84" y="288"/>
                </a:cubicBezTo>
                <a:cubicBezTo>
                  <a:pt x="84" y="289"/>
                  <a:pt x="84" y="289"/>
                  <a:pt x="83" y="289"/>
                </a:cubicBezTo>
                <a:cubicBezTo>
                  <a:pt x="83" y="288"/>
                  <a:pt x="83" y="288"/>
                  <a:pt x="84" y="288"/>
                </a:cubicBezTo>
                <a:cubicBezTo>
                  <a:pt x="84" y="287"/>
                  <a:pt x="86" y="285"/>
                  <a:pt x="85" y="284"/>
                </a:cubicBezTo>
                <a:cubicBezTo>
                  <a:pt x="85" y="284"/>
                  <a:pt x="84" y="284"/>
                  <a:pt x="84" y="284"/>
                </a:cubicBezTo>
                <a:cubicBezTo>
                  <a:pt x="84" y="284"/>
                  <a:pt x="84" y="284"/>
                  <a:pt x="84" y="285"/>
                </a:cubicBezTo>
                <a:cubicBezTo>
                  <a:pt x="84" y="285"/>
                  <a:pt x="83" y="285"/>
                  <a:pt x="83" y="286"/>
                </a:cubicBezTo>
                <a:cubicBezTo>
                  <a:pt x="83" y="286"/>
                  <a:pt x="84" y="286"/>
                  <a:pt x="84" y="286"/>
                </a:cubicBezTo>
                <a:cubicBezTo>
                  <a:pt x="84" y="287"/>
                  <a:pt x="83" y="286"/>
                  <a:pt x="83" y="287"/>
                </a:cubicBezTo>
                <a:cubicBezTo>
                  <a:pt x="83" y="287"/>
                  <a:pt x="84" y="287"/>
                  <a:pt x="84" y="287"/>
                </a:cubicBezTo>
                <a:cubicBezTo>
                  <a:pt x="83" y="287"/>
                  <a:pt x="83" y="288"/>
                  <a:pt x="82" y="288"/>
                </a:cubicBezTo>
                <a:cubicBezTo>
                  <a:pt x="82" y="288"/>
                  <a:pt x="82" y="289"/>
                  <a:pt x="82" y="290"/>
                </a:cubicBezTo>
                <a:cubicBezTo>
                  <a:pt x="82" y="290"/>
                  <a:pt x="82" y="290"/>
                  <a:pt x="82" y="290"/>
                </a:cubicBezTo>
                <a:cubicBezTo>
                  <a:pt x="81" y="290"/>
                  <a:pt x="81" y="291"/>
                  <a:pt x="80" y="291"/>
                </a:cubicBezTo>
                <a:cubicBezTo>
                  <a:pt x="81" y="292"/>
                  <a:pt x="81" y="292"/>
                  <a:pt x="81" y="292"/>
                </a:cubicBezTo>
                <a:cubicBezTo>
                  <a:pt x="81" y="293"/>
                  <a:pt x="81" y="293"/>
                  <a:pt x="81" y="293"/>
                </a:cubicBezTo>
                <a:cubicBezTo>
                  <a:pt x="81" y="293"/>
                  <a:pt x="81" y="292"/>
                  <a:pt x="82" y="292"/>
                </a:cubicBezTo>
                <a:cubicBezTo>
                  <a:pt x="82" y="293"/>
                  <a:pt x="82" y="293"/>
                  <a:pt x="82" y="293"/>
                </a:cubicBezTo>
                <a:cubicBezTo>
                  <a:pt x="81" y="294"/>
                  <a:pt x="80" y="295"/>
                  <a:pt x="80" y="296"/>
                </a:cubicBezTo>
                <a:cubicBezTo>
                  <a:pt x="80" y="295"/>
                  <a:pt x="80" y="295"/>
                  <a:pt x="80" y="294"/>
                </a:cubicBezTo>
                <a:cubicBezTo>
                  <a:pt x="80" y="294"/>
                  <a:pt x="80" y="294"/>
                  <a:pt x="79" y="294"/>
                </a:cubicBezTo>
                <a:cubicBezTo>
                  <a:pt x="80" y="295"/>
                  <a:pt x="79" y="296"/>
                  <a:pt x="79" y="296"/>
                </a:cubicBezTo>
                <a:cubicBezTo>
                  <a:pt x="79" y="296"/>
                  <a:pt x="78" y="296"/>
                  <a:pt x="78" y="296"/>
                </a:cubicBezTo>
                <a:cubicBezTo>
                  <a:pt x="79" y="297"/>
                  <a:pt x="79" y="297"/>
                  <a:pt x="80" y="296"/>
                </a:cubicBezTo>
                <a:cubicBezTo>
                  <a:pt x="80" y="297"/>
                  <a:pt x="79" y="297"/>
                  <a:pt x="79" y="298"/>
                </a:cubicBezTo>
                <a:cubicBezTo>
                  <a:pt x="79" y="297"/>
                  <a:pt x="78" y="297"/>
                  <a:pt x="78" y="298"/>
                </a:cubicBezTo>
                <a:cubicBezTo>
                  <a:pt x="78" y="298"/>
                  <a:pt x="78" y="298"/>
                  <a:pt x="78" y="298"/>
                </a:cubicBezTo>
                <a:cubicBezTo>
                  <a:pt x="78" y="298"/>
                  <a:pt x="77" y="298"/>
                  <a:pt x="77" y="299"/>
                </a:cubicBezTo>
                <a:cubicBezTo>
                  <a:pt x="77" y="299"/>
                  <a:pt x="78" y="299"/>
                  <a:pt x="78" y="299"/>
                </a:cubicBezTo>
                <a:cubicBezTo>
                  <a:pt x="78" y="299"/>
                  <a:pt x="77" y="299"/>
                  <a:pt x="78" y="300"/>
                </a:cubicBezTo>
                <a:cubicBezTo>
                  <a:pt x="79" y="300"/>
                  <a:pt x="78" y="298"/>
                  <a:pt x="79" y="298"/>
                </a:cubicBezTo>
                <a:cubicBezTo>
                  <a:pt x="79" y="298"/>
                  <a:pt x="79" y="299"/>
                  <a:pt x="79" y="299"/>
                </a:cubicBezTo>
                <a:cubicBezTo>
                  <a:pt x="79" y="299"/>
                  <a:pt x="78" y="300"/>
                  <a:pt x="79" y="300"/>
                </a:cubicBezTo>
                <a:cubicBezTo>
                  <a:pt x="78" y="300"/>
                  <a:pt x="78" y="302"/>
                  <a:pt x="77" y="302"/>
                </a:cubicBezTo>
                <a:cubicBezTo>
                  <a:pt x="77" y="301"/>
                  <a:pt x="77" y="301"/>
                  <a:pt x="77" y="301"/>
                </a:cubicBezTo>
                <a:cubicBezTo>
                  <a:pt x="77" y="301"/>
                  <a:pt x="76" y="301"/>
                  <a:pt x="76" y="302"/>
                </a:cubicBezTo>
                <a:cubicBezTo>
                  <a:pt x="77" y="302"/>
                  <a:pt x="77" y="302"/>
                  <a:pt x="77" y="302"/>
                </a:cubicBezTo>
                <a:cubicBezTo>
                  <a:pt x="77" y="302"/>
                  <a:pt x="77" y="303"/>
                  <a:pt x="77" y="303"/>
                </a:cubicBezTo>
                <a:cubicBezTo>
                  <a:pt x="76" y="303"/>
                  <a:pt x="76" y="303"/>
                  <a:pt x="76" y="303"/>
                </a:cubicBezTo>
                <a:cubicBezTo>
                  <a:pt x="75" y="304"/>
                  <a:pt x="76" y="305"/>
                  <a:pt x="74" y="305"/>
                </a:cubicBezTo>
                <a:cubicBezTo>
                  <a:pt x="74" y="306"/>
                  <a:pt x="73" y="307"/>
                  <a:pt x="73" y="308"/>
                </a:cubicBezTo>
                <a:cubicBezTo>
                  <a:pt x="73" y="308"/>
                  <a:pt x="73" y="307"/>
                  <a:pt x="73" y="307"/>
                </a:cubicBezTo>
                <a:cubicBezTo>
                  <a:pt x="73" y="308"/>
                  <a:pt x="74" y="308"/>
                  <a:pt x="74" y="309"/>
                </a:cubicBezTo>
                <a:cubicBezTo>
                  <a:pt x="73" y="309"/>
                  <a:pt x="73" y="309"/>
                  <a:pt x="73" y="309"/>
                </a:cubicBezTo>
                <a:cubicBezTo>
                  <a:pt x="73" y="309"/>
                  <a:pt x="73" y="308"/>
                  <a:pt x="73" y="308"/>
                </a:cubicBezTo>
                <a:cubicBezTo>
                  <a:pt x="72" y="309"/>
                  <a:pt x="72" y="309"/>
                  <a:pt x="72" y="309"/>
                </a:cubicBezTo>
                <a:cubicBezTo>
                  <a:pt x="72" y="310"/>
                  <a:pt x="72" y="310"/>
                  <a:pt x="72" y="310"/>
                </a:cubicBezTo>
                <a:cubicBezTo>
                  <a:pt x="72" y="310"/>
                  <a:pt x="72" y="311"/>
                  <a:pt x="71" y="311"/>
                </a:cubicBezTo>
                <a:cubicBezTo>
                  <a:pt x="71" y="312"/>
                  <a:pt x="70" y="313"/>
                  <a:pt x="70" y="315"/>
                </a:cubicBezTo>
                <a:cubicBezTo>
                  <a:pt x="69" y="315"/>
                  <a:pt x="69" y="316"/>
                  <a:pt x="69" y="316"/>
                </a:cubicBezTo>
                <a:cubicBezTo>
                  <a:pt x="68" y="316"/>
                  <a:pt x="69" y="316"/>
                  <a:pt x="69" y="316"/>
                </a:cubicBezTo>
                <a:cubicBezTo>
                  <a:pt x="69" y="319"/>
                  <a:pt x="68" y="322"/>
                  <a:pt x="68" y="325"/>
                </a:cubicBezTo>
                <a:cubicBezTo>
                  <a:pt x="68" y="325"/>
                  <a:pt x="67" y="325"/>
                  <a:pt x="67" y="325"/>
                </a:cubicBezTo>
                <a:cubicBezTo>
                  <a:pt x="68" y="326"/>
                  <a:pt x="68" y="327"/>
                  <a:pt x="67" y="328"/>
                </a:cubicBezTo>
                <a:cubicBezTo>
                  <a:pt x="67" y="329"/>
                  <a:pt x="68" y="328"/>
                  <a:pt x="67" y="329"/>
                </a:cubicBezTo>
                <a:cubicBezTo>
                  <a:pt x="67" y="330"/>
                  <a:pt x="66" y="331"/>
                  <a:pt x="66" y="332"/>
                </a:cubicBezTo>
                <a:cubicBezTo>
                  <a:pt x="66" y="332"/>
                  <a:pt x="65" y="333"/>
                  <a:pt x="65" y="333"/>
                </a:cubicBezTo>
                <a:cubicBezTo>
                  <a:pt x="66" y="334"/>
                  <a:pt x="64" y="335"/>
                  <a:pt x="64" y="336"/>
                </a:cubicBezTo>
                <a:cubicBezTo>
                  <a:pt x="64" y="336"/>
                  <a:pt x="64" y="336"/>
                  <a:pt x="64" y="336"/>
                </a:cubicBezTo>
                <a:cubicBezTo>
                  <a:pt x="64" y="338"/>
                  <a:pt x="63" y="338"/>
                  <a:pt x="63" y="339"/>
                </a:cubicBezTo>
                <a:cubicBezTo>
                  <a:pt x="62" y="340"/>
                  <a:pt x="63" y="340"/>
                  <a:pt x="62" y="341"/>
                </a:cubicBezTo>
                <a:cubicBezTo>
                  <a:pt x="63" y="341"/>
                  <a:pt x="63" y="341"/>
                  <a:pt x="63" y="340"/>
                </a:cubicBezTo>
                <a:cubicBezTo>
                  <a:pt x="64" y="340"/>
                  <a:pt x="64" y="340"/>
                  <a:pt x="64" y="340"/>
                </a:cubicBezTo>
                <a:cubicBezTo>
                  <a:pt x="64" y="337"/>
                  <a:pt x="65" y="336"/>
                  <a:pt x="66" y="335"/>
                </a:cubicBezTo>
                <a:cubicBezTo>
                  <a:pt x="67" y="334"/>
                  <a:pt x="68" y="334"/>
                  <a:pt x="67" y="332"/>
                </a:cubicBezTo>
                <a:cubicBezTo>
                  <a:pt x="67" y="332"/>
                  <a:pt x="68" y="332"/>
                  <a:pt x="68" y="332"/>
                </a:cubicBezTo>
                <a:cubicBezTo>
                  <a:pt x="68" y="331"/>
                  <a:pt x="69" y="330"/>
                  <a:pt x="69" y="329"/>
                </a:cubicBezTo>
                <a:cubicBezTo>
                  <a:pt x="69" y="326"/>
                  <a:pt x="71" y="325"/>
                  <a:pt x="71" y="323"/>
                </a:cubicBezTo>
                <a:cubicBezTo>
                  <a:pt x="72" y="321"/>
                  <a:pt x="73" y="319"/>
                  <a:pt x="74" y="318"/>
                </a:cubicBezTo>
                <a:cubicBezTo>
                  <a:pt x="74" y="317"/>
                  <a:pt x="74" y="317"/>
                  <a:pt x="74" y="317"/>
                </a:cubicBezTo>
                <a:cubicBezTo>
                  <a:pt x="74" y="316"/>
                  <a:pt x="74" y="316"/>
                  <a:pt x="75" y="315"/>
                </a:cubicBezTo>
                <a:cubicBezTo>
                  <a:pt x="75" y="315"/>
                  <a:pt x="75" y="315"/>
                  <a:pt x="75" y="315"/>
                </a:cubicBezTo>
                <a:cubicBezTo>
                  <a:pt x="75" y="314"/>
                  <a:pt x="75" y="314"/>
                  <a:pt x="75" y="314"/>
                </a:cubicBezTo>
                <a:cubicBezTo>
                  <a:pt x="76" y="314"/>
                  <a:pt x="75" y="314"/>
                  <a:pt x="76" y="313"/>
                </a:cubicBezTo>
                <a:cubicBezTo>
                  <a:pt x="76" y="313"/>
                  <a:pt x="77" y="312"/>
                  <a:pt x="77" y="311"/>
                </a:cubicBezTo>
                <a:cubicBezTo>
                  <a:pt x="77" y="310"/>
                  <a:pt x="78" y="310"/>
                  <a:pt x="78" y="309"/>
                </a:cubicBezTo>
                <a:cubicBezTo>
                  <a:pt x="78" y="309"/>
                  <a:pt x="77" y="308"/>
                  <a:pt x="78" y="307"/>
                </a:cubicBezTo>
                <a:cubicBezTo>
                  <a:pt x="78" y="307"/>
                  <a:pt x="78" y="308"/>
                  <a:pt x="78" y="308"/>
                </a:cubicBezTo>
                <a:cubicBezTo>
                  <a:pt x="78" y="308"/>
                  <a:pt x="78" y="307"/>
                  <a:pt x="78" y="307"/>
                </a:cubicBezTo>
                <a:cubicBezTo>
                  <a:pt x="80" y="307"/>
                  <a:pt x="79" y="305"/>
                  <a:pt x="80" y="305"/>
                </a:cubicBezTo>
                <a:cubicBezTo>
                  <a:pt x="80" y="303"/>
                  <a:pt x="81" y="303"/>
                  <a:pt x="81" y="302"/>
                </a:cubicBezTo>
                <a:cubicBezTo>
                  <a:pt x="82" y="302"/>
                  <a:pt x="82" y="300"/>
                  <a:pt x="82" y="300"/>
                </a:cubicBezTo>
                <a:cubicBezTo>
                  <a:pt x="82" y="300"/>
                  <a:pt x="82" y="300"/>
                  <a:pt x="82" y="300"/>
                </a:cubicBezTo>
                <a:cubicBezTo>
                  <a:pt x="82" y="300"/>
                  <a:pt x="82" y="300"/>
                  <a:pt x="82" y="300"/>
                </a:cubicBezTo>
                <a:cubicBezTo>
                  <a:pt x="82" y="302"/>
                  <a:pt x="80" y="303"/>
                  <a:pt x="80" y="306"/>
                </a:cubicBezTo>
                <a:cubicBezTo>
                  <a:pt x="80" y="306"/>
                  <a:pt x="80" y="306"/>
                  <a:pt x="80" y="306"/>
                </a:cubicBezTo>
                <a:cubicBezTo>
                  <a:pt x="80" y="307"/>
                  <a:pt x="79" y="308"/>
                  <a:pt x="79" y="309"/>
                </a:cubicBezTo>
                <a:cubicBezTo>
                  <a:pt x="79" y="309"/>
                  <a:pt x="78" y="309"/>
                  <a:pt x="78" y="309"/>
                </a:cubicBezTo>
                <a:cubicBezTo>
                  <a:pt x="78" y="310"/>
                  <a:pt x="78" y="310"/>
                  <a:pt x="78" y="311"/>
                </a:cubicBezTo>
                <a:cubicBezTo>
                  <a:pt x="77" y="311"/>
                  <a:pt x="77" y="312"/>
                  <a:pt x="78" y="313"/>
                </a:cubicBezTo>
                <a:cubicBezTo>
                  <a:pt x="77" y="313"/>
                  <a:pt x="77" y="313"/>
                  <a:pt x="77" y="313"/>
                </a:cubicBezTo>
                <a:cubicBezTo>
                  <a:pt x="77" y="313"/>
                  <a:pt x="77" y="313"/>
                  <a:pt x="77" y="313"/>
                </a:cubicBezTo>
                <a:cubicBezTo>
                  <a:pt x="77" y="313"/>
                  <a:pt x="76" y="314"/>
                  <a:pt x="76" y="314"/>
                </a:cubicBezTo>
                <a:cubicBezTo>
                  <a:pt x="76" y="314"/>
                  <a:pt x="76" y="314"/>
                  <a:pt x="76" y="314"/>
                </a:cubicBezTo>
                <a:cubicBezTo>
                  <a:pt x="76" y="315"/>
                  <a:pt x="76" y="314"/>
                  <a:pt x="77" y="315"/>
                </a:cubicBezTo>
                <a:cubicBezTo>
                  <a:pt x="75" y="318"/>
                  <a:pt x="74" y="321"/>
                  <a:pt x="73" y="324"/>
                </a:cubicBezTo>
                <a:cubicBezTo>
                  <a:pt x="73" y="326"/>
                  <a:pt x="72" y="326"/>
                  <a:pt x="72" y="327"/>
                </a:cubicBezTo>
                <a:cubicBezTo>
                  <a:pt x="72" y="327"/>
                  <a:pt x="72" y="327"/>
                  <a:pt x="72" y="328"/>
                </a:cubicBezTo>
                <a:cubicBezTo>
                  <a:pt x="72" y="329"/>
                  <a:pt x="71" y="329"/>
                  <a:pt x="70" y="330"/>
                </a:cubicBezTo>
                <a:cubicBezTo>
                  <a:pt x="70" y="330"/>
                  <a:pt x="71" y="330"/>
                  <a:pt x="71" y="330"/>
                </a:cubicBezTo>
                <a:cubicBezTo>
                  <a:pt x="70" y="331"/>
                  <a:pt x="70" y="331"/>
                  <a:pt x="70" y="332"/>
                </a:cubicBezTo>
                <a:cubicBezTo>
                  <a:pt x="69" y="332"/>
                  <a:pt x="69" y="333"/>
                  <a:pt x="68" y="334"/>
                </a:cubicBezTo>
                <a:cubicBezTo>
                  <a:pt x="69" y="335"/>
                  <a:pt x="68" y="336"/>
                  <a:pt x="67" y="337"/>
                </a:cubicBezTo>
                <a:cubicBezTo>
                  <a:pt x="68" y="337"/>
                  <a:pt x="68" y="337"/>
                  <a:pt x="68" y="338"/>
                </a:cubicBezTo>
                <a:cubicBezTo>
                  <a:pt x="67" y="338"/>
                  <a:pt x="66" y="338"/>
                  <a:pt x="66" y="339"/>
                </a:cubicBezTo>
                <a:cubicBezTo>
                  <a:pt x="65" y="341"/>
                  <a:pt x="65" y="342"/>
                  <a:pt x="64" y="343"/>
                </a:cubicBezTo>
                <a:cubicBezTo>
                  <a:pt x="63" y="342"/>
                  <a:pt x="63" y="342"/>
                  <a:pt x="62" y="342"/>
                </a:cubicBezTo>
                <a:cubicBezTo>
                  <a:pt x="61" y="342"/>
                  <a:pt x="61" y="343"/>
                  <a:pt x="61" y="343"/>
                </a:cubicBezTo>
                <a:cubicBezTo>
                  <a:pt x="61" y="344"/>
                  <a:pt x="62" y="344"/>
                  <a:pt x="62" y="344"/>
                </a:cubicBezTo>
                <a:cubicBezTo>
                  <a:pt x="61" y="344"/>
                  <a:pt x="61" y="344"/>
                  <a:pt x="61" y="344"/>
                </a:cubicBezTo>
                <a:cubicBezTo>
                  <a:pt x="61" y="345"/>
                  <a:pt x="60" y="346"/>
                  <a:pt x="60" y="346"/>
                </a:cubicBezTo>
                <a:cubicBezTo>
                  <a:pt x="59" y="348"/>
                  <a:pt x="58" y="349"/>
                  <a:pt x="58" y="351"/>
                </a:cubicBezTo>
                <a:cubicBezTo>
                  <a:pt x="58" y="351"/>
                  <a:pt x="58" y="351"/>
                  <a:pt x="58" y="351"/>
                </a:cubicBezTo>
                <a:cubicBezTo>
                  <a:pt x="57" y="353"/>
                  <a:pt x="55" y="355"/>
                  <a:pt x="54" y="357"/>
                </a:cubicBezTo>
                <a:cubicBezTo>
                  <a:pt x="54" y="357"/>
                  <a:pt x="54" y="358"/>
                  <a:pt x="53" y="358"/>
                </a:cubicBezTo>
                <a:cubicBezTo>
                  <a:pt x="53" y="359"/>
                  <a:pt x="53" y="359"/>
                  <a:pt x="53" y="359"/>
                </a:cubicBezTo>
                <a:cubicBezTo>
                  <a:pt x="53" y="359"/>
                  <a:pt x="53" y="360"/>
                  <a:pt x="52" y="361"/>
                </a:cubicBezTo>
                <a:cubicBezTo>
                  <a:pt x="52" y="362"/>
                  <a:pt x="51" y="363"/>
                  <a:pt x="51" y="364"/>
                </a:cubicBezTo>
                <a:cubicBezTo>
                  <a:pt x="50" y="366"/>
                  <a:pt x="50" y="368"/>
                  <a:pt x="49" y="369"/>
                </a:cubicBezTo>
                <a:cubicBezTo>
                  <a:pt x="49" y="371"/>
                  <a:pt x="49" y="372"/>
                  <a:pt x="49" y="374"/>
                </a:cubicBezTo>
                <a:cubicBezTo>
                  <a:pt x="49" y="374"/>
                  <a:pt x="50" y="374"/>
                  <a:pt x="50" y="374"/>
                </a:cubicBezTo>
                <a:cubicBezTo>
                  <a:pt x="49" y="375"/>
                  <a:pt x="50" y="376"/>
                  <a:pt x="51" y="377"/>
                </a:cubicBezTo>
                <a:cubicBezTo>
                  <a:pt x="51" y="377"/>
                  <a:pt x="51" y="377"/>
                  <a:pt x="51" y="377"/>
                </a:cubicBezTo>
                <a:cubicBezTo>
                  <a:pt x="51" y="377"/>
                  <a:pt x="51" y="378"/>
                  <a:pt x="51" y="378"/>
                </a:cubicBezTo>
                <a:cubicBezTo>
                  <a:pt x="52" y="377"/>
                  <a:pt x="52" y="376"/>
                  <a:pt x="53" y="375"/>
                </a:cubicBezTo>
                <a:cubicBezTo>
                  <a:pt x="53" y="375"/>
                  <a:pt x="53" y="375"/>
                  <a:pt x="53" y="375"/>
                </a:cubicBezTo>
                <a:cubicBezTo>
                  <a:pt x="53" y="375"/>
                  <a:pt x="53" y="375"/>
                  <a:pt x="53" y="375"/>
                </a:cubicBezTo>
                <a:cubicBezTo>
                  <a:pt x="53" y="375"/>
                  <a:pt x="53" y="375"/>
                  <a:pt x="53" y="375"/>
                </a:cubicBezTo>
                <a:cubicBezTo>
                  <a:pt x="53" y="375"/>
                  <a:pt x="53" y="376"/>
                  <a:pt x="53" y="376"/>
                </a:cubicBezTo>
                <a:cubicBezTo>
                  <a:pt x="53" y="375"/>
                  <a:pt x="53" y="377"/>
                  <a:pt x="53" y="377"/>
                </a:cubicBezTo>
                <a:cubicBezTo>
                  <a:pt x="55" y="376"/>
                  <a:pt x="55" y="374"/>
                  <a:pt x="56" y="374"/>
                </a:cubicBezTo>
                <a:cubicBezTo>
                  <a:pt x="56" y="374"/>
                  <a:pt x="56" y="373"/>
                  <a:pt x="56" y="373"/>
                </a:cubicBezTo>
                <a:cubicBezTo>
                  <a:pt x="57" y="374"/>
                  <a:pt x="56" y="374"/>
                  <a:pt x="57" y="375"/>
                </a:cubicBezTo>
                <a:cubicBezTo>
                  <a:pt x="58" y="375"/>
                  <a:pt x="58" y="374"/>
                  <a:pt x="59" y="373"/>
                </a:cubicBezTo>
                <a:cubicBezTo>
                  <a:pt x="59" y="374"/>
                  <a:pt x="58" y="375"/>
                  <a:pt x="58" y="375"/>
                </a:cubicBezTo>
                <a:cubicBezTo>
                  <a:pt x="59" y="375"/>
                  <a:pt x="59" y="376"/>
                  <a:pt x="60" y="376"/>
                </a:cubicBezTo>
                <a:cubicBezTo>
                  <a:pt x="60" y="376"/>
                  <a:pt x="60" y="375"/>
                  <a:pt x="60" y="375"/>
                </a:cubicBezTo>
                <a:cubicBezTo>
                  <a:pt x="62" y="373"/>
                  <a:pt x="62" y="370"/>
                  <a:pt x="63" y="368"/>
                </a:cubicBezTo>
                <a:cubicBezTo>
                  <a:pt x="63" y="367"/>
                  <a:pt x="64" y="367"/>
                  <a:pt x="64" y="366"/>
                </a:cubicBezTo>
                <a:cubicBezTo>
                  <a:pt x="64" y="367"/>
                  <a:pt x="64" y="368"/>
                  <a:pt x="63" y="368"/>
                </a:cubicBezTo>
                <a:cubicBezTo>
                  <a:pt x="63" y="369"/>
                  <a:pt x="63" y="370"/>
                  <a:pt x="63" y="371"/>
                </a:cubicBezTo>
                <a:cubicBezTo>
                  <a:pt x="62" y="372"/>
                  <a:pt x="62" y="372"/>
                  <a:pt x="62" y="372"/>
                </a:cubicBezTo>
                <a:cubicBezTo>
                  <a:pt x="61" y="373"/>
                  <a:pt x="61" y="375"/>
                  <a:pt x="62" y="376"/>
                </a:cubicBezTo>
                <a:cubicBezTo>
                  <a:pt x="63" y="376"/>
                  <a:pt x="63" y="374"/>
                  <a:pt x="64" y="372"/>
                </a:cubicBezTo>
                <a:cubicBezTo>
                  <a:pt x="64" y="372"/>
                  <a:pt x="65" y="371"/>
                  <a:pt x="65" y="370"/>
                </a:cubicBezTo>
                <a:cubicBezTo>
                  <a:pt x="65" y="370"/>
                  <a:pt x="65" y="369"/>
                  <a:pt x="65" y="369"/>
                </a:cubicBezTo>
                <a:cubicBezTo>
                  <a:pt x="65" y="368"/>
                  <a:pt x="66" y="368"/>
                  <a:pt x="66" y="367"/>
                </a:cubicBezTo>
                <a:cubicBezTo>
                  <a:pt x="66" y="366"/>
                  <a:pt x="68" y="364"/>
                  <a:pt x="68" y="363"/>
                </a:cubicBezTo>
                <a:cubicBezTo>
                  <a:pt x="68" y="363"/>
                  <a:pt x="68" y="362"/>
                  <a:pt x="68" y="362"/>
                </a:cubicBezTo>
                <a:cubicBezTo>
                  <a:pt x="68" y="361"/>
                  <a:pt x="69" y="360"/>
                  <a:pt x="70" y="359"/>
                </a:cubicBezTo>
                <a:cubicBezTo>
                  <a:pt x="70" y="358"/>
                  <a:pt x="70" y="357"/>
                  <a:pt x="70" y="356"/>
                </a:cubicBezTo>
                <a:cubicBezTo>
                  <a:pt x="70" y="356"/>
                  <a:pt x="70" y="355"/>
                  <a:pt x="69" y="355"/>
                </a:cubicBezTo>
                <a:cubicBezTo>
                  <a:pt x="69" y="354"/>
                  <a:pt x="70" y="353"/>
                  <a:pt x="70" y="352"/>
                </a:cubicBezTo>
                <a:cubicBezTo>
                  <a:pt x="70" y="352"/>
                  <a:pt x="70" y="352"/>
                  <a:pt x="70" y="352"/>
                </a:cubicBezTo>
                <a:cubicBezTo>
                  <a:pt x="71" y="351"/>
                  <a:pt x="72" y="350"/>
                  <a:pt x="72" y="348"/>
                </a:cubicBezTo>
                <a:cubicBezTo>
                  <a:pt x="73" y="347"/>
                  <a:pt x="73" y="345"/>
                  <a:pt x="74" y="343"/>
                </a:cubicBezTo>
                <a:cubicBezTo>
                  <a:pt x="74" y="343"/>
                  <a:pt x="75" y="343"/>
                  <a:pt x="75" y="342"/>
                </a:cubicBezTo>
                <a:cubicBezTo>
                  <a:pt x="75" y="342"/>
                  <a:pt x="75" y="342"/>
                  <a:pt x="75" y="342"/>
                </a:cubicBezTo>
                <a:cubicBezTo>
                  <a:pt x="75" y="342"/>
                  <a:pt x="75" y="341"/>
                  <a:pt x="75" y="341"/>
                </a:cubicBezTo>
                <a:cubicBezTo>
                  <a:pt x="76" y="341"/>
                  <a:pt x="76" y="340"/>
                  <a:pt x="76" y="339"/>
                </a:cubicBezTo>
                <a:cubicBezTo>
                  <a:pt x="75" y="339"/>
                  <a:pt x="75" y="338"/>
                  <a:pt x="75" y="339"/>
                </a:cubicBezTo>
                <a:cubicBezTo>
                  <a:pt x="74" y="339"/>
                  <a:pt x="71" y="340"/>
                  <a:pt x="71" y="338"/>
                </a:cubicBezTo>
                <a:cubicBezTo>
                  <a:pt x="71" y="337"/>
                  <a:pt x="72" y="337"/>
                  <a:pt x="72" y="337"/>
                </a:cubicBezTo>
                <a:cubicBezTo>
                  <a:pt x="72" y="336"/>
                  <a:pt x="72" y="336"/>
                  <a:pt x="72" y="335"/>
                </a:cubicBezTo>
                <a:cubicBezTo>
                  <a:pt x="73" y="334"/>
                  <a:pt x="74" y="333"/>
                  <a:pt x="74" y="331"/>
                </a:cubicBezTo>
                <a:cubicBezTo>
                  <a:pt x="75" y="329"/>
                  <a:pt x="75" y="328"/>
                  <a:pt x="76" y="327"/>
                </a:cubicBezTo>
                <a:cubicBezTo>
                  <a:pt x="76" y="326"/>
                  <a:pt x="77" y="325"/>
                  <a:pt x="78" y="325"/>
                </a:cubicBezTo>
                <a:cubicBezTo>
                  <a:pt x="77" y="322"/>
                  <a:pt x="81" y="320"/>
                  <a:pt x="80" y="318"/>
                </a:cubicBezTo>
                <a:cubicBezTo>
                  <a:pt x="81" y="318"/>
                  <a:pt x="80" y="317"/>
                  <a:pt x="81" y="317"/>
                </a:cubicBezTo>
                <a:cubicBezTo>
                  <a:pt x="81" y="316"/>
                  <a:pt x="82" y="315"/>
                  <a:pt x="82" y="314"/>
                </a:cubicBezTo>
                <a:cubicBezTo>
                  <a:pt x="83" y="313"/>
                  <a:pt x="83" y="312"/>
                  <a:pt x="84" y="311"/>
                </a:cubicBezTo>
                <a:cubicBezTo>
                  <a:pt x="84" y="311"/>
                  <a:pt x="83" y="311"/>
                  <a:pt x="83" y="311"/>
                </a:cubicBezTo>
                <a:cubicBezTo>
                  <a:pt x="84" y="311"/>
                  <a:pt x="84" y="311"/>
                  <a:pt x="84" y="311"/>
                </a:cubicBezTo>
                <a:cubicBezTo>
                  <a:pt x="84" y="310"/>
                  <a:pt x="84" y="310"/>
                  <a:pt x="85" y="310"/>
                </a:cubicBezTo>
                <a:cubicBezTo>
                  <a:pt x="85" y="308"/>
                  <a:pt x="87" y="308"/>
                  <a:pt x="87" y="306"/>
                </a:cubicBezTo>
                <a:cubicBezTo>
                  <a:pt x="88" y="306"/>
                  <a:pt x="88" y="305"/>
                  <a:pt x="88" y="305"/>
                </a:cubicBezTo>
                <a:cubicBezTo>
                  <a:pt x="88" y="305"/>
                  <a:pt x="88" y="304"/>
                  <a:pt x="89" y="304"/>
                </a:cubicBezTo>
                <a:cubicBezTo>
                  <a:pt x="89" y="304"/>
                  <a:pt x="89" y="303"/>
                  <a:pt x="89" y="302"/>
                </a:cubicBezTo>
                <a:cubicBezTo>
                  <a:pt x="89" y="302"/>
                  <a:pt x="90" y="302"/>
                  <a:pt x="90" y="301"/>
                </a:cubicBezTo>
                <a:cubicBezTo>
                  <a:pt x="90" y="301"/>
                  <a:pt x="90" y="301"/>
                  <a:pt x="90" y="301"/>
                </a:cubicBezTo>
                <a:cubicBezTo>
                  <a:pt x="90" y="300"/>
                  <a:pt x="91" y="300"/>
                  <a:pt x="91" y="299"/>
                </a:cubicBezTo>
                <a:cubicBezTo>
                  <a:pt x="91" y="299"/>
                  <a:pt x="91" y="299"/>
                  <a:pt x="91" y="299"/>
                </a:cubicBezTo>
                <a:cubicBezTo>
                  <a:pt x="91" y="300"/>
                  <a:pt x="91" y="300"/>
                  <a:pt x="91" y="301"/>
                </a:cubicBezTo>
                <a:cubicBezTo>
                  <a:pt x="93" y="300"/>
                  <a:pt x="93" y="297"/>
                  <a:pt x="94" y="295"/>
                </a:cubicBezTo>
                <a:cubicBezTo>
                  <a:pt x="94" y="296"/>
                  <a:pt x="94" y="297"/>
                  <a:pt x="93" y="298"/>
                </a:cubicBezTo>
                <a:cubicBezTo>
                  <a:pt x="93" y="298"/>
                  <a:pt x="93" y="299"/>
                  <a:pt x="93" y="299"/>
                </a:cubicBezTo>
                <a:cubicBezTo>
                  <a:pt x="93" y="299"/>
                  <a:pt x="93" y="299"/>
                  <a:pt x="93" y="300"/>
                </a:cubicBezTo>
                <a:cubicBezTo>
                  <a:pt x="93" y="300"/>
                  <a:pt x="93" y="300"/>
                  <a:pt x="92" y="300"/>
                </a:cubicBezTo>
                <a:cubicBezTo>
                  <a:pt x="92" y="302"/>
                  <a:pt x="91" y="305"/>
                  <a:pt x="89" y="307"/>
                </a:cubicBezTo>
                <a:cubicBezTo>
                  <a:pt x="89" y="307"/>
                  <a:pt x="89" y="307"/>
                  <a:pt x="89" y="307"/>
                </a:cubicBezTo>
                <a:cubicBezTo>
                  <a:pt x="89" y="307"/>
                  <a:pt x="89" y="307"/>
                  <a:pt x="89" y="308"/>
                </a:cubicBezTo>
                <a:cubicBezTo>
                  <a:pt x="89" y="308"/>
                  <a:pt x="89" y="307"/>
                  <a:pt x="90" y="307"/>
                </a:cubicBezTo>
                <a:cubicBezTo>
                  <a:pt x="90" y="308"/>
                  <a:pt x="89" y="308"/>
                  <a:pt x="89" y="308"/>
                </a:cubicBezTo>
                <a:cubicBezTo>
                  <a:pt x="90" y="308"/>
                  <a:pt x="90" y="308"/>
                  <a:pt x="90" y="308"/>
                </a:cubicBezTo>
                <a:cubicBezTo>
                  <a:pt x="93" y="303"/>
                  <a:pt x="96" y="298"/>
                  <a:pt x="98" y="292"/>
                </a:cubicBezTo>
                <a:cubicBezTo>
                  <a:pt x="98" y="292"/>
                  <a:pt x="97" y="292"/>
                  <a:pt x="97" y="292"/>
                </a:cubicBezTo>
                <a:cubicBezTo>
                  <a:pt x="98" y="291"/>
                  <a:pt x="98" y="291"/>
                  <a:pt x="98" y="290"/>
                </a:cubicBezTo>
                <a:cubicBezTo>
                  <a:pt x="98" y="291"/>
                  <a:pt x="98" y="291"/>
                  <a:pt x="98" y="292"/>
                </a:cubicBezTo>
                <a:cubicBezTo>
                  <a:pt x="99" y="291"/>
                  <a:pt x="99" y="291"/>
                  <a:pt x="99" y="290"/>
                </a:cubicBezTo>
                <a:cubicBezTo>
                  <a:pt x="99" y="290"/>
                  <a:pt x="99" y="290"/>
                  <a:pt x="99" y="290"/>
                </a:cubicBezTo>
                <a:cubicBezTo>
                  <a:pt x="99" y="290"/>
                  <a:pt x="99" y="289"/>
                  <a:pt x="99" y="289"/>
                </a:cubicBezTo>
                <a:cubicBezTo>
                  <a:pt x="99" y="288"/>
                  <a:pt x="100" y="288"/>
                  <a:pt x="100" y="288"/>
                </a:cubicBezTo>
                <a:cubicBezTo>
                  <a:pt x="100" y="288"/>
                  <a:pt x="100" y="288"/>
                  <a:pt x="100" y="287"/>
                </a:cubicBezTo>
                <a:cubicBezTo>
                  <a:pt x="101" y="287"/>
                  <a:pt x="101" y="287"/>
                  <a:pt x="101" y="286"/>
                </a:cubicBezTo>
                <a:cubicBezTo>
                  <a:pt x="101" y="286"/>
                  <a:pt x="100" y="286"/>
                  <a:pt x="100" y="285"/>
                </a:cubicBezTo>
                <a:cubicBezTo>
                  <a:pt x="101" y="285"/>
                  <a:pt x="101" y="285"/>
                  <a:pt x="101" y="285"/>
                </a:cubicBezTo>
                <a:cubicBezTo>
                  <a:pt x="101" y="285"/>
                  <a:pt x="101" y="285"/>
                  <a:pt x="101" y="285"/>
                </a:cubicBezTo>
                <a:cubicBezTo>
                  <a:pt x="102" y="285"/>
                  <a:pt x="102" y="284"/>
                  <a:pt x="102" y="283"/>
                </a:cubicBezTo>
                <a:cubicBezTo>
                  <a:pt x="103" y="283"/>
                  <a:pt x="103" y="283"/>
                  <a:pt x="103" y="282"/>
                </a:cubicBezTo>
                <a:cubicBezTo>
                  <a:pt x="103" y="282"/>
                  <a:pt x="103"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1"/>
                  <a:pt x="103" y="280"/>
                  <a:pt x="103" y="281"/>
                </a:cubicBezTo>
                <a:cubicBezTo>
                  <a:pt x="103" y="281"/>
                  <a:pt x="103" y="281"/>
                  <a:pt x="103" y="281"/>
                </a:cubicBezTo>
                <a:cubicBezTo>
                  <a:pt x="104" y="281"/>
                  <a:pt x="104" y="281"/>
                  <a:pt x="104" y="280"/>
                </a:cubicBezTo>
                <a:cubicBezTo>
                  <a:pt x="104" y="280"/>
                  <a:pt x="104" y="280"/>
                  <a:pt x="103" y="280"/>
                </a:cubicBezTo>
                <a:cubicBezTo>
                  <a:pt x="104" y="279"/>
                  <a:pt x="104" y="278"/>
                  <a:pt x="105" y="278"/>
                </a:cubicBezTo>
                <a:cubicBezTo>
                  <a:pt x="105" y="278"/>
                  <a:pt x="105" y="278"/>
                  <a:pt x="105" y="278"/>
                </a:cubicBezTo>
                <a:cubicBezTo>
                  <a:pt x="105" y="278"/>
                  <a:pt x="105" y="278"/>
                  <a:pt x="106" y="277"/>
                </a:cubicBezTo>
                <a:cubicBezTo>
                  <a:pt x="106" y="280"/>
                  <a:pt x="104" y="282"/>
                  <a:pt x="105" y="284"/>
                </a:cubicBezTo>
                <a:cubicBezTo>
                  <a:pt x="105" y="284"/>
                  <a:pt x="105" y="283"/>
                  <a:pt x="106" y="283"/>
                </a:cubicBezTo>
                <a:cubicBezTo>
                  <a:pt x="106" y="283"/>
                  <a:pt x="106" y="284"/>
                  <a:pt x="106" y="284"/>
                </a:cubicBezTo>
                <a:cubicBezTo>
                  <a:pt x="106" y="284"/>
                  <a:pt x="106" y="285"/>
                  <a:pt x="106" y="285"/>
                </a:cubicBezTo>
                <a:cubicBezTo>
                  <a:pt x="107" y="284"/>
                  <a:pt x="106" y="283"/>
                  <a:pt x="107" y="282"/>
                </a:cubicBezTo>
                <a:cubicBezTo>
                  <a:pt x="107" y="282"/>
                  <a:pt x="107" y="282"/>
                  <a:pt x="107" y="281"/>
                </a:cubicBezTo>
                <a:cubicBezTo>
                  <a:pt x="108" y="280"/>
                  <a:pt x="108" y="280"/>
                  <a:pt x="108" y="278"/>
                </a:cubicBezTo>
                <a:cubicBezTo>
                  <a:pt x="109" y="277"/>
                  <a:pt x="109" y="276"/>
                  <a:pt x="110" y="275"/>
                </a:cubicBezTo>
                <a:cubicBezTo>
                  <a:pt x="110" y="277"/>
                  <a:pt x="108" y="280"/>
                  <a:pt x="108" y="282"/>
                </a:cubicBezTo>
                <a:cubicBezTo>
                  <a:pt x="108" y="282"/>
                  <a:pt x="108" y="282"/>
                  <a:pt x="108" y="283"/>
                </a:cubicBezTo>
                <a:cubicBezTo>
                  <a:pt x="108" y="283"/>
                  <a:pt x="108" y="283"/>
                  <a:pt x="108" y="283"/>
                </a:cubicBezTo>
                <a:cubicBezTo>
                  <a:pt x="109" y="285"/>
                  <a:pt x="107" y="286"/>
                  <a:pt x="108" y="288"/>
                </a:cubicBezTo>
                <a:cubicBezTo>
                  <a:pt x="107" y="288"/>
                  <a:pt x="107" y="289"/>
                  <a:pt x="107" y="289"/>
                </a:cubicBezTo>
                <a:cubicBezTo>
                  <a:pt x="107" y="290"/>
                  <a:pt x="106" y="291"/>
                  <a:pt x="105" y="293"/>
                </a:cubicBezTo>
                <a:cubicBezTo>
                  <a:pt x="105" y="293"/>
                  <a:pt x="105" y="293"/>
                  <a:pt x="105" y="293"/>
                </a:cubicBezTo>
                <a:cubicBezTo>
                  <a:pt x="105" y="293"/>
                  <a:pt x="105" y="294"/>
                  <a:pt x="104" y="294"/>
                </a:cubicBezTo>
                <a:cubicBezTo>
                  <a:pt x="104" y="295"/>
                  <a:pt x="103" y="295"/>
                  <a:pt x="103" y="295"/>
                </a:cubicBezTo>
                <a:cubicBezTo>
                  <a:pt x="103" y="295"/>
                  <a:pt x="103" y="295"/>
                  <a:pt x="104" y="295"/>
                </a:cubicBezTo>
                <a:cubicBezTo>
                  <a:pt x="104" y="296"/>
                  <a:pt x="103" y="296"/>
                  <a:pt x="102" y="297"/>
                </a:cubicBezTo>
                <a:cubicBezTo>
                  <a:pt x="102" y="298"/>
                  <a:pt x="101" y="299"/>
                  <a:pt x="101" y="300"/>
                </a:cubicBezTo>
                <a:cubicBezTo>
                  <a:pt x="101" y="300"/>
                  <a:pt x="102" y="299"/>
                  <a:pt x="102" y="298"/>
                </a:cubicBezTo>
                <a:cubicBezTo>
                  <a:pt x="102" y="299"/>
                  <a:pt x="102" y="299"/>
                  <a:pt x="102" y="300"/>
                </a:cubicBezTo>
                <a:cubicBezTo>
                  <a:pt x="102" y="300"/>
                  <a:pt x="101" y="300"/>
                  <a:pt x="100" y="300"/>
                </a:cubicBezTo>
                <a:cubicBezTo>
                  <a:pt x="100" y="301"/>
                  <a:pt x="99" y="302"/>
                  <a:pt x="100" y="302"/>
                </a:cubicBezTo>
                <a:cubicBezTo>
                  <a:pt x="100" y="302"/>
                  <a:pt x="100" y="301"/>
                  <a:pt x="101" y="301"/>
                </a:cubicBezTo>
                <a:cubicBezTo>
                  <a:pt x="101" y="301"/>
                  <a:pt x="101" y="301"/>
                  <a:pt x="101" y="301"/>
                </a:cubicBezTo>
                <a:cubicBezTo>
                  <a:pt x="101" y="302"/>
                  <a:pt x="100" y="302"/>
                  <a:pt x="99" y="303"/>
                </a:cubicBezTo>
                <a:cubicBezTo>
                  <a:pt x="99" y="303"/>
                  <a:pt x="100" y="303"/>
                  <a:pt x="100" y="303"/>
                </a:cubicBezTo>
                <a:cubicBezTo>
                  <a:pt x="99" y="303"/>
                  <a:pt x="99" y="304"/>
                  <a:pt x="99" y="304"/>
                </a:cubicBezTo>
                <a:cubicBezTo>
                  <a:pt x="99" y="305"/>
                  <a:pt x="97" y="306"/>
                  <a:pt x="97" y="307"/>
                </a:cubicBezTo>
                <a:cubicBezTo>
                  <a:pt x="98" y="307"/>
                  <a:pt x="98" y="307"/>
                  <a:pt x="98" y="307"/>
                </a:cubicBezTo>
                <a:cubicBezTo>
                  <a:pt x="98" y="310"/>
                  <a:pt x="96" y="313"/>
                  <a:pt x="95" y="316"/>
                </a:cubicBezTo>
                <a:cubicBezTo>
                  <a:pt x="94" y="316"/>
                  <a:pt x="95" y="316"/>
                  <a:pt x="94" y="316"/>
                </a:cubicBezTo>
                <a:cubicBezTo>
                  <a:pt x="94" y="318"/>
                  <a:pt x="93" y="319"/>
                  <a:pt x="93" y="321"/>
                </a:cubicBezTo>
                <a:cubicBezTo>
                  <a:pt x="93" y="321"/>
                  <a:pt x="92" y="321"/>
                  <a:pt x="92" y="321"/>
                </a:cubicBezTo>
                <a:cubicBezTo>
                  <a:pt x="92" y="322"/>
                  <a:pt x="92" y="322"/>
                  <a:pt x="92" y="322"/>
                </a:cubicBezTo>
                <a:cubicBezTo>
                  <a:pt x="91" y="323"/>
                  <a:pt x="90" y="325"/>
                  <a:pt x="90" y="326"/>
                </a:cubicBezTo>
                <a:cubicBezTo>
                  <a:pt x="90" y="327"/>
                  <a:pt x="89" y="327"/>
                  <a:pt x="89" y="327"/>
                </a:cubicBezTo>
                <a:cubicBezTo>
                  <a:pt x="88" y="329"/>
                  <a:pt x="87" y="331"/>
                  <a:pt x="87" y="334"/>
                </a:cubicBezTo>
                <a:cubicBezTo>
                  <a:pt x="86" y="334"/>
                  <a:pt x="86" y="335"/>
                  <a:pt x="85" y="336"/>
                </a:cubicBezTo>
                <a:cubicBezTo>
                  <a:pt x="85" y="337"/>
                  <a:pt x="85" y="339"/>
                  <a:pt x="84" y="339"/>
                </a:cubicBezTo>
                <a:cubicBezTo>
                  <a:pt x="84" y="340"/>
                  <a:pt x="84" y="340"/>
                  <a:pt x="84" y="340"/>
                </a:cubicBezTo>
                <a:cubicBezTo>
                  <a:pt x="84" y="340"/>
                  <a:pt x="84" y="341"/>
                  <a:pt x="83" y="341"/>
                </a:cubicBezTo>
                <a:cubicBezTo>
                  <a:pt x="83" y="341"/>
                  <a:pt x="83" y="342"/>
                  <a:pt x="83" y="342"/>
                </a:cubicBezTo>
                <a:cubicBezTo>
                  <a:pt x="83" y="343"/>
                  <a:pt x="82" y="343"/>
                  <a:pt x="81" y="343"/>
                </a:cubicBezTo>
                <a:cubicBezTo>
                  <a:pt x="81" y="344"/>
                  <a:pt x="81" y="345"/>
                  <a:pt x="81" y="346"/>
                </a:cubicBezTo>
                <a:cubicBezTo>
                  <a:pt x="80" y="347"/>
                  <a:pt x="79" y="348"/>
                  <a:pt x="79" y="350"/>
                </a:cubicBezTo>
                <a:cubicBezTo>
                  <a:pt x="78" y="350"/>
                  <a:pt x="77" y="350"/>
                  <a:pt x="77" y="351"/>
                </a:cubicBezTo>
                <a:cubicBezTo>
                  <a:pt x="77" y="352"/>
                  <a:pt x="77" y="353"/>
                  <a:pt x="77" y="353"/>
                </a:cubicBezTo>
                <a:cubicBezTo>
                  <a:pt x="77" y="354"/>
                  <a:pt x="76" y="354"/>
                  <a:pt x="76" y="354"/>
                </a:cubicBezTo>
                <a:cubicBezTo>
                  <a:pt x="76" y="358"/>
                  <a:pt x="73" y="361"/>
                  <a:pt x="74" y="364"/>
                </a:cubicBezTo>
                <a:cubicBezTo>
                  <a:pt x="73" y="364"/>
                  <a:pt x="73" y="364"/>
                  <a:pt x="73" y="364"/>
                </a:cubicBezTo>
                <a:cubicBezTo>
                  <a:pt x="73" y="366"/>
                  <a:pt x="72" y="368"/>
                  <a:pt x="72" y="369"/>
                </a:cubicBezTo>
                <a:cubicBezTo>
                  <a:pt x="71" y="371"/>
                  <a:pt x="71" y="373"/>
                  <a:pt x="70" y="375"/>
                </a:cubicBezTo>
                <a:cubicBezTo>
                  <a:pt x="70" y="375"/>
                  <a:pt x="70" y="376"/>
                  <a:pt x="70" y="377"/>
                </a:cubicBezTo>
                <a:cubicBezTo>
                  <a:pt x="69" y="378"/>
                  <a:pt x="69" y="379"/>
                  <a:pt x="69" y="379"/>
                </a:cubicBezTo>
                <a:cubicBezTo>
                  <a:pt x="69" y="380"/>
                  <a:pt x="69" y="382"/>
                  <a:pt x="70" y="382"/>
                </a:cubicBezTo>
                <a:cubicBezTo>
                  <a:pt x="70" y="382"/>
                  <a:pt x="70" y="381"/>
                  <a:pt x="71" y="381"/>
                </a:cubicBezTo>
                <a:cubicBezTo>
                  <a:pt x="71" y="383"/>
                  <a:pt x="70" y="384"/>
                  <a:pt x="70" y="385"/>
                </a:cubicBezTo>
                <a:cubicBezTo>
                  <a:pt x="70" y="385"/>
                  <a:pt x="70" y="385"/>
                  <a:pt x="69" y="385"/>
                </a:cubicBezTo>
                <a:cubicBezTo>
                  <a:pt x="69" y="386"/>
                  <a:pt x="69" y="387"/>
                  <a:pt x="69" y="387"/>
                </a:cubicBezTo>
                <a:cubicBezTo>
                  <a:pt x="69" y="388"/>
                  <a:pt x="69" y="387"/>
                  <a:pt x="70" y="388"/>
                </a:cubicBezTo>
                <a:cubicBezTo>
                  <a:pt x="69" y="388"/>
                  <a:pt x="70" y="389"/>
                  <a:pt x="69" y="390"/>
                </a:cubicBezTo>
                <a:cubicBezTo>
                  <a:pt x="70" y="390"/>
                  <a:pt x="70" y="390"/>
                  <a:pt x="70" y="390"/>
                </a:cubicBezTo>
                <a:cubicBezTo>
                  <a:pt x="70" y="390"/>
                  <a:pt x="70" y="390"/>
                  <a:pt x="70" y="390"/>
                </a:cubicBezTo>
                <a:cubicBezTo>
                  <a:pt x="71" y="390"/>
                  <a:pt x="71" y="388"/>
                  <a:pt x="72" y="388"/>
                </a:cubicBezTo>
                <a:cubicBezTo>
                  <a:pt x="72" y="389"/>
                  <a:pt x="72" y="389"/>
                  <a:pt x="72" y="389"/>
                </a:cubicBezTo>
                <a:cubicBezTo>
                  <a:pt x="72" y="389"/>
                  <a:pt x="73" y="389"/>
                  <a:pt x="73" y="389"/>
                </a:cubicBezTo>
                <a:cubicBezTo>
                  <a:pt x="73" y="389"/>
                  <a:pt x="73" y="389"/>
                  <a:pt x="73" y="389"/>
                </a:cubicBezTo>
                <a:cubicBezTo>
                  <a:pt x="73" y="390"/>
                  <a:pt x="73" y="391"/>
                  <a:pt x="73" y="392"/>
                </a:cubicBezTo>
                <a:cubicBezTo>
                  <a:pt x="73" y="393"/>
                  <a:pt x="74" y="392"/>
                  <a:pt x="74" y="392"/>
                </a:cubicBezTo>
                <a:cubicBezTo>
                  <a:pt x="74" y="393"/>
                  <a:pt x="74" y="394"/>
                  <a:pt x="74" y="395"/>
                </a:cubicBezTo>
                <a:cubicBezTo>
                  <a:pt x="75" y="395"/>
                  <a:pt x="75" y="395"/>
                  <a:pt x="76" y="394"/>
                </a:cubicBezTo>
                <a:cubicBezTo>
                  <a:pt x="76" y="396"/>
                  <a:pt x="75" y="396"/>
                  <a:pt x="74" y="397"/>
                </a:cubicBezTo>
                <a:cubicBezTo>
                  <a:pt x="74" y="398"/>
                  <a:pt x="73" y="397"/>
                  <a:pt x="73" y="397"/>
                </a:cubicBezTo>
                <a:cubicBezTo>
                  <a:pt x="72" y="398"/>
                  <a:pt x="73" y="399"/>
                  <a:pt x="72" y="399"/>
                </a:cubicBezTo>
                <a:cubicBezTo>
                  <a:pt x="73" y="400"/>
                  <a:pt x="73" y="400"/>
                  <a:pt x="74" y="401"/>
                </a:cubicBezTo>
                <a:cubicBezTo>
                  <a:pt x="74" y="401"/>
                  <a:pt x="74" y="401"/>
                  <a:pt x="74" y="401"/>
                </a:cubicBezTo>
                <a:cubicBezTo>
                  <a:pt x="74" y="401"/>
                  <a:pt x="74" y="401"/>
                  <a:pt x="74" y="401"/>
                </a:cubicBezTo>
                <a:cubicBezTo>
                  <a:pt x="76" y="401"/>
                  <a:pt x="77" y="402"/>
                  <a:pt x="78" y="401"/>
                </a:cubicBezTo>
                <a:cubicBezTo>
                  <a:pt x="77" y="401"/>
                  <a:pt x="77" y="401"/>
                  <a:pt x="77" y="400"/>
                </a:cubicBezTo>
                <a:cubicBezTo>
                  <a:pt x="78" y="400"/>
                  <a:pt x="77" y="399"/>
                  <a:pt x="77" y="399"/>
                </a:cubicBezTo>
                <a:cubicBezTo>
                  <a:pt x="77" y="398"/>
                  <a:pt x="77" y="397"/>
                  <a:pt x="78" y="397"/>
                </a:cubicBezTo>
                <a:cubicBezTo>
                  <a:pt x="78" y="398"/>
                  <a:pt x="78" y="399"/>
                  <a:pt x="78" y="399"/>
                </a:cubicBezTo>
                <a:cubicBezTo>
                  <a:pt x="78" y="399"/>
                  <a:pt x="78" y="399"/>
                  <a:pt x="78" y="399"/>
                </a:cubicBezTo>
                <a:cubicBezTo>
                  <a:pt x="78" y="399"/>
                  <a:pt x="78" y="399"/>
                  <a:pt x="78" y="399"/>
                </a:cubicBezTo>
                <a:cubicBezTo>
                  <a:pt x="79" y="399"/>
                  <a:pt x="79" y="399"/>
                  <a:pt x="79" y="399"/>
                </a:cubicBezTo>
                <a:cubicBezTo>
                  <a:pt x="81" y="397"/>
                  <a:pt x="82" y="395"/>
                  <a:pt x="83" y="394"/>
                </a:cubicBezTo>
                <a:cubicBezTo>
                  <a:pt x="83" y="397"/>
                  <a:pt x="86" y="397"/>
                  <a:pt x="88" y="396"/>
                </a:cubicBezTo>
                <a:cubicBezTo>
                  <a:pt x="89" y="396"/>
                  <a:pt x="89" y="396"/>
                  <a:pt x="89" y="396"/>
                </a:cubicBezTo>
                <a:cubicBezTo>
                  <a:pt x="91" y="395"/>
                  <a:pt x="92" y="394"/>
                  <a:pt x="94" y="393"/>
                </a:cubicBezTo>
                <a:cubicBezTo>
                  <a:pt x="95" y="392"/>
                  <a:pt x="95" y="392"/>
                  <a:pt x="96" y="391"/>
                </a:cubicBezTo>
                <a:cubicBezTo>
                  <a:pt x="96" y="392"/>
                  <a:pt x="96" y="392"/>
                  <a:pt x="96" y="392"/>
                </a:cubicBezTo>
                <a:cubicBezTo>
                  <a:pt x="96" y="392"/>
                  <a:pt x="97" y="392"/>
                  <a:pt x="97" y="392"/>
                </a:cubicBezTo>
                <a:cubicBezTo>
                  <a:pt x="97" y="391"/>
                  <a:pt x="97" y="391"/>
                  <a:pt x="98" y="391"/>
                </a:cubicBezTo>
                <a:cubicBezTo>
                  <a:pt x="98" y="391"/>
                  <a:pt x="98" y="392"/>
                  <a:pt x="98" y="392"/>
                </a:cubicBezTo>
                <a:cubicBezTo>
                  <a:pt x="98" y="391"/>
                  <a:pt x="98" y="391"/>
                  <a:pt x="99" y="390"/>
                </a:cubicBezTo>
                <a:cubicBezTo>
                  <a:pt x="99" y="390"/>
                  <a:pt x="99" y="390"/>
                  <a:pt x="99" y="390"/>
                </a:cubicBezTo>
                <a:cubicBezTo>
                  <a:pt x="100" y="390"/>
                  <a:pt x="100" y="389"/>
                  <a:pt x="100" y="389"/>
                </a:cubicBezTo>
                <a:cubicBezTo>
                  <a:pt x="100" y="391"/>
                  <a:pt x="100" y="393"/>
                  <a:pt x="100" y="395"/>
                </a:cubicBezTo>
                <a:cubicBezTo>
                  <a:pt x="100" y="395"/>
                  <a:pt x="101" y="395"/>
                  <a:pt x="101" y="395"/>
                </a:cubicBezTo>
                <a:cubicBezTo>
                  <a:pt x="102" y="395"/>
                  <a:pt x="102" y="394"/>
                  <a:pt x="102" y="394"/>
                </a:cubicBezTo>
                <a:cubicBezTo>
                  <a:pt x="102" y="394"/>
                  <a:pt x="103" y="394"/>
                  <a:pt x="103" y="394"/>
                </a:cubicBezTo>
                <a:cubicBezTo>
                  <a:pt x="103" y="393"/>
                  <a:pt x="103" y="393"/>
                  <a:pt x="103" y="393"/>
                </a:cubicBezTo>
                <a:cubicBezTo>
                  <a:pt x="104" y="394"/>
                  <a:pt x="103" y="395"/>
                  <a:pt x="103" y="396"/>
                </a:cubicBezTo>
                <a:cubicBezTo>
                  <a:pt x="104" y="395"/>
                  <a:pt x="104" y="394"/>
                  <a:pt x="105" y="393"/>
                </a:cubicBezTo>
                <a:cubicBezTo>
                  <a:pt x="105" y="393"/>
                  <a:pt x="105" y="392"/>
                  <a:pt x="106" y="392"/>
                </a:cubicBezTo>
                <a:cubicBezTo>
                  <a:pt x="106" y="391"/>
                  <a:pt x="106" y="390"/>
                  <a:pt x="106" y="390"/>
                </a:cubicBezTo>
                <a:cubicBezTo>
                  <a:pt x="106" y="389"/>
                  <a:pt x="106" y="389"/>
                  <a:pt x="106" y="389"/>
                </a:cubicBezTo>
                <a:cubicBezTo>
                  <a:pt x="107" y="388"/>
                  <a:pt x="108" y="387"/>
                  <a:pt x="108" y="385"/>
                </a:cubicBezTo>
                <a:cubicBezTo>
                  <a:pt x="108" y="385"/>
                  <a:pt x="107" y="385"/>
                  <a:pt x="107" y="385"/>
                </a:cubicBezTo>
                <a:cubicBezTo>
                  <a:pt x="108" y="385"/>
                  <a:pt x="108" y="385"/>
                  <a:pt x="108" y="385"/>
                </a:cubicBezTo>
                <a:cubicBezTo>
                  <a:pt x="108" y="384"/>
                  <a:pt x="109" y="384"/>
                  <a:pt x="109" y="383"/>
                </a:cubicBezTo>
                <a:cubicBezTo>
                  <a:pt x="109" y="383"/>
                  <a:pt x="110" y="383"/>
                  <a:pt x="110" y="382"/>
                </a:cubicBezTo>
                <a:cubicBezTo>
                  <a:pt x="110" y="382"/>
                  <a:pt x="110" y="382"/>
                  <a:pt x="110" y="382"/>
                </a:cubicBezTo>
                <a:cubicBezTo>
                  <a:pt x="111" y="380"/>
                  <a:pt x="111" y="377"/>
                  <a:pt x="113" y="376"/>
                </a:cubicBezTo>
                <a:cubicBezTo>
                  <a:pt x="112" y="375"/>
                  <a:pt x="113" y="374"/>
                  <a:pt x="114" y="374"/>
                </a:cubicBezTo>
                <a:cubicBezTo>
                  <a:pt x="114" y="375"/>
                  <a:pt x="113" y="376"/>
                  <a:pt x="113" y="376"/>
                </a:cubicBezTo>
                <a:cubicBezTo>
                  <a:pt x="113" y="379"/>
                  <a:pt x="110" y="381"/>
                  <a:pt x="110" y="383"/>
                </a:cubicBezTo>
                <a:cubicBezTo>
                  <a:pt x="110" y="384"/>
                  <a:pt x="110" y="384"/>
                  <a:pt x="110" y="384"/>
                </a:cubicBezTo>
                <a:cubicBezTo>
                  <a:pt x="110" y="384"/>
                  <a:pt x="110" y="384"/>
                  <a:pt x="110" y="385"/>
                </a:cubicBezTo>
                <a:cubicBezTo>
                  <a:pt x="110" y="385"/>
                  <a:pt x="110" y="385"/>
                  <a:pt x="110" y="385"/>
                </a:cubicBezTo>
                <a:cubicBezTo>
                  <a:pt x="110" y="385"/>
                  <a:pt x="109" y="385"/>
                  <a:pt x="109" y="385"/>
                </a:cubicBezTo>
                <a:cubicBezTo>
                  <a:pt x="109" y="386"/>
                  <a:pt x="108" y="387"/>
                  <a:pt x="109" y="387"/>
                </a:cubicBezTo>
                <a:cubicBezTo>
                  <a:pt x="108" y="388"/>
                  <a:pt x="108" y="389"/>
                  <a:pt x="108" y="389"/>
                </a:cubicBezTo>
                <a:cubicBezTo>
                  <a:pt x="108" y="390"/>
                  <a:pt x="107" y="390"/>
                  <a:pt x="107" y="390"/>
                </a:cubicBezTo>
                <a:cubicBezTo>
                  <a:pt x="107" y="390"/>
                  <a:pt x="107" y="390"/>
                  <a:pt x="107" y="390"/>
                </a:cubicBezTo>
                <a:cubicBezTo>
                  <a:pt x="107" y="391"/>
                  <a:pt x="107" y="391"/>
                  <a:pt x="106" y="391"/>
                </a:cubicBezTo>
                <a:cubicBezTo>
                  <a:pt x="107" y="393"/>
                  <a:pt x="105" y="393"/>
                  <a:pt x="104" y="395"/>
                </a:cubicBezTo>
                <a:cubicBezTo>
                  <a:pt x="105" y="395"/>
                  <a:pt x="105" y="395"/>
                  <a:pt x="105" y="395"/>
                </a:cubicBezTo>
                <a:cubicBezTo>
                  <a:pt x="105" y="395"/>
                  <a:pt x="105" y="394"/>
                  <a:pt x="106" y="394"/>
                </a:cubicBezTo>
                <a:cubicBezTo>
                  <a:pt x="106" y="395"/>
                  <a:pt x="105" y="395"/>
                  <a:pt x="105" y="396"/>
                </a:cubicBezTo>
                <a:cubicBezTo>
                  <a:pt x="105" y="396"/>
                  <a:pt x="106" y="396"/>
                  <a:pt x="106" y="396"/>
                </a:cubicBezTo>
                <a:cubicBezTo>
                  <a:pt x="106" y="396"/>
                  <a:pt x="106" y="396"/>
                  <a:pt x="106" y="396"/>
                </a:cubicBezTo>
                <a:cubicBezTo>
                  <a:pt x="106" y="396"/>
                  <a:pt x="107" y="395"/>
                  <a:pt x="107" y="395"/>
                </a:cubicBezTo>
                <a:cubicBezTo>
                  <a:pt x="107" y="394"/>
                  <a:pt x="108" y="393"/>
                  <a:pt x="108" y="392"/>
                </a:cubicBezTo>
                <a:cubicBezTo>
                  <a:pt x="108" y="392"/>
                  <a:pt x="108" y="392"/>
                  <a:pt x="108" y="391"/>
                </a:cubicBezTo>
                <a:cubicBezTo>
                  <a:pt x="109" y="392"/>
                  <a:pt x="108" y="391"/>
                  <a:pt x="109" y="391"/>
                </a:cubicBezTo>
                <a:cubicBezTo>
                  <a:pt x="109" y="391"/>
                  <a:pt x="109" y="391"/>
                  <a:pt x="109" y="392"/>
                </a:cubicBezTo>
                <a:cubicBezTo>
                  <a:pt x="109" y="392"/>
                  <a:pt x="108" y="392"/>
                  <a:pt x="108" y="393"/>
                </a:cubicBezTo>
                <a:cubicBezTo>
                  <a:pt x="109" y="393"/>
                  <a:pt x="109" y="393"/>
                  <a:pt x="109" y="393"/>
                </a:cubicBezTo>
                <a:cubicBezTo>
                  <a:pt x="109" y="393"/>
                  <a:pt x="109" y="393"/>
                  <a:pt x="110" y="393"/>
                </a:cubicBezTo>
                <a:cubicBezTo>
                  <a:pt x="109" y="393"/>
                  <a:pt x="109" y="394"/>
                  <a:pt x="110" y="394"/>
                </a:cubicBezTo>
                <a:cubicBezTo>
                  <a:pt x="109" y="394"/>
                  <a:pt x="109" y="395"/>
                  <a:pt x="109" y="395"/>
                </a:cubicBezTo>
                <a:cubicBezTo>
                  <a:pt x="109" y="395"/>
                  <a:pt x="110" y="395"/>
                  <a:pt x="110" y="396"/>
                </a:cubicBezTo>
                <a:cubicBezTo>
                  <a:pt x="111" y="395"/>
                  <a:pt x="111" y="393"/>
                  <a:pt x="111" y="393"/>
                </a:cubicBezTo>
                <a:cubicBezTo>
                  <a:pt x="112" y="393"/>
                  <a:pt x="112" y="393"/>
                  <a:pt x="112" y="393"/>
                </a:cubicBezTo>
                <a:cubicBezTo>
                  <a:pt x="112" y="393"/>
                  <a:pt x="111" y="395"/>
                  <a:pt x="112" y="395"/>
                </a:cubicBezTo>
                <a:cubicBezTo>
                  <a:pt x="112" y="395"/>
                  <a:pt x="112" y="394"/>
                  <a:pt x="112" y="393"/>
                </a:cubicBezTo>
                <a:cubicBezTo>
                  <a:pt x="112" y="393"/>
                  <a:pt x="113" y="393"/>
                  <a:pt x="113" y="393"/>
                </a:cubicBezTo>
                <a:cubicBezTo>
                  <a:pt x="112" y="394"/>
                  <a:pt x="112" y="395"/>
                  <a:pt x="112" y="396"/>
                </a:cubicBezTo>
                <a:cubicBezTo>
                  <a:pt x="113" y="396"/>
                  <a:pt x="113" y="396"/>
                  <a:pt x="114" y="395"/>
                </a:cubicBezTo>
                <a:cubicBezTo>
                  <a:pt x="114" y="396"/>
                  <a:pt x="115" y="397"/>
                  <a:pt x="116" y="398"/>
                </a:cubicBezTo>
                <a:cubicBezTo>
                  <a:pt x="116" y="397"/>
                  <a:pt x="117" y="397"/>
                  <a:pt x="117" y="397"/>
                </a:cubicBezTo>
                <a:cubicBezTo>
                  <a:pt x="118" y="396"/>
                  <a:pt x="118" y="395"/>
                  <a:pt x="119" y="394"/>
                </a:cubicBezTo>
                <a:cubicBezTo>
                  <a:pt x="119" y="395"/>
                  <a:pt x="119" y="395"/>
                  <a:pt x="119" y="395"/>
                </a:cubicBezTo>
                <a:cubicBezTo>
                  <a:pt x="120" y="393"/>
                  <a:pt x="121" y="392"/>
                  <a:pt x="121" y="391"/>
                </a:cubicBezTo>
                <a:cubicBezTo>
                  <a:pt x="122" y="391"/>
                  <a:pt x="122" y="391"/>
                  <a:pt x="122" y="392"/>
                </a:cubicBezTo>
                <a:cubicBezTo>
                  <a:pt x="122" y="391"/>
                  <a:pt x="122" y="390"/>
                  <a:pt x="123" y="389"/>
                </a:cubicBezTo>
                <a:cubicBezTo>
                  <a:pt x="124" y="390"/>
                  <a:pt x="123" y="391"/>
                  <a:pt x="123" y="392"/>
                </a:cubicBezTo>
                <a:cubicBezTo>
                  <a:pt x="124" y="392"/>
                  <a:pt x="124" y="390"/>
                  <a:pt x="125" y="390"/>
                </a:cubicBezTo>
                <a:cubicBezTo>
                  <a:pt x="125" y="389"/>
                  <a:pt x="124" y="390"/>
                  <a:pt x="125" y="389"/>
                </a:cubicBezTo>
                <a:cubicBezTo>
                  <a:pt x="125" y="390"/>
                  <a:pt x="125" y="389"/>
                  <a:pt x="126" y="389"/>
                </a:cubicBezTo>
                <a:cubicBezTo>
                  <a:pt x="126" y="388"/>
                  <a:pt x="126" y="385"/>
                  <a:pt x="128" y="385"/>
                </a:cubicBezTo>
                <a:cubicBezTo>
                  <a:pt x="128" y="385"/>
                  <a:pt x="127" y="386"/>
                  <a:pt x="128" y="386"/>
                </a:cubicBezTo>
                <a:cubicBezTo>
                  <a:pt x="128" y="386"/>
                  <a:pt x="128" y="386"/>
                  <a:pt x="128" y="386"/>
                </a:cubicBezTo>
                <a:cubicBezTo>
                  <a:pt x="128" y="386"/>
                  <a:pt x="128" y="387"/>
                  <a:pt x="128" y="387"/>
                </a:cubicBezTo>
                <a:cubicBezTo>
                  <a:pt x="128" y="387"/>
                  <a:pt x="127" y="387"/>
                  <a:pt x="127" y="387"/>
                </a:cubicBezTo>
                <a:cubicBezTo>
                  <a:pt x="127" y="387"/>
                  <a:pt x="127" y="388"/>
                  <a:pt x="128" y="388"/>
                </a:cubicBezTo>
                <a:cubicBezTo>
                  <a:pt x="128" y="388"/>
                  <a:pt x="127" y="389"/>
                  <a:pt x="127" y="389"/>
                </a:cubicBezTo>
                <a:cubicBezTo>
                  <a:pt x="127" y="390"/>
                  <a:pt x="127" y="389"/>
                  <a:pt x="127" y="389"/>
                </a:cubicBezTo>
                <a:cubicBezTo>
                  <a:pt x="127" y="391"/>
                  <a:pt x="127" y="391"/>
                  <a:pt x="127" y="392"/>
                </a:cubicBezTo>
                <a:cubicBezTo>
                  <a:pt x="128" y="392"/>
                  <a:pt x="128" y="392"/>
                  <a:pt x="129" y="392"/>
                </a:cubicBezTo>
                <a:cubicBezTo>
                  <a:pt x="129" y="391"/>
                  <a:pt x="130" y="391"/>
                  <a:pt x="130" y="389"/>
                </a:cubicBezTo>
                <a:cubicBezTo>
                  <a:pt x="131" y="389"/>
                  <a:pt x="132" y="388"/>
                  <a:pt x="132" y="386"/>
                </a:cubicBezTo>
                <a:cubicBezTo>
                  <a:pt x="133" y="386"/>
                  <a:pt x="133" y="386"/>
                  <a:pt x="133" y="385"/>
                </a:cubicBezTo>
                <a:cubicBezTo>
                  <a:pt x="134" y="385"/>
                  <a:pt x="133" y="385"/>
                  <a:pt x="134" y="385"/>
                </a:cubicBezTo>
                <a:cubicBezTo>
                  <a:pt x="134" y="383"/>
                  <a:pt x="137" y="381"/>
                  <a:pt x="137" y="379"/>
                </a:cubicBezTo>
                <a:cubicBezTo>
                  <a:pt x="137" y="379"/>
                  <a:pt x="137" y="378"/>
                  <a:pt x="138" y="377"/>
                </a:cubicBezTo>
                <a:cubicBezTo>
                  <a:pt x="138" y="378"/>
                  <a:pt x="138" y="378"/>
                  <a:pt x="138" y="378"/>
                </a:cubicBezTo>
                <a:cubicBezTo>
                  <a:pt x="138" y="378"/>
                  <a:pt x="138" y="379"/>
                  <a:pt x="138" y="379"/>
                </a:cubicBezTo>
                <a:cubicBezTo>
                  <a:pt x="138" y="378"/>
                  <a:pt x="138" y="378"/>
                  <a:pt x="139" y="378"/>
                </a:cubicBezTo>
                <a:cubicBezTo>
                  <a:pt x="139" y="378"/>
                  <a:pt x="139" y="379"/>
                  <a:pt x="139" y="379"/>
                </a:cubicBezTo>
                <a:cubicBezTo>
                  <a:pt x="139" y="377"/>
                  <a:pt x="140" y="377"/>
                  <a:pt x="140" y="375"/>
                </a:cubicBezTo>
                <a:cubicBezTo>
                  <a:pt x="142" y="373"/>
                  <a:pt x="143" y="370"/>
                  <a:pt x="144" y="369"/>
                </a:cubicBezTo>
                <a:cubicBezTo>
                  <a:pt x="145" y="366"/>
                  <a:pt x="146" y="365"/>
                  <a:pt x="146" y="363"/>
                </a:cubicBezTo>
                <a:cubicBezTo>
                  <a:pt x="146" y="363"/>
                  <a:pt x="147" y="362"/>
                  <a:pt x="147" y="362"/>
                </a:cubicBezTo>
                <a:cubicBezTo>
                  <a:pt x="147" y="362"/>
                  <a:pt x="147" y="361"/>
                  <a:pt x="148" y="361"/>
                </a:cubicBezTo>
                <a:cubicBezTo>
                  <a:pt x="147" y="364"/>
                  <a:pt x="147" y="367"/>
                  <a:pt x="147" y="370"/>
                </a:cubicBezTo>
                <a:cubicBezTo>
                  <a:pt x="147" y="370"/>
                  <a:pt x="147" y="370"/>
                  <a:pt x="147" y="371"/>
                </a:cubicBezTo>
                <a:cubicBezTo>
                  <a:pt x="147" y="371"/>
                  <a:pt x="147" y="371"/>
                  <a:pt x="147" y="371"/>
                </a:cubicBezTo>
                <a:cubicBezTo>
                  <a:pt x="147" y="372"/>
                  <a:pt x="147" y="373"/>
                  <a:pt x="147" y="374"/>
                </a:cubicBezTo>
                <a:cubicBezTo>
                  <a:pt x="147" y="374"/>
                  <a:pt x="147" y="375"/>
                  <a:pt x="147" y="375"/>
                </a:cubicBezTo>
                <a:cubicBezTo>
                  <a:pt x="147" y="376"/>
                  <a:pt x="147" y="376"/>
                  <a:pt x="147" y="376"/>
                </a:cubicBezTo>
                <a:cubicBezTo>
                  <a:pt x="147" y="376"/>
                  <a:pt x="147" y="376"/>
                  <a:pt x="147" y="376"/>
                </a:cubicBezTo>
                <a:cubicBezTo>
                  <a:pt x="147" y="376"/>
                  <a:pt x="147" y="377"/>
                  <a:pt x="147" y="377"/>
                </a:cubicBezTo>
                <a:cubicBezTo>
                  <a:pt x="147" y="377"/>
                  <a:pt x="147" y="377"/>
                  <a:pt x="147" y="378"/>
                </a:cubicBezTo>
                <a:cubicBezTo>
                  <a:pt x="148" y="378"/>
                  <a:pt x="148" y="378"/>
                  <a:pt x="148" y="378"/>
                </a:cubicBezTo>
                <a:cubicBezTo>
                  <a:pt x="149" y="378"/>
                  <a:pt x="149" y="377"/>
                  <a:pt x="149" y="377"/>
                </a:cubicBezTo>
                <a:cubicBezTo>
                  <a:pt x="150" y="377"/>
                  <a:pt x="151" y="377"/>
                  <a:pt x="152" y="376"/>
                </a:cubicBezTo>
                <a:cubicBezTo>
                  <a:pt x="152" y="375"/>
                  <a:pt x="153" y="373"/>
                  <a:pt x="154" y="372"/>
                </a:cubicBezTo>
                <a:cubicBezTo>
                  <a:pt x="154" y="371"/>
                  <a:pt x="154" y="371"/>
                  <a:pt x="155" y="370"/>
                </a:cubicBezTo>
                <a:cubicBezTo>
                  <a:pt x="155" y="370"/>
                  <a:pt x="155" y="369"/>
                  <a:pt x="156" y="369"/>
                </a:cubicBezTo>
                <a:cubicBezTo>
                  <a:pt x="156" y="370"/>
                  <a:pt x="155" y="372"/>
                  <a:pt x="154" y="374"/>
                </a:cubicBezTo>
                <a:cubicBezTo>
                  <a:pt x="155" y="373"/>
                  <a:pt x="155" y="373"/>
                  <a:pt x="155" y="372"/>
                </a:cubicBezTo>
                <a:cubicBezTo>
                  <a:pt x="156" y="372"/>
                  <a:pt x="155" y="372"/>
                  <a:pt x="156" y="372"/>
                </a:cubicBezTo>
                <a:cubicBezTo>
                  <a:pt x="157" y="368"/>
                  <a:pt x="160" y="367"/>
                  <a:pt x="161" y="363"/>
                </a:cubicBezTo>
                <a:cubicBezTo>
                  <a:pt x="161" y="363"/>
                  <a:pt x="161" y="363"/>
                  <a:pt x="161" y="362"/>
                </a:cubicBezTo>
                <a:cubicBezTo>
                  <a:pt x="161" y="362"/>
                  <a:pt x="161" y="361"/>
                  <a:pt x="162" y="361"/>
                </a:cubicBezTo>
                <a:cubicBezTo>
                  <a:pt x="162" y="359"/>
                  <a:pt x="163" y="358"/>
                  <a:pt x="164" y="357"/>
                </a:cubicBezTo>
                <a:cubicBezTo>
                  <a:pt x="164" y="356"/>
                  <a:pt x="165" y="355"/>
                  <a:pt x="166" y="354"/>
                </a:cubicBezTo>
                <a:cubicBezTo>
                  <a:pt x="166" y="354"/>
                  <a:pt x="166" y="354"/>
                  <a:pt x="166" y="354"/>
                </a:cubicBezTo>
                <a:cubicBezTo>
                  <a:pt x="166" y="352"/>
                  <a:pt x="167" y="352"/>
                  <a:pt x="167" y="351"/>
                </a:cubicBezTo>
                <a:cubicBezTo>
                  <a:pt x="167" y="351"/>
                  <a:pt x="168" y="351"/>
                  <a:pt x="168" y="351"/>
                </a:cubicBezTo>
                <a:cubicBezTo>
                  <a:pt x="168" y="351"/>
                  <a:pt x="168" y="351"/>
                  <a:pt x="168" y="351"/>
                </a:cubicBezTo>
                <a:cubicBezTo>
                  <a:pt x="168" y="351"/>
                  <a:pt x="167" y="351"/>
                  <a:pt x="167" y="351"/>
                </a:cubicBezTo>
                <a:cubicBezTo>
                  <a:pt x="167" y="350"/>
                  <a:pt x="168" y="350"/>
                  <a:pt x="168" y="350"/>
                </a:cubicBezTo>
                <a:cubicBezTo>
                  <a:pt x="168" y="350"/>
                  <a:pt x="168" y="351"/>
                  <a:pt x="168" y="351"/>
                </a:cubicBezTo>
                <a:cubicBezTo>
                  <a:pt x="169" y="350"/>
                  <a:pt x="169" y="349"/>
                  <a:pt x="169" y="348"/>
                </a:cubicBezTo>
                <a:cubicBezTo>
                  <a:pt x="169" y="349"/>
                  <a:pt x="170" y="349"/>
                  <a:pt x="170" y="349"/>
                </a:cubicBezTo>
                <a:cubicBezTo>
                  <a:pt x="170" y="350"/>
                  <a:pt x="169" y="349"/>
                  <a:pt x="169" y="349"/>
                </a:cubicBezTo>
                <a:cubicBezTo>
                  <a:pt x="169" y="350"/>
                  <a:pt x="169" y="350"/>
                  <a:pt x="169" y="350"/>
                </a:cubicBezTo>
                <a:cubicBezTo>
                  <a:pt x="169" y="350"/>
                  <a:pt x="169" y="350"/>
                  <a:pt x="170" y="350"/>
                </a:cubicBezTo>
                <a:cubicBezTo>
                  <a:pt x="169" y="351"/>
                  <a:pt x="169" y="352"/>
                  <a:pt x="168" y="354"/>
                </a:cubicBezTo>
                <a:cubicBezTo>
                  <a:pt x="169" y="354"/>
                  <a:pt x="169" y="352"/>
                  <a:pt x="170" y="352"/>
                </a:cubicBezTo>
                <a:cubicBezTo>
                  <a:pt x="170" y="352"/>
                  <a:pt x="170" y="353"/>
                  <a:pt x="170" y="353"/>
                </a:cubicBezTo>
                <a:cubicBezTo>
                  <a:pt x="170" y="352"/>
                  <a:pt x="171" y="351"/>
                  <a:pt x="172" y="351"/>
                </a:cubicBezTo>
                <a:cubicBezTo>
                  <a:pt x="172" y="350"/>
                  <a:pt x="172" y="350"/>
                  <a:pt x="172" y="349"/>
                </a:cubicBezTo>
                <a:cubicBezTo>
                  <a:pt x="172" y="349"/>
                  <a:pt x="173" y="349"/>
                  <a:pt x="173" y="349"/>
                </a:cubicBezTo>
                <a:cubicBezTo>
                  <a:pt x="173" y="350"/>
                  <a:pt x="172" y="349"/>
                  <a:pt x="172" y="350"/>
                </a:cubicBezTo>
                <a:cubicBezTo>
                  <a:pt x="172" y="350"/>
                  <a:pt x="172" y="351"/>
                  <a:pt x="172" y="351"/>
                </a:cubicBezTo>
                <a:cubicBezTo>
                  <a:pt x="172" y="351"/>
                  <a:pt x="172" y="352"/>
                  <a:pt x="172" y="352"/>
                </a:cubicBezTo>
                <a:cubicBezTo>
                  <a:pt x="173" y="352"/>
                  <a:pt x="173" y="353"/>
                  <a:pt x="173" y="353"/>
                </a:cubicBezTo>
                <a:cubicBezTo>
                  <a:pt x="173" y="353"/>
                  <a:pt x="173" y="353"/>
                  <a:pt x="173" y="353"/>
                </a:cubicBezTo>
                <a:close/>
                <a:moveTo>
                  <a:pt x="194" y="102"/>
                </a:moveTo>
                <a:cubicBezTo>
                  <a:pt x="194" y="101"/>
                  <a:pt x="194" y="102"/>
                  <a:pt x="194" y="102"/>
                </a:cubicBezTo>
                <a:close/>
                <a:moveTo>
                  <a:pt x="185" y="115"/>
                </a:moveTo>
                <a:cubicBezTo>
                  <a:pt x="185" y="116"/>
                  <a:pt x="184" y="117"/>
                  <a:pt x="184" y="117"/>
                </a:cubicBezTo>
                <a:cubicBezTo>
                  <a:pt x="184" y="116"/>
                  <a:pt x="184" y="116"/>
                  <a:pt x="184" y="116"/>
                </a:cubicBezTo>
                <a:cubicBezTo>
                  <a:pt x="184" y="116"/>
                  <a:pt x="184" y="115"/>
                  <a:pt x="185" y="115"/>
                </a:cubicBezTo>
                <a:close/>
                <a:moveTo>
                  <a:pt x="184" y="117"/>
                </a:moveTo>
                <a:cubicBezTo>
                  <a:pt x="184" y="116"/>
                  <a:pt x="184" y="117"/>
                  <a:pt x="184" y="117"/>
                </a:cubicBezTo>
                <a:close/>
                <a:moveTo>
                  <a:pt x="184" y="117"/>
                </a:moveTo>
                <a:cubicBezTo>
                  <a:pt x="184" y="117"/>
                  <a:pt x="183" y="117"/>
                  <a:pt x="183" y="117"/>
                </a:cubicBezTo>
                <a:cubicBezTo>
                  <a:pt x="183" y="117"/>
                  <a:pt x="183" y="117"/>
                  <a:pt x="184" y="117"/>
                </a:cubicBezTo>
                <a:close/>
                <a:moveTo>
                  <a:pt x="183" y="118"/>
                </a:moveTo>
                <a:cubicBezTo>
                  <a:pt x="183" y="117"/>
                  <a:pt x="183" y="118"/>
                  <a:pt x="183" y="118"/>
                </a:cubicBezTo>
                <a:cubicBezTo>
                  <a:pt x="183" y="118"/>
                  <a:pt x="183" y="118"/>
                  <a:pt x="183" y="118"/>
                </a:cubicBezTo>
                <a:cubicBezTo>
                  <a:pt x="183" y="118"/>
                  <a:pt x="183" y="118"/>
                  <a:pt x="183" y="118"/>
                </a:cubicBezTo>
                <a:close/>
                <a:moveTo>
                  <a:pt x="183" y="118"/>
                </a:moveTo>
                <a:cubicBezTo>
                  <a:pt x="183" y="119"/>
                  <a:pt x="182" y="119"/>
                  <a:pt x="182" y="119"/>
                </a:cubicBezTo>
                <a:cubicBezTo>
                  <a:pt x="182" y="119"/>
                  <a:pt x="182" y="120"/>
                  <a:pt x="182" y="120"/>
                </a:cubicBezTo>
                <a:cubicBezTo>
                  <a:pt x="182" y="120"/>
                  <a:pt x="181" y="120"/>
                  <a:pt x="181" y="119"/>
                </a:cubicBezTo>
                <a:cubicBezTo>
                  <a:pt x="182" y="119"/>
                  <a:pt x="182" y="118"/>
                  <a:pt x="183" y="118"/>
                </a:cubicBezTo>
                <a:close/>
                <a:moveTo>
                  <a:pt x="180" y="123"/>
                </a:moveTo>
                <a:cubicBezTo>
                  <a:pt x="180" y="123"/>
                  <a:pt x="180" y="123"/>
                  <a:pt x="180" y="123"/>
                </a:cubicBezTo>
                <a:close/>
                <a:moveTo>
                  <a:pt x="173" y="132"/>
                </a:moveTo>
                <a:cubicBezTo>
                  <a:pt x="173" y="132"/>
                  <a:pt x="173" y="132"/>
                  <a:pt x="173" y="132"/>
                </a:cubicBezTo>
                <a:close/>
                <a:moveTo>
                  <a:pt x="272" y="137"/>
                </a:moveTo>
                <a:cubicBezTo>
                  <a:pt x="272" y="138"/>
                  <a:pt x="272" y="138"/>
                  <a:pt x="272" y="138"/>
                </a:cubicBezTo>
                <a:cubicBezTo>
                  <a:pt x="271" y="138"/>
                  <a:pt x="272" y="137"/>
                  <a:pt x="272" y="137"/>
                </a:cubicBezTo>
                <a:close/>
                <a:moveTo>
                  <a:pt x="150" y="148"/>
                </a:moveTo>
                <a:cubicBezTo>
                  <a:pt x="151" y="148"/>
                  <a:pt x="150" y="149"/>
                  <a:pt x="150" y="149"/>
                </a:cubicBezTo>
                <a:cubicBezTo>
                  <a:pt x="150" y="150"/>
                  <a:pt x="150" y="150"/>
                  <a:pt x="149" y="150"/>
                </a:cubicBezTo>
                <a:cubicBezTo>
                  <a:pt x="149" y="151"/>
                  <a:pt x="149" y="151"/>
                  <a:pt x="149" y="152"/>
                </a:cubicBezTo>
                <a:cubicBezTo>
                  <a:pt x="149" y="152"/>
                  <a:pt x="149" y="152"/>
                  <a:pt x="148" y="152"/>
                </a:cubicBezTo>
                <a:cubicBezTo>
                  <a:pt x="148" y="152"/>
                  <a:pt x="148" y="152"/>
                  <a:pt x="148" y="152"/>
                </a:cubicBezTo>
                <a:cubicBezTo>
                  <a:pt x="149" y="152"/>
                  <a:pt x="149" y="151"/>
                  <a:pt x="149" y="150"/>
                </a:cubicBezTo>
                <a:cubicBezTo>
                  <a:pt x="149" y="150"/>
                  <a:pt x="150" y="149"/>
                  <a:pt x="150" y="148"/>
                </a:cubicBezTo>
                <a:close/>
                <a:moveTo>
                  <a:pt x="120" y="154"/>
                </a:moveTo>
                <a:cubicBezTo>
                  <a:pt x="120" y="153"/>
                  <a:pt x="120" y="154"/>
                  <a:pt x="120" y="154"/>
                </a:cubicBezTo>
                <a:close/>
                <a:moveTo>
                  <a:pt x="153" y="154"/>
                </a:moveTo>
                <a:cubicBezTo>
                  <a:pt x="153" y="154"/>
                  <a:pt x="153" y="154"/>
                  <a:pt x="153" y="154"/>
                </a:cubicBezTo>
                <a:cubicBezTo>
                  <a:pt x="153" y="154"/>
                  <a:pt x="153" y="154"/>
                  <a:pt x="153" y="154"/>
                </a:cubicBezTo>
                <a:cubicBezTo>
                  <a:pt x="153" y="154"/>
                  <a:pt x="153" y="154"/>
                  <a:pt x="153" y="154"/>
                </a:cubicBezTo>
                <a:cubicBezTo>
                  <a:pt x="153" y="154"/>
                  <a:pt x="153" y="154"/>
                  <a:pt x="153" y="154"/>
                </a:cubicBezTo>
                <a:close/>
                <a:moveTo>
                  <a:pt x="153" y="154"/>
                </a:moveTo>
                <a:cubicBezTo>
                  <a:pt x="153" y="154"/>
                  <a:pt x="153" y="156"/>
                  <a:pt x="152" y="156"/>
                </a:cubicBezTo>
                <a:cubicBezTo>
                  <a:pt x="152" y="155"/>
                  <a:pt x="152" y="155"/>
                  <a:pt x="153" y="154"/>
                </a:cubicBezTo>
                <a:close/>
                <a:moveTo>
                  <a:pt x="121" y="155"/>
                </a:moveTo>
                <a:cubicBezTo>
                  <a:pt x="121" y="155"/>
                  <a:pt x="121" y="155"/>
                  <a:pt x="121" y="155"/>
                </a:cubicBezTo>
                <a:cubicBezTo>
                  <a:pt x="121" y="155"/>
                  <a:pt x="121" y="155"/>
                  <a:pt x="121" y="155"/>
                </a:cubicBezTo>
                <a:cubicBezTo>
                  <a:pt x="121" y="155"/>
                  <a:pt x="121" y="155"/>
                  <a:pt x="121" y="155"/>
                </a:cubicBezTo>
                <a:close/>
                <a:moveTo>
                  <a:pt x="121" y="156"/>
                </a:moveTo>
                <a:cubicBezTo>
                  <a:pt x="121" y="156"/>
                  <a:pt x="121" y="156"/>
                  <a:pt x="121" y="156"/>
                </a:cubicBezTo>
                <a:close/>
                <a:moveTo>
                  <a:pt x="152" y="156"/>
                </a:moveTo>
                <a:cubicBezTo>
                  <a:pt x="152" y="156"/>
                  <a:pt x="152" y="156"/>
                  <a:pt x="152" y="156"/>
                </a:cubicBezTo>
                <a:cubicBezTo>
                  <a:pt x="152" y="157"/>
                  <a:pt x="152" y="157"/>
                  <a:pt x="152" y="157"/>
                </a:cubicBezTo>
                <a:cubicBezTo>
                  <a:pt x="151" y="157"/>
                  <a:pt x="152" y="156"/>
                  <a:pt x="152" y="156"/>
                </a:cubicBezTo>
                <a:close/>
                <a:moveTo>
                  <a:pt x="143" y="161"/>
                </a:moveTo>
                <a:cubicBezTo>
                  <a:pt x="143" y="161"/>
                  <a:pt x="143" y="161"/>
                  <a:pt x="143" y="161"/>
                </a:cubicBezTo>
                <a:close/>
                <a:moveTo>
                  <a:pt x="117" y="161"/>
                </a:moveTo>
                <a:cubicBezTo>
                  <a:pt x="117" y="161"/>
                  <a:pt x="118" y="161"/>
                  <a:pt x="117" y="161"/>
                </a:cubicBezTo>
                <a:close/>
                <a:moveTo>
                  <a:pt x="116" y="162"/>
                </a:moveTo>
                <a:cubicBezTo>
                  <a:pt x="117" y="162"/>
                  <a:pt x="117" y="162"/>
                  <a:pt x="117" y="162"/>
                </a:cubicBezTo>
                <a:cubicBezTo>
                  <a:pt x="117" y="163"/>
                  <a:pt x="116" y="163"/>
                  <a:pt x="116" y="164"/>
                </a:cubicBezTo>
                <a:cubicBezTo>
                  <a:pt x="116" y="164"/>
                  <a:pt x="115" y="164"/>
                  <a:pt x="116" y="163"/>
                </a:cubicBezTo>
                <a:cubicBezTo>
                  <a:pt x="116" y="163"/>
                  <a:pt x="116" y="162"/>
                  <a:pt x="116" y="162"/>
                </a:cubicBezTo>
                <a:close/>
                <a:moveTo>
                  <a:pt x="129" y="163"/>
                </a:moveTo>
                <a:cubicBezTo>
                  <a:pt x="129" y="163"/>
                  <a:pt x="129" y="164"/>
                  <a:pt x="129" y="163"/>
                </a:cubicBezTo>
                <a:close/>
                <a:moveTo>
                  <a:pt x="115" y="167"/>
                </a:moveTo>
                <a:cubicBezTo>
                  <a:pt x="115" y="168"/>
                  <a:pt x="115" y="168"/>
                  <a:pt x="116" y="168"/>
                </a:cubicBezTo>
                <a:cubicBezTo>
                  <a:pt x="115" y="168"/>
                  <a:pt x="115" y="168"/>
                  <a:pt x="115" y="167"/>
                </a:cubicBezTo>
                <a:close/>
                <a:moveTo>
                  <a:pt x="112" y="171"/>
                </a:moveTo>
                <a:cubicBezTo>
                  <a:pt x="113" y="170"/>
                  <a:pt x="113" y="171"/>
                  <a:pt x="113" y="171"/>
                </a:cubicBezTo>
                <a:cubicBezTo>
                  <a:pt x="113" y="171"/>
                  <a:pt x="112" y="171"/>
                  <a:pt x="112" y="171"/>
                </a:cubicBezTo>
                <a:close/>
                <a:moveTo>
                  <a:pt x="122" y="182"/>
                </a:moveTo>
                <a:cubicBezTo>
                  <a:pt x="122" y="183"/>
                  <a:pt x="122" y="183"/>
                  <a:pt x="122" y="182"/>
                </a:cubicBezTo>
                <a:close/>
                <a:moveTo>
                  <a:pt x="106" y="186"/>
                </a:moveTo>
                <a:cubicBezTo>
                  <a:pt x="107" y="186"/>
                  <a:pt x="106" y="186"/>
                  <a:pt x="106" y="186"/>
                </a:cubicBezTo>
                <a:cubicBezTo>
                  <a:pt x="106" y="186"/>
                  <a:pt x="106" y="186"/>
                  <a:pt x="106" y="186"/>
                </a:cubicBezTo>
                <a:close/>
                <a:moveTo>
                  <a:pt x="123" y="188"/>
                </a:moveTo>
                <a:cubicBezTo>
                  <a:pt x="123" y="188"/>
                  <a:pt x="123" y="188"/>
                  <a:pt x="123" y="188"/>
                </a:cubicBezTo>
                <a:cubicBezTo>
                  <a:pt x="123" y="188"/>
                  <a:pt x="123" y="189"/>
                  <a:pt x="122" y="189"/>
                </a:cubicBezTo>
                <a:cubicBezTo>
                  <a:pt x="122" y="189"/>
                  <a:pt x="122" y="189"/>
                  <a:pt x="123" y="188"/>
                </a:cubicBezTo>
                <a:close/>
                <a:moveTo>
                  <a:pt x="122" y="190"/>
                </a:moveTo>
                <a:cubicBezTo>
                  <a:pt x="123" y="190"/>
                  <a:pt x="123" y="190"/>
                  <a:pt x="122" y="190"/>
                </a:cubicBezTo>
                <a:cubicBezTo>
                  <a:pt x="122" y="190"/>
                  <a:pt x="122" y="190"/>
                  <a:pt x="122" y="190"/>
                </a:cubicBezTo>
                <a:close/>
                <a:moveTo>
                  <a:pt x="124" y="192"/>
                </a:moveTo>
                <a:cubicBezTo>
                  <a:pt x="125" y="193"/>
                  <a:pt x="124" y="193"/>
                  <a:pt x="124" y="193"/>
                </a:cubicBezTo>
                <a:cubicBezTo>
                  <a:pt x="123" y="193"/>
                  <a:pt x="124" y="193"/>
                  <a:pt x="123" y="193"/>
                </a:cubicBezTo>
                <a:cubicBezTo>
                  <a:pt x="123" y="192"/>
                  <a:pt x="123" y="192"/>
                  <a:pt x="124" y="192"/>
                </a:cubicBezTo>
                <a:close/>
                <a:moveTo>
                  <a:pt x="123" y="195"/>
                </a:moveTo>
                <a:cubicBezTo>
                  <a:pt x="123" y="195"/>
                  <a:pt x="123" y="195"/>
                  <a:pt x="123" y="195"/>
                </a:cubicBezTo>
                <a:close/>
                <a:moveTo>
                  <a:pt x="123" y="196"/>
                </a:moveTo>
                <a:cubicBezTo>
                  <a:pt x="122" y="196"/>
                  <a:pt x="122" y="197"/>
                  <a:pt x="122" y="197"/>
                </a:cubicBezTo>
                <a:cubicBezTo>
                  <a:pt x="122" y="198"/>
                  <a:pt x="122" y="198"/>
                  <a:pt x="122" y="198"/>
                </a:cubicBezTo>
                <a:cubicBezTo>
                  <a:pt x="122" y="198"/>
                  <a:pt x="122" y="198"/>
                  <a:pt x="122" y="198"/>
                </a:cubicBezTo>
                <a:cubicBezTo>
                  <a:pt x="121" y="199"/>
                  <a:pt x="121" y="199"/>
                  <a:pt x="121" y="199"/>
                </a:cubicBezTo>
                <a:cubicBezTo>
                  <a:pt x="121" y="199"/>
                  <a:pt x="121" y="198"/>
                  <a:pt x="121" y="198"/>
                </a:cubicBezTo>
                <a:cubicBezTo>
                  <a:pt x="121" y="198"/>
                  <a:pt x="122" y="197"/>
                  <a:pt x="122" y="197"/>
                </a:cubicBezTo>
                <a:cubicBezTo>
                  <a:pt x="122" y="196"/>
                  <a:pt x="122" y="196"/>
                  <a:pt x="123" y="196"/>
                </a:cubicBezTo>
                <a:close/>
                <a:moveTo>
                  <a:pt x="121" y="199"/>
                </a:moveTo>
                <a:cubicBezTo>
                  <a:pt x="121" y="199"/>
                  <a:pt x="121" y="200"/>
                  <a:pt x="121" y="200"/>
                </a:cubicBezTo>
                <a:cubicBezTo>
                  <a:pt x="121" y="201"/>
                  <a:pt x="121" y="201"/>
                  <a:pt x="121" y="201"/>
                </a:cubicBezTo>
                <a:cubicBezTo>
                  <a:pt x="120" y="201"/>
                  <a:pt x="120" y="201"/>
                  <a:pt x="120" y="201"/>
                </a:cubicBezTo>
                <a:cubicBezTo>
                  <a:pt x="120" y="202"/>
                  <a:pt x="119" y="204"/>
                  <a:pt x="119" y="205"/>
                </a:cubicBezTo>
                <a:cubicBezTo>
                  <a:pt x="119" y="205"/>
                  <a:pt x="118" y="205"/>
                  <a:pt x="118" y="205"/>
                </a:cubicBezTo>
                <a:cubicBezTo>
                  <a:pt x="118" y="204"/>
                  <a:pt x="118" y="204"/>
                  <a:pt x="119" y="203"/>
                </a:cubicBezTo>
                <a:cubicBezTo>
                  <a:pt x="119" y="203"/>
                  <a:pt x="119" y="202"/>
                  <a:pt x="118" y="202"/>
                </a:cubicBezTo>
                <a:cubicBezTo>
                  <a:pt x="119" y="202"/>
                  <a:pt x="119" y="202"/>
                  <a:pt x="120" y="201"/>
                </a:cubicBezTo>
                <a:cubicBezTo>
                  <a:pt x="120" y="201"/>
                  <a:pt x="120" y="201"/>
                  <a:pt x="120" y="201"/>
                </a:cubicBezTo>
                <a:cubicBezTo>
                  <a:pt x="120" y="200"/>
                  <a:pt x="120" y="200"/>
                  <a:pt x="121" y="199"/>
                </a:cubicBezTo>
                <a:close/>
                <a:moveTo>
                  <a:pt x="93" y="203"/>
                </a:moveTo>
                <a:cubicBezTo>
                  <a:pt x="93" y="203"/>
                  <a:pt x="93" y="204"/>
                  <a:pt x="93" y="203"/>
                </a:cubicBezTo>
                <a:close/>
                <a:moveTo>
                  <a:pt x="120" y="207"/>
                </a:moveTo>
                <a:cubicBezTo>
                  <a:pt x="120" y="207"/>
                  <a:pt x="119" y="208"/>
                  <a:pt x="119" y="209"/>
                </a:cubicBezTo>
                <a:cubicBezTo>
                  <a:pt x="119" y="208"/>
                  <a:pt x="120" y="208"/>
                  <a:pt x="120" y="207"/>
                </a:cubicBezTo>
                <a:close/>
                <a:moveTo>
                  <a:pt x="91" y="207"/>
                </a:moveTo>
                <a:cubicBezTo>
                  <a:pt x="91" y="207"/>
                  <a:pt x="91" y="208"/>
                  <a:pt x="91" y="208"/>
                </a:cubicBezTo>
                <a:cubicBezTo>
                  <a:pt x="91" y="208"/>
                  <a:pt x="91" y="208"/>
                  <a:pt x="91" y="207"/>
                </a:cubicBezTo>
                <a:close/>
                <a:moveTo>
                  <a:pt x="91" y="209"/>
                </a:moveTo>
                <a:cubicBezTo>
                  <a:pt x="91" y="209"/>
                  <a:pt x="91" y="209"/>
                  <a:pt x="91" y="209"/>
                </a:cubicBezTo>
                <a:cubicBezTo>
                  <a:pt x="91" y="209"/>
                  <a:pt x="91" y="209"/>
                  <a:pt x="91" y="209"/>
                </a:cubicBezTo>
                <a:close/>
                <a:moveTo>
                  <a:pt x="119" y="209"/>
                </a:moveTo>
                <a:cubicBezTo>
                  <a:pt x="119" y="209"/>
                  <a:pt x="119" y="209"/>
                  <a:pt x="119" y="209"/>
                </a:cubicBezTo>
                <a:cubicBezTo>
                  <a:pt x="119" y="209"/>
                  <a:pt x="119" y="209"/>
                  <a:pt x="119" y="209"/>
                </a:cubicBezTo>
                <a:close/>
                <a:moveTo>
                  <a:pt x="119" y="209"/>
                </a:moveTo>
                <a:cubicBezTo>
                  <a:pt x="119" y="210"/>
                  <a:pt x="119" y="210"/>
                  <a:pt x="119" y="211"/>
                </a:cubicBezTo>
                <a:cubicBezTo>
                  <a:pt x="119" y="211"/>
                  <a:pt x="119" y="211"/>
                  <a:pt x="118" y="211"/>
                </a:cubicBezTo>
                <a:cubicBezTo>
                  <a:pt x="118" y="212"/>
                  <a:pt x="118" y="212"/>
                  <a:pt x="118" y="212"/>
                </a:cubicBezTo>
                <a:cubicBezTo>
                  <a:pt x="118" y="212"/>
                  <a:pt x="118" y="212"/>
                  <a:pt x="117" y="212"/>
                </a:cubicBezTo>
                <a:cubicBezTo>
                  <a:pt x="117" y="212"/>
                  <a:pt x="117" y="212"/>
                  <a:pt x="117" y="211"/>
                </a:cubicBezTo>
                <a:cubicBezTo>
                  <a:pt x="118" y="211"/>
                  <a:pt x="118" y="210"/>
                  <a:pt x="119" y="209"/>
                </a:cubicBezTo>
                <a:close/>
                <a:moveTo>
                  <a:pt x="116" y="212"/>
                </a:moveTo>
                <a:cubicBezTo>
                  <a:pt x="116" y="212"/>
                  <a:pt x="116" y="212"/>
                  <a:pt x="116" y="212"/>
                </a:cubicBezTo>
                <a:cubicBezTo>
                  <a:pt x="116" y="212"/>
                  <a:pt x="116" y="212"/>
                  <a:pt x="116" y="212"/>
                </a:cubicBezTo>
                <a:cubicBezTo>
                  <a:pt x="116" y="212"/>
                  <a:pt x="116" y="212"/>
                  <a:pt x="116" y="212"/>
                </a:cubicBezTo>
                <a:cubicBezTo>
                  <a:pt x="116" y="212"/>
                  <a:pt x="116" y="212"/>
                  <a:pt x="116" y="212"/>
                </a:cubicBezTo>
                <a:close/>
                <a:moveTo>
                  <a:pt x="116" y="213"/>
                </a:moveTo>
                <a:cubicBezTo>
                  <a:pt x="116" y="213"/>
                  <a:pt x="115" y="214"/>
                  <a:pt x="116" y="214"/>
                </a:cubicBezTo>
                <a:cubicBezTo>
                  <a:pt x="116" y="214"/>
                  <a:pt x="116" y="214"/>
                  <a:pt x="117" y="214"/>
                </a:cubicBezTo>
                <a:cubicBezTo>
                  <a:pt x="116" y="215"/>
                  <a:pt x="115" y="214"/>
                  <a:pt x="114" y="214"/>
                </a:cubicBezTo>
                <a:cubicBezTo>
                  <a:pt x="114" y="214"/>
                  <a:pt x="115" y="214"/>
                  <a:pt x="115" y="214"/>
                </a:cubicBezTo>
                <a:cubicBezTo>
                  <a:pt x="115" y="213"/>
                  <a:pt x="115" y="213"/>
                  <a:pt x="116" y="213"/>
                </a:cubicBezTo>
                <a:close/>
                <a:moveTo>
                  <a:pt x="113" y="214"/>
                </a:moveTo>
                <a:cubicBezTo>
                  <a:pt x="113" y="214"/>
                  <a:pt x="113" y="214"/>
                  <a:pt x="113" y="214"/>
                </a:cubicBezTo>
                <a:cubicBezTo>
                  <a:pt x="113" y="214"/>
                  <a:pt x="113" y="214"/>
                  <a:pt x="113" y="214"/>
                </a:cubicBezTo>
                <a:close/>
                <a:moveTo>
                  <a:pt x="89" y="214"/>
                </a:moveTo>
                <a:cubicBezTo>
                  <a:pt x="89" y="214"/>
                  <a:pt x="89" y="215"/>
                  <a:pt x="89" y="215"/>
                </a:cubicBezTo>
                <a:cubicBezTo>
                  <a:pt x="89" y="215"/>
                  <a:pt x="89" y="216"/>
                  <a:pt x="89" y="216"/>
                </a:cubicBezTo>
                <a:cubicBezTo>
                  <a:pt x="88" y="216"/>
                  <a:pt x="88" y="216"/>
                  <a:pt x="88" y="216"/>
                </a:cubicBezTo>
                <a:cubicBezTo>
                  <a:pt x="88" y="216"/>
                  <a:pt x="89" y="215"/>
                  <a:pt x="89" y="214"/>
                </a:cubicBezTo>
                <a:close/>
                <a:moveTo>
                  <a:pt x="113" y="215"/>
                </a:moveTo>
                <a:cubicBezTo>
                  <a:pt x="113" y="215"/>
                  <a:pt x="113" y="215"/>
                  <a:pt x="113" y="215"/>
                </a:cubicBezTo>
                <a:cubicBezTo>
                  <a:pt x="112" y="215"/>
                  <a:pt x="113" y="216"/>
                  <a:pt x="112" y="216"/>
                </a:cubicBezTo>
                <a:cubicBezTo>
                  <a:pt x="112" y="215"/>
                  <a:pt x="112" y="215"/>
                  <a:pt x="113" y="215"/>
                </a:cubicBezTo>
                <a:close/>
                <a:moveTo>
                  <a:pt x="116" y="215"/>
                </a:moveTo>
                <a:cubicBezTo>
                  <a:pt x="117" y="214"/>
                  <a:pt x="116" y="215"/>
                  <a:pt x="116" y="215"/>
                </a:cubicBezTo>
                <a:close/>
                <a:moveTo>
                  <a:pt x="115" y="215"/>
                </a:moveTo>
                <a:cubicBezTo>
                  <a:pt x="115" y="215"/>
                  <a:pt x="115" y="215"/>
                  <a:pt x="115" y="215"/>
                </a:cubicBezTo>
                <a:cubicBezTo>
                  <a:pt x="115" y="215"/>
                  <a:pt x="115" y="215"/>
                  <a:pt x="115" y="215"/>
                </a:cubicBezTo>
                <a:close/>
                <a:moveTo>
                  <a:pt x="116" y="215"/>
                </a:moveTo>
                <a:cubicBezTo>
                  <a:pt x="116" y="215"/>
                  <a:pt x="116" y="216"/>
                  <a:pt x="116" y="215"/>
                </a:cubicBezTo>
                <a:close/>
                <a:moveTo>
                  <a:pt x="114" y="216"/>
                </a:moveTo>
                <a:cubicBezTo>
                  <a:pt x="114" y="216"/>
                  <a:pt x="114" y="216"/>
                  <a:pt x="114" y="216"/>
                </a:cubicBezTo>
                <a:cubicBezTo>
                  <a:pt x="114" y="216"/>
                  <a:pt x="114" y="216"/>
                  <a:pt x="114" y="216"/>
                </a:cubicBezTo>
                <a:close/>
                <a:moveTo>
                  <a:pt x="101" y="245"/>
                </a:moveTo>
                <a:cubicBezTo>
                  <a:pt x="101" y="245"/>
                  <a:pt x="101" y="245"/>
                  <a:pt x="101" y="244"/>
                </a:cubicBezTo>
                <a:cubicBezTo>
                  <a:pt x="101" y="244"/>
                  <a:pt x="101" y="243"/>
                  <a:pt x="101" y="242"/>
                </a:cubicBezTo>
                <a:cubicBezTo>
                  <a:pt x="100" y="241"/>
                  <a:pt x="101" y="239"/>
                  <a:pt x="102" y="238"/>
                </a:cubicBezTo>
                <a:cubicBezTo>
                  <a:pt x="102" y="238"/>
                  <a:pt x="103" y="238"/>
                  <a:pt x="103" y="237"/>
                </a:cubicBezTo>
                <a:cubicBezTo>
                  <a:pt x="103" y="237"/>
                  <a:pt x="102" y="237"/>
                  <a:pt x="102" y="237"/>
                </a:cubicBezTo>
                <a:cubicBezTo>
                  <a:pt x="102" y="236"/>
                  <a:pt x="103" y="236"/>
                  <a:pt x="103" y="236"/>
                </a:cubicBezTo>
                <a:cubicBezTo>
                  <a:pt x="103" y="236"/>
                  <a:pt x="103" y="236"/>
                  <a:pt x="103" y="235"/>
                </a:cubicBezTo>
                <a:cubicBezTo>
                  <a:pt x="103" y="235"/>
                  <a:pt x="104" y="234"/>
                  <a:pt x="104" y="234"/>
                </a:cubicBezTo>
                <a:cubicBezTo>
                  <a:pt x="106" y="229"/>
                  <a:pt x="108" y="225"/>
                  <a:pt x="110" y="221"/>
                </a:cubicBezTo>
                <a:cubicBezTo>
                  <a:pt x="110" y="221"/>
                  <a:pt x="110" y="219"/>
                  <a:pt x="110" y="218"/>
                </a:cubicBezTo>
                <a:cubicBezTo>
                  <a:pt x="111" y="218"/>
                  <a:pt x="111" y="217"/>
                  <a:pt x="112" y="216"/>
                </a:cubicBezTo>
                <a:cubicBezTo>
                  <a:pt x="112" y="216"/>
                  <a:pt x="112" y="216"/>
                  <a:pt x="112" y="216"/>
                </a:cubicBezTo>
                <a:cubicBezTo>
                  <a:pt x="112" y="217"/>
                  <a:pt x="112" y="217"/>
                  <a:pt x="112" y="217"/>
                </a:cubicBezTo>
                <a:cubicBezTo>
                  <a:pt x="112" y="217"/>
                  <a:pt x="113" y="217"/>
                  <a:pt x="113" y="217"/>
                </a:cubicBezTo>
                <a:cubicBezTo>
                  <a:pt x="114" y="218"/>
                  <a:pt x="112" y="219"/>
                  <a:pt x="112" y="220"/>
                </a:cubicBezTo>
                <a:cubicBezTo>
                  <a:pt x="113" y="220"/>
                  <a:pt x="113" y="220"/>
                  <a:pt x="113" y="219"/>
                </a:cubicBezTo>
                <a:cubicBezTo>
                  <a:pt x="113" y="218"/>
                  <a:pt x="114" y="218"/>
                  <a:pt x="114" y="217"/>
                </a:cubicBezTo>
                <a:cubicBezTo>
                  <a:pt x="114" y="217"/>
                  <a:pt x="114" y="216"/>
                  <a:pt x="115" y="216"/>
                </a:cubicBezTo>
                <a:cubicBezTo>
                  <a:pt x="115" y="216"/>
                  <a:pt x="115" y="217"/>
                  <a:pt x="115" y="217"/>
                </a:cubicBezTo>
                <a:cubicBezTo>
                  <a:pt x="115" y="217"/>
                  <a:pt x="115" y="216"/>
                  <a:pt x="116" y="216"/>
                </a:cubicBezTo>
                <a:cubicBezTo>
                  <a:pt x="116" y="217"/>
                  <a:pt x="116" y="217"/>
                  <a:pt x="116" y="218"/>
                </a:cubicBezTo>
                <a:cubicBezTo>
                  <a:pt x="115" y="218"/>
                  <a:pt x="115" y="219"/>
                  <a:pt x="115" y="220"/>
                </a:cubicBezTo>
                <a:cubicBezTo>
                  <a:pt x="115" y="219"/>
                  <a:pt x="114" y="219"/>
                  <a:pt x="114" y="219"/>
                </a:cubicBezTo>
                <a:cubicBezTo>
                  <a:pt x="114" y="220"/>
                  <a:pt x="114" y="220"/>
                  <a:pt x="114" y="220"/>
                </a:cubicBezTo>
                <a:cubicBezTo>
                  <a:pt x="114" y="220"/>
                  <a:pt x="114" y="220"/>
                  <a:pt x="114" y="221"/>
                </a:cubicBezTo>
                <a:cubicBezTo>
                  <a:pt x="114" y="221"/>
                  <a:pt x="114" y="221"/>
                  <a:pt x="114" y="221"/>
                </a:cubicBezTo>
                <a:cubicBezTo>
                  <a:pt x="114" y="221"/>
                  <a:pt x="114" y="221"/>
                  <a:pt x="114" y="221"/>
                </a:cubicBezTo>
                <a:cubicBezTo>
                  <a:pt x="113" y="221"/>
                  <a:pt x="113" y="222"/>
                  <a:pt x="113" y="222"/>
                </a:cubicBezTo>
                <a:cubicBezTo>
                  <a:pt x="113" y="222"/>
                  <a:pt x="113" y="222"/>
                  <a:pt x="113" y="222"/>
                </a:cubicBezTo>
                <a:cubicBezTo>
                  <a:pt x="113" y="222"/>
                  <a:pt x="113" y="223"/>
                  <a:pt x="113" y="223"/>
                </a:cubicBezTo>
                <a:cubicBezTo>
                  <a:pt x="113" y="223"/>
                  <a:pt x="113" y="224"/>
                  <a:pt x="112" y="224"/>
                </a:cubicBezTo>
                <a:cubicBezTo>
                  <a:pt x="112" y="224"/>
                  <a:pt x="112" y="224"/>
                  <a:pt x="112" y="224"/>
                </a:cubicBezTo>
                <a:cubicBezTo>
                  <a:pt x="112" y="225"/>
                  <a:pt x="112" y="224"/>
                  <a:pt x="112" y="224"/>
                </a:cubicBezTo>
                <a:cubicBezTo>
                  <a:pt x="112" y="225"/>
                  <a:pt x="111" y="225"/>
                  <a:pt x="111" y="227"/>
                </a:cubicBezTo>
                <a:cubicBezTo>
                  <a:pt x="111" y="227"/>
                  <a:pt x="111" y="227"/>
                  <a:pt x="112" y="227"/>
                </a:cubicBezTo>
                <a:cubicBezTo>
                  <a:pt x="111" y="228"/>
                  <a:pt x="111" y="228"/>
                  <a:pt x="111" y="229"/>
                </a:cubicBezTo>
                <a:cubicBezTo>
                  <a:pt x="110" y="229"/>
                  <a:pt x="110" y="229"/>
                  <a:pt x="110" y="229"/>
                </a:cubicBezTo>
                <a:cubicBezTo>
                  <a:pt x="110" y="230"/>
                  <a:pt x="110" y="229"/>
                  <a:pt x="110" y="230"/>
                </a:cubicBezTo>
                <a:cubicBezTo>
                  <a:pt x="109" y="230"/>
                  <a:pt x="110" y="232"/>
                  <a:pt x="109" y="232"/>
                </a:cubicBezTo>
                <a:cubicBezTo>
                  <a:pt x="109" y="234"/>
                  <a:pt x="108" y="235"/>
                  <a:pt x="107" y="237"/>
                </a:cubicBezTo>
                <a:cubicBezTo>
                  <a:pt x="107" y="237"/>
                  <a:pt x="107" y="237"/>
                  <a:pt x="107" y="237"/>
                </a:cubicBezTo>
                <a:cubicBezTo>
                  <a:pt x="107" y="238"/>
                  <a:pt x="106" y="239"/>
                  <a:pt x="105" y="240"/>
                </a:cubicBezTo>
                <a:cubicBezTo>
                  <a:pt x="105" y="240"/>
                  <a:pt x="105" y="240"/>
                  <a:pt x="104" y="240"/>
                </a:cubicBezTo>
                <a:cubicBezTo>
                  <a:pt x="104" y="240"/>
                  <a:pt x="104" y="240"/>
                  <a:pt x="104" y="241"/>
                </a:cubicBezTo>
                <a:cubicBezTo>
                  <a:pt x="105" y="241"/>
                  <a:pt x="105" y="240"/>
                  <a:pt x="105" y="240"/>
                </a:cubicBezTo>
                <a:cubicBezTo>
                  <a:pt x="105" y="241"/>
                  <a:pt x="106" y="241"/>
                  <a:pt x="106" y="241"/>
                </a:cubicBezTo>
                <a:cubicBezTo>
                  <a:pt x="106" y="242"/>
                  <a:pt x="106" y="242"/>
                  <a:pt x="106" y="242"/>
                </a:cubicBezTo>
                <a:cubicBezTo>
                  <a:pt x="106" y="243"/>
                  <a:pt x="106" y="243"/>
                  <a:pt x="105" y="244"/>
                </a:cubicBezTo>
                <a:cubicBezTo>
                  <a:pt x="105" y="243"/>
                  <a:pt x="105" y="242"/>
                  <a:pt x="105" y="242"/>
                </a:cubicBezTo>
                <a:cubicBezTo>
                  <a:pt x="105" y="242"/>
                  <a:pt x="105" y="242"/>
                  <a:pt x="104" y="242"/>
                </a:cubicBezTo>
                <a:cubicBezTo>
                  <a:pt x="104" y="243"/>
                  <a:pt x="104" y="243"/>
                  <a:pt x="104" y="243"/>
                </a:cubicBezTo>
                <a:cubicBezTo>
                  <a:pt x="104" y="243"/>
                  <a:pt x="104" y="243"/>
                  <a:pt x="103" y="243"/>
                </a:cubicBezTo>
                <a:cubicBezTo>
                  <a:pt x="103" y="244"/>
                  <a:pt x="103" y="244"/>
                  <a:pt x="103" y="245"/>
                </a:cubicBezTo>
                <a:cubicBezTo>
                  <a:pt x="103" y="245"/>
                  <a:pt x="103" y="245"/>
                  <a:pt x="103" y="245"/>
                </a:cubicBezTo>
                <a:cubicBezTo>
                  <a:pt x="103" y="246"/>
                  <a:pt x="102" y="246"/>
                  <a:pt x="101" y="247"/>
                </a:cubicBezTo>
                <a:cubicBezTo>
                  <a:pt x="101" y="247"/>
                  <a:pt x="101" y="246"/>
                  <a:pt x="101" y="246"/>
                </a:cubicBezTo>
                <a:cubicBezTo>
                  <a:pt x="101" y="246"/>
                  <a:pt x="101" y="246"/>
                  <a:pt x="101" y="246"/>
                </a:cubicBezTo>
                <a:cubicBezTo>
                  <a:pt x="101" y="246"/>
                  <a:pt x="101" y="246"/>
                  <a:pt x="101" y="246"/>
                </a:cubicBezTo>
                <a:cubicBezTo>
                  <a:pt x="101" y="245"/>
                  <a:pt x="101" y="246"/>
                  <a:pt x="101" y="245"/>
                </a:cubicBezTo>
                <a:close/>
                <a:moveTo>
                  <a:pt x="116" y="216"/>
                </a:moveTo>
                <a:cubicBezTo>
                  <a:pt x="116" y="216"/>
                  <a:pt x="116" y="216"/>
                  <a:pt x="116" y="216"/>
                </a:cubicBezTo>
                <a:close/>
                <a:moveTo>
                  <a:pt x="88" y="216"/>
                </a:moveTo>
                <a:cubicBezTo>
                  <a:pt x="88" y="216"/>
                  <a:pt x="88" y="216"/>
                  <a:pt x="88" y="216"/>
                </a:cubicBezTo>
                <a:cubicBezTo>
                  <a:pt x="88" y="216"/>
                  <a:pt x="88" y="216"/>
                  <a:pt x="88" y="216"/>
                </a:cubicBezTo>
                <a:cubicBezTo>
                  <a:pt x="88" y="216"/>
                  <a:pt x="88" y="216"/>
                  <a:pt x="88" y="216"/>
                </a:cubicBezTo>
                <a:cubicBezTo>
                  <a:pt x="88" y="216"/>
                  <a:pt x="88" y="216"/>
                  <a:pt x="88" y="216"/>
                </a:cubicBezTo>
                <a:close/>
                <a:moveTo>
                  <a:pt x="102" y="217"/>
                </a:moveTo>
                <a:cubicBezTo>
                  <a:pt x="103" y="217"/>
                  <a:pt x="102" y="218"/>
                  <a:pt x="103" y="217"/>
                </a:cubicBezTo>
                <a:cubicBezTo>
                  <a:pt x="103" y="218"/>
                  <a:pt x="103" y="218"/>
                  <a:pt x="102" y="218"/>
                </a:cubicBezTo>
                <a:cubicBezTo>
                  <a:pt x="102" y="218"/>
                  <a:pt x="102" y="217"/>
                  <a:pt x="102" y="218"/>
                </a:cubicBezTo>
                <a:cubicBezTo>
                  <a:pt x="102" y="217"/>
                  <a:pt x="102" y="217"/>
                  <a:pt x="102" y="217"/>
                </a:cubicBezTo>
                <a:close/>
                <a:moveTo>
                  <a:pt x="101" y="221"/>
                </a:moveTo>
                <a:cubicBezTo>
                  <a:pt x="101" y="221"/>
                  <a:pt x="101" y="221"/>
                  <a:pt x="101" y="221"/>
                </a:cubicBezTo>
                <a:cubicBezTo>
                  <a:pt x="101" y="221"/>
                  <a:pt x="101" y="221"/>
                  <a:pt x="101" y="221"/>
                </a:cubicBezTo>
                <a:close/>
                <a:moveTo>
                  <a:pt x="130" y="224"/>
                </a:moveTo>
                <a:cubicBezTo>
                  <a:pt x="130" y="224"/>
                  <a:pt x="130" y="224"/>
                  <a:pt x="130" y="224"/>
                </a:cubicBezTo>
                <a:close/>
                <a:moveTo>
                  <a:pt x="99" y="224"/>
                </a:moveTo>
                <a:cubicBezTo>
                  <a:pt x="100" y="224"/>
                  <a:pt x="99" y="225"/>
                  <a:pt x="99" y="224"/>
                </a:cubicBezTo>
                <a:close/>
                <a:moveTo>
                  <a:pt x="111" y="226"/>
                </a:moveTo>
                <a:cubicBezTo>
                  <a:pt x="112" y="226"/>
                  <a:pt x="112" y="227"/>
                  <a:pt x="111" y="227"/>
                </a:cubicBezTo>
                <a:cubicBezTo>
                  <a:pt x="111" y="226"/>
                  <a:pt x="112" y="226"/>
                  <a:pt x="111" y="226"/>
                </a:cubicBezTo>
                <a:close/>
                <a:moveTo>
                  <a:pt x="103" y="227"/>
                </a:moveTo>
                <a:cubicBezTo>
                  <a:pt x="103" y="227"/>
                  <a:pt x="103" y="227"/>
                  <a:pt x="103" y="227"/>
                </a:cubicBezTo>
                <a:cubicBezTo>
                  <a:pt x="103" y="228"/>
                  <a:pt x="103" y="228"/>
                  <a:pt x="103" y="228"/>
                </a:cubicBezTo>
                <a:cubicBezTo>
                  <a:pt x="102" y="228"/>
                  <a:pt x="103" y="227"/>
                  <a:pt x="103" y="227"/>
                </a:cubicBezTo>
                <a:close/>
                <a:moveTo>
                  <a:pt x="102" y="229"/>
                </a:moveTo>
                <a:cubicBezTo>
                  <a:pt x="102" y="229"/>
                  <a:pt x="102" y="229"/>
                  <a:pt x="102" y="229"/>
                </a:cubicBezTo>
                <a:cubicBezTo>
                  <a:pt x="102" y="230"/>
                  <a:pt x="102" y="230"/>
                  <a:pt x="103" y="230"/>
                </a:cubicBezTo>
                <a:cubicBezTo>
                  <a:pt x="103" y="231"/>
                  <a:pt x="102" y="230"/>
                  <a:pt x="102" y="231"/>
                </a:cubicBezTo>
                <a:cubicBezTo>
                  <a:pt x="101" y="231"/>
                  <a:pt x="101" y="230"/>
                  <a:pt x="101" y="230"/>
                </a:cubicBezTo>
                <a:cubicBezTo>
                  <a:pt x="101" y="230"/>
                  <a:pt x="102" y="230"/>
                  <a:pt x="102" y="229"/>
                </a:cubicBezTo>
                <a:cubicBezTo>
                  <a:pt x="102" y="229"/>
                  <a:pt x="102" y="229"/>
                  <a:pt x="102" y="229"/>
                </a:cubicBezTo>
                <a:close/>
                <a:moveTo>
                  <a:pt x="103" y="229"/>
                </a:moveTo>
                <a:cubicBezTo>
                  <a:pt x="103" y="229"/>
                  <a:pt x="103" y="230"/>
                  <a:pt x="103" y="230"/>
                </a:cubicBezTo>
                <a:cubicBezTo>
                  <a:pt x="103" y="229"/>
                  <a:pt x="103" y="230"/>
                  <a:pt x="103" y="229"/>
                </a:cubicBezTo>
                <a:close/>
                <a:moveTo>
                  <a:pt x="102" y="231"/>
                </a:moveTo>
                <a:cubicBezTo>
                  <a:pt x="102" y="231"/>
                  <a:pt x="102" y="231"/>
                  <a:pt x="102" y="232"/>
                </a:cubicBezTo>
                <a:cubicBezTo>
                  <a:pt x="102" y="232"/>
                  <a:pt x="102" y="232"/>
                  <a:pt x="101" y="232"/>
                </a:cubicBezTo>
                <a:cubicBezTo>
                  <a:pt x="101" y="232"/>
                  <a:pt x="101" y="232"/>
                  <a:pt x="101" y="232"/>
                </a:cubicBezTo>
                <a:cubicBezTo>
                  <a:pt x="101" y="231"/>
                  <a:pt x="102" y="231"/>
                  <a:pt x="102" y="231"/>
                </a:cubicBezTo>
                <a:close/>
                <a:moveTo>
                  <a:pt x="101" y="232"/>
                </a:moveTo>
                <a:cubicBezTo>
                  <a:pt x="101" y="233"/>
                  <a:pt x="101" y="234"/>
                  <a:pt x="100" y="234"/>
                </a:cubicBezTo>
                <a:cubicBezTo>
                  <a:pt x="101" y="233"/>
                  <a:pt x="101" y="232"/>
                  <a:pt x="101" y="232"/>
                </a:cubicBezTo>
                <a:close/>
                <a:moveTo>
                  <a:pt x="97" y="237"/>
                </a:moveTo>
                <a:cubicBezTo>
                  <a:pt x="97" y="237"/>
                  <a:pt x="97" y="237"/>
                  <a:pt x="97" y="237"/>
                </a:cubicBezTo>
                <a:cubicBezTo>
                  <a:pt x="97" y="236"/>
                  <a:pt x="98" y="237"/>
                  <a:pt x="97" y="237"/>
                </a:cubicBezTo>
                <a:close/>
                <a:moveTo>
                  <a:pt x="102" y="237"/>
                </a:moveTo>
                <a:cubicBezTo>
                  <a:pt x="102" y="237"/>
                  <a:pt x="102" y="237"/>
                  <a:pt x="102" y="237"/>
                </a:cubicBezTo>
                <a:cubicBezTo>
                  <a:pt x="102" y="237"/>
                  <a:pt x="102" y="237"/>
                  <a:pt x="102" y="237"/>
                </a:cubicBezTo>
                <a:close/>
                <a:moveTo>
                  <a:pt x="108" y="238"/>
                </a:moveTo>
                <a:cubicBezTo>
                  <a:pt x="108" y="238"/>
                  <a:pt x="108" y="239"/>
                  <a:pt x="108" y="239"/>
                </a:cubicBezTo>
                <a:cubicBezTo>
                  <a:pt x="107" y="239"/>
                  <a:pt x="107" y="240"/>
                  <a:pt x="107" y="240"/>
                </a:cubicBezTo>
                <a:cubicBezTo>
                  <a:pt x="106" y="239"/>
                  <a:pt x="107" y="238"/>
                  <a:pt x="107" y="238"/>
                </a:cubicBezTo>
                <a:cubicBezTo>
                  <a:pt x="108" y="238"/>
                  <a:pt x="108" y="238"/>
                  <a:pt x="108" y="238"/>
                </a:cubicBezTo>
                <a:close/>
                <a:moveTo>
                  <a:pt x="90" y="247"/>
                </a:moveTo>
                <a:cubicBezTo>
                  <a:pt x="90" y="247"/>
                  <a:pt x="90" y="247"/>
                  <a:pt x="91" y="247"/>
                </a:cubicBezTo>
                <a:cubicBezTo>
                  <a:pt x="91" y="247"/>
                  <a:pt x="91" y="247"/>
                  <a:pt x="91" y="247"/>
                </a:cubicBezTo>
                <a:cubicBezTo>
                  <a:pt x="90" y="247"/>
                  <a:pt x="90" y="247"/>
                  <a:pt x="90" y="247"/>
                </a:cubicBezTo>
                <a:cubicBezTo>
                  <a:pt x="90" y="247"/>
                  <a:pt x="90" y="247"/>
                  <a:pt x="90" y="247"/>
                </a:cubicBezTo>
                <a:close/>
                <a:moveTo>
                  <a:pt x="90" y="247"/>
                </a:moveTo>
                <a:cubicBezTo>
                  <a:pt x="90" y="247"/>
                  <a:pt x="90" y="247"/>
                  <a:pt x="90" y="247"/>
                </a:cubicBezTo>
                <a:cubicBezTo>
                  <a:pt x="90" y="247"/>
                  <a:pt x="90" y="247"/>
                  <a:pt x="90" y="247"/>
                </a:cubicBezTo>
                <a:close/>
                <a:moveTo>
                  <a:pt x="87" y="249"/>
                </a:moveTo>
                <a:cubicBezTo>
                  <a:pt x="88" y="249"/>
                  <a:pt x="88" y="250"/>
                  <a:pt x="87" y="250"/>
                </a:cubicBezTo>
                <a:cubicBezTo>
                  <a:pt x="87" y="250"/>
                  <a:pt x="87" y="250"/>
                  <a:pt x="87" y="250"/>
                </a:cubicBezTo>
                <a:cubicBezTo>
                  <a:pt x="87" y="250"/>
                  <a:pt x="87" y="250"/>
                  <a:pt x="87" y="249"/>
                </a:cubicBezTo>
                <a:close/>
                <a:moveTo>
                  <a:pt x="86" y="251"/>
                </a:moveTo>
                <a:cubicBezTo>
                  <a:pt x="87" y="251"/>
                  <a:pt x="87" y="251"/>
                  <a:pt x="87" y="251"/>
                </a:cubicBezTo>
                <a:cubicBezTo>
                  <a:pt x="87" y="252"/>
                  <a:pt x="87" y="252"/>
                  <a:pt x="86" y="252"/>
                </a:cubicBezTo>
                <a:cubicBezTo>
                  <a:pt x="86" y="252"/>
                  <a:pt x="86" y="251"/>
                  <a:pt x="86" y="251"/>
                </a:cubicBezTo>
                <a:close/>
                <a:moveTo>
                  <a:pt x="99" y="255"/>
                </a:moveTo>
                <a:cubicBezTo>
                  <a:pt x="99" y="255"/>
                  <a:pt x="99" y="255"/>
                  <a:pt x="99" y="255"/>
                </a:cubicBezTo>
                <a:cubicBezTo>
                  <a:pt x="99" y="255"/>
                  <a:pt x="99" y="255"/>
                  <a:pt x="99" y="255"/>
                </a:cubicBezTo>
                <a:close/>
                <a:moveTo>
                  <a:pt x="83" y="257"/>
                </a:moveTo>
                <a:cubicBezTo>
                  <a:pt x="83" y="257"/>
                  <a:pt x="83" y="258"/>
                  <a:pt x="83" y="257"/>
                </a:cubicBezTo>
                <a:close/>
                <a:moveTo>
                  <a:pt x="83" y="257"/>
                </a:moveTo>
                <a:cubicBezTo>
                  <a:pt x="84" y="257"/>
                  <a:pt x="84" y="258"/>
                  <a:pt x="83" y="257"/>
                </a:cubicBezTo>
                <a:close/>
                <a:moveTo>
                  <a:pt x="82" y="260"/>
                </a:moveTo>
                <a:cubicBezTo>
                  <a:pt x="82" y="260"/>
                  <a:pt x="82" y="261"/>
                  <a:pt x="82" y="260"/>
                </a:cubicBezTo>
                <a:close/>
                <a:moveTo>
                  <a:pt x="95" y="262"/>
                </a:moveTo>
                <a:cubicBezTo>
                  <a:pt x="96" y="262"/>
                  <a:pt x="96" y="262"/>
                  <a:pt x="96" y="262"/>
                </a:cubicBezTo>
                <a:cubicBezTo>
                  <a:pt x="95" y="262"/>
                  <a:pt x="95" y="262"/>
                  <a:pt x="95" y="262"/>
                </a:cubicBezTo>
                <a:close/>
                <a:moveTo>
                  <a:pt x="93" y="268"/>
                </a:moveTo>
                <a:cubicBezTo>
                  <a:pt x="94" y="268"/>
                  <a:pt x="94" y="268"/>
                  <a:pt x="94" y="268"/>
                </a:cubicBezTo>
                <a:cubicBezTo>
                  <a:pt x="94" y="268"/>
                  <a:pt x="94" y="268"/>
                  <a:pt x="94" y="268"/>
                </a:cubicBezTo>
                <a:cubicBezTo>
                  <a:pt x="93" y="268"/>
                  <a:pt x="93" y="268"/>
                  <a:pt x="93" y="268"/>
                </a:cubicBezTo>
                <a:close/>
                <a:moveTo>
                  <a:pt x="105" y="271"/>
                </a:moveTo>
                <a:cubicBezTo>
                  <a:pt x="105" y="271"/>
                  <a:pt x="106" y="271"/>
                  <a:pt x="106" y="271"/>
                </a:cubicBezTo>
                <a:cubicBezTo>
                  <a:pt x="106" y="272"/>
                  <a:pt x="105" y="272"/>
                  <a:pt x="106" y="273"/>
                </a:cubicBezTo>
                <a:cubicBezTo>
                  <a:pt x="105" y="273"/>
                  <a:pt x="105" y="274"/>
                  <a:pt x="105" y="274"/>
                </a:cubicBezTo>
                <a:cubicBezTo>
                  <a:pt x="105" y="275"/>
                  <a:pt x="105" y="276"/>
                  <a:pt x="104" y="276"/>
                </a:cubicBezTo>
                <a:cubicBezTo>
                  <a:pt x="104" y="276"/>
                  <a:pt x="104" y="276"/>
                  <a:pt x="105" y="276"/>
                </a:cubicBezTo>
                <a:cubicBezTo>
                  <a:pt x="104" y="277"/>
                  <a:pt x="104" y="277"/>
                  <a:pt x="103" y="277"/>
                </a:cubicBezTo>
                <a:cubicBezTo>
                  <a:pt x="103" y="278"/>
                  <a:pt x="103" y="279"/>
                  <a:pt x="102" y="280"/>
                </a:cubicBezTo>
                <a:cubicBezTo>
                  <a:pt x="103" y="281"/>
                  <a:pt x="102" y="281"/>
                  <a:pt x="102" y="282"/>
                </a:cubicBezTo>
                <a:cubicBezTo>
                  <a:pt x="101" y="282"/>
                  <a:pt x="101" y="282"/>
                  <a:pt x="101" y="282"/>
                </a:cubicBezTo>
                <a:cubicBezTo>
                  <a:pt x="101" y="283"/>
                  <a:pt x="102" y="284"/>
                  <a:pt x="101" y="285"/>
                </a:cubicBezTo>
                <a:cubicBezTo>
                  <a:pt x="101" y="284"/>
                  <a:pt x="101" y="284"/>
                  <a:pt x="101" y="284"/>
                </a:cubicBezTo>
                <a:cubicBezTo>
                  <a:pt x="99" y="284"/>
                  <a:pt x="99" y="286"/>
                  <a:pt x="99" y="288"/>
                </a:cubicBezTo>
                <a:cubicBezTo>
                  <a:pt x="98" y="288"/>
                  <a:pt x="98" y="288"/>
                  <a:pt x="98" y="288"/>
                </a:cubicBezTo>
                <a:cubicBezTo>
                  <a:pt x="98" y="288"/>
                  <a:pt x="97" y="289"/>
                  <a:pt x="98" y="290"/>
                </a:cubicBezTo>
                <a:cubicBezTo>
                  <a:pt x="97" y="290"/>
                  <a:pt x="97" y="291"/>
                  <a:pt x="97" y="291"/>
                </a:cubicBezTo>
                <a:cubicBezTo>
                  <a:pt x="96" y="290"/>
                  <a:pt x="98" y="289"/>
                  <a:pt x="98" y="288"/>
                </a:cubicBezTo>
                <a:cubicBezTo>
                  <a:pt x="98" y="287"/>
                  <a:pt x="98" y="287"/>
                  <a:pt x="98" y="287"/>
                </a:cubicBezTo>
                <a:cubicBezTo>
                  <a:pt x="99" y="285"/>
                  <a:pt x="100" y="284"/>
                  <a:pt x="101" y="282"/>
                </a:cubicBezTo>
                <a:cubicBezTo>
                  <a:pt x="101" y="281"/>
                  <a:pt x="101" y="281"/>
                  <a:pt x="102" y="280"/>
                </a:cubicBezTo>
                <a:cubicBezTo>
                  <a:pt x="102" y="280"/>
                  <a:pt x="102" y="280"/>
                  <a:pt x="102" y="280"/>
                </a:cubicBezTo>
                <a:cubicBezTo>
                  <a:pt x="103" y="278"/>
                  <a:pt x="104" y="276"/>
                  <a:pt x="105" y="274"/>
                </a:cubicBezTo>
                <a:cubicBezTo>
                  <a:pt x="105" y="273"/>
                  <a:pt x="106" y="273"/>
                  <a:pt x="105" y="271"/>
                </a:cubicBezTo>
                <a:close/>
                <a:moveTo>
                  <a:pt x="105" y="276"/>
                </a:moveTo>
                <a:cubicBezTo>
                  <a:pt x="106" y="276"/>
                  <a:pt x="105" y="277"/>
                  <a:pt x="106" y="277"/>
                </a:cubicBezTo>
                <a:cubicBezTo>
                  <a:pt x="106" y="277"/>
                  <a:pt x="106" y="277"/>
                  <a:pt x="106" y="277"/>
                </a:cubicBezTo>
                <a:cubicBezTo>
                  <a:pt x="105" y="277"/>
                  <a:pt x="105" y="277"/>
                  <a:pt x="105" y="277"/>
                </a:cubicBezTo>
                <a:cubicBezTo>
                  <a:pt x="105" y="277"/>
                  <a:pt x="105" y="276"/>
                  <a:pt x="105" y="276"/>
                </a:cubicBezTo>
                <a:close/>
                <a:moveTo>
                  <a:pt x="89" y="277"/>
                </a:moveTo>
                <a:cubicBezTo>
                  <a:pt x="89" y="276"/>
                  <a:pt x="89" y="277"/>
                  <a:pt x="89" y="277"/>
                </a:cubicBezTo>
                <a:close/>
                <a:moveTo>
                  <a:pt x="100" y="280"/>
                </a:moveTo>
                <a:cubicBezTo>
                  <a:pt x="101" y="280"/>
                  <a:pt x="100" y="280"/>
                  <a:pt x="100" y="280"/>
                </a:cubicBezTo>
                <a:close/>
                <a:moveTo>
                  <a:pt x="102" y="281"/>
                </a:moveTo>
                <a:cubicBezTo>
                  <a:pt x="102" y="281"/>
                  <a:pt x="102" y="281"/>
                  <a:pt x="102" y="281"/>
                </a:cubicBezTo>
                <a:close/>
                <a:moveTo>
                  <a:pt x="86" y="282"/>
                </a:moveTo>
                <a:cubicBezTo>
                  <a:pt x="86" y="282"/>
                  <a:pt x="87" y="282"/>
                  <a:pt x="87" y="282"/>
                </a:cubicBezTo>
                <a:cubicBezTo>
                  <a:pt x="87" y="283"/>
                  <a:pt x="87" y="283"/>
                  <a:pt x="86" y="283"/>
                </a:cubicBezTo>
                <a:cubicBezTo>
                  <a:pt x="86" y="283"/>
                  <a:pt x="86" y="283"/>
                  <a:pt x="86" y="282"/>
                </a:cubicBezTo>
                <a:close/>
                <a:moveTo>
                  <a:pt x="99" y="283"/>
                </a:moveTo>
                <a:cubicBezTo>
                  <a:pt x="99" y="283"/>
                  <a:pt x="99" y="283"/>
                  <a:pt x="98" y="283"/>
                </a:cubicBezTo>
                <a:cubicBezTo>
                  <a:pt x="98" y="283"/>
                  <a:pt x="99" y="283"/>
                  <a:pt x="99" y="283"/>
                </a:cubicBezTo>
                <a:close/>
                <a:moveTo>
                  <a:pt x="102" y="283"/>
                </a:moveTo>
                <a:cubicBezTo>
                  <a:pt x="102" y="282"/>
                  <a:pt x="102" y="283"/>
                  <a:pt x="102" y="283"/>
                </a:cubicBezTo>
                <a:close/>
                <a:moveTo>
                  <a:pt x="98" y="284"/>
                </a:moveTo>
                <a:cubicBezTo>
                  <a:pt x="98" y="284"/>
                  <a:pt x="98" y="284"/>
                  <a:pt x="98" y="284"/>
                </a:cubicBezTo>
                <a:cubicBezTo>
                  <a:pt x="98" y="284"/>
                  <a:pt x="98" y="284"/>
                  <a:pt x="98" y="284"/>
                </a:cubicBezTo>
                <a:cubicBezTo>
                  <a:pt x="98" y="284"/>
                  <a:pt x="98" y="284"/>
                  <a:pt x="98" y="284"/>
                </a:cubicBezTo>
                <a:close/>
                <a:moveTo>
                  <a:pt x="98" y="285"/>
                </a:moveTo>
                <a:cubicBezTo>
                  <a:pt x="98" y="284"/>
                  <a:pt x="98" y="285"/>
                  <a:pt x="98" y="285"/>
                </a:cubicBezTo>
                <a:close/>
                <a:moveTo>
                  <a:pt x="98" y="285"/>
                </a:moveTo>
                <a:cubicBezTo>
                  <a:pt x="98" y="285"/>
                  <a:pt x="98" y="285"/>
                  <a:pt x="98" y="285"/>
                </a:cubicBezTo>
                <a:cubicBezTo>
                  <a:pt x="97" y="285"/>
                  <a:pt x="98" y="285"/>
                  <a:pt x="98" y="285"/>
                </a:cubicBezTo>
                <a:close/>
                <a:moveTo>
                  <a:pt x="100" y="286"/>
                </a:moveTo>
                <a:cubicBezTo>
                  <a:pt x="100" y="287"/>
                  <a:pt x="100" y="287"/>
                  <a:pt x="100" y="286"/>
                </a:cubicBezTo>
                <a:cubicBezTo>
                  <a:pt x="100" y="286"/>
                  <a:pt x="100" y="286"/>
                  <a:pt x="100" y="286"/>
                </a:cubicBezTo>
                <a:close/>
                <a:moveTo>
                  <a:pt x="85" y="287"/>
                </a:moveTo>
                <a:cubicBezTo>
                  <a:pt x="85" y="287"/>
                  <a:pt x="85" y="288"/>
                  <a:pt x="85" y="287"/>
                </a:cubicBezTo>
                <a:close/>
                <a:moveTo>
                  <a:pt x="100" y="287"/>
                </a:moveTo>
                <a:cubicBezTo>
                  <a:pt x="100" y="287"/>
                  <a:pt x="100" y="288"/>
                  <a:pt x="100" y="288"/>
                </a:cubicBezTo>
                <a:cubicBezTo>
                  <a:pt x="100" y="287"/>
                  <a:pt x="100" y="287"/>
                  <a:pt x="100" y="287"/>
                </a:cubicBezTo>
                <a:close/>
                <a:moveTo>
                  <a:pt x="83" y="289"/>
                </a:moveTo>
                <a:cubicBezTo>
                  <a:pt x="83" y="290"/>
                  <a:pt x="83" y="292"/>
                  <a:pt x="82" y="292"/>
                </a:cubicBezTo>
                <a:cubicBezTo>
                  <a:pt x="82" y="292"/>
                  <a:pt x="82" y="291"/>
                  <a:pt x="82" y="291"/>
                </a:cubicBezTo>
                <a:cubicBezTo>
                  <a:pt x="82" y="291"/>
                  <a:pt x="82" y="291"/>
                  <a:pt x="82" y="291"/>
                </a:cubicBezTo>
                <a:cubicBezTo>
                  <a:pt x="82" y="291"/>
                  <a:pt x="82" y="290"/>
                  <a:pt x="82" y="290"/>
                </a:cubicBezTo>
                <a:cubicBezTo>
                  <a:pt x="83" y="290"/>
                  <a:pt x="83" y="289"/>
                  <a:pt x="83" y="289"/>
                </a:cubicBezTo>
                <a:close/>
                <a:moveTo>
                  <a:pt x="96" y="291"/>
                </a:moveTo>
                <a:cubicBezTo>
                  <a:pt x="96" y="291"/>
                  <a:pt x="96" y="292"/>
                  <a:pt x="96" y="293"/>
                </a:cubicBezTo>
                <a:cubicBezTo>
                  <a:pt x="96" y="292"/>
                  <a:pt x="96" y="293"/>
                  <a:pt x="95" y="293"/>
                </a:cubicBezTo>
                <a:cubicBezTo>
                  <a:pt x="95" y="293"/>
                  <a:pt x="96" y="293"/>
                  <a:pt x="96" y="292"/>
                </a:cubicBezTo>
                <a:cubicBezTo>
                  <a:pt x="96" y="292"/>
                  <a:pt x="96" y="291"/>
                  <a:pt x="96" y="291"/>
                </a:cubicBezTo>
                <a:close/>
                <a:moveTo>
                  <a:pt x="95" y="293"/>
                </a:moveTo>
                <a:cubicBezTo>
                  <a:pt x="95" y="293"/>
                  <a:pt x="95" y="294"/>
                  <a:pt x="95" y="293"/>
                </a:cubicBezTo>
                <a:close/>
                <a:moveTo>
                  <a:pt x="95" y="294"/>
                </a:moveTo>
                <a:cubicBezTo>
                  <a:pt x="95" y="295"/>
                  <a:pt x="94" y="294"/>
                  <a:pt x="95" y="294"/>
                </a:cubicBezTo>
                <a:cubicBezTo>
                  <a:pt x="95" y="294"/>
                  <a:pt x="95" y="294"/>
                  <a:pt x="95" y="294"/>
                </a:cubicBezTo>
                <a:close/>
                <a:moveTo>
                  <a:pt x="93" y="294"/>
                </a:moveTo>
                <a:cubicBezTo>
                  <a:pt x="94" y="295"/>
                  <a:pt x="93" y="295"/>
                  <a:pt x="93" y="295"/>
                </a:cubicBezTo>
                <a:cubicBezTo>
                  <a:pt x="93" y="295"/>
                  <a:pt x="93" y="295"/>
                  <a:pt x="93" y="294"/>
                </a:cubicBezTo>
                <a:close/>
                <a:moveTo>
                  <a:pt x="93" y="295"/>
                </a:moveTo>
                <a:cubicBezTo>
                  <a:pt x="93" y="295"/>
                  <a:pt x="93" y="295"/>
                  <a:pt x="93" y="295"/>
                </a:cubicBezTo>
                <a:cubicBezTo>
                  <a:pt x="93" y="296"/>
                  <a:pt x="93" y="295"/>
                  <a:pt x="93" y="295"/>
                </a:cubicBezTo>
                <a:close/>
                <a:moveTo>
                  <a:pt x="93" y="296"/>
                </a:moveTo>
                <a:cubicBezTo>
                  <a:pt x="93" y="296"/>
                  <a:pt x="93" y="296"/>
                  <a:pt x="93" y="296"/>
                </a:cubicBezTo>
                <a:cubicBezTo>
                  <a:pt x="92" y="296"/>
                  <a:pt x="92" y="296"/>
                  <a:pt x="93" y="296"/>
                </a:cubicBezTo>
                <a:close/>
                <a:moveTo>
                  <a:pt x="91" y="298"/>
                </a:moveTo>
                <a:cubicBezTo>
                  <a:pt x="92" y="298"/>
                  <a:pt x="92" y="298"/>
                  <a:pt x="92" y="298"/>
                </a:cubicBezTo>
                <a:cubicBezTo>
                  <a:pt x="92" y="298"/>
                  <a:pt x="91" y="298"/>
                  <a:pt x="91" y="298"/>
                </a:cubicBezTo>
                <a:cubicBezTo>
                  <a:pt x="91" y="298"/>
                  <a:pt x="91" y="298"/>
                  <a:pt x="91" y="298"/>
                </a:cubicBezTo>
                <a:close/>
                <a:moveTo>
                  <a:pt x="78" y="298"/>
                </a:moveTo>
                <a:cubicBezTo>
                  <a:pt x="78" y="298"/>
                  <a:pt x="78" y="298"/>
                  <a:pt x="79" y="298"/>
                </a:cubicBezTo>
                <a:cubicBezTo>
                  <a:pt x="79" y="298"/>
                  <a:pt x="78" y="298"/>
                  <a:pt x="78" y="298"/>
                </a:cubicBezTo>
                <a:close/>
                <a:moveTo>
                  <a:pt x="83" y="299"/>
                </a:moveTo>
                <a:cubicBezTo>
                  <a:pt x="83" y="298"/>
                  <a:pt x="83" y="299"/>
                  <a:pt x="83" y="299"/>
                </a:cubicBezTo>
                <a:cubicBezTo>
                  <a:pt x="83" y="299"/>
                  <a:pt x="83" y="299"/>
                  <a:pt x="83" y="300"/>
                </a:cubicBezTo>
                <a:cubicBezTo>
                  <a:pt x="82" y="299"/>
                  <a:pt x="83" y="299"/>
                  <a:pt x="83" y="299"/>
                </a:cubicBezTo>
                <a:close/>
                <a:moveTo>
                  <a:pt x="101" y="301"/>
                </a:moveTo>
                <a:cubicBezTo>
                  <a:pt x="101" y="301"/>
                  <a:pt x="101" y="301"/>
                  <a:pt x="101" y="301"/>
                </a:cubicBezTo>
                <a:cubicBezTo>
                  <a:pt x="101" y="301"/>
                  <a:pt x="101" y="301"/>
                  <a:pt x="101" y="301"/>
                </a:cubicBezTo>
                <a:cubicBezTo>
                  <a:pt x="101" y="301"/>
                  <a:pt x="101" y="301"/>
                  <a:pt x="101" y="301"/>
                </a:cubicBezTo>
                <a:cubicBezTo>
                  <a:pt x="101" y="301"/>
                  <a:pt x="101" y="301"/>
                  <a:pt x="101" y="301"/>
                </a:cubicBezTo>
                <a:close/>
                <a:moveTo>
                  <a:pt x="77" y="304"/>
                </a:moveTo>
                <a:cubicBezTo>
                  <a:pt x="77" y="304"/>
                  <a:pt x="77" y="304"/>
                  <a:pt x="76" y="304"/>
                </a:cubicBezTo>
                <a:cubicBezTo>
                  <a:pt x="76" y="304"/>
                  <a:pt x="76" y="304"/>
                  <a:pt x="76" y="304"/>
                </a:cubicBezTo>
                <a:cubicBezTo>
                  <a:pt x="76" y="304"/>
                  <a:pt x="76" y="303"/>
                  <a:pt x="77" y="304"/>
                </a:cubicBezTo>
                <a:close/>
                <a:moveTo>
                  <a:pt x="76" y="304"/>
                </a:moveTo>
                <a:cubicBezTo>
                  <a:pt x="76" y="304"/>
                  <a:pt x="76" y="304"/>
                  <a:pt x="76" y="304"/>
                </a:cubicBezTo>
                <a:cubicBezTo>
                  <a:pt x="76" y="305"/>
                  <a:pt x="76" y="305"/>
                  <a:pt x="76" y="304"/>
                </a:cubicBezTo>
                <a:close/>
                <a:moveTo>
                  <a:pt x="85" y="309"/>
                </a:moveTo>
                <a:cubicBezTo>
                  <a:pt x="85" y="309"/>
                  <a:pt x="85" y="309"/>
                  <a:pt x="85" y="310"/>
                </a:cubicBezTo>
                <a:cubicBezTo>
                  <a:pt x="85" y="310"/>
                  <a:pt x="85" y="310"/>
                  <a:pt x="85" y="310"/>
                </a:cubicBezTo>
                <a:cubicBezTo>
                  <a:pt x="85" y="310"/>
                  <a:pt x="85" y="309"/>
                  <a:pt x="85" y="309"/>
                </a:cubicBezTo>
                <a:close/>
                <a:moveTo>
                  <a:pt x="77" y="313"/>
                </a:moveTo>
                <a:cubicBezTo>
                  <a:pt x="77" y="313"/>
                  <a:pt x="78" y="313"/>
                  <a:pt x="77" y="314"/>
                </a:cubicBezTo>
                <a:cubicBezTo>
                  <a:pt x="77" y="314"/>
                  <a:pt x="77" y="313"/>
                  <a:pt x="77" y="313"/>
                </a:cubicBezTo>
                <a:close/>
                <a:moveTo>
                  <a:pt x="170" y="347"/>
                </a:moveTo>
                <a:cubicBezTo>
                  <a:pt x="170" y="347"/>
                  <a:pt x="170" y="347"/>
                  <a:pt x="170" y="347"/>
                </a:cubicBezTo>
                <a:cubicBezTo>
                  <a:pt x="170" y="347"/>
                  <a:pt x="170" y="347"/>
                  <a:pt x="170" y="347"/>
                </a:cubicBezTo>
                <a:close/>
                <a:moveTo>
                  <a:pt x="170" y="347"/>
                </a:moveTo>
                <a:cubicBezTo>
                  <a:pt x="170" y="347"/>
                  <a:pt x="170" y="348"/>
                  <a:pt x="170" y="348"/>
                </a:cubicBezTo>
                <a:cubicBezTo>
                  <a:pt x="169" y="348"/>
                  <a:pt x="170" y="347"/>
                  <a:pt x="170" y="347"/>
                </a:cubicBezTo>
                <a:close/>
                <a:moveTo>
                  <a:pt x="170" y="351"/>
                </a:moveTo>
                <a:cubicBezTo>
                  <a:pt x="170" y="351"/>
                  <a:pt x="170" y="352"/>
                  <a:pt x="170" y="352"/>
                </a:cubicBezTo>
                <a:cubicBezTo>
                  <a:pt x="169" y="352"/>
                  <a:pt x="170" y="352"/>
                  <a:pt x="170" y="351"/>
                </a:cubicBezTo>
                <a:close/>
                <a:moveTo>
                  <a:pt x="148" y="360"/>
                </a:moveTo>
                <a:cubicBezTo>
                  <a:pt x="148" y="360"/>
                  <a:pt x="148" y="361"/>
                  <a:pt x="148" y="360"/>
                </a:cubicBezTo>
                <a:close/>
                <a:moveTo>
                  <a:pt x="115" y="371"/>
                </a:moveTo>
                <a:cubicBezTo>
                  <a:pt x="115" y="371"/>
                  <a:pt x="116" y="372"/>
                  <a:pt x="115" y="372"/>
                </a:cubicBezTo>
                <a:cubicBezTo>
                  <a:pt x="115" y="372"/>
                  <a:pt x="115" y="372"/>
                  <a:pt x="115" y="371"/>
                </a:cubicBezTo>
                <a:close/>
                <a:moveTo>
                  <a:pt x="115" y="373"/>
                </a:moveTo>
                <a:cubicBezTo>
                  <a:pt x="115" y="373"/>
                  <a:pt x="115" y="373"/>
                  <a:pt x="115" y="373"/>
                </a:cubicBezTo>
                <a:close/>
                <a:moveTo>
                  <a:pt x="113" y="374"/>
                </a:moveTo>
                <a:cubicBezTo>
                  <a:pt x="113" y="373"/>
                  <a:pt x="113" y="374"/>
                  <a:pt x="113" y="374"/>
                </a:cubicBezTo>
                <a:close/>
                <a:moveTo>
                  <a:pt x="150" y="376"/>
                </a:moveTo>
                <a:cubicBezTo>
                  <a:pt x="151" y="376"/>
                  <a:pt x="150" y="376"/>
                  <a:pt x="150" y="376"/>
                </a:cubicBezTo>
                <a:close/>
                <a:moveTo>
                  <a:pt x="131" y="380"/>
                </a:moveTo>
                <a:cubicBezTo>
                  <a:pt x="131" y="380"/>
                  <a:pt x="131" y="381"/>
                  <a:pt x="130" y="381"/>
                </a:cubicBezTo>
                <a:cubicBezTo>
                  <a:pt x="130" y="381"/>
                  <a:pt x="130" y="381"/>
                  <a:pt x="131" y="380"/>
                </a:cubicBezTo>
                <a:close/>
                <a:moveTo>
                  <a:pt x="130" y="382"/>
                </a:moveTo>
                <a:cubicBezTo>
                  <a:pt x="130" y="382"/>
                  <a:pt x="129" y="382"/>
                  <a:pt x="129" y="381"/>
                </a:cubicBezTo>
                <a:cubicBezTo>
                  <a:pt x="130" y="381"/>
                  <a:pt x="130" y="381"/>
                  <a:pt x="130" y="381"/>
                </a:cubicBezTo>
                <a:cubicBezTo>
                  <a:pt x="130" y="381"/>
                  <a:pt x="130" y="381"/>
                  <a:pt x="130" y="382"/>
                </a:cubicBezTo>
                <a:cubicBezTo>
                  <a:pt x="130" y="382"/>
                  <a:pt x="130" y="382"/>
                  <a:pt x="130" y="382"/>
                </a:cubicBezTo>
                <a:cubicBezTo>
                  <a:pt x="130" y="382"/>
                  <a:pt x="130" y="382"/>
                  <a:pt x="130" y="382"/>
                </a:cubicBezTo>
                <a:cubicBezTo>
                  <a:pt x="129" y="383"/>
                  <a:pt x="129" y="384"/>
                  <a:pt x="129" y="385"/>
                </a:cubicBezTo>
                <a:cubicBezTo>
                  <a:pt x="129" y="385"/>
                  <a:pt x="128" y="385"/>
                  <a:pt x="129" y="385"/>
                </a:cubicBezTo>
                <a:cubicBezTo>
                  <a:pt x="129" y="384"/>
                  <a:pt x="129" y="383"/>
                  <a:pt x="130" y="382"/>
                </a:cubicBezTo>
                <a:close/>
                <a:moveTo>
                  <a:pt x="123" y="389"/>
                </a:moveTo>
                <a:cubicBezTo>
                  <a:pt x="124" y="388"/>
                  <a:pt x="124" y="389"/>
                  <a:pt x="123" y="389"/>
                </a:cubicBezTo>
                <a:cubicBezTo>
                  <a:pt x="123" y="389"/>
                  <a:pt x="123" y="389"/>
                  <a:pt x="123" y="389"/>
                </a:cubicBezTo>
                <a:close/>
                <a:moveTo>
                  <a:pt x="110" y="391"/>
                </a:moveTo>
                <a:cubicBezTo>
                  <a:pt x="110" y="391"/>
                  <a:pt x="110" y="391"/>
                  <a:pt x="110" y="391"/>
                </a:cubicBezTo>
                <a:cubicBezTo>
                  <a:pt x="110" y="391"/>
                  <a:pt x="110" y="391"/>
                  <a:pt x="110" y="391"/>
                </a:cubicBezTo>
                <a:cubicBezTo>
                  <a:pt x="110" y="391"/>
                  <a:pt x="110" y="391"/>
                  <a:pt x="110" y="391"/>
                </a:cubicBezTo>
                <a:cubicBezTo>
                  <a:pt x="110" y="391"/>
                  <a:pt x="110" y="391"/>
                  <a:pt x="110" y="391"/>
                </a:cubicBezTo>
                <a:close/>
                <a:moveTo>
                  <a:pt x="110" y="392"/>
                </a:moveTo>
                <a:cubicBezTo>
                  <a:pt x="110" y="392"/>
                  <a:pt x="110" y="393"/>
                  <a:pt x="110" y="392"/>
                </a:cubicBezTo>
                <a:close/>
                <a:moveTo>
                  <a:pt x="103" y="393"/>
                </a:moveTo>
                <a:cubicBezTo>
                  <a:pt x="104" y="393"/>
                  <a:pt x="104" y="393"/>
                  <a:pt x="104" y="393"/>
                </a:cubicBezTo>
                <a:cubicBezTo>
                  <a:pt x="104" y="393"/>
                  <a:pt x="103" y="393"/>
                  <a:pt x="103" y="393"/>
                </a:cubicBezTo>
                <a:close/>
                <a:moveTo>
                  <a:pt x="78" y="396"/>
                </a:moveTo>
                <a:cubicBezTo>
                  <a:pt x="78" y="397"/>
                  <a:pt x="78" y="397"/>
                  <a:pt x="78" y="397"/>
                </a:cubicBezTo>
                <a:cubicBezTo>
                  <a:pt x="78" y="397"/>
                  <a:pt x="77" y="397"/>
                  <a:pt x="78" y="396"/>
                </a:cubicBezTo>
                <a:close/>
                <a:moveTo>
                  <a:pt x="216" y="73"/>
                </a:moveTo>
                <a:cubicBezTo>
                  <a:pt x="217" y="73"/>
                  <a:pt x="218" y="73"/>
                  <a:pt x="218" y="72"/>
                </a:cubicBezTo>
                <a:cubicBezTo>
                  <a:pt x="218" y="71"/>
                  <a:pt x="215" y="72"/>
                  <a:pt x="216" y="73"/>
                </a:cubicBezTo>
                <a:close/>
                <a:moveTo>
                  <a:pt x="203" y="86"/>
                </a:moveTo>
                <a:cubicBezTo>
                  <a:pt x="203" y="87"/>
                  <a:pt x="203" y="86"/>
                  <a:pt x="203" y="86"/>
                </a:cubicBezTo>
                <a:close/>
                <a:moveTo>
                  <a:pt x="203" y="88"/>
                </a:moveTo>
                <a:cubicBezTo>
                  <a:pt x="202" y="87"/>
                  <a:pt x="202" y="88"/>
                  <a:pt x="203" y="88"/>
                </a:cubicBezTo>
                <a:close/>
                <a:moveTo>
                  <a:pt x="190" y="88"/>
                </a:moveTo>
                <a:cubicBezTo>
                  <a:pt x="189" y="88"/>
                  <a:pt x="190" y="88"/>
                  <a:pt x="190" y="88"/>
                </a:cubicBezTo>
                <a:close/>
                <a:moveTo>
                  <a:pt x="188" y="92"/>
                </a:moveTo>
                <a:cubicBezTo>
                  <a:pt x="188" y="92"/>
                  <a:pt x="188" y="91"/>
                  <a:pt x="188" y="92"/>
                </a:cubicBezTo>
                <a:close/>
                <a:moveTo>
                  <a:pt x="200" y="92"/>
                </a:moveTo>
                <a:cubicBezTo>
                  <a:pt x="200" y="92"/>
                  <a:pt x="200" y="91"/>
                  <a:pt x="200" y="92"/>
                </a:cubicBezTo>
                <a:close/>
                <a:moveTo>
                  <a:pt x="188" y="92"/>
                </a:moveTo>
                <a:cubicBezTo>
                  <a:pt x="188" y="93"/>
                  <a:pt x="188" y="92"/>
                  <a:pt x="188" y="92"/>
                </a:cubicBezTo>
                <a:cubicBezTo>
                  <a:pt x="188" y="92"/>
                  <a:pt x="187" y="92"/>
                  <a:pt x="188" y="92"/>
                </a:cubicBezTo>
                <a:close/>
                <a:moveTo>
                  <a:pt x="199" y="92"/>
                </a:moveTo>
                <a:cubicBezTo>
                  <a:pt x="199" y="92"/>
                  <a:pt x="199" y="92"/>
                  <a:pt x="199" y="92"/>
                </a:cubicBezTo>
                <a:cubicBezTo>
                  <a:pt x="199" y="92"/>
                  <a:pt x="199" y="92"/>
                  <a:pt x="199" y="92"/>
                </a:cubicBezTo>
                <a:close/>
                <a:moveTo>
                  <a:pt x="187" y="94"/>
                </a:moveTo>
                <a:cubicBezTo>
                  <a:pt x="187" y="93"/>
                  <a:pt x="187" y="93"/>
                  <a:pt x="187" y="93"/>
                </a:cubicBezTo>
                <a:cubicBezTo>
                  <a:pt x="187" y="93"/>
                  <a:pt x="187" y="94"/>
                  <a:pt x="187" y="94"/>
                </a:cubicBezTo>
                <a:close/>
                <a:moveTo>
                  <a:pt x="186" y="95"/>
                </a:moveTo>
                <a:cubicBezTo>
                  <a:pt x="186" y="95"/>
                  <a:pt x="186" y="95"/>
                  <a:pt x="186" y="95"/>
                </a:cubicBezTo>
                <a:cubicBezTo>
                  <a:pt x="186" y="95"/>
                  <a:pt x="186" y="95"/>
                  <a:pt x="186" y="95"/>
                </a:cubicBezTo>
                <a:close/>
                <a:moveTo>
                  <a:pt x="183" y="96"/>
                </a:moveTo>
                <a:cubicBezTo>
                  <a:pt x="184" y="96"/>
                  <a:pt x="184" y="95"/>
                  <a:pt x="183" y="95"/>
                </a:cubicBezTo>
                <a:cubicBezTo>
                  <a:pt x="183" y="96"/>
                  <a:pt x="183" y="96"/>
                  <a:pt x="183" y="96"/>
                </a:cubicBezTo>
                <a:close/>
                <a:moveTo>
                  <a:pt x="186" y="97"/>
                </a:moveTo>
                <a:cubicBezTo>
                  <a:pt x="187" y="97"/>
                  <a:pt x="187" y="97"/>
                  <a:pt x="187" y="96"/>
                </a:cubicBezTo>
                <a:cubicBezTo>
                  <a:pt x="187" y="96"/>
                  <a:pt x="187" y="96"/>
                  <a:pt x="186" y="96"/>
                </a:cubicBezTo>
                <a:cubicBezTo>
                  <a:pt x="186" y="97"/>
                  <a:pt x="186" y="97"/>
                  <a:pt x="186" y="97"/>
                </a:cubicBezTo>
                <a:close/>
                <a:moveTo>
                  <a:pt x="194" y="99"/>
                </a:moveTo>
                <a:cubicBezTo>
                  <a:pt x="194" y="99"/>
                  <a:pt x="194" y="98"/>
                  <a:pt x="194" y="98"/>
                </a:cubicBezTo>
                <a:cubicBezTo>
                  <a:pt x="194" y="98"/>
                  <a:pt x="194" y="98"/>
                  <a:pt x="194" y="99"/>
                </a:cubicBezTo>
                <a:close/>
                <a:moveTo>
                  <a:pt x="194" y="99"/>
                </a:moveTo>
                <a:cubicBezTo>
                  <a:pt x="194" y="99"/>
                  <a:pt x="194" y="99"/>
                  <a:pt x="194" y="99"/>
                </a:cubicBezTo>
                <a:cubicBezTo>
                  <a:pt x="194" y="99"/>
                  <a:pt x="194" y="99"/>
                  <a:pt x="194" y="99"/>
                </a:cubicBezTo>
                <a:close/>
                <a:moveTo>
                  <a:pt x="184" y="100"/>
                </a:moveTo>
                <a:cubicBezTo>
                  <a:pt x="184" y="100"/>
                  <a:pt x="184" y="99"/>
                  <a:pt x="184" y="99"/>
                </a:cubicBezTo>
                <a:cubicBezTo>
                  <a:pt x="184" y="99"/>
                  <a:pt x="183" y="99"/>
                  <a:pt x="184" y="100"/>
                </a:cubicBezTo>
                <a:close/>
                <a:moveTo>
                  <a:pt x="316" y="100"/>
                </a:moveTo>
                <a:cubicBezTo>
                  <a:pt x="317" y="101"/>
                  <a:pt x="317" y="100"/>
                  <a:pt x="316" y="100"/>
                </a:cubicBezTo>
                <a:close/>
                <a:moveTo>
                  <a:pt x="181" y="101"/>
                </a:moveTo>
                <a:cubicBezTo>
                  <a:pt x="181" y="101"/>
                  <a:pt x="181" y="101"/>
                  <a:pt x="181" y="101"/>
                </a:cubicBezTo>
                <a:cubicBezTo>
                  <a:pt x="181" y="101"/>
                  <a:pt x="181" y="101"/>
                  <a:pt x="181" y="101"/>
                </a:cubicBezTo>
                <a:cubicBezTo>
                  <a:pt x="181" y="101"/>
                  <a:pt x="181" y="101"/>
                  <a:pt x="181" y="101"/>
                </a:cubicBezTo>
                <a:cubicBezTo>
                  <a:pt x="181" y="101"/>
                  <a:pt x="181" y="101"/>
                  <a:pt x="181" y="101"/>
                </a:cubicBezTo>
                <a:close/>
                <a:moveTo>
                  <a:pt x="192" y="101"/>
                </a:moveTo>
                <a:cubicBezTo>
                  <a:pt x="193" y="101"/>
                  <a:pt x="193" y="101"/>
                  <a:pt x="192" y="101"/>
                </a:cubicBezTo>
                <a:close/>
                <a:moveTo>
                  <a:pt x="192" y="101"/>
                </a:moveTo>
                <a:cubicBezTo>
                  <a:pt x="192" y="102"/>
                  <a:pt x="193" y="102"/>
                  <a:pt x="193" y="101"/>
                </a:cubicBezTo>
                <a:cubicBezTo>
                  <a:pt x="193" y="101"/>
                  <a:pt x="192" y="101"/>
                  <a:pt x="192" y="101"/>
                </a:cubicBezTo>
                <a:close/>
                <a:moveTo>
                  <a:pt x="183" y="102"/>
                </a:moveTo>
                <a:cubicBezTo>
                  <a:pt x="183" y="102"/>
                  <a:pt x="183" y="102"/>
                  <a:pt x="183" y="102"/>
                </a:cubicBezTo>
                <a:cubicBezTo>
                  <a:pt x="183" y="102"/>
                  <a:pt x="183" y="101"/>
                  <a:pt x="183" y="101"/>
                </a:cubicBezTo>
                <a:cubicBezTo>
                  <a:pt x="183" y="101"/>
                  <a:pt x="183" y="101"/>
                  <a:pt x="183" y="101"/>
                </a:cubicBezTo>
                <a:cubicBezTo>
                  <a:pt x="183" y="101"/>
                  <a:pt x="183" y="102"/>
                  <a:pt x="183" y="102"/>
                </a:cubicBezTo>
                <a:close/>
                <a:moveTo>
                  <a:pt x="192" y="102"/>
                </a:moveTo>
                <a:cubicBezTo>
                  <a:pt x="192" y="102"/>
                  <a:pt x="192" y="102"/>
                  <a:pt x="192" y="102"/>
                </a:cubicBezTo>
                <a:close/>
                <a:moveTo>
                  <a:pt x="192" y="102"/>
                </a:moveTo>
                <a:cubicBezTo>
                  <a:pt x="192" y="103"/>
                  <a:pt x="192" y="102"/>
                  <a:pt x="192" y="102"/>
                </a:cubicBezTo>
                <a:close/>
                <a:moveTo>
                  <a:pt x="182" y="103"/>
                </a:moveTo>
                <a:cubicBezTo>
                  <a:pt x="182" y="103"/>
                  <a:pt x="182" y="103"/>
                  <a:pt x="182" y="103"/>
                </a:cubicBezTo>
                <a:cubicBezTo>
                  <a:pt x="182" y="103"/>
                  <a:pt x="182" y="103"/>
                  <a:pt x="182" y="103"/>
                </a:cubicBezTo>
                <a:close/>
                <a:moveTo>
                  <a:pt x="191" y="104"/>
                </a:moveTo>
                <a:cubicBezTo>
                  <a:pt x="192" y="104"/>
                  <a:pt x="192" y="103"/>
                  <a:pt x="192" y="103"/>
                </a:cubicBezTo>
                <a:cubicBezTo>
                  <a:pt x="191" y="103"/>
                  <a:pt x="191" y="103"/>
                  <a:pt x="191" y="104"/>
                </a:cubicBezTo>
                <a:close/>
                <a:moveTo>
                  <a:pt x="178" y="104"/>
                </a:moveTo>
                <a:cubicBezTo>
                  <a:pt x="178" y="104"/>
                  <a:pt x="178" y="104"/>
                  <a:pt x="178" y="104"/>
                </a:cubicBezTo>
                <a:close/>
                <a:moveTo>
                  <a:pt x="190" y="105"/>
                </a:moveTo>
                <a:cubicBezTo>
                  <a:pt x="191" y="105"/>
                  <a:pt x="191" y="104"/>
                  <a:pt x="190" y="105"/>
                </a:cubicBezTo>
                <a:close/>
                <a:moveTo>
                  <a:pt x="190" y="105"/>
                </a:moveTo>
                <a:cubicBezTo>
                  <a:pt x="190" y="105"/>
                  <a:pt x="190" y="105"/>
                  <a:pt x="190" y="105"/>
                </a:cubicBezTo>
                <a:cubicBezTo>
                  <a:pt x="191" y="105"/>
                  <a:pt x="191" y="105"/>
                  <a:pt x="191" y="105"/>
                </a:cubicBezTo>
                <a:cubicBezTo>
                  <a:pt x="191" y="105"/>
                  <a:pt x="191" y="105"/>
                  <a:pt x="191" y="105"/>
                </a:cubicBezTo>
                <a:cubicBezTo>
                  <a:pt x="191" y="105"/>
                  <a:pt x="190" y="105"/>
                  <a:pt x="190" y="105"/>
                </a:cubicBezTo>
                <a:close/>
                <a:moveTo>
                  <a:pt x="190" y="105"/>
                </a:moveTo>
                <a:cubicBezTo>
                  <a:pt x="190" y="105"/>
                  <a:pt x="190" y="105"/>
                  <a:pt x="190" y="105"/>
                </a:cubicBezTo>
                <a:cubicBezTo>
                  <a:pt x="190" y="105"/>
                  <a:pt x="190" y="105"/>
                  <a:pt x="190" y="105"/>
                </a:cubicBezTo>
                <a:close/>
                <a:moveTo>
                  <a:pt x="178" y="106"/>
                </a:moveTo>
                <a:cubicBezTo>
                  <a:pt x="179" y="106"/>
                  <a:pt x="179" y="106"/>
                  <a:pt x="179" y="106"/>
                </a:cubicBezTo>
                <a:cubicBezTo>
                  <a:pt x="179" y="105"/>
                  <a:pt x="179" y="105"/>
                  <a:pt x="179" y="105"/>
                </a:cubicBezTo>
                <a:cubicBezTo>
                  <a:pt x="179" y="105"/>
                  <a:pt x="178" y="105"/>
                  <a:pt x="178" y="106"/>
                </a:cubicBezTo>
                <a:close/>
                <a:moveTo>
                  <a:pt x="183" y="106"/>
                </a:moveTo>
                <a:cubicBezTo>
                  <a:pt x="183" y="106"/>
                  <a:pt x="184" y="105"/>
                  <a:pt x="183" y="105"/>
                </a:cubicBezTo>
                <a:cubicBezTo>
                  <a:pt x="183" y="106"/>
                  <a:pt x="183" y="106"/>
                  <a:pt x="183" y="106"/>
                </a:cubicBezTo>
                <a:close/>
                <a:moveTo>
                  <a:pt x="182" y="106"/>
                </a:moveTo>
                <a:cubicBezTo>
                  <a:pt x="182" y="106"/>
                  <a:pt x="182" y="106"/>
                  <a:pt x="182" y="106"/>
                </a:cubicBezTo>
                <a:cubicBezTo>
                  <a:pt x="182" y="106"/>
                  <a:pt x="182" y="105"/>
                  <a:pt x="182" y="106"/>
                </a:cubicBezTo>
                <a:cubicBezTo>
                  <a:pt x="182" y="106"/>
                  <a:pt x="182" y="106"/>
                  <a:pt x="182" y="106"/>
                </a:cubicBezTo>
                <a:close/>
                <a:moveTo>
                  <a:pt x="190" y="106"/>
                </a:moveTo>
                <a:cubicBezTo>
                  <a:pt x="190" y="106"/>
                  <a:pt x="190" y="106"/>
                  <a:pt x="190" y="106"/>
                </a:cubicBezTo>
                <a:cubicBezTo>
                  <a:pt x="190" y="106"/>
                  <a:pt x="190" y="106"/>
                  <a:pt x="190" y="106"/>
                </a:cubicBezTo>
                <a:cubicBezTo>
                  <a:pt x="190" y="106"/>
                  <a:pt x="190" y="106"/>
                  <a:pt x="190" y="106"/>
                </a:cubicBezTo>
                <a:close/>
                <a:moveTo>
                  <a:pt x="181" y="106"/>
                </a:moveTo>
                <a:cubicBezTo>
                  <a:pt x="181" y="106"/>
                  <a:pt x="181" y="106"/>
                  <a:pt x="181" y="106"/>
                </a:cubicBezTo>
                <a:cubicBezTo>
                  <a:pt x="181" y="106"/>
                  <a:pt x="181" y="106"/>
                  <a:pt x="181" y="106"/>
                </a:cubicBezTo>
                <a:cubicBezTo>
                  <a:pt x="181" y="106"/>
                  <a:pt x="181" y="106"/>
                  <a:pt x="181" y="106"/>
                </a:cubicBezTo>
                <a:close/>
                <a:moveTo>
                  <a:pt x="181" y="106"/>
                </a:moveTo>
                <a:cubicBezTo>
                  <a:pt x="181" y="106"/>
                  <a:pt x="181" y="106"/>
                  <a:pt x="181" y="106"/>
                </a:cubicBezTo>
                <a:close/>
                <a:moveTo>
                  <a:pt x="189" y="107"/>
                </a:moveTo>
                <a:cubicBezTo>
                  <a:pt x="190" y="107"/>
                  <a:pt x="190" y="106"/>
                  <a:pt x="190" y="106"/>
                </a:cubicBezTo>
                <a:cubicBezTo>
                  <a:pt x="190" y="106"/>
                  <a:pt x="190" y="106"/>
                  <a:pt x="189" y="106"/>
                </a:cubicBezTo>
                <a:cubicBezTo>
                  <a:pt x="189" y="106"/>
                  <a:pt x="189" y="106"/>
                  <a:pt x="189" y="107"/>
                </a:cubicBezTo>
                <a:close/>
                <a:moveTo>
                  <a:pt x="115" y="106"/>
                </a:moveTo>
                <a:cubicBezTo>
                  <a:pt x="114" y="106"/>
                  <a:pt x="114" y="106"/>
                  <a:pt x="114" y="106"/>
                </a:cubicBezTo>
                <a:cubicBezTo>
                  <a:pt x="114" y="106"/>
                  <a:pt x="115" y="107"/>
                  <a:pt x="115" y="106"/>
                </a:cubicBezTo>
                <a:close/>
                <a:moveTo>
                  <a:pt x="181" y="107"/>
                </a:moveTo>
                <a:cubicBezTo>
                  <a:pt x="181" y="107"/>
                  <a:pt x="182" y="107"/>
                  <a:pt x="182" y="107"/>
                </a:cubicBezTo>
                <a:cubicBezTo>
                  <a:pt x="181" y="106"/>
                  <a:pt x="181" y="107"/>
                  <a:pt x="181" y="107"/>
                </a:cubicBezTo>
                <a:close/>
                <a:moveTo>
                  <a:pt x="182" y="108"/>
                </a:moveTo>
                <a:cubicBezTo>
                  <a:pt x="182" y="108"/>
                  <a:pt x="183" y="107"/>
                  <a:pt x="183" y="107"/>
                </a:cubicBezTo>
                <a:cubicBezTo>
                  <a:pt x="182" y="107"/>
                  <a:pt x="182" y="107"/>
                  <a:pt x="182" y="108"/>
                </a:cubicBezTo>
                <a:close/>
                <a:moveTo>
                  <a:pt x="181" y="107"/>
                </a:moveTo>
                <a:cubicBezTo>
                  <a:pt x="181" y="107"/>
                  <a:pt x="180" y="107"/>
                  <a:pt x="180" y="107"/>
                </a:cubicBezTo>
                <a:cubicBezTo>
                  <a:pt x="181" y="107"/>
                  <a:pt x="181" y="107"/>
                  <a:pt x="181" y="107"/>
                </a:cubicBezTo>
                <a:close/>
                <a:moveTo>
                  <a:pt x="190" y="107"/>
                </a:moveTo>
                <a:cubicBezTo>
                  <a:pt x="190" y="107"/>
                  <a:pt x="190" y="107"/>
                  <a:pt x="190" y="107"/>
                </a:cubicBezTo>
                <a:cubicBezTo>
                  <a:pt x="189" y="107"/>
                  <a:pt x="189" y="107"/>
                  <a:pt x="190" y="107"/>
                </a:cubicBezTo>
                <a:close/>
                <a:moveTo>
                  <a:pt x="172" y="108"/>
                </a:moveTo>
                <a:cubicBezTo>
                  <a:pt x="173" y="108"/>
                  <a:pt x="173" y="108"/>
                  <a:pt x="173" y="107"/>
                </a:cubicBezTo>
                <a:cubicBezTo>
                  <a:pt x="173" y="108"/>
                  <a:pt x="172" y="108"/>
                  <a:pt x="172" y="108"/>
                </a:cubicBezTo>
                <a:close/>
                <a:moveTo>
                  <a:pt x="185" y="107"/>
                </a:moveTo>
                <a:cubicBezTo>
                  <a:pt x="185" y="107"/>
                  <a:pt x="185" y="108"/>
                  <a:pt x="185" y="108"/>
                </a:cubicBezTo>
                <a:cubicBezTo>
                  <a:pt x="185" y="108"/>
                  <a:pt x="185" y="108"/>
                  <a:pt x="185" y="107"/>
                </a:cubicBezTo>
                <a:close/>
                <a:moveTo>
                  <a:pt x="178" y="108"/>
                </a:moveTo>
                <a:cubicBezTo>
                  <a:pt x="177" y="108"/>
                  <a:pt x="178" y="108"/>
                  <a:pt x="178" y="108"/>
                </a:cubicBezTo>
                <a:close/>
                <a:moveTo>
                  <a:pt x="180" y="108"/>
                </a:moveTo>
                <a:cubicBezTo>
                  <a:pt x="181" y="108"/>
                  <a:pt x="181" y="108"/>
                  <a:pt x="181" y="108"/>
                </a:cubicBezTo>
                <a:cubicBezTo>
                  <a:pt x="181" y="108"/>
                  <a:pt x="181" y="108"/>
                  <a:pt x="180" y="108"/>
                </a:cubicBezTo>
                <a:cubicBezTo>
                  <a:pt x="180" y="108"/>
                  <a:pt x="180" y="108"/>
                  <a:pt x="180" y="108"/>
                </a:cubicBezTo>
                <a:close/>
                <a:moveTo>
                  <a:pt x="185" y="108"/>
                </a:moveTo>
                <a:cubicBezTo>
                  <a:pt x="184" y="108"/>
                  <a:pt x="185" y="108"/>
                  <a:pt x="185" y="108"/>
                </a:cubicBezTo>
                <a:close/>
                <a:moveTo>
                  <a:pt x="189" y="108"/>
                </a:moveTo>
                <a:cubicBezTo>
                  <a:pt x="188" y="108"/>
                  <a:pt x="188" y="108"/>
                  <a:pt x="188" y="108"/>
                </a:cubicBezTo>
                <a:cubicBezTo>
                  <a:pt x="188" y="108"/>
                  <a:pt x="188" y="108"/>
                  <a:pt x="188" y="109"/>
                </a:cubicBezTo>
                <a:cubicBezTo>
                  <a:pt x="189" y="109"/>
                  <a:pt x="188" y="108"/>
                  <a:pt x="189" y="108"/>
                </a:cubicBezTo>
                <a:close/>
                <a:moveTo>
                  <a:pt x="179" y="108"/>
                </a:moveTo>
                <a:cubicBezTo>
                  <a:pt x="180" y="109"/>
                  <a:pt x="180" y="110"/>
                  <a:pt x="179" y="110"/>
                </a:cubicBezTo>
                <a:cubicBezTo>
                  <a:pt x="179" y="110"/>
                  <a:pt x="179" y="110"/>
                  <a:pt x="179" y="109"/>
                </a:cubicBezTo>
                <a:cubicBezTo>
                  <a:pt x="179" y="110"/>
                  <a:pt x="178" y="110"/>
                  <a:pt x="179" y="110"/>
                </a:cubicBezTo>
                <a:cubicBezTo>
                  <a:pt x="179" y="110"/>
                  <a:pt x="179" y="110"/>
                  <a:pt x="179" y="110"/>
                </a:cubicBezTo>
                <a:cubicBezTo>
                  <a:pt x="179" y="110"/>
                  <a:pt x="179" y="110"/>
                  <a:pt x="179" y="111"/>
                </a:cubicBezTo>
                <a:cubicBezTo>
                  <a:pt x="180" y="110"/>
                  <a:pt x="182" y="108"/>
                  <a:pt x="179" y="108"/>
                </a:cubicBezTo>
                <a:close/>
                <a:moveTo>
                  <a:pt x="181" y="109"/>
                </a:moveTo>
                <a:cubicBezTo>
                  <a:pt x="182" y="109"/>
                  <a:pt x="182" y="109"/>
                  <a:pt x="181" y="109"/>
                </a:cubicBezTo>
                <a:cubicBezTo>
                  <a:pt x="181" y="109"/>
                  <a:pt x="181" y="109"/>
                  <a:pt x="181" y="109"/>
                </a:cubicBezTo>
                <a:close/>
                <a:moveTo>
                  <a:pt x="172" y="111"/>
                </a:moveTo>
                <a:cubicBezTo>
                  <a:pt x="172" y="111"/>
                  <a:pt x="172" y="110"/>
                  <a:pt x="173" y="110"/>
                </a:cubicBezTo>
                <a:cubicBezTo>
                  <a:pt x="172" y="110"/>
                  <a:pt x="172" y="110"/>
                  <a:pt x="172" y="111"/>
                </a:cubicBezTo>
                <a:close/>
                <a:moveTo>
                  <a:pt x="187" y="110"/>
                </a:moveTo>
                <a:cubicBezTo>
                  <a:pt x="188" y="111"/>
                  <a:pt x="188" y="110"/>
                  <a:pt x="188" y="110"/>
                </a:cubicBezTo>
                <a:cubicBezTo>
                  <a:pt x="188" y="110"/>
                  <a:pt x="187" y="110"/>
                  <a:pt x="187" y="110"/>
                </a:cubicBezTo>
                <a:close/>
                <a:moveTo>
                  <a:pt x="187" y="110"/>
                </a:moveTo>
                <a:cubicBezTo>
                  <a:pt x="187" y="111"/>
                  <a:pt x="187" y="110"/>
                  <a:pt x="187" y="110"/>
                </a:cubicBezTo>
                <a:close/>
                <a:moveTo>
                  <a:pt x="181" y="111"/>
                </a:moveTo>
                <a:cubicBezTo>
                  <a:pt x="181" y="111"/>
                  <a:pt x="181" y="111"/>
                  <a:pt x="181" y="111"/>
                </a:cubicBezTo>
                <a:cubicBezTo>
                  <a:pt x="181" y="110"/>
                  <a:pt x="181" y="110"/>
                  <a:pt x="181" y="110"/>
                </a:cubicBezTo>
                <a:cubicBezTo>
                  <a:pt x="181" y="110"/>
                  <a:pt x="181" y="110"/>
                  <a:pt x="181" y="110"/>
                </a:cubicBezTo>
                <a:cubicBezTo>
                  <a:pt x="181" y="110"/>
                  <a:pt x="181" y="110"/>
                  <a:pt x="181" y="111"/>
                </a:cubicBezTo>
                <a:close/>
                <a:moveTo>
                  <a:pt x="178" y="111"/>
                </a:moveTo>
                <a:cubicBezTo>
                  <a:pt x="178" y="111"/>
                  <a:pt x="178" y="111"/>
                  <a:pt x="178" y="111"/>
                </a:cubicBezTo>
                <a:cubicBezTo>
                  <a:pt x="178" y="111"/>
                  <a:pt x="178" y="111"/>
                  <a:pt x="178" y="111"/>
                </a:cubicBezTo>
                <a:close/>
                <a:moveTo>
                  <a:pt x="180" y="111"/>
                </a:moveTo>
                <a:cubicBezTo>
                  <a:pt x="180" y="111"/>
                  <a:pt x="180" y="111"/>
                  <a:pt x="180" y="111"/>
                </a:cubicBezTo>
                <a:cubicBezTo>
                  <a:pt x="180" y="111"/>
                  <a:pt x="181" y="111"/>
                  <a:pt x="181" y="111"/>
                </a:cubicBezTo>
                <a:cubicBezTo>
                  <a:pt x="180" y="111"/>
                  <a:pt x="180" y="111"/>
                  <a:pt x="180" y="111"/>
                </a:cubicBezTo>
                <a:cubicBezTo>
                  <a:pt x="180" y="111"/>
                  <a:pt x="180" y="111"/>
                  <a:pt x="180" y="111"/>
                </a:cubicBezTo>
                <a:close/>
                <a:moveTo>
                  <a:pt x="153" y="111"/>
                </a:moveTo>
                <a:cubicBezTo>
                  <a:pt x="152" y="111"/>
                  <a:pt x="152" y="112"/>
                  <a:pt x="152" y="112"/>
                </a:cubicBezTo>
                <a:cubicBezTo>
                  <a:pt x="153" y="112"/>
                  <a:pt x="153" y="111"/>
                  <a:pt x="153" y="111"/>
                </a:cubicBezTo>
                <a:close/>
                <a:moveTo>
                  <a:pt x="171" y="112"/>
                </a:moveTo>
                <a:cubicBezTo>
                  <a:pt x="172" y="112"/>
                  <a:pt x="171" y="112"/>
                  <a:pt x="172" y="111"/>
                </a:cubicBezTo>
                <a:cubicBezTo>
                  <a:pt x="172" y="111"/>
                  <a:pt x="171" y="111"/>
                  <a:pt x="171" y="111"/>
                </a:cubicBezTo>
                <a:cubicBezTo>
                  <a:pt x="171" y="112"/>
                  <a:pt x="171" y="112"/>
                  <a:pt x="171" y="112"/>
                </a:cubicBezTo>
                <a:close/>
                <a:moveTo>
                  <a:pt x="178" y="112"/>
                </a:moveTo>
                <a:cubicBezTo>
                  <a:pt x="178" y="113"/>
                  <a:pt x="178" y="113"/>
                  <a:pt x="178" y="114"/>
                </a:cubicBezTo>
                <a:cubicBezTo>
                  <a:pt x="178" y="113"/>
                  <a:pt x="179" y="112"/>
                  <a:pt x="179" y="111"/>
                </a:cubicBezTo>
                <a:cubicBezTo>
                  <a:pt x="179" y="111"/>
                  <a:pt x="179" y="112"/>
                  <a:pt x="178" y="112"/>
                </a:cubicBezTo>
                <a:close/>
                <a:moveTo>
                  <a:pt x="180" y="112"/>
                </a:moveTo>
                <a:cubicBezTo>
                  <a:pt x="180" y="112"/>
                  <a:pt x="180" y="111"/>
                  <a:pt x="180" y="111"/>
                </a:cubicBezTo>
                <a:cubicBezTo>
                  <a:pt x="180" y="111"/>
                  <a:pt x="180" y="112"/>
                  <a:pt x="180" y="112"/>
                </a:cubicBezTo>
                <a:close/>
                <a:moveTo>
                  <a:pt x="174" y="112"/>
                </a:moveTo>
                <a:cubicBezTo>
                  <a:pt x="173" y="112"/>
                  <a:pt x="174" y="112"/>
                  <a:pt x="174" y="112"/>
                </a:cubicBezTo>
                <a:close/>
                <a:moveTo>
                  <a:pt x="183" y="112"/>
                </a:moveTo>
                <a:cubicBezTo>
                  <a:pt x="183" y="112"/>
                  <a:pt x="183" y="112"/>
                  <a:pt x="183" y="112"/>
                </a:cubicBezTo>
                <a:close/>
                <a:moveTo>
                  <a:pt x="152" y="112"/>
                </a:moveTo>
                <a:cubicBezTo>
                  <a:pt x="152" y="112"/>
                  <a:pt x="152" y="112"/>
                  <a:pt x="152" y="112"/>
                </a:cubicBezTo>
                <a:cubicBezTo>
                  <a:pt x="152" y="112"/>
                  <a:pt x="152" y="112"/>
                  <a:pt x="152" y="112"/>
                </a:cubicBezTo>
                <a:cubicBezTo>
                  <a:pt x="152" y="112"/>
                  <a:pt x="152" y="112"/>
                  <a:pt x="152" y="112"/>
                </a:cubicBezTo>
                <a:close/>
                <a:moveTo>
                  <a:pt x="175" y="112"/>
                </a:moveTo>
                <a:cubicBezTo>
                  <a:pt x="175" y="112"/>
                  <a:pt x="175" y="112"/>
                  <a:pt x="175" y="112"/>
                </a:cubicBezTo>
                <a:close/>
                <a:moveTo>
                  <a:pt x="171" y="113"/>
                </a:moveTo>
                <a:cubicBezTo>
                  <a:pt x="171" y="113"/>
                  <a:pt x="171" y="113"/>
                  <a:pt x="171" y="112"/>
                </a:cubicBezTo>
                <a:cubicBezTo>
                  <a:pt x="171" y="112"/>
                  <a:pt x="171" y="112"/>
                  <a:pt x="171" y="113"/>
                </a:cubicBezTo>
                <a:close/>
                <a:moveTo>
                  <a:pt x="170" y="114"/>
                </a:moveTo>
                <a:cubicBezTo>
                  <a:pt x="170" y="114"/>
                  <a:pt x="171" y="114"/>
                  <a:pt x="171" y="114"/>
                </a:cubicBezTo>
                <a:cubicBezTo>
                  <a:pt x="170" y="113"/>
                  <a:pt x="170" y="114"/>
                  <a:pt x="170" y="114"/>
                </a:cubicBezTo>
                <a:cubicBezTo>
                  <a:pt x="170" y="113"/>
                  <a:pt x="170" y="113"/>
                  <a:pt x="170" y="113"/>
                </a:cubicBezTo>
                <a:cubicBezTo>
                  <a:pt x="170" y="113"/>
                  <a:pt x="169" y="114"/>
                  <a:pt x="170" y="114"/>
                </a:cubicBezTo>
                <a:close/>
                <a:moveTo>
                  <a:pt x="152" y="114"/>
                </a:moveTo>
                <a:cubicBezTo>
                  <a:pt x="152" y="113"/>
                  <a:pt x="152" y="113"/>
                  <a:pt x="152" y="113"/>
                </a:cubicBezTo>
                <a:cubicBezTo>
                  <a:pt x="151" y="113"/>
                  <a:pt x="151" y="114"/>
                  <a:pt x="152" y="114"/>
                </a:cubicBezTo>
                <a:close/>
                <a:moveTo>
                  <a:pt x="182" y="113"/>
                </a:moveTo>
                <a:cubicBezTo>
                  <a:pt x="182" y="113"/>
                  <a:pt x="182" y="113"/>
                  <a:pt x="182" y="113"/>
                </a:cubicBezTo>
                <a:cubicBezTo>
                  <a:pt x="182" y="113"/>
                  <a:pt x="182" y="113"/>
                  <a:pt x="182" y="113"/>
                </a:cubicBezTo>
                <a:close/>
                <a:moveTo>
                  <a:pt x="171" y="113"/>
                </a:moveTo>
                <a:cubicBezTo>
                  <a:pt x="171" y="113"/>
                  <a:pt x="171" y="113"/>
                  <a:pt x="171" y="113"/>
                </a:cubicBezTo>
                <a:close/>
                <a:moveTo>
                  <a:pt x="173" y="114"/>
                </a:moveTo>
                <a:cubicBezTo>
                  <a:pt x="173" y="113"/>
                  <a:pt x="173" y="113"/>
                  <a:pt x="173" y="113"/>
                </a:cubicBezTo>
                <a:cubicBezTo>
                  <a:pt x="173" y="113"/>
                  <a:pt x="173" y="113"/>
                  <a:pt x="173" y="114"/>
                </a:cubicBezTo>
                <a:close/>
                <a:moveTo>
                  <a:pt x="174" y="114"/>
                </a:moveTo>
                <a:cubicBezTo>
                  <a:pt x="174" y="114"/>
                  <a:pt x="175" y="114"/>
                  <a:pt x="175" y="114"/>
                </a:cubicBezTo>
                <a:cubicBezTo>
                  <a:pt x="175" y="114"/>
                  <a:pt x="175" y="114"/>
                  <a:pt x="175" y="113"/>
                </a:cubicBezTo>
                <a:cubicBezTo>
                  <a:pt x="175" y="113"/>
                  <a:pt x="174" y="113"/>
                  <a:pt x="174" y="113"/>
                </a:cubicBezTo>
                <a:cubicBezTo>
                  <a:pt x="174" y="114"/>
                  <a:pt x="174" y="114"/>
                  <a:pt x="174" y="114"/>
                </a:cubicBezTo>
                <a:close/>
                <a:moveTo>
                  <a:pt x="167" y="114"/>
                </a:moveTo>
                <a:cubicBezTo>
                  <a:pt x="168" y="114"/>
                  <a:pt x="168" y="114"/>
                  <a:pt x="167" y="114"/>
                </a:cubicBezTo>
                <a:cubicBezTo>
                  <a:pt x="167" y="114"/>
                  <a:pt x="167" y="114"/>
                  <a:pt x="167" y="114"/>
                </a:cubicBezTo>
                <a:close/>
                <a:moveTo>
                  <a:pt x="173" y="114"/>
                </a:moveTo>
                <a:cubicBezTo>
                  <a:pt x="173" y="114"/>
                  <a:pt x="173" y="114"/>
                  <a:pt x="173" y="114"/>
                </a:cubicBezTo>
                <a:close/>
                <a:moveTo>
                  <a:pt x="169" y="115"/>
                </a:moveTo>
                <a:cubicBezTo>
                  <a:pt x="169" y="115"/>
                  <a:pt x="169" y="115"/>
                  <a:pt x="169" y="114"/>
                </a:cubicBezTo>
                <a:cubicBezTo>
                  <a:pt x="169" y="114"/>
                  <a:pt x="169" y="115"/>
                  <a:pt x="169" y="115"/>
                </a:cubicBezTo>
                <a:close/>
                <a:moveTo>
                  <a:pt x="182" y="114"/>
                </a:moveTo>
                <a:cubicBezTo>
                  <a:pt x="182" y="114"/>
                  <a:pt x="182" y="114"/>
                  <a:pt x="182" y="114"/>
                </a:cubicBezTo>
                <a:close/>
                <a:moveTo>
                  <a:pt x="151" y="114"/>
                </a:moveTo>
                <a:cubicBezTo>
                  <a:pt x="150" y="115"/>
                  <a:pt x="150" y="116"/>
                  <a:pt x="149" y="116"/>
                </a:cubicBezTo>
                <a:cubicBezTo>
                  <a:pt x="149" y="117"/>
                  <a:pt x="148" y="118"/>
                  <a:pt x="149" y="119"/>
                </a:cubicBezTo>
                <a:cubicBezTo>
                  <a:pt x="150" y="117"/>
                  <a:pt x="151" y="116"/>
                  <a:pt x="151" y="114"/>
                </a:cubicBezTo>
                <a:cubicBezTo>
                  <a:pt x="151" y="114"/>
                  <a:pt x="151" y="114"/>
                  <a:pt x="151" y="114"/>
                </a:cubicBezTo>
                <a:close/>
                <a:moveTo>
                  <a:pt x="176" y="116"/>
                </a:moveTo>
                <a:cubicBezTo>
                  <a:pt x="177" y="116"/>
                  <a:pt x="177" y="115"/>
                  <a:pt x="178" y="114"/>
                </a:cubicBezTo>
                <a:cubicBezTo>
                  <a:pt x="177" y="114"/>
                  <a:pt x="177" y="116"/>
                  <a:pt x="176" y="116"/>
                </a:cubicBezTo>
                <a:cubicBezTo>
                  <a:pt x="176" y="116"/>
                  <a:pt x="176" y="116"/>
                  <a:pt x="176" y="116"/>
                </a:cubicBezTo>
                <a:cubicBezTo>
                  <a:pt x="175" y="117"/>
                  <a:pt x="175" y="118"/>
                  <a:pt x="175" y="118"/>
                </a:cubicBezTo>
                <a:cubicBezTo>
                  <a:pt x="175" y="118"/>
                  <a:pt x="175" y="119"/>
                  <a:pt x="175" y="119"/>
                </a:cubicBezTo>
                <a:cubicBezTo>
                  <a:pt x="175" y="119"/>
                  <a:pt x="175" y="119"/>
                  <a:pt x="175" y="118"/>
                </a:cubicBezTo>
                <a:cubicBezTo>
                  <a:pt x="176" y="118"/>
                  <a:pt x="176" y="117"/>
                  <a:pt x="176" y="117"/>
                </a:cubicBezTo>
                <a:cubicBezTo>
                  <a:pt x="177" y="117"/>
                  <a:pt x="176" y="117"/>
                  <a:pt x="176" y="116"/>
                </a:cubicBezTo>
                <a:close/>
                <a:moveTo>
                  <a:pt x="171" y="115"/>
                </a:moveTo>
                <a:cubicBezTo>
                  <a:pt x="171" y="115"/>
                  <a:pt x="172" y="115"/>
                  <a:pt x="172" y="114"/>
                </a:cubicBezTo>
                <a:cubicBezTo>
                  <a:pt x="171" y="114"/>
                  <a:pt x="171" y="115"/>
                  <a:pt x="171" y="115"/>
                </a:cubicBezTo>
                <a:close/>
                <a:moveTo>
                  <a:pt x="173" y="115"/>
                </a:moveTo>
                <a:cubicBezTo>
                  <a:pt x="173" y="115"/>
                  <a:pt x="173" y="114"/>
                  <a:pt x="174" y="114"/>
                </a:cubicBezTo>
                <a:cubicBezTo>
                  <a:pt x="174" y="114"/>
                  <a:pt x="174" y="114"/>
                  <a:pt x="174" y="114"/>
                </a:cubicBezTo>
                <a:cubicBezTo>
                  <a:pt x="173" y="114"/>
                  <a:pt x="173" y="114"/>
                  <a:pt x="173" y="115"/>
                </a:cubicBezTo>
                <a:cubicBezTo>
                  <a:pt x="173" y="115"/>
                  <a:pt x="173" y="115"/>
                  <a:pt x="173" y="115"/>
                </a:cubicBezTo>
                <a:close/>
                <a:moveTo>
                  <a:pt x="167" y="116"/>
                </a:moveTo>
                <a:cubicBezTo>
                  <a:pt x="167" y="116"/>
                  <a:pt x="167" y="115"/>
                  <a:pt x="167" y="115"/>
                </a:cubicBezTo>
                <a:cubicBezTo>
                  <a:pt x="167" y="115"/>
                  <a:pt x="168" y="114"/>
                  <a:pt x="167" y="114"/>
                </a:cubicBezTo>
                <a:cubicBezTo>
                  <a:pt x="167" y="115"/>
                  <a:pt x="166" y="115"/>
                  <a:pt x="167" y="116"/>
                </a:cubicBezTo>
                <a:close/>
                <a:moveTo>
                  <a:pt x="170" y="115"/>
                </a:moveTo>
                <a:cubicBezTo>
                  <a:pt x="170" y="115"/>
                  <a:pt x="170" y="115"/>
                  <a:pt x="170" y="114"/>
                </a:cubicBezTo>
                <a:cubicBezTo>
                  <a:pt x="170" y="114"/>
                  <a:pt x="170" y="114"/>
                  <a:pt x="170" y="114"/>
                </a:cubicBezTo>
                <a:cubicBezTo>
                  <a:pt x="170" y="115"/>
                  <a:pt x="170" y="115"/>
                  <a:pt x="170" y="115"/>
                </a:cubicBezTo>
                <a:close/>
                <a:moveTo>
                  <a:pt x="178" y="115"/>
                </a:moveTo>
                <a:cubicBezTo>
                  <a:pt x="179" y="115"/>
                  <a:pt x="179" y="115"/>
                  <a:pt x="179" y="114"/>
                </a:cubicBezTo>
                <a:cubicBezTo>
                  <a:pt x="179" y="115"/>
                  <a:pt x="178" y="115"/>
                  <a:pt x="178" y="115"/>
                </a:cubicBezTo>
                <a:close/>
                <a:moveTo>
                  <a:pt x="183" y="115"/>
                </a:moveTo>
                <a:cubicBezTo>
                  <a:pt x="183" y="115"/>
                  <a:pt x="183" y="115"/>
                  <a:pt x="183" y="115"/>
                </a:cubicBezTo>
                <a:close/>
                <a:moveTo>
                  <a:pt x="173" y="115"/>
                </a:moveTo>
                <a:cubicBezTo>
                  <a:pt x="173" y="115"/>
                  <a:pt x="173" y="115"/>
                  <a:pt x="173" y="115"/>
                </a:cubicBezTo>
                <a:cubicBezTo>
                  <a:pt x="173" y="115"/>
                  <a:pt x="173" y="115"/>
                  <a:pt x="173" y="115"/>
                </a:cubicBezTo>
                <a:cubicBezTo>
                  <a:pt x="173" y="115"/>
                  <a:pt x="173" y="115"/>
                  <a:pt x="173" y="115"/>
                </a:cubicBezTo>
                <a:close/>
                <a:moveTo>
                  <a:pt x="168" y="115"/>
                </a:moveTo>
                <a:cubicBezTo>
                  <a:pt x="168" y="115"/>
                  <a:pt x="168" y="115"/>
                  <a:pt x="168" y="115"/>
                </a:cubicBezTo>
                <a:close/>
                <a:moveTo>
                  <a:pt x="174" y="115"/>
                </a:moveTo>
                <a:cubicBezTo>
                  <a:pt x="174" y="115"/>
                  <a:pt x="174" y="115"/>
                  <a:pt x="174" y="115"/>
                </a:cubicBezTo>
                <a:cubicBezTo>
                  <a:pt x="173" y="115"/>
                  <a:pt x="174" y="115"/>
                  <a:pt x="174" y="115"/>
                </a:cubicBezTo>
                <a:close/>
                <a:moveTo>
                  <a:pt x="168" y="115"/>
                </a:moveTo>
                <a:cubicBezTo>
                  <a:pt x="168" y="115"/>
                  <a:pt x="168" y="115"/>
                  <a:pt x="168" y="115"/>
                </a:cubicBezTo>
                <a:cubicBezTo>
                  <a:pt x="168" y="115"/>
                  <a:pt x="168" y="115"/>
                  <a:pt x="168" y="115"/>
                </a:cubicBezTo>
                <a:cubicBezTo>
                  <a:pt x="168" y="115"/>
                  <a:pt x="168" y="115"/>
                  <a:pt x="168" y="115"/>
                </a:cubicBezTo>
                <a:cubicBezTo>
                  <a:pt x="168" y="115"/>
                  <a:pt x="168" y="115"/>
                  <a:pt x="168" y="115"/>
                </a:cubicBezTo>
                <a:close/>
                <a:moveTo>
                  <a:pt x="152" y="116"/>
                </a:moveTo>
                <a:cubicBezTo>
                  <a:pt x="153" y="116"/>
                  <a:pt x="153" y="115"/>
                  <a:pt x="152" y="116"/>
                </a:cubicBezTo>
                <a:cubicBezTo>
                  <a:pt x="152" y="116"/>
                  <a:pt x="152" y="116"/>
                  <a:pt x="152" y="116"/>
                </a:cubicBezTo>
                <a:close/>
                <a:moveTo>
                  <a:pt x="181" y="116"/>
                </a:moveTo>
                <a:cubicBezTo>
                  <a:pt x="181" y="116"/>
                  <a:pt x="181" y="116"/>
                  <a:pt x="181" y="116"/>
                </a:cubicBezTo>
                <a:cubicBezTo>
                  <a:pt x="180" y="115"/>
                  <a:pt x="180" y="116"/>
                  <a:pt x="181" y="116"/>
                </a:cubicBezTo>
                <a:close/>
                <a:moveTo>
                  <a:pt x="173" y="116"/>
                </a:moveTo>
                <a:cubicBezTo>
                  <a:pt x="174" y="116"/>
                  <a:pt x="174" y="116"/>
                  <a:pt x="174" y="116"/>
                </a:cubicBezTo>
                <a:cubicBezTo>
                  <a:pt x="174" y="116"/>
                  <a:pt x="174" y="116"/>
                  <a:pt x="174" y="116"/>
                </a:cubicBezTo>
                <a:cubicBezTo>
                  <a:pt x="174" y="116"/>
                  <a:pt x="174" y="116"/>
                  <a:pt x="173" y="116"/>
                </a:cubicBezTo>
                <a:cubicBezTo>
                  <a:pt x="173" y="116"/>
                  <a:pt x="173" y="116"/>
                  <a:pt x="173" y="116"/>
                </a:cubicBezTo>
                <a:close/>
                <a:moveTo>
                  <a:pt x="178" y="116"/>
                </a:moveTo>
                <a:cubicBezTo>
                  <a:pt x="178" y="116"/>
                  <a:pt x="178" y="116"/>
                  <a:pt x="178" y="116"/>
                </a:cubicBezTo>
                <a:close/>
                <a:moveTo>
                  <a:pt x="169" y="116"/>
                </a:moveTo>
                <a:cubicBezTo>
                  <a:pt x="169" y="117"/>
                  <a:pt x="169" y="116"/>
                  <a:pt x="169" y="116"/>
                </a:cubicBezTo>
                <a:cubicBezTo>
                  <a:pt x="169" y="116"/>
                  <a:pt x="169" y="116"/>
                  <a:pt x="169" y="116"/>
                </a:cubicBezTo>
                <a:close/>
                <a:moveTo>
                  <a:pt x="177" y="117"/>
                </a:moveTo>
                <a:cubicBezTo>
                  <a:pt x="178" y="117"/>
                  <a:pt x="178" y="117"/>
                  <a:pt x="178" y="116"/>
                </a:cubicBezTo>
                <a:cubicBezTo>
                  <a:pt x="178" y="116"/>
                  <a:pt x="178" y="117"/>
                  <a:pt x="177" y="117"/>
                </a:cubicBezTo>
                <a:close/>
                <a:moveTo>
                  <a:pt x="182" y="117"/>
                </a:moveTo>
                <a:cubicBezTo>
                  <a:pt x="182" y="117"/>
                  <a:pt x="182" y="117"/>
                  <a:pt x="182" y="116"/>
                </a:cubicBezTo>
                <a:cubicBezTo>
                  <a:pt x="182" y="116"/>
                  <a:pt x="182" y="117"/>
                  <a:pt x="182" y="117"/>
                </a:cubicBezTo>
                <a:close/>
                <a:moveTo>
                  <a:pt x="166" y="117"/>
                </a:moveTo>
                <a:cubicBezTo>
                  <a:pt x="166" y="117"/>
                  <a:pt x="166" y="117"/>
                  <a:pt x="166" y="116"/>
                </a:cubicBezTo>
                <a:cubicBezTo>
                  <a:pt x="166" y="117"/>
                  <a:pt x="166" y="117"/>
                  <a:pt x="166" y="117"/>
                </a:cubicBezTo>
                <a:close/>
                <a:moveTo>
                  <a:pt x="171" y="117"/>
                </a:moveTo>
                <a:cubicBezTo>
                  <a:pt x="171" y="117"/>
                  <a:pt x="171" y="117"/>
                  <a:pt x="171" y="117"/>
                </a:cubicBezTo>
                <a:close/>
                <a:moveTo>
                  <a:pt x="176" y="120"/>
                </a:moveTo>
                <a:cubicBezTo>
                  <a:pt x="177" y="119"/>
                  <a:pt x="177" y="118"/>
                  <a:pt x="177" y="117"/>
                </a:cubicBezTo>
                <a:cubicBezTo>
                  <a:pt x="177" y="117"/>
                  <a:pt x="177" y="117"/>
                  <a:pt x="176" y="117"/>
                </a:cubicBezTo>
                <a:cubicBezTo>
                  <a:pt x="177" y="118"/>
                  <a:pt x="176" y="119"/>
                  <a:pt x="176" y="120"/>
                </a:cubicBezTo>
                <a:close/>
                <a:moveTo>
                  <a:pt x="165" y="118"/>
                </a:moveTo>
                <a:cubicBezTo>
                  <a:pt x="165" y="118"/>
                  <a:pt x="165" y="118"/>
                  <a:pt x="165" y="118"/>
                </a:cubicBezTo>
                <a:cubicBezTo>
                  <a:pt x="165" y="118"/>
                  <a:pt x="165" y="118"/>
                  <a:pt x="165" y="118"/>
                </a:cubicBezTo>
                <a:cubicBezTo>
                  <a:pt x="165" y="118"/>
                  <a:pt x="165" y="118"/>
                  <a:pt x="166" y="118"/>
                </a:cubicBezTo>
                <a:cubicBezTo>
                  <a:pt x="165" y="118"/>
                  <a:pt x="165" y="118"/>
                  <a:pt x="165" y="118"/>
                </a:cubicBezTo>
                <a:close/>
                <a:moveTo>
                  <a:pt x="171" y="118"/>
                </a:moveTo>
                <a:cubicBezTo>
                  <a:pt x="170" y="119"/>
                  <a:pt x="171" y="118"/>
                  <a:pt x="171" y="118"/>
                </a:cubicBezTo>
                <a:close/>
                <a:moveTo>
                  <a:pt x="165" y="119"/>
                </a:moveTo>
                <a:cubicBezTo>
                  <a:pt x="165" y="119"/>
                  <a:pt x="165" y="119"/>
                  <a:pt x="165" y="118"/>
                </a:cubicBezTo>
                <a:cubicBezTo>
                  <a:pt x="165" y="119"/>
                  <a:pt x="165" y="119"/>
                  <a:pt x="165" y="119"/>
                </a:cubicBezTo>
                <a:close/>
                <a:moveTo>
                  <a:pt x="172" y="119"/>
                </a:moveTo>
                <a:cubicBezTo>
                  <a:pt x="172" y="119"/>
                  <a:pt x="172" y="119"/>
                  <a:pt x="172" y="118"/>
                </a:cubicBezTo>
                <a:cubicBezTo>
                  <a:pt x="172" y="118"/>
                  <a:pt x="172" y="119"/>
                  <a:pt x="172" y="119"/>
                </a:cubicBezTo>
                <a:close/>
                <a:moveTo>
                  <a:pt x="170" y="119"/>
                </a:moveTo>
                <a:cubicBezTo>
                  <a:pt x="170" y="119"/>
                  <a:pt x="171" y="119"/>
                  <a:pt x="170" y="119"/>
                </a:cubicBezTo>
                <a:cubicBezTo>
                  <a:pt x="170" y="119"/>
                  <a:pt x="170" y="119"/>
                  <a:pt x="170" y="119"/>
                </a:cubicBezTo>
                <a:close/>
                <a:moveTo>
                  <a:pt x="177" y="119"/>
                </a:moveTo>
                <a:cubicBezTo>
                  <a:pt x="177" y="119"/>
                  <a:pt x="177" y="118"/>
                  <a:pt x="177" y="119"/>
                </a:cubicBezTo>
                <a:close/>
                <a:moveTo>
                  <a:pt x="174" y="121"/>
                </a:moveTo>
                <a:cubicBezTo>
                  <a:pt x="173" y="122"/>
                  <a:pt x="172" y="122"/>
                  <a:pt x="172" y="123"/>
                </a:cubicBezTo>
                <a:cubicBezTo>
                  <a:pt x="172" y="123"/>
                  <a:pt x="172" y="123"/>
                  <a:pt x="172" y="123"/>
                </a:cubicBezTo>
                <a:cubicBezTo>
                  <a:pt x="173" y="123"/>
                  <a:pt x="173" y="123"/>
                  <a:pt x="173" y="123"/>
                </a:cubicBezTo>
                <a:cubicBezTo>
                  <a:pt x="174" y="123"/>
                  <a:pt x="174" y="122"/>
                  <a:pt x="174" y="121"/>
                </a:cubicBezTo>
                <a:cubicBezTo>
                  <a:pt x="174" y="121"/>
                  <a:pt x="174" y="121"/>
                  <a:pt x="175" y="121"/>
                </a:cubicBezTo>
                <a:cubicBezTo>
                  <a:pt x="175" y="120"/>
                  <a:pt x="174" y="120"/>
                  <a:pt x="174" y="120"/>
                </a:cubicBezTo>
                <a:cubicBezTo>
                  <a:pt x="174" y="120"/>
                  <a:pt x="174" y="120"/>
                  <a:pt x="174" y="120"/>
                </a:cubicBezTo>
                <a:cubicBezTo>
                  <a:pt x="174" y="120"/>
                  <a:pt x="173" y="121"/>
                  <a:pt x="174" y="121"/>
                </a:cubicBezTo>
                <a:close/>
                <a:moveTo>
                  <a:pt x="169" y="120"/>
                </a:moveTo>
                <a:cubicBezTo>
                  <a:pt x="169" y="120"/>
                  <a:pt x="169" y="119"/>
                  <a:pt x="169" y="120"/>
                </a:cubicBezTo>
                <a:close/>
                <a:moveTo>
                  <a:pt x="153" y="120"/>
                </a:moveTo>
                <a:cubicBezTo>
                  <a:pt x="153" y="120"/>
                  <a:pt x="154" y="120"/>
                  <a:pt x="153" y="120"/>
                </a:cubicBezTo>
                <a:close/>
                <a:moveTo>
                  <a:pt x="164" y="120"/>
                </a:moveTo>
                <a:cubicBezTo>
                  <a:pt x="164" y="120"/>
                  <a:pt x="164" y="120"/>
                  <a:pt x="164" y="120"/>
                </a:cubicBezTo>
                <a:cubicBezTo>
                  <a:pt x="164" y="120"/>
                  <a:pt x="164" y="120"/>
                  <a:pt x="164" y="120"/>
                </a:cubicBezTo>
                <a:cubicBezTo>
                  <a:pt x="164" y="120"/>
                  <a:pt x="164" y="120"/>
                  <a:pt x="164" y="120"/>
                </a:cubicBezTo>
                <a:cubicBezTo>
                  <a:pt x="164" y="120"/>
                  <a:pt x="164" y="120"/>
                  <a:pt x="164" y="120"/>
                </a:cubicBezTo>
                <a:close/>
                <a:moveTo>
                  <a:pt x="176" y="120"/>
                </a:moveTo>
                <a:cubicBezTo>
                  <a:pt x="176" y="121"/>
                  <a:pt x="176" y="120"/>
                  <a:pt x="176" y="120"/>
                </a:cubicBezTo>
                <a:close/>
                <a:moveTo>
                  <a:pt x="180" y="121"/>
                </a:moveTo>
                <a:cubicBezTo>
                  <a:pt x="180" y="120"/>
                  <a:pt x="180" y="120"/>
                  <a:pt x="179" y="120"/>
                </a:cubicBezTo>
                <a:cubicBezTo>
                  <a:pt x="179" y="120"/>
                  <a:pt x="179" y="120"/>
                  <a:pt x="180" y="121"/>
                </a:cubicBezTo>
                <a:close/>
                <a:moveTo>
                  <a:pt x="167" y="121"/>
                </a:moveTo>
                <a:cubicBezTo>
                  <a:pt x="167" y="121"/>
                  <a:pt x="167" y="121"/>
                  <a:pt x="167" y="121"/>
                </a:cubicBezTo>
                <a:cubicBezTo>
                  <a:pt x="167" y="121"/>
                  <a:pt x="167" y="121"/>
                  <a:pt x="167" y="121"/>
                </a:cubicBezTo>
                <a:close/>
                <a:moveTo>
                  <a:pt x="168" y="121"/>
                </a:moveTo>
                <a:cubicBezTo>
                  <a:pt x="168" y="121"/>
                  <a:pt x="168" y="121"/>
                  <a:pt x="168" y="121"/>
                </a:cubicBezTo>
                <a:close/>
                <a:moveTo>
                  <a:pt x="170" y="121"/>
                </a:moveTo>
                <a:cubicBezTo>
                  <a:pt x="170" y="121"/>
                  <a:pt x="169" y="121"/>
                  <a:pt x="170" y="122"/>
                </a:cubicBezTo>
                <a:cubicBezTo>
                  <a:pt x="170" y="122"/>
                  <a:pt x="170" y="121"/>
                  <a:pt x="170" y="121"/>
                </a:cubicBezTo>
                <a:close/>
                <a:moveTo>
                  <a:pt x="175" y="121"/>
                </a:moveTo>
                <a:cubicBezTo>
                  <a:pt x="175" y="121"/>
                  <a:pt x="176" y="121"/>
                  <a:pt x="175" y="121"/>
                </a:cubicBezTo>
                <a:close/>
                <a:moveTo>
                  <a:pt x="165" y="121"/>
                </a:moveTo>
                <a:cubicBezTo>
                  <a:pt x="165" y="121"/>
                  <a:pt x="165" y="121"/>
                  <a:pt x="166" y="121"/>
                </a:cubicBezTo>
                <a:cubicBezTo>
                  <a:pt x="166" y="121"/>
                  <a:pt x="166" y="121"/>
                  <a:pt x="166" y="121"/>
                </a:cubicBezTo>
                <a:cubicBezTo>
                  <a:pt x="166" y="121"/>
                  <a:pt x="166" y="121"/>
                  <a:pt x="165" y="121"/>
                </a:cubicBezTo>
                <a:cubicBezTo>
                  <a:pt x="165" y="121"/>
                  <a:pt x="165" y="121"/>
                  <a:pt x="165" y="121"/>
                </a:cubicBezTo>
                <a:close/>
                <a:moveTo>
                  <a:pt x="169" y="122"/>
                </a:moveTo>
                <a:cubicBezTo>
                  <a:pt x="169" y="122"/>
                  <a:pt x="169" y="121"/>
                  <a:pt x="169" y="121"/>
                </a:cubicBezTo>
                <a:cubicBezTo>
                  <a:pt x="169" y="121"/>
                  <a:pt x="169" y="121"/>
                  <a:pt x="169" y="122"/>
                </a:cubicBezTo>
                <a:close/>
                <a:moveTo>
                  <a:pt x="165" y="122"/>
                </a:moveTo>
                <a:cubicBezTo>
                  <a:pt x="165" y="122"/>
                  <a:pt x="165" y="122"/>
                  <a:pt x="165" y="122"/>
                </a:cubicBezTo>
                <a:cubicBezTo>
                  <a:pt x="165" y="122"/>
                  <a:pt x="165" y="121"/>
                  <a:pt x="165" y="121"/>
                </a:cubicBezTo>
                <a:cubicBezTo>
                  <a:pt x="165" y="121"/>
                  <a:pt x="165" y="121"/>
                  <a:pt x="165" y="121"/>
                </a:cubicBezTo>
                <a:cubicBezTo>
                  <a:pt x="165" y="121"/>
                  <a:pt x="165" y="122"/>
                  <a:pt x="165" y="122"/>
                </a:cubicBezTo>
                <a:close/>
                <a:moveTo>
                  <a:pt x="170" y="122"/>
                </a:moveTo>
                <a:cubicBezTo>
                  <a:pt x="169" y="122"/>
                  <a:pt x="170" y="122"/>
                  <a:pt x="170" y="122"/>
                </a:cubicBezTo>
                <a:close/>
                <a:moveTo>
                  <a:pt x="166" y="122"/>
                </a:moveTo>
                <a:cubicBezTo>
                  <a:pt x="166" y="122"/>
                  <a:pt x="166" y="122"/>
                  <a:pt x="166" y="122"/>
                </a:cubicBezTo>
                <a:cubicBezTo>
                  <a:pt x="166" y="122"/>
                  <a:pt x="166" y="122"/>
                  <a:pt x="166" y="122"/>
                </a:cubicBezTo>
                <a:cubicBezTo>
                  <a:pt x="166" y="122"/>
                  <a:pt x="166" y="122"/>
                  <a:pt x="166" y="122"/>
                </a:cubicBezTo>
                <a:close/>
                <a:moveTo>
                  <a:pt x="169" y="122"/>
                </a:moveTo>
                <a:cubicBezTo>
                  <a:pt x="169" y="122"/>
                  <a:pt x="169" y="122"/>
                  <a:pt x="169" y="122"/>
                </a:cubicBezTo>
                <a:cubicBezTo>
                  <a:pt x="169" y="122"/>
                  <a:pt x="169" y="122"/>
                  <a:pt x="169" y="122"/>
                </a:cubicBezTo>
                <a:close/>
                <a:moveTo>
                  <a:pt x="163" y="122"/>
                </a:moveTo>
                <a:cubicBezTo>
                  <a:pt x="163" y="122"/>
                  <a:pt x="163" y="122"/>
                  <a:pt x="163" y="122"/>
                </a:cubicBezTo>
                <a:cubicBezTo>
                  <a:pt x="163" y="122"/>
                  <a:pt x="163" y="122"/>
                  <a:pt x="163" y="122"/>
                </a:cubicBezTo>
                <a:cubicBezTo>
                  <a:pt x="163" y="122"/>
                  <a:pt x="163" y="122"/>
                  <a:pt x="163" y="122"/>
                </a:cubicBezTo>
                <a:cubicBezTo>
                  <a:pt x="163" y="122"/>
                  <a:pt x="163" y="122"/>
                  <a:pt x="163" y="122"/>
                </a:cubicBezTo>
                <a:close/>
                <a:moveTo>
                  <a:pt x="170" y="123"/>
                </a:moveTo>
                <a:cubicBezTo>
                  <a:pt x="170" y="123"/>
                  <a:pt x="170" y="122"/>
                  <a:pt x="170" y="122"/>
                </a:cubicBezTo>
                <a:cubicBezTo>
                  <a:pt x="170" y="122"/>
                  <a:pt x="170" y="123"/>
                  <a:pt x="170" y="123"/>
                </a:cubicBezTo>
                <a:close/>
                <a:moveTo>
                  <a:pt x="137" y="122"/>
                </a:moveTo>
                <a:cubicBezTo>
                  <a:pt x="137" y="123"/>
                  <a:pt x="137" y="122"/>
                  <a:pt x="137" y="122"/>
                </a:cubicBezTo>
                <a:close/>
                <a:moveTo>
                  <a:pt x="143" y="123"/>
                </a:moveTo>
                <a:cubicBezTo>
                  <a:pt x="143" y="123"/>
                  <a:pt x="143" y="123"/>
                  <a:pt x="143" y="123"/>
                </a:cubicBezTo>
                <a:close/>
                <a:moveTo>
                  <a:pt x="170" y="123"/>
                </a:moveTo>
                <a:cubicBezTo>
                  <a:pt x="170" y="123"/>
                  <a:pt x="170" y="123"/>
                  <a:pt x="170" y="123"/>
                </a:cubicBezTo>
                <a:close/>
                <a:moveTo>
                  <a:pt x="165" y="124"/>
                </a:moveTo>
                <a:cubicBezTo>
                  <a:pt x="165" y="124"/>
                  <a:pt x="165" y="124"/>
                  <a:pt x="165" y="124"/>
                </a:cubicBezTo>
                <a:cubicBezTo>
                  <a:pt x="166" y="124"/>
                  <a:pt x="166" y="123"/>
                  <a:pt x="166" y="123"/>
                </a:cubicBezTo>
                <a:cubicBezTo>
                  <a:pt x="166" y="123"/>
                  <a:pt x="166" y="123"/>
                  <a:pt x="166" y="123"/>
                </a:cubicBezTo>
                <a:cubicBezTo>
                  <a:pt x="166" y="123"/>
                  <a:pt x="165" y="123"/>
                  <a:pt x="165" y="124"/>
                </a:cubicBezTo>
                <a:close/>
                <a:moveTo>
                  <a:pt x="152" y="123"/>
                </a:moveTo>
                <a:cubicBezTo>
                  <a:pt x="152" y="123"/>
                  <a:pt x="151" y="123"/>
                  <a:pt x="152" y="123"/>
                </a:cubicBezTo>
                <a:close/>
                <a:moveTo>
                  <a:pt x="157" y="123"/>
                </a:moveTo>
                <a:cubicBezTo>
                  <a:pt x="157" y="123"/>
                  <a:pt x="157" y="123"/>
                  <a:pt x="157" y="123"/>
                </a:cubicBezTo>
                <a:cubicBezTo>
                  <a:pt x="157" y="123"/>
                  <a:pt x="157" y="123"/>
                  <a:pt x="157" y="123"/>
                </a:cubicBezTo>
                <a:cubicBezTo>
                  <a:pt x="157" y="123"/>
                  <a:pt x="157" y="123"/>
                  <a:pt x="157" y="123"/>
                </a:cubicBezTo>
                <a:close/>
                <a:moveTo>
                  <a:pt x="150" y="126"/>
                </a:moveTo>
                <a:cubicBezTo>
                  <a:pt x="151" y="125"/>
                  <a:pt x="151" y="124"/>
                  <a:pt x="152" y="124"/>
                </a:cubicBezTo>
                <a:cubicBezTo>
                  <a:pt x="151" y="124"/>
                  <a:pt x="152" y="123"/>
                  <a:pt x="152" y="123"/>
                </a:cubicBezTo>
                <a:cubicBezTo>
                  <a:pt x="151" y="124"/>
                  <a:pt x="150" y="125"/>
                  <a:pt x="150" y="126"/>
                </a:cubicBezTo>
                <a:close/>
                <a:moveTo>
                  <a:pt x="163" y="124"/>
                </a:moveTo>
                <a:cubicBezTo>
                  <a:pt x="163" y="124"/>
                  <a:pt x="164" y="124"/>
                  <a:pt x="164" y="123"/>
                </a:cubicBezTo>
                <a:cubicBezTo>
                  <a:pt x="163" y="123"/>
                  <a:pt x="163" y="124"/>
                  <a:pt x="163" y="123"/>
                </a:cubicBezTo>
                <a:cubicBezTo>
                  <a:pt x="162" y="124"/>
                  <a:pt x="162" y="124"/>
                  <a:pt x="162" y="124"/>
                </a:cubicBezTo>
                <a:cubicBezTo>
                  <a:pt x="162" y="124"/>
                  <a:pt x="163" y="124"/>
                  <a:pt x="163" y="124"/>
                </a:cubicBezTo>
                <a:cubicBezTo>
                  <a:pt x="163" y="124"/>
                  <a:pt x="163" y="124"/>
                  <a:pt x="163" y="124"/>
                </a:cubicBezTo>
                <a:cubicBezTo>
                  <a:pt x="163" y="124"/>
                  <a:pt x="163" y="124"/>
                  <a:pt x="163" y="124"/>
                </a:cubicBezTo>
                <a:cubicBezTo>
                  <a:pt x="163" y="124"/>
                  <a:pt x="163" y="124"/>
                  <a:pt x="163" y="124"/>
                </a:cubicBezTo>
                <a:cubicBezTo>
                  <a:pt x="163" y="124"/>
                  <a:pt x="163" y="124"/>
                  <a:pt x="163" y="124"/>
                </a:cubicBezTo>
                <a:close/>
                <a:moveTo>
                  <a:pt x="142" y="124"/>
                </a:moveTo>
                <a:cubicBezTo>
                  <a:pt x="142" y="124"/>
                  <a:pt x="143" y="123"/>
                  <a:pt x="142" y="123"/>
                </a:cubicBezTo>
                <a:cubicBezTo>
                  <a:pt x="142" y="123"/>
                  <a:pt x="142" y="124"/>
                  <a:pt x="142" y="124"/>
                </a:cubicBezTo>
                <a:close/>
                <a:moveTo>
                  <a:pt x="167" y="125"/>
                </a:moveTo>
                <a:cubicBezTo>
                  <a:pt x="167" y="124"/>
                  <a:pt x="167" y="124"/>
                  <a:pt x="167" y="123"/>
                </a:cubicBezTo>
                <a:cubicBezTo>
                  <a:pt x="167" y="124"/>
                  <a:pt x="166" y="124"/>
                  <a:pt x="167" y="125"/>
                </a:cubicBezTo>
                <a:close/>
                <a:moveTo>
                  <a:pt x="144" y="124"/>
                </a:moveTo>
                <a:cubicBezTo>
                  <a:pt x="144" y="124"/>
                  <a:pt x="144" y="124"/>
                  <a:pt x="144" y="124"/>
                </a:cubicBezTo>
                <a:close/>
                <a:moveTo>
                  <a:pt x="164" y="124"/>
                </a:moveTo>
                <a:cubicBezTo>
                  <a:pt x="164" y="124"/>
                  <a:pt x="164" y="123"/>
                  <a:pt x="164" y="124"/>
                </a:cubicBezTo>
                <a:close/>
                <a:moveTo>
                  <a:pt x="159" y="124"/>
                </a:moveTo>
                <a:cubicBezTo>
                  <a:pt x="160" y="124"/>
                  <a:pt x="160" y="124"/>
                  <a:pt x="160" y="124"/>
                </a:cubicBezTo>
                <a:cubicBezTo>
                  <a:pt x="160" y="124"/>
                  <a:pt x="160" y="124"/>
                  <a:pt x="160" y="124"/>
                </a:cubicBezTo>
                <a:cubicBezTo>
                  <a:pt x="160" y="124"/>
                  <a:pt x="160" y="124"/>
                  <a:pt x="159" y="124"/>
                </a:cubicBezTo>
                <a:close/>
                <a:moveTo>
                  <a:pt x="174" y="124"/>
                </a:moveTo>
                <a:cubicBezTo>
                  <a:pt x="174" y="125"/>
                  <a:pt x="174" y="124"/>
                  <a:pt x="174" y="124"/>
                </a:cubicBezTo>
                <a:close/>
                <a:moveTo>
                  <a:pt x="172" y="125"/>
                </a:moveTo>
                <a:cubicBezTo>
                  <a:pt x="172" y="125"/>
                  <a:pt x="172" y="124"/>
                  <a:pt x="172" y="124"/>
                </a:cubicBezTo>
                <a:cubicBezTo>
                  <a:pt x="172" y="124"/>
                  <a:pt x="171" y="124"/>
                  <a:pt x="172" y="125"/>
                </a:cubicBezTo>
                <a:close/>
                <a:moveTo>
                  <a:pt x="172" y="125"/>
                </a:moveTo>
                <a:cubicBezTo>
                  <a:pt x="173" y="125"/>
                  <a:pt x="173" y="124"/>
                  <a:pt x="172" y="124"/>
                </a:cubicBezTo>
                <a:cubicBezTo>
                  <a:pt x="172" y="124"/>
                  <a:pt x="172" y="124"/>
                  <a:pt x="172" y="124"/>
                </a:cubicBezTo>
                <a:cubicBezTo>
                  <a:pt x="172" y="124"/>
                  <a:pt x="172" y="125"/>
                  <a:pt x="172" y="125"/>
                </a:cubicBezTo>
                <a:close/>
                <a:moveTo>
                  <a:pt x="148" y="124"/>
                </a:moveTo>
                <a:cubicBezTo>
                  <a:pt x="148" y="124"/>
                  <a:pt x="148" y="124"/>
                  <a:pt x="148" y="124"/>
                </a:cubicBezTo>
                <a:close/>
                <a:moveTo>
                  <a:pt x="163" y="124"/>
                </a:moveTo>
                <a:cubicBezTo>
                  <a:pt x="163" y="124"/>
                  <a:pt x="163" y="124"/>
                  <a:pt x="163" y="124"/>
                </a:cubicBezTo>
                <a:close/>
                <a:moveTo>
                  <a:pt x="177" y="125"/>
                </a:moveTo>
                <a:cubicBezTo>
                  <a:pt x="177" y="125"/>
                  <a:pt x="177" y="124"/>
                  <a:pt x="177" y="124"/>
                </a:cubicBezTo>
                <a:cubicBezTo>
                  <a:pt x="177" y="124"/>
                  <a:pt x="177" y="125"/>
                  <a:pt x="177" y="125"/>
                </a:cubicBezTo>
                <a:close/>
                <a:moveTo>
                  <a:pt x="152" y="125"/>
                </a:moveTo>
                <a:cubicBezTo>
                  <a:pt x="152" y="125"/>
                  <a:pt x="152" y="125"/>
                  <a:pt x="152" y="125"/>
                </a:cubicBezTo>
                <a:close/>
                <a:moveTo>
                  <a:pt x="162" y="125"/>
                </a:moveTo>
                <a:cubicBezTo>
                  <a:pt x="162" y="125"/>
                  <a:pt x="162" y="125"/>
                  <a:pt x="162" y="125"/>
                </a:cubicBezTo>
                <a:cubicBezTo>
                  <a:pt x="162" y="125"/>
                  <a:pt x="162" y="125"/>
                  <a:pt x="162" y="125"/>
                </a:cubicBezTo>
                <a:close/>
                <a:moveTo>
                  <a:pt x="163" y="126"/>
                </a:moveTo>
                <a:cubicBezTo>
                  <a:pt x="164" y="125"/>
                  <a:pt x="164" y="125"/>
                  <a:pt x="164" y="125"/>
                </a:cubicBezTo>
                <a:cubicBezTo>
                  <a:pt x="164" y="125"/>
                  <a:pt x="163" y="125"/>
                  <a:pt x="163" y="126"/>
                </a:cubicBezTo>
                <a:close/>
                <a:moveTo>
                  <a:pt x="165" y="125"/>
                </a:moveTo>
                <a:cubicBezTo>
                  <a:pt x="165" y="125"/>
                  <a:pt x="165" y="125"/>
                  <a:pt x="165" y="125"/>
                </a:cubicBezTo>
                <a:cubicBezTo>
                  <a:pt x="165" y="125"/>
                  <a:pt x="165" y="125"/>
                  <a:pt x="165" y="125"/>
                </a:cubicBezTo>
                <a:cubicBezTo>
                  <a:pt x="165" y="125"/>
                  <a:pt x="165" y="125"/>
                  <a:pt x="165" y="125"/>
                </a:cubicBezTo>
                <a:cubicBezTo>
                  <a:pt x="165" y="125"/>
                  <a:pt x="165" y="125"/>
                  <a:pt x="165" y="125"/>
                </a:cubicBezTo>
                <a:close/>
                <a:moveTo>
                  <a:pt x="173" y="125"/>
                </a:moveTo>
                <a:cubicBezTo>
                  <a:pt x="173" y="125"/>
                  <a:pt x="173" y="124"/>
                  <a:pt x="173" y="125"/>
                </a:cubicBezTo>
                <a:close/>
                <a:moveTo>
                  <a:pt x="171" y="125"/>
                </a:moveTo>
                <a:cubicBezTo>
                  <a:pt x="171" y="125"/>
                  <a:pt x="171" y="125"/>
                  <a:pt x="171" y="125"/>
                </a:cubicBezTo>
                <a:cubicBezTo>
                  <a:pt x="171" y="125"/>
                  <a:pt x="170" y="125"/>
                  <a:pt x="171" y="125"/>
                </a:cubicBezTo>
                <a:close/>
                <a:moveTo>
                  <a:pt x="166" y="126"/>
                </a:moveTo>
                <a:cubicBezTo>
                  <a:pt x="166" y="126"/>
                  <a:pt x="166" y="125"/>
                  <a:pt x="166" y="125"/>
                </a:cubicBezTo>
                <a:cubicBezTo>
                  <a:pt x="166" y="125"/>
                  <a:pt x="166" y="126"/>
                  <a:pt x="166" y="126"/>
                </a:cubicBezTo>
                <a:close/>
                <a:moveTo>
                  <a:pt x="164" y="125"/>
                </a:moveTo>
                <a:cubicBezTo>
                  <a:pt x="164" y="126"/>
                  <a:pt x="164" y="126"/>
                  <a:pt x="164" y="126"/>
                </a:cubicBezTo>
                <a:cubicBezTo>
                  <a:pt x="165" y="126"/>
                  <a:pt x="165" y="126"/>
                  <a:pt x="165" y="125"/>
                </a:cubicBezTo>
                <a:cubicBezTo>
                  <a:pt x="165" y="125"/>
                  <a:pt x="164" y="125"/>
                  <a:pt x="164" y="125"/>
                </a:cubicBezTo>
                <a:close/>
                <a:moveTo>
                  <a:pt x="153" y="126"/>
                </a:moveTo>
                <a:cubicBezTo>
                  <a:pt x="153" y="126"/>
                  <a:pt x="154" y="126"/>
                  <a:pt x="154" y="126"/>
                </a:cubicBezTo>
                <a:cubicBezTo>
                  <a:pt x="155" y="126"/>
                  <a:pt x="155" y="126"/>
                  <a:pt x="155" y="126"/>
                </a:cubicBezTo>
                <a:cubicBezTo>
                  <a:pt x="154" y="125"/>
                  <a:pt x="153" y="126"/>
                  <a:pt x="153" y="126"/>
                </a:cubicBezTo>
                <a:close/>
                <a:moveTo>
                  <a:pt x="161" y="126"/>
                </a:moveTo>
                <a:cubicBezTo>
                  <a:pt x="161" y="126"/>
                  <a:pt x="161" y="126"/>
                  <a:pt x="161" y="126"/>
                </a:cubicBezTo>
                <a:cubicBezTo>
                  <a:pt x="161" y="126"/>
                  <a:pt x="161" y="126"/>
                  <a:pt x="161" y="126"/>
                </a:cubicBezTo>
                <a:close/>
                <a:moveTo>
                  <a:pt x="165" y="127"/>
                </a:moveTo>
                <a:cubicBezTo>
                  <a:pt x="166" y="127"/>
                  <a:pt x="166" y="126"/>
                  <a:pt x="166" y="126"/>
                </a:cubicBezTo>
                <a:cubicBezTo>
                  <a:pt x="165" y="126"/>
                  <a:pt x="165" y="126"/>
                  <a:pt x="165" y="127"/>
                </a:cubicBezTo>
                <a:close/>
                <a:moveTo>
                  <a:pt x="141" y="126"/>
                </a:moveTo>
                <a:cubicBezTo>
                  <a:pt x="141" y="126"/>
                  <a:pt x="141" y="126"/>
                  <a:pt x="141" y="126"/>
                </a:cubicBezTo>
                <a:cubicBezTo>
                  <a:pt x="141" y="126"/>
                  <a:pt x="141" y="126"/>
                  <a:pt x="141" y="126"/>
                </a:cubicBezTo>
                <a:cubicBezTo>
                  <a:pt x="141" y="126"/>
                  <a:pt x="141" y="126"/>
                  <a:pt x="141" y="126"/>
                </a:cubicBezTo>
                <a:close/>
                <a:moveTo>
                  <a:pt x="161" y="126"/>
                </a:moveTo>
                <a:cubicBezTo>
                  <a:pt x="161" y="127"/>
                  <a:pt x="161" y="126"/>
                  <a:pt x="161" y="126"/>
                </a:cubicBezTo>
                <a:close/>
                <a:moveTo>
                  <a:pt x="171" y="127"/>
                </a:moveTo>
                <a:cubicBezTo>
                  <a:pt x="172" y="127"/>
                  <a:pt x="171" y="126"/>
                  <a:pt x="171" y="126"/>
                </a:cubicBezTo>
                <a:cubicBezTo>
                  <a:pt x="171" y="126"/>
                  <a:pt x="171" y="126"/>
                  <a:pt x="171" y="127"/>
                </a:cubicBezTo>
                <a:close/>
                <a:moveTo>
                  <a:pt x="140" y="126"/>
                </a:moveTo>
                <a:cubicBezTo>
                  <a:pt x="140" y="127"/>
                  <a:pt x="141" y="126"/>
                  <a:pt x="140" y="126"/>
                </a:cubicBezTo>
                <a:close/>
                <a:moveTo>
                  <a:pt x="170" y="127"/>
                </a:moveTo>
                <a:cubicBezTo>
                  <a:pt x="170" y="126"/>
                  <a:pt x="170" y="126"/>
                  <a:pt x="170" y="126"/>
                </a:cubicBezTo>
                <a:cubicBezTo>
                  <a:pt x="170" y="126"/>
                  <a:pt x="170" y="126"/>
                  <a:pt x="170" y="127"/>
                </a:cubicBezTo>
                <a:close/>
                <a:moveTo>
                  <a:pt x="172" y="127"/>
                </a:moveTo>
                <a:cubicBezTo>
                  <a:pt x="173" y="127"/>
                  <a:pt x="173" y="127"/>
                  <a:pt x="173" y="126"/>
                </a:cubicBezTo>
                <a:cubicBezTo>
                  <a:pt x="172" y="126"/>
                  <a:pt x="172" y="127"/>
                  <a:pt x="172" y="127"/>
                </a:cubicBezTo>
                <a:close/>
                <a:moveTo>
                  <a:pt x="160" y="127"/>
                </a:moveTo>
                <a:cubicBezTo>
                  <a:pt x="161" y="127"/>
                  <a:pt x="161" y="127"/>
                  <a:pt x="161" y="126"/>
                </a:cubicBezTo>
                <a:cubicBezTo>
                  <a:pt x="161" y="127"/>
                  <a:pt x="160" y="127"/>
                  <a:pt x="160" y="127"/>
                </a:cubicBezTo>
                <a:close/>
                <a:moveTo>
                  <a:pt x="163" y="126"/>
                </a:moveTo>
                <a:cubicBezTo>
                  <a:pt x="162" y="127"/>
                  <a:pt x="163" y="127"/>
                  <a:pt x="163" y="126"/>
                </a:cubicBezTo>
                <a:close/>
                <a:moveTo>
                  <a:pt x="164" y="127"/>
                </a:moveTo>
                <a:cubicBezTo>
                  <a:pt x="164" y="127"/>
                  <a:pt x="164" y="127"/>
                  <a:pt x="164" y="126"/>
                </a:cubicBezTo>
                <a:cubicBezTo>
                  <a:pt x="164" y="126"/>
                  <a:pt x="164" y="126"/>
                  <a:pt x="164" y="126"/>
                </a:cubicBezTo>
                <a:cubicBezTo>
                  <a:pt x="164" y="127"/>
                  <a:pt x="164" y="127"/>
                  <a:pt x="164" y="127"/>
                </a:cubicBezTo>
                <a:close/>
                <a:moveTo>
                  <a:pt x="168" y="127"/>
                </a:moveTo>
                <a:cubicBezTo>
                  <a:pt x="168" y="127"/>
                  <a:pt x="168" y="127"/>
                  <a:pt x="168" y="127"/>
                </a:cubicBezTo>
                <a:cubicBezTo>
                  <a:pt x="168" y="127"/>
                  <a:pt x="168" y="127"/>
                  <a:pt x="168" y="127"/>
                </a:cubicBezTo>
                <a:close/>
                <a:moveTo>
                  <a:pt x="162" y="127"/>
                </a:moveTo>
                <a:cubicBezTo>
                  <a:pt x="162" y="127"/>
                  <a:pt x="162" y="127"/>
                  <a:pt x="162" y="127"/>
                </a:cubicBezTo>
                <a:cubicBezTo>
                  <a:pt x="162" y="127"/>
                  <a:pt x="162" y="127"/>
                  <a:pt x="162" y="127"/>
                </a:cubicBezTo>
                <a:cubicBezTo>
                  <a:pt x="162" y="127"/>
                  <a:pt x="162" y="127"/>
                  <a:pt x="162" y="127"/>
                </a:cubicBezTo>
                <a:cubicBezTo>
                  <a:pt x="162" y="127"/>
                  <a:pt x="162" y="127"/>
                  <a:pt x="162" y="127"/>
                </a:cubicBezTo>
                <a:close/>
                <a:moveTo>
                  <a:pt x="172" y="127"/>
                </a:moveTo>
                <a:cubicBezTo>
                  <a:pt x="172" y="127"/>
                  <a:pt x="172" y="127"/>
                  <a:pt x="172" y="127"/>
                </a:cubicBezTo>
                <a:cubicBezTo>
                  <a:pt x="172" y="127"/>
                  <a:pt x="172" y="127"/>
                  <a:pt x="172" y="127"/>
                </a:cubicBezTo>
                <a:close/>
                <a:moveTo>
                  <a:pt x="150" y="128"/>
                </a:moveTo>
                <a:cubicBezTo>
                  <a:pt x="150" y="128"/>
                  <a:pt x="150" y="128"/>
                  <a:pt x="150" y="128"/>
                </a:cubicBezTo>
                <a:cubicBezTo>
                  <a:pt x="150" y="127"/>
                  <a:pt x="150" y="127"/>
                  <a:pt x="150" y="127"/>
                </a:cubicBezTo>
                <a:cubicBezTo>
                  <a:pt x="150" y="127"/>
                  <a:pt x="150" y="127"/>
                  <a:pt x="150" y="127"/>
                </a:cubicBezTo>
                <a:cubicBezTo>
                  <a:pt x="150" y="127"/>
                  <a:pt x="150" y="127"/>
                  <a:pt x="150" y="128"/>
                </a:cubicBezTo>
                <a:close/>
                <a:moveTo>
                  <a:pt x="163" y="127"/>
                </a:moveTo>
                <a:cubicBezTo>
                  <a:pt x="163" y="127"/>
                  <a:pt x="163" y="127"/>
                  <a:pt x="163" y="127"/>
                </a:cubicBezTo>
                <a:cubicBezTo>
                  <a:pt x="163" y="127"/>
                  <a:pt x="163" y="127"/>
                  <a:pt x="163" y="127"/>
                </a:cubicBezTo>
                <a:close/>
                <a:moveTo>
                  <a:pt x="165" y="129"/>
                </a:moveTo>
                <a:cubicBezTo>
                  <a:pt x="166" y="129"/>
                  <a:pt x="166" y="128"/>
                  <a:pt x="166" y="127"/>
                </a:cubicBezTo>
                <a:cubicBezTo>
                  <a:pt x="166" y="127"/>
                  <a:pt x="166" y="127"/>
                  <a:pt x="166" y="127"/>
                </a:cubicBezTo>
                <a:cubicBezTo>
                  <a:pt x="166" y="128"/>
                  <a:pt x="165" y="128"/>
                  <a:pt x="165" y="129"/>
                </a:cubicBezTo>
                <a:close/>
                <a:moveTo>
                  <a:pt x="165" y="128"/>
                </a:moveTo>
                <a:cubicBezTo>
                  <a:pt x="165" y="128"/>
                  <a:pt x="165" y="128"/>
                  <a:pt x="165" y="127"/>
                </a:cubicBezTo>
                <a:cubicBezTo>
                  <a:pt x="165" y="127"/>
                  <a:pt x="165" y="128"/>
                  <a:pt x="165" y="128"/>
                </a:cubicBezTo>
                <a:close/>
                <a:moveTo>
                  <a:pt x="148" y="128"/>
                </a:moveTo>
                <a:cubicBezTo>
                  <a:pt x="148" y="128"/>
                  <a:pt x="148" y="128"/>
                  <a:pt x="148" y="128"/>
                </a:cubicBezTo>
                <a:cubicBezTo>
                  <a:pt x="148" y="128"/>
                  <a:pt x="148" y="127"/>
                  <a:pt x="148" y="127"/>
                </a:cubicBezTo>
                <a:cubicBezTo>
                  <a:pt x="148" y="127"/>
                  <a:pt x="148" y="127"/>
                  <a:pt x="148" y="127"/>
                </a:cubicBezTo>
                <a:cubicBezTo>
                  <a:pt x="148" y="127"/>
                  <a:pt x="148" y="128"/>
                  <a:pt x="148" y="128"/>
                </a:cubicBezTo>
                <a:close/>
                <a:moveTo>
                  <a:pt x="150" y="128"/>
                </a:moveTo>
                <a:cubicBezTo>
                  <a:pt x="150" y="127"/>
                  <a:pt x="151" y="128"/>
                  <a:pt x="150" y="128"/>
                </a:cubicBezTo>
                <a:close/>
                <a:moveTo>
                  <a:pt x="153" y="128"/>
                </a:moveTo>
                <a:cubicBezTo>
                  <a:pt x="153" y="128"/>
                  <a:pt x="154" y="128"/>
                  <a:pt x="153" y="127"/>
                </a:cubicBezTo>
                <a:cubicBezTo>
                  <a:pt x="153" y="127"/>
                  <a:pt x="153" y="128"/>
                  <a:pt x="153" y="128"/>
                </a:cubicBezTo>
                <a:close/>
                <a:moveTo>
                  <a:pt x="161" y="128"/>
                </a:moveTo>
                <a:cubicBezTo>
                  <a:pt x="161" y="128"/>
                  <a:pt x="162" y="128"/>
                  <a:pt x="162" y="128"/>
                </a:cubicBezTo>
                <a:cubicBezTo>
                  <a:pt x="161" y="128"/>
                  <a:pt x="161" y="128"/>
                  <a:pt x="161" y="128"/>
                </a:cubicBezTo>
                <a:close/>
                <a:moveTo>
                  <a:pt x="167" y="128"/>
                </a:moveTo>
                <a:cubicBezTo>
                  <a:pt x="168" y="128"/>
                  <a:pt x="168" y="127"/>
                  <a:pt x="167" y="128"/>
                </a:cubicBezTo>
                <a:cubicBezTo>
                  <a:pt x="167" y="128"/>
                  <a:pt x="167" y="128"/>
                  <a:pt x="167" y="128"/>
                </a:cubicBezTo>
                <a:close/>
                <a:moveTo>
                  <a:pt x="169" y="128"/>
                </a:moveTo>
                <a:cubicBezTo>
                  <a:pt x="170" y="128"/>
                  <a:pt x="170" y="128"/>
                  <a:pt x="171" y="128"/>
                </a:cubicBezTo>
                <a:cubicBezTo>
                  <a:pt x="171" y="128"/>
                  <a:pt x="171" y="128"/>
                  <a:pt x="171" y="128"/>
                </a:cubicBezTo>
                <a:cubicBezTo>
                  <a:pt x="170" y="128"/>
                  <a:pt x="169" y="127"/>
                  <a:pt x="169" y="128"/>
                </a:cubicBezTo>
                <a:close/>
                <a:moveTo>
                  <a:pt x="174" y="128"/>
                </a:moveTo>
                <a:cubicBezTo>
                  <a:pt x="175" y="128"/>
                  <a:pt x="175" y="128"/>
                  <a:pt x="175" y="128"/>
                </a:cubicBezTo>
                <a:cubicBezTo>
                  <a:pt x="175" y="128"/>
                  <a:pt x="175" y="128"/>
                  <a:pt x="175" y="128"/>
                </a:cubicBezTo>
                <a:cubicBezTo>
                  <a:pt x="175" y="128"/>
                  <a:pt x="174" y="128"/>
                  <a:pt x="174" y="128"/>
                </a:cubicBezTo>
                <a:close/>
                <a:moveTo>
                  <a:pt x="157" y="129"/>
                </a:moveTo>
                <a:cubicBezTo>
                  <a:pt x="158" y="129"/>
                  <a:pt x="158" y="128"/>
                  <a:pt x="158" y="128"/>
                </a:cubicBezTo>
                <a:cubicBezTo>
                  <a:pt x="158" y="128"/>
                  <a:pt x="157" y="128"/>
                  <a:pt x="157" y="129"/>
                </a:cubicBezTo>
                <a:close/>
                <a:moveTo>
                  <a:pt x="160" y="128"/>
                </a:moveTo>
                <a:cubicBezTo>
                  <a:pt x="160" y="128"/>
                  <a:pt x="161" y="128"/>
                  <a:pt x="160" y="128"/>
                </a:cubicBezTo>
                <a:cubicBezTo>
                  <a:pt x="160" y="128"/>
                  <a:pt x="160" y="128"/>
                  <a:pt x="160" y="128"/>
                </a:cubicBezTo>
                <a:close/>
                <a:moveTo>
                  <a:pt x="163" y="128"/>
                </a:moveTo>
                <a:cubicBezTo>
                  <a:pt x="163" y="128"/>
                  <a:pt x="163" y="128"/>
                  <a:pt x="163" y="128"/>
                </a:cubicBezTo>
                <a:cubicBezTo>
                  <a:pt x="163" y="128"/>
                  <a:pt x="163" y="128"/>
                  <a:pt x="163" y="128"/>
                </a:cubicBezTo>
                <a:cubicBezTo>
                  <a:pt x="163" y="128"/>
                  <a:pt x="163" y="128"/>
                  <a:pt x="163" y="128"/>
                </a:cubicBezTo>
                <a:close/>
                <a:moveTo>
                  <a:pt x="168" y="128"/>
                </a:moveTo>
                <a:cubicBezTo>
                  <a:pt x="168" y="128"/>
                  <a:pt x="168" y="127"/>
                  <a:pt x="168" y="128"/>
                </a:cubicBezTo>
                <a:cubicBezTo>
                  <a:pt x="168" y="128"/>
                  <a:pt x="168" y="128"/>
                  <a:pt x="168" y="128"/>
                </a:cubicBezTo>
                <a:close/>
                <a:moveTo>
                  <a:pt x="148" y="128"/>
                </a:moveTo>
                <a:cubicBezTo>
                  <a:pt x="148" y="128"/>
                  <a:pt x="148" y="128"/>
                  <a:pt x="148" y="128"/>
                </a:cubicBezTo>
                <a:cubicBezTo>
                  <a:pt x="148" y="128"/>
                  <a:pt x="148" y="128"/>
                  <a:pt x="148" y="128"/>
                </a:cubicBezTo>
                <a:cubicBezTo>
                  <a:pt x="148" y="128"/>
                  <a:pt x="148" y="128"/>
                  <a:pt x="148" y="128"/>
                </a:cubicBezTo>
                <a:close/>
                <a:moveTo>
                  <a:pt x="172" y="128"/>
                </a:moveTo>
                <a:cubicBezTo>
                  <a:pt x="172" y="128"/>
                  <a:pt x="172" y="128"/>
                  <a:pt x="172" y="128"/>
                </a:cubicBezTo>
                <a:close/>
                <a:moveTo>
                  <a:pt x="140" y="128"/>
                </a:moveTo>
                <a:cubicBezTo>
                  <a:pt x="140" y="128"/>
                  <a:pt x="140" y="128"/>
                  <a:pt x="140" y="128"/>
                </a:cubicBezTo>
                <a:cubicBezTo>
                  <a:pt x="140" y="128"/>
                  <a:pt x="140" y="128"/>
                  <a:pt x="140" y="128"/>
                </a:cubicBezTo>
                <a:cubicBezTo>
                  <a:pt x="140" y="128"/>
                  <a:pt x="140" y="128"/>
                  <a:pt x="140" y="128"/>
                </a:cubicBezTo>
                <a:close/>
                <a:moveTo>
                  <a:pt x="149" y="128"/>
                </a:moveTo>
                <a:cubicBezTo>
                  <a:pt x="149" y="128"/>
                  <a:pt x="150" y="128"/>
                  <a:pt x="150" y="128"/>
                </a:cubicBezTo>
                <a:cubicBezTo>
                  <a:pt x="149" y="128"/>
                  <a:pt x="149" y="128"/>
                  <a:pt x="149" y="128"/>
                </a:cubicBezTo>
                <a:cubicBezTo>
                  <a:pt x="149" y="128"/>
                  <a:pt x="149" y="128"/>
                  <a:pt x="149" y="128"/>
                </a:cubicBezTo>
                <a:close/>
                <a:moveTo>
                  <a:pt x="164" y="129"/>
                </a:moveTo>
                <a:cubicBezTo>
                  <a:pt x="165" y="129"/>
                  <a:pt x="165" y="129"/>
                  <a:pt x="165" y="128"/>
                </a:cubicBezTo>
                <a:cubicBezTo>
                  <a:pt x="164" y="128"/>
                  <a:pt x="164" y="128"/>
                  <a:pt x="164" y="129"/>
                </a:cubicBezTo>
                <a:close/>
                <a:moveTo>
                  <a:pt x="169" y="129"/>
                </a:moveTo>
                <a:cubicBezTo>
                  <a:pt x="169" y="129"/>
                  <a:pt x="170" y="129"/>
                  <a:pt x="170" y="128"/>
                </a:cubicBezTo>
                <a:cubicBezTo>
                  <a:pt x="170" y="128"/>
                  <a:pt x="170" y="128"/>
                  <a:pt x="169" y="128"/>
                </a:cubicBezTo>
                <a:cubicBezTo>
                  <a:pt x="169" y="129"/>
                  <a:pt x="169" y="129"/>
                  <a:pt x="169" y="129"/>
                </a:cubicBezTo>
                <a:close/>
                <a:moveTo>
                  <a:pt x="161" y="129"/>
                </a:moveTo>
                <a:cubicBezTo>
                  <a:pt x="161" y="129"/>
                  <a:pt x="161" y="128"/>
                  <a:pt x="161" y="128"/>
                </a:cubicBezTo>
                <a:cubicBezTo>
                  <a:pt x="161" y="129"/>
                  <a:pt x="161" y="129"/>
                  <a:pt x="161" y="129"/>
                </a:cubicBezTo>
                <a:close/>
                <a:moveTo>
                  <a:pt x="169" y="129"/>
                </a:moveTo>
                <a:cubicBezTo>
                  <a:pt x="169" y="130"/>
                  <a:pt x="168" y="130"/>
                  <a:pt x="168" y="131"/>
                </a:cubicBezTo>
                <a:cubicBezTo>
                  <a:pt x="168" y="132"/>
                  <a:pt x="168" y="131"/>
                  <a:pt x="169" y="131"/>
                </a:cubicBezTo>
                <a:cubicBezTo>
                  <a:pt x="168" y="133"/>
                  <a:pt x="167" y="134"/>
                  <a:pt x="166" y="135"/>
                </a:cubicBezTo>
                <a:cubicBezTo>
                  <a:pt x="167" y="135"/>
                  <a:pt x="166" y="135"/>
                  <a:pt x="167" y="136"/>
                </a:cubicBezTo>
                <a:cubicBezTo>
                  <a:pt x="167" y="136"/>
                  <a:pt x="167" y="135"/>
                  <a:pt x="167" y="135"/>
                </a:cubicBezTo>
                <a:cubicBezTo>
                  <a:pt x="167" y="134"/>
                  <a:pt x="169" y="134"/>
                  <a:pt x="169" y="132"/>
                </a:cubicBezTo>
                <a:cubicBezTo>
                  <a:pt x="169" y="131"/>
                  <a:pt x="170" y="131"/>
                  <a:pt x="169" y="130"/>
                </a:cubicBezTo>
                <a:cubicBezTo>
                  <a:pt x="170" y="130"/>
                  <a:pt x="171" y="129"/>
                  <a:pt x="170" y="128"/>
                </a:cubicBezTo>
                <a:cubicBezTo>
                  <a:pt x="170" y="129"/>
                  <a:pt x="170" y="129"/>
                  <a:pt x="169" y="129"/>
                </a:cubicBezTo>
                <a:close/>
                <a:moveTo>
                  <a:pt x="154" y="129"/>
                </a:moveTo>
                <a:cubicBezTo>
                  <a:pt x="154" y="129"/>
                  <a:pt x="154" y="129"/>
                  <a:pt x="154" y="129"/>
                </a:cubicBezTo>
                <a:cubicBezTo>
                  <a:pt x="154" y="128"/>
                  <a:pt x="154" y="129"/>
                  <a:pt x="154" y="129"/>
                </a:cubicBezTo>
                <a:close/>
                <a:moveTo>
                  <a:pt x="174" y="129"/>
                </a:moveTo>
                <a:cubicBezTo>
                  <a:pt x="174" y="130"/>
                  <a:pt x="173" y="130"/>
                  <a:pt x="173" y="130"/>
                </a:cubicBezTo>
                <a:cubicBezTo>
                  <a:pt x="174" y="130"/>
                  <a:pt x="174" y="129"/>
                  <a:pt x="175" y="129"/>
                </a:cubicBezTo>
                <a:cubicBezTo>
                  <a:pt x="174" y="129"/>
                  <a:pt x="174" y="129"/>
                  <a:pt x="174" y="129"/>
                </a:cubicBezTo>
                <a:close/>
                <a:moveTo>
                  <a:pt x="152" y="130"/>
                </a:moveTo>
                <a:cubicBezTo>
                  <a:pt x="152" y="130"/>
                  <a:pt x="153" y="129"/>
                  <a:pt x="152" y="129"/>
                </a:cubicBezTo>
                <a:cubicBezTo>
                  <a:pt x="152" y="129"/>
                  <a:pt x="152" y="130"/>
                  <a:pt x="152" y="130"/>
                </a:cubicBezTo>
                <a:cubicBezTo>
                  <a:pt x="152" y="130"/>
                  <a:pt x="152" y="130"/>
                  <a:pt x="152" y="130"/>
                </a:cubicBezTo>
                <a:close/>
                <a:moveTo>
                  <a:pt x="171" y="129"/>
                </a:moveTo>
                <a:cubicBezTo>
                  <a:pt x="171" y="129"/>
                  <a:pt x="171" y="129"/>
                  <a:pt x="171" y="129"/>
                </a:cubicBezTo>
                <a:cubicBezTo>
                  <a:pt x="171" y="129"/>
                  <a:pt x="171" y="129"/>
                  <a:pt x="171" y="129"/>
                </a:cubicBezTo>
                <a:cubicBezTo>
                  <a:pt x="171" y="129"/>
                  <a:pt x="171" y="129"/>
                  <a:pt x="171" y="129"/>
                </a:cubicBezTo>
                <a:cubicBezTo>
                  <a:pt x="171" y="129"/>
                  <a:pt x="171" y="129"/>
                  <a:pt x="171" y="129"/>
                </a:cubicBezTo>
                <a:close/>
                <a:moveTo>
                  <a:pt x="159" y="130"/>
                </a:moveTo>
                <a:cubicBezTo>
                  <a:pt x="159" y="130"/>
                  <a:pt x="159" y="130"/>
                  <a:pt x="159" y="130"/>
                </a:cubicBezTo>
                <a:cubicBezTo>
                  <a:pt x="159" y="130"/>
                  <a:pt x="160" y="130"/>
                  <a:pt x="160" y="129"/>
                </a:cubicBezTo>
                <a:cubicBezTo>
                  <a:pt x="159" y="129"/>
                  <a:pt x="159" y="130"/>
                  <a:pt x="159" y="130"/>
                </a:cubicBezTo>
                <a:cubicBezTo>
                  <a:pt x="159" y="131"/>
                  <a:pt x="158" y="132"/>
                  <a:pt x="158" y="132"/>
                </a:cubicBezTo>
                <a:cubicBezTo>
                  <a:pt x="158" y="132"/>
                  <a:pt x="158" y="132"/>
                  <a:pt x="158" y="132"/>
                </a:cubicBezTo>
                <a:cubicBezTo>
                  <a:pt x="159" y="131"/>
                  <a:pt x="159" y="131"/>
                  <a:pt x="159" y="130"/>
                </a:cubicBezTo>
                <a:close/>
                <a:moveTo>
                  <a:pt x="165" y="129"/>
                </a:moveTo>
                <a:cubicBezTo>
                  <a:pt x="165" y="130"/>
                  <a:pt x="165" y="129"/>
                  <a:pt x="165" y="129"/>
                </a:cubicBezTo>
                <a:close/>
                <a:moveTo>
                  <a:pt x="166" y="130"/>
                </a:moveTo>
                <a:cubicBezTo>
                  <a:pt x="166" y="129"/>
                  <a:pt x="167" y="130"/>
                  <a:pt x="167" y="129"/>
                </a:cubicBezTo>
                <a:cubicBezTo>
                  <a:pt x="167" y="129"/>
                  <a:pt x="166" y="129"/>
                  <a:pt x="166" y="129"/>
                </a:cubicBezTo>
                <a:cubicBezTo>
                  <a:pt x="166" y="129"/>
                  <a:pt x="166" y="130"/>
                  <a:pt x="166" y="130"/>
                </a:cubicBezTo>
                <a:close/>
                <a:moveTo>
                  <a:pt x="157" y="130"/>
                </a:moveTo>
                <a:cubicBezTo>
                  <a:pt x="157" y="130"/>
                  <a:pt x="157" y="129"/>
                  <a:pt x="157" y="129"/>
                </a:cubicBezTo>
                <a:cubicBezTo>
                  <a:pt x="157" y="129"/>
                  <a:pt x="157" y="129"/>
                  <a:pt x="157" y="129"/>
                </a:cubicBezTo>
                <a:cubicBezTo>
                  <a:pt x="157" y="129"/>
                  <a:pt x="157" y="130"/>
                  <a:pt x="157" y="130"/>
                </a:cubicBezTo>
                <a:close/>
                <a:moveTo>
                  <a:pt x="160" y="130"/>
                </a:moveTo>
                <a:cubicBezTo>
                  <a:pt x="160" y="130"/>
                  <a:pt x="161" y="129"/>
                  <a:pt x="161" y="129"/>
                </a:cubicBezTo>
                <a:cubicBezTo>
                  <a:pt x="160" y="130"/>
                  <a:pt x="160" y="130"/>
                  <a:pt x="160" y="130"/>
                </a:cubicBezTo>
                <a:close/>
                <a:moveTo>
                  <a:pt x="168" y="130"/>
                </a:moveTo>
                <a:cubicBezTo>
                  <a:pt x="168" y="130"/>
                  <a:pt x="168" y="130"/>
                  <a:pt x="169" y="130"/>
                </a:cubicBezTo>
                <a:cubicBezTo>
                  <a:pt x="169" y="130"/>
                  <a:pt x="169" y="129"/>
                  <a:pt x="169" y="129"/>
                </a:cubicBezTo>
                <a:cubicBezTo>
                  <a:pt x="168" y="130"/>
                  <a:pt x="168" y="130"/>
                  <a:pt x="168" y="130"/>
                </a:cubicBezTo>
                <a:close/>
                <a:moveTo>
                  <a:pt x="148" y="131"/>
                </a:moveTo>
                <a:cubicBezTo>
                  <a:pt x="148" y="131"/>
                  <a:pt x="149" y="131"/>
                  <a:pt x="149" y="131"/>
                </a:cubicBezTo>
                <a:cubicBezTo>
                  <a:pt x="148" y="130"/>
                  <a:pt x="149" y="130"/>
                  <a:pt x="149" y="129"/>
                </a:cubicBezTo>
                <a:cubicBezTo>
                  <a:pt x="148" y="129"/>
                  <a:pt x="149" y="129"/>
                  <a:pt x="148" y="129"/>
                </a:cubicBezTo>
                <a:cubicBezTo>
                  <a:pt x="148" y="130"/>
                  <a:pt x="148" y="130"/>
                  <a:pt x="148" y="131"/>
                </a:cubicBezTo>
                <a:close/>
                <a:moveTo>
                  <a:pt x="170" y="130"/>
                </a:moveTo>
                <a:cubicBezTo>
                  <a:pt x="171" y="130"/>
                  <a:pt x="171" y="129"/>
                  <a:pt x="170" y="129"/>
                </a:cubicBezTo>
                <a:cubicBezTo>
                  <a:pt x="170" y="130"/>
                  <a:pt x="170" y="130"/>
                  <a:pt x="170" y="130"/>
                </a:cubicBezTo>
                <a:close/>
                <a:moveTo>
                  <a:pt x="147" y="130"/>
                </a:moveTo>
                <a:cubicBezTo>
                  <a:pt x="147" y="130"/>
                  <a:pt x="147" y="131"/>
                  <a:pt x="147" y="130"/>
                </a:cubicBezTo>
                <a:close/>
                <a:moveTo>
                  <a:pt x="153" y="130"/>
                </a:moveTo>
                <a:cubicBezTo>
                  <a:pt x="153" y="130"/>
                  <a:pt x="153" y="130"/>
                  <a:pt x="153" y="130"/>
                </a:cubicBezTo>
                <a:close/>
                <a:moveTo>
                  <a:pt x="152" y="130"/>
                </a:moveTo>
                <a:cubicBezTo>
                  <a:pt x="152" y="130"/>
                  <a:pt x="152" y="131"/>
                  <a:pt x="152" y="130"/>
                </a:cubicBezTo>
                <a:close/>
                <a:moveTo>
                  <a:pt x="145" y="130"/>
                </a:moveTo>
                <a:cubicBezTo>
                  <a:pt x="145" y="131"/>
                  <a:pt x="145" y="130"/>
                  <a:pt x="145" y="130"/>
                </a:cubicBezTo>
                <a:close/>
                <a:moveTo>
                  <a:pt x="173" y="131"/>
                </a:moveTo>
                <a:cubicBezTo>
                  <a:pt x="173" y="131"/>
                  <a:pt x="173" y="131"/>
                  <a:pt x="173" y="131"/>
                </a:cubicBezTo>
                <a:cubicBezTo>
                  <a:pt x="173" y="131"/>
                  <a:pt x="173" y="130"/>
                  <a:pt x="173" y="130"/>
                </a:cubicBezTo>
                <a:cubicBezTo>
                  <a:pt x="173" y="131"/>
                  <a:pt x="173" y="131"/>
                  <a:pt x="173" y="131"/>
                </a:cubicBezTo>
                <a:close/>
                <a:moveTo>
                  <a:pt x="156" y="131"/>
                </a:moveTo>
                <a:cubicBezTo>
                  <a:pt x="156" y="131"/>
                  <a:pt x="156" y="131"/>
                  <a:pt x="156" y="131"/>
                </a:cubicBezTo>
                <a:cubicBezTo>
                  <a:pt x="156" y="131"/>
                  <a:pt x="156" y="131"/>
                  <a:pt x="156" y="131"/>
                </a:cubicBezTo>
                <a:cubicBezTo>
                  <a:pt x="156" y="131"/>
                  <a:pt x="156" y="131"/>
                  <a:pt x="156" y="131"/>
                </a:cubicBezTo>
                <a:close/>
                <a:moveTo>
                  <a:pt x="170" y="131"/>
                </a:moveTo>
                <a:cubicBezTo>
                  <a:pt x="170" y="131"/>
                  <a:pt x="171" y="131"/>
                  <a:pt x="170" y="131"/>
                </a:cubicBezTo>
                <a:cubicBezTo>
                  <a:pt x="170" y="131"/>
                  <a:pt x="170" y="131"/>
                  <a:pt x="170" y="131"/>
                </a:cubicBezTo>
                <a:close/>
                <a:moveTo>
                  <a:pt x="160" y="131"/>
                </a:moveTo>
                <a:cubicBezTo>
                  <a:pt x="160" y="131"/>
                  <a:pt x="160" y="131"/>
                  <a:pt x="160" y="131"/>
                </a:cubicBezTo>
                <a:cubicBezTo>
                  <a:pt x="160" y="131"/>
                  <a:pt x="160" y="131"/>
                  <a:pt x="160" y="131"/>
                </a:cubicBezTo>
                <a:close/>
                <a:moveTo>
                  <a:pt x="160" y="132"/>
                </a:moveTo>
                <a:cubicBezTo>
                  <a:pt x="160" y="132"/>
                  <a:pt x="161" y="131"/>
                  <a:pt x="160" y="131"/>
                </a:cubicBezTo>
                <a:cubicBezTo>
                  <a:pt x="160" y="131"/>
                  <a:pt x="160" y="131"/>
                  <a:pt x="160" y="132"/>
                </a:cubicBezTo>
                <a:close/>
                <a:moveTo>
                  <a:pt x="146" y="131"/>
                </a:moveTo>
                <a:cubicBezTo>
                  <a:pt x="146" y="132"/>
                  <a:pt x="147" y="131"/>
                  <a:pt x="146" y="131"/>
                </a:cubicBezTo>
                <a:close/>
                <a:moveTo>
                  <a:pt x="151" y="131"/>
                </a:moveTo>
                <a:cubicBezTo>
                  <a:pt x="151" y="132"/>
                  <a:pt x="151" y="132"/>
                  <a:pt x="151" y="132"/>
                </a:cubicBezTo>
                <a:cubicBezTo>
                  <a:pt x="152" y="132"/>
                  <a:pt x="152" y="132"/>
                  <a:pt x="152" y="131"/>
                </a:cubicBezTo>
                <a:cubicBezTo>
                  <a:pt x="152" y="131"/>
                  <a:pt x="151" y="131"/>
                  <a:pt x="151" y="131"/>
                </a:cubicBezTo>
                <a:close/>
                <a:moveTo>
                  <a:pt x="150" y="132"/>
                </a:moveTo>
                <a:cubicBezTo>
                  <a:pt x="150" y="132"/>
                  <a:pt x="150" y="131"/>
                  <a:pt x="150" y="132"/>
                </a:cubicBezTo>
                <a:close/>
                <a:moveTo>
                  <a:pt x="140" y="132"/>
                </a:moveTo>
                <a:cubicBezTo>
                  <a:pt x="140" y="133"/>
                  <a:pt x="139" y="133"/>
                  <a:pt x="139" y="133"/>
                </a:cubicBezTo>
                <a:cubicBezTo>
                  <a:pt x="140" y="133"/>
                  <a:pt x="140" y="133"/>
                  <a:pt x="140" y="132"/>
                </a:cubicBezTo>
                <a:cubicBezTo>
                  <a:pt x="140" y="132"/>
                  <a:pt x="140" y="132"/>
                  <a:pt x="140" y="132"/>
                </a:cubicBezTo>
                <a:close/>
                <a:moveTo>
                  <a:pt x="148" y="132"/>
                </a:moveTo>
                <a:cubicBezTo>
                  <a:pt x="148" y="132"/>
                  <a:pt x="148" y="132"/>
                  <a:pt x="148" y="132"/>
                </a:cubicBezTo>
                <a:cubicBezTo>
                  <a:pt x="148" y="132"/>
                  <a:pt x="148" y="132"/>
                  <a:pt x="148" y="132"/>
                </a:cubicBezTo>
                <a:cubicBezTo>
                  <a:pt x="148" y="132"/>
                  <a:pt x="148" y="132"/>
                  <a:pt x="148" y="132"/>
                </a:cubicBezTo>
                <a:close/>
                <a:moveTo>
                  <a:pt x="158" y="132"/>
                </a:moveTo>
                <a:cubicBezTo>
                  <a:pt x="158" y="132"/>
                  <a:pt x="159" y="132"/>
                  <a:pt x="158" y="132"/>
                </a:cubicBezTo>
                <a:close/>
                <a:moveTo>
                  <a:pt x="147" y="132"/>
                </a:moveTo>
                <a:cubicBezTo>
                  <a:pt x="147" y="132"/>
                  <a:pt x="147" y="132"/>
                  <a:pt x="147" y="132"/>
                </a:cubicBezTo>
                <a:close/>
                <a:moveTo>
                  <a:pt x="167" y="132"/>
                </a:moveTo>
                <a:cubicBezTo>
                  <a:pt x="167" y="132"/>
                  <a:pt x="167" y="132"/>
                  <a:pt x="167" y="132"/>
                </a:cubicBezTo>
                <a:cubicBezTo>
                  <a:pt x="167" y="132"/>
                  <a:pt x="167" y="132"/>
                  <a:pt x="167" y="132"/>
                </a:cubicBezTo>
                <a:cubicBezTo>
                  <a:pt x="167" y="132"/>
                  <a:pt x="167" y="132"/>
                  <a:pt x="167" y="132"/>
                </a:cubicBezTo>
                <a:close/>
                <a:moveTo>
                  <a:pt x="172" y="132"/>
                </a:moveTo>
                <a:cubicBezTo>
                  <a:pt x="172" y="132"/>
                  <a:pt x="172" y="132"/>
                  <a:pt x="172" y="132"/>
                </a:cubicBezTo>
                <a:cubicBezTo>
                  <a:pt x="172" y="132"/>
                  <a:pt x="172" y="132"/>
                  <a:pt x="172" y="132"/>
                </a:cubicBezTo>
                <a:cubicBezTo>
                  <a:pt x="172" y="132"/>
                  <a:pt x="172" y="132"/>
                  <a:pt x="172" y="132"/>
                </a:cubicBezTo>
                <a:cubicBezTo>
                  <a:pt x="172" y="132"/>
                  <a:pt x="172" y="132"/>
                  <a:pt x="172" y="132"/>
                </a:cubicBezTo>
                <a:close/>
                <a:moveTo>
                  <a:pt x="154" y="134"/>
                </a:moveTo>
                <a:cubicBezTo>
                  <a:pt x="155" y="134"/>
                  <a:pt x="156" y="133"/>
                  <a:pt x="155" y="132"/>
                </a:cubicBezTo>
                <a:cubicBezTo>
                  <a:pt x="155" y="133"/>
                  <a:pt x="155" y="133"/>
                  <a:pt x="154" y="134"/>
                </a:cubicBezTo>
                <a:close/>
                <a:moveTo>
                  <a:pt x="168" y="132"/>
                </a:moveTo>
                <a:cubicBezTo>
                  <a:pt x="168" y="132"/>
                  <a:pt x="168" y="132"/>
                  <a:pt x="168" y="132"/>
                </a:cubicBezTo>
                <a:close/>
                <a:moveTo>
                  <a:pt x="132" y="133"/>
                </a:moveTo>
                <a:cubicBezTo>
                  <a:pt x="132" y="133"/>
                  <a:pt x="132" y="133"/>
                  <a:pt x="132" y="133"/>
                </a:cubicBezTo>
                <a:cubicBezTo>
                  <a:pt x="132" y="133"/>
                  <a:pt x="132" y="133"/>
                  <a:pt x="132" y="133"/>
                </a:cubicBezTo>
                <a:cubicBezTo>
                  <a:pt x="132" y="132"/>
                  <a:pt x="132" y="132"/>
                  <a:pt x="132" y="133"/>
                </a:cubicBezTo>
                <a:close/>
                <a:moveTo>
                  <a:pt x="150" y="132"/>
                </a:moveTo>
                <a:cubicBezTo>
                  <a:pt x="150" y="133"/>
                  <a:pt x="150" y="132"/>
                  <a:pt x="150" y="132"/>
                </a:cubicBezTo>
                <a:close/>
                <a:moveTo>
                  <a:pt x="152" y="132"/>
                </a:moveTo>
                <a:cubicBezTo>
                  <a:pt x="152" y="133"/>
                  <a:pt x="152" y="132"/>
                  <a:pt x="152" y="132"/>
                </a:cubicBezTo>
                <a:close/>
                <a:moveTo>
                  <a:pt x="158" y="133"/>
                </a:moveTo>
                <a:cubicBezTo>
                  <a:pt x="158" y="133"/>
                  <a:pt x="158" y="133"/>
                  <a:pt x="157" y="133"/>
                </a:cubicBezTo>
                <a:cubicBezTo>
                  <a:pt x="157" y="133"/>
                  <a:pt x="158" y="133"/>
                  <a:pt x="158" y="133"/>
                </a:cubicBezTo>
                <a:close/>
                <a:moveTo>
                  <a:pt x="148" y="133"/>
                </a:moveTo>
                <a:cubicBezTo>
                  <a:pt x="148" y="133"/>
                  <a:pt x="148" y="133"/>
                  <a:pt x="148" y="133"/>
                </a:cubicBezTo>
                <a:cubicBezTo>
                  <a:pt x="148" y="133"/>
                  <a:pt x="148" y="133"/>
                  <a:pt x="148" y="133"/>
                </a:cubicBezTo>
                <a:close/>
                <a:moveTo>
                  <a:pt x="133" y="133"/>
                </a:moveTo>
                <a:cubicBezTo>
                  <a:pt x="134" y="133"/>
                  <a:pt x="134" y="133"/>
                  <a:pt x="133" y="133"/>
                </a:cubicBezTo>
                <a:cubicBezTo>
                  <a:pt x="133" y="133"/>
                  <a:pt x="133" y="133"/>
                  <a:pt x="133" y="133"/>
                </a:cubicBezTo>
                <a:close/>
                <a:moveTo>
                  <a:pt x="130" y="133"/>
                </a:moveTo>
                <a:cubicBezTo>
                  <a:pt x="130" y="133"/>
                  <a:pt x="130" y="133"/>
                  <a:pt x="130" y="133"/>
                </a:cubicBezTo>
                <a:cubicBezTo>
                  <a:pt x="130" y="133"/>
                  <a:pt x="130" y="133"/>
                  <a:pt x="130" y="133"/>
                </a:cubicBezTo>
                <a:cubicBezTo>
                  <a:pt x="130" y="133"/>
                  <a:pt x="130" y="133"/>
                  <a:pt x="130" y="133"/>
                </a:cubicBezTo>
                <a:close/>
                <a:moveTo>
                  <a:pt x="168" y="134"/>
                </a:moveTo>
                <a:cubicBezTo>
                  <a:pt x="168" y="135"/>
                  <a:pt x="167" y="137"/>
                  <a:pt x="166" y="138"/>
                </a:cubicBezTo>
                <a:cubicBezTo>
                  <a:pt x="167" y="138"/>
                  <a:pt x="167" y="137"/>
                  <a:pt x="168" y="136"/>
                </a:cubicBezTo>
                <a:cubicBezTo>
                  <a:pt x="168" y="136"/>
                  <a:pt x="168" y="136"/>
                  <a:pt x="168" y="136"/>
                </a:cubicBezTo>
                <a:cubicBezTo>
                  <a:pt x="168" y="136"/>
                  <a:pt x="168" y="135"/>
                  <a:pt x="168" y="135"/>
                </a:cubicBezTo>
                <a:cubicBezTo>
                  <a:pt x="169" y="134"/>
                  <a:pt x="169" y="134"/>
                  <a:pt x="169" y="133"/>
                </a:cubicBezTo>
                <a:cubicBezTo>
                  <a:pt x="169" y="133"/>
                  <a:pt x="169" y="133"/>
                  <a:pt x="169" y="133"/>
                </a:cubicBezTo>
                <a:cubicBezTo>
                  <a:pt x="169" y="133"/>
                  <a:pt x="169" y="134"/>
                  <a:pt x="168" y="134"/>
                </a:cubicBezTo>
                <a:close/>
                <a:moveTo>
                  <a:pt x="131" y="134"/>
                </a:moveTo>
                <a:cubicBezTo>
                  <a:pt x="131" y="134"/>
                  <a:pt x="131" y="134"/>
                  <a:pt x="131" y="133"/>
                </a:cubicBezTo>
                <a:cubicBezTo>
                  <a:pt x="131" y="133"/>
                  <a:pt x="131" y="133"/>
                  <a:pt x="131" y="133"/>
                </a:cubicBezTo>
                <a:cubicBezTo>
                  <a:pt x="131" y="134"/>
                  <a:pt x="131" y="134"/>
                  <a:pt x="131" y="134"/>
                </a:cubicBezTo>
                <a:close/>
                <a:moveTo>
                  <a:pt x="150" y="133"/>
                </a:moveTo>
                <a:cubicBezTo>
                  <a:pt x="150" y="134"/>
                  <a:pt x="150" y="133"/>
                  <a:pt x="150" y="133"/>
                </a:cubicBezTo>
                <a:close/>
                <a:moveTo>
                  <a:pt x="157" y="134"/>
                </a:moveTo>
                <a:cubicBezTo>
                  <a:pt x="157" y="134"/>
                  <a:pt x="158" y="134"/>
                  <a:pt x="157" y="133"/>
                </a:cubicBezTo>
                <a:cubicBezTo>
                  <a:pt x="157" y="133"/>
                  <a:pt x="157" y="133"/>
                  <a:pt x="157" y="133"/>
                </a:cubicBezTo>
                <a:cubicBezTo>
                  <a:pt x="157" y="133"/>
                  <a:pt x="157" y="134"/>
                  <a:pt x="157" y="134"/>
                </a:cubicBezTo>
                <a:close/>
                <a:moveTo>
                  <a:pt x="139" y="134"/>
                </a:moveTo>
                <a:cubicBezTo>
                  <a:pt x="139" y="134"/>
                  <a:pt x="139" y="134"/>
                  <a:pt x="139" y="134"/>
                </a:cubicBezTo>
                <a:cubicBezTo>
                  <a:pt x="139" y="134"/>
                  <a:pt x="139" y="134"/>
                  <a:pt x="139" y="134"/>
                </a:cubicBezTo>
                <a:cubicBezTo>
                  <a:pt x="139" y="134"/>
                  <a:pt x="139" y="134"/>
                  <a:pt x="139" y="134"/>
                </a:cubicBezTo>
                <a:close/>
                <a:moveTo>
                  <a:pt x="164" y="134"/>
                </a:moveTo>
                <a:cubicBezTo>
                  <a:pt x="164" y="134"/>
                  <a:pt x="164" y="133"/>
                  <a:pt x="164" y="134"/>
                </a:cubicBezTo>
                <a:close/>
                <a:moveTo>
                  <a:pt x="146" y="134"/>
                </a:moveTo>
                <a:cubicBezTo>
                  <a:pt x="146" y="134"/>
                  <a:pt x="147" y="134"/>
                  <a:pt x="146" y="134"/>
                </a:cubicBezTo>
                <a:cubicBezTo>
                  <a:pt x="146" y="134"/>
                  <a:pt x="146" y="134"/>
                  <a:pt x="146" y="134"/>
                </a:cubicBezTo>
                <a:close/>
                <a:moveTo>
                  <a:pt x="143" y="134"/>
                </a:moveTo>
                <a:cubicBezTo>
                  <a:pt x="143" y="134"/>
                  <a:pt x="143" y="134"/>
                  <a:pt x="143" y="134"/>
                </a:cubicBezTo>
                <a:close/>
                <a:moveTo>
                  <a:pt x="156" y="135"/>
                </a:moveTo>
                <a:cubicBezTo>
                  <a:pt x="156" y="135"/>
                  <a:pt x="156" y="135"/>
                  <a:pt x="157" y="135"/>
                </a:cubicBezTo>
                <a:cubicBezTo>
                  <a:pt x="157" y="135"/>
                  <a:pt x="157" y="136"/>
                  <a:pt x="157" y="135"/>
                </a:cubicBezTo>
                <a:cubicBezTo>
                  <a:pt x="157" y="135"/>
                  <a:pt x="157" y="135"/>
                  <a:pt x="157" y="135"/>
                </a:cubicBezTo>
                <a:cubicBezTo>
                  <a:pt x="157" y="134"/>
                  <a:pt x="157" y="134"/>
                  <a:pt x="156" y="134"/>
                </a:cubicBezTo>
                <a:cubicBezTo>
                  <a:pt x="156" y="134"/>
                  <a:pt x="156" y="135"/>
                  <a:pt x="156" y="135"/>
                </a:cubicBezTo>
                <a:close/>
                <a:moveTo>
                  <a:pt x="164" y="134"/>
                </a:moveTo>
                <a:cubicBezTo>
                  <a:pt x="165" y="134"/>
                  <a:pt x="165" y="134"/>
                  <a:pt x="164" y="134"/>
                </a:cubicBezTo>
                <a:cubicBezTo>
                  <a:pt x="164" y="134"/>
                  <a:pt x="164" y="134"/>
                  <a:pt x="164" y="134"/>
                </a:cubicBezTo>
                <a:close/>
                <a:moveTo>
                  <a:pt x="150" y="134"/>
                </a:moveTo>
                <a:cubicBezTo>
                  <a:pt x="150" y="134"/>
                  <a:pt x="150" y="134"/>
                  <a:pt x="150" y="134"/>
                </a:cubicBezTo>
                <a:close/>
                <a:moveTo>
                  <a:pt x="136" y="135"/>
                </a:moveTo>
                <a:cubicBezTo>
                  <a:pt x="136" y="135"/>
                  <a:pt x="137" y="135"/>
                  <a:pt x="136" y="135"/>
                </a:cubicBezTo>
                <a:cubicBezTo>
                  <a:pt x="136" y="135"/>
                  <a:pt x="136" y="135"/>
                  <a:pt x="136" y="135"/>
                </a:cubicBezTo>
                <a:close/>
                <a:moveTo>
                  <a:pt x="156" y="136"/>
                </a:moveTo>
                <a:cubicBezTo>
                  <a:pt x="156" y="136"/>
                  <a:pt x="156" y="135"/>
                  <a:pt x="156" y="135"/>
                </a:cubicBezTo>
                <a:cubicBezTo>
                  <a:pt x="156" y="136"/>
                  <a:pt x="156" y="136"/>
                  <a:pt x="156" y="136"/>
                </a:cubicBezTo>
                <a:close/>
                <a:moveTo>
                  <a:pt x="163" y="145"/>
                </a:moveTo>
                <a:cubicBezTo>
                  <a:pt x="164" y="144"/>
                  <a:pt x="164" y="143"/>
                  <a:pt x="165" y="142"/>
                </a:cubicBezTo>
                <a:cubicBezTo>
                  <a:pt x="165" y="141"/>
                  <a:pt x="166" y="141"/>
                  <a:pt x="166" y="140"/>
                </a:cubicBezTo>
                <a:cubicBezTo>
                  <a:pt x="166" y="140"/>
                  <a:pt x="166" y="139"/>
                  <a:pt x="166" y="139"/>
                </a:cubicBezTo>
                <a:cubicBezTo>
                  <a:pt x="166" y="139"/>
                  <a:pt x="166" y="139"/>
                  <a:pt x="166" y="139"/>
                </a:cubicBezTo>
                <a:cubicBezTo>
                  <a:pt x="166" y="139"/>
                  <a:pt x="166" y="139"/>
                  <a:pt x="166" y="139"/>
                </a:cubicBezTo>
                <a:cubicBezTo>
                  <a:pt x="166" y="139"/>
                  <a:pt x="165" y="140"/>
                  <a:pt x="165" y="139"/>
                </a:cubicBezTo>
                <a:cubicBezTo>
                  <a:pt x="166" y="138"/>
                  <a:pt x="166" y="138"/>
                  <a:pt x="166" y="137"/>
                </a:cubicBezTo>
                <a:cubicBezTo>
                  <a:pt x="166" y="136"/>
                  <a:pt x="166" y="136"/>
                  <a:pt x="166" y="135"/>
                </a:cubicBezTo>
                <a:cubicBezTo>
                  <a:pt x="165" y="136"/>
                  <a:pt x="165" y="136"/>
                  <a:pt x="165" y="137"/>
                </a:cubicBezTo>
                <a:cubicBezTo>
                  <a:pt x="164" y="138"/>
                  <a:pt x="163" y="139"/>
                  <a:pt x="163" y="140"/>
                </a:cubicBezTo>
                <a:cubicBezTo>
                  <a:pt x="163" y="140"/>
                  <a:pt x="163" y="141"/>
                  <a:pt x="163" y="141"/>
                </a:cubicBezTo>
                <a:cubicBezTo>
                  <a:pt x="163" y="142"/>
                  <a:pt x="161" y="143"/>
                  <a:pt x="161" y="144"/>
                </a:cubicBezTo>
                <a:cubicBezTo>
                  <a:pt x="162" y="144"/>
                  <a:pt x="162" y="144"/>
                  <a:pt x="162" y="144"/>
                </a:cubicBezTo>
                <a:cubicBezTo>
                  <a:pt x="162" y="145"/>
                  <a:pt x="161" y="145"/>
                  <a:pt x="161" y="145"/>
                </a:cubicBezTo>
                <a:cubicBezTo>
                  <a:pt x="161" y="145"/>
                  <a:pt x="161" y="145"/>
                  <a:pt x="161" y="146"/>
                </a:cubicBezTo>
                <a:cubicBezTo>
                  <a:pt x="161" y="145"/>
                  <a:pt x="161" y="145"/>
                  <a:pt x="161" y="145"/>
                </a:cubicBezTo>
                <a:cubicBezTo>
                  <a:pt x="160" y="145"/>
                  <a:pt x="160" y="145"/>
                  <a:pt x="160" y="146"/>
                </a:cubicBezTo>
                <a:cubicBezTo>
                  <a:pt x="160" y="146"/>
                  <a:pt x="160" y="145"/>
                  <a:pt x="160" y="146"/>
                </a:cubicBezTo>
                <a:cubicBezTo>
                  <a:pt x="161" y="145"/>
                  <a:pt x="161" y="146"/>
                  <a:pt x="161" y="146"/>
                </a:cubicBezTo>
                <a:cubicBezTo>
                  <a:pt x="162" y="145"/>
                  <a:pt x="163" y="143"/>
                  <a:pt x="164" y="142"/>
                </a:cubicBezTo>
                <a:cubicBezTo>
                  <a:pt x="164" y="141"/>
                  <a:pt x="165" y="141"/>
                  <a:pt x="165" y="140"/>
                </a:cubicBezTo>
                <a:cubicBezTo>
                  <a:pt x="165" y="141"/>
                  <a:pt x="164" y="142"/>
                  <a:pt x="164" y="142"/>
                </a:cubicBezTo>
                <a:cubicBezTo>
                  <a:pt x="163" y="143"/>
                  <a:pt x="163" y="144"/>
                  <a:pt x="163" y="145"/>
                </a:cubicBezTo>
                <a:close/>
                <a:moveTo>
                  <a:pt x="163" y="141"/>
                </a:moveTo>
                <a:cubicBezTo>
                  <a:pt x="164" y="140"/>
                  <a:pt x="163" y="141"/>
                  <a:pt x="163" y="141"/>
                </a:cubicBezTo>
                <a:close/>
                <a:moveTo>
                  <a:pt x="163" y="136"/>
                </a:moveTo>
                <a:cubicBezTo>
                  <a:pt x="163" y="136"/>
                  <a:pt x="163" y="136"/>
                  <a:pt x="164" y="136"/>
                </a:cubicBezTo>
                <a:cubicBezTo>
                  <a:pt x="163" y="136"/>
                  <a:pt x="163" y="136"/>
                  <a:pt x="163" y="136"/>
                </a:cubicBezTo>
                <a:close/>
                <a:moveTo>
                  <a:pt x="130" y="137"/>
                </a:moveTo>
                <a:cubicBezTo>
                  <a:pt x="130" y="137"/>
                  <a:pt x="130" y="137"/>
                  <a:pt x="130" y="137"/>
                </a:cubicBezTo>
                <a:cubicBezTo>
                  <a:pt x="130" y="136"/>
                  <a:pt x="130" y="136"/>
                  <a:pt x="130" y="136"/>
                </a:cubicBezTo>
                <a:cubicBezTo>
                  <a:pt x="130" y="136"/>
                  <a:pt x="130" y="136"/>
                  <a:pt x="130" y="137"/>
                </a:cubicBezTo>
                <a:close/>
                <a:moveTo>
                  <a:pt x="154" y="143"/>
                </a:moveTo>
                <a:cubicBezTo>
                  <a:pt x="154" y="143"/>
                  <a:pt x="153" y="143"/>
                  <a:pt x="153" y="143"/>
                </a:cubicBezTo>
                <a:cubicBezTo>
                  <a:pt x="153" y="142"/>
                  <a:pt x="154" y="142"/>
                  <a:pt x="154" y="142"/>
                </a:cubicBezTo>
                <a:cubicBezTo>
                  <a:pt x="153" y="140"/>
                  <a:pt x="155" y="140"/>
                  <a:pt x="155" y="139"/>
                </a:cubicBezTo>
                <a:cubicBezTo>
                  <a:pt x="156" y="138"/>
                  <a:pt x="156" y="137"/>
                  <a:pt x="156" y="136"/>
                </a:cubicBezTo>
                <a:cubicBezTo>
                  <a:pt x="156" y="136"/>
                  <a:pt x="156" y="136"/>
                  <a:pt x="155" y="136"/>
                </a:cubicBezTo>
                <a:cubicBezTo>
                  <a:pt x="155" y="137"/>
                  <a:pt x="154" y="137"/>
                  <a:pt x="154" y="139"/>
                </a:cubicBezTo>
                <a:cubicBezTo>
                  <a:pt x="154" y="139"/>
                  <a:pt x="153" y="141"/>
                  <a:pt x="153" y="142"/>
                </a:cubicBezTo>
                <a:cubicBezTo>
                  <a:pt x="152" y="142"/>
                  <a:pt x="151" y="144"/>
                  <a:pt x="151" y="145"/>
                </a:cubicBezTo>
                <a:cubicBezTo>
                  <a:pt x="151" y="145"/>
                  <a:pt x="151" y="145"/>
                  <a:pt x="152" y="145"/>
                </a:cubicBezTo>
                <a:cubicBezTo>
                  <a:pt x="152" y="145"/>
                  <a:pt x="152" y="145"/>
                  <a:pt x="152" y="144"/>
                </a:cubicBezTo>
                <a:cubicBezTo>
                  <a:pt x="153" y="144"/>
                  <a:pt x="153" y="143"/>
                  <a:pt x="153" y="143"/>
                </a:cubicBezTo>
                <a:cubicBezTo>
                  <a:pt x="153" y="143"/>
                  <a:pt x="153" y="143"/>
                  <a:pt x="154" y="143"/>
                </a:cubicBezTo>
                <a:cubicBezTo>
                  <a:pt x="154" y="143"/>
                  <a:pt x="154" y="143"/>
                  <a:pt x="154" y="143"/>
                </a:cubicBezTo>
                <a:close/>
                <a:moveTo>
                  <a:pt x="150" y="136"/>
                </a:moveTo>
                <a:cubicBezTo>
                  <a:pt x="150" y="136"/>
                  <a:pt x="150" y="136"/>
                  <a:pt x="150" y="136"/>
                </a:cubicBezTo>
                <a:close/>
                <a:moveTo>
                  <a:pt x="144" y="138"/>
                </a:moveTo>
                <a:cubicBezTo>
                  <a:pt x="145" y="137"/>
                  <a:pt x="145" y="137"/>
                  <a:pt x="145" y="137"/>
                </a:cubicBezTo>
                <a:cubicBezTo>
                  <a:pt x="145" y="137"/>
                  <a:pt x="145" y="137"/>
                  <a:pt x="145" y="136"/>
                </a:cubicBezTo>
                <a:cubicBezTo>
                  <a:pt x="145" y="136"/>
                  <a:pt x="145" y="136"/>
                  <a:pt x="145" y="136"/>
                </a:cubicBezTo>
                <a:cubicBezTo>
                  <a:pt x="145" y="137"/>
                  <a:pt x="144" y="137"/>
                  <a:pt x="144" y="138"/>
                </a:cubicBezTo>
                <a:close/>
                <a:moveTo>
                  <a:pt x="128" y="138"/>
                </a:moveTo>
                <a:cubicBezTo>
                  <a:pt x="128" y="138"/>
                  <a:pt x="128" y="138"/>
                  <a:pt x="129" y="138"/>
                </a:cubicBezTo>
                <a:cubicBezTo>
                  <a:pt x="128" y="138"/>
                  <a:pt x="128" y="137"/>
                  <a:pt x="128" y="137"/>
                </a:cubicBezTo>
                <a:cubicBezTo>
                  <a:pt x="128" y="138"/>
                  <a:pt x="128" y="138"/>
                  <a:pt x="128" y="138"/>
                </a:cubicBezTo>
                <a:close/>
                <a:moveTo>
                  <a:pt x="131" y="138"/>
                </a:moveTo>
                <a:cubicBezTo>
                  <a:pt x="131" y="138"/>
                  <a:pt x="131" y="138"/>
                  <a:pt x="131" y="138"/>
                </a:cubicBezTo>
                <a:cubicBezTo>
                  <a:pt x="131" y="138"/>
                  <a:pt x="130" y="138"/>
                  <a:pt x="131" y="138"/>
                </a:cubicBezTo>
                <a:close/>
                <a:moveTo>
                  <a:pt x="129" y="139"/>
                </a:moveTo>
                <a:cubicBezTo>
                  <a:pt x="129" y="138"/>
                  <a:pt x="129" y="138"/>
                  <a:pt x="129" y="138"/>
                </a:cubicBezTo>
                <a:cubicBezTo>
                  <a:pt x="129" y="138"/>
                  <a:pt x="128" y="138"/>
                  <a:pt x="128" y="139"/>
                </a:cubicBezTo>
                <a:cubicBezTo>
                  <a:pt x="128" y="139"/>
                  <a:pt x="128" y="139"/>
                  <a:pt x="129" y="139"/>
                </a:cubicBezTo>
                <a:cubicBezTo>
                  <a:pt x="129" y="139"/>
                  <a:pt x="129" y="139"/>
                  <a:pt x="129" y="139"/>
                </a:cubicBezTo>
                <a:cubicBezTo>
                  <a:pt x="129" y="139"/>
                  <a:pt x="130" y="138"/>
                  <a:pt x="129" y="138"/>
                </a:cubicBezTo>
                <a:cubicBezTo>
                  <a:pt x="129" y="138"/>
                  <a:pt x="129" y="138"/>
                  <a:pt x="129" y="139"/>
                </a:cubicBezTo>
                <a:close/>
                <a:moveTo>
                  <a:pt x="144" y="139"/>
                </a:moveTo>
                <a:cubicBezTo>
                  <a:pt x="144" y="139"/>
                  <a:pt x="144" y="139"/>
                  <a:pt x="144" y="138"/>
                </a:cubicBezTo>
                <a:cubicBezTo>
                  <a:pt x="144" y="138"/>
                  <a:pt x="144" y="138"/>
                  <a:pt x="144" y="138"/>
                </a:cubicBezTo>
                <a:cubicBezTo>
                  <a:pt x="144" y="139"/>
                  <a:pt x="144" y="139"/>
                  <a:pt x="144" y="139"/>
                </a:cubicBezTo>
                <a:close/>
                <a:moveTo>
                  <a:pt x="144" y="139"/>
                </a:moveTo>
                <a:cubicBezTo>
                  <a:pt x="144" y="139"/>
                  <a:pt x="145" y="139"/>
                  <a:pt x="145" y="138"/>
                </a:cubicBezTo>
                <a:cubicBezTo>
                  <a:pt x="145" y="138"/>
                  <a:pt x="144" y="138"/>
                  <a:pt x="144" y="139"/>
                </a:cubicBezTo>
                <a:close/>
                <a:moveTo>
                  <a:pt x="143" y="139"/>
                </a:moveTo>
                <a:cubicBezTo>
                  <a:pt x="143" y="139"/>
                  <a:pt x="143" y="139"/>
                  <a:pt x="144" y="139"/>
                </a:cubicBezTo>
                <a:cubicBezTo>
                  <a:pt x="144" y="139"/>
                  <a:pt x="144" y="139"/>
                  <a:pt x="144" y="139"/>
                </a:cubicBezTo>
                <a:cubicBezTo>
                  <a:pt x="143" y="139"/>
                  <a:pt x="143" y="139"/>
                  <a:pt x="143" y="139"/>
                </a:cubicBezTo>
                <a:cubicBezTo>
                  <a:pt x="143" y="139"/>
                  <a:pt x="143" y="139"/>
                  <a:pt x="143" y="139"/>
                </a:cubicBezTo>
                <a:close/>
                <a:moveTo>
                  <a:pt x="162" y="139"/>
                </a:moveTo>
                <a:cubicBezTo>
                  <a:pt x="162" y="139"/>
                  <a:pt x="162" y="139"/>
                  <a:pt x="162" y="139"/>
                </a:cubicBezTo>
                <a:cubicBezTo>
                  <a:pt x="162" y="139"/>
                  <a:pt x="162" y="139"/>
                  <a:pt x="162" y="139"/>
                </a:cubicBezTo>
                <a:cubicBezTo>
                  <a:pt x="162" y="139"/>
                  <a:pt x="162" y="139"/>
                  <a:pt x="162" y="139"/>
                </a:cubicBezTo>
                <a:close/>
                <a:moveTo>
                  <a:pt x="146" y="139"/>
                </a:moveTo>
                <a:cubicBezTo>
                  <a:pt x="146" y="139"/>
                  <a:pt x="147" y="139"/>
                  <a:pt x="146" y="139"/>
                </a:cubicBezTo>
                <a:cubicBezTo>
                  <a:pt x="146" y="139"/>
                  <a:pt x="146" y="139"/>
                  <a:pt x="146" y="139"/>
                </a:cubicBezTo>
                <a:close/>
                <a:moveTo>
                  <a:pt x="152" y="139"/>
                </a:moveTo>
                <a:cubicBezTo>
                  <a:pt x="152" y="139"/>
                  <a:pt x="152" y="139"/>
                  <a:pt x="152" y="139"/>
                </a:cubicBezTo>
                <a:cubicBezTo>
                  <a:pt x="152" y="139"/>
                  <a:pt x="152" y="139"/>
                  <a:pt x="152" y="139"/>
                </a:cubicBezTo>
                <a:cubicBezTo>
                  <a:pt x="152" y="139"/>
                  <a:pt x="152" y="139"/>
                  <a:pt x="152" y="139"/>
                </a:cubicBezTo>
                <a:cubicBezTo>
                  <a:pt x="152" y="139"/>
                  <a:pt x="152" y="139"/>
                  <a:pt x="152" y="139"/>
                </a:cubicBezTo>
                <a:close/>
                <a:moveTo>
                  <a:pt x="143" y="139"/>
                </a:moveTo>
                <a:cubicBezTo>
                  <a:pt x="143" y="139"/>
                  <a:pt x="143" y="140"/>
                  <a:pt x="143" y="139"/>
                </a:cubicBezTo>
                <a:close/>
                <a:moveTo>
                  <a:pt x="144" y="139"/>
                </a:moveTo>
                <a:cubicBezTo>
                  <a:pt x="144" y="139"/>
                  <a:pt x="144" y="139"/>
                  <a:pt x="144" y="139"/>
                </a:cubicBezTo>
                <a:cubicBezTo>
                  <a:pt x="144" y="139"/>
                  <a:pt x="144" y="139"/>
                  <a:pt x="144" y="139"/>
                </a:cubicBezTo>
                <a:close/>
                <a:moveTo>
                  <a:pt x="148" y="139"/>
                </a:moveTo>
                <a:cubicBezTo>
                  <a:pt x="149" y="140"/>
                  <a:pt x="149" y="139"/>
                  <a:pt x="149" y="139"/>
                </a:cubicBezTo>
                <a:cubicBezTo>
                  <a:pt x="149" y="139"/>
                  <a:pt x="148" y="139"/>
                  <a:pt x="148" y="139"/>
                </a:cubicBezTo>
                <a:cubicBezTo>
                  <a:pt x="148" y="139"/>
                  <a:pt x="148" y="139"/>
                  <a:pt x="148" y="139"/>
                </a:cubicBezTo>
                <a:close/>
                <a:moveTo>
                  <a:pt x="161" y="140"/>
                </a:moveTo>
                <a:cubicBezTo>
                  <a:pt x="161" y="140"/>
                  <a:pt x="162" y="139"/>
                  <a:pt x="162" y="139"/>
                </a:cubicBezTo>
                <a:cubicBezTo>
                  <a:pt x="161" y="139"/>
                  <a:pt x="161" y="139"/>
                  <a:pt x="161" y="140"/>
                </a:cubicBezTo>
                <a:close/>
                <a:moveTo>
                  <a:pt x="129" y="139"/>
                </a:moveTo>
                <a:cubicBezTo>
                  <a:pt x="130" y="140"/>
                  <a:pt x="129" y="140"/>
                  <a:pt x="130" y="140"/>
                </a:cubicBezTo>
                <a:cubicBezTo>
                  <a:pt x="130" y="140"/>
                  <a:pt x="130" y="140"/>
                  <a:pt x="130" y="139"/>
                </a:cubicBezTo>
                <a:cubicBezTo>
                  <a:pt x="130" y="139"/>
                  <a:pt x="130" y="139"/>
                  <a:pt x="129" y="139"/>
                </a:cubicBezTo>
                <a:close/>
                <a:moveTo>
                  <a:pt x="140" y="139"/>
                </a:moveTo>
                <a:cubicBezTo>
                  <a:pt x="140" y="140"/>
                  <a:pt x="140" y="139"/>
                  <a:pt x="140" y="139"/>
                </a:cubicBezTo>
                <a:close/>
                <a:moveTo>
                  <a:pt x="147" y="140"/>
                </a:moveTo>
                <a:cubicBezTo>
                  <a:pt x="147" y="140"/>
                  <a:pt x="147" y="140"/>
                  <a:pt x="147" y="140"/>
                </a:cubicBezTo>
                <a:close/>
                <a:moveTo>
                  <a:pt x="142" y="140"/>
                </a:moveTo>
                <a:cubicBezTo>
                  <a:pt x="142" y="140"/>
                  <a:pt x="142" y="140"/>
                  <a:pt x="142" y="140"/>
                </a:cubicBezTo>
                <a:cubicBezTo>
                  <a:pt x="142" y="140"/>
                  <a:pt x="141" y="140"/>
                  <a:pt x="142" y="140"/>
                </a:cubicBezTo>
                <a:close/>
                <a:moveTo>
                  <a:pt x="142" y="141"/>
                </a:moveTo>
                <a:cubicBezTo>
                  <a:pt x="142" y="141"/>
                  <a:pt x="143" y="141"/>
                  <a:pt x="143" y="141"/>
                </a:cubicBezTo>
                <a:cubicBezTo>
                  <a:pt x="142" y="141"/>
                  <a:pt x="143" y="140"/>
                  <a:pt x="143" y="140"/>
                </a:cubicBezTo>
                <a:cubicBezTo>
                  <a:pt x="142" y="140"/>
                  <a:pt x="142" y="141"/>
                  <a:pt x="142" y="141"/>
                </a:cubicBezTo>
                <a:close/>
                <a:moveTo>
                  <a:pt x="148" y="140"/>
                </a:moveTo>
                <a:cubicBezTo>
                  <a:pt x="148" y="140"/>
                  <a:pt x="148" y="140"/>
                  <a:pt x="148" y="140"/>
                </a:cubicBezTo>
                <a:close/>
                <a:moveTo>
                  <a:pt x="155" y="141"/>
                </a:moveTo>
                <a:cubicBezTo>
                  <a:pt x="155" y="141"/>
                  <a:pt x="155" y="141"/>
                  <a:pt x="155" y="140"/>
                </a:cubicBezTo>
                <a:cubicBezTo>
                  <a:pt x="155" y="140"/>
                  <a:pt x="155" y="140"/>
                  <a:pt x="155" y="140"/>
                </a:cubicBezTo>
                <a:cubicBezTo>
                  <a:pt x="155" y="140"/>
                  <a:pt x="154" y="141"/>
                  <a:pt x="155" y="141"/>
                </a:cubicBezTo>
                <a:close/>
                <a:moveTo>
                  <a:pt x="146" y="141"/>
                </a:moveTo>
                <a:cubicBezTo>
                  <a:pt x="147" y="141"/>
                  <a:pt x="147" y="140"/>
                  <a:pt x="147" y="140"/>
                </a:cubicBezTo>
                <a:cubicBezTo>
                  <a:pt x="146" y="140"/>
                  <a:pt x="146" y="140"/>
                  <a:pt x="146" y="141"/>
                </a:cubicBezTo>
                <a:close/>
                <a:moveTo>
                  <a:pt x="139" y="141"/>
                </a:moveTo>
                <a:cubicBezTo>
                  <a:pt x="139" y="141"/>
                  <a:pt x="140" y="141"/>
                  <a:pt x="140" y="140"/>
                </a:cubicBezTo>
                <a:cubicBezTo>
                  <a:pt x="140" y="140"/>
                  <a:pt x="139" y="140"/>
                  <a:pt x="139" y="140"/>
                </a:cubicBezTo>
                <a:cubicBezTo>
                  <a:pt x="139" y="140"/>
                  <a:pt x="139" y="141"/>
                  <a:pt x="139" y="141"/>
                </a:cubicBezTo>
                <a:close/>
                <a:moveTo>
                  <a:pt x="141" y="141"/>
                </a:moveTo>
                <a:cubicBezTo>
                  <a:pt x="141" y="142"/>
                  <a:pt x="142" y="141"/>
                  <a:pt x="141" y="140"/>
                </a:cubicBezTo>
                <a:cubicBezTo>
                  <a:pt x="141" y="141"/>
                  <a:pt x="141" y="141"/>
                  <a:pt x="141" y="141"/>
                </a:cubicBezTo>
                <a:close/>
                <a:moveTo>
                  <a:pt x="151" y="141"/>
                </a:moveTo>
                <a:cubicBezTo>
                  <a:pt x="151" y="141"/>
                  <a:pt x="151" y="141"/>
                  <a:pt x="151" y="141"/>
                </a:cubicBezTo>
                <a:cubicBezTo>
                  <a:pt x="151" y="141"/>
                  <a:pt x="150" y="141"/>
                  <a:pt x="151" y="141"/>
                </a:cubicBezTo>
                <a:close/>
                <a:moveTo>
                  <a:pt x="126" y="141"/>
                </a:moveTo>
                <a:cubicBezTo>
                  <a:pt x="126" y="141"/>
                  <a:pt x="127" y="141"/>
                  <a:pt x="126" y="141"/>
                </a:cubicBezTo>
                <a:cubicBezTo>
                  <a:pt x="126" y="141"/>
                  <a:pt x="126" y="141"/>
                  <a:pt x="126" y="141"/>
                </a:cubicBezTo>
                <a:close/>
                <a:moveTo>
                  <a:pt x="143" y="142"/>
                </a:moveTo>
                <a:cubicBezTo>
                  <a:pt x="143" y="142"/>
                  <a:pt x="143" y="141"/>
                  <a:pt x="143" y="141"/>
                </a:cubicBezTo>
                <a:cubicBezTo>
                  <a:pt x="143" y="141"/>
                  <a:pt x="143" y="142"/>
                  <a:pt x="143" y="142"/>
                </a:cubicBezTo>
                <a:close/>
                <a:moveTo>
                  <a:pt x="147" y="141"/>
                </a:moveTo>
                <a:cubicBezTo>
                  <a:pt x="148" y="141"/>
                  <a:pt x="148" y="141"/>
                  <a:pt x="148" y="141"/>
                </a:cubicBezTo>
                <a:cubicBezTo>
                  <a:pt x="147" y="141"/>
                  <a:pt x="147" y="141"/>
                  <a:pt x="147" y="141"/>
                </a:cubicBezTo>
                <a:close/>
                <a:moveTo>
                  <a:pt x="133" y="141"/>
                </a:moveTo>
                <a:cubicBezTo>
                  <a:pt x="133" y="141"/>
                  <a:pt x="133" y="141"/>
                  <a:pt x="133" y="141"/>
                </a:cubicBezTo>
                <a:close/>
                <a:moveTo>
                  <a:pt x="139" y="141"/>
                </a:moveTo>
                <a:cubicBezTo>
                  <a:pt x="139" y="141"/>
                  <a:pt x="139" y="142"/>
                  <a:pt x="139" y="142"/>
                </a:cubicBezTo>
                <a:cubicBezTo>
                  <a:pt x="140" y="142"/>
                  <a:pt x="140" y="141"/>
                  <a:pt x="140" y="141"/>
                </a:cubicBezTo>
                <a:cubicBezTo>
                  <a:pt x="139" y="141"/>
                  <a:pt x="139" y="141"/>
                  <a:pt x="139" y="141"/>
                </a:cubicBezTo>
                <a:close/>
                <a:moveTo>
                  <a:pt x="128" y="142"/>
                </a:moveTo>
                <a:cubicBezTo>
                  <a:pt x="129" y="142"/>
                  <a:pt x="129" y="141"/>
                  <a:pt x="128" y="141"/>
                </a:cubicBezTo>
                <a:cubicBezTo>
                  <a:pt x="128" y="141"/>
                  <a:pt x="128" y="142"/>
                  <a:pt x="128" y="142"/>
                </a:cubicBezTo>
                <a:close/>
                <a:moveTo>
                  <a:pt x="271" y="142"/>
                </a:moveTo>
                <a:cubicBezTo>
                  <a:pt x="271" y="141"/>
                  <a:pt x="271" y="141"/>
                  <a:pt x="271" y="141"/>
                </a:cubicBezTo>
                <a:cubicBezTo>
                  <a:pt x="271" y="141"/>
                  <a:pt x="271" y="141"/>
                  <a:pt x="270" y="141"/>
                </a:cubicBezTo>
                <a:cubicBezTo>
                  <a:pt x="270" y="141"/>
                  <a:pt x="270" y="141"/>
                  <a:pt x="271" y="142"/>
                </a:cubicBezTo>
                <a:close/>
                <a:moveTo>
                  <a:pt x="125" y="147"/>
                </a:moveTo>
                <a:cubicBezTo>
                  <a:pt x="125" y="147"/>
                  <a:pt x="125" y="147"/>
                  <a:pt x="126" y="147"/>
                </a:cubicBezTo>
                <a:cubicBezTo>
                  <a:pt x="126" y="147"/>
                  <a:pt x="127" y="146"/>
                  <a:pt x="126" y="146"/>
                </a:cubicBezTo>
                <a:cubicBezTo>
                  <a:pt x="127" y="146"/>
                  <a:pt x="127" y="145"/>
                  <a:pt x="128" y="144"/>
                </a:cubicBezTo>
                <a:cubicBezTo>
                  <a:pt x="128" y="144"/>
                  <a:pt x="128" y="144"/>
                  <a:pt x="128" y="144"/>
                </a:cubicBezTo>
                <a:cubicBezTo>
                  <a:pt x="128" y="143"/>
                  <a:pt x="128" y="143"/>
                  <a:pt x="128" y="143"/>
                </a:cubicBezTo>
                <a:cubicBezTo>
                  <a:pt x="128" y="143"/>
                  <a:pt x="128" y="143"/>
                  <a:pt x="128" y="143"/>
                </a:cubicBezTo>
                <a:cubicBezTo>
                  <a:pt x="128" y="144"/>
                  <a:pt x="126" y="143"/>
                  <a:pt x="126" y="144"/>
                </a:cubicBezTo>
                <a:cubicBezTo>
                  <a:pt x="127" y="144"/>
                  <a:pt x="127" y="144"/>
                  <a:pt x="127" y="144"/>
                </a:cubicBezTo>
                <a:cubicBezTo>
                  <a:pt x="126" y="144"/>
                  <a:pt x="126" y="146"/>
                  <a:pt x="125" y="146"/>
                </a:cubicBezTo>
                <a:cubicBezTo>
                  <a:pt x="126" y="146"/>
                  <a:pt x="125" y="146"/>
                  <a:pt x="125" y="145"/>
                </a:cubicBezTo>
                <a:cubicBezTo>
                  <a:pt x="126" y="145"/>
                  <a:pt x="126" y="144"/>
                  <a:pt x="126" y="144"/>
                </a:cubicBezTo>
                <a:cubicBezTo>
                  <a:pt x="126" y="143"/>
                  <a:pt x="127" y="143"/>
                  <a:pt x="127" y="142"/>
                </a:cubicBezTo>
                <a:cubicBezTo>
                  <a:pt x="127" y="142"/>
                  <a:pt x="126" y="142"/>
                  <a:pt x="126" y="141"/>
                </a:cubicBezTo>
                <a:cubicBezTo>
                  <a:pt x="126" y="142"/>
                  <a:pt x="126" y="142"/>
                  <a:pt x="125" y="142"/>
                </a:cubicBezTo>
                <a:cubicBezTo>
                  <a:pt x="126" y="142"/>
                  <a:pt x="126" y="142"/>
                  <a:pt x="126" y="142"/>
                </a:cubicBezTo>
                <a:cubicBezTo>
                  <a:pt x="125" y="143"/>
                  <a:pt x="124" y="144"/>
                  <a:pt x="124" y="145"/>
                </a:cubicBezTo>
                <a:cubicBezTo>
                  <a:pt x="124" y="145"/>
                  <a:pt x="123" y="145"/>
                  <a:pt x="123" y="146"/>
                </a:cubicBezTo>
                <a:cubicBezTo>
                  <a:pt x="123" y="147"/>
                  <a:pt x="124" y="146"/>
                  <a:pt x="123" y="147"/>
                </a:cubicBezTo>
                <a:cubicBezTo>
                  <a:pt x="123" y="147"/>
                  <a:pt x="123" y="147"/>
                  <a:pt x="123" y="147"/>
                </a:cubicBezTo>
                <a:cubicBezTo>
                  <a:pt x="123" y="147"/>
                  <a:pt x="123" y="147"/>
                  <a:pt x="123" y="147"/>
                </a:cubicBezTo>
                <a:cubicBezTo>
                  <a:pt x="123" y="147"/>
                  <a:pt x="124" y="147"/>
                  <a:pt x="124" y="147"/>
                </a:cubicBezTo>
                <a:cubicBezTo>
                  <a:pt x="124" y="147"/>
                  <a:pt x="123" y="148"/>
                  <a:pt x="123" y="148"/>
                </a:cubicBezTo>
                <a:cubicBezTo>
                  <a:pt x="124" y="148"/>
                  <a:pt x="124" y="148"/>
                  <a:pt x="124" y="148"/>
                </a:cubicBezTo>
                <a:cubicBezTo>
                  <a:pt x="124" y="148"/>
                  <a:pt x="124" y="149"/>
                  <a:pt x="124" y="149"/>
                </a:cubicBezTo>
                <a:cubicBezTo>
                  <a:pt x="124" y="149"/>
                  <a:pt x="125" y="148"/>
                  <a:pt x="125" y="147"/>
                </a:cubicBezTo>
                <a:close/>
                <a:moveTo>
                  <a:pt x="125" y="144"/>
                </a:moveTo>
                <a:cubicBezTo>
                  <a:pt x="125" y="144"/>
                  <a:pt x="125" y="144"/>
                  <a:pt x="125" y="145"/>
                </a:cubicBezTo>
                <a:cubicBezTo>
                  <a:pt x="125" y="145"/>
                  <a:pt x="125" y="145"/>
                  <a:pt x="125" y="145"/>
                </a:cubicBezTo>
                <a:cubicBezTo>
                  <a:pt x="125" y="145"/>
                  <a:pt x="125" y="145"/>
                  <a:pt x="125" y="144"/>
                </a:cubicBezTo>
                <a:close/>
                <a:moveTo>
                  <a:pt x="124" y="147"/>
                </a:moveTo>
                <a:cubicBezTo>
                  <a:pt x="124" y="146"/>
                  <a:pt x="124" y="146"/>
                  <a:pt x="124" y="147"/>
                </a:cubicBezTo>
                <a:cubicBezTo>
                  <a:pt x="124" y="147"/>
                  <a:pt x="124" y="146"/>
                  <a:pt x="124" y="147"/>
                </a:cubicBezTo>
                <a:close/>
                <a:moveTo>
                  <a:pt x="125" y="147"/>
                </a:moveTo>
                <a:cubicBezTo>
                  <a:pt x="125" y="147"/>
                  <a:pt x="125" y="147"/>
                  <a:pt x="125" y="147"/>
                </a:cubicBezTo>
                <a:close/>
                <a:moveTo>
                  <a:pt x="142" y="142"/>
                </a:moveTo>
                <a:cubicBezTo>
                  <a:pt x="142" y="142"/>
                  <a:pt x="142" y="142"/>
                  <a:pt x="142" y="142"/>
                </a:cubicBezTo>
                <a:cubicBezTo>
                  <a:pt x="142" y="142"/>
                  <a:pt x="142" y="141"/>
                  <a:pt x="142" y="141"/>
                </a:cubicBezTo>
                <a:cubicBezTo>
                  <a:pt x="142" y="142"/>
                  <a:pt x="142" y="142"/>
                  <a:pt x="142" y="142"/>
                </a:cubicBezTo>
                <a:close/>
                <a:moveTo>
                  <a:pt x="150" y="142"/>
                </a:moveTo>
                <a:cubicBezTo>
                  <a:pt x="150" y="142"/>
                  <a:pt x="151" y="142"/>
                  <a:pt x="150" y="141"/>
                </a:cubicBezTo>
                <a:cubicBezTo>
                  <a:pt x="150" y="142"/>
                  <a:pt x="150" y="142"/>
                  <a:pt x="150" y="142"/>
                </a:cubicBezTo>
                <a:close/>
                <a:moveTo>
                  <a:pt x="273" y="142"/>
                </a:moveTo>
                <a:cubicBezTo>
                  <a:pt x="273" y="142"/>
                  <a:pt x="273" y="142"/>
                  <a:pt x="273" y="141"/>
                </a:cubicBezTo>
                <a:cubicBezTo>
                  <a:pt x="273" y="141"/>
                  <a:pt x="273" y="141"/>
                  <a:pt x="273" y="141"/>
                </a:cubicBezTo>
                <a:cubicBezTo>
                  <a:pt x="273" y="142"/>
                  <a:pt x="273" y="142"/>
                  <a:pt x="273" y="142"/>
                </a:cubicBezTo>
                <a:close/>
                <a:moveTo>
                  <a:pt x="128" y="142"/>
                </a:moveTo>
                <a:cubicBezTo>
                  <a:pt x="128" y="142"/>
                  <a:pt x="128" y="142"/>
                  <a:pt x="128" y="142"/>
                </a:cubicBezTo>
                <a:cubicBezTo>
                  <a:pt x="128" y="142"/>
                  <a:pt x="128" y="142"/>
                  <a:pt x="128" y="142"/>
                </a:cubicBezTo>
                <a:cubicBezTo>
                  <a:pt x="128" y="142"/>
                  <a:pt x="128" y="142"/>
                  <a:pt x="128" y="142"/>
                </a:cubicBezTo>
                <a:cubicBezTo>
                  <a:pt x="128" y="142"/>
                  <a:pt x="128" y="142"/>
                  <a:pt x="128" y="142"/>
                </a:cubicBezTo>
                <a:close/>
                <a:moveTo>
                  <a:pt x="154" y="142"/>
                </a:moveTo>
                <a:cubicBezTo>
                  <a:pt x="154" y="142"/>
                  <a:pt x="155" y="142"/>
                  <a:pt x="155" y="142"/>
                </a:cubicBezTo>
                <a:cubicBezTo>
                  <a:pt x="154" y="142"/>
                  <a:pt x="154" y="142"/>
                  <a:pt x="154" y="142"/>
                </a:cubicBezTo>
                <a:cubicBezTo>
                  <a:pt x="154" y="142"/>
                  <a:pt x="154" y="142"/>
                  <a:pt x="154" y="142"/>
                </a:cubicBezTo>
                <a:close/>
                <a:moveTo>
                  <a:pt x="139" y="142"/>
                </a:moveTo>
                <a:cubicBezTo>
                  <a:pt x="139" y="142"/>
                  <a:pt x="139" y="142"/>
                  <a:pt x="139" y="142"/>
                </a:cubicBezTo>
                <a:cubicBezTo>
                  <a:pt x="139" y="142"/>
                  <a:pt x="139" y="142"/>
                  <a:pt x="139" y="142"/>
                </a:cubicBezTo>
                <a:close/>
                <a:moveTo>
                  <a:pt x="141" y="143"/>
                </a:moveTo>
                <a:cubicBezTo>
                  <a:pt x="142" y="143"/>
                  <a:pt x="142" y="142"/>
                  <a:pt x="142" y="142"/>
                </a:cubicBezTo>
                <a:cubicBezTo>
                  <a:pt x="141" y="142"/>
                  <a:pt x="141" y="143"/>
                  <a:pt x="141" y="143"/>
                </a:cubicBezTo>
                <a:close/>
                <a:moveTo>
                  <a:pt x="140" y="143"/>
                </a:moveTo>
                <a:cubicBezTo>
                  <a:pt x="140" y="143"/>
                  <a:pt x="140" y="143"/>
                  <a:pt x="141" y="143"/>
                </a:cubicBezTo>
                <a:cubicBezTo>
                  <a:pt x="141" y="142"/>
                  <a:pt x="141" y="142"/>
                  <a:pt x="140" y="142"/>
                </a:cubicBezTo>
                <a:cubicBezTo>
                  <a:pt x="140" y="142"/>
                  <a:pt x="140" y="142"/>
                  <a:pt x="140" y="143"/>
                </a:cubicBezTo>
                <a:close/>
                <a:moveTo>
                  <a:pt x="146" y="142"/>
                </a:moveTo>
                <a:cubicBezTo>
                  <a:pt x="145" y="143"/>
                  <a:pt x="144" y="143"/>
                  <a:pt x="144" y="144"/>
                </a:cubicBezTo>
                <a:cubicBezTo>
                  <a:pt x="145" y="144"/>
                  <a:pt x="145" y="143"/>
                  <a:pt x="146" y="142"/>
                </a:cubicBezTo>
                <a:close/>
                <a:moveTo>
                  <a:pt x="160" y="143"/>
                </a:moveTo>
                <a:cubicBezTo>
                  <a:pt x="160" y="142"/>
                  <a:pt x="160" y="142"/>
                  <a:pt x="160" y="142"/>
                </a:cubicBezTo>
                <a:cubicBezTo>
                  <a:pt x="160" y="142"/>
                  <a:pt x="160" y="143"/>
                  <a:pt x="160" y="143"/>
                </a:cubicBezTo>
                <a:close/>
                <a:moveTo>
                  <a:pt x="144" y="142"/>
                </a:moveTo>
                <a:cubicBezTo>
                  <a:pt x="143" y="143"/>
                  <a:pt x="144" y="143"/>
                  <a:pt x="144" y="142"/>
                </a:cubicBezTo>
                <a:close/>
                <a:moveTo>
                  <a:pt x="142" y="143"/>
                </a:moveTo>
                <a:cubicBezTo>
                  <a:pt x="142" y="143"/>
                  <a:pt x="143" y="143"/>
                  <a:pt x="143" y="143"/>
                </a:cubicBezTo>
                <a:cubicBezTo>
                  <a:pt x="143" y="143"/>
                  <a:pt x="143" y="143"/>
                  <a:pt x="143" y="143"/>
                </a:cubicBezTo>
                <a:cubicBezTo>
                  <a:pt x="143" y="143"/>
                  <a:pt x="142" y="143"/>
                  <a:pt x="142" y="143"/>
                </a:cubicBezTo>
                <a:close/>
                <a:moveTo>
                  <a:pt x="143" y="144"/>
                </a:moveTo>
                <a:cubicBezTo>
                  <a:pt x="143" y="143"/>
                  <a:pt x="144" y="143"/>
                  <a:pt x="144" y="143"/>
                </a:cubicBezTo>
                <a:cubicBezTo>
                  <a:pt x="143" y="143"/>
                  <a:pt x="143" y="144"/>
                  <a:pt x="143" y="144"/>
                </a:cubicBezTo>
                <a:close/>
                <a:moveTo>
                  <a:pt x="139" y="143"/>
                </a:moveTo>
                <a:cubicBezTo>
                  <a:pt x="140" y="144"/>
                  <a:pt x="140" y="143"/>
                  <a:pt x="139" y="143"/>
                </a:cubicBezTo>
                <a:cubicBezTo>
                  <a:pt x="139" y="143"/>
                  <a:pt x="139" y="143"/>
                  <a:pt x="139" y="143"/>
                </a:cubicBezTo>
                <a:close/>
                <a:moveTo>
                  <a:pt x="140" y="143"/>
                </a:moveTo>
                <a:cubicBezTo>
                  <a:pt x="140" y="143"/>
                  <a:pt x="140" y="143"/>
                  <a:pt x="140" y="143"/>
                </a:cubicBezTo>
                <a:cubicBezTo>
                  <a:pt x="140" y="143"/>
                  <a:pt x="140" y="143"/>
                  <a:pt x="140" y="143"/>
                </a:cubicBezTo>
                <a:cubicBezTo>
                  <a:pt x="140" y="143"/>
                  <a:pt x="140" y="143"/>
                  <a:pt x="140" y="143"/>
                </a:cubicBezTo>
                <a:cubicBezTo>
                  <a:pt x="140" y="143"/>
                  <a:pt x="140" y="143"/>
                  <a:pt x="140" y="143"/>
                </a:cubicBezTo>
                <a:close/>
                <a:moveTo>
                  <a:pt x="160" y="143"/>
                </a:moveTo>
                <a:cubicBezTo>
                  <a:pt x="160" y="143"/>
                  <a:pt x="160" y="143"/>
                  <a:pt x="160" y="143"/>
                </a:cubicBezTo>
                <a:cubicBezTo>
                  <a:pt x="160" y="144"/>
                  <a:pt x="160" y="143"/>
                  <a:pt x="160" y="143"/>
                </a:cubicBezTo>
                <a:cubicBezTo>
                  <a:pt x="160" y="143"/>
                  <a:pt x="160" y="143"/>
                  <a:pt x="160" y="143"/>
                </a:cubicBezTo>
                <a:close/>
                <a:moveTo>
                  <a:pt x="137" y="143"/>
                </a:moveTo>
                <a:cubicBezTo>
                  <a:pt x="137" y="143"/>
                  <a:pt x="137" y="143"/>
                  <a:pt x="137" y="143"/>
                </a:cubicBezTo>
                <a:close/>
                <a:moveTo>
                  <a:pt x="138" y="143"/>
                </a:moveTo>
                <a:cubicBezTo>
                  <a:pt x="138" y="143"/>
                  <a:pt x="138" y="143"/>
                  <a:pt x="138" y="143"/>
                </a:cubicBezTo>
                <a:cubicBezTo>
                  <a:pt x="138" y="143"/>
                  <a:pt x="138" y="143"/>
                  <a:pt x="138" y="143"/>
                </a:cubicBezTo>
                <a:cubicBezTo>
                  <a:pt x="138" y="143"/>
                  <a:pt x="138" y="143"/>
                  <a:pt x="138" y="143"/>
                </a:cubicBezTo>
                <a:cubicBezTo>
                  <a:pt x="138" y="143"/>
                  <a:pt x="138" y="143"/>
                  <a:pt x="138" y="143"/>
                </a:cubicBezTo>
                <a:close/>
                <a:moveTo>
                  <a:pt x="154" y="143"/>
                </a:moveTo>
                <a:cubicBezTo>
                  <a:pt x="154" y="143"/>
                  <a:pt x="154" y="143"/>
                  <a:pt x="154" y="143"/>
                </a:cubicBezTo>
                <a:cubicBezTo>
                  <a:pt x="154" y="143"/>
                  <a:pt x="154" y="143"/>
                  <a:pt x="154" y="143"/>
                </a:cubicBezTo>
                <a:close/>
                <a:moveTo>
                  <a:pt x="159" y="144"/>
                </a:moveTo>
                <a:cubicBezTo>
                  <a:pt x="159" y="144"/>
                  <a:pt x="159" y="143"/>
                  <a:pt x="159" y="143"/>
                </a:cubicBezTo>
                <a:cubicBezTo>
                  <a:pt x="159" y="143"/>
                  <a:pt x="159" y="143"/>
                  <a:pt x="159" y="144"/>
                </a:cubicBezTo>
                <a:close/>
                <a:moveTo>
                  <a:pt x="149" y="145"/>
                </a:moveTo>
                <a:cubicBezTo>
                  <a:pt x="149" y="145"/>
                  <a:pt x="149" y="144"/>
                  <a:pt x="150" y="143"/>
                </a:cubicBezTo>
                <a:cubicBezTo>
                  <a:pt x="149" y="143"/>
                  <a:pt x="149" y="143"/>
                  <a:pt x="149" y="143"/>
                </a:cubicBezTo>
                <a:cubicBezTo>
                  <a:pt x="149" y="144"/>
                  <a:pt x="149" y="144"/>
                  <a:pt x="149" y="145"/>
                </a:cubicBezTo>
                <a:close/>
                <a:moveTo>
                  <a:pt x="141" y="144"/>
                </a:moveTo>
                <a:cubicBezTo>
                  <a:pt x="142" y="144"/>
                  <a:pt x="141" y="144"/>
                  <a:pt x="141" y="144"/>
                </a:cubicBezTo>
                <a:cubicBezTo>
                  <a:pt x="142" y="144"/>
                  <a:pt x="142" y="144"/>
                  <a:pt x="142" y="144"/>
                </a:cubicBezTo>
                <a:cubicBezTo>
                  <a:pt x="142" y="143"/>
                  <a:pt x="141" y="144"/>
                  <a:pt x="141" y="144"/>
                </a:cubicBezTo>
                <a:close/>
                <a:moveTo>
                  <a:pt x="122" y="145"/>
                </a:moveTo>
                <a:cubicBezTo>
                  <a:pt x="123" y="144"/>
                  <a:pt x="123" y="145"/>
                  <a:pt x="123" y="144"/>
                </a:cubicBezTo>
                <a:cubicBezTo>
                  <a:pt x="123" y="144"/>
                  <a:pt x="123" y="144"/>
                  <a:pt x="122" y="144"/>
                </a:cubicBezTo>
                <a:cubicBezTo>
                  <a:pt x="122" y="144"/>
                  <a:pt x="122" y="144"/>
                  <a:pt x="122" y="145"/>
                </a:cubicBezTo>
                <a:close/>
                <a:moveTo>
                  <a:pt x="131" y="145"/>
                </a:moveTo>
                <a:cubicBezTo>
                  <a:pt x="131" y="145"/>
                  <a:pt x="132" y="144"/>
                  <a:pt x="131" y="144"/>
                </a:cubicBezTo>
                <a:cubicBezTo>
                  <a:pt x="131" y="144"/>
                  <a:pt x="131" y="145"/>
                  <a:pt x="131" y="145"/>
                </a:cubicBezTo>
                <a:close/>
                <a:moveTo>
                  <a:pt x="139" y="145"/>
                </a:moveTo>
                <a:cubicBezTo>
                  <a:pt x="140" y="145"/>
                  <a:pt x="140" y="144"/>
                  <a:pt x="140" y="144"/>
                </a:cubicBezTo>
                <a:cubicBezTo>
                  <a:pt x="140" y="144"/>
                  <a:pt x="139" y="144"/>
                  <a:pt x="139" y="144"/>
                </a:cubicBezTo>
                <a:cubicBezTo>
                  <a:pt x="139" y="144"/>
                  <a:pt x="139" y="144"/>
                  <a:pt x="139" y="145"/>
                </a:cubicBezTo>
                <a:close/>
                <a:moveTo>
                  <a:pt x="137" y="144"/>
                </a:moveTo>
                <a:cubicBezTo>
                  <a:pt x="137" y="144"/>
                  <a:pt x="137" y="144"/>
                  <a:pt x="138" y="145"/>
                </a:cubicBezTo>
                <a:cubicBezTo>
                  <a:pt x="138" y="144"/>
                  <a:pt x="138" y="144"/>
                  <a:pt x="137" y="144"/>
                </a:cubicBezTo>
                <a:cubicBezTo>
                  <a:pt x="137" y="144"/>
                  <a:pt x="137" y="144"/>
                  <a:pt x="137" y="144"/>
                </a:cubicBezTo>
                <a:close/>
                <a:moveTo>
                  <a:pt x="142" y="146"/>
                </a:moveTo>
                <a:cubicBezTo>
                  <a:pt x="143" y="146"/>
                  <a:pt x="143" y="144"/>
                  <a:pt x="143" y="144"/>
                </a:cubicBezTo>
                <a:cubicBezTo>
                  <a:pt x="143" y="145"/>
                  <a:pt x="142" y="145"/>
                  <a:pt x="142" y="146"/>
                </a:cubicBezTo>
                <a:close/>
                <a:moveTo>
                  <a:pt x="138" y="145"/>
                </a:moveTo>
                <a:cubicBezTo>
                  <a:pt x="138" y="145"/>
                  <a:pt x="138" y="144"/>
                  <a:pt x="138" y="144"/>
                </a:cubicBezTo>
                <a:cubicBezTo>
                  <a:pt x="138" y="145"/>
                  <a:pt x="138" y="145"/>
                  <a:pt x="138" y="145"/>
                </a:cubicBezTo>
                <a:close/>
                <a:moveTo>
                  <a:pt x="144" y="145"/>
                </a:moveTo>
                <a:cubicBezTo>
                  <a:pt x="144" y="145"/>
                  <a:pt x="144" y="144"/>
                  <a:pt x="144" y="144"/>
                </a:cubicBezTo>
                <a:cubicBezTo>
                  <a:pt x="144" y="144"/>
                  <a:pt x="144" y="145"/>
                  <a:pt x="144" y="145"/>
                </a:cubicBezTo>
                <a:close/>
                <a:moveTo>
                  <a:pt x="163" y="145"/>
                </a:moveTo>
                <a:cubicBezTo>
                  <a:pt x="163" y="145"/>
                  <a:pt x="163" y="145"/>
                  <a:pt x="163" y="144"/>
                </a:cubicBezTo>
                <a:cubicBezTo>
                  <a:pt x="162" y="145"/>
                  <a:pt x="162" y="145"/>
                  <a:pt x="163" y="145"/>
                </a:cubicBezTo>
                <a:close/>
                <a:moveTo>
                  <a:pt x="164" y="145"/>
                </a:moveTo>
                <a:cubicBezTo>
                  <a:pt x="164" y="145"/>
                  <a:pt x="164" y="145"/>
                  <a:pt x="164" y="145"/>
                </a:cubicBezTo>
                <a:cubicBezTo>
                  <a:pt x="164" y="144"/>
                  <a:pt x="164" y="144"/>
                  <a:pt x="164" y="144"/>
                </a:cubicBezTo>
                <a:cubicBezTo>
                  <a:pt x="164" y="145"/>
                  <a:pt x="164" y="145"/>
                  <a:pt x="164" y="145"/>
                </a:cubicBezTo>
                <a:close/>
                <a:moveTo>
                  <a:pt x="274" y="146"/>
                </a:moveTo>
                <a:cubicBezTo>
                  <a:pt x="275" y="146"/>
                  <a:pt x="276" y="146"/>
                  <a:pt x="276" y="145"/>
                </a:cubicBezTo>
                <a:cubicBezTo>
                  <a:pt x="276" y="145"/>
                  <a:pt x="275" y="145"/>
                  <a:pt x="275" y="145"/>
                </a:cubicBezTo>
                <a:cubicBezTo>
                  <a:pt x="275" y="144"/>
                  <a:pt x="274" y="145"/>
                  <a:pt x="274" y="146"/>
                </a:cubicBezTo>
                <a:close/>
                <a:moveTo>
                  <a:pt x="122" y="145"/>
                </a:moveTo>
                <a:cubicBezTo>
                  <a:pt x="122" y="145"/>
                  <a:pt x="122" y="144"/>
                  <a:pt x="122" y="145"/>
                </a:cubicBezTo>
                <a:cubicBezTo>
                  <a:pt x="122" y="145"/>
                  <a:pt x="122" y="145"/>
                  <a:pt x="122" y="145"/>
                </a:cubicBezTo>
                <a:close/>
                <a:moveTo>
                  <a:pt x="144" y="145"/>
                </a:moveTo>
                <a:cubicBezTo>
                  <a:pt x="144" y="145"/>
                  <a:pt x="144" y="145"/>
                  <a:pt x="144" y="145"/>
                </a:cubicBezTo>
                <a:close/>
                <a:moveTo>
                  <a:pt x="140" y="145"/>
                </a:moveTo>
                <a:cubicBezTo>
                  <a:pt x="140" y="145"/>
                  <a:pt x="140" y="144"/>
                  <a:pt x="140" y="145"/>
                </a:cubicBezTo>
                <a:close/>
                <a:moveTo>
                  <a:pt x="130" y="145"/>
                </a:moveTo>
                <a:cubicBezTo>
                  <a:pt x="130" y="145"/>
                  <a:pt x="130" y="145"/>
                  <a:pt x="130" y="145"/>
                </a:cubicBezTo>
                <a:close/>
                <a:moveTo>
                  <a:pt x="144" y="146"/>
                </a:moveTo>
                <a:cubicBezTo>
                  <a:pt x="144" y="146"/>
                  <a:pt x="144" y="145"/>
                  <a:pt x="144" y="145"/>
                </a:cubicBezTo>
                <a:cubicBezTo>
                  <a:pt x="144" y="145"/>
                  <a:pt x="143" y="146"/>
                  <a:pt x="144" y="146"/>
                </a:cubicBezTo>
                <a:close/>
                <a:moveTo>
                  <a:pt x="139" y="148"/>
                </a:moveTo>
                <a:cubicBezTo>
                  <a:pt x="140" y="148"/>
                  <a:pt x="140" y="146"/>
                  <a:pt x="140" y="145"/>
                </a:cubicBezTo>
                <a:cubicBezTo>
                  <a:pt x="140" y="145"/>
                  <a:pt x="140" y="145"/>
                  <a:pt x="140" y="145"/>
                </a:cubicBezTo>
                <a:cubicBezTo>
                  <a:pt x="140" y="146"/>
                  <a:pt x="138" y="147"/>
                  <a:pt x="139" y="148"/>
                </a:cubicBezTo>
                <a:close/>
                <a:moveTo>
                  <a:pt x="162" y="146"/>
                </a:moveTo>
                <a:cubicBezTo>
                  <a:pt x="162" y="145"/>
                  <a:pt x="162" y="145"/>
                  <a:pt x="162" y="145"/>
                </a:cubicBezTo>
                <a:cubicBezTo>
                  <a:pt x="162" y="145"/>
                  <a:pt x="162" y="146"/>
                  <a:pt x="162" y="146"/>
                </a:cubicBezTo>
                <a:close/>
                <a:moveTo>
                  <a:pt x="131" y="145"/>
                </a:moveTo>
                <a:cubicBezTo>
                  <a:pt x="131" y="145"/>
                  <a:pt x="131" y="145"/>
                  <a:pt x="131" y="145"/>
                </a:cubicBezTo>
                <a:close/>
                <a:moveTo>
                  <a:pt x="139" y="145"/>
                </a:moveTo>
                <a:cubicBezTo>
                  <a:pt x="140" y="146"/>
                  <a:pt x="139" y="145"/>
                  <a:pt x="139" y="145"/>
                </a:cubicBezTo>
                <a:close/>
                <a:moveTo>
                  <a:pt x="145" y="146"/>
                </a:moveTo>
                <a:cubicBezTo>
                  <a:pt x="145" y="146"/>
                  <a:pt x="145" y="146"/>
                  <a:pt x="145" y="146"/>
                </a:cubicBezTo>
                <a:cubicBezTo>
                  <a:pt x="145" y="145"/>
                  <a:pt x="145" y="146"/>
                  <a:pt x="145" y="145"/>
                </a:cubicBezTo>
                <a:cubicBezTo>
                  <a:pt x="145" y="145"/>
                  <a:pt x="145" y="145"/>
                  <a:pt x="145" y="145"/>
                </a:cubicBezTo>
                <a:cubicBezTo>
                  <a:pt x="145" y="146"/>
                  <a:pt x="145" y="145"/>
                  <a:pt x="145" y="146"/>
                </a:cubicBezTo>
                <a:close/>
                <a:moveTo>
                  <a:pt x="122" y="145"/>
                </a:moveTo>
                <a:cubicBezTo>
                  <a:pt x="122" y="146"/>
                  <a:pt x="122" y="146"/>
                  <a:pt x="122" y="145"/>
                </a:cubicBezTo>
                <a:close/>
                <a:moveTo>
                  <a:pt x="131" y="146"/>
                </a:moveTo>
                <a:cubicBezTo>
                  <a:pt x="131" y="146"/>
                  <a:pt x="131" y="145"/>
                  <a:pt x="131" y="146"/>
                </a:cubicBezTo>
                <a:close/>
                <a:moveTo>
                  <a:pt x="137" y="146"/>
                </a:moveTo>
                <a:cubicBezTo>
                  <a:pt x="137" y="146"/>
                  <a:pt x="137" y="146"/>
                  <a:pt x="137" y="146"/>
                </a:cubicBezTo>
                <a:cubicBezTo>
                  <a:pt x="137" y="145"/>
                  <a:pt x="137" y="145"/>
                  <a:pt x="137" y="146"/>
                </a:cubicBezTo>
                <a:close/>
                <a:moveTo>
                  <a:pt x="138" y="147"/>
                </a:moveTo>
                <a:cubicBezTo>
                  <a:pt x="138" y="147"/>
                  <a:pt x="138" y="146"/>
                  <a:pt x="139" y="146"/>
                </a:cubicBezTo>
                <a:cubicBezTo>
                  <a:pt x="139" y="146"/>
                  <a:pt x="139" y="146"/>
                  <a:pt x="139" y="146"/>
                </a:cubicBezTo>
                <a:cubicBezTo>
                  <a:pt x="138" y="146"/>
                  <a:pt x="138" y="146"/>
                  <a:pt x="138" y="146"/>
                </a:cubicBezTo>
                <a:cubicBezTo>
                  <a:pt x="138" y="146"/>
                  <a:pt x="138" y="146"/>
                  <a:pt x="138" y="147"/>
                </a:cubicBezTo>
                <a:close/>
                <a:moveTo>
                  <a:pt x="151" y="146"/>
                </a:moveTo>
                <a:cubicBezTo>
                  <a:pt x="151" y="146"/>
                  <a:pt x="151" y="146"/>
                  <a:pt x="151" y="146"/>
                </a:cubicBezTo>
                <a:cubicBezTo>
                  <a:pt x="151" y="146"/>
                  <a:pt x="151" y="146"/>
                  <a:pt x="151" y="146"/>
                </a:cubicBezTo>
                <a:cubicBezTo>
                  <a:pt x="151" y="146"/>
                  <a:pt x="151" y="146"/>
                  <a:pt x="151" y="146"/>
                </a:cubicBezTo>
                <a:cubicBezTo>
                  <a:pt x="151" y="146"/>
                  <a:pt x="151" y="146"/>
                  <a:pt x="151" y="146"/>
                </a:cubicBezTo>
                <a:close/>
                <a:moveTo>
                  <a:pt x="158" y="146"/>
                </a:moveTo>
                <a:cubicBezTo>
                  <a:pt x="158" y="146"/>
                  <a:pt x="158" y="146"/>
                  <a:pt x="158" y="146"/>
                </a:cubicBezTo>
                <a:cubicBezTo>
                  <a:pt x="158" y="145"/>
                  <a:pt x="158" y="146"/>
                  <a:pt x="158" y="146"/>
                </a:cubicBezTo>
                <a:cubicBezTo>
                  <a:pt x="158" y="146"/>
                  <a:pt x="158" y="146"/>
                  <a:pt x="158" y="146"/>
                </a:cubicBezTo>
                <a:close/>
                <a:moveTo>
                  <a:pt x="163" y="146"/>
                </a:moveTo>
                <a:cubicBezTo>
                  <a:pt x="163" y="146"/>
                  <a:pt x="163" y="145"/>
                  <a:pt x="163" y="146"/>
                </a:cubicBezTo>
                <a:close/>
                <a:moveTo>
                  <a:pt x="142" y="146"/>
                </a:moveTo>
                <a:cubicBezTo>
                  <a:pt x="142" y="146"/>
                  <a:pt x="142" y="146"/>
                  <a:pt x="142" y="146"/>
                </a:cubicBezTo>
                <a:cubicBezTo>
                  <a:pt x="142" y="146"/>
                  <a:pt x="142" y="146"/>
                  <a:pt x="142" y="146"/>
                </a:cubicBezTo>
                <a:close/>
                <a:moveTo>
                  <a:pt x="160" y="146"/>
                </a:moveTo>
                <a:cubicBezTo>
                  <a:pt x="160" y="146"/>
                  <a:pt x="160" y="146"/>
                  <a:pt x="160" y="146"/>
                </a:cubicBezTo>
                <a:cubicBezTo>
                  <a:pt x="160" y="146"/>
                  <a:pt x="160" y="146"/>
                  <a:pt x="160" y="146"/>
                </a:cubicBezTo>
                <a:cubicBezTo>
                  <a:pt x="160" y="146"/>
                  <a:pt x="160" y="146"/>
                  <a:pt x="160" y="146"/>
                </a:cubicBezTo>
                <a:close/>
                <a:moveTo>
                  <a:pt x="143" y="147"/>
                </a:moveTo>
                <a:cubicBezTo>
                  <a:pt x="143" y="147"/>
                  <a:pt x="142" y="148"/>
                  <a:pt x="143" y="148"/>
                </a:cubicBezTo>
                <a:cubicBezTo>
                  <a:pt x="143" y="147"/>
                  <a:pt x="144" y="146"/>
                  <a:pt x="143" y="146"/>
                </a:cubicBezTo>
                <a:cubicBezTo>
                  <a:pt x="143" y="146"/>
                  <a:pt x="143" y="146"/>
                  <a:pt x="143" y="147"/>
                </a:cubicBezTo>
                <a:close/>
                <a:moveTo>
                  <a:pt x="158" y="146"/>
                </a:moveTo>
                <a:cubicBezTo>
                  <a:pt x="158" y="146"/>
                  <a:pt x="158" y="146"/>
                  <a:pt x="158" y="146"/>
                </a:cubicBezTo>
                <a:close/>
                <a:moveTo>
                  <a:pt x="136" y="147"/>
                </a:moveTo>
                <a:cubicBezTo>
                  <a:pt x="136" y="147"/>
                  <a:pt x="137" y="147"/>
                  <a:pt x="137" y="147"/>
                </a:cubicBezTo>
                <a:cubicBezTo>
                  <a:pt x="137" y="146"/>
                  <a:pt x="137" y="146"/>
                  <a:pt x="137" y="146"/>
                </a:cubicBezTo>
                <a:cubicBezTo>
                  <a:pt x="137" y="146"/>
                  <a:pt x="136" y="146"/>
                  <a:pt x="136" y="146"/>
                </a:cubicBezTo>
                <a:cubicBezTo>
                  <a:pt x="136" y="146"/>
                  <a:pt x="136" y="146"/>
                  <a:pt x="136" y="147"/>
                </a:cubicBezTo>
                <a:close/>
                <a:moveTo>
                  <a:pt x="140" y="148"/>
                </a:moveTo>
                <a:cubicBezTo>
                  <a:pt x="141" y="148"/>
                  <a:pt x="140" y="147"/>
                  <a:pt x="141" y="146"/>
                </a:cubicBezTo>
                <a:cubicBezTo>
                  <a:pt x="140" y="146"/>
                  <a:pt x="140" y="147"/>
                  <a:pt x="140" y="148"/>
                </a:cubicBezTo>
                <a:close/>
                <a:moveTo>
                  <a:pt x="159" y="147"/>
                </a:moveTo>
                <a:cubicBezTo>
                  <a:pt x="160" y="147"/>
                  <a:pt x="160" y="147"/>
                  <a:pt x="160" y="147"/>
                </a:cubicBezTo>
                <a:cubicBezTo>
                  <a:pt x="160" y="147"/>
                  <a:pt x="160" y="147"/>
                  <a:pt x="160" y="147"/>
                </a:cubicBezTo>
                <a:cubicBezTo>
                  <a:pt x="160" y="147"/>
                  <a:pt x="160" y="147"/>
                  <a:pt x="159" y="147"/>
                </a:cubicBezTo>
                <a:cubicBezTo>
                  <a:pt x="159" y="147"/>
                  <a:pt x="159" y="147"/>
                  <a:pt x="159" y="147"/>
                </a:cubicBezTo>
                <a:close/>
                <a:moveTo>
                  <a:pt x="141" y="148"/>
                </a:moveTo>
                <a:cubicBezTo>
                  <a:pt x="142" y="148"/>
                  <a:pt x="141" y="147"/>
                  <a:pt x="142" y="147"/>
                </a:cubicBezTo>
                <a:cubicBezTo>
                  <a:pt x="142" y="147"/>
                  <a:pt x="142" y="147"/>
                  <a:pt x="142" y="147"/>
                </a:cubicBezTo>
                <a:cubicBezTo>
                  <a:pt x="142" y="147"/>
                  <a:pt x="141" y="147"/>
                  <a:pt x="141" y="148"/>
                </a:cubicBezTo>
                <a:close/>
                <a:moveTo>
                  <a:pt x="149" y="147"/>
                </a:moveTo>
                <a:cubicBezTo>
                  <a:pt x="149" y="147"/>
                  <a:pt x="149" y="147"/>
                  <a:pt x="149" y="147"/>
                </a:cubicBezTo>
                <a:cubicBezTo>
                  <a:pt x="149" y="147"/>
                  <a:pt x="149" y="147"/>
                  <a:pt x="149" y="147"/>
                </a:cubicBezTo>
                <a:cubicBezTo>
                  <a:pt x="149" y="147"/>
                  <a:pt x="149" y="147"/>
                  <a:pt x="149" y="147"/>
                </a:cubicBezTo>
                <a:close/>
                <a:moveTo>
                  <a:pt x="143" y="148"/>
                </a:moveTo>
                <a:cubicBezTo>
                  <a:pt x="144" y="148"/>
                  <a:pt x="144" y="149"/>
                  <a:pt x="144" y="148"/>
                </a:cubicBezTo>
                <a:cubicBezTo>
                  <a:pt x="144" y="148"/>
                  <a:pt x="145" y="147"/>
                  <a:pt x="144" y="147"/>
                </a:cubicBezTo>
                <a:cubicBezTo>
                  <a:pt x="144" y="148"/>
                  <a:pt x="143" y="148"/>
                  <a:pt x="143" y="148"/>
                </a:cubicBezTo>
                <a:close/>
                <a:moveTo>
                  <a:pt x="138" y="148"/>
                </a:moveTo>
                <a:cubicBezTo>
                  <a:pt x="138" y="148"/>
                  <a:pt x="138" y="148"/>
                  <a:pt x="137" y="147"/>
                </a:cubicBezTo>
                <a:cubicBezTo>
                  <a:pt x="137" y="148"/>
                  <a:pt x="137" y="148"/>
                  <a:pt x="138" y="148"/>
                </a:cubicBezTo>
                <a:close/>
                <a:moveTo>
                  <a:pt x="130" y="148"/>
                </a:moveTo>
                <a:cubicBezTo>
                  <a:pt x="130" y="148"/>
                  <a:pt x="130" y="148"/>
                  <a:pt x="130" y="148"/>
                </a:cubicBezTo>
                <a:close/>
                <a:moveTo>
                  <a:pt x="140" y="148"/>
                </a:moveTo>
                <a:cubicBezTo>
                  <a:pt x="140" y="148"/>
                  <a:pt x="139" y="148"/>
                  <a:pt x="139" y="149"/>
                </a:cubicBezTo>
                <a:cubicBezTo>
                  <a:pt x="140" y="149"/>
                  <a:pt x="139" y="148"/>
                  <a:pt x="140" y="148"/>
                </a:cubicBezTo>
                <a:cubicBezTo>
                  <a:pt x="140" y="148"/>
                  <a:pt x="140" y="148"/>
                  <a:pt x="140" y="148"/>
                </a:cubicBezTo>
                <a:cubicBezTo>
                  <a:pt x="140" y="148"/>
                  <a:pt x="140" y="148"/>
                  <a:pt x="140" y="148"/>
                </a:cubicBezTo>
                <a:close/>
                <a:moveTo>
                  <a:pt x="142" y="148"/>
                </a:moveTo>
                <a:cubicBezTo>
                  <a:pt x="142" y="149"/>
                  <a:pt x="142" y="149"/>
                  <a:pt x="142" y="150"/>
                </a:cubicBezTo>
                <a:cubicBezTo>
                  <a:pt x="142" y="149"/>
                  <a:pt x="143" y="148"/>
                  <a:pt x="142" y="148"/>
                </a:cubicBezTo>
                <a:cubicBezTo>
                  <a:pt x="142" y="148"/>
                  <a:pt x="142" y="148"/>
                  <a:pt x="142" y="148"/>
                </a:cubicBezTo>
                <a:close/>
                <a:moveTo>
                  <a:pt x="147" y="148"/>
                </a:moveTo>
                <a:cubicBezTo>
                  <a:pt x="147" y="148"/>
                  <a:pt x="147" y="148"/>
                  <a:pt x="147" y="148"/>
                </a:cubicBezTo>
                <a:cubicBezTo>
                  <a:pt x="147" y="148"/>
                  <a:pt x="147" y="148"/>
                  <a:pt x="147" y="148"/>
                </a:cubicBezTo>
                <a:cubicBezTo>
                  <a:pt x="147" y="148"/>
                  <a:pt x="147" y="148"/>
                  <a:pt x="147" y="148"/>
                </a:cubicBezTo>
                <a:close/>
                <a:moveTo>
                  <a:pt x="120" y="148"/>
                </a:moveTo>
                <a:cubicBezTo>
                  <a:pt x="121" y="148"/>
                  <a:pt x="121" y="148"/>
                  <a:pt x="121" y="148"/>
                </a:cubicBezTo>
                <a:cubicBezTo>
                  <a:pt x="121" y="148"/>
                  <a:pt x="121" y="148"/>
                  <a:pt x="121" y="148"/>
                </a:cubicBezTo>
                <a:cubicBezTo>
                  <a:pt x="120" y="148"/>
                  <a:pt x="120" y="148"/>
                  <a:pt x="120" y="148"/>
                </a:cubicBezTo>
                <a:close/>
                <a:moveTo>
                  <a:pt x="135" y="149"/>
                </a:moveTo>
                <a:cubicBezTo>
                  <a:pt x="136" y="149"/>
                  <a:pt x="136" y="148"/>
                  <a:pt x="136" y="148"/>
                </a:cubicBezTo>
                <a:cubicBezTo>
                  <a:pt x="136" y="148"/>
                  <a:pt x="136" y="148"/>
                  <a:pt x="135" y="148"/>
                </a:cubicBezTo>
                <a:cubicBezTo>
                  <a:pt x="135" y="148"/>
                  <a:pt x="135" y="148"/>
                  <a:pt x="135" y="149"/>
                </a:cubicBezTo>
                <a:close/>
                <a:moveTo>
                  <a:pt x="136" y="148"/>
                </a:moveTo>
                <a:cubicBezTo>
                  <a:pt x="137" y="148"/>
                  <a:pt x="137" y="148"/>
                  <a:pt x="137" y="148"/>
                </a:cubicBezTo>
                <a:cubicBezTo>
                  <a:pt x="137" y="148"/>
                  <a:pt x="136" y="148"/>
                  <a:pt x="136" y="148"/>
                </a:cubicBezTo>
                <a:close/>
                <a:moveTo>
                  <a:pt x="138" y="148"/>
                </a:moveTo>
                <a:cubicBezTo>
                  <a:pt x="139" y="149"/>
                  <a:pt x="139" y="149"/>
                  <a:pt x="139" y="148"/>
                </a:cubicBezTo>
                <a:cubicBezTo>
                  <a:pt x="139" y="148"/>
                  <a:pt x="139" y="148"/>
                  <a:pt x="138" y="148"/>
                </a:cubicBezTo>
                <a:close/>
                <a:moveTo>
                  <a:pt x="123" y="149"/>
                </a:moveTo>
                <a:cubicBezTo>
                  <a:pt x="124" y="149"/>
                  <a:pt x="124" y="149"/>
                  <a:pt x="123" y="149"/>
                </a:cubicBezTo>
                <a:cubicBezTo>
                  <a:pt x="123" y="149"/>
                  <a:pt x="123" y="149"/>
                  <a:pt x="123" y="149"/>
                </a:cubicBezTo>
                <a:cubicBezTo>
                  <a:pt x="122" y="149"/>
                  <a:pt x="122" y="150"/>
                  <a:pt x="121" y="149"/>
                </a:cubicBezTo>
                <a:cubicBezTo>
                  <a:pt x="121" y="150"/>
                  <a:pt x="123" y="149"/>
                  <a:pt x="123" y="150"/>
                </a:cubicBezTo>
                <a:cubicBezTo>
                  <a:pt x="122" y="150"/>
                  <a:pt x="122" y="150"/>
                  <a:pt x="122" y="150"/>
                </a:cubicBezTo>
                <a:cubicBezTo>
                  <a:pt x="122" y="150"/>
                  <a:pt x="122" y="150"/>
                  <a:pt x="121" y="150"/>
                </a:cubicBezTo>
                <a:cubicBezTo>
                  <a:pt x="121" y="151"/>
                  <a:pt x="121" y="151"/>
                  <a:pt x="121" y="152"/>
                </a:cubicBezTo>
                <a:cubicBezTo>
                  <a:pt x="122" y="151"/>
                  <a:pt x="122" y="152"/>
                  <a:pt x="122" y="152"/>
                </a:cubicBezTo>
                <a:cubicBezTo>
                  <a:pt x="123" y="152"/>
                  <a:pt x="123" y="151"/>
                  <a:pt x="123" y="151"/>
                </a:cubicBezTo>
                <a:cubicBezTo>
                  <a:pt x="124" y="151"/>
                  <a:pt x="123" y="151"/>
                  <a:pt x="124" y="151"/>
                </a:cubicBezTo>
                <a:cubicBezTo>
                  <a:pt x="124" y="151"/>
                  <a:pt x="124" y="150"/>
                  <a:pt x="125" y="150"/>
                </a:cubicBezTo>
                <a:cubicBezTo>
                  <a:pt x="125" y="150"/>
                  <a:pt x="124" y="150"/>
                  <a:pt x="124" y="149"/>
                </a:cubicBezTo>
                <a:cubicBezTo>
                  <a:pt x="124" y="149"/>
                  <a:pt x="124" y="149"/>
                  <a:pt x="123" y="149"/>
                </a:cubicBezTo>
                <a:close/>
                <a:moveTo>
                  <a:pt x="123" y="150"/>
                </a:moveTo>
                <a:cubicBezTo>
                  <a:pt x="123" y="150"/>
                  <a:pt x="123" y="150"/>
                  <a:pt x="124" y="150"/>
                </a:cubicBezTo>
                <a:cubicBezTo>
                  <a:pt x="124" y="150"/>
                  <a:pt x="124" y="150"/>
                  <a:pt x="124" y="151"/>
                </a:cubicBezTo>
                <a:cubicBezTo>
                  <a:pt x="123" y="151"/>
                  <a:pt x="123" y="150"/>
                  <a:pt x="123" y="150"/>
                </a:cubicBezTo>
                <a:cubicBezTo>
                  <a:pt x="123" y="150"/>
                  <a:pt x="123" y="150"/>
                  <a:pt x="123" y="150"/>
                </a:cubicBezTo>
                <a:close/>
                <a:moveTo>
                  <a:pt x="157" y="149"/>
                </a:moveTo>
                <a:cubicBezTo>
                  <a:pt x="156" y="149"/>
                  <a:pt x="156" y="149"/>
                  <a:pt x="156" y="149"/>
                </a:cubicBezTo>
                <a:cubicBezTo>
                  <a:pt x="156" y="149"/>
                  <a:pt x="157" y="149"/>
                  <a:pt x="157" y="149"/>
                </a:cubicBezTo>
                <a:close/>
                <a:moveTo>
                  <a:pt x="138" y="150"/>
                </a:moveTo>
                <a:cubicBezTo>
                  <a:pt x="138" y="149"/>
                  <a:pt x="139" y="149"/>
                  <a:pt x="138" y="149"/>
                </a:cubicBezTo>
                <a:cubicBezTo>
                  <a:pt x="138" y="149"/>
                  <a:pt x="137" y="150"/>
                  <a:pt x="138" y="150"/>
                </a:cubicBezTo>
                <a:close/>
                <a:moveTo>
                  <a:pt x="137" y="149"/>
                </a:moveTo>
                <a:cubicBezTo>
                  <a:pt x="137" y="149"/>
                  <a:pt x="137" y="149"/>
                  <a:pt x="137" y="149"/>
                </a:cubicBezTo>
                <a:cubicBezTo>
                  <a:pt x="137" y="149"/>
                  <a:pt x="137" y="149"/>
                  <a:pt x="137" y="149"/>
                </a:cubicBezTo>
                <a:close/>
                <a:moveTo>
                  <a:pt x="147" y="149"/>
                </a:moveTo>
                <a:cubicBezTo>
                  <a:pt x="147" y="149"/>
                  <a:pt x="146" y="149"/>
                  <a:pt x="146" y="149"/>
                </a:cubicBezTo>
                <a:cubicBezTo>
                  <a:pt x="147" y="149"/>
                  <a:pt x="147" y="149"/>
                  <a:pt x="147" y="149"/>
                </a:cubicBezTo>
                <a:close/>
                <a:moveTo>
                  <a:pt x="139" y="149"/>
                </a:moveTo>
                <a:cubicBezTo>
                  <a:pt x="139" y="149"/>
                  <a:pt x="139" y="149"/>
                  <a:pt x="139" y="149"/>
                </a:cubicBezTo>
                <a:cubicBezTo>
                  <a:pt x="139" y="149"/>
                  <a:pt x="139" y="149"/>
                  <a:pt x="139" y="149"/>
                </a:cubicBezTo>
                <a:close/>
                <a:moveTo>
                  <a:pt x="146" y="150"/>
                </a:moveTo>
                <a:cubicBezTo>
                  <a:pt x="146" y="150"/>
                  <a:pt x="146" y="150"/>
                  <a:pt x="146" y="149"/>
                </a:cubicBezTo>
                <a:cubicBezTo>
                  <a:pt x="146" y="149"/>
                  <a:pt x="146" y="150"/>
                  <a:pt x="146" y="150"/>
                </a:cubicBezTo>
                <a:close/>
                <a:moveTo>
                  <a:pt x="156" y="149"/>
                </a:moveTo>
                <a:cubicBezTo>
                  <a:pt x="156" y="150"/>
                  <a:pt x="157" y="149"/>
                  <a:pt x="156" y="149"/>
                </a:cubicBezTo>
                <a:close/>
                <a:moveTo>
                  <a:pt x="142" y="151"/>
                </a:moveTo>
                <a:cubicBezTo>
                  <a:pt x="143" y="151"/>
                  <a:pt x="143" y="150"/>
                  <a:pt x="143" y="150"/>
                </a:cubicBezTo>
                <a:cubicBezTo>
                  <a:pt x="143" y="150"/>
                  <a:pt x="142" y="150"/>
                  <a:pt x="142" y="151"/>
                </a:cubicBezTo>
                <a:close/>
                <a:moveTo>
                  <a:pt x="119" y="150"/>
                </a:moveTo>
                <a:cubicBezTo>
                  <a:pt x="120" y="150"/>
                  <a:pt x="119" y="150"/>
                  <a:pt x="120" y="150"/>
                </a:cubicBezTo>
                <a:cubicBezTo>
                  <a:pt x="120" y="150"/>
                  <a:pt x="120" y="150"/>
                  <a:pt x="120" y="150"/>
                </a:cubicBezTo>
                <a:cubicBezTo>
                  <a:pt x="120" y="150"/>
                  <a:pt x="120" y="150"/>
                  <a:pt x="120" y="150"/>
                </a:cubicBezTo>
                <a:cubicBezTo>
                  <a:pt x="120" y="150"/>
                  <a:pt x="119" y="150"/>
                  <a:pt x="119" y="150"/>
                </a:cubicBezTo>
                <a:close/>
                <a:moveTo>
                  <a:pt x="142" y="150"/>
                </a:moveTo>
                <a:cubicBezTo>
                  <a:pt x="142" y="150"/>
                  <a:pt x="142" y="150"/>
                  <a:pt x="142" y="150"/>
                </a:cubicBezTo>
                <a:cubicBezTo>
                  <a:pt x="141" y="150"/>
                  <a:pt x="141" y="150"/>
                  <a:pt x="142" y="150"/>
                </a:cubicBezTo>
                <a:close/>
                <a:moveTo>
                  <a:pt x="128" y="150"/>
                </a:moveTo>
                <a:cubicBezTo>
                  <a:pt x="129" y="150"/>
                  <a:pt x="129" y="150"/>
                  <a:pt x="128" y="150"/>
                </a:cubicBezTo>
                <a:cubicBezTo>
                  <a:pt x="128" y="150"/>
                  <a:pt x="128" y="150"/>
                  <a:pt x="128" y="150"/>
                </a:cubicBezTo>
                <a:close/>
                <a:moveTo>
                  <a:pt x="136" y="150"/>
                </a:moveTo>
                <a:cubicBezTo>
                  <a:pt x="136" y="150"/>
                  <a:pt x="136" y="150"/>
                  <a:pt x="136" y="150"/>
                </a:cubicBezTo>
                <a:cubicBezTo>
                  <a:pt x="136" y="150"/>
                  <a:pt x="136" y="150"/>
                  <a:pt x="136" y="150"/>
                </a:cubicBezTo>
                <a:cubicBezTo>
                  <a:pt x="136" y="150"/>
                  <a:pt x="136" y="150"/>
                  <a:pt x="136" y="150"/>
                </a:cubicBezTo>
                <a:close/>
                <a:moveTo>
                  <a:pt x="138" y="151"/>
                </a:moveTo>
                <a:cubicBezTo>
                  <a:pt x="138" y="151"/>
                  <a:pt x="138" y="150"/>
                  <a:pt x="138" y="150"/>
                </a:cubicBezTo>
                <a:cubicBezTo>
                  <a:pt x="138" y="150"/>
                  <a:pt x="138" y="150"/>
                  <a:pt x="138" y="150"/>
                </a:cubicBezTo>
                <a:cubicBezTo>
                  <a:pt x="138" y="150"/>
                  <a:pt x="138" y="150"/>
                  <a:pt x="138" y="151"/>
                </a:cubicBezTo>
                <a:close/>
                <a:moveTo>
                  <a:pt x="141" y="150"/>
                </a:moveTo>
                <a:cubicBezTo>
                  <a:pt x="141" y="150"/>
                  <a:pt x="141" y="150"/>
                  <a:pt x="141" y="150"/>
                </a:cubicBezTo>
                <a:close/>
                <a:moveTo>
                  <a:pt x="135" y="150"/>
                </a:moveTo>
                <a:cubicBezTo>
                  <a:pt x="135" y="151"/>
                  <a:pt x="136" y="151"/>
                  <a:pt x="136" y="151"/>
                </a:cubicBezTo>
                <a:cubicBezTo>
                  <a:pt x="135" y="151"/>
                  <a:pt x="135" y="152"/>
                  <a:pt x="135" y="153"/>
                </a:cubicBezTo>
                <a:cubicBezTo>
                  <a:pt x="136" y="152"/>
                  <a:pt x="136" y="151"/>
                  <a:pt x="136" y="150"/>
                </a:cubicBezTo>
                <a:cubicBezTo>
                  <a:pt x="136" y="150"/>
                  <a:pt x="136" y="151"/>
                  <a:pt x="135" y="150"/>
                </a:cubicBezTo>
                <a:close/>
                <a:moveTo>
                  <a:pt x="138" y="150"/>
                </a:moveTo>
                <a:cubicBezTo>
                  <a:pt x="138" y="150"/>
                  <a:pt x="138" y="150"/>
                  <a:pt x="139" y="150"/>
                </a:cubicBezTo>
                <a:cubicBezTo>
                  <a:pt x="139" y="150"/>
                  <a:pt x="139" y="150"/>
                  <a:pt x="139" y="150"/>
                </a:cubicBezTo>
                <a:cubicBezTo>
                  <a:pt x="138" y="150"/>
                  <a:pt x="138" y="150"/>
                  <a:pt x="138" y="150"/>
                </a:cubicBezTo>
                <a:cubicBezTo>
                  <a:pt x="138" y="150"/>
                  <a:pt x="138" y="150"/>
                  <a:pt x="138" y="150"/>
                </a:cubicBezTo>
                <a:close/>
                <a:moveTo>
                  <a:pt x="137" y="151"/>
                </a:moveTo>
                <a:cubicBezTo>
                  <a:pt x="137" y="151"/>
                  <a:pt x="137" y="151"/>
                  <a:pt x="137" y="151"/>
                </a:cubicBezTo>
                <a:close/>
                <a:moveTo>
                  <a:pt x="141" y="151"/>
                </a:moveTo>
                <a:cubicBezTo>
                  <a:pt x="141" y="151"/>
                  <a:pt x="141" y="151"/>
                  <a:pt x="141" y="151"/>
                </a:cubicBezTo>
                <a:cubicBezTo>
                  <a:pt x="141" y="151"/>
                  <a:pt x="142" y="151"/>
                  <a:pt x="141" y="151"/>
                </a:cubicBezTo>
                <a:close/>
                <a:moveTo>
                  <a:pt x="142" y="151"/>
                </a:moveTo>
                <a:cubicBezTo>
                  <a:pt x="142" y="151"/>
                  <a:pt x="143" y="151"/>
                  <a:pt x="142" y="151"/>
                </a:cubicBezTo>
                <a:close/>
                <a:moveTo>
                  <a:pt x="119" y="151"/>
                </a:moveTo>
                <a:cubicBezTo>
                  <a:pt x="119" y="152"/>
                  <a:pt x="119" y="151"/>
                  <a:pt x="119" y="151"/>
                </a:cubicBezTo>
                <a:close/>
                <a:moveTo>
                  <a:pt x="134" y="152"/>
                </a:moveTo>
                <a:cubicBezTo>
                  <a:pt x="134" y="152"/>
                  <a:pt x="134" y="151"/>
                  <a:pt x="134" y="151"/>
                </a:cubicBezTo>
                <a:cubicBezTo>
                  <a:pt x="134" y="151"/>
                  <a:pt x="134" y="152"/>
                  <a:pt x="134" y="152"/>
                </a:cubicBezTo>
                <a:close/>
                <a:moveTo>
                  <a:pt x="135" y="157"/>
                </a:moveTo>
                <a:cubicBezTo>
                  <a:pt x="135" y="157"/>
                  <a:pt x="135" y="157"/>
                  <a:pt x="135" y="157"/>
                </a:cubicBezTo>
                <a:cubicBezTo>
                  <a:pt x="135" y="156"/>
                  <a:pt x="136" y="156"/>
                  <a:pt x="136" y="155"/>
                </a:cubicBezTo>
                <a:cubicBezTo>
                  <a:pt x="136" y="155"/>
                  <a:pt x="136" y="156"/>
                  <a:pt x="135" y="155"/>
                </a:cubicBezTo>
                <a:cubicBezTo>
                  <a:pt x="135" y="155"/>
                  <a:pt x="136" y="154"/>
                  <a:pt x="136" y="154"/>
                </a:cubicBezTo>
                <a:cubicBezTo>
                  <a:pt x="136" y="153"/>
                  <a:pt x="137" y="152"/>
                  <a:pt x="137" y="151"/>
                </a:cubicBezTo>
                <a:cubicBezTo>
                  <a:pt x="136" y="151"/>
                  <a:pt x="136" y="151"/>
                  <a:pt x="136" y="152"/>
                </a:cubicBezTo>
                <a:cubicBezTo>
                  <a:pt x="136" y="152"/>
                  <a:pt x="136" y="153"/>
                  <a:pt x="136" y="154"/>
                </a:cubicBezTo>
                <a:cubicBezTo>
                  <a:pt x="135" y="154"/>
                  <a:pt x="135" y="154"/>
                  <a:pt x="135" y="154"/>
                </a:cubicBezTo>
                <a:cubicBezTo>
                  <a:pt x="135" y="156"/>
                  <a:pt x="134" y="156"/>
                  <a:pt x="134" y="157"/>
                </a:cubicBezTo>
                <a:cubicBezTo>
                  <a:pt x="134" y="157"/>
                  <a:pt x="135" y="157"/>
                  <a:pt x="135" y="157"/>
                </a:cubicBezTo>
                <a:close/>
                <a:moveTo>
                  <a:pt x="120" y="152"/>
                </a:moveTo>
                <a:cubicBezTo>
                  <a:pt x="120" y="152"/>
                  <a:pt x="121" y="151"/>
                  <a:pt x="120" y="151"/>
                </a:cubicBezTo>
                <a:cubicBezTo>
                  <a:pt x="120" y="151"/>
                  <a:pt x="120" y="152"/>
                  <a:pt x="120" y="152"/>
                </a:cubicBezTo>
                <a:close/>
                <a:moveTo>
                  <a:pt x="145" y="152"/>
                </a:moveTo>
                <a:cubicBezTo>
                  <a:pt x="145" y="152"/>
                  <a:pt x="145" y="152"/>
                  <a:pt x="145" y="152"/>
                </a:cubicBezTo>
                <a:cubicBezTo>
                  <a:pt x="145" y="152"/>
                  <a:pt x="145" y="152"/>
                  <a:pt x="145" y="152"/>
                </a:cubicBezTo>
                <a:cubicBezTo>
                  <a:pt x="145" y="152"/>
                  <a:pt x="145" y="152"/>
                  <a:pt x="145" y="152"/>
                </a:cubicBezTo>
                <a:cubicBezTo>
                  <a:pt x="145" y="152"/>
                  <a:pt x="145" y="152"/>
                  <a:pt x="145" y="152"/>
                </a:cubicBezTo>
                <a:close/>
                <a:moveTo>
                  <a:pt x="117" y="153"/>
                </a:moveTo>
                <a:cubicBezTo>
                  <a:pt x="117" y="154"/>
                  <a:pt x="117" y="154"/>
                  <a:pt x="117" y="154"/>
                </a:cubicBezTo>
                <a:cubicBezTo>
                  <a:pt x="117" y="155"/>
                  <a:pt x="116" y="155"/>
                  <a:pt x="116" y="156"/>
                </a:cubicBezTo>
                <a:cubicBezTo>
                  <a:pt x="117" y="156"/>
                  <a:pt x="119" y="154"/>
                  <a:pt x="118" y="153"/>
                </a:cubicBezTo>
                <a:cubicBezTo>
                  <a:pt x="118" y="153"/>
                  <a:pt x="119" y="152"/>
                  <a:pt x="119" y="152"/>
                </a:cubicBezTo>
                <a:cubicBezTo>
                  <a:pt x="119" y="152"/>
                  <a:pt x="119" y="152"/>
                  <a:pt x="119" y="152"/>
                </a:cubicBezTo>
                <a:cubicBezTo>
                  <a:pt x="118" y="152"/>
                  <a:pt x="118" y="153"/>
                  <a:pt x="117" y="153"/>
                </a:cubicBezTo>
                <a:close/>
                <a:moveTo>
                  <a:pt x="123" y="152"/>
                </a:moveTo>
                <a:cubicBezTo>
                  <a:pt x="123" y="152"/>
                  <a:pt x="124" y="152"/>
                  <a:pt x="124" y="152"/>
                </a:cubicBezTo>
                <a:cubicBezTo>
                  <a:pt x="124" y="152"/>
                  <a:pt x="124" y="152"/>
                  <a:pt x="124" y="152"/>
                </a:cubicBezTo>
                <a:cubicBezTo>
                  <a:pt x="124" y="152"/>
                  <a:pt x="124" y="152"/>
                  <a:pt x="123" y="152"/>
                </a:cubicBezTo>
                <a:close/>
                <a:moveTo>
                  <a:pt x="128" y="152"/>
                </a:moveTo>
                <a:cubicBezTo>
                  <a:pt x="128" y="152"/>
                  <a:pt x="128" y="152"/>
                  <a:pt x="128" y="152"/>
                </a:cubicBezTo>
                <a:close/>
                <a:moveTo>
                  <a:pt x="139" y="152"/>
                </a:moveTo>
                <a:cubicBezTo>
                  <a:pt x="139" y="152"/>
                  <a:pt x="139" y="152"/>
                  <a:pt x="139" y="152"/>
                </a:cubicBezTo>
                <a:cubicBezTo>
                  <a:pt x="139" y="152"/>
                  <a:pt x="139" y="152"/>
                  <a:pt x="139" y="152"/>
                </a:cubicBezTo>
                <a:close/>
                <a:moveTo>
                  <a:pt x="134" y="152"/>
                </a:moveTo>
                <a:cubicBezTo>
                  <a:pt x="134" y="152"/>
                  <a:pt x="134" y="152"/>
                  <a:pt x="134" y="152"/>
                </a:cubicBezTo>
                <a:cubicBezTo>
                  <a:pt x="134" y="152"/>
                  <a:pt x="134" y="152"/>
                  <a:pt x="134" y="152"/>
                </a:cubicBezTo>
                <a:close/>
                <a:moveTo>
                  <a:pt x="137" y="153"/>
                </a:moveTo>
                <a:cubicBezTo>
                  <a:pt x="137" y="153"/>
                  <a:pt x="138" y="152"/>
                  <a:pt x="138" y="152"/>
                </a:cubicBezTo>
                <a:cubicBezTo>
                  <a:pt x="137" y="152"/>
                  <a:pt x="137" y="152"/>
                  <a:pt x="137" y="153"/>
                </a:cubicBezTo>
                <a:close/>
                <a:moveTo>
                  <a:pt x="141" y="152"/>
                </a:moveTo>
                <a:cubicBezTo>
                  <a:pt x="142" y="153"/>
                  <a:pt x="142" y="152"/>
                  <a:pt x="142" y="152"/>
                </a:cubicBezTo>
                <a:cubicBezTo>
                  <a:pt x="142" y="152"/>
                  <a:pt x="141" y="152"/>
                  <a:pt x="141" y="152"/>
                </a:cubicBezTo>
                <a:close/>
                <a:moveTo>
                  <a:pt x="128" y="152"/>
                </a:moveTo>
                <a:cubicBezTo>
                  <a:pt x="128" y="152"/>
                  <a:pt x="128" y="152"/>
                  <a:pt x="128" y="152"/>
                </a:cubicBezTo>
                <a:cubicBezTo>
                  <a:pt x="128" y="152"/>
                  <a:pt x="127" y="152"/>
                  <a:pt x="128" y="152"/>
                </a:cubicBezTo>
                <a:close/>
                <a:moveTo>
                  <a:pt x="127" y="153"/>
                </a:moveTo>
                <a:cubicBezTo>
                  <a:pt x="127" y="153"/>
                  <a:pt x="127" y="153"/>
                  <a:pt x="127" y="153"/>
                </a:cubicBezTo>
                <a:cubicBezTo>
                  <a:pt x="127" y="152"/>
                  <a:pt x="127" y="152"/>
                  <a:pt x="127" y="152"/>
                </a:cubicBezTo>
                <a:cubicBezTo>
                  <a:pt x="127" y="152"/>
                  <a:pt x="127" y="153"/>
                  <a:pt x="127" y="153"/>
                </a:cubicBezTo>
                <a:close/>
                <a:moveTo>
                  <a:pt x="145" y="153"/>
                </a:moveTo>
                <a:cubicBezTo>
                  <a:pt x="145" y="153"/>
                  <a:pt x="145" y="153"/>
                  <a:pt x="145" y="152"/>
                </a:cubicBezTo>
                <a:cubicBezTo>
                  <a:pt x="145" y="152"/>
                  <a:pt x="144" y="153"/>
                  <a:pt x="145" y="153"/>
                </a:cubicBezTo>
                <a:close/>
                <a:moveTo>
                  <a:pt x="123" y="153"/>
                </a:moveTo>
                <a:cubicBezTo>
                  <a:pt x="123" y="153"/>
                  <a:pt x="124" y="153"/>
                  <a:pt x="123" y="152"/>
                </a:cubicBezTo>
                <a:cubicBezTo>
                  <a:pt x="123" y="153"/>
                  <a:pt x="123" y="153"/>
                  <a:pt x="123" y="153"/>
                </a:cubicBezTo>
                <a:close/>
                <a:moveTo>
                  <a:pt x="140" y="154"/>
                </a:moveTo>
                <a:cubicBezTo>
                  <a:pt x="140" y="153"/>
                  <a:pt x="140" y="153"/>
                  <a:pt x="140" y="153"/>
                </a:cubicBezTo>
                <a:cubicBezTo>
                  <a:pt x="140" y="153"/>
                  <a:pt x="139" y="153"/>
                  <a:pt x="140" y="154"/>
                </a:cubicBezTo>
                <a:close/>
                <a:moveTo>
                  <a:pt x="126" y="154"/>
                </a:moveTo>
                <a:cubicBezTo>
                  <a:pt x="126" y="154"/>
                  <a:pt x="126" y="154"/>
                  <a:pt x="126" y="154"/>
                </a:cubicBezTo>
                <a:close/>
                <a:moveTo>
                  <a:pt x="134" y="154"/>
                </a:moveTo>
                <a:cubicBezTo>
                  <a:pt x="134" y="154"/>
                  <a:pt x="134" y="154"/>
                  <a:pt x="134" y="154"/>
                </a:cubicBezTo>
                <a:cubicBezTo>
                  <a:pt x="134" y="154"/>
                  <a:pt x="134" y="154"/>
                  <a:pt x="134" y="154"/>
                </a:cubicBezTo>
                <a:close/>
                <a:moveTo>
                  <a:pt x="139" y="154"/>
                </a:moveTo>
                <a:cubicBezTo>
                  <a:pt x="140" y="154"/>
                  <a:pt x="140" y="154"/>
                  <a:pt x="139" y="154"/>
                </a:cubicBezTo>
                <a:cubicBezTo>
                  <a:pt x="139" y="154"/>
                  <a:pt x="139" y="154"/>
                  <a:pt x="139" y="154"/>
                </a:cubicBezTo>
                <a:close/>
                <a:moveTo>
                  <a:pt x="140" y="154"/>
                </a:moveTo>
                <a:cubicBezTo>
                  <a:pt x="141" y="154"/>
                  <a:pt x="141" y="154"/>
                  <a:pt x="141" y="154"/>
                </a:cubicBezTo>
                <a:cubicBezTo>
                  <a:pt x="141" y="154"/>
                  <a:pt x="140" y="154"/>
                  <a:pt x="140" y="154"/>
                </a:cubicBezTo>
                <a:close/>
                <a:moveTo>
                  <a:pt x="121" y="154"/>
                </a:moveTo>
                <a:cubicBezTo>
                  <a:pt x="121" y="154"/>
                  <a:pt x="122" y="154"/>
                  <a:pt x="122" y="154"/>
                </a:cubicBezTo>
                <a:cubicBezTo>
                  <a:pt x="121" y="154"/>
                  <a:pt x="121" y="154"/>
                  <a:pt x="121" y="154"/>
                </a:cubicBezTo>
                <a:cubicBezTo>
                  <a:pt x="121" y="154"/>
                  <a:pt x="121" y="154"/>
                  <a:pt x="121" y="154"/>
                </a:cubicBezTo>
                <a:close/>
                <a:moveTo>
                  <a:pt x="143" y="155"/>
                </a:moveTo>
                <a:cubicBezTo>
                  <a:pt x="144" y="155"/>
                  <a:pt x="144" y="155"/>
                  <a:pt x="144" y="155"/>
                </a:cubicBezTo>
                <a:cubicBezTo>
                  <a:pt x="144" y="155"/>
                  <a:pt x="144" y="155"/>
                  <a:pt x="144" y="154"/>
                </a:cubicBezTo>
                <a:cubicBezTo>
                  <a:pt x="143" y="154"/>
                  <a:pt x="143" y="154"/>
                  <a:pt x="143" y="155"/>
                </a:cubicBezTo>
                <a:close/>
                <a:moveTo>
                  <a:pt x="116" y="154"/>
                </a:moveTo>
                <a:cubicBezTo>
                  <a:pt x="116" y="155"/>
                  <a:pt x="116" y="154"/>
                  <a:pt x="116" y="154"/>
                </a:cubicBezTo>
                <a:cubicBezTo>
                  <a:pt x="116" y="154"/>
                  <a:pt x="116" y="154"/>
                  <a:pt x="116" y="154"/>
                </a:cubicBezTo>
                <a:cubicBezTo>
                  <a:pt x="116" y="154"/>
                  <a:pt x="116" y="154"/>
                  <a:pt x="116" y="154"/>
                </a:cubicBezTo>
                <a:close/>
                <a:moveTo>
                  <a:pt x="137" y="154"/>
                </a:moveTo>
                <a:cubicBezTo>
                  <a:pt x="137" y="154"/>
                  <a:pt x="137" y="154"/>
                  <a:pt x="137" y="154"/>
                </a:cubicBezTo>
                <a:cubicBezTo>
                  <a:pt x="137" y="154"/>
                  <a:pt x="137" y="154"/>
                  <a:pt x="137" y="154"/>
                </a:cubicBezTo>
                <a:close/>
                <a:moveTo>
                  <a:pt x="134" y="155"/>
                </a:moveTo>
                <a:cubicBezTo>
                  <a:pt x="134" y="155"/>
                  <a:pt x="134" y="154"/>
                  <a:pt x="134" y="155"/>
                </a:cubicBezTo>
                <a:close/>
                <a:moveTo>
                  <a:pt x="116" y="155"/>
                </a:moveTo>
                <a:cubicBezTo>
                  <a:pt x="116" y="155"/>
                  <a:pt x="116" y="155"/>
                  <a:pt x="116" y="155"/>
                </a:cubicBezTo>
                <a:cubicBezTo>
                  <a:pt x="116" y="155"/>
                  <a:pt x="116" y="155"/>
                  <a:pt x="116" y="155"/>
                </a:cubicBezTo>
                <a:close/>
                <a:moveTo>
                  <a:pt x="134" y="155"/>
                </a:moveTo>
                <a:cubicBezTo>
                  <a:pt x="134" y="155"/>
                  <a:pt x="134" y="155"/>
                  <a:pt x="134" y="155"/>
                </a:cubicBezTo>
                <a:close/>
                <a:moveTo>
                  <a:pt x="126" y="155"/>
                </a:moveTo>
                <a:cubicBezTo>
                  <a:pt x="126" y="155"/>
                  <a:pt x="126" y="155"/>
                  <a:pt x="126" y="155"/>
                </a:cubicBezTo>
                <a:cubicBezTo>
                  <a:pt x="126" y="155"/>
                  <a:pt x="126" y="155"/>
                  <a:pt x="126" y="155"/>
                </a:cubicBezTo>
                <a:cubicBezTo>
                  <a:pt x="126" y="155"/>
                  <a:pt x="126" y="155"/>
                  <a:pt x="126" y="155"/>
                </a:cubicBezTo>
                <a:close/>
                <a:moveTo>
                  <a:pt x="137" y="156"/>
                </a:moveTo>
                <a:cubicBezTo>
                  <a:pt x="137" y="156"/>
                  <a:pt x="137" y="155"/>
                  <a:pt x="137" y="155"/>
                </a:cubicBezTo>
                <a:cubicBezTo>
                  <a:pt x="137" y="155"/>
                  <a:pt x="137" y="155"/>
                  <a:pt x="137" y="155"/>
                </a:cubicBezTo>
                <a:cubicBezTo>
                  <a:pt x="137" y="155"/>
                  <a:pt x="137" y="156"/>
                  <a:pt x="137" y="156"/>
                </a:cubicBezTo>
                <a:close/>
                <a:moveTo>
                  <a:pt x="139" y="156"/>
                </a:moveTo>
                <a:cubicBezTo>
                  <a:pt x="139" y="156"/>
                  <a:pt x="139" y="155"/>
                  <a:pt x="139" y="155"/>
                </a:cubicBezTo>
                <a:cubicBezTo>
                  <a:pt x="139" y="155"/>
                  <a:pt x="139" y="155"/>
                  <a:pt x="139" y="156"/>
                </a:cubicBezTo>
                <a:close/>
                <a:moveTo>
                  <a:pt x="140" y="156"/>
                </a:moveTo>
                <a:cubicBezTo>
                  <a:pt x="140" y="156"/>
                  <a:pt x="140" y="156"/>
                  <a:pt x="140" y="156"/>
                </a:cubicBezTo>
                <a:cubicBezTo>
                  <a:pt x="140" y="155"/>
                  <a:pt x="140" y="155"/>
                  <a:pt x="140" y="155"/>
                </a:cubicBezTo>
                <a:cubicBezTo>
                  <a:pt x="140" y="155"/>
                  <a:pt x="140" y="155"/>
                  <a:pt x="140" y="156"/>
                </a:cubicBezTo>
                <a:close/>
                <a:moveTo>
                  <a:pt x="143" y="156"/>
                </a:moveTo>
                <a:cubicBezTo>
                  <a:pt x="143" y="156"/>
                  <a:pt x="143" y="156"/>
                  <a:pt x="143" y="156"/>
                </a:cubicBezTo>
                <a:cubicBezTo>
                  <a:pt x="143" y="155"/>
                  <a:pt x="143" y="155"/>
                  <a:pt x="143" y="155"/>
                </a:cubicBezTo>
                <a:cubicBezTo>
                  <a:pt x="143" y="155"/>
                  <a:pt x="143" y="155"/>
                  <a:pt x="143" y="155"/>
                </a:cubicBezTo>
                <a:cubicBezTo>
                  <a:pt x="143" y="155"/>
                  <a:pt x="143" y="155"/>
                  <a:pt x="143" y="156"/>
                </a:cubicBezTo>
                <a:close/>
                <a:moveTo>
                  <a:pt x="125" y="156"/>
                </a:moveTo>
                <a:cubicBezTo>
                  <a:pt x="126" y="156"/>
                  <a:pt x="126" y="156"/>
                  <a:pt x="126" y="155"/>
                </a:cubicBezTo>
                <a:cubicBezTo>
                  <a:pt x="125" y="155"/>
                  <a:pt x="125" y="156"/>
                  <a:pt x="125" y="156"/>
                </a:cubicBezTo>
                <a:close/>
                <a:moveTo>
                  <a:pt x="138" y="156"/>
                </a:moveTo>
                <a:cubicBezTo>
                  <a:pt x="139" y="156"/>
                  <a:pt x="139" y="155"/>
                  <a:pt x="138" y="156"/>
                </a:cubicBezTo>
                <a:close/>
                <a:moveTo>
                  <a:pt x="136" y="156"/>
                </a:moveTo>
                <a:cubicBezTo>
                  <a:pt x="137" y="156"/>
                  <a:pt x="137" y="156"/>
                  <a:pt x="137" y="156"/>
                </a:cubicBezTo>
                <a:cubicBezTo>
                  <a:pt x="137" y="156"/>
                  <a:pt x="137" y="156"/>
                  <a:pt x="136" y="156"/>
                </a:cubicBezTo>
                <a:cubicBezTo>
                  <a:pt x="136" y="156"/>
                  <a:pt x="136" y="156"/>
                  <a:pt x="136" y="156"/>
                </a:cubicBezTo>
                <a:close/>
                <a:moveTo>
                  <a:pt x="137" y="156"/>
                </a:moveTo>
                <a:cubicBezTo>
                  <a:pt x="137" y="156"/>
                  <a:pt x="138" y="156"/>
                  <a:pt x="137" y="156"/>
                </a:cubicBezTo>
                <a:close/>
                <a:moveTo>
                  <a:pt x="138" y="158"/>
                </a:moveTo>
                <a:cubicBezTo>
                  <a:pt x="138" y="157"/>
                  <a:pt x="138" y="157"/>
                  <a:pt x="138" y="156"/>
                </a:cubicBezTo>
                <a:cubicBezTo>
                  <a:pt x="138" y="156"/>
                  <a:pt x="138" y="157"/>
                  <a:pt x="138" y="158"/>
                </a:cubicBezTo>
                <a:close/>
                <a:moveTo>
                  <a:pt x="117" y="156"/>
                </a:moveTo>
                <a:cubicBezTo>
                  <a:pt x="117" y="156"/>
                  <a:pt x="117" y="156"/>
                  <a:pt x="116" y="156"/>
                </a:cubicBezTo>
                <a:cubicBezTo>
                  <a:pt x="116" y="157"/>
                  <a:pt x="117" y="157"/>
                  <a:pt x="117" y="156"/>
                </a:cubicBezTo>
                <a:close/>
                <a:moveTo>
                  <a:pt x="132" y="156"/>
                </a:moveTo>
                <a:cubicBezTo>
                  <a:pt x="132" y="156"/>
                  <a:pt x="131" y="156"/>
                  <a:pt x="131" y="156"/>
                </a:cubicBezTo>
                <a:cubicBezTo>
                  <a:pt x="131" y="157"/>
                  <a:pt x="132" y="157"/>
                  <a:pt x="132" y="156"/>
                </a:cubicBezTo>
                <a:close/>
                <a:moveTo>
                  <a:pt x="115" y="157"/>
                </a:moveTo>
                <a:cubicBezTo>
                  <a:pt x="115" y="158"/>
                  <a:pt x="115" y="157"/>
                  <a:pt x="115" y="157"/>
                </a:cubicBezTo>
                <a:cubicBezTo>
                  <a:pt x="115" y="157"/>
                  <a:pt x="114" y="157"/>
                  <a:pt x="115" y="157"/>
                </a:cubicBezTo>
                <a:close/>
                <a:moveTo>
                  <a:pt x="136" y="158"/>
                </a:moveTo>
                <a:cubicBezTo>
                  <a:pt x="136" y="158"/>
                  <a:pt x="136" y="158"/>
                  <a:pt x="136" y="158"/>
                </a:cubicBezTo>
                <a:cubicBezTo>
                  <a:pt x="136" y="158"/>
                  <a:pt x="137" y="157"/>
                  <a:pt x="136" y="157"/>
                </a:cubicBezTo>
                <a:cubicBezTo>
                  <a:pt x="136" y="157"/>
                  <a:pt x="136" y="158"/>
                  <a:pt x="136" y="158"/>
                </a:cubicBezTo>
                <a:close/>
                <a:moveTo>
                  <a:pt x="125" y="157"/>
                </a:moveTo>
                <a:cubicBezTo>
                  <a:pt x="125" y="158"/>
                  <a:pt x="125" y="157"/>
                  <a:pt x="125" y="157"/>
                </a:cubicBezTo>
                <a:close/>
                <a:moveTo>
                  <a:pt x="131" y="157"/>
                </a:moveTo>
                <a:cubicBezTo>
                  <a:pt x="131" y="157"/>
                  <a:pt x="131" y="157"/>
                  <a:pt x="131" y="157"/>
                </a:cubicBezTo>
                <a:cubicBezTo>
                  <a:pt x="131" y="157"/>
                  <a:pt x="131" y="157"/>
                  <a:pt x="131" y="157"/>
                </a:cubicBezTo>
                <a:cubicBezTo>
                  <a:pt x="131" y="157"/>
                  <a:pt x="131" y="157"/>
                  <a:pt x="131" y="157"/>
                </a:cubicBezTo>
                <a:close/>
                <a:moveTo>
                  <a:pt x="119" y="158"/>
                </a:moveTo>
                <a:cubicBezTo>
                  <a:pt x="119" y="158"/>
                  <a:pt x="120" y="157"/>
                  <a:pt x="119" y="157"/>
                </a:cubicBezTo>
                <a:cubicBezTo>
                  <a:pt x="119" y="157"/>
                  <a:pt x="119" y="158"/>
                  <a:pt x="119" y="158"/>
                </a:cubicBezTo>
                <a:close/>
                <a:moveTo>
                  <a:pt x="134" y="157"/>
                </a:moveTo>
                <a:cubicBezTo>
                  <a:pt x="134" y="157"/>
                  <a:pt x="134" y="157"/>
                  <a:pt x="134" y="157"/>
                </a:cubicBezTo>
                <a:cubicBezTo>
                  <a:pt x="134" y="157"/>
                  <a:pt x="134" y="157"/>
                  <a:pt x="134" y="158"/>
                </a:cubicBezTo>
                <a:cubicBezTo>
                  <a:pt x="134" y="158"/>
                  <a:pt x="134" y="157"/>
                  <a:pt x="134" y="157"/>
                </a:cubicBezTo>
                <a:cubicBezTo>
                  <a:pt x="134" y="157"/>
                  <a:pt x="134" y="157"/>
                  <a:pt x="134" y="157"/>
                </a:cubicBezTo>
                <a:close/>
                <a:moveTo>
                  <a:pt x="144" y="157"/>
                </a:moveTo>
                <a:cubicBezTo>
                  <a:pt x="144" y="158"/>
                  <a:pt x="144" y="157"/>
                  <a:pt x="144" y="157"/>
                </a:cubicBezTo>
                <a:close/>
                <a:moveTo>
                  <a:pt x="139" y="158"/>
                </a:moveTo>
                <a:cubicBezTo>
                  <a:pt x="139" y="158"/>
                  <a:pt x="139" y="158"/>
                  <a:pt x="139" y="157"/>
                </a:cubicBezTo>
                <a:cubicBezTo>
                  <a:pt x="139" y="158"/>
                  <a:pt x="138" y="158"/>
                  <a:pt x="139" y="158"/>
                </a:cubicBezTo>
                <a:close/>
                <a:moveTo>
                  <a:pt x="115" y="159"/>
                </a:moveTo>
                <a:cubicBezTo>
                  <a:pt x="116" y="159"/>
                  <a:pt x="116" y="158"/>
                  <a:pt x="116" y="158"/>
                </a:cubicBezTo>
                <a:cubicBezTo>
                  <a:pt x="116" y="158"/>
                  <a:pt x="116" y="158"/>
                  <a:pt x="116" y="158"/>
                </a:cubicBezTo>
                <a:cubicBezTo>
                  <a:pt x="116" y="158"/>
                  <a:pt x="115" y="158"/>
                  <a:pt x="115" y="159"/>
                </a:cubicBezTo>
                <a:close/>
                <a:moveTo>
                  <a:pt x="125" y="158"/>
                </a:moveTo>
                <a:cubicBezTo>
                  <a:pt x="125" y="158"/>
                  <a:pt x="125" y="158"/>
                  <a:pt x="125" y="158"/>
                </a:cubicBezTo>
                <a:cubicBezTo>
                  <a:pt x="125" y="158"/>
                  <a:pt x="125" y="158"/>
                  <a:pt x="125" y="158"/>
                </a:cubicBezTo>
                <a:cubicBezTo>
                  <a:pt x="125" y="158"/>
                  <a:pt x="125" y="158"/>
                  <a:pt x="125" y="158"/>
                </a:cubicBezTo>
                <a:close/>
                <a:moveTo>
                  <a:pt x="133" y="159"/>
                </a:moveTo>
                <a:cubicBezTo>
                  <a:pt x="133" y="160"/>
                  <a:pt x="134" y="159"/>
                  <a:pt x="134" y="160"/>
                </a:cubicBezTo>
                <a:cubicBezTo>
                  <a:pt x="134" y="159"/>
                  <a:pt x="134" y="159"/>
                  <a:pt x="134" y="159"/>
                </a:cubicBezTo>
                <a:cubicBezTo>
                  <a:pt x="134" y="159"/>
                  <a:pt x="134" y="159"/>
                  <a:pt x="134" y="159"/>
                </a:cubicBezTo>
                <a:cubicBezTo>
                  <a:pt x="134" y="158"/>
                  <a:pt x="134" y="159"/>
                  <a:pt x="134" y="158"/>
                </a:cubicBezTo>
                <a:cubicBezTo>
                  <a:pt x="134" y="158"/>
                  <a:pt x="133" y="158"/>
                  <a:pt x="133" y="158"/>
                </a:cubicBezTo>
                <a:cubicBezTo>
                  <a:pt x="133" y="158"/>
                  <a:pt x="133" y="159"/>
                  <a:pt x="133" y="159"/>
                </a:cubicBezTo>
                <a:close/>
                <a:moveTo>
                  <a:pt x="137" y="158"/>
                </a:moveTo>
                <a:cubicBezTo>
                  <a:pt x="137" y="158"/>
                  <a:pt x="137" y="158"/>
                  <a:pt x="137" y="158"/>
                </a:cubicBezTo>
                <a:cubicBezTo>
                  <a:pt x="137" y="158"/>
                  <a:pt x="137" y="158"/>
                  <a:pt x="137" y="158"/>
                </a:cubicBezTo>
                <a:close/>
                <a:moveTo>
                  <a:pt x="141" y="159"/>
                </a:moveTo>
                <a:cubicBezTo>
                  <a:pt x="142" y="159"/>
                  <a:pt x="142" y="158"/>
                  <a:pt x="142" y="158"/>
                </a:cubicBezTo>
                <a:cubicBezTo>
                  <a:pt x="141" y="158"/>
                  <a:pt x="141" y="158"/>
                  <a:pt x="141" y="159"/>
                </a:cubicBezTo>
                <a:close/>
                <a:moveTo>
                  <a:pt x="124" y="158"/>
                </a:moveTo>
                <a:cubicBezTo>
                  <a:pt x="125" y="158"/>
                  <a:pt x="125" y="158"/>
                  <a:pt x="125" y="158"/>
                </a:cubicBezTo>
                <a:cubicBezTo>
                  <a:pt x="125" y="158"/>
                  <a:pt x="124" y="158"/>
                  <a:pt x="124" y="158"/>
                </a:cubicBezTo>
                <a:close/>
                <a:moveTo>
                  <a:pt x="135" y="159"/>
                </a:moveTo>
                <a:cubicBezTo>
                  <a:pt x="135" y="159"/>
                  <a:pt x="135" y="158"/>
                  <a:pt x="135" y="158"/>
                </a:cubicBezTo>
                <a:cubicBezTo>
                  <a:pt x="135" y="158"/>
                  <a:pt x="135" y="158"/>
                  <a:pt x="135" y="158"/>
                </a:cubicBezTo>
                <a:cubicBezTo>
                  <a:pt x="135" y="158"/>
                  <a:pt x="134" y="159"/>
                  <a:pt x="135" y="159"/>
                </a:cubicBezTo>
                <a:close/>
                <a:moveTo>
                  <a:pt x="120" y="159"/>
                </a:moveTo>
                <a:cubicBezTo>
                  <a:pt x="120" y="159"/>
                  <a:pt x="120" y="159"/>
                  <a:pt x="120" y="159"/>
                </a:cubicBezTo>
                <a:cubicBezTo>
                  <a:pt x="120" y="159"/>
                  <a:pt x="120" y="159"/>
                  <a:pt x="120" y="159"/>
                </a:cubicBezTo>
                <a:close/>
                <a:moveTo>
                  <a:pt x="133" y="159"/>
                </a:moveTo>
                <a:cubicBezTo>
                  <a:pt x="133" y="159"/>
                  <a:pt x="133" y="159"/>
                  <a:pt x="133" y="159"/>
                </a:cubicBezTo>
                <a:cubicBezTo>
                  <a:pt x="133" y="159"/>
                  <a:pt x="133" y="159"/>
                  <a:pt x="133" y="159"/>
                </a:cubicBezTo>
                <a:cubicBezTo>
                  <a:pt x="133" y="159"/>
                  <a:pt x="133" y="159"/>
                  <a:pt x="133" y="159"/>
                </a:cubicBezTo>
                <a:close/>
                <a:moveTo>
                  <a:pt x="113" y="160"/>
                </a:moveTo>
                <a:cubicBezTo>
                  <a:pt x="113" y="160"/>
                  <a:pt x="114" y="159"/>
                  <a:pt x="114" y="159"/>
                </a:cubicBezTo>
                <a:cubicBezTo>
                  <a:pt x="114" y="159"/>
                  <a:pt x="114" y="159"/>
                  <a:pt x="113" y="159"/>
                </a:cubicBezTo>
                <a:cubicBezTo>
                  <a:pt x="113" y="159"/>
                  <a:pt x="113" y="160"/>
                  <a:pt x="113" y="160"/>
                </a:cubicBezTo>
                <a:close/>
                <a:moveTo>
                  <a:pt x="114" y="160"/>
                </a:moveTo>
                <a:cubicBezTo>
                  <a:pt x="114" y="160"/>
                  <a:pt x="115" y="160"/>
                  <a:pt x="116" y="160"/>
                </a:cubicBezTo>
                <a:cubicBezTo>
                  <a:pt x="116" y="159"/>
                  <a:pt x="116" y="159"/>
                  <a:pt x="116" y="159"/>
                </a:cubicBezTo>
                <a:cubicBezTo>
                  <a:pt x="115" y="159"/>
                  <a:pt x="114" y="158"/>
                  <a:pt x="114" y="160"/>
                </a:cubicBezTo>
                <a:close/>
                <a:moveTo>
                  <a:pt x="132" y="159"/>
                </a:moveTo>
                <a:cubicBezTo>
                  <a:pt x="132" y="159"/>
                  <a:pt x="132" y="159"/>
                  <a:pt x="132" y="159"/>
                </a:cubicBezTo>
                <a:cubicBezTo>
                  <a:pt x="132" y="159"/>
                  <a:pt x="132" y="159"/>
                  <a:pt x="131" y="159"/>
                </a:cubicBezTo>
                <a:cubicBezTo>
                  <a:pt x="131" y="159"/>
                  <a:pt x="131" y="159"/>
                  <a:pt x="131" y="160"/>
                </a:cubicBezTo>
                <a:cubicBezTo>
                  <a:pt x="131" y="160"/>
                  <a:pt x="131" y="160"/>
                  <a:pt x="132" y="160"/>
                </a:cubicBezTo>
                <a:cubicBezTo>
                  <a:pt x="132" y="160"/>
                  <a:pt x="132" y="161"/>
                  <a:pt x="132" y="161"/>
                </a:cubicBezTo>
                <a:cubicBezTo>
                  <a:pt x="132" y="161"/>
                  <a:pt x="132" y="161"/>
                  <a:pt x="133" y="160"/>
                </a:cubicBezTo>
                <a:cubicBezTo>
                  <a:pt x="133" y="161"/>
                  <a:pt x="133" y="161"/>
                  <a:pt x="133" y="161"/>
                </a:cubicBezTo>
                <a:cubicBezTo>
                  <a:pt x="133" y="161"/>
                  <a:pt x="132" y="161"/>
                  <a:pt x="132" y="161"/>
                </a:cubicBezTo>
                <a:cubicBezTo>
                  <a:pt x="132" y="161"/>
                  <a:pt x="132" y="161"/>
                  <a:pt x="132" y="161"/>
                </a:cubicBezTo>
                <a:cubicBezTo>
                  <a:pt x="132" y="161"/>
                  <a:pt x="131" y="161"/>
                  <a:pt x="131" y="162"/>
                </a:cubicBezTo>
                <a:cubicBezTo>
                  <a:pt x="132" y="162"/>
                  <a:pt x="132" y="161"/>
                  <a:pt x="133" y="162"/>
                </a:cubicBezTo>
                <a:cubicBezTo>
                  <a:pt x="133" y="161"/>
                  <a:pt x="133" y="161"/>
                  <a:pt x="133" y="160"/>
                </a:cubicBezTo>
                <a:cubicBezTo>
                  <a:pt x="133" y="160"/>
                  <a:pt x="133" y="160"/>
                  <a:pt x="133" y="160"/>
                </a:cubicBezTo>
                <a:cubicBezTo>
                  <a:pt x="133" y="160"/>
                  <a:pt x="133" y="159"/>
                  <a:pt x="133" y="159"/>
                </a:cubicBezTo>
                <a:cubicBezTo>
                  <a:pt x="132" y="159"/>
                  <a:pt x="132" y="160"/>
                  <a:pt x="132" y="159"/>
                </a:cubicBezTo>
                <a:close/>
                <a:moveTo>
                  <a:pt x="137" y="159"/>
                </a:moveTo>
                <a:cubicBezTo>
                  <a:pt x="137" y="159"/>
                  <a:pt x="137" y="159"/>
                  <a:pt x="137" y="159"/>
                </a:cubicBezTo>
                <a:cubicBezTo>
                  <a:pt x="137" y="159"/>
                  <a:pt x="136" y="159"/>
                  <a:pt x="137" y="159"/>
                </a:cubicBezTo>
                <a:close/>
                <a:moveTo>
                  <a:pt x="144" y="159"/>
                </a:moveTo>
                <a:cubicBezTo>
                  <a:pt x="143" y="159"/>
                  <a:pt x="144" y="159"/>
                  <a:pt x="144" y="159"/>
                </a:cubicBezTo>
                <a:cubicBezTo>
                  <a:pt x="144" y="159"/>
                  <a:pt x="144" y="159"/>
                  <a:pt x="144" y="159"/>
                </a:cubicBezTo>
                <a:close/>
                <a:moveTo>
                  <a:pt x="138" y="159"/>
                </a:moveTo>
                <a:cubicBezTo>
                  <a:pt x="138" y="159"/>
                  <a:pt x="138" y="160"/>
                  <a:pt x="138" y="160"/>
                </a:cubicBezTo>
                <a:cubicBezTo>
                  <a:pt x="138" y="160"/>
                  <a:pt x="138" y="160"/>
                  <a:pt x="138" y="159"/>
                </a:cubicBezTo>
                <a:cubicBezTo>
                  <a:pt x="138" y="159"/>
                  <a:pt x="138" y="159"/>
                  <a:pt x="138" y="159"/>
                </a:cubicBezTo>
                <a:close/>
                <a:moveTo>
                  <a:pt x="143" y="160"/>
                </a:moveTo>
                <a:cubicBezTo>
                  <a:pt x="143" y="160"/>
                  <a:pt x="143" y="160"/>
                  <a:pt x="143" y="160"/>
                </a:cubicBezTo>
                <a:cubicBezTo>
                  <a:pt x="143" y="160"/>
                  <a:pt x="143" y="160"/>
                  <a:pt x="143" y="160"/>
                </a:cubicBezTo>
                <a:close/>
                <a:moveTo>
                  <a:pt x="120" y="160"/>
                </a:moveTo>
                <a:cubicBezTo>
                  <a:pt x="120" y="160"/>
                  <a:pt x="120" y="160"/>
                  <a:pt x="120" y="160"/>
                </a:cubicBezTo>
                <a:cubicBezTo>
                  <a:pt x="120" y="160"/>
                  <a:pt x="120" y="160"/>
                  <a:pt x="120" y="160"/>
                </a:cubicBezTo>
                <a:close/>
                <a:moveTo>
                  <a:pt x="123" y="160"/>
                </a:moveTo>
                <a:cubicBezTo>
                  <a:pt x="123" y="160"/>
                  <a:pt x="123" y="160"/>
                  <a:pt x="123" y="160"/>
                </a:cubicBezTo>
                <a:close/>
                <a:moveTo>
                  <a:pt x="114" y="161"/>
                </a:moveTo>
                <a:cubicBezTo>
                  <a:pt x="114" y="161"/>
                  <a:pt x="114" y="161"/>
                  <a:pt x="115" y="161"/>
                </a:cubicBezTo>
                <a:cubicBezTo>
                  <a:pt x="115" y="161"/>
                  <a:pt x="115" y="160"/>
                  <a:pt x="115" y="160"/>
                </a:cubicBezTo>
                <a:cubicBezTo>
                  <a:pt x="114" y="160"/>
                  <a:pt x="114" y="161"/>
                  <a:pt x="114" y="161"/>
                </a:cubicBezTo>
                <a:close/>
                <a:moveTo>
                  <a:pt x="119" y="160"/>
                </a:moveTo>
                <a:cubicBezTo>
                  <a:pt x="119" y="161"/>
                  <a:pt x="119" y="160"/>
                  <a:pt x="119" y="160"/>
                </a:cubicBezTo>
                <a:cubicBezTo>
                  <a:pt x="119" y="160"/>
                  <a:pt x="119" y="160"/>
                  <a:pt x="119" y="160"/>
                </a:cubicBezTo>
                <a:close/>
                <a:moveTo>
                  <a:pt x="131" y="161"/>
                </a:moveTo>
                <a:cubicBezTo>
                  <a:pt x="131" y="161"/>
                  <a:pt x="131" y="160"/>
                  <a:pt x="131" y="161"/>
                </a:cubicBezTo>
                <a:cubicBezTo>
                  <a:pt x="131" y="160"/>
                  <a:pt x="131" y="160"/>
                  <a:pt x="131" y="160"/>
                </a:cubicBezTo>
                <a:cubicBezTo>
                  <a:pt x="131" y="160"/>
                  <a:pt x="131" y="160"/>
                  <a:pt x="131" y="161"/>
                </a:cubicBezTo>
                <a:close/>
                <a:moveTo>
                  <a:pt x="136" y="161"/>
                </a:moveTo>
                <a:cubicBezTo>
                  <a:pt x="136" y="160"/>
                  <a:pt x="136" y="160"/>
                  <a:pt x="136" y="160"/>
                </a:cubicBezTo>
                <a:cubicBezTo>
                  <a:pt x="136" y="160"/>
                  <a:pt x="136" y="160"/>
                  <a:pt x="136" y="160"/>
                </a:cubicBezTo>
                <a:cubicBezTo>
                  <a:pt x="136" y="160"/>
                  <a:pt x="136" y="161"/>
                  <a:pt x="136" y="161"/>
                </a:cubicBezTo>
                <a:close/>
                <a:moveTo>
                  <a:pt x="113" y="161"/>
                </a:moveTo>
                <a:cubicBezTo>
                  <a:pt x="113" y="161"/>
                  <a:pt x="113" y="161"/>
                  <a:pt x="113" y="161"/>
                </a:cubicBezTo>
                <a:cubicBezTo>
                  <a:pt x="113" y="160"/>
                  <a:pt x="113" y="160"/>
                  <a:pt x="113" y="160"/>
                </a:cubicBezTo>
                <a:cubicBezTo>
                  <a:pt x="113" y="160"/>
                  <a:pt x="113" y="160"/>
                  <a:pt x="113" y="161"/>
                </a:cubicBezTo>
                <a:close/>
                <a:moveTo>
                  <a:pt x="123" y="161"/>
                </a:moveTo>
                <a:cubicBezTo>
                  <a:pt x="123" y="160"/>
                  <a:pt x="123" y="160"/>
                  <a:pt x="123" y="160"/>
                </a:cubicBezTo>
                <a:cubicBezTo>
                  <a:pt x="123" y="160"/>
                  <a:pt x="123" y="161"/>
                  <a:pt x="123" y="161"/>
                </a:cubicBezTo>
                <a:close/>
                <a:moveTo>
                  <a:pt x="138" y="161"/>
                </a:moveTo>
                <a:cubicBezTo>
                  <a:pt x="138" y="160"/>
                  <a:pt x="138" y="160"/>
                  <a:pt x="137" y="160"/>
                </a:cubicBezTo>
                <a:cubicBezTo>
                  <a:pt x="137" y="161"/>
                  <a:pt x="137" y="161"/>
                  <a:pt x="138" y="161"/>
                </a:cubicBezTo>
                <a:close/>
                <a:moveTo>
                  <a:pt x="140" y="161"/>
                </a:moveTo>
                <a:cubicBezTo>
                  <a:pt x="141" y="161"/>
                  <a:pt x="141" y="160"/>
                  <a:pt x="141" y="160"/>
                </a:cubicBezTo>
                <a:cubicBezTo>
                  <a:pt x="141" y="160"/>
                  <a:pt x="140" y="160"/>
                  <a:pt x="140" y="160"/>
                </a:cubicBezTo>
                <a:cubicBezTo>
                  <a:pt x="140" y="161"/>
                  <a:pt x="140" y="160"/>
                  <a:pt x="140" y="161"/>
                </a:cubicBezTo>
                <a:close/>
                <a:moveTo>
                  <a:pt x="130" y="160"/>
                </a:moveTo>
                <a:cubicBezTo>
                  <a:pt x="130" y="160"/>
                  <a:pt x="129" y="160"/>
                  <a:pt x="129" y="160"/>
                </a:cubicBezTo>
                <a:cubicBezTo>
                  <a:pt x="130" y="160"/>
                  <a:pt x="130" y="160"/>
                  <a:pt x="130" y="160"/>
                </a:cubicBezTo>
                <a:close/>
                <a:moveTo>
                  <a:pt x="135" y="162"/>
                </a:moveTo>
                <a:cubicBezTo>
                  <a:pt x="135" y="162"/>
                  <a:pt x="136" y="161"/>
                  <a:pt x="136" y="160"/>
                </a:cubicBezTo>
                <a:cubicBezTo>
                  <a:pt x="135" y="161"/>
                  <a:pt x="135" y="162"/>
                  <a:pt x="135" y="162"/>
                </a:cubicBezTo>
                <a:close/>
                <a:moveTo>
                  <a:pt x="134" y="162"/>
                </a:moveTo>
                <a:cubicBezTo>
                  <a:pt x="134" y="162"/>
                  <a:pt x="134" y="161"/>
                  <a:pt x="135" y="162"/>
                </a:cubicBezTo>
                <a:cubicBezTo>
                  <a:pt x="134" y="161"/>
                  <a:pt x="135" y="161"/>
                  <a:pt x="135" y="161"/>
                </a:cubicBezTo>
                <a:cubicBezTo>
                  <a:pt x="134" y="161"/>
                  <a:pt x="134" y="162"/>
                  <a:pt x="134" y="162"/>
                </a:cubicBezTo>
                <a:close/>
                <a:moveTo>
                  <a:pt x="135" y="161"/>
                </a:moveTo>
                <a:cubicBezTo>
                  <a:pt x="135" y="161"/>
                  <a:pt x="135" y="161"/>
                  <a:pt x="135" y="161"/>
                </a:cubicBezTo>
                <a:cubicBezTo>
                  <a:pt x="135" y="161"/>
                  <a:pt x="135" y="161"/>
                  <a:pt x="135" y="161"/>
                </a:cubicBezTo>
                <a:close/>
                <a:moveTo>
                  <a:pt x="137" y="161"/>
                </a:moveTo>
                <a:cubicBezTo>
                  <a:pt x="137" y="161"/>
                  <a:pt x="137" y="161"/>
                  <a:pt x="137" y="161"/>
                </a:cubicBezTo>
                <a:close/>
                <a:moveTo>
                  <a:pt x="113" y="161"/>
                </a:moveTo>
                <a:cubicBezTo>
                  <a:pt x="113" y="161"/>
                  <a:pt x="112" y="161"/>
                  <a:pt x="112" y="161"/>
                </a:cubicBezTo>
                <a:cubicBezTo>
                  <a:pt x="112" y="162"/>
                  <a:pt x="113" y="162"/>
                  <a:pt x="113" y="161"/>
                </a:cubicBezTo>
                <a:close/>
                <a:moveTo>
                  <a:pt x="137" y="162"/>
                </a:moveTo>
                <a:cubicBezTo>
                  <a:pt x="137" y="162"/>
                  <a:pt x="137" y="162"/>
                  <a:pt x="137" y="162"/>
                </a:cubicBezTo>
                <a:cubicBezTo>
                  <a:pt x="137" y="162"/>
                  <a:pt x="137" y="162"/>
                  <a:pt x="137" y="162"/>
                </a:cubicBezTo>
                <a:cubicBezTo>
                  <a:pt x="137" y="162"/>
                  <a:pt x="137" y="162"/>
                  <a:pt x="137" y="162"/>
                </a:cubicBezTo>
                <a:cubicBezTo>
                  <a:pt x="137" y="162"/>
                  <a:pt x="137" y="162"/>
                  <a:pt x="137" y="162"/>
                </a:cubicBezTo>
                <a:close/>
                <a:moveTo>
                  <a:pt x="133" y="162"/>
                </a:moveTo>
                <a:cubicBezTo>
                  <a:pt x="133" y="162"/>
                  <a:pt x="132" y="162"/>
                  <a:pt x="132" y="162"/>
                </a:cubicBezTo>
                <a:cubicBezTo>
                  <a:pt x="133" y="162"/>
                  <a:pt x="133" y="162"/>
                  <a:pt x="133" y="162"/>
                </a:cubicBezTo>
                <a:cubicBezTo>
                  <a:pt x="133" y="162"/>
                  <a:pt x="133" y="162"/>
                  <a:pt x="133" y="162"/>
                </a:cubicBezTo>
                <a:close/>
                <a:moveTo>
                  <a:pt x="137" y="162"/>
                </a:moveTo>
                <a:cubicBezTo>
                  <a:pt x="137" y="162"/>
                  <a:pt x="137" y="161"/>
                  <a:pt x="137" y="162"/>
                </a:cubicBezTo>
                <a:cubicBezTo>
                  <a:pt x="137" y="162"/>
                  <a:pt x="137" y="162"/>
                  <a:pt x="137" y="162"/>
                </a:cubicBezTo>
                <a:close/>
                <a:moveTo>
                  <a:pt x="114" y="162"/>
                </a:moveTo>
                <a:cubicBezTo>
                  <a:pt x="114" y="162"/>
                  <a:pt x="114" y="162"/>
                  <a:pt x="114" y="162"/>
                </a:cubicBezTo>
                <a:close/>
                <a:moveTo>
                  <a:pt x="122" y="162"/>
                </a:moveTo>
                <a:cubicBezTo>
                  <a:pt x="122" y="162"/>
                  <a:pt x="123" y="161"/>
                  <a:pt x="122" y="162"/>
                </a:cubicBezTo>
                <a:close/>
                <a:moveTo>
                  <a:pt x="134" y="162"/>
                </a:moveTo>
                <a:cubicBezTo>
                  <a:pt x="134" y="162"/>
                  <a:pt x="134" y="162"/>
                  <a:pt x="134" y="162"/>
                </a:cubicBezTo>
                <a:cubicBezTo>
                  <a:pt x="134" y="162"/>
                  <a:pt x="134" y="162"/>
                  <a:pt x="134" y="162"/>
                </a:cubicBezTo>
                <a:cubicBezTo>
                  <a:pt x="133" y="162"/>
                  <a:pt x="134" y="162"/>
                  <a:pt x="134" y="162"/>
                </a:cubicBezTo>
                <a:close/>
                <a:moveTo>
                  <a:pt x="138" y="162"/>
                </a:moveTo>
                <a:cubicBezTo>
                  <a:pt x="138" y="162"/>
                  <a:pt x="138" y="162"/>
                  <a:pt x="138" y="162"/>
                </a:cubicBezTo>
                <a:cubicBezTo>
                  <a:pt x="138" y="162"/>
                  <a:pt x="138" y="162"/>
                  <a:pt x="138" y="162"/>
                </a:cubicBezTo>
                <a:cubicBezTo>
                  <a:pt x="138" y="162"/>
                  <a:pt x="138" y="162"/>
                  <a:pt x="138" y="162"/>
                </a:cubicBezTo>
                <a:cubicBezTo>
                  <a:pt x="138" y="162"/>
                  <a:pt x="138" y="162"/>
                  <a:pt x="138" y="162"/>
                </a:cubicBezTo>
                <a:close/>
                <a:moveTo>
                  <a:pt x="112" y="163"/>
                </a:moveTo>
                <a:cubicBezTo>
                  <a:pt x="112" y="163"/>
                  <a:pt x="112" y="162"/>
                  <a:pt x="112" y="162"/>
                </a:cubicBezTo>
                <a:cubicBezTo>
                  <a:pt x="112" y="162"/>
                  <a:pt x="112" y="162"/>
                  <a:pt x="112" y="163"/>
                </a:cubicBezTo>
                <a:close/>
                <a:moveTo>
                  <a:pt x="136" y="163"/>
                </a:moveTo>
                <a:cubicBezTo>
                  <a:pt x="136" y="163"/>
                  <a:pt x="136" y="163"/>
                  <a:pt x="136" y="163"/>
                </a:cubicBezTo>
                <a:cubicBezTo>
                  <a:pt x="136" y="163"/>
                  <a:pt x="136" y="163"/>
                  <a:pt x="136" y="162"/>
                </a:cubicBezTo>
                <a:cubicBezTo>
                  <a:pt x="136" y="162"/>
                  <a:pt x="136" y="163"/>
                  <a:pt x="136" y="163"/>
                </a:cubicBezTo>
                <a:close/>
                <a:moveTo>
                  <a:pt x="122" y="163"/>
                </a:moveTo>
                <a:cubicBezTo>
                  <a:pt x="122" y="163"/>
                  <a:pt x="122" y="163"/>
                  <a:pt x="122" y="163"/>
                </a:cubicBezTo>
                <a:close/>
                <a:moveTo>
                  <a:pt x="131" y="163"/>
                </a:moveTo>
                <a:cubicBezTo>
                  <a:pt x="132" y="163"/>
                  <a:pt x="132" y="163"/>
                  <a:pt x="132" y="163"/>
                </a:cubicBezTo>
                <a:cubicBezTo>
                  <a:pt x="132" y="163"/>
                  <a:pt x="132" y="163"/>
                  <a:pt x="132" y="163"/>
                </a:cubicBezTo>
                <a:cubicBezTo>
                  <a:pt x="132" y="163"/>
                  <a:pt x="132" y="163"/>
                  <a:pt x="131" y="163"/>
                </a:cubicBezTo>
                <a:close/>
                <a:moveTo>
                  <a:pt x="115" y="163"/>
                </a:moveTo>
                <a:cubicBezTo>
                  <a:pt x="114" y="163"/>
                  <a:pt x="115" y="163"/>
                  <a:pt x="115" y="163"/>
                </a:cubicBezTo>
                <a:close/>
                <a:moveTo>
                  <a:pt x="120" y="163"/>
                </a:moveTo>
                <a:cubicBezTo>
                  <a:pt x="120" y="163"/>
                  <a:pt x="120" y="163"/>
                  <a:pt x="120" y="163"/>
                </a:cubicBezTo>
                <a:close/>
                <a:moveTo>
                  <a:pt x="113" y="163"/>
                </a:moveTo>
                <a:cubicBezTo>
                  <a:pt x="113" y="163"/>
                  <a:pt x="113" y="163"/>
                  <a:pt x="113" y="163"/>
                </a:cubicBezTo>
                <a:cubicBezTo>
                  <a:pt x="113" y="163"/>
                  <a:pt x="113" y="163"/>
                  <a:pt x="113" y="163"/>
                </a:cubicBezTo>
                <a:cubicBezTo>
                  <a:pt x="113" y="163"/>
                  <a:pt x="113" y="163"/>
                  <a:pt x="113" y="163"/>
                </a:cubicBezTo>
                <a:close/>
                <a:moveTo>
                  <a:pt x="111" y="164"/>
                </a:moveTo>
                <a:cubicBezTo>
                  <a:pt x="112" y="164"/>
                  <a:pt x="111" y="163"/>
                  <a:pt x="112" y="163"/>
                </a:cubicBezTo>
                <a:cubicBezTo>
                  <a:pt x="111" y="163"/>
                  <a:pt x="111" y="164"/>
                  <a:pt x="111" y="164"/>
                </a:cubicBezTo>
                <a:close/>
                <a:moveTo>
                  <a:pt x="130" y="165"/>
                </a:moveTo>
                <a:cubicBezTo>
                  <a:pt x="130" y="165"/>
                  <a:pt x="129" y="165"/>
                  <a:pt x="129" y="166"/>
                </a:cubicBezTo>
                <a:cubicBezTo>
                  <a:pt x="130" y="166"/>
                  <a:pt x="130" y="165"/>
                  <a:pt x="131" y="165"/>
                </a:cubicBezTo>
                <a:cubicBezTo>
                  <a:pt x="130" y="166"/>
                  <a:pt x="130" y="167"/>
                  <a:pt x="130" y="167"/>
                </a:cubicBezTo>
                <a:cubicBezTo>
                  <a:pt x="131" y="167"/>
                  <a:pt x="131" y="165"/>
                  <a:pt x="131" y="164"/>
                </a:cubicBezTo>
                <a:cubicBezTo>
                  <a:pt x="131" y="164"/>
                  <a:pt x="131" y="165"/>
                  <a:pt x="131" y="164"/>
                </a:cubicBezTo>
                <a:cubicBezTo>
                  <a:pt x="131" y="164"/>
                  <a:pt x="131" y="164"/>
                  <a:pt x="130" y="163"/>
                </a:cubicBezTo>
                <a:cubicBezTo>
                  <a:pt x="131" y="164"/>
                  <a:pt x="130" y="164"/>
                  <a:pt x="130" y="165"/>
                </a:cubicBezTo>
                <a:close/>
                <a:moveTo>
                  <a:pt x="134" y="163"/>
                </a:moveTo>
                <a:cubicBezTo>
                  <a:pt x="134" y="163"/>
                  <a:pt x="135" y="163"/>
                  <a:pt x="134" y="163"/>
                </a:cubicBezTo>
                <a:cubicBezTo>
                  <a:pt x="134" y="163"/>
                  <a:pt x="134" y="163"/>
                  <a:pt x="134" y="163"/>
                </a:cubicBezTo>
                <a:close/>
                <a:moveTo>
                  <a:pt x="112" y="165"/>
                </a:moveTo>
                <a:cubicBezTo>
                  <a:pt x="112" y="165"/>
                  <a:pt x="113" y="165"/>
                  <a:pt x="113" y="164"/>
                </a:cubicBezTo>
                <a:cubicBezTo>
                  <a:pt x="113" y="164"/>
                  <a:pt x="113" y="164"/>
                  <a:pt x="113" y="164"/>
                </a:cubicBezTo>
                <a:cubicBezTo>
                  <a:pt x="112" y="164"/>
                  <a:pt x="113" y="164"/>
                  <a:pt x="112" y="164"/>
                </a:cubicBezTo>
                <a:cubicBezTo>
                  <a:pt x="112" y="164"/>
                  <a:pt x="112" y="165"/>
                  <a:pt x="112" y="165"/>
                </a:cubicBezTo>
                <a:close/>
                <a:moveTo>
                  <a:pt x="138" y="164"/>
                </a:moveTo>
                <a:cubicBezTo>
                  <a:pt x="138" y="164"/>
                  <a:pt x="138" y="164"/>
                  <a:pt x="139" y="164"/>
                </a:cubicBezTo>
                <a:cubicBezTo>
                  <a:pt x="139" y="164"/>
                  <a:pt x="139" y="164"/>
                  <a:pt x="138" y="164"/>
                </a:cubicBezTo>
                <a:cubicBezTo>
                  <a:pt x="138" y="164"/>
                  <a:pt x="138" y="164"/>
                  <a:pt x="138" y="164"/>
                </a:cubicBezTo>
                <a:close/>
                <a:moveTo>
                  <a:pt x="111" y="164"/>
                </a:moveTo>
                <a:cubicBezTo>
                  <a:pt x="111" y="165"/>
                  <a:pt x="111" y="164"/>
                  <a:pt x="111" y="164"/>
                </a:cubicBezTo>
                <a:close/>
                <a:moveTo>
                  <a:pt x="135" y="165"/>
                </a:moveTo>
                <a:cubicBezTo>
                  <a:pt x="135" y="165"/>
                  <a:pt x="136" y="165"/>
                  <a:pt x="135" y="164"/>
                </a:cubicBezTo>
                <a:cubicBezTo>
                  <a:pt x="135" y="164"/>
                  <a:pt x="135" y="165"/>
                  <a:pt x="135" y="165"/>
                </a:cubicBezTo>
                <a:close/>
                <a:moveTo>
                  <a:pt x="133" y="165"/>
                </a:moveTo>
                <a:cubicBezTo>
                  <a:pt x="133" y="165"/>
                  <a:pt x="132" y="165"/>
                  <a:pt x="132" y="166"/>
                </a:cubicBezTo>
                <a:cubicBezTo>
                  <a:pt x="132" y="165"/>
                  <a:pt x="131" y="167"/>
                  <a:pt x="131" y="167"/>
                </a:cubicBezTo>
                <a:cubicBezTo>
                  <a:pt x="132" y="167"/>
                  <a:pt x="132" y="166"/>
                  <a:pt x="132" y="166"/>
                </a:cubicBezTo>
                <a:cubicBezTo>
                  <a:pt x="132" y="166"/>
                  <a:pt x="132" y="167"/>
                  <a:pt x="133" y="168"/>
                </a:cubicBezTo>
                <a:cubicBezTo>
                  <a:pt x="134" y="168"/>
                  <a:pt x="133" y="168"/>
                  <a:pt x="133" y="169"/>
                </a:cubicBezTo>
                <a:cubicBezTo>
                  <a:pt x="133" y="168"/>
                  <a:pt x="133" y="168"/>
                  <a:pt x="133" y="168"/>
                </a:cubicBezTo>
                <a:cubicBezTo>
                  <a:pt x="133" y="167"/>
                  <a:pt x="133" y="167"/>
                  <a:pt x="133" y="166"/>
                </a:cubicBezTo>
                <a:cubicBezTo>
                  <a:pt x="133" y="166"/>
                  <a:pt x="134" y="165"/>
                  <a:pt x="134" y="165"/>
                </a:cubicBezTo>
                <a:cubicBezTo>
                  <a:pt x="133" y="165"/>
                  <a:pt x="133" y="165"/>
                  <a:pt x="133" y="165"/>
                </a:cubicBezTo>
                <a:close/>
                <a:moveTo>
                  <a:pt x="122" y="165"/>
                </a:moveTo>
                <a:cubicBezTo>
                  <a:pt x="121" y="165"/>
                  <a:pt x="121" y="165"/>
                  <a:pt x="121" y="165"/>
                </a:cubicBezTo>
                <a:cubicBezTo>
                  <a:pt x="121" y="165"/>
                  <a:pt x="122" y="165"/>
                  <a:pt x="122" y="165"/>
                </a:cubicBezTo>
                <a:close/>
                <a:moveTo>
                  <a:pt x="111" y="166"/>
                </a:moveTo>
                <a:cubicBezTo>
                  <a:pt x="111" y="165"/>
                  <a:pt x="111" y="165"/>
                  <a:pt x="111" y="165"/>
                </a:cubicBezTo>
                <a:cubicBezTo>
                  <a:pt x="111" y="165"/>
                  <a:pt x="110" y="166"/>
                  <a:pt x="111" y="166"/>
                </a:cubicBezTo>
                <a:close/>
                <a:moveTo>
                  <a:pt x="121" y="165"/>
                </a:moveTo>
                <a:cubicBezTo>
                  <a:pt x="121" y="165"/>
                  <a:pt x="121" y="165"/>
                  <a:pt x="121" y="165"/>
                </a:cubicBezTo>
                <a:close/>
                <a:moveTo>
                  <a:pt x="134" y="165"/>
                </a:moveTo>
                <a:cubicBezTo>
                  <a:pt x="134" y="166"/>
                  <a:pt x="134" y="165"/>
                  <a:pt x="134" y="165"/>
                </a:cubicBezTo>
                <a:close/>
                <a:moveTo>
                  <a:pt x="110" y="166"/>
                </a:moveTo>
                <a:cubicBezTo>
                  <a:pt x="110" y="166"/>
                  <a:pt x="110" y="166"/>
                  <a:pt x="110" y="165"/>
                </a:cubicBezTo>
                <a:cubicBezTo>
                  <a:pt x="110" y="165"/>
                  <a:pt x="110" y="165"/>
                  <a:pt x="110" y="165"/>
                </a:cubicBezTo>
                <a:cubicBezTo>
                  <a:pt x="110" y="165"/>
                  <a:pt x="109" y="166"/>
                  <a:pt x="110" y="166"/>
                </a:cubicBezTo>
                <a:close/>
                <a:moveTo>
                  <a:pt x="120" y="166"/>
                </a:moveTo>
                <a:cubicBezTo>
                  <a:pt x="120" y="166"/>
                  <a:pt x="120" y="166"/>
                  <a:pt x="120" y="165"/>
                </a:cubicBezTo>
                <a:cubicBezTo>
                  <a:pt x="120" y="166"/>
                  <a:pt x="120" y="166"/>
                  <a:pt x="120" y="166"/>
                </a:cubicBezTo>
                <a:close/>
                <a:moveTo>
                  <a:pt x="112" y="166"/>
                </a:moveTo>
                <a:cubicBezTo>
                  <a:pt x="112" y="166"/>
                  <a:pt x="112" y="166"/>
                  <a:pt x="112" y="166"/>
                </a:cubicBezTo>
                <a:cubicBezTo>
                  <a:pt x="112" y="166"/>
                  <a:pt x="112" y="166"/>
                  <a:pt x="112" y="166"/>
                </a:cubicBezTo>
                <a:cubicBezTo>
                  <a:pt x="112" y="166"/>
                  <a:pt x="112" y="166"/>
                  <a:pt x="112" y="166"/>
                </a:cubicBezTo>
                <a:close/>
                <a:moveTo>
                  <a:pt x="112" y="166"/>
                </a:moveTo>
                <a:cubicBezTo>
                  <a:pt x="112" y="166"/>
                  <a:pt x="112" y="165"/>
                  <a:pt x="112" y="166"/>
                </a:cubicBezTo>
                <a:close/>
                <a:moveTo>
                  <a:pt x="119" y="166"/>
                </a:moveTo>
                <a:cubicBezTo>
                  <a:pt x="119" y="166"/>
                  <a:pt x="119" y="165"/>
                  <a:pt x="119" y="166"/>
                </a:cubicBezTo>
                <a:close/>
                <a:moveTo>
                  <a:pt x="137" y="167"/>
                </a:moveTo>
                <a:cubicBezTo>
                  <a:pt x="137" y="167"/>
                  <a:pt x="137" y="167"/>
                  <a:pt x="137" y="167"/>
                </a:cubicBezTo>
                <a:cubicBezTo>
                  <a:pt x="137" y="167"/>
                  <a:pt x="138" y="166"/>
                  <a:pt x="138" y="166"/>
                </a:cubicBezTo>
                <a:cubicBezTo>
                  <a:pt x="137" y="166"/>
                  <a:pt x="137" y="166"/>
                  <a:pt x="137" y="167"/>
                </a:cubicBezTo>
                <a:close/>
                <a:moveTo>
                  <a:pt x="135" y="166"/>
                </a:moveTo>
                <a:cubicBezTo>
                  <a:pt x="135" y="166"/>
                  <a:pt x="135" y="166"/>
                  <a:pt x="135" y="166"/>
                </a:cubicBezTo>
                <a:cubicBezTo>
                  <a:pt x="135" y="166"/>
                  <a:pt x="135" y="166"/>
                  <a:pt x="135" y="166"/>
                </a:cubicBezTo>
                <a:cubicBezTo>
                  <a:pt x="135" y="166"/>
                  <a:pt x="135" y="166"/>
                  <a:pt x="135" y="166"/>
                </a:cubicBezTo>
                <a:close/>
                <a:moveTo>
                  <a:pt x="134" y="167"/>
                </a:moveTo>
                <a:cubicBezTo>
                  <a:pt x="134" y="167"/>
                  <a:pt x="134" y="167"/>
                  <a:pt x="135" y="167"/>
                </a:cubicBezTo>
                <a:cubicBezTo>
                  <a:pt x="135" y="167"/>
                  <a:pt x="134" y="167"/>
                  <a:pt x="135" y="167"/>
                </a:cubicBezTo>
                <a:cubicBezTo>
                  <a:pt x="135" y="166"/>
                  <a:pt x="133" y="167"/>
                  <a:pt x="134" y="167"/>
                </a:cubicBezTo>
                <a:close/>
                <a:moveTo>
                  <a:pt x="109" y="168"/>
                </a:moveTo>
                <a:cubicBezTo>
                  <a:pt x="109" y="168"/>
                  <a:pt x="109" y="168"/>
                  <a:pt x="110" y="168"/>
                </a:cubicBezTo>
                <a:cubicBezTo>
                  <a:pt x="110" y="168"/>
                  <a:pt x="110" y="167"/>
                  <a:pt x="110" y="167"/>
                </a:cubicBezTo>
                <a:cubicBezTo>
                  <a:pt x="110" y="167"/>
                  <a:pt x="110" y="167"/>
                  <a:pt x="109" y="167"/>
                </a:cubicBezTo>
                <a:cubicBezTo>
                  <a:pt x="109" y="167"/>
                  <a:pt x="109" y="168"/>
                  <a:pt x="109" y="168"/>
                </a:cubicBezTo>
                <a:close/>
                <a:moveTo>
                  <a:pt x="127" y="167"/>
                </a:moveTo>
                <a:cubicBezTo>
                  <a:pt x="126" y="167"/>
                  <a:pt x="126" y="167"/>
                  <a:pt x="126" y="167"/>
                </a:cubicBezTo>
                <a:cubicBezTo>
                  <a:pt x="126" y="167"/>
                  <a:pt x="127" y="167"/>
                  <a:pt x="127" y="167"/>
                </a:cubicBezTo>
                <a:close/>
                <a:moveTo>
                  <a:pt x="111" y="167"/>
                </a:moveTo>
                <a:cubicBezTo>
                  <a:pt x="111" y="167"/>
                  <a:pt x="111" y="167"/>
                  <a:pt x="111" y="167"/>
                </a:cubicBezTo>
                <a:cubicBezTo>
                  <a:pt x="111" y="167"/>
                  <a:pt x="111" y="167"/>
                  <a:pt x="111" y="167"/>
                </a:cubicBezTo>
                <a:cubicBezTo>
                  <a:pt x="111" y="167"/>
                  <a:pt x="111" y="167"/>
                  <a:pt x="111" y="167"/>
                </a:cubicBezTo>
                <a:cubicBezTo>
                  <a:pt x="111" y="167"/>
                  <a:pt x="111" y="167"/>
                  <a:pt x="111" y="167"/>
                </a:cubicBezTo>
                <a:close/>
                <a:moveTo>
                  <a:pt x="118" y="170"/>
                </a:moveTo>
                <a:cubicBezTo>
                  <a:pt x="118" y="170"/>
                  <a:pt x="118" y="170"/>
                  <a:pt x="119" y="170"/>
                </a:cubicBezTo>
                <a:cubicBezTo>
                  <a:pt x="119" y="169"/>
                  <a:pt x="119" y="170"/>
                  <a:pt x="119" y="169"/>
                </a:cubicBezTo>
                <a:cubicBezTo>
                  <a:pt x="120" y="169"/>
                  <a:pt x="120" y="168"/>
                  <a:pt x="120" y="167"/>
                </a:cubicBezTo>
                <a:cubicBezTo>
                  <a:pt x="120" y="167"/>
                  <a:pt x="120" y="167"/>
                  <a:pt x="121" y="167"/>
                </a:cubicBezTo>
                <a:cubicBezTo>
                  <a:pt x="118" y="166"/>
                  <a:pt x="119" y="169"/>
                  <a:pt x="118" y="170"/>
                </a:cubicBezTo>
                <a:close/>
                <a:moveTo>
                  <a:pt x="129" y="167"/>
                </a:moveTo>
                <a:cubicBezTo>
                  <a:pt x="129" y="167"/>
                  <a:pt x="129" y="167"/>
                  <a:pt x="129" y="167"/>
                </a:cubicBezTo>
                <a:cubicBezTo>
                  <a:pt x="129" y="167"/>
                  <a:pt x="129" y="167"/>
                  <a:pt x="129" y="167"/>
                </a:cubicBezTo>
                <a:close/>
                <a:moveTo>
                  <a:pt x="111" y="168"/>
                </a:moveTo>
                <a:cubicBezTo>
                  <a:pt x="111" y="168"/>
                  <a:pt x="111" y="167"/>
                  <a:pt x="111" y="167"/>
                </a:cubicBezTo>
                <a:cubicBezTo>
                  <a:pt x="111" y="167"/>
                  <a:pt x="111" y="167"/>
                  <a:pt x="111" y="167"/>
                </a:cubicBezTo>
                <a:cubicBezTo>
                  <a:pt x="111" y="167"/>
                  <a:pt x="111" y="167"/>
                  <a:pt x="111" y="168"/>
                </a:cubicBezTo>
                <a:close/>
                <a:moveTo>
                  <a:pt x="130" y="170"/>
                </a:moveTo>
                <a:cubicBezTo>
                  <a:pt x="131" y="169"/>
                  <a:pt x="130" y="168"/>
                  <a:pt x="131" y="168"/>
                </a:cubicBezTo>
                <a:cubicBezTo>
                  <a:pt x="131" y="168"/>
                  <a:pt x="131" y="168"/>
                  <a:pt x="131" y="168"/>
                </a:cubicBezTo>
                <a:cubicBezTo>
                  <a:pt x="131" y="168"/>
                  <a:pt x="130" y="169"/>
                  <a:pt x="130" y="170"/>
                </a:cubicBezTo>
                <a:close/>
                <a:moveTo>
                  <a:pt x="111" y="168"/>
                </a:moveTo>
                <a:cubicBezTo>
                  <a:pt x="111" y="168"/>
                  <a:pt x="111" y="168"/>
                  <a:pt x="111" y="168"/>
                </a:cubicBezTo>
                <a:close/>
                <a:moveTo>
                  <a:pt x="136" y="168"/>
                </a:moveTo>
                <a:cubicBezTo>
                  <a:pt x="137" y="168"/>
                  <a:pt x="137" y="168"/>
                  <a:pt x="136" y="168"/>
                </a:cubicBezTo>
                <a:cubicBezTo>
                  <a:pt x="136" y="168"/>
                  <a:pt x="136" y="168"/>
                  <a:pt x="136" y="168"/>
                </a:cubicBezTo>
                <a:close/>
                <a:moveTo>
                  <a:pt x="132" y="168"/>
                </a:moveTo>
                <a:cubicBezTo>
                  <a:pt x="132" y="168"/>
                  <a:pt x="132" y="168"/>
                  <a:pt x="132" y="168"/>
                </a:cubicBezTo>
                <a:close/>
                <a:moveTo>
                  <a:pt x="132" y="168"/>
                </a:moveTo>
                <a:cubicBezTo>
                  <a:pt x="132" y="168"/>
                  <a:pt x="132" y="168"/>
                  <a:pt x="132" y="168"/>
                </a:cubicBezTo>
                <a:close/>
                <a:moveTo>
                  <a:pt x="112" y="168"/>
                </a:moveTo>
                <a:cubicBezTo>
                  <a:pt x="112" y="169"/>
                  <a:pt x="112" y="168"/>
                  <a:pt x="112" y="168"/>
                </a:cubicBezTo>
                <a:close/>
                <a:moveTo>
                  <a:pt x="138" y="168"/>
                </a:moveTo>
                <a:cubicBezTo>
                  <a:pt x="138" y="169"/>
                  <a:pt x="138" y="168"/>
                  <a:pt x="138" y="168"/>
                </a:cubicBezTo>
                <a:close/>
                <a:moveTo>
                  <a:pt x="110" y="170"/>
                </a:moveTo>
                <a:cubicBezTo>
                  <a:pt x="110" y="170"/>
                  <a:pt x="111" y="169"/>
                  <a:pt x="111" y="168"/>
                </a:cubicBezTo>
                <a:cubicBezTo>
                  <a:pt x="110" y="169"/>
                  <a:pt x="110" y="169"/>
                  <a:pt x="110" y="170"/>
                </a:cubicBezTo>
                <a:close/>
                <a:moveTo>
                  <a:pt x="136" y="169"/>
                </a:moveTo>
                <a:cubicBezTo>
                  <a:pt x="136" y="169"/>
                  <a:pt x="137" y="169"/>
                  <a:pt x="136" y="168"/>
                </a:cubicBezTo>
                <a:cubicBezTo>
                  <a:pt x="136" y="169"/>
                  <a:pt x="136" y="169"/>
                  <a:pt x="136" y="169"/>
                </a:cubicBezTo>
                <a:close/>
                <a:moveTo>
                  <a:pt x="108" y="169"/>
                </a:moveTo>
                <a:cubicBezTo>
                  <a:pt x="108" y="170"/>
                  <a:pt x="108" y="170"/>
                  <a:pt x="108" y="170"/>
                </a:cubicBezTo>
                <a:cubicBezTo>
                  <a:pt x="108" y="171"/>
                  <a:pt x="108" y="171"/>
                  <a:pt x="108" y="171"/>
                </a:cubicBezTo>
                <a:cubicBezTo>
                  <a:pt x="109" y="170"/>
                  <a:pt x="109" y="169"/>
                  <a:pt x="109" y="169"/>
                </a:cubicBezTo>
                <a:cubicBezTo>
                  <a:pt x="109" y="169"/>
                  <a:pt x="109" y="169"/>
                  <a:pt x="109" y="169"/>
                </a:cubicBezTo>
                <a:cubicBezTo>
                  <a:pt x="109" y="169"/>
                  <a:pt x="109" y="169"/>
                  <a:pt x="108" y="169"/>
                </a:cubicBezTo>
                <a:close/>
                <a:moveTo>
                  <a:pt x="132" y="169"/>
                </a:moveTo>
                <a:cubicBezTo>
                  <a:pt x="132" y="169"/>
                  <a:pt x="132" y="168"/>
                  <a:pt x="132" y="169"/>
                </a:cubicBezTo>
                <a:close/>
                <a:moveTo>
                  <a:pt x="133" y="169"/>
                </a:moveTo>
                <a:cubicBezTo>
                  <a:pt x="133" y="169"/>
                  <a:pt x="133" y="169"/>
                  <a:pt x="133" y="169"/>
                </a:cubicBezTo>
                <a:cubicBezTo>
                  <a:pt x="133" y="169"/>
                  <a:pt x="133" y="169"/>
                  <a:pt x="133" y="169"/>
                </a:cubicBezTo>
                <a:cubicBezTo>
                  <a:pt x="133" y="169"/>
                  <a:pt x="133" y="169"/>
                  <a:pt x="133" y="169"/>
                </a:cubicBezTo>
                <a:cubicBezTo>
                  <a:pt x="133" y="169"/>
                  <a:pt x="133" y="169"/>
                  <a:pt x="133" y="169"/>
                </a:cubicBezTo>
                <a:close/>
                <a:moveTo>
                  <a:pt x="132" y="170"/>
                </a:moveTo>
                <a:cubicBezTo>
                  <a:pt x="133" y="170"/>
                  <a:pt x="133" y="170"/>
                  <a:pt x="133" y="170"/>
                </a:cubicBezTo>
                <a:cubicBezTo>
                  <a:pt x="133" y="170"/>
                  <a:pt x="132" y="170"/>
                  <a:pt x="132" y="170"/>
                </a:cubicBezTo>
                <a:close/>
                <a:moveTo>
                  <a:pt x="135" y="171"/>
                </a:moveTo>
                <a:cubicBezTo>
                  <a:pt x="135" y="171"/>
                  <a:pt x="136" y="171"/>
                  <a:pt x="136" y="170"/>
                </a:cubicBezTo>
                <a:cubicBezTo>
                  <a:pt x="135" y="169"/>
                  <a:pt x="135" y="171"/>
                  <a:pt x="135" y="171"/>
                </a:cubicBezTo>
                <a:close/>
                <a:moveTo>
                  <a:pt x="133" y="170"/>
                </a:moveTo>
                <a:cubicBezTo>
                  <a:pt x="133" y="171"/>
                  <a:pt x="133" y="169"/>
                  <a:pt x="133" y="170"/>
                </a:cubicBezTo>
                <a:close/>
                <a:moveTo>
                  <a:pt x="131" y="170"/>
                </a:moveTo>
                <a:cubicBezTo>
                  <a:pt x="131" y="170"/>
                  <a:pt x="131" y="170"/>
                  <a:pt x="131" y="170"/>
                </a:cubicBezTo>
                <a:cubicBezTo>
                  <a:pt x="131" y="170"/>
                  <a:pt x="131" y="170"/>
                  <a:pt x="131" y="170"/>
                </a:cubicBezTo>
                <a:cubicBezTo>
                  <a:pt x="131" y="170"/>
                  <a:pt x="131" y="170"/>
                  <a:pt x="131" y="170"/>
                </a:cubicBezTo>
                <a:close/>
                <a:moveTo>
                  <a:pt x="128" y="172"/>
                </a:moveTo>
                <a:cubicBezTo>
                  <a:pt x="128" y="171"/>
                  <a:pt x="129" y="171"/>
                  <a:pt x="128" y="170"/>
                </a:cubicBezTo>
                <a:cubicBezTo>
                  <a:pt x="128" y="171"/>
                  <a:pt x="127" y="171"/>
                  <a:pt x="128" y="172"/>
                </a:cubicBezTo>
                <a:close/>
                <a:moveTo>
                  <a:pt x="118" y="171"/>
                </a:moveTo>
                <a:cubicBezTo>
                  <a:pt x="119" y="171"/>
                  <a:pt x="119" y="171"/>
                  <a:pt x="119" y="170"/>
                </a:cubicBezTo>
                <a:cubicBezTo>
                  <a:pt x="119" y="171"/>
                  <a:pt x="118" y="171"/>
                  <a:pt x="118" y="171"/>
                </a:cubicBezTo>
                <a:close/>
                <a:moveTo>
                  <a:pt x="109" y="172"/>
                </a:moveTo>
                <a:cubicBezTo>
                  <a:pt x="108" y="172"/>
                  <a:pt x="108" y="172"/>
                  <a:pt x="108" y="172"/>
                </a:cubicBezTo>
                <a:cubicBezTo>
                  <a:pt x="108" y="172"/>
                  <a:pt x="108" y="173"/>
                  <a:pt x="108" y="173"/>
                </a:cubicBezTo>
                <a:cubicBezTo>
                  <a:pt x="108" y="173"/>
                  <a:pt x="108" y="174"/>
                  <a:pt x="108" y="174"/>
                </a:cubicBezTo>
                <a:cubicBezTo>
                  <a:pt x="107" y="174"/>
                  <a:pt x="107" y="174"/>
                  <a:pt x="107" y="174"/>
                </a:cubicBezTo>
                <a:cubicBezTo>
                  <a:pt x="107" y="174"/>
                  <a:pt x="107" y="174"/>
                  <a:pt x="107" y="175"/>
                </a:cubicBezTo>
                <a:cubicBezTo>
                  <a:pt x="109" y="174"/>
                  <a:pt x="109" y="173"/>
                  <a:pt x="109" y="171"/>
                </a:cubicBezTo>
                <a:cubicBezTo>
                  <a:pt x="110" y="172"/>
                  <a:pt x="110" y="171"/>
                  <a:pt x="110" y="170"/>
                </a:cubicBezTo>
                <a:cubicBezTo>
                  <a:pt x="110" y="171"/>
                  <a:pt x="109" y="170"/>
                  <a:pt x="109" y="170"/>
                </a:cubicBezTo>
                <a:cubicBezTo>
                  <a:pt x="109" y="171"/>
                  <a:pt x="108" y="172"/>
                  <a:pt x="109" y="172"/>
                </a:cubicBezTo>
                <a:close/>
                <a:moveTo>
                  <a:pt x="114" y="171"/>
                </a:moveTo>
                <a:cubicBezTo>
                  <a:pt x="114" y="171"/>
                  <a:pt x="114" y="171"/>
                  <a:pt x="114" y="171"/>
                </a:cubicBezTo>
                <a:cubicBezTo>
                  <a:pt x="114" y="170"/>
                  <a:pt x="114" y="170"/>
                  <a:pt x="114" y="170"/>
                </a:cubicBezTo>
                <a:cubicBezTo>
                  <a:pt x="114" y="171"/>
                  <a:pt x="114" y="171"/>
                  <a:pt x="114" y="171"/>
                </a:cubicBezTo>
                <a:close/>
                <a:moveTo>
                  <a:pt x="118" y="171"/>
                </a:moveTo>
                <a:cubicBezTo>
                  <a:pt x="118" y="171"/>
                  <a:pt x="118" y="171"/>
                  <a:pt x="118" y="171"/>
                </a:cubicBezTo>
                <a:cubicBezTo>
                  <a:pt x="118" y="171"/>
                  <a:pt x="118" y="171"/>
                  <a:pt x="118" y="170"/>
                </a:cubicBezTo>
                <a:cubicBezTo>
                  <a:pt x="118" y="170"/>
                  <a:pt x="118" y="170"/>
                  <a:pt x="118" y="170"/>
                </a:cubicBezTo>
                <a:cubicBezTo>
                  <a:pt x="118" y="171"/>
                  <a:pt x="118" y="171"/>
                  <a:pt x="118" y="171"/>
                </a:cubicBezTo>
                <a:close/>
                <a:moveTo>
                  <a:pt x="129" y="171"/>
                </a:moveTo>
                <a:cubicBezTo>
                  <a:pt x="129" y="171"/>
                  <a:pt x="130" y="170"/>
                  <a:pt x="129" y="171"/>
                </a:cubicBezTo>
                <a:close/>
                <a:moveTo>
                  <a:pt x="132" y="172"/>
                </a:moveTo>
                <a:cubicBezTo>
                  <a:pt x="132" y="172"/>
                  <a:pt x="132" y="171"/>
                  <a:pt x="132" y="171"/>
                </a:cubicBezTo>
                <a:cubicBezTo>
                  <a:pt x="132" y="171"/>
                  <a:pt x="131" y="171"/>
                  <a:pt x="132" y="172"/>
                </a:cubicBezTo>
                <a:close/>
                <a:moveTo>
                  <a:pt x="137" y="172"/>
                </a:moveTo>
                <a:cubicBezTo>
                  <a:pt x="137" y="171"/>
                  <a:pt x="137" y="172"/>
                  <a:pt x="137" y="171"/>
                </a:cubicBezTo>
                <a:cubicBezTo>
                  <a:pt x="137" y="171"/>
                  <a:pt x="137" y="171"/>
                  <a:pt x="137" y="171"/>
                </a:cubicBezTo>
                <a:cubicBezTo>
                  <a:pt x="137" y="171"/>
                  <a:pt x="137" y="172"/>
                  <a:pt x="137" y="172"/>
                </a:cubicBezTo>
                <a:close/>
                <a:moveTo>
                  <a:pt x="108" y="171"/>
                </a:moveTo>
                <a:cubicBezTo>
                  <a:pt x="108" y="171"/>
                  <a:pt x="108" y="172"/>
                  <a:pt x="108" y="172"/>
                </a:cubicBezTo>
                <a:cubicBezTo>
                  <a:pt x="108" y="172"/>
                  <a:pt x="108" y="172"/>
                  <a:pt x="108" y="171"/>
                </a:cubicBezTo>
                <a:close/>
                <a:moveTo>
                  <a:pt x="114" y="171"/>
                </a:moveTo>
                <a:cubicBezTo>
                  <a:pt x="113" y="171"/>
                  <a:pt x="113" y="172"/>
                  <a:pt x="114" y="171"/>
                </a:cubicBezTo>
                <a:close/>
                <a:moveTo>
                  <a:pt x="118" y="171"/>
                </a:moveTo>
                <a:cubicBezTo>
                  <a:pt x="118" y="171"/>
                  <a:pt x="117" y="171"/>
                  <a:pt x="117" y="171"/>
                </a:cubicBezTo>
                <a:cubicBezTo>
                  <a:pt x="117" y="172"/>
                  <a:pt x="118" y="172"/>
                  <a:pt x="118" y="171"/>
                </a:cubicBezTo>
                <a:close/>
                <a:moveTo>
                  <a:pt x="131" y="171"/>
                </a:moveTo>
                <a:cubicBezTo>
                  <a:pt x="131" y="171"/>
                  <a:pt x="131" y="171"/>
                  <a:pt x="131" y="171"/>
                </a:cubicBezTo>
                <a:cubicBezTo>
                  <a:pt x="130" y="172"/>
                  <a:pt x="131" y="172"/>
                  <a:pt x="131" y="171"/>
                </a:cubicBezTo>
                <a:close/>
                <a:moveTo>
                  <a:pt x="130" y="172"/>
                </a:moveTo>
                <a:cubicBezTo>
                  <a:pt x="130" y="172"/>
                  <a:pt x="130" y="172"/>
                  <a:pt x="130" y="172"/>
                </a:cubicBezTo>
                <a:cubicBezTo>
                  <a:pt x="130" y="172"/>
                  <a:pt x="130" y="172"/>
                  <a:pt x="130" y="171"/>
                </a:cubicBezTo>
                <a:cubicBezTo>
                  <a:pt x="130" y="172"/>
                  <a:pt x="130" y="172"/>
                  <a:pt x="130" y="172"/>
                </a:cubicBezTo>
                <a:close/>
                <a:moveTo>
                  <a:pt x="134" y="172"/>
                </a:moveTo>
                <a:cubicBezTo>
                  <a:pt x="135" y="172"/>
                  <a:pt x="135" y="172"/>
                  <a:pt x="135" y="172"/>
                </a:cubicBezTo>
                <a:cubicBezTo>
                  <a:pt x="135" y="172"/>
                  <a:pt x="135" y="172"/>
                  <a:pt x="135" y="172"/>
                </a:cubicBezTo>
                <a:cubicBezTo>
                  <a:pt x="135" y="172"/>
                  <a:pt x="134" y="172"/>
                  <a:pt x="134" y="172"/>
                </a:cubicBezTo>
                <a:close/>
                <a:moveTo>
                  <a:pt x="127" y="173"/>
                </a:moveTo>
                <a:cubicBezTo>
                  <a:pt x="127" y="173"/>
                  <a:pt x="127" y="173"/>
                  <a:pt x="127" y="173"/>
                </a:cubicBezTo>
                <a:cubicBezTo>
                  <a:pt x="127" y="172"/>
                  <a:pt x="128" y="172"/>
                  <a:pt x="127" y="172"/>
                </a:cubicBezTo>
                <a:cubicBezTo>
                  <a:pt x="127" y="172"/>
                  <a:pt x="127" y="172"/>
                  <a:pt x="127" y="173"/>
                </a:cubicBezTo>
                <a:close/>
                <a:moveTo>
                  <a:pt x="107" y="172"/>
                </a:moveTo>
                <a:cubicBezTo>
                  <a:pt x="107" y="173"/>
                  <a:pt x="107" y="173"/>
                  <a:pt x="107" y="173"/>
                </a:cubicBezTo>
                <a:cubicBezTo>
                  <a:pt x="107" y="173"/>
                  <a:pt x="107" y="173"/>
                  <a:pt x="108" y="172"/>
                </a:cubicBezTo>
                <a:cubicBezTo>
                  <a:pt x="107" y="172"/>
                  <a:pt x="107" y="173"/>
                  <a:pt x="107" y="172"/>
                </a:cubicBezTo>
                <a:close/>
                <a:moveTo>
                  <a:pt x="129" y="172"/>
                </a:moveTo>
                <a:cubicBezTo>
                  <a:pt x="129" y="173"/>
                  <a:pt x="130" y="172"/>
                  <a:pt x="129" y="172"/>
                </a:cubicBezTo>
                <a:close/>
                <a:moveTo>
                  <a:pt x="131" y="173"/>
                </a:moveTo>
                <a:cubicBezTo>
                  <a:pt x="131" y="173"/>
                  <a:pt x="131" y="172"/>
                  <a:pt x="131" y="172"/>
                </a:cubicBezTo>
                <a:cubicBezTo>
                  <a:pt x="131" y="172"/>
                  <a:pt x="131" y="173"/>
                  <a:pt x="131" y="173"/>
                </a:cubicBezTo>
                <a:close/>
                <a:moveTo>
                  <a:pt x="118" y="173"/>
                </a:moveTo>
                <a:cubicBezTo>
                  <a:pt x="118" y="173"/>
                  <a:pt x="118" y="172"/>
                  <a:pt x="117" y="172"/>
                </a:cubicBezTo>
                <a:cubicBezTo>
                  <a:pt x="118" y="172"/>
                  <a:pt x="117" y="173"/>
                  <a:pt x="118" y="173"/>
                </a:cubicBezTo>
                <a:close/>
                <a:moveTo>
                  <a:pt x="133" y="174"/>
                </a:moveTo>
                <a:cubicBezTo>
                  <a:pt x="133" y="175"/>
                  <a:pt x="132" y="175"/>
                  <a:pt x="132" y="176"/>
                </a:cubicBezTo>
                <a:cubicBezTo>
                  <a:pt x="132" y="176"/>
                  <a:pt x="132" y="177"/>
                  <a:pt x="132" y="177"/>
                </a:cubicBezTo>
                <a:cubicBezTo>
                  <a:pt x="133" y="177"/>
                  <a:pt x="132" y="176"/>
                  <a:pt x="133" y="175"/>
                </a:cubicBezTo>
                <a:cubicBezTo>
                  <a:pt x="133" y="175"/>
                  <a:pt x="134" y="174"/>
                  <a:pt x="134" y="174"/>
                </a:cubicBezTo>
                <a:cubicBezTo>
                  <a:pt x="134" y="173"/>
                  <a:pt x="134" y="173"/>
                  <a:pt x="134" y="173"/>
                </a:cubicBezTo>
                <a:cubicBezTo>
                  <a:pt x="134" y="173"/>
                  <a:pt x="133" y="174"/>
                  <a:pt x="133" y="174"/>
                </a:cubicBezTo>
                <a:close/>
                <a:moveTo>
                  <a:pt x="113" y="174"/>
                </a:moveTo>
                <a:cubicBezTo>
                  <a:pt x="113" y="174"/>
                  <a:pt x="113" y="173"/>
                  <a:pt x="113" y="173"/>
                </a:cubicBezTo>
                <a:cubicBezTo>
                  <a:pt x="113" y="173"/>
                  <a:pt x="113" y="173"/>
                  <a:pt x="113" y="174"/>
                </a:cubicBezTo>
                <a:close/>
                <a:moveTo>
                  <a:pt x="131" y="173"/>
                </a:moveTo>
                <a:cubicBezTo>
                  <a:pt x="131" y="173"/>
                  <a:pt x="132" y="173"/>
                  <a:pt x="131" y="173"/>
                </a:cubicBezTo>
                <a:cubicBezTo>
                  <a:pt x="131" y="173"/>
                  <a:pt x="131" y="173"/>
                  <a:pt x="131" y="173"/>
                </a:cubicBezTo>
                <a:close/>
                <a:moveTo>
                  <a:pt x="131" y="173"/>
                </a:moveTo>
                <a:cubicBezTo>
                  <a:pt x="131" y="173"/>
                  <a:pt x="131" y="173"/>
                  <a:pt x="131" y="173"/>
                </a:cubicBezTo>
                <a:cubicBezTo>
                  <a:pt x="131" y="173"/>
                  <a:pt x="131" y="173"/>
                  <a:pt x="131" y="173"/>
                </a:cubicBezTo>
                <a:cubicBezTo>
                  <a:pt x="131" y="173"/>
                  <a:pt x="131" y="173"/>
                  <a:pt x="131" y="173"/>
                </a:cubicBezTo>
                <a:close/>
                <a:moveTo>
                  <a:pt x="116" y="174"/>
                </a:moveTo>
                <a:cubicBezTo>
                  <a:pt x="116" y="174"/>
                  <a:pt x="116" y="175"/>
                  <a:pt x="116" y="175"/>
                </a:cubicBezTo>
                <a:cubicBezTo>
                  <a:pt x="117" y="175"/>
                  <a:pt x="116" y="175"/>
                  <a:pt x="117" y="175"/>
                </a:cubicBezTo>
                <a:cubicBezTo>
                  <a:pt x="117" y="174"/>
                  <a:pt x="117" y="174"/>
                  <a:pt x="117" y="173"/>
                </a:cubicBezTo>
                <a:cubicBezTo>
                  <a:pt x="117" y="173"/>
                  <a:pt x="117" y="173"/>
                  <a:pt x="117" y="173"/>
                </a:cubicBezTo>
                <a:cubicBezTo>
                  <a:pt x="117" y="174"/>
                  <a:pt x="117" y="174"/>
                  <a:pt x="116" y="174"/>
                </a:cubicBezTo>
                <a:close/>
                <a:moveTo>
                  <a:pt x="106" y="174"/>
                </a:moveTo>
                <a:cubicBezTo>
                  <a:pt x="107" y="174"/>
                  <a:pt x="107" y="174"/>
                  <a:pt x="107" y="173"/>
                </a:cubicBezTo>
                <a:cubicBezTo>
                  <a:pt x="107" y="173"/>
                  <a:pt x="107" y="173"/>
                  <a:pt x="106" y="173"/>
                </a:cubicBezTo>
                <a:cubicBezTo>
                  <a:pt x="106" y="174"/>
                  <a:pt x="107" y="174"/>
                  <a:pt x="106" y="174"/>
                </a:cubicBezTo>
                <a:close/>
                <a:moveTo>
                  <a:pt x="126" y="174"/>
                </a:moveTo>
                <a:cubicBezTo>
                  <a:pt x="126" y="174"/>
                  <a:pt x="126" y="174"/>
                  <a:pt x="126" y="174"/>
                </a:cubicBezTo>
                <a:cubicBezTo>
                  <a:pt x="125" y="174"/>
                  <a:pt x="125" y="174"/>
                  <a:pt x="126" y="174"/>
                </a:cubicBezTo>
                <a:close/>
                <a:moveTo>
                  <a:pt x="136" y="174"/>
                </a:moveTo>
                <a:cubicBezTo>
                  <a:pt x="136" y="174"/>
                  <a:pt x="136" y="174"/>
                  <a:pt x="136" y="174"/>
                </a:cubicBezTo>
                <a:close/>
                <a:moveTo>
                  <a:pt x="127" y="174"/>
                </a:moveTo>
                <a:cubicBezTo>
                  <a:pt x="127" y="174"/>
                  <a:pt x="126" y="174"/>
                  <a:pt x="126" y="174"/>
                </a:cubicBezTo>
                <a:cubicBezTo>
                  <a:pt x="126" y="174"/>
                  <a:pt x="126" y="174"/>
                  <a:pt x="127" y="174"/>
                </a:cubicBezTo>
                <a:close/>
                <a:moveTo>
                  <a:pt x="130" y="174"/>
                </a:moveTo>
                <a:cubicBezTo>
                  <a:pt x="130" y="174"/>
                  <a:pt x="131" y="174"/>
                  <a:pt x="131" y="174"/>
                </a:cubicBezTo>
                <a:cubicBezTo>
                  <a:pt x="131" y="174"/>
                  <a:pt x="130" y="174"/>
                  <a:pt x="130" y="174"/>
                </a:cubicBezTo>
                <a:cubicBezTo>
                  <a:pt x="130" y="174"/>
                  <a:pt x="130" y="174"/>
                  <a:pt x="130" y="174"/>
                </a:cubicBezTo>
                <a:close/>
                <a:moveTo>
                  <a:pt x="129" y="175"/>
                </a:moveTo>
                <a:cubicBezTo>
                  <a:pt x="129" y="175"/>
                  <a:pt x="129" y="175"/>
                  <a:pt x="129" y="174"/>
                </a:cubicBezTo>
                <a:cubicBezTo>
                  <a:pt x="129" y="174"/>
                  <a:pt x="129" y="174"/>
                  <a:pt x="129" y="175"/>
                </a:cubicBezTo>
                <a:close/>
                <a:moveTo>
                  <a:pt x="106" y="175"/>
                </a:moveTo>
                <a:cubicBezTo>
                  <a:pt x="106" y="175"/>
                  <a:pt x="106" y="175"/>
                  <a:pt x="106" y="175"/>
                </a:cubicBezTo>
                <a:cubicBezTo>
                  <a:pt x="106" y="174"/>
                  <a:pt x="106" y="174"/>
                  <a:pt x="106" y="174"/>
                </a:cubicBezTo>
                <a:cubicBezTo>
                  <a:pt x="106" y="174"/>
                  <a:pt x="106" y="174"/>
                  <a:pt x="106" y="174"/>
                </a:cubicBezTo>
                <a:cubicBezTo>
                  <a:pt x="106" y="174"/>
                  <a:pt x="106" y="174"/>
                  <a:pt x="106" y="175"/>
                </a:cubicBezTo>
                <a:close/>
                <a:moveTo>
                  <a:pt x="131" y="174"/>
                </a:moveTo>
                <a:cubicBezTo>
                  <a:pt x="131" y="175"/>
                  <a:pt x="131" y="174"/>
                  <a:pt x="131" y="174"/>
                </a:cubicBezTo>
                <a:close/>
                <a:moveTo>
                  <a:pt x="131" y="175"/>
                </a:moveTo>
                <a:cubicBezTo>
                  <a:pt x="132" y="175"/>
                  <a:pt x="132" y="175"/>
                  <a:pt x="132" y="175"/>
                </a:cubicBezTo>
                <a:cubicBezTo>
                  <a:pt x="132" y="175"/>
                  <a:pt x="132" y="175"/>
                  <a:pt x="132" y="175"/>
                </a:cubicBezTo>
                <a:cubicBezTo>
                  <a:pt x="132" y="175"/>
                  <a:pt x="132" y="175"/>
                  <a:pt x="131" y="175"/>
                </a:cubicBezTo>
                <a:cubicBezTo>
                  <a:pt x="131" y="175"/>
                  <a:pt x="131" y="175"/>
                  <a:pt x="131" y="175"/>
                </a:cubicBezTo>
                <a:close/>
                <a:moveTo>
                  <a:pt x="105" y="176"/>
                </a:moveTo>
                <a:cubicBezTo>
                  <a:pt x="106" y="176"/>
                  <a:pt x="106" y="175"/>
                  <a:pt x="106" y="175"/>
                </a:cubicBezTo>
                <a:cubicBezTo>
                  <a:pt x="106" y="175"/>
                  <a:pt x="105" y="175"/>
                  <a:pt x="105" y="176"/>
                </a:cubicBezTo>
                <a:close/>
                <a:moveTo>
                  <a:pt x="116" y="176"/>
                </a:moveTo>
                <a:cubicBezTo>
                  <a:pt x="116" y="176"/>
                  <a:pt x="116" y="175"/>
                  <a:pt x="116" y="175"/>
                </a:cubicBezTo>
                <a:cubicBezTo>
                  <a:pt x="116" y="175"/>
                  <a:pt x="116" y="176"/>
                  <a:pt x="116" y="176"/>
                </a:cubicBezTo>
                <a:close/>
                <a:moveTo>
                  <a:pt x="126" y="175"/>
                </a:moveTo>
                <a:cubicBezTo>
                  <a:pt x="126" y="175"/>
                  <a:pt x="126" y="175"/>
                  <a:pt x="126" y="175"/>
                </a:cubicBezTo>
                <a:cubicBezTo>
                  <a:pt x="126" y="176"/>
                  <a:pt x="126" y="176"/>
                  <a:pt x="126" y="175"/>
                </a:cubicBezTo>
                <a:close/>
                <a:moveTo>
                  <a:pt x="135" y="175"/>
                </a:moveTo>
                <a:cubicBezTo>
                  <a:pt x="134" y="175"/>
                  <a:pt x="134" y="175"/>
                  <a:pt x="134" y="176"/>
                </a:cubicBezTo>
                <a:cubicBezTo>
                  <a:pt x="134" y="176"/>
                  <a:pt x="134" y="176"/>
                  <a:pt x="135" y="175"/>
                </a:cubicBezTo>
                <a:close/>
                <a:moveTo>
                  <a:pt x="129" y="177"/>
                </a:moveTo>
                <a:cubicBezTo>
                  <a:pt x="129" y="177"/>
                  <a:pt x="129" y="177"/>
                  <a:pt x="129" y="178"/>
                </a:cubicBezTo>
                <a:cubicBezTo>
                  <a:pt x="129" y="178"/>
                  <a:pt x="129" y="178"/>
                  <a:pt x="130" y="177"/>
                </a:cubicBezTo>
                <a:cubicBezTo>
                  <a:pt x="129" y="177"/>
                  <a:pt x="129" y="176"/>
                  <a:pt x="130" y="176"/>
                </a:cubicBezTo>
                <a:cubicBezTo>
                  <a:pt x="130" y="176"/>
                  <a:pt x="130" y="176"/>
                  <a:pt x="129" y="176"/>
                </a:cubicBezTo>
                <a:cubicBezTo>
                  <a:pt x="129" y="176"/>
                  <a:pt x="129" y="177"/>
                  <a:pt x="129" y="177"/>
                </a:cubicBezTo>
                <a:close/>
                <a:moveTo>
                  <a:pt x="128" y="176"/>
                </a:moveTo>
                <a:cubicBezTo>
                  <a:pt x="128" y="176"/>
                  <a:pt x="128" y="176"/>
                  <a:pt x="128" y="176"/>
                </a:cubicBezTo>
                <a:close/>
                <a:moveTo>
                  <a:pt x="114" y="176"/>
                </a:moveTo>
                <a:cubicBezTo>
                  <a:pt x="114" y="177"/>
                  <a:pt x="114" y="176"/>
                  <a:pt x="114" y="176"/>
                </a:cubicBezTo>
                <a:close/>
                <a:moveTo>
                  <a:pt x="105" y="178"/>
                </a:moveTo>
                <a:cubicBezTo>
                  <a:pt x="105" y="178"/>
                  <a:pt x="105" y="177"/>
                  <a:pt x="105" y="177"/>
                </a:cubicBezTo>
                <a:cubicBezTo>
                  <a:pt x="105" y="177"/>
                  <a:pt x="105" y="177"/>
                  <a:pt x="105" y="176"/>
                </a:cubicBezTo>
                <a:cubicBezTo>
                  <a:pt x="105" y="176"/>
                  <a:pt x="105" y="176"/>
                  <a:pt x="105" y="176"/>
                </a:cubicBezTo>
                <a:cubicBezTo>
                  <a:pt x="105" y="177"/>
                  <a:pt x="104" y="178"/>
                  <a:pt x="105" y="178"/>
                </a:cubicBezTo>
                <a:close/>
                <a:moveTo>
                  <a:pt x="135" y="176"/>
                </a:moveTo>
                <a:cubicBezTo>
                  <a:pt x="135" y="176"/>
                  <a:pt x="135" y="176"/>
                  <a:pt x="135" y="176"/>
                </a:cubicBezTo>
                <a:close/>
                <a:moveTo>
                  <a:pt x="106" y="177"/>
                </a:moveTo>
                <a:cubicBezTo>
                  <a:pt x="106" y="177"/>
                  <a:pt x="106" y="177"/>
                  <a:pt x="106" y="177"/>
                </a:cubicBezTo>
                <a:cubicBezTo>
                  <a:pt x="106" y="177"/>
                  <a:pt x="106" y="177"/>
                  <a:pt x="107" y="177"/>
                </a:cubicBezTo>
                <a:cubicBezTo>
                  <a:pt x="107" y="177"/>
                  <a:pt x="107" y="177"/>
                  <a:pt x="107" y="177"/>
                </a:cubicBezTo>
                <a:cubicBezTo>
                  <a:pt x="107" y="177"/>
                  <a:pt x="107" y="176"/>
                  <a:pt x="107" y="176"/>
                </a:cubicBezTo>
                <a:cubicBezTo>
                  <a:pt x="106" y="177"/>
                  <a:pt x="106" y="177"/>
                  <a:pt x="106" y="177"/>
                </a:cubicBezTo>
                <a:close/>
                <a:moveTo>
                  <a:pt x="128" y="177"/>
                </a:moveTo>
                <a:cubicBezTo>
                  <a:pt x="128" y="177"/>
                  <a:pt x="128" y="176"/>
                  <a:pt x="128" y="176"/>
                </a:cubicBezTo>
                <a:cubicBezTo>
                  <a:pt x="128" y="177"/>
                  <a:pt x="128" y="177"/>
                  <a:pt x="128" y="177"/>
                </a:cubicBezTo>
                <a:close/>
                <a:moveTo>
                  <a:pt x="116" y="177"/>
                </a:moveTo>
                <a:cubicBezTo>
                  <a:pt x="115" y="177"/>
                  <a:pt x="115" y="177"/>
                  <a:pt x="115" y="177"/>
                </a:cubicBezTo>
                <a:cubicBezTo>
                  <a:pt x="115" y="177"/>
                  <a:pt x="115" y="177"/>
                  <a:pt x="116" y="177"/>
                </a:cubicBezTo>
                <a:close/>
                <a:moveTo>
                  <a:pt x="134" y="177"/>
                </a:moveTo>
                <a:cubicBezTo>
                  <a:pt x="134" y="177"/>
                  <a:pt x="134" y="177"/>
                  <a:pt x="134" y="177"/>
                </a:cubicBezTo>
                <a:cubicBezTo>
                  <a:pt x="134" y="177"/>
                  <a:pt x="133" y="177"/>
                  <a:pt x="134" y="177"/>
                </a:cubicBezTo>
                <a:close/>
                <a:moveTo>
                  <a:pt x="126" y="178"/>
                </a:moveTo>
                <a:cubicBezTo>
                  <a:pt x="126" y="177"/>
                  <a:pt x="126" y="177"/>
                  <a:pt x="126" y="177"/>
                </a:cubicBezTo>
                <a:cubicBezTo>
                  <a:pt x="126" y="177"/>
                  <a:pt x="126" y="178"/>
                  <a:pt x="126" y="178"/>
                </a:cubicBezTo>
                <a:close/>
                <a:moveTo>
                  <a:pt x="106" y="178"/>
                </a:moveTo>
                <a:cubicBezTo>
                  <a:pt x="106" y="178"/>
                  <a:pt x="106" y="178"/>
                  <a:pt x="106" y="178"/>
                </a:cubicBezTo>
                <a:close/>
                <a:moveTo>
                  <a:pt x="126" y="178"/>
                </a:moveTo>
                <a:cubicBezTo>
                  <a:pt x="125" y="178"/>
                  <a:pt x="125" y="179"/>
                  <a:pt x="125" y="179"/>
                </a:cubicBezTo>
                <a:cubicBezTo>
                  <a:pt x="126" y="179"/>
                  <a:pt x="126" y="178"/>
                  <a:pt x="126" y="178"/>
                </a:cubicBezTo>
                <a:close/>
                <a:moveTo>
                  <a:pt x="127" y="178"/>
                </a:moveTo>
                <a:cubicBezTo>
                  <a:pt x="127" y="178"/>
                  <a:pt x="127" y="178"/>
                  <a:pt x="127" y="178"/>
                </a:cubicBezTo>
                <a:cubicBezTo>
                  <a:pt x="127" y="178"/>
                  <a:pt x="127" y="178"/>
                  <a:pt x="127" y="178"/>
                </a:cubicBezTo>
                <a:close/>
                <a:moveTo>
                  <a:pt x="111" y="178"/>
                </a:moveTo>
                <a:cubicBezTo>
                  <a:pt x="111" y="178"/>
                  <a:pt x="111" y="177"/>
                  <a:pt x="111" y="178"/>
                </a:cubicBezTo>
                <a:close/>
                <a:moveTo>
                  <a:pt x="105" y="179"/>
                </a:moveTo>
                <a:cubicBezTo>
                  <a:pt x="106" y="179"/>
                  <a:pt x="107" y="179"/>
                  <a:pt x="106" y="178"/>
                </a:cubicBezTo>
                <a:cubicBezTo>
                  <a:pt x="106" y="179"/>
                  <a:pt x="105" y="179"/>
                  <a:pt x="105" y="179"/>
                </a:cubicBezTo>
                <a:close/>
                <a:moveTo>
                  <a:pt x="125" y="181"/>
                </a:moveTo>
                <a:cubicBezTo>
                  <a:pt x="125" y="182"/>
                  <a:pt x="125" y="182"/>
                  <a:pt x="125" y="182"/>
                </a:cubicBezTo>
                <a:cubicBezTo>
                  <a:pt x="125" y="182"/>
                  <a:pt x="125" y="182"/>
                  <a:pt x="126" y="182"/>
                </a:cubicBezTo>
                <a:cubicBezTo>
                  <a:pt x="125" y="181"/>
                  <a:pt x="126" y="181"/>
                  <a:pt x="126" y="181"/>
                </a:cubicBezTo>
                <a:cubicBezTo>
                  <a:pt x="126" y="180"/>
                  <a:pt x="127" y="179"/>
                  <a:pt x="127" y="178"/>
                </a:cubicBezTo>
                <a:cubicBezTo>
                  <a:pt x="127" y="179"/>
                  <a:pt x="125" y="180"/>
                  <a:pt x="125" y="181"/>
                </a:cubicBezTo>
                <a:close/>
                <a:moveTo>
                  <a:pt x="114" y="179"/>
                </a:moveTo>
                <a:cubicBezTo>
                  <a:pt x="114" y="179"/>
                  <a:pt x="114" y="179"/>
                  <a:pt x="114" y="178"/>
                </a:cubicBezTo>
                <a:cubicBezTo>
                  <a:pt x="114" y="178"/>
                  <a:pt x="114" y="178"/>
                  <a:pt x="114" y="178"/>
                </a:cubicBezTo>
                <a:cubicBezTo>
                  <a:pt x="114" y="178"/>
                  <a:pt x="114" y="179"/>
                  <a:pt x="114" y="179"/>
                </a:cubicBezTo>
                <a:close/>
                <a:moveTo>
                  <a:pt x="131" y="178"/>
                </a:moveTo>
                <a:cubicBezTo>
                  <a:pt x="132" y="179"/>
                  <a:pt x="132" y="178"/>
                  <a:pt x="131" y="178"/>
                </a:cubicBezTo>
                <a:close/>
                <a:moveTo>
                  <a:pt x="110" y="178"/>
                </a:moveTo>
                <a:cubicBezTo>
                  <a:pt x="110" y="179"/>
                  <a:pt x="110" y="178"/>
                  <a:pt x="110" y="178"/>
                </a:cubicBezTo>
                <a:close/>
                <a:moveTo>
                  <a:pt x="130" y="179"/>
                </a:moveTo>
                <a:cubicBezTo>
                  <a:pt x="130" y="179"/>
                  <a:pt x="130" y="179"/>
                  <a:pt x="130" y="179"/>
                </a:cubicBezTo>
                <a:cubicBezTo>
                  <a:pt x="130" y="179"/>
                  <a:pt x="130" y="178"/>
                  <a:pt x="130" y="178"/>
                </a:cubicBezTo>
                <a:cubicBezTo>
                  <a:pt x="130" y="178"/>
                  <a:pt x="130" y="178"/>
                  <a:pt x="130" y="178"/>
                </a:cubicBezTo>
                <a:cubicBezTo>
                  <a:pt x="130" y="178"/>
                  <a:pt x="130" y="179"/>
                  <a:pt x="130" y="179"/>
                </a:cubicBezTo>
                <a:close/>
                <a:moveTo>
                  <a:pt x="103" y="180"/>
                </a:moveTo>
                <a:cubicBezTo>
                  <a:pt x="104" y="180"/>
                  <a:pt x="104" y="179"/>
                  <a:pt x="104" y="179"/>
                </a:cubicBezTo>
                <a:cubicBezTo>
                  <a:pt x="104" y="179"/>
                  <a:pt x="103" y="179"/>
                  <a:pt x="103" y="180"/>
                </a:cubicBezTo>
                <a:close/>
                <a:moveTo>
                  <a:pt x="124" y="179"/>
                </a:moveTo>
                <a:cubicBezTo>
                  <a:pt x="125" y="179"/>
                  <a:pt x="125" y="179"/>
                  <a:pt x="124" y="179"/>
                </a:cubicBezTo>
                <a:cubicBezTo>
                  <a:pt x="124" y="179"/>
                  <a:pt x="124" y="179"/>
                  <a:pt x="124" y="179"/>
                </a:cubicBezTo>
                <a:close/>
                <a:moveTo>
                  <a:pt x="131" y="180"/>
                </a:moveTo>
                <a:cubicBezTo>
                  <a:pt x="131" y="180"/>
                  <a:pt x="130" y="179"/>
                  <a:pt x="131" y="179"/>
                </a:cubicBezTo>
                <a:cubicBezTo>
                  <a:pt x="131" y="179"/>
                  <a:pt x="131" y="179"/>
                  <a:pt x="130" y="179"/>
                </a:cubicBezTo>
                <a:cubicBezTo>
                  <a:pt x="130" y="179"/>
                  <a:pt x="131" y="180"/>
                  <a:pt x="131" y="180"/>
                </a:cubicBezTo>
                <a:close/>
                <a:moveTo>
                  <a:pt x="110" y="180"/>
                </a:moveTo>
                <a:cubicBezTo>
                  <a:pt x="110" y="180"/>
                  <a:pt x="110" y="179"/>
                  <a:pt x="110" y="179"/>
                </a:cubicBezTo>
                <a:cubicBezTo>
                  <a:pt x="110" y="179"/>
                  <a:pt x="109" y="180"/>
                  <a:pt x="110" y="180"/>
                </a:cubicBezTo>
                <a:close/>
                <a:moveTo>
                  <a:pt x="124" y="179"/>
                </a:moveTo>
                <a:cubicBezTo>
                  <a:pt x="124" y="179"/>
                  <a:pt x="124" y="179"/>
                  <a:pt x="124" y="179"/>
                </a:cubicBezTo>
                <a:cubicBezTo>
                  <a:pt x="124" y="179"/>
                  <a:pt x="124" y="179"/>
                  <a:pt x="124" y="179"/>
                </a:cubicBezTo>
                <a:cubicBezTo>
                  <a:pt x="124" y="179"/>
                  <a:pt x="124" y="179"/>
                  <a:pt x="124" y="179"/>
                </a:cubicBezTo>
                <a:cubicBezTo>
                  <a:pt x="124" y="179"/>
                  <a:pt x="124" y="179"/>
                  <a:pt x="124" y="179"/>
                </a:cubicBezTo>
                <a:close/>
                <a:moveTo>
                  <a:pt x="125" y="179"/>
                </a:moveTo>
                <a:cubicBezTo>
                  <a:pt x="125" y="179"/>
                  <a:pt x="125" y="180"/>
                  <a:pt x="125" y="180"/>
                </a:cubicBezTo>
                <a:cubicBezTo>
                  <a:pt x="125" y="179"/>
                  <a:pt x="125" y="179"/>
                  <a:pt x="125" y="179"/>
                </a:cubicBezTo>
                <a:cubicBezTo>
                  <a:pt x="125" y="179"/>
                  <a:pt x="125" y="179"/>
                  <a:pt x="125" y="179"/>
                </a:cubicBezTo>
                <a:close/>
                <a:moveTo>
                  <a:pt x="109" y="180"/>
                </a:moveTo>
                <a:cubicBezTo>
                  <a:pt x="109" y="180"/>
                  <a:pt x="109" y="180"/>
                  <a:pt x="109" y="181"/>
                </a:cubicBezTo>
                <a:cubicBezTo>
                  <a:pt x="109" y="180"/>
                  <a:pt x="110" y="180"/>
                  <a:pt x="110" y="180"/>
                </a:cubicBezTo>
                <a:cubicBezTo>
                  <a:pt x="109" y="180"/>
                  <a:pt x="109" y="180"/>
                  <a:pt x="109" y="179"/>
                </a:cubicBezTo>
                <a:cubicBezTo>
                  <a:pt x="109" y="180"/>
                  <a:pt x="109" y="180"/>
                  <a:pt x="109" y="180"/>
                </a:cubicBezTo>
                <a:close/>
                <a:moveTo>
                  <a:pt x="130" y="180"/>
                </a:moveTo>
                <a:cubicBezTo>
                  <a:pt x="130" y="181"/>
                  <a:pt x="129" y="181"/>
                  <a:pt x="129" y="182"/>
                </a:cubicBezTo>
                <a:cubicBezTo>
                  <a:pt x="130" y="182"/>
                  <a:pt x="130" y="181"/>
                  <a:pt x="131" y="181"/>
                </a:cubicBezTo>
                <a:cubicBezTo>
                  <a:pt x="130" y="180"/>
                  <a:pt x="130" y="180"/>
                  <a:pt x="130" y="180"/>
                </a:cubicBezTo>
                <a:cubicBezTo>
                  <a:pt x="130" y="180"/>
                  <a:pt x="130" y="180"/>
                  <a:pt x="130" y="180"/>
                </a:cubicBezTo>
                <a:close/>
                <a:moveTo>
                  <a:pt x="123" y="180"/>
                </a:moveTo>
                <a:cubicBezTo>
                  <a:pt x="123" y="181"/>
                  <a:pt x="123" y="180"/>
                  <a:pt x="123" y="180"/>
                </a:cubicBezTo>
                <a:close/>
                <a:moveTo>
                  <a:pt x="124" y="181"/>
                </a:moveTo>
                <a:cubicBezTo>
                  <a:pt x="125" y="181"/>
                  <a:pt x="125" y="180"/>
                  <a:pt x="124" y="181"/>
                </a:cubicBezTo>
                <a:close/>
                <a:moveTo>
                  <a:pt x="131" y="181"/>
                </a:moveTo>
                <a:cubicBezTo>
                  <a:pt x="131" y="181"/>
                  <a:pt x="131" y="181"/>
                  <a:pt x="131" y="181"/>
                </a:cubicBezTo>
                <a:close/>
                <a:moveTo>
                  <a:pt x="114" y="181"/>
                </a:moveTo>
                <a:cubicBezTo>
                  <a:pt x="114" y="181"/>
                  <a:pt x="114" y="181"/>
                  <a:pt x="114" y="181"/>
                </a:cubicBezTo>
                <a:cubicBezTo>
                  <a:pt x="114" y="181"/>
                  <a:pt x="114" y="181"/>
                  <a:pt x="114" y="181"/>
                </a:cubicBezTo>
                <a:cubicBezTo>
                  <a:pt x="114" y="181"/>
                  <a:pt x="114" y="181"/>
                  <a:pt x="114" y="181"/>
                </a:cubicBezTo>
                <a:close/>
                <a:moveTo>
                  <a:pt x="101" y="183"/>
                </a:moveTo>
                <a:cubicBezTo>
                  <a:pt x="101" y="184"/>
                  <a:pt x="101" y="184"/>
                  <a:pt x="101" y="185"/>
                </a:cubicBezTo>
                <a:cubicBezTo>
                  <a:pt x="101" y="185"/>
                  <a:pt x="101" y="185"/>
                  <a:pt x="100" y="185"/>
                </a:cubicBezTo>
                <a:cubicBezTo>
                  <a:pt x="100" y="185"/>
                  <a:pt x="100" y="186"/>
                  <a:pt x="100" y="187"/>
                </a:cubicBezTo>
                <a:cubicBezTo>
                  <a:pt x="100" y="187"/>
                  <a:pt x="100" y="188"/>
                  <a:pt x="100" y="188"/>
                </a:cubicBezTo>
                <a:cubicBezTo>
                  <a:pt x="101" y="186"/>
                  <a:pt x="103" y="183"/>
                  <a:pt x="103" y="181"/>
                </a:cubicBezTo>
                <a:cubicBezTo>
                  <a:pt x="102" y="181"/>
                  <a:pt x="103" y="183"/>
                  <a:pt x="101" y="183"/>
                </a:cubicBezTo>
                <a:close/>
                <a:moveTo>
                  <a:pt x="124" y="182"/>
                </a:moveTo>
                <a:cubicBezTo>
                  <a:pt x="124" y="182"/>
                  <a:pt x="124" y="182"/>
                  <a:pt x="124" y="181"/>
                </a:cubicBezTo>
                <a:cubicBezTo>
                  <a:pt x="124" y="181"/>
                  <a:pt x="124" y="182"/>
                  <a:pt x="124" y="182"/>
                </a:cubicBezTo>
                <a:close/>
                <a:moveTo>
                  <a:pt x="112" y="182"/>
                </a:moveTo>
                <a:cubicBezTo>
                  <a:pt x="113" y="182"/>
                  <a:pt x="113" y="182"/>
                  <a:pt x="113" y="182"/>
                </a:cubicBezTo>
                <a:cubicBezTo>
                  <a:pt x="112" y="182"/>
                  <a:pt x="112" y="182"/>
                  <a:pt x="112" y="182"/>
                </a:cubicBezTo>
                <a:close/>
                <a:moveTo>
                  <a:pt x="104" y="182"/>
                </a:moveTo>
                <a:cubicBezTo>
                  <a:pt x="104" y="182"/>
                  <a:pt x="103" y="182"/>
                  <a:pt x="104" y="182"/>
                </a:cubicBezTo>
                <a:close/>
                <a:moveTo>
                  <a:pt x="105" y="182"/>
                </a:moveTo>
                <a:cubicBezTo>
                  <a:pt x="105" y="182"/>
                  <a:pt x="105" y="182"/>
                  <a:pt x="105" y="182"/>
                </a:cubicBezTo>
                <a:cubicBezTo>
                  <a:pt x="105" y="182"/>
                  <a:pt x="105" y="182"/>
                  <a:pt x="105" y="182"/>
                </a:cubicBezTo>
                <a:cubicBezTo>
                  <a:pt x="105" y="182"/>
                  <a:pt x="105" y="182"/>
                  <a:pt x="105" y="182"/>
                </a:cubicBezTo>
                <a:cubicBezTo>
                  <a:pt x="105" y="182"/>
                  <a:pt x="105" y="182"/>
                  <a:pt x="105" y="182"/>
                </a:cubicBezTo>
                <a:close/>
                <a:moveTo>
                  <a:pt x="103" y="182"/>
                </a:moveTo>
                <a:cubicBezTo>
                  <a:pt x="103" y="182"/>
                  <a:pt x="104" y="182"/>
                  <a:pt x="103" y="182"/>
                </a:cubicBezTo>
                <a:close/>
                <a:moveTo>
                  <a:pt x="103" y="184"/>
                </a:moveTo>
                <a:cubicBezTo>
                  <a:pt x="104" y="185"/>
                  <a:pt x="101" y="186"/>
                  <a:pt x="102" y="187"/>
                </a:cubicBezTo>
                <a:cubicBezTo>
                  <a:pt x="103" y="187"/>
                  <a:pt x="103" y="186"/>
                  <a:pt x="103" y="186"/>
                </a:cubicBezTo>
                <a:cubicBezTo>
                  <a:pt x="103" y="184"/>
                  <a:pt x="105" y="184"/>
                  <a:pt x="104" y="182"/>
                </a:cubicBezTo>
                <a:cubicBezTo>
                  <a:pt x="103" y="182"/>
                  <a:pt x="103" y="183"/>
                  <a:pt x="103" y="184"/>
                </a:cubicBezTo>
                <a:close/>
                <a:moveTo>
                  <a:pt x="125" y="182"/>
                </a:moveTo>
                <a:cubicBezTo>
                  <a:pt x="125" y="182"/>
                  <a:pt x="125" y="182"/>
                  <a:pt x="125" y="182"/>
                </a:cubicBezTo>
                <a:cubicBezTo>
                  <a:pt x="125" y="182"/>
                  <a:pt x="125" y="182"/>
                  <a:pt x="125" y="182"/>
                </a:cubicBezTo>
                <a:close/>
                <a:moveTo>
                  <a:pt x="130" y="182"/>
                </a:moveTo>
                <a:cubicBezTo>
                  <a:pt x="130" y="183"/>
                  <a:pt x="130" y="182"/>
                  <a:pt x="130" y="182"/>
                </a:cubicBezTo>
                <a:close/>
                <a:moveTo>
                  <a:pt x="123" y="183"/>
                </a:moveTo>
                <a:cubicBezTo>
                  <a:pt x="124" y="183"/>
                  <a:pt x="124" y="183"/>
                  <a:pt x="124" y="182"/>
                </a:cubicBezTo>
                <a:cubicBezTo>
                  <a:pt x="124" y="182"/>
                  <a:pt x="123" y="182"/>
                  <a:pt x="123" y="182"/>
                </a:cubicBezTo>
                <a:cubicBezTo>
                  <a:pt x="123" y="183"/>
                  <a:pt x="123" y="183"/>
                  <a:pt x="123" y="183"/>
                </a:cubicBezTo>
                <a:close/>
                <a:moveTo>
                  <a:pt x="130" y="184"/>
                </a:moveTo>
                <a:cubicBezTo>
                  <a:pt x="130" y="184"/>
                  <a:pt x="130" y="183"/>
                  <a:pt x="130" y="183"/>
                </a:cubicBezTo>
                <a:cubicBezTo>
                  <a:pt x="130" y="183"/>
                  <a:pt x="130" y="183"/>
                  <a:pt x="130" y="184"/>
                </a:cubicBezTo>
                <a:close/>
                <a:moveTo>
                  <a:pt x="129" y="184"/>
                </a:moveTo>
                <a:cubicBezTo>
                  <a:pt x="129" y="184"/>
                  <a:pt x="129" y="183"/>
                  <a:pt x="129" y="183"/>
                </a:cubicBezTo>
                <a:cubicBezTo>
                  <a:pt x="129" y="183"/>
                  <a:pt x="129" y="183"/>
                  <a:pt x="129" y="183"/>
                </a:cubicBezTo>
                <a:cubicBezTo>
                  <a:pt x="129" y="183"/>
                  <a:pt x="129" y="183"/>
                  <a:pt x="129" y="184"/>
                </a:cubicBezTo>
                <a:close/>
                <a:moveTo>
                  <a:pt x="123" y="184"/>
                </a:moveTo>
                <a:cubicBezTo>
                  <a:pt x="123" y="184"/>
                  <a:pt x="124" y="183"/>
                  <a:pt x="123" y="183"/>
                </a:cubicBezTo>
                <a:cubicBezTo>
                  <a:pt x="123" y="183"/>
                  <a:pt x="123" y="184"/>
                  <a:pt x="123" y="184"/>
                </a:cubicBezTo>
                <a:close/>
                <a:moveTo>
                  <a:pt x="113" y="183"/>
                </a:moveTo>
                <a:cubicBezTo>
                  <a:pt x="113" y="183"/>
                  <a:pt x="113" y="183"/>
                  <a:pt x="113" y="183"/>
                </a:cubicBezTo>
                <a:close/>
                <a:moveTo>
                  <a:pt x="100" y="184"/>
                </a:moveTo>
                <a:cubicBezTo>
                  <a:pt x="100" y="184"/>
                  <a:pt x="100" y="184"/>
                  <a:pt x="100" y="184"/>
                </a:cubicBezTo>
                <a:close/>
                <a:moveTo>
                  <a:pt x="131" y="184"/>
                </a:moveTo>
                <a:cubicBezTo>
                  <a:pt x="131" y="184"/>
                  <a:pt x="131" y="184"/>
                  <a:pt x="131" y="184"/>
                </a:cubicBezTo>
                <a:close/>
                <a:moveTo>
                  <a:pt x="100" y="184"/>
                </a:moveTo>
                <a:cubicBezTo>
                  <a:pt x="100" y="184"/>
                  <a:pt x="100" y="183"/>
                  <a:pt x="100" y="184"/>
                </a:cubicBezTo>
                <a:close/>
                <a:moveTo>
                  <a:pt x="129" y="186"/>
                </a:moveTo>
                <a:cubicBezTo>
                  <a:pt x="129" y="185"/>
                  <a:pt x="129" y="184"/>
                  <a:pt x="130" y="184"/>
                </a:cubicBezTo>
                <a:cubicBezTo>
                  <a:pt x="130" y="184"/>
                  <a:pt x="129" y="184"/>
                  <a:pt x="129" y="184"/>
                </a:cubicBezTo>
                <a:cubicBezTo>
                  <a:pt x="129" y="184"/>
                  <a:pt x="129" y="185"/>
                  <a:pt x="129" y="186"/>
                </a:cubicBezTo>
                <a:close/>
                <a:moveTo>
                  <a:pt x="113" y="185"/>
                </a:moveTo>
                <a:cubicBezTo>
                  <a:pt x="113" y="185"/>
                  <a:pt x="113" y="184"/>
                  <a:pt x="113" y="184"/>
                </a:cubicBezTo>
                <a:cubicBezTo>
                  <a:pt x="113" y="184"/>
                  <a:pt x="112" y="184"/>
                  <a:pt x="113" y="185"/>
                </a:cubicBezTo>
                <a:close/>
                <a:moveTo>
                  <a:pt x="111" y="184"/>
                </a:moveTo>
                <a:cubicBezTo>
                  <a:pt x="111" y="184"/>
                  <a:pt x="111" y="184"/>
                  <a:pt x="111" y="184"/>
                </a:cubicBezTo>
                <a:close/>
                <a:moveTo>
                  <a:pt x="122" y="185"/>
                </a:moveTo>
                <a:cubicBezTo>
                  <a:pt x="123" y="185"/>
                  <a:pt x="123" y="184"/>
                  <a:pt x="123" y="184"/>
                </a:cubicBezTo>
                <a:cubicBezTo>
                  <a:pt x="123" y="185"/>
                  <a:pt x="122" y="185"/>
                  <a:pt x="122" y="185"/>
                </a:cubicBezTo>
                <a:close/>
                <a:moveTo>
                  <a:pt x="130" y="184"/>
                </a:moveTo>
                <a:cubicBezTo>
                  <a:pt x="130" y="184"/>
                  <a:pt x="130" y="184"/>
                  <a:pt x="130" y="184"/>
                </a:cubicBezTo>
                <a:cubicBezTo>
                  <a:pt x="130" y="184"/>
                  <a:pt x="130" y="184"/>
                  <a:pt x="130" y="184"/>
                </a:cubicBezTo>
                <a:close/>
                <a:moveTo>
                  <a:pt x="100" y="185"/>
                </a:moveTo>
                <a:cubicBezTo>
                  <a:pt x="100" y="185"/>
                  <a:pt x="100" y="185"/>
                  <a:pt x="100" y="185"/>
                </a:cubicBezTo>
                <a:close/>
                <a:moveTo>
                  <a:pt x="123" y="186"/>
                </a:moveTo>
                <a:cubicBezTo>
                  <a:pt x="123" y="186"/>
                  <a:pt x="123" y="186"/>
                  <a:pt x="123" y="186"/>
                </a:cubicBezTo>
                <a:close/>
                <a:moveTo>
                  <a:pt x="110" y="187"/>
                </a:moveTo>
                <a:cubicBezTo>
                  <a:pt x="110" y="187"/>
                  <a:pt x="110" y="186"/>
                  <a:pt x="110" y="186"/>
                </a:cubicBezTo>
                <a:cubicBezTo>
                  <a:pt x="110" y="186"/>
                  <a:pt x="110" y="187"/>
                  <a:pt x="110" y="187"/>
                </a:cubicBezTo>
                <a:close/>
                <a:moveTo>
                  <a:pt x="127" y="186"/>
                </a:moveTo>
                <a:cubicBezTo>
                  <a:pt x="127" y="187"/>
                  <a:pt x="127" y="187"/>
                  <a:pt x="127" y="187"/>
                </a:cubicBezTo>
                <a:cubicBezTo>
                  <a:pt x="127" y="187"/>
                  <a:pt x="127" y="186"/>
                  <a:pt x="127" y="186"/>
                </a:cubicBezTo>
                <a:cubicBezTo>
                  <a:pt x="127" y="186"/>
                  <a:pt x="127" y="187"/>
                  <a:pt x="127" y="186"/>
                </a:cubicBezTo>
                <a:close/>
                <a:moveTo>
                  <a:pt x="127" y="187"/>
                </a:moveTo>
                <a:cubicBezTo>
                  <a:pt x="127" y="187"/>
                  <a:pt x="127" y="187"/>
                  <a:pt x="127" y="187"/>
                </a:cubicBezTo>
                <a:close/>
                <a:moveTo>
                  <a:pt x="102" y="188"/>
                </a:moveTo>
                <a:cubicBezTo>
                  <a:pt x="102" y="188"/>
                  <a:pt x="102" y="188"/>
                  <a:pt x="102" y="188"/>
                </a:cubicBezTo>
                <a:cubicBezTo>
                  <a:pt x="102" y="188"/>
                  <a:pt x="102" y="188"/>
                  <a:pt x="102" y="188"/>
                </a:cubicBezTo>
                <a:close/>
                <a:moveTo>
                  <a:pt x="99" y="189"/>
                </a:moveTo>
                <a:cubicBezTo>
                  <a:pt x="99" y="189"/>
                  <a:pt x="99" y="189"/>
                  <a:pt x="99" y="189"/>
                </a:cubicBezTo>
                <a:cubicBezTo>
                  <a:pt x="99" y="190"/>
                  <a:pt x="99" y="190"/>
                  <a:pt x="98" y="190"/>
                </a:cubicBezTo>
                <a:cubicBezTo>
                  <a:pt x="98" y="191"/>
                  <a:pt x="98" y="192"/>
                  <a:pt x="98" y="193"/>
                </a:cubicBezTo>
                <a:cubicBezTo>
                  <a:pt x="99" y="192"/>
                  <a:pt x="99" y="190"/>
                  <a:pt x="100" y="188"/>
                </a:cubicBezTo>
                <a:cubicBezTo>
                  <a:pt x="100" y="188"/>
                  <a:pt x="100" y="188"/>
                  <a:pt x="100" y="188"/>
                </a:cubicBezTo>
                <a:cubicBezTo>
                  <a:pt x="99" y="188"/>
                  <a:pt x="99" y="189"/>
                  <a:pt x="99" y="189"/>
                </a:cubicBezTo>
                <a:close/>
                <a:moveTo>
                  <a:pt x="108" y="190"/>
                </a:moveTo>
                <a:cubicBezTo>
                  <a:pt x="108" y="190"/>
                  <a:pt x="109" y="190"/>
                  <a:pt x="109" y="190"/>
                </a:cubicBezTo>
                <a:cubicBezTo>
                  <a:pt x="109" y="190"/>
                  <a:pt x="109" y="189"/>
                  <a:pt x="110" y="188"/>
                </a:cubicBezTo>
                <a:cubicBezTo>
                  <a:pt x="109" y="188"/>
                  <a:pt x="109" y="189"/>
                  <a:pt x="108" y="190"/>
                </a:cubicBezTo>
                <a:close/>
                <a:moveTo>
                  <a:pt x="101" y="189"/>
                </a:moveTo>
                <a:cubicBezTo>
                  <a:pt x="101" y="190"/>
                  <a:pt x="101" y="191"/>
                  <a:pt x="99" y="191"/>
                </a:cubicBezTo>
                <a:cubicBezTo>
                  <a:pt x="99" y="191"/>
                  <a:pt x="99" y="191"/>
                  <a:pt x="99" y="192"/>
                </a:cubicBezTo>
                <a:cubicBezTo>
                  <a:pt x="100" y="192"/>
                  <a:pt x="100" y="193"/>
                  <a:pt x="100" y="192"/>
                </a:cubicBezTo>
                <a:cubicBezTo>
                  <a:pt x="100" y="192"/>
                  <a:pt x="100" y="192"/>
                  <a:pt x="100" y="191"/>
                </a:cubicBezTo>
                <a:cubicBezTo>
                  <a:pt x="101" y="191"/>
                  <a:pt x="101" y="191"/>
                  <a:pt x="101" y="190"/>
                </a:cubicBezTo>
                <a:cubicBezTo>
                  <a:pt x="101" y="190"/>
                  <a:pt x="101" y="190"/>
                  <a:pt x="101" y="190"/>
                </a:cubicBezTo>
                <a:cubicBezTo>
                  <a:pt x="101" y="189"/>
                  <a:pt x="101" y="189"/>
                  <a:pt x="102" y="189"/>
                </a:cubicBezTo>
                <a:cubicBezTo>
                  <a:pt x="102" y="189"/>
                  <a:pt x="101" y="189"/>
                  <a:pt x="101" y="189"/>
                </a:cubicBezTo>
                <a:close/>
                <a:moveTo>
                  <a:pt x="275" y="190"/>
                </a:moveTo>
                <a:cubicBezTo>
                  <a:pt x="275" y="190"/>
                  <a:pt x="276" y="190"/>
                  <a:pt x="276" y="190"/>
                </a:cubicBezTo>
                <a:cubicBezTo>
                  <a:pt x="276" y="189"/>
                  <a:pt x="276" y="189"/>
                  <a:pt x="276" y="189"/>
                </a:cubicBezTo>
                <a:cubicBezTo>
                  <a:pt x="275" y="189"/>
                  <a:pt x="275" y="189"/>
                  <a:pt x="275" y="190"/>
                </a:cubicBezTo>
                <a:close/>
                <a:moveTo>
                  <a:pt x="107" y="190"/>
                </a:moveTo>
                <a:cubicBezTo>
                  <a:pt x="107" y="190"/>
                  <a:pt x="108" y="190"/>
                  <a:pt x="108" y="189"/>
                </a:cubicBezTo>
                <a:cubicBezTo>
                  <a:pt x="107" y="189"/>
                  <a:pt x="107" y="189"/>
                  <a:pt x="107" y="189"/>
                </a:cubicBezTo>
                <a:cubicBezTo>
                  <a:pt x="107" y="189"/>
                  <a:pt x="107" y="190"/>
                  <a:pt x="107" y="190"/>
                </a:cubicBezTo>
                <a:close/>
                <a:moveTo>
                  <a:pt x="120" y="191"/>
                </a:moveTo>
                <a:cubicBezTo>
                  <a:pt x="120" y="191"/>
                  <a:pt x="120" y="191"/>
                  <a:pt x="120" y="190"/>
                </a:cubicBezTo>
                <a:cubicBezTo>
                  <a:pt x="120" y="190"/>
                  <a:pt x="119" y="191"/>
                  <a:pt x="120" y="191"/>
                </a:cubicBezTo>
                <a:close/>
                <a:moveTo>
                  <a:pt x="108" y="191"/>
                </a:moveTo>
                <a:cubicBezTo>
                  <a:pt x="108" y="191"/>
                  <a:pt x="108" y="190"/>
                  <a:pt x="108" y="191"/>
                </a:cubicBezTo>
                <a:close/>
                <a:moveTo>
                  <a:pt x="108" y="192"/>
                </a:moveTo>
                <a:cubicBezTo>
                  <a:pt x="108" y="192"/>
                  <a:pt x="108" y="191"/>
                  <a:pt x="108" y="191"/>
                </a:cubicBezTo>
                <a:cubicBezTo>
                  <a:pt x="108" y="191"/>
                  <a:pt x="108" y="191"/>
                  <a:pt x="108" y="191"/>
                </a:cubicBezTo>
                <a:cubicBezTo>
                  <a:pt x="108" y="191"/>
                  <a:pt x="108" y="191"/>
                  <a:pt x="108" y="192"/>
                </a:cubicBezTo>
                <a:close/>
                <a:moveTo>
                  <a:pt x="119" y="192"/>
                </a:moveTo>
                <a:cubicBezTo>
                  <a:pt x="119" y="191"/>
                  <a:pt x="119" y="192"/>
                  <a:pt x="119" y="192"/>
                </a:cubicBezTo>
                <a:close/>
                <a:moveTo>
                  <a:pt x="120" y="192"/>
                </a:moveTo>
                <a:cubicBezTo>
                  <a:pt x="120" y="192"/>
                  <a:pt x="120" y="192"/>
                  <a:pt x="120" y="191"/>
                </a:cubicBezTo>
                <a:cubicBezTo>
                  <a:pt x="120" y="191"/>
                  <a:pt x="120" y="191"/>
                  <a:pt x="120" y="191"/>
                </a:cubicBezTo>
                <a:cubicBezTo>
                  <a:pt x="120" y="192"/>
                  <a:pt x="119" y="192"/>
                  <a:pt x="120" y="192"/>
                </a:cubicBezTo>
                <a:close/>
                <a:moveTo>
                  <a:pt x="109" y="192"/>
                </a:moveTo>
                <a:cubicBezTo>
                  <a:pt x="109" y="192"/>
                  <a:pt x="110" y="192"/>
                  <a:pt x="109" y="192"/>
                </a:cubicBezTo>
                <a:cubicBezTo>
                  <a:pt x="109" y="192"/>
                  <a:pt x="109" y="192"/>
                  <a:pt x="109" y="192"/>
                </a:cubicBezTo>
                <a:close/>
                <a:moveTo>
                  <a:pt x="119" y="192"/>
                </a:moveTo>
                <a:cubicBezTo>
                  <a:pt x="119" y="192"/>
                  <a:pt x="119" y="191"/>
                  <a:pt x="119" y="192"/>
                </a:cubicBezTo>
                <a:close/>
                <a:moveTo>
                  <a:pt x="119" y="193"/>
                </a:moveTo>
                <a:cubicBezTo>
                  <a:pt x="119" y="193"/>
                  <a:pt x="119" y="193"/>
                  <a:pt x="119" y="193"/>
                </a:cubicBezTo>
                <a:cubicBezTo>
                  <a:pt x="119" y="193"/>
                  <a:pt x="118" y="193"/>
                  <a:pt x="119" y="193"/>
                </a:cubicBezTo>
                <a:close/>
                <a:moveTo>
                  <a:pt x="107" y="193"/>
                </a:moveTo>
                <a:cubicBezTo>
                  <a:pt x="106" y="194"/>
                  <a:pt x="107" y="196"/>
                  <a:pt x="106" y="197"/>
                </a:cubicBezTo>
                <a:cubicBezTo>
                  <a:pt x="106" y="197"/>
                  <a:pt x="105" y="197"/>
                  <a:pt x="106" y="198"/>
                </a:cubicBezTo>
                <a:cubicBezTo>
                  <a:pt x="106" y="198"/>
                  <a:pt x="106" y="197"/>
                  <a:pt x="106" y="197"/>
                </a:cubicBezTo>
                <a:cubicBezTo>
                  <a:pt x="107" y="196"/>
                  <a:pt x="107" y="195"/>
                  <a:pt x="108" y="194"/>
                </a:cubicBezTo>
                <a:cubicBezTo>
                  <a:pt x="107" y="194"/>
                  <a:pt x="108" y="194"/>
                  <a:pt x="108" y="193"/>
                </a:cubicBezTo>
                <a:cubicBezTo>
                  <a:pt x="107" y="193"/>
                  <a:pt x="107" y="193"/>
                  <a:pt x="107" y="193"/>
                </a:cubicBezTo>
                <a:close/>
                <a:moveTo>
                  <a:pt x="106" y="194"/>
                </a:moveTo>
                <a:cubicBezTo>
                  <a:pt x="106" y="194"/>
                  <a:pt x="106" y="193"/>
                  <a:pt x="106" y="193"/>
                </a:cubicBezTo>
                <a:cubicBezTo>
                  <a:pt x="106" y="193"/>
                  <a:pt x="105" y="194"/>
                  <a:pt x="106" y="194"/>
                </a:cubicBezTo>
                <a:close/>
                <a:moveTo>
                  <a:pt x="97" y="194"/>
                </a:moveTo>
                <a:cubicBezTo>
                  <a:pt x="98" y="194"/>
                  <a:pt x="98" y="193"/>
                  <a:pt x="98" y="193"/>
                </a:cubicBezTo>
                <a:cubicBezTo>
                  <a:pt x="98" y="194"/>
                  <a:pt x="97" y="194"/>
                  <a:pt x="97" y="194"/>
                </a:cubicBezTo>
                <a:close/>
                <a:moveTo>
                  <a:pt x="108" y="194"/>
                </a:moveTo>
                <a:cubicBezTo>
                  <a:pt x="109" y="194"/>
                  <a:pt x="109" y="194"/>
                  <a:pt x="109" y="193"/>
                </a:cubicBezTo>
                <a:cubicBezTo>
                  <a:pt x="109" y="193"/>
                  <a:pt x="108" y="193"/>
                  <a:pt x="108" y="194"/>
                </a:cubicBezTo>
                <a:close/>
                <a:moveTo>
                  <a:pt x="118" y="195"/>
                </a:moveTo>
                <a:cubicBezTo>
                  <a:pt x="118" y="195"/>
                  <a:pt x="118" y="194"/>
                  <a:pt x="118" y="194"/>
                </a:cubicBezTo>
                <a:cubicBezTo>
                  <a:pt x="118" y="194"/>
                  <a:pt x="118" y="194"/>
                  <a:pt x="118" y="194"/>
                </a:cubicBezTo>
                <a:cubicBezTo>
                  <a:pt x="118" y="194"/>
                  <a:pt x="118" y="194"/>
                  <a:pt x="118" y="195"/>
                </a:cubicBezTo>
                <a:close/>
                <a:moveTo>
                  <a:pt x="105" y="196"/>
                </a:moveTo>
                <a:cubicBezTo>
                  <a:pt x="105" y="195"/>
                  <a:pt x="105" y="195"/>
                  <a:pt x="105" y="194"/>
                </a:cubicBezTo>
                <a:cubicBezTo>
                  <a:pt x="105" y="194"/>
                  <a:pt x="105" y="194"/>
                  <a:pt x="105" y="194"/>
                </a:cubicBezTo>
                <a:cubicBezTo>
                  <a:pt x="105" y="195"/>
                  <a:pt x="104" y="195"/>
                  <a:pt x="105" y="196"/>
                </a:cubicBezTo>
                <a:close/>
                <a:moveTo>
                  <a:pt x="108" y="196"/>
                </a:moveTo>
                <a:cubicBezTo>
                  <a:pt x="108" y="196"/>
                  <a:pt x="109" y="195"/>
                  <a:pt x="108" y="195"/>
                </a:cubicBezTo>
                <a:cubicBezTo>
                  <a:pt x="108" y="195"/>
                  <a:pt x="107" y="196"/>
                  <a:pt x="108" y="196"/>
                </a:cubicBezTo>
                <a:close/>
                <a:moveTo>
                  <a:pt x="104" y="196"/>
                </a:moveTo>
                <a:cubicBezTo>
                  <a:pt x="105" y="196"/>
                  <a:pt x="105" y="196"/>
                  <a:pt x="104" y="196"/>
                </a:cubicBezTo>
                <a:cubicBezTo>
                  <a:pt x="104" y="196"/>
                  <a:pt x="104" y="196"/>
                  <a:pt x="104" y="196"/>
                </a:cubicBezTo>
                <a:close/>
                <a:moveTo>
                  <a:pt x="117" y="196"/>
                </a:moveTo>
                <a:cubicBezTo>
                  <a:pt x="117" y="196"/>
                  <a:pt x="117" y="197"/>
                  <a:pt x="117" y="197"/>
                </a:cubicBezTo>
                <a:cubicBezTo>
                  <a:pt x="117" y="197"/>
                  <a:pt x="117" y="197"/>
                  <a:pt x="117" y="197"/>
                </a:cubicBezTo>
                <a:cubicBezTo>
                  <a:pt x="117" y="197"/>
                  <a:pt x="118" y="197"/>
                  <a:pt x="117" y="196"/>
                </a:cubicBezTo>
                <a:close/>
                <a:moveTo>
                  <a:pt x="103" y="199"/>
                </a:moveTo>
                <a:cubicBezTo>
                  <a:pt x="104" y="199"/>
                  <a:pt x="104" y="197"/>
                  <a:pt x="104" y="197"/>
                </a:cubicBezTo>
                <a:cubicBezTo>
                  <a:pt x="104" y="197"/>
                  <a:pt x="103" y="198"/>
                  <a:pt x="103" y="199"/>
                </a:cubicBezTo>
                <a:close/>
                <a:moveTo>
                  <a:pt x="117" y="198"/>
                </a:moveTo>
                <a:cubicBezTo>
                  <a:pt x="118" y="197"/>
                  <a:pt x="117" y="197"/>
                  <a:pt x="117" y="197"/>
                </a:cubicBezTo>
                <a:cubicBezTo>
                  <a:pt x="117" y="197"/>
                  <a:pt x="117" y="198"/>
                  <a:pt x="117" y="198"/>
                </a:cubicBezTo>
                <a:close/>
                <a:moveTo>
                  <a:pt x="105" y="199"/>
                </a:moveTo>
                <a:cubicBezTo>
                  <a:pt x="105" y="199"/>
                  <a:pt x="105" y="198"/>
                  <a:pt x="105" y="198"/>
                </a:cubicBezTo>
                <a:cubicBezTo>
                  <a:pt x="105" y="198"/>
                  <a:pt x="105" y="199"/>
                  <a:pt x="105" y="199"/>
                </a:cubicBezTo>
                <a:close/>
                <a:moveTo>
                  <a:pt x="107" y="198"/>
                </a:moveTo>
                <a:cubicBezTo>
                  <a:pt x="107" y="198"/>
                  <a:pt x="107" y="198"/>
                  <a:pt x="106" y="198"/>
                </a:cubicBezTo>
                <a:cubicBezTo>
                  <a:pt x="107" y="198"/>
                  <a:pt x="107" y="199"/>
                  <a:pt x="107" y="198"/>
                </a:cubicBezTo>
                <a:close/>
                <a:moveTo>
                  <a:pt x="106" y="200"/>
                </a:moveTo>
                <a:cubicBezTo>
                  <a:pt x="106" y="200"/>
                  <a:pt x="107" y="199"/>
                  <a:pt x="106" y="199"/>
                </a:cubicBezTo>
                <a:cubicBezTo>
                  <a:pt x="106" y="199"/>
                  <a:pt x="106" y="199"/>
                  <a:pt x="106" y="200"/>
                </a:cubicBezTo>
                <a:close/>
                <a:moveTo>
                  <a:pt x="116" y="199"/>
                </a:moveTo>
                <a:cubicBezTo>
                  <a:pt x="116" y="199"/>
                  <a:pt x="116" y="199"/>
                  <a:pt x="116" y="199"/>
                </a:cubicBezTo>
                <a:close/>
                <a:moveTo>
                  <a:pt x="102" y="200"/>
                </a:moveTo>
                <a:cubicBezTo>
                  <a:pt x="103" y="200"/>
                  <a:pt x="103" y="200"/>
                  <a:pt x="103" y="200"/>
                </a:cubicBezTo>
                <a:cubicBezTo>
                  <a:pt x="103" y="200"/>
                  <a:pt x="103" y="200"/>
                  <a:pt x="102" y="200"/>
                </a:cubicBezTo>
                <a:cubicBezTo>
                  <a:pt x="102" y="200"/>
                  <a:pt x="102" y="200"/>
                  <a:pt x="102" y="200"/>
                </a:cubicBezTo>
                <a:close/>
                <a:moveTo>
                  <a:pt x="104" y="200"/>
                </a:moveTo>
                <a:cubicBezTo>
                  <a:pt x="104" y="200"/>
                  <a:pt x="104" y="200"/>
                  <a:pt x="104" y="200"/>
                </a:cubicBezTo>
                <a:close/>
                <a:moveTo>
                  <a:pt x="104" y="200"/>
                </a:moveTo>
                <a:cubicBezTo>
                  <a:pt x="104" y="200"/>
                  <a:pt x="104" y="200"/>
                  <a:pt x="104" y="200"/>
                </a:cubicBezTo>
                <a:close/>
                <a:moveTo>
                  <a:pt x="116" y="200"/>
                </a:moveTo>
                <a:cubicBezTo>
                  <a:pt x="116" y="200"/>
                  <a:pt x="116" y="200"/>
                  <a:pt x="116" y="200"/>
                </a:cubicBezTo>
                <a:cubicBezTo>
                  <a:pt x="116" y="200"/>
                  <a:pt x="116" y="200"/>
                  <a:pt x="116" y="200"/>
                </a:cubicBezTo>
                <a:cubicBezTo>
                  <a:pt x="116" y="200"/>
                  <a:pt x="116" y="200"/>
                  <a:pt x="116" y="200"/>
                </a:cubicBezTo>
                <a:close/>
                <a:moveTo>
                  <a:pt x="115" y="201"/>
                </a:moveTo>
                <a:cubicBezTo>
                  <a:pt x="115" y="201"/>
                  <a:pt x="116" y="201"/>
                  <a:pt x="116" y="201"/>
                </a:cubicBezTo>
                <a:cubicBezTo>
                  <a:pt x="116" y="201"/>
                  <a:pt x="116" y="200"/>
                  <a:pt x="115" y="200"/>
                </a:cubicBezTo>
                <a:cubicBezTo>
                  <a:pt x="115" y="200"/>
                  <a:pt x="115" y="200"/>
                  <a:pt x="115" y="201"/>
                </a:cubicBezTo>
                <a:close/>
                <a:moveTo>
                  <a:pt x="102" y="201"/>
                </a:moveTo>
                <a:cubicBezTo>
                  <a:pt x="103" y="201"/>
                  <a:pt x="103" y="200"/>
                  <a:pt x="102" y="200"/>
                </a:cubicBezTo>
                <a:cubicBezTo>
                  <a:pt x="102" y="201"/>
                  <a:pt x="102" y="201"/>
                  <a:pt x="102" y="201"/>
                </a:cubicBezTo>
                <a:close/>
                <a:moveTo>
                  <a:pt x="104" y="201"/>
                </a:moveTo>
                <a:cubicBezTo>
                  <a:pt x="104" y="201"/>
                  <a:pt x="104" y="201"/>
                  <a:pt x="104" y="201"/>
                </a:cubicBezTo>
                <a:cubicBezTo>
                  <a:pt x="104" y="201"/>
                  <a:pt x="103" y="201"/>
                  <a:pt x="104" y="201"/>
                </a:cubicBezTo>
                <a:close/>
                <a:moveTo>
                  <a:pt x="102" y="202"/>
                </a:moveTo>
                <a:cubicBezTo>
                  <a:pt x="102" y="202"/>
                  <a:pt x="102" y="201"/>
                  <a:pt x="102" y="201"/>
                </a:cubicBezTo>
                <a:cubicBezTo>
                  <a:pt x="102" y="201"/>
                  <a:pt x="102" y="201"/>
                  <a:pt x="102" y="202"/>
                </a:cubicBezTo>
                <a:close/>
                <a:moveTo>
                  <a:pt x="92" y="203"/>
                </a:moveTo>
                <a:cubicBezTo>
                  <a:pt x="92" y="203"/>
                  <a:pt x="92" y="202"/>
                  <a:pt x="92" y="203"/>
                </a:cubicBezTo>
                <a:cubicBezTo>
                  <a:pt x="92" y="202"/>
                  <a:pt x="92" y="202"/>
                  <a:pt x="92" y="202"/>
                </a:cubicBezTo>
                <a:cubicBezTo>
                  <a:pt x="92" y="202"/>
                  <a:pt x="91" y="203"/>
                  <a:pt x="92" y="203"/>
                </a:cubicBezTo>
                <a:close/>
                <a:moveTo>
                  <a:pt x="101" y="204"/>
                </a:moveTo>
                <a:cubicBezTo>
                  <a:pt x="101" y="203"/>
                  <a:pt x="102" y="203"/>
                  <a:pt x="102" y="202"/>
                </a:cubicBezTo>
                <a:cubicBezTo>
                  <a:pt x="102" y="202"/>
                  <a:pt x="102" y="202"/>
                  <a:pt x="101" y="202"/>
                </a:cubicBezTo>
                <a:cubicBezTo>
                  <a:pt x="101" y="203"/>
                  <a:pt x="101" y="203"/>
                  <a:pt x="101" y="204"/>
                </a:cubicBezTo>
                <a:close/>
                <a:moveTo>
                  <a:pt x="103" y="203"/>
                </a:moveTo>
                <a:cubicBezTo>
                  <a:pt x="103" y="203"/>
                  <a:pt x="104" y="203"/>
                  <a:pt x="104" y="203"/>
                </a:cubicBezTo>
                <a:cubicBezTo>
                  <a:pt x="104" y="203"/>
                  <a:pt x="104" y="202"/>
                  <a:pt x="103" y="203"/>
                </a:cubicBezTo>
                <a:cubicBezTo>
                  <a:pt x="103" y="203"/>
                  <a:pt x="103" y="203"/>
                  <a:pt x="103" y="203"/>
                </a:cubicBezTo>
                <a:close/>
                <a:moveTo>
                  <a:pt x="103" y="204"/>
                </a:moveTo>
                <a:cubicBezTo>
                  <a:pt x="103" y="204"/>
                  <a:pt x="103" y="204"/>
                  <a:pt x="103" y="204"/>
                </a:cubicBezTo>
                <a:cubicBezTo>
                  <a:pt x="103" y="204"/>
                  <a:pt x="104" y="203"/>
                  <a:pt x="103" y="203"/>
                </a:cubicBezTo>
                <a:cubicBezTo>
                  <a:pt x="103" y="203"/>
                  <a:pt x="103" y="203"/>
                  <a:pt x="103" y="204"/>
                </a:cubicBezTo>
                <a:close/>
                <a:moveTo>
                  <a:pt x="114" y="204"/>
                </a:moveTo>
                <a:cubicBezTo>
                  <a:pt x="115" y="204"/>
                  <a:pt x="115" y="204"/>
                  <a:pt x="115" y="204"/>
                </a:cubicBezTo>
                <a:cubicBezTo>
                  <a:pt x="115" y="204"/>
                  <a:pt x="114" y="204"/>
                  <a:pt x="114" y="204"/>
                </a:cubicBezTo>
                <a:cubicBezTo>
                  <a:pt x="114" y="204"/>
                  <a:pt x="114" y="204"/>
                  <a:pt x="114" y="204"/>
                </a:cubicBezTo>
                <a:close/>
                <a:moveTo>
                  <a:pt x="100" y="206"/>
                </a:moveTo>
                <a:cubicBezTo>
                  <a:pt x="100" y="205"/>
                  <a:pt x="101" y="205"/>
                  <a:pt x="101" y="204"/>
                </a:cubicBezTo>
                <a:cubicBezTo>
                  <a:pt x="100" y="204"/>
                  <a:pt x="100" y="205"/>
                  <a:pt x="100" y="206"/>
                </a:cubicBezTo>
                <a:close/>
                <a:moveTo>
                  <a:pt x="102" y="204"/>
                </a:moveTo>
                <a:cubicBezTo>
                  <a:pt x="103" y="205"/>
                  <a:pt x="103" y="204"/>
                  <a:pt x="102" y="204"/>
                </a:cubicBezTo>
                <a:close/>
                <a:moveTo>
                  <a:pt x="102" y="206"/>
                </a:moveTo>
                <a:cubicBezTo>
                  <a:pt x="102" y="205"/>
                  <a:pt x="103" y="205"/>
                  <a:pt x="102" y="205"/>
                </a:cubicBezTo>
                <a:cubicBezTo>
                  <a:pt x="102" y="205"/>
                  <a:pt x="101" y="205"/>
                  <a:pt x="102" y="206"/>
                </a:cubicBezTo>
                <a:close/>
                <a:moveTo>
                  <a:pt x="102" y="205"/>
                </a:moveTo>
                <a:cubicBezTo>
                  <a:pt x="102" y="205"/>
                  <a:pt x="103" y="205"/>
                  <a:pt x="102" y="205"/>
                </a:cubicBezTo>
                <a:close/>
                <a:moveTo>
                  <a:pt x="102" y="208"/>
                </a:moveTo>
                <a:cubicBezTo>
                  <a:pt x="102" y="207"/>
                  <a:pt x="103" y="207"/>
                  <a:pt x="103" y="207"/>
                </a:cubicBezTo>
                <a:cubicBezTo>
                  <a:pt x="103" y="207"/>
                  <a:pt x="102" y="208"/>
                  <a:pt x="102" y="208"/>
                </a:cubicBezTo>
                <a:close/>
                <a:moveTo>
                  <a:pt x="90" y="207"/>
                </a:moveTo>
                <a:cubicBezTo>
                  <a:pt x="90" y="207"/>
                  <a:pt x="90" y="207"/>
                  <a:pt x="90" y="207"/>
                </a:cubicBezTo>
                <a:cubicBezTo>
                  <a:pt x="90" y="207"/>
                  <a:pt x="90" y="207"/>
                  <a:pt x="90" y="207"/>
                </a:cubicBezTo>
                <a:close/>
                <a:moveTo>
                  <a:pt x="102" y="207"/>
                </a:moveTo>
                <a:cubicBezTo>
                  <a:pt x="101" y="208"/>
                  <a:pt x="101" y="207"/>
                  <a:pt x="101" y="208"/>
                </a:cubicBezTo>
                <a:cubicBezTo>
                  <a:pt x="101" y="208"/>
                  <a:pt x="102" y="208"/>
                  <a:pt x="102" y="207"/>
                </a:cubicBezTo>
                <a:close/>
                <a:moveTo>
                  <a:pt x="101" y="208"/>
                </a:moveTo>
                <a:cubicBezTo>
                  <a:pt x="100" y="208"/>
                  <a:pt x="101" y="208"/>
                  <a:pt x="101" y="208"/>
                </a:cubicBezTo>
                <a:close/>
                <a:moveTo>
                  <a:pt x="89" y="209"/>
                </a:moveTo>
                <a:cubicBezTo>
                  <a:pt x="89" y="209"/>
                  <a:pt x="89" y="209"/>
                  <a:pt x="89" y="209"/>
                </a:cubicBezTo>
                <a:cubicBezTo>
                  <a:pt x="89" y="208"/>
                  <a:pt x="89" y="208"/>
                  <a:pt x="89" y="208"/>
                </a:cubicBezTo>
                <a:cubicBezTo>
                  <a:pt x="89" y="208"/>
                  <a:pt x="89" y="208"/>
                  <a:pt x="89" y="208"/>
                </a:cubicBezTo>
                <a:cubicBezTo>
                  <a:pt x="89" y="208"/>
                  <a:pt x="89" y="208"/>
                  <a:pt x="89" y="209"/>
                </a:cubicBezTo>
                <a:close/>
                <a:moveTo>
                  <a:pt x="98" y="210"/>
                </a:moveTo>
                <a:cubicBezTo>
                  <a:pt x="98" y="210"/>
                  <a:pt x="99" y="209"/>
                  <a:pt x="98" y="209"/>
                </a:cubicBezTo>
                <a:cubicBezTo>
                  <a:pt x="98" y="209"/>
                  <a:pt x="98" y="210"/>
                  <a:pt x="98" y="210"/>
                </a:cubicBezTo>
                <a:close/>
                <a:moveTo>
                  <a:pt x="98" y="210"/>
                </a:moveTo>
                <a:cubicBezTo>
                  <a:pt x="98" y="210"/>
                  <a:pt x="98" y="211"/>
                  <a:pt x="98" y="211"/>
                </a:cubicBezTo>
                <a:cubicBezTo>
                  <a:pt x="98" y="211"/>
                  <a:pt x="98" y="210"/>
                  <a:pt x="98" y="210"/>
                </a:cubicBezTo>
                <a:close/>
                <a:moveTo>
                  <a:pt x="99" y="211"/>
                </a:moveTo>
                <a:cubicBezTo>
                  <a:pt x="98" y="212"/>
                  <a:pt x="98" y="214"/>
                  <a:pt x="97" y="215"/>
                </a:cubicBezTo>
                <a:cubicBezTo>
                  <a:pt x="97" y="215"/>
                  <a:pt x="97" y="215"/>
                  <a:pt x="97" y="215"/>
                </a:cubicBezTo>
                <a:cubicBezTo>
                  <a:pt x="96" y="216"/>
                  <a:pt x="96" y="218"/>
                  <a:pt x="95" y="218"/>
                </a:cubicBezTo>
                <a:cubicBezTo>
                  <a:pt x="95" y="219"/>
                  <a:pt x="95" y="219"/>
                  <a:pt x="95" y="219"/>
                </a:cubicBezTo>
                <a:cubicBezTo>
                  <a:pt x="95" y="219"/>
                  <a:pt x="96" y="219"/>
                  <a:pt x="96" y="220"/>
                </a:cubicBezTo>
                <a:cubicBezTo>
                  <a:pt x="96" y="219"/>
                  <a:pt x="96" y="219"/>
                  <a:pt x="96" y="218"/>
                </a:cubicBezTo>
                <a:cubicBezTo>
                  <a:pt x="96" y="218"/>
                  <a:pt x="96" y="218"/>
                  <a:pt x="97" y="218"/>
                </a:cubicBezTo>
                <a:cubicBezTo>
                  <a:pt x="97" y="218"/>
                  <a:pt x="97" y="217"/>
                  <a:pt x="97" y="217"/>
                </a:cubicBezTo>
                <a:cubicBezTo>
                  <a:pt x="97" y="217"/>
                  <a:pt x="97" y="217"/>
                  <a:pt x="97" y="216"/>
                </a:cubicBezTo>
                <a:cubicBezTo>
                  <a:pt x="97" y="216"/>
                  <a:pt x="97" y="216"/>
                  <a:pt x="97" y="216"/>
                </a:cubicBezTo>
                <a:cubicBezTo>
                  <a:pt x="98" y="215"/>
                  <a:pt x="99" y="214"/>
                  <a:pt x="99" y="212"/>
                </a:cubicBezTo>
                <a:cubicBezTo>
                  <a:pt x="99" y="212"/>
                  <a:pt x="100" y="212"/>
                  <a:pt x="100" y="212"/>
                </a:cubicBezTo>
                <a:cubicBezTo>
                  <a:pt x="100" y="211"/>
                  <a:pt x="100" y="211"/>
                  <a:pt x="100" y="210"/>
                </a:cubicBezTo>
                <a:cubicBezTo>
                  <a:pt x="100" y="210"/>
                  <a:pt x="100" y="210"/>
                  <a:pt x="100" y="210"/>
                </a:cubicBezTo>
                <a:cubicBezTo>
                  <a:pt x="100" y="210"/>
                  <a:pt x="100" y="211"/>
                  <a:pt x="99" y="211"/>
                </a:cubicBezTo>
                <a:close/>
                <a:moveTo>
                  <a:pt x="97" y="217"/>
                </a:moveTo>
                <a:cubicBezTo>
                  <a:pt x="96" y="217"/>
                  <a:pt x="97" y="217"/>
                  <a:pt x="97" y="217"/>
                </a:cubicBezTo>
                <a:close/>
                <a:moveTo>
                  <a:pt x="96" y="217"/>
                </a:moveTo>
                <a:cubicBezTo>
                  <a:pt x="96" y="217"/>
                  <a:pt x="96" y="217"/>
                  <a:pt x="97" y="217"/>
                </a:cubicBezTo>
                <a:cubicBezTo>
                  <a:pt x="97" y="217"/>
                  <a:pt x="96" y="217"/>
                  <a:pt x="96" y="217"/>
                </a:cubicBezTo>
                <a:close/>
                <a:moveTo>
                  <a:pt x="99" y="210"/>
                </a:moveTo>
                <a:cubicBezTo>
                  <a:pt x="99" y="210"/>
                  <a:pt x="99" y="210"/>
                  <a:pt x="99" y="210"/>
                </a:cubicBezTo>
                <a:cubicBezTo>
                  <a:pt x="99" y="211"/>
                  <a:pt x="99" y="210"/>
                  <a:pt x="99" y="210"/>
                </a:cubicBezTo>
                <a:cubicBezTo>
                  <a:pt x="99" y="210"/>
                  <a:pt x="99" y="210"/>
                  <a:pt x="99" y="210"/>
                </a:cubicBezTo>
                <a:close/>
                <a:moveTo>
                  <a:pt x="101" y="211"/>
                </a:moveTo>
                <a:cubicBezTo>
                  <a:pt x="101" y="211"/>
                  <a:pt x="101" y="210"/>
                  <a:pt x="101" y="211"/>
                </a:cubicBezTo>
                <a:close/>
                <a:moveTo>
                  <a:pt x="97" y="212"/>
                </a:moveTo>
                <a:cubicBezTo>
                  <a:pt x="97" y="211"/>
                  <a:pt x="98" y="211"/>
                  <a:pt x="98" y="211"/>
                </a:cubicBezTo>
                <a:cubicBezTo>
                  <a:pt x="98" y="211"/>
                  <a:pt x="97" y="211"/>
                  <a:pt x="97" y="212"/>
                </a:cubicBezTo>
                <a:close/>
                <a:moveTo>
                  <a:pt x="87" y="213"/>
                </a:moveTo>
                <a:cubicBezTo>
                  <a:pt x="88" y="213"/>
                  <a:pt x="88" y="213"/>
                  <a:pt x="88" y="212"/>
                </a:cubicBezTo>
                <a:cubicBezTo>
                  <a:pt x="88" y="212"/>
                  <a:pt x="88" y="212"/>
                  <a:pt x="88" y="212"/>
                </a:cubicBezTo>
                <a:cubicBezTo>
                  <a:pt x="88" y="212"/>
                  <a:pt x="87" y="213"/>
                  <a:pt x="87" y="213"/>
                </a:cubicBezTo>
                <a:close/>
                <a:moveTo>
                  <a:pt x="100" y="213"/>
                </a:moveTo>
                <a:cubicBezTo>
                  <a:pt x="100" y="213"/>
                  <a:pt x="100" y="213"/>
                  <a:pt x="101" y="213"/>
                </a:cubicBezTo>
                <a:cubicBezTo>
                  <a:pt x="101" y="213"/>
                  <a:pt x="101" y="213"/>
                  <a:pt x="100" y="212"/>
                </a:cubicBezTo>
                <a:cubicBezTo>
                  <a:pt x="100" y="213"/>
                  <a:pt x="100" y="212"/>
                  <a:pt x="100" y="212"/>
                </a:cubicBezTo>
                <a:cubicBezTo>
                  <a:pt x="100" y="213"/>
                  <a:pt x="100" y="213"/>
                  <a:pt x="100" y="213"/>
                </a:cubicBezTo>
                <a:close/>
                <a:moveTo>
                  <a:pt x="96" y="214"/>
                </a:moveTo>
                <a:cubicBezTo>
                  <a:pt x="97" y="214"/>
                  <a:pt x="97" y="213"/>
                  <a:pt x="96" y="213"/>
                </a:cubicBezTo>
                <a:cubicBezTo>
                  <a:pt x="96" y="214"/>
                  <a:pt x="96" y="214"/>
                  <a:pt x="96" y="214"/>
                </a:cubicBezTo>
                <a:close/>
                <a:moveTo>
                  <a:pt x="87" y="215"/>
                </a:moveTo>
                <a:cubicBezTo>
                  <a:pt x="87" y="215"/>
                  <a:pt x="87" y="214"/>
                  <a:pt x="87" y="215"/>
                </a:cubicBezTo>
                <a:close/>
                <a:moveTo>
                  <a:pt x="99" y="215"/>
                </a:moveTo>
                <a:cubicBezTo>
                  <a:pt x="100" y="215"/>
                  <a:pt x="100" y="215"/>
                  <a:pt x="100" y="215"/>
                </a:cubicBezTo>
                <a:cubicBezTo>
                  <a:pt x="100" y="215"/>
                  <a:pt x="100" y="215"/>
                  <a:pt x="100" y="215"/>
                </a:cubicBezTo>
                <a:cubicBezTo>
                  <a:pt x="100" y="215"/>
                  <a:pt x="100" y="215"/>
                  <a:pt x="99" y="215"/>
                </a:cubicBezTo>
                <a:cubicBezTo>
                  <a:pt x="99" y="215"/>
                  <a:pt x="99" y="215"/>
                  <a:pt x="99" y="215"/>
                </a:cubicBezTo>
                <a:close/>
                <a:moveTo>
                  <a:pt x="95" y="216"/>
                </a:moveTo>
                <a:cubicBezTo>
                  <a:pt x="96" y="216"/>
                  <a:pt x="95" y="216"/>
                  <a:pt x="95" y="216"/>
                </a:cubicBezTo>
                <a:close/>
                <a:moveTo>
                  <a:pt x="98" y="217"/>
                </a:moveTo>
                <a:cubicBezTo>
                  <a:pt x="99" y="217"/>
                  <a:pt x="99" y="216"/>
                  <a:pt x="99" y="216"/>
                </a:cubicBezTo>
                <a:cubicBezTo>
                  <a:pt x="99" y="216"/>
                  <a:pt x="98" y="216"/>
                  <a:pt x="98" y="217"/>
                </a:cubicBezTo>
                <a:close/>
                <a:moveTo>
                  <a:pt x="85" y="218"/>
                </a:moveTo>
                <a:cubicBezTo>
                  <a:pt x="86" y="217"/>
                  <a:pt x="86" y="217"/>
                  <a:pt x="86" y="217"/>
                </a:cubicBezTo>
                <a:cubicBezTo>
                  <a:pt x="86" y="217"/>
                  <a:pt x="85" y="217"/>
                  <a:pt x="85" y="218"/>
                </a:cubicBezTo>
                <a:close/>
                <a:moveTo>
                  <a:pt x="85" y="218"/>
                </a:moveTo>
                <a:cubicBezTo>
                  <a:pt x="85" y="218"/>
                  <a:pt x="85" y="219"/>
                  <a:pt x="85" y="219"/>
                </a:cubicBezTo>
                <a:cubicBezTo>
                  <a:pt x="85" y="219"/>
                  <a:pt x="86" y="218"/>
                  <a:pt x="85" y="218"/>
                </a:cubicBezTo>
                <a:close/>
                <a:moveTo>
                  <a:pt x="98" y="222"/>
                </a:moveTo>
                <a:cubicBezTo>
                  <a:pt x="98" y="221"/>
                  <a:pt x="98" y="222"/>
                  <a:pt x="99" y="222"/>
                </a:cubicBezTo>
                <a:cubicBezTo>
                  <a:pt x="99" y="222"/>
                  <a:pt x="99" y="221"/>
                  <a:pt x="99" y="220"/>
                </a:cubicBezTo>
                <a:cubicBezTo>
                  <a:pt x="99" y="220"/>
                  <a:pt x="100" y="220"/>
                  <a:pt x="100" y="220"/>
                </a:cubicBezTo>
                <a:cubicBezTo>
                  <a:pt x="99" y="220"/>
                  <a:pt x="99" y="220"/>
                  <a:pt x="99" y="220"/>
                </a:cubicBezTo>
                <a:cubicBezTo>
                  <a:pt x="99" y="219"/>
                  <a:pt x="99" y="219"/>
                  <a:pt x="100" y="220"/>
                </a:cubicBezTo>
                <a:cubicBezTo>
                  <a:pt x="100" y="219"/>
                  <a:pt x="100" y="219"/>
                  <a:pt x="100" y="219"/>
                </a:cubicBezTo>
                <a:cubicBezTo>
                  <a:pt x="99" y="219"/>
                  <a:pt x="98" y="221"/>
                  <a:pt x="98" y="222"/>
                </a:cubicBezTo>
                <a:close/>
                <a:moveTo>
                  <a:pt x="98" y="221"/>
                </a:moveTo>
                <a:cubicBezTo>
                  <a:pt x="98" y="221"/>
                  <a:pt x="99" y="221"/>
                  <a:pt x="99" y="221"/>
                </a:cubicBezTo>
                <a:cubicBezTo>
                  <a:pt x="99" y="221"/>
                  <a:pt x="99" y="221"/>
                  <a:pt x="98" y="221"/>
                </a:cubicBezTo>
                <a:cubicBezTo>
                  <a:pt x="98" y="221"/>
                  <a:pt x="98" y="221"/>
                  <a:pt x="98" y="221"/>
                </a:cubicBezTo>
                <a:close/>
                <a:moveTo>
                  <a:pt x="85" y="219"/>
                </a:moveTo>
                <a:cubicBezTo>
                  <a:pt x="85" y="219"/>
                  <a:pt x="85" y="220"/>
                  <a:pt x="85" y="219"/>
                </a:cubicBezTo>
                <a:close/>
                <a:moveTo>
                  <a:pt x="97" y="220"/>
                </a:moveTo>
                <a:cubicBezTo>
                  <a:pt x="98" y="220"/>
                  <a:pt x="98" y="220"/>
                  <a:pt x="98" y="219"/>
                </a:cubicBezTo>
                <a:cubicBezTo>
                  <a:pt x="98" y="219"/>
                  <a:pt x="98" y="219"/>
                  <a:pt x="98" y="219"/>
                </a:cubicBezTo>
                <a:cubicBezTo>
                  <a:pt x="98" y="219"/>
                  <a:pt x="97" y="219"/>
                  <a:pt x="97" y="220"/>
                </a:cubicBezTo>
                <a:close/>
                <a:moveTo>
                  <a:pt x="101" y="219"/>
                </a:moveTo>
                <a:cubicBezTo>
                  <a:pt x="101" y="220"/>
                  <a:pt x="101" y="219"/>
                  <a:pt x="101" y="219"/>
                </a:cubicBezTo>
                <a:close/>
                <a:moveTo>
                  <a:pt x="95" y="221"/>
                </a:moveTo>
                <a:cubicBezTo>
                  <a:pt x="96" y="220"/>
                  <a:pt x="95" y="220"/>
                  <a:pt x="95" y="220"/>
                </a:cubicBezTo>
                <a:cubicBezTo>
                  <a:pt x="95" y="220"/>
                  <a:pt x="95" y="221"/>
                  <a:pt x="95" y="221"/>
                </a:cubicBezTo>
                <a:close/>
                <a:moveTo>
                  <a:pt x="112" y="221"/>
                </a:moveTo>
                <a:cubicBezTo>
                  <a:pt x="112" y="221"/>
                  <a:pt x="113" y="221"/>
                  <a:pt x="113" y="220"/>
                </a:cubicBezTo>
                <a:cubicBezTo>
                  <a:pt x="113" y="220"/>
                  <a:pt x="112" y="220"/>
                  <a:pt x="112" y="220"/>
                </a:cubicBezTo>
                <a:cubicBezTo>
                  <a:pt x="112" y="220"/>
                  <a:pt x="112" y="221"/>
                  <a:pt x="112" y="221"/>
                </a:cubicBezTo>
                <a:close/>
                <a:moveTo>
                  <a:pt x="94" y="220"/>
                </a:moveTo>
                <a:cubicBezTo>
                  <a:pt x="94" y="221"/>
                  <a:pt x="94" y="220"/>
                  <a:pt x="94" y="220"/>
                </a:cubicBezTo>
                <a:close/>
                <a:moveTo>
                  <a:pt x="96" y="222"/>
                </a:moveTo>
                <a:cubicBezTo>
                  <a:pt x="97" y="222"/>
                  <a:pt x="97" y="222"/>
                  <a:pt x="97" y="221"/>
                </a:cubicBezTo>
                <a:cubicBezTo>
                  <a:pt x="97" y="221"/>
                  <a:pt x="96" y="222"/>
                  <a:pt x="96" y="222"/>
                </a:cubicBezTo>
                <a:close/>
                <a:moveTo>
                  <a:pt x="84" y="222"/>
                </a:moveTo>
                <a:cubicBezTo>
                  <a:pt x="84" y="222"/>
                  <a:pt x="84" y="222"/>
                  <a:pt x="84" y="222"/>
                </a:cubicBezTo>
                <a:cubicBezTo>
                  <a:pt x="84" y="223"/>
                  <a:pt x="83" y="223"/>
                  <a:pt x="83" y="224"/>
                </a:cubicBezTo>
                <a:cubicBezTo>
                  <a:pt x="84" y="224"/>
                  <a:pt x="83" y="223"/>
                  <a:pt x="84" y="223"/>
                </a:cubicBezTo>
                <a:cubicBezTo>
                  <a:pt x="84" y="222"/>
                  <a:pt x="84" y="222"/>
                  <a:pt x="84" y="222"/>
                </a:cubicBezTo>
                <a:close/>
                <a:moveTo>
                  <a:pt x="95" y="222"/>
                </a:moveTo>
                <a:cubicBezTo>
                  <a:pt x="95" y="222"/>
                  <a:pt x="95" y="222"/>
                  <a:pt x="95" y="222"/>
                </a:cubicBezTo>
                <a:cubicBezTo>
                  <a:pt x="95" y="222"/>
                  <a:pt x="95" y="222"/>
                  <a:pt x="95" y="222"/>
                </a:cubicBezTo>
                <a:close/>
                <a:moveTo>
                  <a:pt x="110" y="226"/>
                </a:moveTo>
                <a:cubicBezTo>
                  <a:pt x="110" y="226"/>
                  <a:pt x="109" y="227"/>
                  <a:pt x="110" y="227"/>
                </a:cubicBezTo>
                <a:cubicBezTo>
                  <a:pt x="110" y="225"/>
                  <a:pt x="112" y="224"/>
                  <a:pt x="112" y="222"/>
                </a:cubicBezTo>
                <a:cubicBezTo>
                  <a:pt x="110" y="222"/>
                  <a:pt x="111" y="225"/>
                  <a:pt x="110" y="226"/>
                </a:cubicBezTo>
                <a:close/>
                <a:moveTo>
                  <a:pt x="98" y="223"/>
                </a:moveTo>
                <a:cubicBezTo>
                  <a:pt x="98" y="224"/>
                  <a:pt x="97" y="224"/>
                  <a:pt x="97" y="224"/>
                </a:cubicBezTo>
                <a:cubicBezTo>
                  <a:pt x="98" y="224"/>
                  <a:pt x="98" y="223"/>
                  <a:pt x="98" y="222"/>
                </a:cubicBezTo>
                <a:cubicBezTo>
                  <a:pt x="98" y="222"/>
                  <a:pt x="98" y="222"/>
                  <a:pt x="98" y="222"/>
                </a:cubicBezTo>
                <a:cubicBezTo>
                  <a:pt x="98" y="223"/>
                  <a:pt x="98" y="223"/>
                  <a:pt x="98" y="223"/>
                </a:cubicBezTo>
                <a:close/>
                <a:moveTo>
                  <a:pt x="93" y="226"/>
                </a:moveTo>
                <a:cubicBezTo>
                  <a:pt x="93" y="226"/>
                  <a:pt x="92" y="226"/>
                  <a:pt x="92" y="227"/>
                </a:cubicBezTo>
                <a:cubicBezTo>
                  <a:pt x="92" y="227"/>
                  <a:pt x="92" y="228"/>
                  <a:pt x="92" y="228"/>
                </a:cubicBezTo>
                <a:cubicBezTo>
                  <a:pt x="93" y="228"/>
                  <a:pt x="92" y="226"/>
                  <a:pt x="93" y="226"/>
                </a:cubicBezTo>
                <a:cubicBezTo>
                  <a:pt x="93" y="226"/>
                  <a:pt x="93" y="226"/>
                  <a:pt x="93" y="226"/>
                </a:cubicBezTo>
                <a:cubicBezTo>
                  <a:pt x="94" y="225"/>
                  <a:pt x="94" y="225"/>
                  <a:pt x="94" y="224"/>
                </a:cubicBezTo>
                <a:cubicBezTo>
                  <a:pt x="92" y="224"/>
                  <a:pt x="93" y="225"/>
                  <a:pt x="93" y="226"/>
                </a:cubicBezTo>
                <a:close/>
                <a:moveTo>
                  <a:pt x="95" y="225"/>
                </a:moveTo>
                <a:cubicBezTo>
                  <a:pt x="95" y="225"/>
                  <a:pt x="95" y="225"/>
                  <a:pt x="95" y="226"/>
                </a:cubicBezTo>
                <a:cubicBezTo>
                  <a:pt x="95" y="226"/>
                  <a:pt x="95" y="226"/>
                  <a:pt x="96" y="225"/>
                </a:cubicBezTo>
                <a:cubicBezTo>
                  <a:pt x="95" y="225"/>
                  <a:pt x="96" y="225"/>
                  <a:pt x="96" y="224"/>
                </a:cubicBezTo>
                <a:cubicBezTo>
                  <a:pt x="96" y="224"/>
                  <a:pt x="95" y="224"/>
                  <a:pt x="95" y="224"/>
                </a:cubicBezTo>
                <a:cubicBezTo>
                  <a:pt x="95" y="224"/>
                  <a:pt x="95" y="225"/>
                  <a:pt x="95" y="225"/>
                </a:cubicBezTo>
                <a:close/>
                <a:moveTo>
                  <a:pt x="92" y="225"/>
                </a:moveTo>
                <a:cubicBezTo>
                  <a:pt x="92" y="225"/>
                  <a:pt x="92" y="224"/>
                  <a:pt x="92" y="224"/>
                </a:cubicBezTo>
                <a:cubicBezTo>
                  <a:pt x="92" y="224"/>
                  <a:pt x="92" y="225"/>
                  <a:pt x="92" y="225"/>
                </a:cubicBezTo>
                <a:close/>
                <a:moveTo>
                  <a:pt x="94" y="224"/>
                </a:moveTo>
                <a:cubicBezTo>
                  <a:pt x="94" y="225"/>
                  <a:pt x="94" y="224"/>
                  <a:pt x="94" y="224"/>
                </a:cubicBezTo>
                <a:close/>
                <a:moveTo>
                  <a:pt x="91" y="227"/>
                </a:moveTo>
                <a:cubicBezTo>
                  <a:pt x="91" y="227"/>
                  <a:pt x="91" y="227"/>
                  <a:pt x="91" y="227"/>
                </a:cubicBezTo>
                <a:cubicBezTo>
                  <a:pt x="91" y="227"/>
                  <a:pt x="91" y="227"/>
                  <a:pt x="91" y="227"/>
                </a:cubicBezTo>
                <a:close/>
                <a:moveTo>
                  <a:pt x="93" y="227"/>
                </a:moveTo>
                <a:cubicBezTo>
                  <a:pt x="93" y="227"/>
                  <a:pt x="93" y="227"/>
                  <a:pt x="93" y="227"/>
                </a:cubicBezTo>
                <a:close/>
                <a:moveTo>
                  <a:pt x="93" y="227"/>
                </a:moveTo>
                <a:cubicBezTo>
                  <a:pt x="93" y="227"/>
                  <a:pt x="94" y="226"/>
                  <a:pt x="93" y="227"/>
                </a:cubicBezTo>
                <a:close/>
                <a:moveTo>
                  <a:pt x="109" y="228"/>
                </a:moveTo>
                <a:cubicBezTo>
                  <a:pt x="109" y="228"/>
                  <a:pt x="109" y="229"/>
                  <a:pt x="109" y="229"/>
                </a:cubicBezTo>
                <a:cubicBezTo>
                  <a:pt x="108" y="229"/>
                  <a:pt x="108" y="231"/>
                  <a:pt x="107" y="232"/>
                </a:cubicBezTo>
                <a:cubicBezTo>
                  <a:pt x="107" y="232"/>
                  <a:pt x="107" y="232"/>
                  <a:pt x="106" y="232"/>
                </a:cubicBezTo>
                <a:cubicBezTo>
                  <a:pt x="106" y="232"/>
                  <a:pt x="107" y="233"/>
                  <a:pt x="107" y="233"/>
                </a:cubicBezTo>
                <a:cubicBezTo>
                  <a:pt x="107" y="233"/>
                  <a:pt x="107" y="233"/>
                  <a:pt x="106" y="233"/>
                </a:cubicBezTo>
                <a:cubicBezTo>
                  <a:pt x="106" y="234"/>
                  <a:pt x="106" y="236"/>
                  <a:pt x="105" y="237"/>
                </a:cubicBezTo>
                <a:cubicBezTo>
                  <a:pt x="105" y="238"/>
                  <a:pt x="105" y="238"/>
                  <a:pt x="105" y="239"/>
                </a:cubicBezTo>
                <a:cubicBezTo>
                  <a:pt x="105" y="239"/>
                  <a:pt x="105" y="239"/>
                  <a:pt x="106" y="239"/>
                </a:cubicBezTo>
                <a:cubicBezTo>
                  <a:pt x="106" y="238"/>
                  <a:pt x="106" y="238"/>
                  <a:pt x="106" y="238"/>
                </a:cubicBezTo>
                <a:cubicBezTo>
                  <a:pt x="107" y="237"/>
                  <a:pt x="107" y="235"/>
                  <a:pt x="107" y="234"/>
                </a:cubicBezTo>
                <a:cubicBezTo>
                  <a:pt x="108" y="233"/>
                  <a:pt x="108" y="233"/>
                  <a:pt x="109" y="232"/>
                </a:cubicBezTo>
                <a:cubicBezTo>
                  <a:pt x="108" y="232"/>
                  <a:pt x="108" y="232"/>
                  <a:pt x="108" y="231"/>
                </a:cubicBezTo>
                <a:cubicBezTo>
                  <a:pt x="109" y="231"/>
                  <a:pt x="109" y="231"/>
                  <a:pt x="109" y="231"/>
                </a:cubicBezTo>
                <a:cubicBezTo>
                  <a:pt x="109" y="230"/>
                  <a:pt x="109" y="230"/>
                  <a:pt x="109" y="230"/>
                </a:cubicBezTo>
                <a:cubicBezTo>
                  <a:pt x="109" y="230"/>
                  <a:pt x="109" y="230"/>
                  <a:pt x="110" y="230"/>
                </a:cubicBezTo>
                <a:cubicBezTo>
                  <a:pt x="109" y="229"/>
                  <a:pt x="110" y="229"/>
                  <a:pt x="110" y="228"/>
                </a:cubicBezTo>
                <a:cubicBezTo>
                  <a:pt x="109" y="227"/>
                  <a:pt x="109" y="228"/>
                  <a:pt x="109" y="228"/>
                </a:cubicBezTo>
                <a:close/>
                <a:moveTo>
                  <a:pt x="94" y="229"/>
                </a:moveTo>
                <a:cubicBezTo>
                  <a:pt x="94" y="229"/>
                  <a:pt x="95" y="228"/>
                  <a:pt x="94" y="228"/>
                </a:cubicBezTo>
                <a:cubicBezTo>
                  <a:pt x="94" y="229"/>
                  <a:pt x="94" y="229"/>
                  <a:pt x="94" y="229"/>
                </a:cubicBezTo>
                <a:close/>
                <a:moveTo>
                  <a:pt x="91" y="232"/>
                </a:moveTo>
                <a:cubicBezTo>
                  <a:pt x="91" y="231"/>
                  <a:pt x="92" y="231"/>
                  <a:pt x="92" y="230"/>
                </a:cubicBezTo>
                <a:cubicBezTo>
                  <a:pt x="92" y="230"/>
                  <a:pt x="92" y="230"/>
                  <a:pt x="92" y="230"/>
                </a:cubicBezTo>
                <a:cubicBezTo>
                  <a:pt x="92" y="230"/>
                  <a:pt x="92" y="229"/>
                  <a:pt x="92" y="229"/>
                </a:cubicBezTo>
                <a:cubicBezTo>
                  <a:pt x="92" y="229"/>
                  <a:pt x="92" y="229"/>
                  <a:pt x="93" y="229"/>
                </a:cubicBezTo>
                <a:cubicBezTo>
                  <a:pt x="93" y="229"/>
                  <a:pt x="93" y="229"/>
                  <a:pt x="93" y="229"/>
                </a:cubicBezTo>
                <a:cubicBezTo>
                  <a:pt x="93" y="228"/>
                  <a:pt x="92" y="228"/>
                  <a:pt x="92" y="228"/>
                </a:cubicBezTo>
                <a:cubicBezTo>
                  <a:pt x="91" y="229"/>
                  <a:pt x="91" y="230"/>
                  <a:pt x="91" y="232"/>
                </a:cubicBezTo>
                <a:close/>
                <a:moveTo>
                  <a:pt x="95" y="229"/>
                </a:moveTo>
                <a:cubicBezTo>
                  <a:pt x="95" y="229"/>
                  <a:pt x="95" y="229"/>
                  <a:pt x="95" y="229"/>
                </a:cubicBezTo>
                <a:cubicBezTo>
                  <a:pt x="95" y="229"/>
                  <a:pt x="95" y="229"/>
                  <a:pt x="95" y="229"/>
                </a:cubicBezTo>
                <a:close/>
                <a:moveTo>
                  <a:pt x="82" y="229"/>
                </a:moveTo>
                <a:cubicBezTo>
                  <a:pt x="82" y="230"/>
                  <a:pt x="83" y="229"/>
                  <a:pt x="82" y="229"/>
                </a:cubicBezTo>
                <a:close/>
                <a:moveTo>
                  <a:pt x="82" y="230"/>
                </a:moveTo>
                <a:cubicBezTo>
                  <a:pt x="82" y="230"/>
                  <a:pt x="82" y="229"/>
                  <a:pt x="82" y="230"/>
                </a:cubicBezTo>
                <a:close/>
                <a:moveTo>
                  <a:pt x="89" y="234"/>
                </a:moveTo>
                <a:cubicBezTo>
                  <a:pt x="89" y="234"/>
                  <a:pt x="89" y="234"/>
                  <a:pt x="89" y="234"/>
                </a:cubicBezTo>
                <a:cubicBezTo>
                  <a:pt x="89" y="234"/>
                  <a:pt x="88" y="234"/>
                  <a:pt x="89" y="234"/>
                </a:cubicBezTo>
                <a:close/>
                <a:moveTo>
                  <a:pt x="105" y="242"/>
                </a:moveTo>
                <a:cubicBezTo>
                  <a:pt x="105" y="242"/>
                  <a:pt x="105" y="241"/>
                  <a:pt x="104" y="241"/>
                </a:cubicBezTo>
                <a:cubicBezTo>
                  <a:pt x="104" y="242"/>
                  <a:pt x="104" y="242"/>
                  <a:pt x="105" y="242"/>
                </a:cubicBezTo>
                <a:close/>
                <a:moveTo>
                  <a:pt x="101" y="246"/>
                </a:moveTo>
                <a:cubicBezTo>
                  <a:pt x="101" y="246"/>
                  <a:pt x="101" y="246"/>
                  <a:pt x="101" y="246"/>
                </a:cubicBezTo>
                <a:cubicBezTo>
                  <a:pt x="101" y="246"/>
                  <a:pt x="101" y="246"/>
                  <a:pt x="101" y="246"/>
                </a:cubicBezTo>
                <a:close/>
                <a:moveTo>
                  <a:pt x="102" y="246"/>
                </a:moveTo>
                <a:cubicBezTo>
                  <a:pt x="102" y="246"/>
                  <a:pt x="102" y="246"/>
                  <a:pt x="101" y="246"/>
                </a:cubicBezTo>
                <a:cubicBezTo>
                  <a:pt x="101" y="246"/>
                  <a:pt x="102" y="246"/>
                  <a:pt x="102" y="246"/>
                </a:cubicBezTo>
                <a:close/>
                <a:moveTo>
                  <a:pt x="89" y="248"/>
                </a:moveTo>
                <a:cubicBezTo>
                  <a:pt x="89" y="248"/>
                  <a:pt x="89" y="248"/>
                  <a:pt x="89" y="248"/>
                </a:cubicBezTo>
                <a:cubicBezTo>
                  <a:pt x="89" y="248"/>
                  <a:pt x="89" y="248"/>
                  <a:pt x="89" y="248"/>
                </a:cubicBezTo>
                <a:cubicBezTo>
                  <a:pt x="89" y="248"/>
                  <a:pt x="89" y="248"/>
                  <a:pt x="89" y="248"/>
                </a:cubicBezTo>
                <a:close/>
                <a:moveTo>
                  <a:pt x="89" y="249"/>
                </a:moveTo>
                <a:cubicBezTo>
                  <a:pt x="89" y="249"/>
                  <a:pt x="89" y="249"/>
                  <a:pt x="89" y="249"/>
                </a:cubicBezTo>
                <a:cubicBezTo>
                  <a:pt x="89" y="249"/>
                  <a:pt x="89" y="248"/>
                  <a:pt x="89" y="249"/>
                </a:cubicBezTo>
                <a:cubicBezTo>
                  <a:pt x="89" y="249"/>
                  <a:pt x="89" y="249"/>
                  <a:pt x="89" y="249"/>
                </a:cubicBezTo>
                <a:close/>
                <a:moveTo>
                  <a:pt x="88" y="249"/>
                </a:moveTo>
                <a:cubicBezTo>
                  <a:pt x="88" y="249"/>
                  <a:pt x="88" y="249"/>
                  <a:pt x="88" y="249"/>
                </a:cubicBezTo>
                <a:close/>
                <a:moveTo>
                  <a:pt x="59" y="249"/>
                </a:moveTo>
                <a:cubicBezTo>
                  <a:pt x="59" y="249"/>
                  <a:pt x="59" y="249"/>
                  <a:pt x="59" y="249"/>
                </a:cubicBezTo>
                <a:cubicBezTo>
                  <a:pt x="59" y="249"/>
                  <a:pt x="59" y="249"/>
                  <a:pt x="59" y="249"/>
                </a:cubicBezTo>
                <a:cubicBezTo>
                  <a:pt x="59" y="249"/>
                  <a:pt x="59" y="249"/>
                  <a:pt x="59" y="249"/>
                </a:cubicBezTo>
                <a:cubicBezTo>
                  <a:pt x="59" y="249"/>
                  <a:pt x="59" y="249"/>
                  <a:pt x="59" y="249"/>
                </a:cubicBezTo>
                <a:close/>
                <a:moveTo>
                  <a:pt x="89" y="249"/>
                </a:moveTo>
                <a:cubicBezTo>
                  <a:pt x="90" y="249"/>
                  <a:pt x="89" y="249"/>
                  <a:pt x="89" y="249"/>
                </a:cubicBezTo>
                <a:close/>
                <a:moveTo>
                  <a:pt x="97" y="259"/>
                </a:moveTo>
                <a:cubicBezTo>
                  <a:pt x="97" y="259"/>
                  <a:pt x="97" y="259"/>
                  <a:pt x="97" y="259"/>
                </a:cubicBezTo>
                <a:close/>
                <a:moveTo>
                  <a:pt x="97" y="260"/>
                </a:moveTo>
                <a:cubicBezTo>
                  <a:pt x="97" y="260"/>
                  <a:pt x="97" y="259"/>
                  <a:pt x="97" y="259"/>
                </a:cubicBezTo>
                <a:cubicBezTo>
                  <a:pt x="96" y="259"/>
                  <a:pt x="97" y="261"/>
                  <a:pt x="97" y="260"/>
                </a:cubicBezTo>
                <a:close/>
                <a:moveTo>
                  <a:pt x="84" y="260"/>
                </a:moveTo>
                <a:cubicBezTo>
                  <a:pt x="84" y="260"/>
                  <a:pt x="84" y="260"/>
                  <a:pt x="84" y="260"/>
                </a:cubicBezTo>
                <a:cubicBezTo>
                  <a:pt x="84" y="260"/>
                  <a:pt x="84" y="260"/>
                  <a:pt x="84" y="260"/>
                </a:cubicBezTo>
                <a:cubicBezTo>
                  <a:pt x="84" y="260"/>
                  <a:pt x="84" y="260"/>
                  <a:pt x="84" y="260"/>
                </a:cubicBezTo>
                <a:close/>
                <a:moveTo>
                  <a:pt x="95" y="265"/>
                </a:moveTo>
                <a:cubicBezTo>
                  <a:pt x="95" y="265"/>
                  <a:pt x="95" y="265"/>
                  <a:pt x="95" y="265"/>
                </a:cubicBezTo>
                <a:close/>
                <a:moveTo>
                  <a:pt x="93" y="265"/>
                </a:moveTo>
                <a:cubicBezTo>
                  <a:pt x="93" y="266"/>
                  <a:pt x="93" y="265"/>
                  <a:pt x="93" y="265"/>
                </a:cubicBezTo>
                <a:close/>
                <a:moveTo>
                  <a:pt x="81" y="267"/>
                </a:moveTo>
                <a:cubicBezTo>
                  <a:pt x="81" y="267"/>
                  <a:pt x="82" y="266"/>
                  <a:pt x="81" y="266"/>
                </a:cubicBezTo>
                <a:cubicBezTo>
                  <a:pt x="81" y="266"/>
                  <a:pt x="81" y="266"/>
                  <a:pt x="81" y="267"/>
                </a:cubicBezTo>
                <a:close/>
                <a:moveTo>
                  <a:pt x="81" y="267"/>
                </a:moveTo>
                <a:cubicBezTo>
                  <a:pt x="81" y="267"/>
                  <a:pt x="81" y="267"/>
                  <a:pt x="81" y="267"/>
                </a:cubicBezTo>
                <a:close/>
                <a:moveTo>
                  <a:pt x="78" y="268"/>
                </a:moveTo>
                <a:cubicBezTo>
                  <a:pt x="78" y="269"/>
                  <a:pt x="77" y="269"/>
                  <a:pt x="77" y="269"/>
                </a:cubicBezTo>
                <a:cubicBezTo>
                  <a:pt x="77" y="269"/>
                  <a:pt x="78" y="269"/>
                  <a:pt x="78" y="269"/>
                </a:cubicBezTo>
                <a:cubicBezTo>
                  <a:pt x="78" y="269"/>
                  <a:pt x="78" y="270"/>
                  <a:pt x="78" y="270"/>
                </a:cubicBezTo>
                <a:cubicBezTo>
                  <a:pt x="78" y="270"/>
                  <a:pt x="77" y="269"/>
                  <a:pt x="77" y="269"/>
                </a:cubicBezTo>
                <a:cubicBezTo>
                  <a:pt x="77" y="270"/>
                  <a:pt x="76" y="270"/>
                  <a:pt x="77" y="270"/>
                </a:cubicBezTo>
                <a:cubicBezTo>
                  <a:pt x="77" y="270"/>
                  <a:pt x="78" y="270"/>
                  <a:pt x="78" y="270"/>
                </a:cubicBezTo>
                <a:cubicBezTo>
                  <a:pt x="78" y="271"/>
                  <a:pt x="77" y="271"/>
                  <a:pt x="77" y="271"/>
                </a:cubicBezTo>
                <a:cubicBezTo>
                  <a:pt x="77" y="271"/>
                  <a:pt x="77" y="271"/>
                  <a:pt x="77" y="272"/>
                </a:cubicBezTo>
                <a:cubicBezTo>
                  <a:pt x="77" y="272"/>
                  <a:pt x="76" y="272"/>
                  <a:pt x="76" y="273"/>
                </a:cubicBezTo>
                <a:cubicBezTo>
                  <a:pt x="76" y="273"/>
                  <a:pt x="75" y="273"/>
                  <a:pt x="75" y="274"/>
                </a:cubicBezTo>
                <a:cubicBezTo>
                  <a:pt x="74" y="274"/>
                  <a:pt x="75" y="275"/>
                  <a:pt x="74" y="275"/>
                </a:cubicBezTo>
                <a:cubicBezTo>
                  <a:pt x="74" y="276"/>
                  <a:pt x="74" y="275"/>
                  <a:pt x="75" y="275"/>
                </a:cubicBezTo>
                <a:cubicBezTo>
                  <a:pt x="75" y="275"/>
                  <a:pt x="75" y="275"/>
                  <a:pt x="75" y="276"/>
                </a:cubicBezTo>
                <a:cubicBezTo>
                  <a:pt x="76" y="276"/>
                  <a:pt x="76" y="276"/>
                  <a:pt x="76" y="275"/>
                </a:cubicBezTo>
                <a:cubicBezTo>
                  <a:pt x="76" y="275"/>
                  <a:pt x="76" y="275"/>
                  <a:pt x="76" y="275"/>
                </a:cubicBezTo>
                <a:cubicBezTo>
                  <a:pt x="76" y="274"/>
                  <a:pt x="76" y="274"/>
                  <a:pt x="77" y="274"/>
                </a:cubicBezTo>
                <a:cubicBezTo>
                  <a:pt x="76" y="273"/>
                  <a:pt x="78" y="273"/>
                  <a:pt x="78" y="272"/>
                </a:cubicBezTo>
                <a:cubicBezTo>
                  <a:pt x="78" y="272"/>
                  <a:pt x="78" y="272"/>
                  <a:pt x="77" y="271"/>
                </a:cubicBezTo>
                <a:cubicBezTo>
                  <a:pt x="78" y="271"/>
                  <a:pt x="78" y="271"/>
                  <a:pt x="79" y="271"/>
                </a:cubicBezTo>
                <a:cubicBezTo>
                  <a:pt x="78" y="270"/>
                  <a:pt x="79" y="268"/>
                  <a:pt x="78" y="268"/>
                </a:cubicBezTo>
                <a:cubicBezTo>
                  <a:pt x="78" y="268"/>
                  <a:pt x="79" y="268"/>
                  <a:pt x="78" y="268"/>
                </a:cubicBezTo>
                <a:cubicBezTo>
                  <a:pt x="78" y="268"/>
                  <a:pt x="78" y="268"/>
                  <a:pt x="78" y="268"/>
                </a:cubicBezTo>
                <a:close/>
                <a:moveTo>
                  <a:pt x="76" y="274"/>
                </a:moveTo>
                <a:cubicBezTo>
                  <a:pt x="76" y="274"/>
                  <a:pt x="76" y="274"/>
                  <a:pt x="76" y="275"/>
                </a:cubicBezTo>
                <a:cubicBezTo>
                  <a:pt x="75" y="275"/>
                  <a:pt x="75" y="275"/>
                  <a:pt x="75" y="275"/>
                </a:cubicBezTo>
                <a:cubicBezTo>
                  <a:pt x="75" y="274"/>
                  <a:pt x="75" y="274"/>
                  <a:pt x="76" y="274"/>
                </a:cubicBezTo>
                <a:close/>
                <a:moveTo>
                  <a:pt x="80" y="269"/>
                </a:moveTo>
                <a:cubicBezTo>
                  <a:pt x="80" y="269"/>
                  <a:pt x="80" y="268"/>
                  <a:pt x="80" y="268"/>
                </a:cubicBezTo>
                <a:cubicBezTo>
                  <a:pt x="80" y="268"/>
                  <a:pt x="80" y="269"/>
                  <a:pt x="80" y="269"/>
                </a:cubicBezTo>
                <a:close/>
                <a:moveTo>
                  <a:pt x="79" y="270"/>
                </a:moveTo>
                <a:cubicBezTo>
                  <a:pt x="80" y="270"/>
                  <a:pt x="80" y="270"/>
                  <a:pt x="80" y="269"/>
                </a:cubicBezTo>
                <a:cubicBezTo>
                  <a:pt x="80" y="270"/>
                  <a:pt x="79" y="270"/>
                  <a:pt x="79" y="270"/>
                </a:cubicBezTo>
                <a:close/>
                <a:moveTo>
                  <a:pt x="76" y="271"/>
                </a:moveTo>
                <a:cubicBezTo>
                  <a:pt x="76" y="271"/>
                  <a:pt x="76" y="271"/>
                  <a:pt x="76" y="271"/>
                </a:cubicBezTo>
                <a:close/>
                <a:moveTo>
                  <a:pt x="78" y="271"/>
                </a:moveTo>
                <a:cubicBezTo>
                  <a:pt x="78" y="271"/>
                  <a:pt x="78" y="272"/>
                  <a:pt x="78" y="271"/>
                </a:cubicBezTo>
                <a:close/>
                <a:moveTo>
                  <a:pt x="77" y="272"/>
                </a:moveTo>
                <a:cubicBezTo>
                  <a:pt x="77" y="272"/>
                  <a:pt x="77" y="272"/>
                  <a:pt x="77" y="272"/>
                </a:cubicBezTo>
                <a:close/>
                <a:moveTo>
                  <a:pt x="76" y="272"/>
                </a:moveTo>
                <a:cubicBezTo>
                  <a:pt x="76" y="272"/>
                  <a:pt x="76" y="272"/>
                  <a:pt x="76" y="272"/>
                </a:cubicBezTo>
                <a:cubicBezTo>
                  <a:pt x="76" y="273"/>
                  <a:pt x="76" y="273"/>
                  <a:pt x="76" y="272"/>
                </a:cubicBezTo>
                <a:close/>
                <a:moveTo>
                  <a:pt x="89" y="273"/>
                </a:moveTo>
                <a:cubicBezTo>
                  <a:pt x="90" y="273"/>
                  <a:pt x="89" y="274"/>
                  <a:pt x="89" y="273"/>
                </a:cubicBezTo>
                <a:close/>
                <a:moveTo>
                  <a:pt x="74" y="276"/>
                </a:moveTo>
                <a:cubicBezTo>
                  <a:pt x="73" y="277"/>
                  <a:pt x="74" y="277"/>
                  <a:pt x="73" y="278"/>
                </a:cubicBezTo>
                <a:cubicBezTo>
                  <a:pt x="73" y="278"/>
                  <a:pt x="73" y="278"/>
                  <a:pt x="73" y="278"/>
                </a:cubicBezTo>
                <a:cubicBezTo>
                  <a:pt x="74" y="278"/>
                  <a:pt x="74" y="278"/>
                  <a:pt x="74" y="277"/>
                </a:cubicBezTo>
                <a:cubicBezTo>
                  <a:pt x="74" y="277"/>
                  <a:pt x="74" y="278"/>
                  <a:pt x="75" y="278"/>
                </a:cubicBezTo>
                <a:cubicBezTo>
                  <a:pt x="75" y="277"/>
                  <a:pt x="75" y="276"/>
                  <a:pt x="76" y="276"/>
                </a:cubicBezTo>
                <a:cubicBezTo>
                  <a:pt x="75" y="276"/>
                  <a:pt x="75" y="276"/>
                  <a:pt x="74" y="276"/>
                </a:cubicBezTo>
                <a:close/>
                <a:moveTo>
                  <a:pt x="88" y="276"/>
                </a:moveTo>
                <a:cubicBezTo>
                  <a:pt x="88" y="276"/>
                  <a:pt x="88" y="276"/>
                  <a:pt x="88" y="276"/>
                </a:cubicBezTo>
                <a:close/>
                <a:moveTo>
                  <a:pt x="82" y="276"/>
                </a:moveTo>
                <a:cubicBezTo>
                  <a:pt x="82" y="276"/>
                  <a:pt x="82" y="276"/>
                  <a:pt x="82" y="276"/>
                </a:cubicBezTo>
                <a:cubicBezTo>
                  <a:pt x="82" y="277"/>
                  <a:pt x="82" y="277"/>
                  <a:pt x="82" y="277"/>
                </a:cubicBezTo>
                <a:cubicBezTo>
                  <a:pt x="82" y="277"/>
                  <a:pt x="82" y="276"/>
                  <a:pt x="82" y="276"/>
                </a:cubicBezTo>
                <a:close/>
                <a:moveTo>
                  <a:pt x="81" y="279"/>
                </a:moveTo>
                <a:cubicBezTo>
                  <a:pt x="82" y="279"/>
                  <a:pt x="82" y="277"/>
                  <a:pt x="83" y="277"/>
                </a:cubicBezTo>
                <a:cubicBezTo>
                  <a:pt x="83" y="277"/>
                  <a:pt x="83" y="276"/>
                  <a:pt x="83" y="276"/>
                </a:cubicBezTo>
                <a:cubicBezTo>
                  <a:pt x="83" y="276"/>
                  <a:pt x="82" y="277"/>
                  <a:pt x="82" y="277"/>
                </a:cubicBezTo>
                <a:cubicBezTo>
                  <a:pt x="82" y="278"/>
                  <a:pt x="81" y="278"/>
                  <a:pt x="81" y="279"/>
                </a:cubicBezTo>
                <a:close/>
                <a:moveTo>
                  <a:pt x="81" y="277"/>
                </a:moveTo>
                <a:cubicBezTo>
                  <a:pt x="81" y="278"/>
                  <a:pt x="82" y="277"/>
                  <a:pt x="82" y="277"/>
                </a:cubicBezTo>
                <a:cubicBezTo>
                  <a:pt x="82" y="277"/>
                  <a:pt x="81" y="277"/>
                  <a:pt x="81" y="277"/>
                </a:cubicBezTo>
                <a:close/>
                <a:moveTo>
                  <a:pt x="73" y="279"/>
                </a:moveTo>
                <a:cubicBezTo>
                  <a:pt x="74" y="280"/>
                  <a:pt x="74" y="279"/>
                  <a:pt x="75" y="279"/>
                </a:cubicBezTo>
                <a:cubicBezTo>
                  <a:pt x="75" y="279"/>
                  <a:pt x="75" y="278"/>
                  <a:pt x="75" y="278"/>
                </a:cubicBezTo>
                <a:cubicBezTo>
                  <a:pt x="74" y="278"/>
                  <a:pt x="73" y="279"/>
                  <a:pt x="73" y="279"/>
                </a:cubicBezTo>
                <a:close/>
                <a:moveTo>
                  <a:pt x="80" y="279"/>
                </a:moveTo>
                <a:cubicBezTo>
                  <a:pt x="80" y="280"/>
                  <a:pt x="80" y="280"/>
                  <a:pt x="80" y="281"/>
                </a:cubicBezTo>
                <a:cubicBezTo>
                  <a:pt x="79" y="281"/>
                  <a:pt x="79" y="282"/>
                  <a:pt x="79" y="283"/>
                </a:cubicBezTo>
                <a:cubicBezTo>
                  <a:pt x="78" y="283"/>
                  <a:pt x="78" y="284"/>
                  <a:pt x="78" y="284"/>
                </a:cubicBezTo>
                <a:cubicBezTo>
                  <a:pt x="79" y="284"/>
                  <a:pt x="80" y="282"/>
                  <a:pt x="81" y="280"/>
                </a:cubicBezTo>
                <a:cubicBezTo>
                  <a:pt x="81" y="280"/>
                  <a:pt x="81" y="280"/>
                  <a:pt x="81" y="279"/>
                </a:cubicBezTo>
                <a:cubicBezTo>
                  <a:pt x="81" y="279"/>
                  <a:pt x="80" y="279"/>
                  <a:pt x="80" y="279"/>
                </a:cubicBezTo>
                <a:close/>
                <a:moveTo>
                  <a:pt x="104" y="279"/>
                </a:moveTo>
                <a:cubicBezTo>
                  <a:pt x="105" y="279"/>
                  <a:pt x="105" y="279"/>
                  <a:pt x="104" y="279"/>
                </a:cubicBezTo>
                <a:close/>
                <a:moveTo>
                  <a:pt x="72" y="279"/>
                </a:moveTo>
                <a:cubicBezTo>
                  <a:pt x="73" y="280"/>
                  <a:pt x="73" y="279"/>
                  <a:pt x="73" y="279"/>
                </a:cubicBezTo>
                <a:cubicBezTo>
                  <a:pt x="73" y="279"/>
                  <a:pt x="72" y="279"/>
                  <a:pt x="72" y="279"/>
                </a:cubicBezTo>
                <a:close/>
                <a:moveTo>
                  <a:pt x="74" y="279"/>
                </a:moveTo>
                <a:cubicBezTo>
                  <a:pt x="74" y="279"/>
                  <a:pt x="74" y="279"/>
                  <a:pt x="74" y="279"/>
                </a:cubicBezTo>
                <a:cubicBezTo>
                  <a:pt x="74" y="279"/>
                  <a:pt x="74" y="279"/>
                  <a:pt x="74" y="279"/>
                </a:cubicBezTo>
                <a:close/>
                <a:moveTo>
                  <a:pt x="80" y="283"/>
                </a:moveTo>
                <a:cubicBezTo>
                  <a:pt x="80" y="284"/>
                  <a:pt x="78" y="285"/>
                  <a:pt x="78" y="287"/>
                </a:cubicBezTo>
                <a:cubicBezTo>
                  <a:pt x="79" y="286"/>
                  <a:pt x="79" y="286"/>
                  <a:pt x="79" y="285"/>
                </a:cubicBezTo>
                <a:cubicBezTo>
                  <a:pt x="80" y="284"/>
                  <a:pt x="81" y="282"/>
                  <a:pt x="82" y="279"/>
                </a:cubicBezTo>
                <a:cubicBezTo>
                  <a:pt x="82" y="279"/>
                  <a:pt x="82" y="279"/>
                  <a:pt x="82" y="279"/>
                </a:cubicBezTo>
                <a:cubicBezTo>
                  <a:pt x="81" y="281"/>
                  <a:pt x="81" y="282"/>
                  <a:pt x="80" y="283"/>
                </a:cubicBezTo>
                <a:close/>
                <a:moveTo>
                  <a:pt x="72" y="281"/>
                </a:moveTo>
                <a:cubicBezTo>
                  <a:pt x="72" y="281"/>
                  <a:pt x="73" y="281"/>
                  <a:pt x="73" y="281"/>
                </a:cubicBezTo>
                <a:cubicBezTo>
                  <a:pt x="72" y="281"/>
                  <a:pt x="72" y="282"/>
                  <a:pt x="72" y="282"/>
                </a:cubicBezTo>
                <a:cubicBezTo>
                  <a:pt x="72" y="282"/>
                  <a:pt x="72" y="283"/>
                  <a:pt x="72" y="283"/>
                </a:cubicBezTo>
                <a:cubicBezTo>
                  <a:pt x="72" y="282"/>
                  <a:pt x="74" y="281"/>
                  <a:pt x="73" y="280"/>
                </a:cubicBezTo>
                <a:cubicBezTo>
                  <a:pt x="73" y="280"/>
                  <a:pt x="73" y="280"/>
                  <a:pt x="72" y="281"/>
                </a:cubicBezTo>
                <a:close/>
                <a:moveTo>
                  <a:pt x="86" y="280"/>
                </a:moveTo>
                <a:cubicBezTo>
                  <a:pt x="86" y="280"/>
                  <a:pt x="87" y="280"/>
                  <a:pt x="86" y="280"/>
                </a:cubicBezTo>
                <a:close/>
                <a:moveTo>
                  <a:pt x="86" y="281"/>
                </a:moveTo>
                <a:cubicBezTo>
                  <a:pt x="86" y="281"/>
                  <a:pt x="86" y="281"/>
                  <a:pt x="86" y="281"/>
                </a:cubicBezTo>
                <a:cubicBezTo>
                  <a:pt x="86" y="281"/>
                  <a:pt x="86" y="281"/>
                  <a:pt x="86" y="281"/>
                </a:cubicBezTo>
                <a:close/>
                <a:moveTo>
                  <a:pt x="104" y="283"/>
                </a:moveTo>
                <a:cubicBezTo>
                  <a:pt x="104" y="283"/>
                  <a:pt x="105" y="282"/>
                  <a:pt x="104" y="282"/>
                </a:cubicBezTo>
                <a:cubicBezTo>
                  <a:pt x="104" y="283"/>
                  <a:pt x="104" y="283"/>
                  <a:pt x="104" y="283"/>
                </a:cubicBezTo>
                <a:close/>
                <a:moveTo>
                  <a:pt x="68" y="289"/>
                </a:moveTo>
                <a:cubicBezTo>
                  <a:pt x="69" y="289"/>
                  <a:pt x="69" y="289"/>
                  <a:pt x="69" y="288"/>
                </a:cubicBezTo>
                <a:cubicBezTo>
                  <a:pt x="71" y="287"/>
                  <a:pt x="71" y="285"/>
                  <a:pt x="72" y="283"/>
                </a:cubicBezTo>
                <a:cubicBezTo>
                  <a:pt x="72" y="283"/>
                  <a:pt x="72" y="283"/>
                  <a:pt x="71" y="283"/>
                </a:cubicBezTo>
                <a:cubicBezTo>
                  <a:pt x="71" y="285"/>
                  <a:pt x="69" y="287"/>
                  <a:pt x="68" y="289"/>
                </a:cubicBezTo>
                <a:close/>
                <a:moveTo>
                  <a:pt x="103" y="285"/>
                </a:moveTo>
                <a:cubicBezTo>
                  <a:pt x="103" y="285"/>
                  <a:pt x="104" y="285"/>
                  <a:pt x="104" y="284"/>
                </a:cubicBezTo>
                <a:cubicBezTo>
                  <a:pt x="103" y="284"/>
                  <a:pt x="103" y="284"/>
                  <a:pt x="103" y="284"/>
                </a:cubicBezTo>
                <a:cubicBezTo>
                  <a:pt x="103" y="285"/>
                  <a:pt x="103" y="285"/>
                  <a:pt x="103" y="285"/>
                </a:cubicBezTo>
                <a:close/>
                <a:moveTo>
                  <a:pt x="76" y="287"/>
                </a:moveTo>
                <a:cubicBezTo>
                  <a:pt x="77" y="287"/>
                  <a:pt x="77" y="287"/>
                  <a:pt x="77" y="287"/>
                </a:cubicBezTo>
                <a:cubicBezTo>
                  <a:pt x="77" y="286"/>
                  <a:pt x="78" y="285"/>
                  <a:pt x="78" y="285"/>
                </a:cubicBezTo>
                <a:cubicBezTo>
                  <a:pt x="77" y="285"/>
                  <a:pt x="77" y="286"/>
                  <a:pt x="76" y="287"/>
                </a:cubicBezTo>
                <a:close/>
                <a:moveTo>
                  <a:pt x="102" y="287"/>
                </a:moveTo>
                <a:cubicBezTo>
                  <a:pt x="103" y="287"/>
                  <a:pt x="103" y="286"/>
                  <a:pt x="102" y="286"/>
                </a:cubicBezTo>
                <a:cubicBezTo>
                  <a:pt x="102" y="286"/>
                  <a:pt x="102" y="286"/>
                  <a:pt x="102" y="287"/>
                </a:cubicBezTo>
                <a:close/>
                <a:moveTo>
                  <a:pt x="103" y="286"/>
                </a:moveTo>
                <a:cubicBezTo>
                  <a:pt x="103" y="287"/>
                  <a:pt x="103" y="286"/>
                  <a:pt x="103" y="286"/>
                </a:cubicBezTo>
                <a:close/>
                <a:moveTo>
                  <a:pt x="85" y="287"/>
                </a:moveTo>
                <a:cubicBezTo>
                  <a:pt x="85" y="287"/>
                  <a:pt x="85" y="287"/>
                  <a:pt x="85" y="287"/>
                </a:cubicBezTo>
                <a:cubicBezTo>
                  <a:pt x="85" y="287"/>
                  <a:pt x="85" y="287"/>
                  <a:pt x="85" y="287"/>
                </a:cubicBezTo>
                <a:close/>
                <a:moveTo>
                  <a:pt x="102" y="287"/>
                </a:moveTo>
                <a:cubicBezTo>
                  <a:pt x="102" y="287"/>
                  <a:pt x="102" y="288"/>
                  <a:pt x="102" y="287"/>
                </a:cubicBezTo>
                <a:close/>
                <a:moveTo>
                  <a:pt x="76" y="289"/>
                </a:moveTo>
                <a:cubicBezTo>
                  <a:pt x="76" y="289"/>
                  <a:pt x="76" y="289"/>
                  <a:pt x="76" y="290"/>
                </a:cubicBezTo>
                <a:cubicBezTo>
                  <a:pt x="76" y="290"/>
                  <a:pt x="76" y="290"/>
                  <a:pt x="76" y="290"/>
                </a:cubicBezTo>
                <a:cubicBezTo>
                  <a:pt x="76" y="290"/>
                  <a:pt x="75" y="291"/>
                  <a:pt x="75" y="292"/>
                </a:cubicBezTo>
                <a:cubicBezTo>
                  <a:pt x="75" y="291"/>
                  <a:pt x="75" y="291"/>
                  <a:pt x="75" y="292"/>
                </a:cubicBezTo>
                <a:cubicBezTo>
                  <a:pt x="75" y="292"/>
                  <a:pt x="75" y="292"/>
                  <a:pt x="75" y="292"/>
                </a:cubicBezTo>
                <a:cubicBezTo>
                  <a:pt x="73" y="292"/>
                  <a:pt x="73" y="295"/>
                  <a:pt x="72" y="296"/>
                </a:cubicBezTo>
                <a:cubicBezTo>
                  <a:pt x="73" y="296"/>
                  <a:pt x="73" y="296"/>
                  <a:pt x="73" y="296"/>
                </a:cubicBezTo>
                <a:cubicBezTo>
                  <a:pt x="73" y="296"/>
                  <a:pt x="72" y="297"/>
                  <a:pt x="72" y="297"/>
                </a:cubicBezTo>
                <a:cubicBezTo>
                  <a:pt x="72" y="297"/>
                  <a:pt x="72" y="297"/>
                  <a:pt x="72" y="297"/>
                </a:cubicBezTo>
                <a:cubicBezTo>
                  <a:pt x="72" y="298"/>
                  <a:pt x="72" y="299"/>
                  <a:pt x="72" y="299"/>
                </a:cubicBezTo>
                <a:cubicBezTo>
                  <a:pt x="72" y="299"/>
                  <a:pt x="71" y="299"/>
                  <a:pt x="71" y="300"/>
                </a:cubicBezTo>
                <a:cubicBezTo>
                  <a:pt x="71" y="300"/>
                  <a:pt x="71" y="300"/>
                  <a:pt x="71" y="301"/>
                </a:cubicBezTo>
                <a:cubicBezTo>
                  <a:pt x="71" y="300"/>
                  <a:pt x="71" y="300"/>
                  <a:pt x="72" y="301"/>
                </a:cubicBezTo>
                <a:cubicBezTo>
                  <a:pt x="71" y="301"/>
                  <a:pt x="71" y="301"/>
                  <a:pt x="70" y="302"/>
                </a:cubicBezTo>
                <a:cubicBezTo>
                  <a:pt x="70" y="303"/>
                  <a:pt x="70" y="303"/>
                  <a:pt x="71" y="303"/>
                </a:cubicBezTo>
                <a:cubicBezTo>
                  <a:pt x="72" y="302"/>
                  <a:pt x="72" y="302"/>
                  <a:pt x="72" y="301"/>
                </a:cubicBezTo>
                <a:cubicBezTo>
                  <a:pt x="72" y="301"/>
                  <a:pt x="72" y="300"/>
                  <a:pt x="72" y="300"/>
                </a:cubicBezTo>
                <a:cubicBezTo>
                  <a:pt x="72" y="300"/>
                  <a:pt x="72" y="300"/>
                  <a:pt x="72" y="300"/>
                </a:cubicBezTo>
                <a:cubicBezTo>
                  <a:pt x="72" y="300"/>
                  <a:pt x="72" y="300"/>
                  <a:pt x="73" y="300"/>
                </a:cubicBezTo>
                <a:cubicBezTo>
                  <a:pt x="73" y="299"/>
                  <a:pt x="73" y="299"/>
                  <a:pt x="74" y="299"/>
                </a:cubicBezTo>
                <a:cubicBezTo>
                  <a:pt x="74" y="297"/>
                  <a:pt x="75" y="297"/>
                  <a:pt x="75" y="295"/>
                </a:cubicBezTo>
                <a:cubicBezTo>
                  <a:pt x="75" y="295"/>
                  <a:pt x="75" y="295"/>
                  <a:pt x="75" y="295"/>
                </a:cubicBezTo>
                <a:cubicBezTo>
                  <a:pt x="75" y="295"/>
                  <a:pt x="75" y="295"/>
                  <a:pt x="75" y="294"/>
                </a:cubicBezTo>
                <a:cubicBezTo>
                  <a:pt x="75" y="294"/>
                  <a:pt x="76" y="294"/>
                  <a:pt x="75" y="293"/>
                </a:cubicBezTo>
                <a:cubicBezTo>
                  <a:pt x="76" y="293"/>
                  <a:pt x="76" y="293"/>
                  <a:pt x="76" y="293"/>
                </a:cubicBezTo>
                <a:cubicBezTo>
                  <a:pt x="76" y="292"/>
                  <a:pt x="76" y="291"/>
                  <a:pt x="77" y="291"/>
                </a:cubicBezTo>
                <a:cubicBezTo>
                  <a:pt x="77" y="290"/>
                  <a:pt x="77" y="291"/>
                  <a:pt x="77" y="290"/>
                </a:cubicBezTo>
                <a:cubicBezTo>
                  <a:pt x="78" y="290"/>
                  <a:pt x="78" y="288"/>
                  <a:pt x="78" y="287"/>
                </a:cubicBezTo>
                <a:cubicBezTo>
                  <a:pt x="77" y="287"/>
                  <a:pt x="77" y="288"/>
                  <a:pt x="77" y="288"/>
                </a:cubicBezTo>
                <a:cubicBezTo>
                  <a:pt x="77" y="287"/>
                  <a:pt x="77" y="287"/>
                  <a:pt x="77" y="287"/>
                </a:cubicBezTo>
                <a:cubicBezTo>
                  <a:pt x="76" y="287"/>
                  <a:pt x="76" y="288"/>
                  <a:pt x="76" y="289"/>
                </a:cubicBezTo>
                <a:cubicBezTo>
                  <a:pt x="76" y="289"/>
                  <a:pt x="76" y="289"/>
                  <a:pt x="76" y="289"/>
                </a:cubicBezTo>
                <a:close/>
                <a:moveTo>
                  <a:pt x="73" y="296"/>
                </a:moveTo>
                <a:cubicBezTo>
                  <a:pt x="73" y="295"/>
                  <a:pt x="73" y="296"/>
                  <a:pt x="73" y="296"/>
                </a:cubicBezTo>
                <a:close/>
                <a:moveTo>
                  <a:pt x="73" y="297"/>
                </a:moveTo>
                <a:cubicBezTo>
                  <a:pt x="73" y="297"/>
                  <a:pt x="73" y="297"/>
                  <a:pt x="73" y="297"/>
                </a:cubicBezTo>
                <a:cubicBezTo>
                  <a:pt x="73" y="297"/>
                  <a:pt x="73" y="297"/>
                  <a:pt x="73" y="297"/>
                </a:cubicBezTo>
                <a:close/>
                <a:moveTo>
                  <a:pt x="72" y="298"/>
                </a:moveTo>
                <a:cubicBezTo>
                  <a:pt x="72" y="297"/>
                  <a:pt x="72" y="298"/>
                  <a:pt x="72" y="298"/>
                </a:cubicBezTo>
                <a:close/>
                <a:moveTo>
                  <a:pt x="103" y="287"/>
                </a:moveTo>
                <a:cubicBezTo>
                  <a:pt x="103" y="287"/>
                  <a:pt x="103" y="287"/>
                  <a:pt x="103" y="287"/>
                </a:cubicBezTo>
                <a:cubicBezTo>
                  <a:pt x="103" y="287"/>
                  <a:pt x="103" y="287"/>
                  <a:pt x="103" y="287"/>
                </a:cubicBezTo>
                <a:cubicBezTo>
                  <a:pt x="103" y="287"/>
                  <a:pt x="103" y="287"/>
                  <a:pt x="103" y="287"/>
                </a:cubicBezTo>
                <a:close/>
                <a:moveTo>
                  <a:pt x="102" y="288"/>
                </a:moveTo>
                <a:cubicBezTo>
                  <a:pt x="102" y="288"/>
                  <a:pt x="102" y="288"/>
                  <a:pt x="101" y="288"/>
                </a:cubicBezTo>
                <a:cubicBezTo>
                  <a:pt x="101" y="288"/>
                  <a:pt x="101" y="288"/>
                  <a:pt x="102" y="288"/>
                </a:cubicBezTo>
                <a:close/>
                <a:moveTo>
                  <a:pt x="105" y="289"/>
                </a:moveTo>
                <a:cubicBezTo>
                  <a:pt x="105" y="289"/>
                  <a:pt x="106" y="289"/>
                  <a:pt x="106" y="289"/>
                </a:cubicBezTo>
                <a:cubicBezTo>
                  <a:pt x="105" y="289"/>
                  <a:pt x="105" y="289"/>
                  <a:pt x="105" y="289"/>
                </a:cubicBezTo>
                <a:close/>
                <a:moveTo>
                  <a:pt x="75" y="289"/>
                </a:moveTo>
                <a:cubicBezTo>
                  <a:pt x="76" y="289"/>
                  <a:pt x="76" y="289"/>
                  <a:pt x="76" y="289"/>
                </a:cubicBezTo>
                <a:cubicBezTo>
                  <a:pt x="75" y="289"/>
                  <a:pt x="75" y="289"/>
                  <a:pt x="75" y="289"/>
                </a:cubicBezTo>
                <a:close/>
                <a:moveTo>
                  <a:pt x="99" y="289"/>
                </a:moveTo>
                <a:cubicBezTo>
                  <a:pt x="99" y="290"/>
                  <a:pt x="99" y="290"/>
                  <a:pt x="99" y="290"/>
                </a:cubicBezTo>
                <a:cubicBezTo>
                  <a:pt x="99" y="290"/>
                  <a:pt x="100" y="289"/>
                  <a:pt x="100" y="289"/>
                </a:cubicBezTo>
                <a:cubicBezTo>
                  <a:pt x="99" y="289"/>
                  <a:pt x="99" y="289"/>
                  <a:pt x="99" y="289"/>
                </a:cubicBezTo>
                <a:cubicBezTo>
                  <a:pt x="99" y="289"/>
                  <a:pt x="99" y="289"/>
                  <a:pt x="99" y="289"/>
                </a:cubicBezTo>
                <a:close/>
                <a:moveTo>
                  <a:pt x="101" y="290"/>
                </a:moveTo>
                <a:cubicBezTo>
                  <a:pt x="101" y="290"/>
                  <a:pt x="101" y="289"/>
                  <a:pt x="101" y="289"/>
                </a:cubicBezTo>
                <a:cubicBezTo>
                  <a:pt x="101" y="289"/>
                  <a:pt x="101" y="289"/>
                  <a:pt x="101" y="289"/>
                </a:cubicBezTo>
                <a:cubicBezTo>
                  <a:pt x="101" y="289"/>
                  <a:pt x="101" y="289"/>
                  <a:pt x="101" y="290"/>
                </a:cubicBezTo>
                <a:close/>
                <a:moveTo>
                  <a:pt x="106" y="289"/>
                </a:moveTo>
                <a:cubicBezTo>
                  <a:pt x="106" y="289"/>
                  <a:pt x="106" y="289"/>
                  <a:pt x="106" y="289"/>
                </a:cubicBezTo>
                <a:cubicBezTo>
                  <a:pt x="106" y="289"/>
                  <a:pt x="106" y="289"/>
                  <a:pt x="106" y="289"/>
                </a:cubicBezTo>
                <a:close/>
                <a:moveTo>
                  <a:pt x="75" y="289"/>
                </a:moveTo>
                <a:cubicBezTo>
                  <a:pt x="75" y="289"/>
                  <a:pt x="75" y="289"/>
                  <a:pt x="75" y="289"/>
                </a:cubicBezTo>
                <a:close/>
                <a:moveTo>
                  <a:pt x="102" y="290"/>
                </a:moveTo>
                <a:cubicBezTo>
                  <a:pt x="102" y="290"/>
                  <a:pt x="102" y="289"/>
                  <a:pt x="102" y="289"/>
                </a:cubicBezTo>
                <a:cubicBezTo>
                  <a:pt x="102" y="289"/>
                  <a:pt x="102" y="289"/>
                  <a:pt x="102" y="290"/>
                </a:cubicBezTo>
                <a:close/>
                <a:moveTo>
                  <a:pt x="68" y="290"/>
                </a:moveTo>
                <a:cubicBezTo>
                  <a:pt x="68" y="290"/>
                  <a:pt x="69" y="290"/>
                  <a:pt x="68" y="290"/>
                </a:cubicBezTo>
                <a:cubicBezTo>
                  <a:pt x="68" y="290"/>
                  <a:pt x="68" y="291"/>
                  <a:pt x="68" y="290"/>
                </a:cubicBezTo>
                <a:close/>
                <a:moveTo>
                  <a:pt x="100" y="290"/>
                </a:moveTo>
                <a:cubicBezTo>
                  <a:pt x="101" y="290"/>
                  <a:pt x="101" y="290"/>
                  <a:pt x="101" y="290"/>
                </a:cubicBezTo>
                <a:cubicBezTo>
                  <a:pt x="101" y="290"/>
                  <a:pt x="101" y="290"/>
                  <a:pt x="100" y="290"/>
                </a:cubicBezTo>
                <a:cubicBezTo>
                  <a:pt x="100" y="290"/>
                  <a:pt x="100" y="290"/>
                  <a:pt x="100" y="290"/>
                </a:cubicBezTo>
                <a:close/>
                <a:moveTo>
                  <a:pt x="104" y="292"/>
                </a:moveTo>
                <a:cubicBezTo>
                  <a:pt x="104" y="291"/>
                  <a:pt x="105" y="291"/>
                  <a:pt x="104" y="290"/>
                </a:cubicBezTo>
                <a:cubicBezTo>
                  <a:pt x="104" y="291"/>
                  <a:pt x="104" y="291"/>
                  <a:pt x="104" y="292"/>
                </a:cubicBezTo>
                <a:close/>
                <a:moveTo>
                  <a:pt x="101" y="291"/>
                </a:moveTo>
                <a:cubicBezTo>
                  <a:pt x="101" y="291"/>
                  <a:pt x="101" y="291"/>
                  <a:pt x="101" y="291"/>
                </a:cubicBezTo>
                <a:cubicBezTo>
                  <a:pt x="101" y="291"/>
                  <a:pt x="101" y="291"/>
                  <a:pt x="101" y="291"/>
                </a:cubicBezTo>
                <a:close/>
                <a:moveTo>
                  <a:pt x="105" y="292"/>
                </a:moveTo>
                <a:cubicBezTo>
                  <a:pt x="105" y="292"/>
                  <a:pt x="106" y="291"/>
                  <a:pt x="105" y="291"/>
                </a:cubicBezTo>
                <a:cubicBezTo>
                  <a:pt x="105" y="291"/>
                  <a:pt x="104" y="291"/>
                  <a:pt x="105" y="292"/>
                </a:cubicBezTo>
                <a:close/>
                <a:moveTo>
                  <a:pt x="99" y="291"/>
                </a:moveTo>
                <a:cubicBezTo>
                  <a:pt x="99" y="291"/>
                  <a:pt x="100" y="291"/>
                  <a:pt x="100" y="292"/>
                </a:cubicBezTo>
                <a:cubicBezTo>
                  <a:pt x="100" y="292"/>
                  <a:pt x="100" y="292"/>
                  <a:pt x="100" y="291"/>
                </a:cubicBezTo>
                <a:cubicBezTo>
                  <a:pt x="100" y="291"/>
                  <a:pt x="100" y="291"/>
                  <a:pt x="99" y="291"/>
                </a:cubicBezTo>
                <a:close/>
                <a:moveTo>
                  <a:pt x="103" y="293"/>
                </a:moveTo>
                <a:cubicBezTo>
                  <a:pt x="104" y="293"/>
                  <a:pt x="104" y="292"/>
                  <a:pt x="104" y="292"/>
                </a:cubicBezTo>
                <a:cubicBezTo>
                  <a:pt x="103" y="292"/>
                  <a:pt x="103" y="293"/>
                  <a:pt x="103" y="293"/>
                </a:cubicBezTo>
                <a:close/>
                <a:moveTo>
                  <a:pt x="80" y="292"/>
                </a:moveTo>
                <a:cubicBezTo>
                  <a:pt x="80" y="292"/>
                  <a:pt x="81" y="292"/>
                  <a:pt x="80" y="292"/>
                </a:cubicBezTo>
                <a:close/>
                <a:moveTo>
                  <a:pt x="99" y="292"/>
                </a:moveTo>
                <a:cubicBezTo>
                  <a:pt x="99" y="292"/>
                  <a:pt x="99" y="292"/>
                  <a:pt x="99" y="293"/>
                </a:cubicBezTo>
                <a:cubicBezTo>
                  <a:pt x="98" y="294"/>
                  <a:pt x="98" y="296"/>
                  <a:pt x="97" y="297"/>
                </a:cubicBezTo>
                <a:cubicBezTo>
                  <a:pt x="96" y="298"/>
                  <a:pt x="96" y="299"/>
                  <a:pt x="96" y="300"/>
                </a:cubicBezTo>
                <a:cubicBezTo>
                  <a:pt x="95" y="300"/>
                  <a:pt x="95" y="300"/>
                  <a:pt x="95" y="300"/>
                </a:cubicBezTo>
                <a:cubicBezTo>
                  <a:pt x="95" y="302"/>
                  <a:pt x="93" y="303"/>
                  <a:pt x="93" y="305"/>
                </a:cubicBezTo>
                <a:cubicBezTo>
                  <a:pt x="95" y="304"/>
                  <a:pt x="95" y="301"/>
                  <a:pt x="96" y="300"/>
                </a:cubicBezTo>
                <a:cubicBezTo>
                  <a:pt x="95" y="302"/>
                  <a:pt x="94" y="305"/>
                  <a:pt x="93" y="307"/>
                </a:cubicBezTo>
                <a:cubicBezTo>
                  <a:pt x="94" y="305"/>
                  <a:pt x="95" y="304"/>
                  <a:pt x="95" y="302"/>
                </a:cubicBezTo>
                <a:cubicBezTo>
                  <a:pt x="97" y="299"/>
                  <a:pt x="99" y="296"/>
                  <a:pt x="101" y="292"/>
                </a:cubicBezTo>
                <a:cubicBezTo>
                  <a:pt x="100" y="293"/>
                  <a:pt x="99" y="294"/>
                  <a:pt x="99" y="295"/>
                </a:cubicBezTo>
                <a:cubicBezTo>
                  <a:pt x="98" y="296"/>
                  <a:pt x="98" y="298"/>
                  <a:pt x="96" y="299"/>
                </a:cubicBezTo>
                <a:cubicBezTo>
                  <a:pt x="97" y="297"/>
                  <a:pt x="99" y="295"/>
                  <a:pt x="100" y="292"/>
                </a:cubicBezTo>
                <a:cubicBezTo>
                  <a:pt x="100" y="292"/>
                  <a:pt x="100" y="292"/>
                  <a:pt x="99" y="292"/>
                </a:cubicBezTo>
                <a:close/>
                <a:moveTo>
                  <a:pt x="96" y="300"/>
                </a:moveTo>
                <a:cubicBezTo>
                  <a:pt x="96" y="299"/>
                  <a:pt x="96" y="300"/>
                  <a:pt x="96" y="300"/>
                </a:cubicBezTo>
                <a:close/>
                <a:moveTo>
                  <a:pt x="104" y="292"/>
                </a:moveTo>
                <a:cubicBezTo>
                  <a:pt x="104" y="292"/>
                  <a:pt x="105" y="293"/>
                  <a:pt x="105" y="292"/>
                </a:cubicBezTo>
                <a:cubicBezTo>
                  <a:pt x="104" y="292"/>
                  <a:pt x="104" y="292"/>
                  <a:pt x="104" y="292"/>
                </a:cubicBezTo>
                <a:close/>
                <a:moveTo>
                  <a:pt x="80" y="294"/>
                </a:moveTo>
                <a:cubicBezTo>
                  <a:pt x="80" y="294"/>
                  <a:pt x="80" y="294"/>
                  <a:pt x="81" y="294"/>
                </a:cubicBezTo>
                <a:cubicBezTo>
                  <a:pt x="81" y="294"/>
                  <a:pt x="81" y="293"/>
                  <a:pt x="81" y="293"/>
                </a:cubicBezTo>
                <a:cubicBezTo>
                  <a:pt x="80" y="293"/>
                  <a:pt x="80" y="293"/>
                  <a:pt x="80" y="294"/>
                </a:cubicBezTo>
                <a:close/>
                <a:moveTo>
                  <a:pt x="104" y="293"/>
                </a:moveTo>
                <a:cubicBezTo>
                  <a:pt x="104" y="294"/>
                  <a:pt x="104" y="293"/>
                  <a:pt x="104" y="293"/>
                </a:cubicBezTo>
                <a:close/>
                <a:moveTo>
                  <a:pt x="103" y="294"/>
                </a:moveTo>
                <a:cubicBezTo>
                  <a:pt x="103" y="294"/>
                  <a:pt x="103" y="294"/>
                  <a:pt x="103" y="294"/>
                </a:cubicBezTo>
                <a:cubicBezTo>
                  <a:pt x="103" y="294"/>
                  <a:pt x="103" y="294"/>
                  <a:pt x="103" y="293"/>
                </a:cubicBezTo>
                <a:cubicBezTo>
                  <a:pt x="103" y="293"/>
                  <a:pt x="103" y="294"/>
                  <a:pt x="103" y="294"/>
                </a:cubicBezTo>
                <a:close/>
                <a:moveTo>
                  <a:pt x="78" y="295"/>
                </a:moveTo>
                <a:cubicBezTo>
                  <a:pt x="79" y="295"/>
                  <a:pt x="79" y="295"/>
                  <a:pt x="79" y="294"/>
                </a:cubicBezTo>
                <a:cubicBezTo>
                  <a:pt x="79" y="294"/>
                  <a:pt x="79" y="294"/>
                  <a:pt x="79" y="294"/>
                </a:cubicBezTo>
                <a:cubicBezTo>
                  <a:pt x="79" y="295"/>
                  <a:pt x="78" y="295"/>
                  <a:pt x="78" y="295"/>
                </a:cubicBezTo>
                <a:close/>
                <a:moveTo>
                  <a:pt x="102" y="295"/>
                </a:moveTo>
                <a:cubicBezTo>
                  <a:pt x="103" y="295"/>
                  <a:pt x="103" y="294"/>
                  <a:pt x="102" y="294"/>
                </a:cubicBezTo>
                <a:cubicBezTo>
                  <a:pt x="103" y="295"/>
                  <a:pt x="102" y="295"/>
                  <a:pt x="102" y="295"/>
                </a:cubicBezTo>
                <a:close/>
                <a:moveTo>
                  <a:pt x="76" y="295"/>
                </a:moveTo>
                <a:cubicBezTo>
                  <a:pt x="76" y="295"/>
                  <a:pt x="76" y="295"/>
                  <a:pt x="76" y="295"/>
                </a:cubicBezTo>
                <a:cubicBezTo>
                  <a:pt x="76" y="295"/>
                  <a:pt x="76" y="295"/>
                  <a:pt x="76" y="295"/>
                </a:cubicBezTo>
                <a:close/>
                <a:moveTo>
                  <a:pt x="101" y="296"/>
                </a:moveTo>
                <a:cubicBezTo>
                  <a:pt x="102" y="296"/>
                  <a:pt x="102" y="296"/>
                  <a:pt x="102" y="296"/>
                </a:cubicBezTo>
                <a:cubicBezTo>
                  <a:pt x="102" y="296"/>
                  <a:pt x="101" y="296"/>
                  <a:pt x="101" y="296"/>
                </a:cubicBezTo>
                <a:close/>
                <a:moveTo>
                  <a:pt x="101" y="297"/>
                </a:moveTo>
                <a:cubicBezTo>
                  <a:pt x="100" y="299"/>
                  <a:pt x="99" y="300"/>
                  <a:pt x="99" y="302"/>
                </a:cubicBezTo>
                <a:cubicBezTo>
                  <a:pt x="99" y="302"/>
                  <a:pt x="99" y="301"/>
                  <a:pt x="100" y="301"/>
                </a:cubicBezTo>
                <a:cubicBezTo>
                  <a:pt x="100" y="299"/>
                  <a:pt x="101" y="298"/>
                  <a:pt x="101" y="297"/>
                </a:cubicBezTo>
                <a:cubicBezTo>
                  <a:pt x="101" y="297"/>
                  <a:pt x="101" y="297"/>
                  <a:pt x="101" y="297"/>
                </a:cubicBezTo>
                <a:close/>
                <a:moveTo>
                  <a:pt x="78" y="298"/>
                </a:moveTo>
                <a:cubicBezTo>
                  <a:pt x="78" y="298"/>
                  <a:pt x="78" y="298"/>
                  <a:pt x="78" y="298"/>
                </a:cubicBezTo>
                <a:cubicBezTo>
                  <a:pt x="78" y="298"/>
                  <a:pt x="78" y="298"/>
                  <a:pt x="78" y="298"/>
                </a:cubicBezTo>
                <a:close/>
                <a:moveTo>
                  <a:pt x="71" y="299"/>
                </a:moveTo>
                <a:cubicBezTo>
                  <a:pt x="71" y="299"/>
                  <a:pt x="71" y="299"/>
                  <a:pt x="71" y="299"/>
                </a:cubicBezTo>
                <a:cubicBezTo>
                  <a:pt x="71" y="299"/>
                  <a:pt x="72" y="298"/>
                  <a:pt x="71" y="299"/>
                </a:cubicBezTo>
                <a:close/>
                <a:moveTo>
                  <a:pt x="76" y="299"/>
                </a:moveTo>
                <a:cubicBezTo>
                  <a:pt x="77" y="299"/>
                  <a:pt x="77" y="299"/>
                  <a:pt x="77" y="299"/>
                </a:cubicBezTo>
                <a:cubicBezTo>
                  <a:pt x="77" y="299"/>
                  <a:pt x="77" y="299"/>
                  <a:pt x="76" y="299"/>
                </a:cubicBezTo>
                <a:cubicBezTo>
                  <a:pt x="76" y="299"/>
                  <a:pt x="76" y="299"/>
                  <a:pt x="76" y="299"/>
                </a:cubicBezTo>
                <a:close/>
                <a:moveTo>
                  <a:pt x="74" y="299"/>
                </a:moveTo>
                <a:cubicBezTo>
                  <a:pt x="74" y="300"/>
                  <a:pt x="74" y="299"/>
                  <a:pt x="74" y="299"/>
                </a:cubicBezTo>
                <a:cubicBezTo>
                  <a:pt x="74" y="299"/>
                  <a:pt x="74" y="299"/>
                  <a:pt x="74" y="299"/>
                </a:cubicBezTo>
                <a:close/>
                <a:moveTo>
                  <a:pt x="73" y="301"/>
                </a:moveTo>
                <a:cubicBezTo>
                  <a:pt x="74" y="301"/>
                  <a:pt x="73" y="301"/>
                  <a:pt x="73" y="302"/>
                </a:cubicBezTo>
                <a:cubicBezTo>
                  <a:pt x="73" y="302"/>
                  <a:pt x="74" y="302"/>
                  <a:pt x="74" y="301"/>
                </a:cubicBezTo>
                <a:cubicBezTo>
                  <a:pt x="74" y="301"/>
                  <a:pt x="73" y="301"/>
                  <a:pt x="73" y="301"/>
                </a:cubicBezTo>
                <a:close/>
                <a:moveTo>
                  <a:pt x="90" y="301"/>
                </a:moveTo>
                <a:cubicBezTo>
                  <a:pt x="91" y="302"/>
                  <a:pt x="91" y="301"/>
                  <a:pt x="91" y="301"/>
                </a:cubicBezTo>
                <a:cubicBezTo>
                  <a:pt x="91" y="301"/>
                  <a:pt x="90" y="301"/>
                  <a:pt x="90" y="301"/>
                </a:cubicBezTo>
                <a:close/>
                <a:moveTo>
                  <a:pt x="75" y="301"/>
                </a:moveTo>
                <a:cubicBezTo>
                  <a:pt x="75" y="301"/>
                  <a:pt x="76" y="301"/>
                  <a:pt x="76" y="301"/>
                </a:cubicBezTo>
                <a:cubicBezTo>
                  <a:pt x="76" y="301"/>
                  <a:pt x="76" y="301"/>
                  <a:pt x="76" y="301"/>
                </a:cubicBezTo>
                <a:cubicBezTo>
                  <a:pt x="76" y="301"/>
                  <a:pt x="75" y="301"/>
                  <a:pt x="75" y="301"/>
                </a:cubicBezTo>
                <a:cubicBezTo>
                  <a:pt x="75" y="301"/>
                  <a:pt x="75" y="301"/>
                  <a:pt x="75" y="301"/>
                </a:cubicBezTo>
                <a:close/>
                <a:moveTo>
                  <a:pt x="99" y="302"/>
                </a:moveTo>
                <a:cubicBezTo>
                  <a:pt x="99" y="302"/>
                  <a:pt x="99" y="302"/>
                  <a:pt x="99" y="302"/>
                </a:cubicBezTo>
                <a:close/>
                <a:moveTo>
                  <a:pt x="72" y="303"/>
                </a:moveTo>
                <a:cubicBezTo>
                  <a:pt x="73" y="303"/>
                  <a:pt x="73" y="302"/>
                  <a:pt x="72" y="303"/>
                </a:cubicBezTo>
                <a:close/>
                <a:moveTo>
                  <a:pt x="98" y="303"/>
                </a:moveTo>
                <a:cubicBezTo>
                  <a:pt x="98" y="303"/>
                  <a:pt x="99" y="303"/>
                  <a:pt x="99" y="303"/>
                </a:cubicBezTo>
                <a:cubicBezTo>
                  <a:pt x="98" y="303"/>
                  <a:pt x="98" y="303"/>
                  <a:pt x="98" y="303"/>
                </a:cubicBezTo>
                <a:cubicBezTo>
                  <a:pt x="98" y="303"/>
                  <a:pt x="98" y="303"/>
                  <a:pt x="98" y="303"/>
                </a:cubicBezTo>
                <a:close/>
                <a:moveTo>
                  <a:pt x="90" y="303"/>
                </a:moveTo>
                <a:cubicBezTo>
                  <a:pt x="90" y="303"/>
                  <a:pt x="90" y="303"/>
                  <a:pt x="90" y="303"/>
                </a:cubicBezTo>
                <a:cubicBezTo>
                  <a:pt x="90" y="303"/>
                  <a:pt x="89" y="303"/>
                  <a:pt x="90" y="303"/>
                </a:cubicBezTo>
                <a:close/>
                <a:moveTo>
                  <a:pt x="70" y="304"/>
                </a:moveTo>
                <a:cubicBezTo>
                  <a:pt x="70" y="304"/>
                  <a:pt x="70" y="304"/>
                  <a:pt x="70" y="304"/>
                </a:cubicBezTo>
                <a:cubicBezTo>
                  <a:pt x="70" y="304"/>
                  <a:pt x="70" y="304"/>
                  <a:pt x="70" y="304"/>
                </a:cubicBezTo>
                <a:cubicBezTo>
                  <a:pt x="71" y="305"/>
                  <a:pt x="70" y="305"/>
                  <a:pt x="70" y="306"/>
                </a:cubicBezTo>
                <a:cubicBezTo>
                  <a:pt x="71" y="305"/>
                  <a:pt x="71" y="304"/>
                  <a:pt x="71" y="303"/>
                </a:cubicBezTo>
                <a:cubicBezTo>
                  <a:pt x="71" y="304"/>
                  <a:pt x="71" y="304"/>
                  <a:pt x="70" y="304"/>
                </a:cubicBezTo>
                <a:close/>
                <a:moveTo>
                  <a:pt x="72" y="304"/>
                </a:moveTo>
                <a:cubicBezTo>
                  <a:pt x="72" y="305"/>
                  <a:pt x="71" y="305"/>
                  <a:pt x="72" y="305"/>
                </a:cubicBezTo>
                <a:cubicBezTo>
                  <a:pt x="72" y="305"/>
                  <a:pt x="72" y="305"/>
                  <a:pt x="72" y="305"/>
                </a:cubicBezTo>
                <a:cubicBezTo>
                  <a:pt x="72" y="305"/>
                  <a:pt x="72" y="304"/>
                  <a:pt x="73" y="304"/>
                </a:cubicBezTo>
                <a:cubicBezTo>
                  <a:pt x="73" y="304"/>
                  <a:pt x="73" y="304"/>
                  <a:pt x="73" y="304"/>
                </a:cubicBezTo>
                <a:cubicBezTo>
                  <a:pt x="73" y="304"/>
                  <a:pt x="73" y="304"/>
                  <a:pt x="74" y="303"/>
                </a:cubicBezTo>
                <a:cubicBezTo>
                  <a:pt x="73" y="303"/>
                  <a:pt x="72" y="304"/>
                  <a:pt x="72" y="304"/>
                </a:cubicBezTo>
                <a:close/>
                <a:moveTo>
                  <a:pt x="89" y="304"/>
                </a:moveTo>
                <a:cubicBezTo>
                  <a:pt x="89" y="305"/>
                  <a:pt x="90" y="304"/>
                  <a:pt x="89" y="303"/>
                </a:cubicBezTo>
                <a:cubicBezTo>
                  <a:pt x="89" y="304"/>
                  <a:pt x="89" y="304"/>
                  <a:pt x="89" y="304"/>
                </a:cubicBezTo>
                <a:close/>
                <a:moveTo>
                  <a:pt x="98" y="305"/>
                </a:moveTo>
                <a:cubicBezTo>
                  <a:pt x="98" y="304"/>
                  <a:pt x="98" y="304"/>
                  <a:pt x="98" y="304"/>
                </a:cubicBezTo>
                <a:cubicBezTo>
                  <a:pt x="98" y="304"/>
                  <a:pt x="98" y="304"/>
                  <a:pt x="98" y="304"/>
                </a:cubicBezTo>
                <a:cubicBezTo>
                  <a:pt x="98" y="304"/>
                  <a:pt x="97" y="305"/>
                  <a:pt x="98" y="305"/>
                </a:cubicBezTo>
                <a:close/>
                <a:moveTo>
                  <a:pt x="75" y="304"/>
                </a:moveTo>
                <a:cubicBezTo>
                  <a:pt x="74" y="304"/>
                  <a:pt x="75" y="304"/>
                  <a:pt x="75" y="304"/>
                </a:cubicBezTo>
                <a:close/>
                <a:moveTo>
                  <a:pt x="74" y="304"/>
                </a:moveTo>
                <a:cubicBezTo>
                  <a:pt x="74" y="305"/>
                  <a:pt x="74" y="305"/>
                  <a:pt x="75" y="305"/>
                </a:cubicBezTo>
                <a:cubicBezTo>
                  <a:pt x="75" y="304"/>
                  <a:pt x="74" y="304"/>
                  <a:pt x="74" y="304"/>
                </a:cubicBezTo>
                <a:close/>
                <a:moveTo>
                  <a:pt x="70" y="305"/>
                </a:moveTo>
                <a:cubicBezTo>
                  <a:pt x="70" y="305"/>
                  <a:pt x="70" y="304"/>
                  <a:pt x="70" y="304"/>
                </a:cubicBezTo>
                <a:cubicBezTo>
                  <a:pt x="69" y="305"/>
                  <a:pt x="69" y="305"/>
                  <a:pt x="70" y="305"/>
                </a:cubicBezTo>
                <a:close/>
                <a:moveTo>
                  <a:pt x="89" y="306"/>
                </a:moveTo>
                <a:cubicBezTo>
                  <a:pt x="89" y="305"/>
                  <a:pt x="89" y="305"/>
                  <a:pt x="89" y="305"/>
                </a:cubicBezTo>
                <a:cubicBezTo>
                  <a:pt x="88" y="305"/>
                  <a:pt x="88" y="305"/>
                  <a:pt x="89" y="306"/>
                </a:cubicBezTo>
                <a:close/>
                <a:moveTo>
                  <a:pt x="97" y="305"/>
                </a:moveTo>
                <a:cubicBezTo>
                  <a:pt x="97" y="306"/>
                  <a:pt x="97" y="305"/>
                  <a:pt x="97" y="305"/>
                </a:cubicBezTo>
                <a:close/>
                <a:moveTo>
                  <a:pt x="74" y="305"/>
                </a:moveTo>
                <a:cubicBezTo>
                  <a:pt x="74" y="305"/>
                  <a:pt x="74" y="305"/>
                  <a:pt x="74" y="305"/>
                </a:cubicBezTo>
                <a:close/>
                <a:moveTo>
                  <a:pt x="72" y="306"/>
                </a:moveTo>
                <a:cubicBezTo>
                  <a:pt x="72" y="306"/>
                  <a:pt x="72" y="306"/>
                  <a:pt x="72" y="305"/>
                </a:cubicBezTo>
                <a:cubicBezTo>
                  <a:pt x="72" y="305"/>
                  <a:pt x="71" y="305"/>
                  <a:pt x="71" y="305"/>
                </a:cubicBezTo>
                <a:cubicBezTo>
                  <a:pt x="71" y="306"/>
                  <a:pt x="71" y="306"/>
                  <a:pt x="72" y="306"/>
                </a:cubicBezTo>
                <a:close/>
                <a:moveTo>
                  <a:pt x="74" y="305"/>
                </a:moveTo>
                <a:cubicBezTo>
                  <a:pt x="74" y="305"/>
                  <a:pt x="74" y="306"/>
                  <a:pt x="74" y="305"/>
                </a:cubicBezTo>
                <a:close/>
                <a:moveTo>
                  <a:pt x="92" y="306"/>
                </a:moveTo>
                <a:cubicBezTo>
                  <a:pt x="93" y="306"/>
                  <a:pt x="93" y="306"/>
                  <a:pt x="93" y="306"/>
                </a:cubicBezTo>
                <a:cubicBezTo>
                  <a:pt x="93" y="306"/>
                  <a:pt x="93" y="306"/>
                  <a:pt x="92" y="306"/>
                </a:cubicBezTo>
                <a:close/>
                <a:moveTo>
                  <a:pt x="88" y="306"/>
                </a:moveTo>
                <a:cubicBezTo>
                  <a:pt x="88" y="306"/>
                  <a:pt x="89" y="306"/>
                  <a:pt x="88" y="306"/>
                </a:cubicBezTo>
                <a:close/>
                <a:moveTo>
                  <a:pt x="70" y="306"/>
                </a:moveTo>
                <a:cubicBezTo>
                  <a:pt x="70" y="306"/>
                  <a:pt x="70" y="306"/>
                  <a:pt x="70" y="307"/>
                </a:cubicBezTo>
                <a:cubicBezTo>
                  <a:pt x="70" y="307"/>
                  <a:pt x="70" y="307"/>
                  <a:pt x="70" y="306"/>
                </a:cubicBezTo>
                <a:close/>
                <a:moveTo>
                  <a:pt x="88" y="306"/>
                </a:moveTo>
                <a:cubicBezTo>
                  <a:pt x="88" y="306"/>
                  <a:pt x="88" y="306"/>
                  <a:pt x="88" y="306"/>
                </a:cubicBezTo>
                <a:close/>
                <a:moveTo>
                  <a:pt x="70" y="307"/>
                </a:moveTo>
                <a:cubicBezTo>
                  <a:pt x="69" y="307"/>
                  <a:pt x="70" y="307"/>
                  <a:pt x="70" y="307"/>
                </a:cubicBezTo>
                <a:close/>
                <a:moveTo>
                  <a:pt x="88" y="307"/>
                </a:moveTo>
                <a:cubicBezTo>
                  <a:pt x="88" y="307"/>
                  <a:pt x="88" y="306"/>
                  <a:pt x="88" y="307"/>
                </a:cubicBezTo>
                <a:close/>
                <a:moveTo>
                  <a:pt x="71" y="307"/>
                </a:moveTo>
                <a:cubicBezTo>
                  <a:pt x="71" y="307"/>
                  <a:pt x="71" y="307"/>
                  <a:pt x="71" y="307"/>
                </a:cubicBezTo>
                <a:cubicBezTo>
                  <a:pt x="71" y="307"/>
                  <a:pt x="71" y="307"/>
                  <a:pt x="71" y="307"/>
                </a:cubicBezTo>
                <a:cubicBezTo>
                  <a:pt x="71" y="307"/>
                  <a:pt x="71" y="307"/>
                  <a:pt x="71" y="307"/>
                </a:cubicBezTo>
                <a:close/>
                <a:moveTo>
                  <a:pt x="72" y="307"/>
                </a:moveTo>
                <a:cubicBezTo>
                  <a:pt x="72" y="307"/>
                  <a:pt x="72" y="307"/>
                  <a:pt x="72" y="307"/>
                </a:cubicBezTo>
                <a:cubicBezTo>
                  <a:pt x="72" y="307"/>
                  <a:pt x="72" y="307"/>
                  <a:pt x="72" y="307"/>
                </a:cubicBezTo>
                <a:cubicBezTo>
                  <a:pt x="72" y="307"/>
                  <a:pt x="72" y="307"/>
                  <a:pt x="72" y="307"/>
                </a:cubicBezTo>
                <a:close/>
                <a:moveTo>
                  <a:pt x="96" y="307"/>
                </a:moveTo>
                <a:cubicBezTo>
                  <a:pt x="97" y="307"/>
                  <a:pt x="97" y="307"/>
                  <a:pt x="97" y="307"/>
                </a:cubicBezTo>
                <a:cubicBezTo>
                  <a:pt x="96" y="307"/>
                  <a:pt x="96" y="307"/>
                  <a:pt x="96" y="307"/>
                </a:cubicBezTo>
                <a:close/>
                <a:moveTo>
                  <a:pt x="92" y="307"/>
                </a:moveTo>
                <a:cubicBezTo>
                  <a:pt x="92" y="307"/>
                  <a:pt x="93" y="307"/>
                  <a:pt x="92" y="307"/>
                </a:cubicBezTo>
                <a:cubicBezTo>
                  <a:pt x="92" y="307"/>
                  <a:pt x="92" y="307"/>
                  <a:pt x="92" y="307"/>
                </a:cubicBezTo>
                <a:close/>
                <a:moveTo>
                  <a:pt x="69" y="308"/>
                </a:moveTo>
                <a:cubicBezTo>
                  <a:pt x="70" y="308"/>
                  <a:pt x="70" y="308"/>
                  <a:pt x="70" y="307"/>
                </a:cubicBezTo>
                <a:cubicBezTo>
                  <a:pt x="70" y="307"/>
                  <a:pt x="70" y="307"/>
                  <a:pt x="70" y="307"/>
                </a:cubicBezTo>
                <a:cubicBezTo>
                  <a:pt x="69" y="307"/>
                  <a:pt x="69" y="308"/>
                  <a:pt x="69" y="308"/>
                </a:cubicBezTo>
                <a:close/>
                <a:moveTo>
                  <a:pt x="93" y="307"/>
                </a:moveTo>
                <a:cubicBezTo>
                  <a:pt x="93" y="307"/>
                  <a:pt x="93" y="307"/>
                  <a:pt x="93" y="307"/>
                </a:cubicBezTo>
                <a:close/>
                <a:moveTo>
                  <a:pt x="70" y="307"/>
                </a:moveTo>
                <a:cubicBezTo>
                  <a:pt x="71" y="308"/>
                  <a:pt x="70" y="308"/>
                  <a:pt x="70" y="308"/>
                </a:cubicBezTo>
                <a:cubicBezTo>
                  <a:pt x="71" y="308"/>
                  <a:pt x="71" y="308"/>
                  <a:pt x="72" y="308"/>
                </a:cubicBezTo>
                <a:cubicBezTo>
                  <a:pt x="71" y="307"/>
                  <a:pt x="71" y="307"/>
                  <a:pt x="70" y="307"/>
                </a:cubicBezTo>
                <a:close/>
                <a:moveTo>
                  <a:pt x="87" y="307"/>
                </a:moveTo>
                <a:cubicBezTo>
                  <a:pt x="87" y="307"/>
                  <a:pt x="87" y="307"/>
                  <a:pt x="87" y="307"/>
                </a:cubicBezTo>
                <a:close/>
                <a:moveTo>
                  <a:pt x="91" y="309"/>
                </a:moveTo>
                <a:cubicBezTo>
                  <a:pt x="92" y="308"/>
                  <a:pt x="92" y="308"/>
                  <a:pt x="92" y="308"/>
                </a:cubicBezTo>
                <a:cubicBezTo>
                  <a:pt x="92" y="308"/>
                  <a:pt x="92" y="308"/>
                  <a:pt x="92" y="307"/>
                </a:cubicBezTo>
                <a:cubicBezTo>
                  <a:pt x="92" y="308"/>
                  <a:pt x="91" y="308"/>
                  <a:pt x="91" y="309"/>
                </a:cubicBezTo>
                <a:close/>
                <a:moveTo>
                  <a:pt x="93" y="308"/>
                </a:moveTo>
                <a:cubicBezTo>
                  <a:pt x="93" y="308"/>
                  <a:pt x="93" y="308"/>
                  <a:pt x="93" y="308"/>
                </a:cubicBezTo>
                <a:cubicBezTo>
                  <a:pt x="93" y="308"/>
                  <a:pt x="93" y="308"/>
                  <a:pt x="93" y="307"/>
                </a:cubicBezTo>
                <a:cubicBezTo>
                  <a:pt x="93" y="307"/>
                  <a:pt x="93" y="307"/>
                  <a:pt x="93" y="307"/>
                </a:cubicBezTo>
                <a:cubicBezTo>
                  <a:pt x="93" y="308"/>
                  <a:pt x="93" y="308"/>
                  <a:pt x="93" y="308"/>
                </a:cubicBezTo>
                <a:close/>
                <a:moveTo>
                  <a:pt x="96" y="308"/>
                </a:moveTo>
                <a:cubicBezTo>
                  <a:pt x="96" y="308"/>
                  <a:pt x="96" y="308"/>
                  <a:pt x="96" y="307"/>
                </a:cubicBezTo>
                <a:cubicBezTo>
                  <a:pt x="96" y="308"/>
                  <a:pt x="96" y="308"/>
                  <a:pt x="96" y="308"/>
                </a:cubicBezTo>
                <a:cubicBezTo>
                  <a:pt x="96" y="308"/>
                  <a:pt x="96" y="308"/>
                  <a:pt x="96" y="308"/>
                </a:cubicBezTo>
                <a:close/>
                <a:moveTo>
                  <a:pt x="87" y="308"/>
                </a:moveTo>
                <a:cubicBezTo>
                  <a:pt x="87" y="308"/>
                  <a:pt x="87" y="308"/>
                  <a:pt x="87" y="308"/>
                </a:cubicBezTo>
                <a:close/>
                <a:moveTo>
                  <a:pt x="97" y="308"/>
                </a:moveTo>
                <a:cubicBezTo>
                  <a:pt x="97" y="308"/>
                  <a:pt x="97" y="308"/>
                  <a:pt x="97" y="308"/>
                </a:cubicBezTo>
                <a:cubicBezTo>
                  <a:pt x="97" y="308"/>
                  <a:pt x="97" y="308"/>
                  <a:pt x="97" y="308"/>
                </a:cubicBezTo>
                <a:close/>
                <a:moveTo>
                  <a:pt x="96" y="308"/>
                </a:moveTo>
                <a:cubicBezTo>
                  <a:pt x="96" y="308"/>
                  <a:pt x="96" y="308"/>
                  <a:pt x="96" y="308"/>
                </a:cubicBezTo>
                <a:close/>
                <a:moveTo>
                  <a:pt x="86" y="308"/>
                </a:moveTo>
                <a:cubicBezTo>
                  <a:pt x="86" y="309"/>
                  <a:pt x="86" y="309"/>
                  <a:pt x="86" y="309"/>
                </a:cubicBezTo>
                <a:cubicBezTo>
                  <a:pt x="87" y="309"/>
                  <a:pt x="87" y="308"/>
                  <a:pt x="87" y="308"/>
                </a:cubicBezTo>
                <a:cubicBezTo>
                  <a:pt x="87" y="308"/>
                  <a:pt x="87" y="308"/>
                  <a:pt x="86" y="308"/>
                </a:cubicBezTo>
                <a:close/>
                <a:moveTo>
                  <a:pt x="70" y="309"/>
                </a:moveTo>
                <a:cubicBezTo>
                  <a:pt x="71" y="309"/>
                  <a:pt x="71" y="308"/>
                  <a:pt x="70" y="309"/>
                </a:cubicBezTo>
                <a:close/>
                <a:moveTo>
                  <a:pt x="71" y="309"/>
                </a:moveTo>
                <a:cubicBezTo>
                  <a:pt x="71" y="309"/>
                  <a:pt x="71" y="309"/>
                  <a:pt x="71" y="309"/>
                </a:cubicBezTo>
                <a:cubicBezTo>
                  <a:pt x="71" y="309"/>
                  <a:pt x="71" y="309"/>
                  <a:pt x="71" y="309"/>
                </a:cubicBezTo>
                <a:close/>
                <a:moveTo>
                  <a:pt x="96" y="309"/>
                </a:moveTo>
                <a:cubicBezTo>
                  <a:pt x="97" y="309"/>
                  <a:pt x="97" y="309"/>
                  <a:pt x="97" y="309"/>
                </a:cubicBezTo>
                <a:cubicBezTo>
                  <a:pt x="96" y="309"/>
                  <a:pt x="96" y="309"/>
                  <a:pt x="96" y="309"/>
                </a:cubicBezTo>
                <a:close/>
                <a:moveTo>
                  <a:pt x="89" y="309"/>
                </a:moveTo>
                <a:cubicBezTo>
                  <a:pt x="89" y="309"/>
                  <a:pt x="90" y="309"/>
                  <a:pt x="90" y="309"/>
                </a:cubicBezTo>
                <a:cubicBezTo>
                  <a:pt x="90" y="309"/>
                  <a:pt x="90" y="309"/>
                  <a:pt x="89" y="309"/>
                </a:cubicBezTo>
                <a:close/>
                <a:moveTo>
                  <a:pt x="68" y="310"/>
                </a:moveTo>
                <a:cubicBezTo>
                  <a:pt x="69" y="310"/>
                  <a:pt x="69" y="310"/>
                  <a:pt x="69" y="309"/>
                </a:cubicBezTo>
                <a:cubicBezTo>
                  <a:pt x="69" y="309"/>
                  <a:pt x="68" y="310"/>
                  <a:pt x="68" y="310"/>
                </a:cubicBezTo>
                <a:close/>
                <a:moveTo>
                  <a:pt x="71" y="309"/>
                </a:moveTo>
                <a:cubicBezTo>
                  <a:pt x="71" y="309"/>
                  <a:pt x="71" y="309"/>
                  <a:pt x="71" y="309"/>
                </a:cubicBezTo>
                <a:cubicBezTo>
                  <a:pt x="71" y="309"/>
                  <a:pt x="71" y="309"/>
                  <a:pt x="71" y="309"/>
                </a:cubicBezTo>
                <a:cubicBezTo>
                  <a:pt x="71" y="309"/>
                  <a:pt x="71" y="309"/>
                  <a:pt x="71" y="309"/>
                </a:cubicBezTo>
                <a:cubicBezTo>
                  <a:pt x="71" y="309"/>
                  <a:pt x="71" y="309"/>
                  <a:pt x="71" y="309"/>
                </a:cubicBezTo>
                <a:close/>
                <a:moveTo>
                  <a:pt x="88" y="309"/>
                </a:moveTo>
                <a:cubicBezTo>
                  <a:pt x="88" y="310"/>
                  <a:pt x="87" y="310"/>
                  <a:pt x="87" y="311"/>
                </a:cubicBezTo>
                <a:cubicBezTo>
                  <a:pt x="88" y="312"/>
                  <a:pt x="88" y="311"/>
                  <a:pt x="88" y="311"/>
                </a:cubicBezTo>
                <a:cubicBezTo>
                  <a:pt x="88" y="312"/>
                  <a:pt x="88" y="312"/>
                  <a:pt x="88" y="312"/>
                </a:cubicBezTo>
                <a:cubicBezTo>
                  <a:pt x="88" y="312"/>
                  <a:pt x="89" y="312"/>
                  <a:pt x="89" y="311"/>
                </a:cubicBezTo>
                <a:cubicBezTo>
                  <a:pt x="88" y="311"/>
                  <a:pt x="88" y="310"/>
                  <a:pt x="88" y="310"/>
                </a:cubicBezTo>
                <a:cubicBezTo>
                  <a:pt x="89" y="310"/>
                  <a:pt x="89" y="311"/>
                  <a:pt x="89" y="311"/>
                </a:cubicBezTo>
                <a:cubicBezTo>
                  <a:pt x="89" y="310"/>
                  <a:pt x="90" y="310"/>
                  <a:pt x="89" y="310"/>
                </a:cubicBezTo>
                <a:cubicBezTo>
                  <a:pt x="89" y="309"/>
                  <a:pt x="89" y="309"/>
                  <a:pt x="88" y="309"/>
                </a:cubicBezTo>
                <a:close/>
                <a:moveTo>
                  <a:pt x="91" y="310"/>
                </a:moveTo>
                <a:cubicBezTo>
                  <a:pt x="91" y="310"/>
                  <a:pt x="91" y="309"/>
                  <a:pt x="91" y="309"/>
                </a:cubicBezTo>
                <a:cubicBezTo>
                  <a:pt x="91" y="309"/>
                  <a:pt x="91" y="310"/>
                  <a:pt x="91" y="310"/>
                </a:cubicBezTo>
                <a:close/>
                <a:moveTo>
                  <a:pt x="96" y="310"/>
                </a:moveTo>
                <a:cubicBezTo>
                  <a:pt x="96" y="310"/>
                  <a:pt x="96" y="310"/>
                  <a:pt x="96" y="309"/>
                </a:cubicBezTo>
                <a:cubicBezTo>
                  <a:pt x="96" y="310"/>
                  <a:pt x="96" y="310"/>
                  <a:pt x="96" y="310"/>
                </a:cubicBezTo>
                <a:close/>
                <a:moveTo>
                  <a:pt x="91" y="310"/>
                </a:moveTo>
                <a:cubicBezTo>
                  <a:pt x="92" y="311"/>
                  <a:pt x="92" y="310"/>
                  <a:pt x="92" y="310"/>
                </a:cubicBezTo>
                <a:cubicBezTo>
                  <a:pt x="92" y="310"/>
                  <a:pt x="92" y="310"/>
                  <a:pt x="91" y="310"/>
                </a:cubicBezTo>
                <a:close/>
                <a:moveTo>
                  <a:pt x="69" y="310"/>
                </a:moveTo>
                <a:cubicBezTo>
                  <a:pt x="69" y="311"/>
                  <a:pt x="69" y="311"/>
                  <a:pt x="69" y="311"/>
                </a:cubicBezTo>
                <a:cubicBezTo>
                  <a:pt x="70" y="311"/>
                  <a:pt x="70" y="311"/>
                  <a:pt x="71" y="311"/>
                </a:cubicBezTo>
                <a:cubicBezTo>
                  <a:pt x="71" y="311"/>
                  <a:pt x="71" y="310"/>
                  <a:pt x="71" y="310"/>
                </a:cubicBezTo>
                <a:cubicBezTo>
                  <a:pt x="70" y="310"/>
                  <a:pt x="70" y="311"/>
                  <a:pt x="69" y="310"/>
                </a:cubicBezTo>
                <a:close/>
                <a:moveTo>
                  <a:pt x="91" y="311"/>
                </a:moveTo>
                <a:cubicBezTo>
                  <a:pt x="91" y="310"/>
                  <a:pt x="91" y="310"/>
                  <a:pt x="91" y="310"/>
                </a:cubicBezTo>
                <a:cubicBezTo>
                  <a:pt x="90" y="310"/>
                  <a:pt x="90" y="311"/>
                  <a:pt x="91" y="311"/>
                </a:cubicBezTo>
                <a:close/>
                <a:moveTo>
                  <a:pt x="96" y="311"/>
                </a:moveTo>
                <a:cubicBezTo>
                  <a:pt x="96" y="311"/>
                  <a:pt x="96" y="310"/>
                  <a:pt x="96" y="310"/>
                </a:cubicBezTo>
                <a:cubicBezTo>
                  <a:pt x="96" y="310"/>
                  <a:pt x="96" y="310"/>
                  <a:pt x="96" y="311"/>
                </a:cubicBezTo>
                <a:close/>
                <a:moveTo>
                  <a:pt x="69" y="312"/>
                </a:moveTo>
                <a:cubicBezTo>
                  <a:pt x="69" y="312"/>
                  <a:pt x="69" y="312"/>
                  <a:pt x="69" y="312"/>
                </a:cubicBezTo>
                <a:cubicBezTo>
                  <a:pt x="69" y="312"/>
                  <a:pt x="69" y="312"/>
                  <a:pt x="69" y="313"/>
                </a:cubicBezTo>
                <a:cubicBezTo>
                  <a:pt x="69" y="313"/>
                  <a:pt x="69" y="313"/>
                  <a:pt x="69" y="312"/>
                </a:cubicBezTo>
                <a:cubicBezTo>
                  <a:pt x="70" y="312"/>
                  <a:pt x="69" y="313"/>
                  <a:pt x="70" y="313"/>
                </a:cubicBezTo>
                <a:cubicBezTo>
                  <a:pt x="70" y="313"/>
                  <a:pt x="71" y="312"/>
                  <a:pt x="70" y="312"/>
                </a:cubicBezTo>
                <a:cubicBezTo>
                  <a:pt x="70" y="312"/>
                  <a:pt x="70" y="312"/>
                  <a:pt x="70" y="312"/>
                </a:cubicBezTo>
                <a:cubicBezTo>
                  <a:pt x="69" y="312"/>
                  <a:pt x="70" y="312"/>
                  <a:pt x="70" y="311"/>
                </a:cubicBezTo>
                <a:cubicBezTo>
                  <a:pt x="69" y="311"/>
                  <a:pt x="69" y="311"/>
                  <a:pt x="69" y="312"/>
                </a:cubicBezTo>
                <a:close/>
                <a:moveTo>
                  <a:pt x="90" y="312"/>
                </a:moveTo>
                <a:cubicBezTo>
                  <a:pt x="90" y="312"/>
                  <a:pt x="90" y="312"/>
                  <a:pt x="90" y="312"/>
                </a:cubicBezTo>
                <a:cubicBezTo>
                  <a:pt x="90" y="312"/>
                  <a:pt x="90" y="312"/>
                  <a:pt x="90" y="312"/>
                </a:cubicBezTo>
                <a:close/>
                <a:moveTo>
                  <a:pt x="87" y="312"/>
                </a:moveTo>
                <a:cubicBezTo>
                  <a:pt x="87" y="313"/>
                  <a:pt x="86" y="314"/>
                  <a:pt x="86" y="315"/>
                </a:cubicBezTo>
                <a:cubicBezTo>
                  <a:pt x="86" y="315"/>
                  <a:pt x="86" y="316"/>
                  <a:pt x="86" y="316"/>
                </a:cubicBezTo>
                <a:cubicBezTo>
                  <a:pt x="87" y="315"/>
                  <a:pt x="87" y="314"/>
                  <a:pt x="88" y="313"/>
                </a:cubicBezTo>
                <a:cubicBezTo>
                  <a:pt x="88" y="312"/>
                  <a:pt x="88" y="312"/>
                  <a:pt x="87" y="312"/>
                </a:cubicBezTo>
                <a:close/>
                <a:moveTo>
                  <a:pt x="88" y="312"/>
                </a:moveTo>
                <a:cubicBezTo>
                  <a:pt x="88" y="312"/>
                  <a:pt x="88" y="313"/>
                  <a:pt x="88" y="312"/>
                </a:cubicBezTo>
                <a:close/>
                <a:moveTo>
                  <a:pt x="89" y="313"/>
                </a:moveTo>
                <a:cubicBezTo>
                  <a:pt x="89" y="313"/>
                  <a:pt x="89" y="313"/>
                  <a:pt x="89" y="313"/>
                </a:cubicBezTo>
                <a:cubicBezTo>
                  <a:pt x="89" y="313"/>
                  <a:pt x="89" y="313"/>
                  <a:pt x="89" y="313"/>
                </a:cubicBezTo>
                <a:cubicBezTo>
                  <a:pt x="89" y="313"/>
                  <a:pt x="89" y="313"/>
                  <a:pt x="89" y="313"/>
                </a:cubicBezTo>
                <a:close/>
                <a:moveTo>
                  <a:pt x="68" y="314"/>
                </a:moveTo>
                <a:cubicBezTo>
                  <a:pt x="68" y="314"/>
                  <a:pt x="69" y="314"/>
                  <a:pt x="69" y="314"/>
                </a:cubicBezTo>
                <a:cubicBezTo>
                  <a:pt x="69" y="313"/>
                  <a:pt x="69" y="313"/>
                  <a:pt x="69" y="313"/>
                </a:cubicBezTo>
                <a:cubicBezTo>
                  <a:pt x="69" y="313"/>
                  <a:pt x="68" y="313"/>
                  <a:pt x="68" y="314"/>
                </a:cubicBezTo>
                <a:close/>
                <a:moveTo>
                  <a:pt x="70" y="314"/>
                </a:moveTo>
                <a:cubicBezTo>
                  <a:pt x="70" y="314"/>
                  <a:pt x="70" y="314"/>
                  <a:pt x="70" y="314"/>
                </a:cubicBezTo>
                <a:cubicBezTo>
                  <a:pt x="70" y="314"/>
                  <a:pt x="70" y="314"/>
                  <a:pt x="70" y="314"/>
                </a:cubicBezTo>
                <a:cubicBezTo>
                  <a:pt x="70" y="314"/>
                  <a:pt x="70" y="314"/>
                  <a:pt x="70" y="314"/>
                </a:cubicBezTo>
                <a:cubicBezTo>
                  <a:pt x="70" y="314"/>
                  <a:pt x="70" y="314"/>
                  <a:pt x="70" y="314"/>
                </a:cubicBezTo>
                <a:close/>
                <a:moveTo>
                  <a:pt x="84" y="314"/>
                </a:moveTo>
                <a:cubicBezTo>
                  <a:pt x="85" y="314"/>
                  <a:pt x="85" y="314"/>
                  <a:pt x="85" y="314"/>
                </a:cubicBezTo>
                <a:cubicBezTo>
                  <a:pt x="85" y="314"/>
                  <a:pt x="85" y="314"/>
                  <a:pt x="84" y="314"/>
                </a:cubicBezTo>
                <a:cubicBezTo>
                  <a:pt x="84" y="314"/>
                  <a:pt x="84" y="314"/>
                  <a:pt x="84" y="314"/>
                </a:cubicBezTo>
                <a:close/>
                <a:moveTo>
                  <a:pt x="89" y="314"/>
                </a:moveTo>
                <a:cubicBezTo>
                  <a:pt x="89" y="314"/>
                  <a:pt x="89" y="314"/>
                  <a:pt x="89" y="314"/>
                </a:cubicBezTo>
                <a:cubicBezTo>
                  <a:pt x="89" y="314"/>
                  <a:pt x="89" y="314"/>
                  <a:pt x="89" y="314"/>
                </a:cubicBezTo>
                <a:cubicBezTo>
                  <a:pt x="89" y="314"/>
                  <a:pt x="89" y="314"/>
                  <a:pt x="89" y="314"/>
                </a:cubicBezTo>
                <a:close/>
                <a:moveTo>
                  <a:pt x="69" y="314"/>
                </a:moveTo>
                <a:cubicBezTo>
                  <a:pt x="69" y="314"/>
                  <a:pt x="69" y="314"/>
                  <a:pt x="70" y="314"/>
                </a:cubicBezTo>
                <a:cubicBezTo>
                  <a:pt x="70" y="314"/>
                  <a:pt x="70" y="314"/>
                  <a:pt x="70" y="314"/>
                </a:cubicBezTo>
                <a:cubicBezTo>
                  <a:pt x="69" y="314"/>
                  <a:pt x="69" y="314"/>
                  <a:pt x="69" y="314"/>
                </a:cubicBezTo>
                <a:cubicBezTo>
                  <a:pt x="69" y="314"/>
                  <a:pt x="69" y="314"/>
                  <a:pt x="69" y="314"/>
                </a:cubicBezTo>
                <a:close/>
                <a:moveTo>
                  <a:pt x="89" y="316"/>
                </a:moveTo>
                <a:cubicBezTo>
                  <a:pt x="90" y="316"/>
                  <a:pt x="90" y="314"/>
                  <a:pt x="90" y="314"/>
                </a:cubicBezTo>
                <a:cubicBezTo>
                  <a:pt x="90" y="315"/>
                  <a:pt x="89" y="315"/>
                  <a:pt x="89" y="316"/>
                </a:cubicBezTo>
                <a:close/>
                <a:moveTo>
                  <a:pt x="68" y="315"/>
                </a:moveTo>
                <a:cubicBezTo>
                  <a:pt x="68" y="315"/>
                  <a:pt x="69" y="315"/>
                  <a:pt x="69" y="314"/>
                </a:cubicBezTo>
                <a:cubicBezTo>
                  <a:pt x="68" y="314"/>
                  <a:pt x="68" y="314"/>
                  <a:pt x="68" y="315"/>
                </a:cubicBezTo>
                <a:close/>
                <a:moveTo>
                  <a:pt x="83" y="315"/>
                </a:moveTo>
                <a:cubicBezTo>
                  <a:pt x="84" y="315"/>
                  <a:pt x="83" y="315"/>
                  <a:pt x="83" y="315"/>
                </a:cubicBezTo>
                <a:close/>
                <a:moveTo>
                  <a:pt x="89" y="315"/>
                </a:moveTo>
                <a:cubicBezTo>
                  <a:pt x="88" y="315"/>
                  <a:pt x="89" y="315"/>
                  <a:pt x="88" y="315"/>
                </a:cubicBezTo>
                <a:cubicBezTo>
                  <a:pt x="88" y="315"/>
                  <a:pt x="88" y="316"/>
                  <a:pt x="89" y="315"/>
                </a:cubicBezTo>
                <a:close/>
                <a:moveTo>
                  <a:pt x="68" y="316"/>
                </a:moveTo>
                <a:cubicBezTo>
                  <a:pt x="68" y="315"/>
                  <a:pt x="69" y="315"/>
                  <a:pt x="68" y="315"/>
                </a:cubicBezTo>
                <a:cubicBezTo>
                  <a:pt x="68" y="315"/>
                  <a:pt x="68" y="316"/>
                  <a:pt x="68" y="316"/>
                </a:cubicBezTo>
                <a:close/>
                <a:moveTo>
                  <a:pt x="76" y="315"/>
                </a:moveTo>
                <a:cubicBezTo>
                  <a:pt x="76" y="316"/>
                  <a:pt x="76" y="315"/>
                  <a:pt x="76" y="315"/>
                </a:cubicBezTo>
                <a:close/>
                <a:moveTo>
                  <a:pt x="88" y="317"/>
                </a:moveTo>
                <a:cubicBezTo>
                  <a:pt x="88" y="317"/>
                  <a:pt x="88" y="316"/>
                  <a:pt x="88" y="316"/>
                </a:cubicBezTo>
                <a:cubicBezTo>
                  <a:pt x="88" y="316"/>
                  <a:pt x="88" y="316"/>
                  <a:pt x="88" y="316"/>
                </a:cubicBezTo>
                <a:cubicBezTo>
                  <a:pt x="88" y="316"/>
                  <a:pt x="87" y="317"/>
                  <a:pt x="88" y="317"/>
                </a:cubicBezTo>
                <a:close/>
                <a:moveTo>
                  <a:pt x="68" y="316"/>
                </a:moveTo>
                <a:cubicBezTo>
                  <a:pt x="68" y="317"/>
                  <a:pt x="68" y="316"/>
                  <a:pt x="68" y="316"/>
                </a:cubicBezTo>
                <a:close/>
                <a:moveTo>
                  <a:pt x="84" y="319"/>
                </a:moveTo>
                <a:cubicBezTo>
                  <a:pt x="84" y="319"/>
                  <a:pt x="84" y="319"/>
                  <a:pt x="83" y="319"/>
                </a:cubicBezTo>
                <a:cubicBezTo>
                  <a:pt x="83" y="321"/>
                  <a:pt x="82" y="322"/>
                  <a:pt x="82" y="323"/>
                </a:cubicBezTo>
                <a:cubicBezTo>
                  <a:pt x="82" y="324"/>
                  <a:pt x="81" y="325"/>
                  <a:pt x="82" y="325"/>
                </a:cubicBezTo>
                <a:cubicBezTo>
                  <a:pt x="83" y="323"/>
                  <a:pt x="85" y="321"/>
                  <a:pt x="85" y="318"/>
                </a:cubicBezTo>
                <a:cubicBezTo>
                  <a:pt x="85" y="317"/>
                  <a:pt x="85" y="317"/>
                  <a:pt x="85" y="316"/>
                </a:cubicBezTo>
                <a:cubicBezTo>
                  <a:pt x="85" y="316"/>
                  <a:pt x="85" y="316"/>
                  <a:pt x="85" y="316"/>
                </a:cubicBezTo>
                <a:cubicBezTo>
                  <a:pt x="85" y="317"/>
                  <a:pt x="84" y="318"/>
                  <a:pt x="84" y="319"/>
                </a:cubicBezTo>
                <a:close/>
                <a:moveTo>
                  <a:pt x="86" y="317"/>
                </a:moveTo>
                <a:cubicBezTo>
                  <a:pt x="86" y="317"/>
                  <a:pt x="86" y="316"/>
                  <a:pt x="86" y="316"/>
                </a:cubicBezTo>
                <a:cubicBezTo>
                  <a:pt x="86" y="317"/>
                  <a:pt x="86" y="317"/>
                  <a:pt x="86" y="317"/>
                </a:cubicBezTo>
                <a:close/>
                <a:moveTo>
                  <a:pt x="87" y="318"/>
                </a:moveTo>
                <a:cubicBezTo>
                  <a:pt x="87" y="319"/>
                  <a:pt x="86" y="319"/>
                  <a:pt x="86" y="320"/>
                </a:cubicBezTo>
                <a:cubicBezTo>
                  <a:pt x="87" y="319"/>
                  <a:pt x="87" y="318"/>
                  <a:pt x="87" y="317"/>
                </a:cubicBezTo>
                <a:cubicBezTo>
                  <a:pt x="87" y="318"/>
                  <a:pt x="87" y="318"/>
                  <a:pt x="87" y="318"/>
                </a:cubicBezTo>
                <a:close/>
                <a:moveTo>
                  <a:pt x="74" y="318"/>
                </a:moveTo>
                <a:cubicBezTo>
                  <a:pt x="74" y="318"/>
                  <a:pt x="74" y="318"/>
                  <a:pt x="75" y="318"/>
                </a:cubicBezTo>
                <a:cubicBezTo>
                  <a:pt x="75" y="318"/>
                  <a:pt x="74" y="318"/>
                  <a:pt x="74" y="318"/>
                </a:cubicBezTo>
                <a:close/>
                <a:moveTo>
                  <a:pt x="83" y="318"/>
                </a:moveTo>
                <a:cubicBezTo>
                  <a:pt x="83" y="318"/>
                  <a:pt x="83" y="318"/>
                  <a:pt x="83" y="318"/>
                </a:cubicBezTo>
                <a:cubicBezTo>
                  <a:pt x="83" y="318"/>
                  <a:pt x="83" y="318"/>
                  <a:pt x="82" y="318"/>
                </a:cubicBezTo>
                <a:cubicBezTo>
                  <a:pt x="82" y="318"/>
                  <a:pt x="82" y="318"/>
                  <a:pt x="83" y="318"/>
                </a:cubicBezTo>
                <a:close/>
                <a:moveTo>
                  <a:pt x="82" y="319"/>
                </a:moveTo>
                <a:cubicBezTo>
                  <a:pt x="82" y="319"/>
                  <a:pt x="83" y="319"/>
                  <a:pt x="82" y="319"/>
                </a:cubicBezTo>
                <a:cubicBezTo>
                  <a:pt x="82" y="319"/>
                  <a:pt x="82" y="319"/>
                  <a:pt x="82" y="319"/>
                </a:cubicBezTo>
                <a:close/>
                <a:moveTo>
                  <a:pt x="73" y="322"/>
                </a:moveTo>
                <a:cubicBezTo>
                  <a:pt x="73" y="321"/>
                  <a:pt x="74" y="320"/>
                  <a:pt x="74" y="319"/>
                </a:cubicBezTo>
                <a:cubicBezTo>
                  <a:pt x="74" y="319"/>
                  <a:pt x="74" y="319"/>
                  <a:pt x="74" y="319"/>
                </a:cubicBezTo>
                <a:cubicBezTo>
                  <a:pt x="74" y="320"/>
                  <a:pt x="73" y="321"/>
                  <a:pt x="73" y="322"/>
                </a:cubicBezTo>
                <a:close/>
                <a:moveTo>
                  <a:pt x="82" y="320"/>
                </a:moveTo>
                <a:cubicBezTo>
                  <a:pt x="82" y="320"/>
                  <a:pt x="82" y="320"/>
                  <a:pt x="82" y="320"/>
                </a:cubicBezTo>
                <a:close/>
                <a:moveTo>
                  <a:pt x="86" y="321"/>
                </a:moveTo>
                <a:cubicBezTo>
                  <a:pt x="86" y="321"/>
                  <a:pt x="86" y="320"/>
                  <a:pt x="86" y="320"/>
                </a:cubicBezTo>
                <a:cubicBezTo>
                  <a:pt x="85" y="321"/>
                  <a:pt x="85" y="321"/>
                  <a:pt x="86" y="321"/>
                </a:cubicBezTo>
                <a:close/>
                <a:moveTo>
                  <a:pt x="86" y="323"/>
                </a:moveTo>
                <a:cubicBezTo>
                  <a:pt x="86" y="323"/>
                  <a:pt x="86" y="322"/>
                  <a:pt x="86" y="321"/>
                </a:cubicBezTo>
                <a:cubicBezTo>
                  <a:pt x="86" y="322"/>
                  <a:pt x="86" y="323"/>
                  <a:pt x="86" y="323"/>
                </a:cubicBezTo>
                <a:close/>
                <a:moveTo>
                  <a:pt x="90" y="323"/>
                </a:moveTo>
                <a:cubicBezTo>
                  <a:pt x="91" y="323"/>
                  <a:pt x="90" y="322"/>
                  <a:pt x="91" y="322"/>
                </a:cubicBezTo>
                <a:cubicBezTo>
                  <a:pt x="91" y="322"/>
                  <a:pt x="91" y="321"/>
                  <a:pt x="90" y="321"/>
                </a:cubicBezTo>
                <a:cubicBezTo>
                  <a:pt x="90" y="322"/>
                  <a:pt x="90" y="322"/>
                  <a:pt x="90" y="323"/>
                </a:cubicBezTo>
                <a:close/>
                <a:moveTo>
                  <a:pt x="85" y="322"/>
                </a:moveTo>
                <a:cubicBezTo>
                  <a:pt x="85" y="322"/>
                  <a:pt x="85" y="322"/>
                  <a:pt x="85" y="322"/>
                </a:cubicBezTo>
                <a:cubicBezTo>
                  <a:pt x="86" y="321"/>
                  <a:pt x="85" y="321"/>
                  <a:pt x="85" y="322"/>
                </a:cubicBezTo>
                <a:close/>
                <a:moveTo>
                  <a:pt x="85" y="323"/>
                </a:moveTo>
                <a:cubicBezTo>
                  <a:pt x="85" y="323"/>
                  <a:pt x="85" y="322"/>
                  <a:pt x="85" y="322"/>
                </a:cubicBezTo>
                <a:cubicBezTo>
                  <a:pt x="85" y="322"/>
                  <a:pt x="84" y="323"/>
                  <a:pt x="85" y="323"/>
                </a:cubicBezTo>
                <a:close/>
                <a:moveTo>
                  <a:pt x="72" y="323"/>
                </a:moveTo>
                <a:cubicBezTo>
                  <a:pt x="73" y="323"/>
                  <a:pt x="73" y="323"/>
                  <a:pt x="73" y="322"/>
                </a:cubicBezTo>
                <a:cubicBezTo>
                  <a:pt x="73" y="322"/>
                  <a:pt x="73" y="322"/>
                  <a:pt x="72" y="322"/>
                </a:cubicBezTo>
                <a:cubicBezTo>
                  <a:pt x="72" y="323"/>
                  <a:pt x="72" y="323"/>
                  <a:pt x="72" y="323"/>
                </a:cubicBezTo>
                <a:close/>
                <a:moveTo>
                  <a:pt x="68" y="323"/>
                </a:moveTo>
                <a:cubicBezTo>
                  <a:pt x="68" y="324"/>
                  <a:pt x="68" y="323"/>
                  <a:pt x="68" y="323"/>
                </a:cubicBezTo>
                <a:close/>
                <a:moveTo>
                  <a:pt x="85" y="324"/>
                </a:moveTo>
                <a:cubicBezTo>
                  <a:pt x="85" y="324"/>
                  <a:pt x="85" y="324"/>
                  <a:pt x="86" y="324"/>
                </a:cubicBezTo>
                <a:cubicBezTo>
                  <a:pt x="85" y="324"/>
                  <a:pt x="85" y="324"/>
                  <a:pt x="85" y="324"/>
                </a:cubicBezTo>
                <a:close/>
                <a:moveTo>
                  <a:pt x="90" y="324"/>
                </a:moveTo>
                <a:cubicBezTo>
                  <a:pt x="89" y="324"/>
                  <a:pt x="90" y="324"/>
                  <a:pt x="90" y="324"/>
                </a:cubicBezTo>
                <a:close/>
                <a:moveTo>
                  <a:pt x="71" y="325"/>
                </a:moveTo>
                <a:cubicBezTo>
                  <a:pt x="72" y="325"/>
                  <a:pt x="72" y="324"/>
                  <a:pt x="72" y="324"/>
                </a:cubicBezTo>
                <a:cubicBezTo>
                  <a:pt x="71" y="324"/>
                  <a:pt x="71" y="324"/>
                  <a:pt x="71" y="325"/>
                </a:cubicBezTo>
                <a:close/>
                <a:moveTo>
                  <a:pt x="67" y="325"/>
                </a:moveTo>
                <a:cubicBezTo>
                  <a:pt x="67" y="325"/>
                  <a:pt x="67" y="325"/>
                  <a:pt x="67" y="325"/>
                </a:cubicBezTo>
                <a:close/>
                <a:moveTo>
                  <a:pt x="71" y="326"/>
                </a:moveTo>
                <a:cubicBezTo>
                  <a:pt x="71" y="326"/>
                  <a:pt x="71" y="325"/>
                  <a:pt x="71" y="325"/>
                </a:cubicBezTo>
                <a:cubicBezTo>
                  <a:pt x="71" y="325"/>
                  <a:pt x="71" y="325"/>
                  <a:pt x="71" y="325"/>
                </a:cubicBezTo>
                <a:cubicBezTo>
                  <a:pt x="71" y="325"/>
                  <a:pt x="71" y="326"/>
                  <a:pt x="71" y="326"/>
                </a:cubicBezTo>
                <a:close/>
                <a:moveTo>
                  <a:pt x="84" y="325"/>
                </a:moveTo>
                <a:cubicBezTo>
                  <a:pt x="84" y="325"/>
                  <a:pt x="84" y="325"/>
                  <a:pt x="84" y="325"/>
                </a:cubicBezTo>
                <a:cubicBezTo>
                  <a:pt x="84" y="325"/>
                  <a:pt x="84" y="325"/>
                  <a:pt x="84" y="325"/>
                </a:cubicBezTo>
                <a:cubicBezTo>
                  <a:pt x="84" y="325"/>
                  <a:pt x="84" y="326"/>
                  <a:pt x="84" y="325"/>
                </a:cubicBezTo>
                <a:close/>
                <a:moveTo>
                  <a:pt x="81" y="326"/>
                </a:moveTo>
                <a:cubicBezTo>
                  <a:pt x="81" y="326"/>
                  <a:pt x="81" y="326"/>
                  <a:pt x="81" y="326"/>
                </a:cubicBezTo>
                <a:cubicBezTo>
                  <a:pt x="80" y="326"/>
                  <a:pt x="80" y="327"/>
                  <a:pt x="80" y="328"/>
                </a:cubicBezTo>
                <a:cubicBezTo>
                  <a:pt x="80" y="328"/>
                  <a:pt x="80" y="328"/>
                  <a:pt x="81" y="328"/>
                </a:cubicBezTo>
                <a:cubicBezTo>
                  <a:pt x="81" y="328"/>
                  <a:pt x="81" y="328"/>
                  <a:pt x="81" y="328"/>
                </a:cubicBezTo>
                <a:cubicBezTo>
                  <a:pt x="81" y="328"/>
                  <a:pt x="80" y="328"/>
                  <a:pt x="80" y="328"/>
                </a:cubicBezTo>
                <a:cubicBezTo>
                  <a:pt x="81" y="327"/>
                  <a:pt x="81" y="327"/>
                  <a:pt x="81" y="326"/>
                </a:cubicBezTo>
                <a:cubicBezTo>
                  <a:pt x="81" y="327"/>
                  <a:pt x="81" y="327"/>
                  <a:pt x="81" y="327"/>
                </a:cubicBezTo>
                <a:cubicBezTo>
                  <a:pt x="81" y="327"/>
                  <a:pt x="81" y="327"/>
                  <a:pt x="82" y="327"/>
                </a:cubicBezTo>
                <a:cubicBezTo>
                  <a:pt x="81" y="326"/>
                  <a:pt x="82" y="326"/>
                  <a:pt x="82" y="325"/>
                </a:cubicBezTo>
                <a:cubicBezTo>
                  <a:pt x="81" y="326"/>
                  <a:pt x="81" y="326"/>
                  <a:pt x="81" y="326"/>
                </a:cubicBezTo>
                <a:close/>
                <a:moveTo>
                  <a:pt x="83" y="327"/>
                </a:moveTo>
                <a:cubicBezTo>
                  <a:pt x="83" y="327"/>
                  <a:pt x="83" y="327"/>
                  <a:pt x="83" y="327"/>
                </a:cubicBezTo>
                <a:cubicBezTo>
                  <a:pt x="83" y="326"/>
                  <a:pt x="84" y="326"/>
                  <a:pt x="83" y="326"/>
                </a:cubicBezTo>
                <a:cubicBezTo>
                  <a:pt x="83" y="326"/>
                  <a:pt x="83" y="326"/>
                  <a:pt x="83" y="327"/>
                </a:cubicBezTo>
                <a:close/>
                <a:moveTo>
                  <a:pt x="84" y="327"/>
                </a:moveTo>
                <a:cubicBezTo>
                  <a:pt x="84" y="327"/>
                  <a:pt x="84" y="327"/>
                  <a:pt x="84" y="327"/>
                </a:cubicBezTo>
                <a:cubicBezTo>
                  <a:pt x="84" y="327"/>
                  <a:pt x="84" y="326"/>
                  <a:pt x="84" y="326"/>
                </a:cubicBezTo>
                <a:cubicBezTo>
                  <a:pt x="84" y="326"/>
                  <a:pt x="84" y="326"/>
                  <a:pt x="84" y="326"/>
                </a:cubicBezTo>
                <a:cubicBezTo>
                  <a:pt x="84" y="326"/>
                  <a:pt x="84" y="327"/>
                  <a:pt x="84" y="327"/>
                </a:cubicBezTo>
                <a:close/>
                <a:moveTo>
                  <a:pt x="70" y="327"/>
                </a:moveTo>
                <a:cubicBezTo>
                  <a:pt x="71" y="327"/>
                  <a:pt x="71" y="326"/>
                  <a:pt x="70" y="327"/>
                </a:cubicBezTo>
                <a:close/>
                <a:moveTo>
                  <a:pt x="71" y="328"/>
                </a:moveTo>
                <a:cubicBezTo>
                  <a:pt x="71" y="328"/>
                  <a:pt x="71" y="328"/>
                  <a:pt x="71" y="328"/>
                </a:cubicBezTo>
                <a:cubicBezTo>
                  <a:pt x="71" y="328"/>
                  <a:pt x="71" y="328"/>
                  <a:pt x="71" y="328"/>
                </a:cubicBezTo>
                <a:close/>
                <a:moveTo>
                  <a:pt x="82" y="328"/>
                </a:moveTo>
                <a:cubicBezTo>
                  <a:pt x="83" y="329"/>
                  <a:pt x="83" y="328"/>
                  <a:pt x="83" y="328"/>
                </a:cubicBezTo>
                <a:cubicBezTo>
                  <a:pt x="83" y="328"/>
                  <a:pt x="82" y="328"/>
                  <a:pt x="82" y="328"/>
                </a:cubicBezTo>
                <a:close/>
                <a:moveTo>
                  <a:pt x="80" y="330"/>
                </a:moveTo>
                <a:cubicBezTo>
                  <a:pt x="80" y="328"/>
                  <a:pt x="79" y="328"/>
                  <a:pt x="79" y="330"/>
                </a:cubicBezTo>
                <a:cubicBezTo>
                  <a:pt x="79" y="330"/>
                  <a:pt x="79" y="330"/>
                  <a:pt x="79" y="330"/>
                </a:cubicBezTo>
                <a:cubicBezTo>
                  <a:pt x="79" y="331"/>
                  <a:pt x="79" y="331"/>
                  <a:pt x="78" y="331"/>
                </a:cubicBezTo>
                <a:cubicBezTo>
                  <a:pt x="79" y="332"/>
                  <a:pt x="79" y="332"/>
                  <a:pt x="79" y="332"/>
                </a:cubicBezTo>
                <a:cubicBezTo>
                  <a:pt x="79" y="331"/>
                  <a:pt x="80" y="330"/>
                  <a:pt x="80" y="330"/>
                </a:cubicBezTo>
                <a:close/>
                <a:moveTo>
                  <a:pt x="81" y="331"/>
                </a:moveTo>
                <a:cubicBezTo>
                  <a:pt x="81" y="331"/>
                  <a:pt x="82" y="331"/>
                  <a:pt x="82" y="331"/>
                </a:cubicBezTo>
                <a:cubicBezTo>
                  <a:pt x="82" y="331"/>
                  <a:pt x="82" y="330"/>
                  <a:pt x="82" y="330"/>
                </a:cubicBezTo>
                <a:cubicBezTo>
                  <a:pt x="81" y="330"/>
                  <a:pt x="82" y="329"/>
                  <a:pt x="81" y="329"/>
                </a:cubicBezTo>
                <a:cubicBezTo>
                  <a:pt x="81" y="330"/>
                  <a:pt x="81" y="331"/>
                  <a:pt x="81" y="331"/>
                </a:cubicBezTo>
                <a:close/>
                <a:moveTo>
                  <a:pt x="87" y="330"/>
                </a:moveTo>
                <a:cubicBezTo>
                  <a:pt x="87" y="330"/>
                  <a:pt x="87" y="330"/>
                  <a:pt x="87" y="330"/>
                </a:cubicBezTo>
                <a:cubicBezTo>
                  <a:pt x="87" y="330"/>
                  <a:pt x="87" y="330"/>
                  <a:pt x="87" y="330"/>
                </a:cubicBezTo>
                <a:close/>
                <a:moveTo>
                  <a:pt x="82" y="330"/>
                </a:moveTo>
                <a:cubicBezTo>
                  <a:pt x="83" y="331"/>
                  <a:pt x="83" y="330"/>
                  <a:pt x="82" y="330"/>
                </a:cubicBezTo>
                <a:close/>
                <a:moveTo>
                  <a:pt x="0" y="330"/>
                </a:moveTo>
                <a:cubicBezTo>
                  <a:pt x="0" y="330"/>
                  <a:pt x="0" y="330"/>
                  <a:pt x="0" y="330"/>
                </a:cubicBezTo>
                <a:close/>
                <a:moveTo>
                  <a:pt x="0" y="330"/>
                </a:moveTo>
                <a:cubicBezTo>
                  <a:pt x="0" y="331"/>
                  <a:pt x="0" y="330"/>
                  <a:pt x="0" y="330"/>
                </a:cubicBezTo>
                <a:close/>
                <a:moveTo>
                  <a:pt x="86" y="331"/>
                </a:moveTo>
                <a:cubicBezTo>
                  <a:pt x="86" y="331"/>
                  <a:pt x="86" y="330"/>
                  <a:pt x="86" y="331"/>
                </a:cubicBezTo>
                <a:close/>
                <a:moveTo>
                  <a:pt x="81" y="332"/>
                </a:moveTo>
                <a:cubicBezTo>
                  <a:pt x="81" y="332"/>
                  <a:pt x="81" y="332"/>
                  <a:pt x="81" y="332"/>
                </a:cubicBezTo>
                <a:cubicBezTo>
                  <a:pt x="81" y="332"/>
                  <a:pt x="81" y="332"/>
                  <a:pt x="81" y="332"/>
                </a:cubicBezTo>
                <a:cubicBezTo>
                  <a:pt x="81" y="332"/>
                  <a:pt x="81" y="333"/>
                  <a:pt x="81" y="333"/>
                </a:cubicBezTo>
                <a:cubicBezTo>
                  <a:pt x="81" y="333"/>
                  <a:pt x="82" y="332"/>
                  <a:pt x="82" y="332"/>
                </a:cubicBezTo>
                <a:cubicBezTo>
                  <a:pt x="82" y="332"/>
                  <a:pt x="82" y="332"/>
                  <a:pt x="81" y="332"/>
                </a:cubicBezTo>
                <a:close/>
                <a:moveTo>
                  <a:pt x="80" y="333"/>
                </a:moveTo>
                <a:cubicBezTo>
                  <a:pt x="80" y="333"/>
                  <a:pt x="81" y="333"/>
                  <a:pt x="80" y="332"/>
                </a:cubicBezTo>
                <a:cubicBezTo>
                  <a:pt x="80" y="333"/>
                  <a:pt x="80" y="333"/>
                  <a:pt x="80" y="333"/>
                </a:cubicBezTo>
                <a:close/>
                <a:moveTo>
                  <a:pt x="78" y="334"/>
                </a:moveTo>
                <a:cubicBezTo>
                  <a:pt x="77" y="335"/>
                  <a:pt x="77" y="335"/>
                  <a:pt x="77" y="336"/>
                </a:cubicBezTo>
                <a:cubicBezTo>
                  <a:pt x="78" y="336"/>
                  <a:pt x="78" y="335"/>
                  <a:pt x="78" y="334"/>
                </a:cubicBezTo>
                <a:cubicBezTo>
                  <a:pt x="78" y="334"/>
                  <a:pt x="78" y="334"/>
                  <a:pt x="78" y="333"/>
                </a:cubicBezTo>
                <a:cubicBezTo>
                  <a:pt x="78" y="333"/>
                  <a:pt x="78" y="333"/>
                  <a:pt x="78" y="333"/>
                </a:cubicBezTo>
                <a:cubicBezTo>
                  <a:pt x="77" y="334"/>
                  <a:pt x="77" y="334"/>
                  <a:pt x="78" y="334"/>
                </a:cubicBezTo>
                <a:close/>
                <a:moveTo>
                  <a:pt x="80" y="334"/>
                </a:moveTo>
                <a:cubicBezTo>
                  <a:pt x="80" y="334"/>
                  <a:pt x="80" y="334"/>
                  <a:pt x="80" y="334"/>
                </a:cubicBezTo>
                <a:cubicBezTo>
                  <a:pt x="80" y="333"/>
                  <a:pt x="80" y="333"/>
                  <a:pt x="80" y="333"/>
                </a:cubicBezTo>
                <a:cubicBezTo>
                  <a:pt x="80" y="333"/>
                  <a:pt x="80" y="333"/>
                  <a:pt x="80" y="333"/>
                </a:cubicBezTo>
                <a:cubicBezTo>
                  <a:pt x="80" y="333"/>
                  <a:pt x="80" y="333"/>
                  <a:pt x="80" y="334"/>
                </a:cubicBezTo>
                <a:close/>
                <a:moveTo>
                  <a:pt x="80" y="335"/>
                </a:moveTo>
                <a:cubicBezTo>
                  <a:pt x="80" y="335"/>
                  <a:pt x="81" y="335"/>
                  <a:pt x="81" y="335"/>
                </a:cubicBezTo>
                <a:cubicBezTo>
                  <a:pt x="80" y="334"/>
                  <a:pt x="80" y="335"/>
                  <a:pt x="80" y="335"/>
                </a:cubicBezTo>
                <a:close/>
                <a:moveTo>
                  <a:pt x="79" y="336"/>
                </a:moveTo>
                <a:cubicBezTo>
                  <a:pt x="79" y="336"/>
                  <a:pt x="79" y="335"/>
                  <a:pt x="79" y="335"/>
                </a:cubicBezTo>
                <a:cubicBezTo>
                  <a:pt x="79" y="335"/>
                  <a:pt x="79" y="335"/>
                  <a:pt x="79" y="335"/>
                </a:cubicBezTo>
                <a:cubicBezTo>
                  <a:pt x="79" y="335"/>
                  <a:pt x="79" y="336"/>
                  <a:pt x="79" y="336"/>
                </a:cubicBezTo>
                <a:close/>
                <a:moveTo>
                  <a:pt x="78" y="337"/>
                </a:moveTo>
                <a:cubicBezTo>
                  <a:pt x="78" y="337"/>
                  <a:pt x="78" y="337"/>
                  <a:pt x="79" y="337"/>
                </a:cubicBezTo>
                <a:cubicBezTo>
                  <a:pt x="78" y="337"/>
                  <a:pt x="79" y="337"/>
                  <a:pt x="79" y="336"/>
                </a:cubicBezTo>
                <a:cubicBezTo>
                  <a:pt x="78" y="337"/>
                  <a:pt x="78" y="337"/>
                  <a:pt x="78" y="337"/>
                </a:cubicBezTo>
                <a:close/>
                <a:moveTo>
                  <a:pt x="76" y="337"/>
                </a:moveTo>
                <a:cubicBezTo>
                  <a:pt x="77" y="337"/>
                  <a:pt x="77" y="337"/>
                  <a:pt x="77" y="337"/>
                </a:cubicBezTo>
                <a:cubicBezTo>
                  <a:pt x="77" y="337"/>
                  <a:pt x="77" y="337"/>
                  <a:pt x="76" y="337"/>
                </a:cubicBezTo>
                <a:cubicBezTo>
                  <a:pt x="76" y="337"/>
                  <a:pt x="77" y="337"/>
                  <a:pt x="76" y="337"/>
                </a:cubicBezTo>
                <a:close/>
                <a:moveTo>
                  <a:pt x="67" y="337"/>
                </a:moveTo>
                <a:cubicBezTo>
                  <a:pt x="67" y="338"/>
                  <a:pt x="67" y="337"/>
                  <a:pt x="67" y="337"/>
                </a:cubicBezTo>
                <a:close/>
                <a:moveTo>
                  <a:pt x="77" y="339"/>
                </a:moveTo>
                <a:cubicBezTo>
                  <a:pt x="77" y="338"/>
                  <a:pt x="78" y="339"/>
                  <a:pt x="78" y="338"/>
                </a:cubicBezTo>
                <a:cubicBezTo>
                  <a:pt x="78" y="338"/>
                  <a:pt x="78" y="338"/>
                  <a:pt x="78" y="337"/>
                </a:cubicBezTo>
                <a:cubicBezTo>
                  <a:pt x="77" y="338"/>
                  <a:pt x="77" y="338"/>
                  <a:pt x="77" y="339"/>
                </a:cubicBezTo>
                <a:close/>
                <a:moveTo>
                  <a:pt x="76" y="338"/>
                </a:moveTo>
                <a:cubicBezTo>
                  <a:pt x="76" y="338"/>
                  <a:pt x="76" y="338"/>
                  <a:pt x="76" y="338"/>
                </a:cubicBezTo>
                <a:cubicBezTo>
                  <a:pt x="76" y="338"/>
                  <a:pt x="77" y="338"/>
                  <a:pt x="77" y="338"/>
                </a:cubicBezTo>
                <a:cubicBezTo>
                  <a:pt x="77" y="337"/>
                  <a:pt x="76" y="338"/>
                  <a:pt x="76" y="338"/>
                </a:cubicBezTo>
                <a:close/>
                <a:moveTo>
                  <a:pt x="77" y="340"/>
                </a:moveTo>
                <a:cubicBezTo>
                  <a:pt x="77" y="340"/>
                  <a:pt x="77" y="340"/>
                  <a:pt x="77" y="340"/>
                </a:cubicBezTo>
                <a:cubicBezTo>
                  <a:pt x="77" y="340"/>
                  <a:pt x="77" y="340"/>
                  <a:pt x="77" y="340"/>
                </a:cubicBezTo>
                <a:cubicBezTo>
                  <a:pt x="77" y="340"/>
                  <a:pt x="77" y="340"/>
                  <a:pt x="77" y="340"/>
                </a:cubicBezTo>
                <a:close/>
                <a:moveTo>
                  <a:pt x="77" y="340"/>
                </a:moveTo>
                <a:cubicBezTo>
                  <a:pt x="77" y="341"/>
                  <a:pt x="77" y="340"/>
                  <a:pt x="77" y="340"/>
                </a:cubicBezTo>
                <a:close/>
                <a:moveTo>
                  <a:pt x="76" y="342"/>
                </a:moveTo>
                <a:cubicBezTo>
                  <a:pt x="76" y="342"/>
                  <a:pt x="76" y="342"/>
                  <a:pt x="76" y="342"/>
                </a:cubicBezTo>
                <a:cubicBezTo>
                  <a:pt x="76" y="342"/>
                  <a:pt x="76" y="341"/>
                  <a:pt x="76" y="341"/>
                </a:cubicBezTo>
                <a:cubicBezTo>
                  <a:pt x="76" y="342"/>
                  <a:pt x="76" y="342"/>
                  <a:pt x="76" y="342"/>
                </a:cubicBezTo>
                <a:close/>
                <a:moveTo>
                  <a:pt x="77" y="343"/>
                </a:moveTo>
                <a:cubicBezTo>
                  <a:pt x="77" y="342"/>
                  <a:pt x="78" y="342"/>
                  <a:pt x="77" y="342"/>
                </a:cubicBezTo>
                <a:cubicBezTo>
                  <a:pt x="77" y="342"/>
                  <a:pt x="77" y="342"/>
                  <a:pt x="77" y="343"/>
                </a:cubicBezTo>
                <a:close/>
                <a:moveTo>
                  <a:pt x="76" y="342"/>
                </a:moveTo>
                <a:cubicBezTo>
                  <a:pt x="76" y="342"/>
                  <a:pt x="76" y="343"/>
                  <a:pt x="76" y="343"/>
                </a:cubicBezTo>
                <a:cubicBezTo>
                  <a:pt x="76" y="343"/>
                  <a:pt x="76" y="343"/>
                  <a:pt x="76" y="343"/>
                </a:cubicBezTo>
                <a:cubicBezTo>
                  <a:pt x="76" y="343"/>
                  <a:pt x="76" y="344"/>
                  <a:pt x="76" y="344"/>
                </a:cubicBezTo>
                <a:cubicBezTo>
                  <a:pt x="77" y="344"/>
                  <a:pt x="77" y="343"/>
                  <a:pt x="76" y="343"/>
                </a:cubicBezTo>
                <a:cubicBezTo>
                  <a:pt x="76" y="343"/>
                  <a:pt x="76" y="343"/>
                  <a:pt x="76" y="342"/>
                </a:cubicBezTo>
                <a:close/>
                <a:moveTo>
                  <a:pt x="77" y="343"/>
                </a:moveTo>
                <a:cubicBezTo>
                  <a:pt x="77" y="343"/>
                  <a:pt x="76" y="343"/>
                  <a:pt x="76" y="343"/>
                </a:cubicBezTo>
                <a:cubicBezTo>
                  <a:pt x="76" y="343"/>
                  <a:pt x="76" y="343"/>
                  <a:pt x="76" y="343"/>
                </a:cubicBezTo>
                <a:cubicBezTo>
                  <a:pt x="77" y="343"/>
                  <a:pt x="77" y="343"/>
                  <a:pt x="77" y="343"/>
                </a:cubicBezTo>
                <a:close/>
                <a:moveTo>
                  <a:pt x="75" y="344"/>
                </a:moveTo>
                <a:cubicBezTo>
                  <a:pt x="76" y="344"/>
                  <a:pt x="76" y="343"/>
                  <a:pt x="76" y="343"/>
                </a:cubicBezTo>
                <a:cubicBezTo>
                  <a:pt x="76" y="343"/>
                  <a:pt x="76" y="343"/>
                  <a:pt x="75" y="343"/>
                </a:cubicBezTo>
                <a:cubicBezTo>
                  <a:pt x="75" y="343"/>
                  <a:pt x="75" y="344"/>
                  <a:pt x="75" y="344"/>
                </a:cubicBezTo>
                <a:close/>
                <a:moveTo>
                  <a:pt x="74" y="347"/>
                </a:moveTo>
                <a:cubicBezTo>
                  <a:pt x="74" y="347"/>
                  <a:pt x="73" y="346"/>
                  <a:pt x="73" y="346"/>
                </a:cubicBezTo>
                <a:cubicBezTo>
                  <a:pt x="73" y="347"/>
                  <a:pt x="73" y="347"/>
                  <a:pt x="73" y="347"/>
                </a:cubicBezTo>
                <a:cubicBezTo>
                  <a:pt x="74" y="347"/>
                  <a:pt x="74" y="347"/>
                  <a:pt x="74" y="347"/>
                </a:cubicBezTo>
                <a:cubicBezTo>
                  <a:pt x="74" y="346"/>
                  <a:pt x="75" y="346"/>
                  <a:pt x="75" y="345"/>
                </a:cubicBezTo>
                <a:cubicBezTo>
                  <a:pt x="75" y="345"/>
                  <a:pt x="75" y="344"/>
                  <a:pt x="75" y="344"/>
                </a:cubicBezTo>
                <a:cubicBezTo>
                  <a:pt x="74" y="345"/>
                  <a:pt x="74" y="347"/>
                  <a:pt x="74" y="347"/>
                </a:cubicBezTo>
                <a:close/>
                <a:moveTo>
                  <a:pt x="76" y="344"/>
                </a:moveTo>
                <a:cubicBezTo>
                  <a:pt x="76" y="344"/>
                  <a:pt x="76" y="345"/>
                  <a:pt x="76" y="345"/>
                </a:cubicBezTo>
                <a:cubicBezTo>
                  <a:pt x="76" y="345"/>
                  <a:pt x="76" y="345"/>
                  <a:pt x="76" y="344"/>
                </a:cubicBezTo>
                <a:close/>
                <a:moveTo>
                  <a:pt x="76" y="346"/>
                </a:moveTo>
                <a:cubicBezTo>
                  <a:pt x="76" y="346"/>
                  <a:pt x="76" y="345"/>
                  <a:pt x="76" y="345"/>
                </a:cubicBezTo>
                <a:cubicBezTo>
                  <a:pt x="76" y="345"/>
                  <a:pt x="75" y="346"/>
                  <a:pt x="76" y="346"/>
                </a:cubicBezTo>
                <a:close/>
                <a:moveTo>
                  <a:pt x="75" y="348"/>
                </a:moveTo>
                <a:cubicBezTo>
                  <a:pt x="75" y="348"/>
                  <a:pt x="75" y="347"/>
                  <a:pt x="75" y="347"/>
                </a:cubicBezTo>
                <a:cubicBezTo>
                  <a:pt x="75" y="347"/>
                  <a:pt x="74" y="347"/>
                  <a:pt x="75" y="348"/>
                </a:cubicBezTo>
                <a:close/>
                <a:moveTo>
                  <a:pt x="72" y="351"/>
                </a:moveTo>
                <a:cubicBezTo>
                  <a:pt x="72" y="351"/>
                  <a:pt x="72" y="351"/>
                  <a:pt x="71" y="351"/>
                </a:cubicBezTo>
                <a:cubicBezTo>
                  <a:pt x="71" y="351"/>
                  <a:pt x="71" y="352"/>
                  <a:pt x="71" y="352"/>
                </a:cubicBezTo>
                <a:cubicBezTo>
                  <a:pt x="72" y="352"/>
                  <a:pt x="72" y="352"/>
                  <a:pt x="73" y="352"/>
                </a:cubicBezTo>
                <a:cubicBezTo>
                  <a:pt x="73" y="351"/>
                  <a:pt x="73" y="350"/>
                  <a:pt x="73" y="349"/>
                </a:cubicBezTo>
                <a:cubicBezTo>
                  <a:pt x="73" y="349"/>
                  <a:pt x="74" y="349"/>
                  <a:pt x="74" y="348"/>
                </a:cubicBezTo>
                <a:cubicBezTo>
                  <a:pt x="72" y="347"/>
                  <a:pt x="72" y="350"/>
                  <a:pt x="72" y="351"/>
                </a:cubicBezTo>
                <a:close/>
                <a:moveTo>
                  <a:pt x="72" y="351"/>
                </a:moveTo>
                <a:cubicBezTo>
                  <a:pt x="72" y="352"/>
                  <a:pt x="72" y="352"/>
                  <a:pt x="72" y="352"/>
                </a:cubicBezTo>
                <a:cubicBezTo>
                  <a:pt x="72" y="352"/>
                  <a:pt x="72" y="352"/>
                  <a:pt x="72" y="352"/>
                </a:cubicBezTo>
                <a:cubicBezTo>
                  <a:pt x="72" y="352"/>
                  <a:pt x="72" y="351"/>
                  <a:pt x="72" y="351"/>
                </a:cubicBezTo>
                <a:close/>
                <a:moveTo>
                  <a:pt x="169" y="351"/>
                </a:moveTo>
                <a:cubicBezTo>
                  <a:pt x="169" y="351"/>
                  <a:pt x="169" y="351"/>
                  <a:pt x="169" y="351"/>
                </a:cubicBezTo>
                <a:cubicBezTo>
                  <a:pt x="168" y="351"/>
                  <a:pt x="169" y="351"/>
                  <a:pt x="169" y="351"/>
                </a:cubicBezTo>
                <a:close/>
                <a:moveTo>
                  <a:pt x="76" y="351"/>
                </a:moveTo>
                <a:cubicBezTo>
                  <a:pt x="76" y="352"/>
                  <a:pt x="76" y="352"/>
                  <a:pt x="76" y="351"/>
                </a:cubicBezTo>
                <a:close/>
                <a:moveTo>
                  <a:pt x="167" y="352"/>
                </a:moveTo>
                <a:cubicBezTo>
                  <a:pt x="168" y="352"/>
                  <a:pt x="168" y="352"/>
                  <a:pt x="168" y="352"/>
                </a:cubicBezTo>
                <a:cubicBezTo>
                  <a:pt x="167" y="352"/>
                  <a:pt x="167" y="352"/>
                  <a:pt x="167" y="352"/>
                </a:cubicBezTo>
                <a:close/>
                <a:moveTo>
                  <a:pt x="71" y="353"/>
                </a:moveTo>
                <a:cubicBezTo>
                  <a:pt x="71" y="353"/>
                  <a:pt x="71" y="353"/>
                  <a:pt x="71" y="353"/>
                </a:cubicBezTo>
                <a:cubicBezTo>
                  <a:pt x="71" y="353"/>
                  <a:pt x="71" y="353"/>
                  <a:pt x="71" y="353"/>
                </a:cubicBezTo>
                <a:close/>
                <a:moveTo>
                  <a:pt x="71" y="354"/>
                </a:moveTo>
                <a:cubicBezTo>
                  <a:pt x="71" y="353"/>
                  <a:pt x="71" y="353"/>
                  <a:pt x="71" y="353"/>
                </a:cubicBezTo>
                <a:cubicBezTo>
                  <a:pt x="71" y="353"/>
                  <a:pt x="71" y="354"/>
                  <a:pt x="71" y="354"/>
                </a:cubicBezTo>
                <a:close/>
                <a:moveTo>
                  <a:pt x="76" y="353"/>
                </a:moveTo>
                <a:cubicBezTo>
                  <a:pt x="76" y="353"/>
                  <a:pt x="77" y="353"/>
                  <a:pt x="77" y="353"/>
                </a:cubicBezTo>
                <a:cubicBezTo>
                  <a:pt x="76" y="353"/>
                  <a:pt x="76" y="353"/>
                  <a:pt x="76" y="353"/>
                </a:cubicBezTo>
                <a:cubicBezTo>
                  <a:pt x="76" y="353"/>
                  <a:pt x="76" y="353"/>
                  <a:pt x="76" y="353"/>
                </a:cubicBezTo>
                <a:close/>
                <a:moveTo>
                  <a:pt x="75" y="353"/>
                </a:moveTo>
                <a:cubicBezTo>
                  <a:pt x="75" y="354"/>
                  <a:pt x="75" y="354"/>
                  <a:pt x="75" y="354"/>
                </a:cubicBezTo>
                <a:cubicBezTo>
                  <a:pt x="75" y="354"/>
                  <a:pt x="75" y="354"/>
                  <a:pt x="75" y="353"/>
                </a:cubicBezTo>
                <a:cubicBezTo>
                  <a:pt x="75" y="353"/>
                  <a:pt x="75" y="353"/>
                  <a:pt x="75" y="353"/>
                </a:cubicBezTo>
                <a:close/>
                <a:moveTo>
                  <a:pt x="167" y="354"/>
                </a:moveTo>
                <a:cubicBezTo>
                  <a:pt x="167" y="354"/>
                  <a:pt x="167" y="354"/>
                  <a:pt x="167" y="353"/>
                </a:cubicBezTo>
                <a:cubicBezTo>
                  <a:pt x="167" y="353"/>
                  <a:pt x="167" y="354"/>
                  <a:pt x="167" y="354"/>
                </a:cubicBezTo>
                <a:close/>
                <a:moveTo>
                  <a:pt x="172" y="355"/>
                </a:moveTo>
                <a:cubicBezTo>
                  <a:pt x="173" y="354"/>
                  <a:pt x="173" y="354"/>
                  <a:pt x="173" y="353"/>
                </a:cubicBezTo>
                <a:cubicBezTo>
                  <a:pt x="173" y="354"/>
                  <a:pt x="172" y="354"/>
                  <a:pt x="172" y="355"/>
                </a:cubicBezTo>
                <a:close/>
                <a:moveTo>
                  <a:pt x="70" y="354"/>
                </a:moveTo>
                <a:cubicBezTo>
                  <a:pt x="70" y="355"/>
                  <a:pt x="70" y="355"/>
                  <a:pt x="70" y="355"/>
                </a:cubicBezTo>
                <a:cubicBezTo>
                  <a:pt x="70" y="355"/>
                  <a:pt x="71" y="355"/>
                  <a:pt x="71" y="355"/>
                </a:cubicBezTo>
                <a:cubicBezTo>
                  <a:pt x="71" y="354"/>
                  <a:pt x="70" y="354"/>
                  <a:pt x="70" y="354"/>
                </a:cubicBezTo>
                <a:close/>
                <a:moveTo>
                  <a:pt x="75" y="355"/>
                </a:moveTo>
                <a:cubicBezTo>
                  <a:pt x="75" y="355"/>
                  <a:pt x="75" y="354"/>
                  <a:pt x="74" y="354"/>
                </a:cubicBezTo>
                <a:cubicBezTo>
                  <a:pt x="74" y="355"/>
                  <a:pt x="74" y="355"/>
                  <a:pt x="75" y="355"/>
                </a:cubicBezTo>
                <a:close/>
                <a:moveTo>
                  <a:pt x="168" y="355"/>
                </a:moveTo>
                <a:cubicBezTo>
                  <a:pt x="168" y="355"/>
                  <a:pt x="168" y="354"/>
                  <a:pt x="168" y="354"/>
                </a:cubicBezTo>
                <a:cubicBezTo>
                  <a:pt x="168" y="355"/>
                  <a:pt x="168" y="355"/>
                  <a:pt x="168" y="355"/>
                </a:cubicBezTo>
                <a:close/>
                <a:moveTo>
                  <a:pt x="173" y="355"/>
                </a:moveTo>
                <a:cubicBezTo>
                  <a:pt x="174" y="355"/>
                  <a:pt x="174" y="355"/>
                  <a:pt x="174" y="355"/>
                </a:cubicBezTo>
                <a:cubicBezTo>
                  <a:pt x="174" y="355"/>
                  <a:pt x="174" y="355"/>
                  <a:pt x="174" y="355"/>
                </a:cubicBezTo>
                <a:cubicBezTo>
                  <a:pt x="174" y="355"/>
                  <a:pt x="174" y="355"/>
                  <a:pt x="173" y="355"/>
                </a:cubicBezTo>
                <a:cubicBezTo>
                  <a:pt x="173" y="355"/>
                  <a:pt x="173" y="355"/>
                  <a:pt x="173" y="355"/>
                </a:cubicBezTo>
                <a:close/>
                <a:moveTo>
                  <a:pt x="167" y="356"/>
                </a:moveTo>
                <a:cubicBezTo>
                  <a:pt x="167" y="356"/>
                  <a:pt x="168" y="356"/>
                  <a:pt x="168" y="356"/>
                </a:cubicBezTo>
                <a:cubicBezTo>
                  <a:pt x="168" y="356"/>
                  <a:pt x="167" y="356"/>
                  <a:pt x="167" y="356"/>
                </a:cubicBezTo>
                <a:close/>
                <a:moveTo>
                  <a:pt x="75" y="356"/>
                </a:moveTo>
                <a:cubicBezTo>
                  <a:pt x="75" y="356"/>
                  <a:pt x="75" y="356"/>
                  <a:pt x="75" y="356"/>
                </a:cubicBezTo>
                <a:close/>
                <a:moveTo>
                  <a:pt x="73" y="358"/>
                </a:moveTo>
                <a:cubicBezTo>
                  <a:pt x="73" y="358"/>
                  <a:pt x="73" y="358"/>
                  <a:pt x="73" y="358"/>
                </a:cubicBezTo>
                <a:cubicBezTo>
                  <a:pt x="71" y="358"/>
                  <a:pt x="72" y="360"/>
                  <a:pt x="71" y="361"/>
                </a:cubicBezTo>
                <a:cubicBezTo>
                  <a:pt x="71" y="361"/>
                  <a:pt x="71" y="361"/>
                  <a:pt x="71" y="362"/>
                </a:cubicBezTo>
                <a:cubicBezTo>
                  <a:pt x="70" y="363"/>
                  <a:pt x="70" y="363"/>
                  <a:pt x="70" y="364"/>
                </a:cubicBezTo>
                <a:cubicBezTo>
                  <a:pt x="69" y="364"/>
                  <a:pt x="69" y="365"/>
                  <a:pt x="68" y="365"/>
                </a:cubicBezTo>
                <a:cubicBezTo>
                  <a:pt x="69" y="367"/>
                  <a:pt x="68" y="368"/>
                  <a:pt x="68" y="369"/>
                </a:cubicBezTo>
                <a:cubicBezTo>
                  <a:pt x="69" y="369"/>
                  <a:pt x="68" y="368"/>
                  <a:pt x="69" y="368"/>
                </a:cubicBezTo>
                <a:cubicBezTo>
                  <a:pt x="69" y="369"/>
                  <a:pt x="67" y="371"/>
                  <a:pt x="68" y="372"/>
                </a:cubicBezTo>
                <a:cubicBezTo>
                  <a:pt x="69" y="370"/>
                  <a:pt x="70" y="368"/>
                  <a:pt x="70" y="366"/>
                </a:cubicBezTo>
                <a:cubicBezTo>
                  <a:pt x="70" y="366"/>
                  <a:pt x="70" y="366"/>
                  <a:pt x="70" y="366"/>
                </a:cubicBezTo>
                <a:cubicBezTo>
                  <a:pt x="70" y="365"/>
                  <a:pt x="71" y="365"/>
                  <a:pt x="71" y="365"/>
                </a:cubicBezTo>
                <a:cubicBezTo>
                  <a:pt x="71" y="364"/>
                  <a:pt x="71" y="364"/>
                  <a:pt x="71" y="364"/>
                </a:cubicBezTo>
                <a:cubicBezTo>
                  <a:pt x="71" y="363"/>
                  <a:pt x="71" y="363"/>
                  <a:pt x="72" y="363"/>
                </a:cubicBezTo>
                <a:cubicBezTo>
                  <a:pt x="72" y="362"/>
                  <a:pt x="72" y="360"/>
                  <a:pt x="73" y="358"/>
                </a:cubicBezTo>
                <a:close/>
                <a:moveTo>
                  <a:pt x="51" y="360"/>
                </a:moveTo>
                <a:cubicBezTo>
                  <a:pt x="51" y="360"/>
                  <a:pt x="52" y="360"/>
                  <a:pt x="51" y="360"/>
                </a:cubicBezTo>
                <a:cubicBezTo>
                  <a:pt x="51" y="360"/>
                  <a:pt x="51" y="360"/>
                  <a:pt x="51" y="360"/>
                </a:cubicBezTo>
                <a:close/>
                <a:moveTo>
                  <a:pt x="67" y="368"/>
                </a:moveTo>
                <a:cubicBezTo>
                  <a:pt x="68" y="367"/>
                  <a:pt x="68" y="366"/>
                  <a:pt x="68" y="366"/>
                </a:cubicBezTo>
                <a:cubicBezTo>
                  <a:pt x="68" y="366"/>
                  <a:pt x="67" y="367"/>
                  <a:pt x="67" y="368"/>
                </a:cubicBezTo>
                <a:close/>
                <a:moveTo>
                  <a:pt x="66" y="370"/>
                </a:moveTo>
                <a:cubicBezTo>
                  <a:pt x="67" y="370"/>
                  <a:pt x="67" y="369"/>
                  <a:pt x="67" y="369"/>
                </a:cubicBezTo>
                <a:cubicBezTo>
                  <a:pt x="66" y="369"/>
                  <a:pt x="66" y="370"/>
                  <a:pt x="66" y="370"/>
                </a:cubicBezTo>
                <a:close/>
                <a:moveTo>
                  <a:pt x="68" y="373"/>
                </a:moveTo>
                <a:cubicBezTo>
                  <a:pt x="68" y="373"/>
                  <a:pt x="68" y="373"/>
                  <a:pt x="68" y="373"/>
                </a:cubicBezTo>
                <a:cubicBezTo>
                  <a:pt x="68" y="373"/>
                  <a:pt x="68" y="373"/>
                  <a:pt x="68" y="373"/>
                </a:cubicBezTo>
                <a:cubicBezTo>
                  <a:pt x="68" y="373"/>
                  <a:pt x="68" y="373"/>
                  <a:pt x="68" y="373"/>
                </a:cubicBezTo>
                <a:cubicBezTo>
                  <a:pt x="68" y="373"/>
                  <a:pt x="68" y="373"/>
                  <a:pt x="68" y="373"/>
                </a:cubicBezTo>
                <a:close/>
                <a:moveTo>
                  <a:pt x="146" y="375"/>
                </a:moveTo>
                <a:cubicBezTo>
                  <a:pt x="147" y="375"/>
                  <a:pt x="147" y="374"/>
                  <a:pt x="147" y="374"/>
                </a:cubicBezTo>
                <a:cubicBezTo>
                  <a:pt x="147" y="375"/>
                  <a:pt x="146" y="375"/>
                  <a:pt x="146" y="375"/>
                </a:cubicBezTo>
                <a:close/>
                <a:moveTo>
                  <a:pt x="55" y="375"/>
                </a:moveTo>
                <a:cubicBezTo>
                  <a:pt x="56" y="375"/>
                  <a:pt x="56" y="375"/>
                  <a:pt x="56" y="375"/>
                </a:cubicBezTo>
                <a:cubicBezTo>
                  <a:pt x="56" y="375"/>
                  <a:pt x="56" y="375"/>
                  <a:pt x="56" y="375"/>
                </a:cubicBezTo>
                <a:cubicBezTo>
                  <a:pt x="56" y="375"/>
                  <a:pt x="56" y="375"/>
                  <a:pt x="56" y="375"/>
                </a:cubicBezTo>
                <a:cubicBezTo>
                  <a:pt x="56" y="375"/>
                  <a:pt x="55" y="375"/>
                  <a:pt x="55" y="375"/>
                </a:cubicBezTo>
                <a:close/>
                <a:moveTo>
                  <a:pt x="148" y="379"/>
                </a:moveTo>
                <a:cubicBezTo>
                  <a:pt x="148" y="379"/>
                  <a:pt x="148" y="379"/>
                  <a:pt x="148" y="379"/>
                </a:cubicBezTo>
                <a:cubicBezTo>
                  <a:pt x="148" y="378"/>
                  <a:pt x="148" y="378"/>
                  <a:pt x="148" y="378"/>
                </a:cubicBezTo>
                <a:cubicBezTo>
                  <a:pt x="148" y="378"/>
                  <a:pt x="148" y="378"/>
                  <a:pt x="148" y="379"/>
                </a:cubicBezTo>
                <a:close/>
                <a:moveTo>
                  <a:pt x="69" y="383"/>
                </a:moveTo>
                <a:cubicBezTo>
                  <a:pt x="69" y="383"/>
                  <a:pt x="69" y="384"/>
                  <a:pt x="69" y="384"/>
                </a:cubicBezTo>
                <a:cubicBezTo>
                  <a:pt x="69" y="384"/>
                  <a:pt x="68" y="384"/>
                  <a:pt x="68" y="385"/>
                </a:cubicBezTo>
                <a:cubicBezTo>
                  <a:pt x="68" y="386"/>
                  <a:pt x="67" y="386"/>
                  <a:pt x="68" y="387"/>
                </a:cubicBezTo>
                <a:cubicBezTo>
                  <a:pt x="69" y="387"/>
                  <a:pt x="69" y="386"/>
                  <a:pt x="69" y="385"/>
                </a:cubicBezTo>
                <a:cubicBezTo>
                  <a:pt x="70" y="384"/>
                  <a:pt x="69" y="384"/>
                  <a:pt x="70" y="383"/>
                </a:cubicBezTo>
                <a:cubicBezTo>
                  <a:pt x="70" y="383"/>
                  <a:pt x="70" y="383"/>
                  <a:pt x="70" y="383"/>
                </a:cubicBezTo>
                <a:cubicBezTo>
                  <a:pt x="70" y="383"/>
                  <a:pt x="69" y="383"/>
                  <a:pt x="69" y="383"/>
                </a:cubicBezTo>
                <a:close/>
                <a:moveTo>
                  <a:pt x="66" y="386"/>
                </a:moveTo>
                <a:cubicBezTo>
                  <a:pt x="66" y="386"/>
                  <a:pt x="67" y="386"/>
                  <a:pt x="67" y="386"/>
                </a:cubicBezTo>
                <a:cubicBezTo>
                  <a:pt x="67" y="385"/>
                  <a:pt x="68" y="384"/>
                  <a:pt x="67" y="383"/>
                </a:cubicBezTo>
                <a:cubicBezTo>
                  <a:pt x="66" y="384"/>
                  <a:pt x="67" y="385"/>
                  <a:pt x="66" y="386"/>
                </a:cubicBezTo>
                <a:close/>
                <a:moveTo>
                  <a:pt x="108" y="388"/>
                </a:moveTo>
                <a:cubicBezTo>
                  <a:pt x="108" y="388"/>
                  <a:pt x="108" y="388"/>
                  <a:pt x="108" y="388"/>
                </a:cubicBezTo>
                <a:cubicBezTo>
                  <a:pt x="108" y="388"/>
                  <a:pt x="108" y="388"/>
                  <a:pt x="108" y="388"/>
                </a:cubicBezTo>
                <a:close/>
                <a:moveTo>
                  <a:pt x="131" y="390"/>
                </a:moveTo>
                <a:cubicBezTo>
                  <a:pt x="131" y="390"/>
                  <a:pt x="131" y="389"/>
                  <a:pt x="131" y="389"/>
                </a:cubicBezTo>
                <a:cubicBezTo>
                  <a:pt x="131" y="390"/>
                  <a:pt x="130" y="390"/>
                  <a:pt x="131" y="390"/>
                </a:cubicBezTo>
                <a:close/>
                <a:moveTo>
                  <a:pt x="95" y="393"/>
                </a:moveTo>
                <a:cubicBezTo>
                  <a:pt x="95" y="393"/>
                  <a:pt x="95" y="393"/>
                  <a:pt x="95" y="393"/>
                </a:cubicBezTo>
                <a:cubicBezTo>
                  <a:pt x="95" y="393"/>
                  <a:pt x="95" y="393"/>
                  <a:pt x="95" y="393"/>
                </a:cubicBezTo>
                <a:cubicBezTo>
                  <a:pt x="95" y="393"/>
                  <a:pt x="95" y="393"/>
                  <a:pt x="95" y="393"/>
                </a:cubicBezTo>
                <a:cubicBezTo>
                  <a:pt x="95" y="393"/>
                  <a:pt x="95" y="393"/>
                  <a:pt x="95" y="393"/>
                </a:cubicBezTo>
                <a:close/>
                <a:moveTo>
                  <a:pt x="108" y="395"/>
                </a:moveTo>
                <a:cubicBezTo>
                  <a:pt x="108" y="396"/>
                  <a:pt x="108" y="395"/>
                  <a:pt x="108" y="395"/>
                </a:cubicBezTo>
                <a:close/>
                <a:moveTo>
                  <a:pt x="101" y="395"/>
                </a:moveTo>
                <a:cubicBezTo>
                  <a:pt x="101" y="396"/>
                  <a:pt x="102" y="395"/>
                  <a:pt x="101" y="395"/>
                </a:cubicBezTo>
                <a:close/>
                <a:moveTo>
                  <a:pt x="109" y="396"/>
                </a:moveTo>
                <a:cubicBezTo>
                  <a:pt x="109" y="396"/>
                  <a:pt x="109" y="396"/>
                  <a:pt x="109" y="396"/>
                </a:cubicBezTo>
                <a:cubicBezTo>
                  <a:pt x="109" y="397"/>
                  <a:pt x="108" y="397"/>
                  <a:pt x="109" y="397"/>
                </a:cubicBezTo>
                <a:cubicBezTo>
                  <a:pt x="109" y="397"/>
                  <a:pt x="109" y="397"/>
                  <a:pt x="110" y="396"/>
                </a:cubicBezTo>
                <a:cubicBezTo>
                  <a:pt x="109" y="396"/>
                  <a:pt x="110" y="396"/>
                  <a:pt x="110" y="395"/>
                </a:cubicBezTo>
                <a:cubicBezTo>
                  <a:pt x="109" y="395"/>
                  <a:pt x="109" y="396"/>
                  <a:pt x="109" y="396"/>
                </a:cubicBezTo>
                <a:close/>
                <a:moveTo>
                  <a:pt x="74" y="396"/>
                </a:moveTo>
                <a:cubicBezTo>
                  <a:pt x="74" y="396"/>
                  <a:pt x="74" y="395"/>
                  <a:pt x="74" y="395"/>
                </a:cubicBezTo>
                <a:cubicBezTo>
                  <a:pt x="74" y="396"/>
                  <a:pt x="74" y="396"/>
                  <a:pt x="74" y="396"/>
                </a:cubicBezTo>
                <a:close/>
                <a:moveTo>
                  <a:pt x="103" y="396"/>
                </a:moveTo>
                <a:cubicBezTo>
                  <a:pt x="103" y="396"/>
                  <a:pt x="103" y="396"/>
                  <a:pt x="103" y="396"/>
                </a:cubicBezTo>
                <a:cubicBezTo>
                  <a:pt x="103" y="396"/>
                  <a:pt x="103" y="396"/>
                  <a:pt x="103" y="396"/>
                </a:cubicBezTo>
                <a:close/>
                <a:moveTo>
                  <a:pt x="108" y="397"/>
                </a:moveTo>
                <a:cubicBezTo>
                  <a:pt x="108" y="397"/>
                  <a:pt x="108" y="396"/>
                  <a:pt x="108" y="396"/>
                </a:cubicBezTo>
                <a:cubicBezTo>
                  <a:pt x="107" y="396"/>
                  <a:pt x="107" y="397"/>
                  <a:pt x="108" y="397"/>
                </a:cubicBezTo>
                <a:close/>
                <a:moveTo>
                  <a:pt x="105" y="397"/>
                </a:moveTo>
                <a:cubicBezTo>
                  <a:pt x="105" y="397"/>
                  <a:pt x="105" y="397"/>
                  <a:pt x="105" y="397"/>
                </a:cubicBezTo>
                <a:close/>
                <a:moveTo>
                  <a:pt x="79" y="401"/>
                </a:moveTo>
                <a:cubicBezTo>
                  <a:pt x="79" y="402"/>
                  <a:pt x="80" y="402"/>
                  <a:pt x="80" y="402"/>
                </a:cubicBezTo>
                <a:cubicBezTo>
                  <a:pt x="80" y="401"/>
                  <a:pt x="80" y="401"/>
                  <a:pt x="80" y="401"/>
                </a:cubicBezTo>
                <a:cubicBezTo>
                  <a:pt x="80" y="401"/>
                  <a:pt x="79" y="401"/>
                  <a:pt x="79" y="401"/>
                </a:cubicBezTo>
                <a:close/>
                <a:moveTo>
                  <a:pt x="82" y="427"/>
                </a:moveTo>
                <a:cubicBezTo>
                  <a:pt x="82" y="427"/>
                  <a:pt x="82" y="426"/>
                  <a:pt x="82" y="427"/>
                </a:cubicBezTo>
                <a:cubicBezTo>
                  <a:pt x="82" y="427"/>
                  <a:pt x="82" y="427"/>
                  <a:pt x="82" y="427"/>
                </a:cubicBezTo>
                <a:close/>
              </a:path>
            </a:pathLst>
          </a:custGeom>
          <a:blipFill>
            <a:blip r:embed="rId4"/>
            <a:stretch>
              <a:fillRect/>
            </a:stretch>
          </a:bli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2E2E2E"/>
              </a:solidFill>
              <a:effectLst/>
              <a:uLnTx/>
              <a:uFillTx/>
              <a:latin typeface="Segoe UI Light 8"/>
              <a:ea typeface="微软雅黑" panose="020B0503020204020204" pitchFamily="34" charset="-122"/>
              <a:cs typeface="+mn-cs"/>
            </a:endParaRPr>
          </a:p>
        </p:txBody>
      </p:sp>
      <p:sp>
        <p:nvSpPr>
          <p:cNvPr id="24" name="矩形 23"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a:extLst>
              <a:ext uri="{FF2B5EF4-FFF2-40B4-BE49-F238E27FC236}">
                <a16:creationId xmlns:a16="http://schemas.microsoft.com/office/drawing/2014/main" id="{6B1C64E4-F69D-C5A6-7560-A934B6ECEF5A}"/>
              </a:ext>
            </a:extLst>
          </p:cNvPr>
          <p:cNvSpPr/>
          <p:nvPr/>
        </p:nvSpPr>
        <p:spPr>
          <a:xfrm>
            <a:off x="569058" y="1274478"/>
            <a:ext cx="6624715" cy="4286173"/>
          </a:xfrm>
          <a:prstGeom prst="rect">
            <a:avLst/>
          </a:prstGeom>
        </p:spPr>
        <p:txBody>
          <a:bodyPr wrap="square">
            <a:spAutoFit/>
          </a:bodyPr>
          <a:lstStyle/>
          <a:p>
            <a:pPr lvl="0">
              <a:lnSpc>
                <a:spcPct val="125000"/>
              </a:lnSpc>
              <a:defRPr/>
            </a:pPr>
            <a:r>
              <a:rPr lang="en-US" altLang="zh-TW" sz="2000" b="1" dirty="0">
                <a:solidFill>
                  <a:schemeClr val="bg2">
                    <a:lumMod val="25000"/>
                  </a:schemeClr>
                </a:solidFill>
                <a:ea typeface="微软雅黑" panose="020B0503020204020204" pitchFamily="34" charset="-122"/>
              </a:rPr>
              <a:t>ResNet50 is a deep convolutional neural network (CNN) architecture. ResNet50 consists of 50 layers, including convolution layer, pooling layer, full connection layer and identity shortcut connection. The identity fast connection enables the network to learn the residual function, which makes it easier to train very deep neural networks. ResNet50 has been widely used for a variety of computer vision tasks such as image classification, object detection and segmentation. The </a:t>
            </a:r>
            <a:r>
              <a:rPr lang="en-US" altLang="zh-TW" sz="2000" b="1" dirty="0" err="1">
                <a:solidFill>
                  <a:schemeClr val="bg2">
                    <a:lumMod val="25000"/>
                  </a:schemeClr>
                </a:solidFill>
                <a:ea typeface="微软雅黑" panose="020B0503020204020204" pitchFamily="34" charset="-122"/>
              </a:rPr>
              <a:t>ResNet</a:t>
            </a:r>
            <a:r>
              <a:rPr lang="en-US" altLang="zh-TW" sz="2000" b="1" dirty="0">
                <a:solidFill>
                  <a:schemeClr val="bg2">
                    <a:lumMod val="25000"/>
                  </a:schemeClr>
                </a:solidFill>
                <a:ea typeface="微软雅黑" panose="020B0503020204020204" pitchFamily="34" charset="-122"/>
              </a:rPr>
              <a:t> model is shown in the figure below.</a:t>
            </a:r>
          </a:p>
        </p:txBody>
      </p:sp>
      <p:sp>
        <p:nvSpPr>
          <p:cNvPr id="27" name="文本框 10">
            <a:extLst>
              <a:ext uri="{FF2B5EF4-FFF2-40B4-BE49-F238E27FC236}">
                <a16:creationId xmlns:a16="http://schemas.microsoft.com/office/drawing/2014/main" id="{095A3C68-4662-A414-BD44-0FE393EE10B2}"/>
              </a:ext>
            </a:extLst>
          </p:cNvPr>
          <p:cNvSpPr txBox="1"/>
          <p:nvPr/>
        </p:nvSpPr>
        <p:spPr>
          <a:xfrm>
            <a:off x="776381" y="5760050"/>
            <a:ext cx="7370057" cy="7275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ts val="6000"/>
              </a:lnSpc>
              <a:spcBef>
                <a:spcPts val="0"/>
              </a:spcBef>
              <a:spcAft>
                <a:spcPts val="0"/>
              </a:spcAft>
              <a:buClrTx/>
              <a:buSzTx/>
              <a:buFontTx/>
              <a:buNone/>
              <a:defRPr/>
            </a:pPr>
            <a:r>
              <a:rPr lang="en-US" altLang="zh-CN" sz="2000" b="1" dirty="0">
                <a:solidFill>
                  <a:srgbClr val="4C677A"/>
                </a:solidFill>
                <a:effectLst>
                  <a:outerShdw blurRad="38100" dist="38100" dir="2700000" algn="tl">
                    <a:srgbClr val="000000">
                      <a:alpha val="20000"/>
                    </a:srgbClr>
                  </a:outerShdw>
                </a:effectLst>
                <a:latin typeface="Segoe UI" panose="020B0502040204020203"/>
                <a:ea typeface="微软雅黑" panose="020B0503020204020204" pitchFamily="34" charset="-122"/>
              </a:rPr>
              <a:t>Figure 4:The basic frame structure of ResNet50</a:t>
            </a:r>
            <a:endParaRPr kumimoji="0" lang="zh-CN" altLang="en-US" sz="2000" b="1" i="0" u="none" strike="noStrike" kern="1200" cap="none" spc="0" normalizeH="0" baseline="0" noProof="0" dirty="0">
              <a:ln>
                <a:noFill/>
              </a:ln>
              <a:solidFill>
                <a:srgbClr val="4C677A"/>
              </a:solidFill>
              <a:effectLst>
                <a:outerShdw blurRad="38100" dist="38100" dir="2700000" algn="tl">
                  <a:srgbClr val="000000">
                    <a:alpha val="20000"/>
                  </a:srgbClr>
                </a:outerShdw>
              </a:effectLst>
              <a:uLnTx/>
              <a:uFillTx/>
              <a:latin typeface="Segoe UI" panose="020B0502040204020203"/>
              <a:ea typeface="微软雅黑" panose="020B0503020204020204" pitchFamily="34" charset="-122"/>
            </a:endParaRPr>
          </a:p>
        </p:txBody>
      </p:sp>
      <p:pic>
        <p:nvPicPr>
          <p:cNvPr id="4" name="图片 3">
            <a:extLst>
              <a:ext uri="{FF2B5EF4-FFF2-40B4-BE49-F238E27FC236}">
                <a16:creationId xmlns:a16="http://schemas.microsoft.com/office/drawing/2014/main" id="{B5A81FC3-F7F3-3955-BCF1-60C363F72E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1413" y="0"/>
            <a:ext cx="1770049" cy="6571710"/>
          </a:xfrm>
          <a:prstGeom prst="rect">
            <a:avLst/>
          </a:prstGeom>
          <a:ln>
            <a:noFill/>
          </a:ln>
          <a:effectLst>
            <a:softEdge rad="112500"/>
          </a:effectLst>
        </p:spPr>
      </p:pic>
    </p:spTree>
    <p:custDataLst>
      <p:tags r:id="rId1"/>
    </p:custDataLst>
    <p:extLst>
      <p:ext uri="{BB962C8B-B14F-4D97-AF65-F5344CB8AC3E}">
        <p14:creationId xmlns:p14="http://schemas.microsoft.com/office/powerpoint/2010/main" val="1340306701"/>
      </p:ext>
    </p:ext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5" grpId="0" animBg="1"/>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3442832" y="267278"/>
            <a:ext cx="5059125" cy="643446"/>
          </a:xfrm>
          <a:prstGeom prst="rect">
            <a:avLst/>
          </a:prstGeom>
          <a:noFill/>
        </p:spPr>
        <p:txBody>
          <a:bodyPr wrap="square" rtlCol="0">
            <a:spAutoFit/>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TW" sz="3200" b="1" i="0" u="none" strike="noStrike" kern="1200" cap="none" spc="0" normalizeH="0" baseline="0" noProof="0" dirty="0">
                <a:ln>
                  <a:noFill/>
                </a:ln>
                <a:solidFill>
                  <a:srgbClr val="4C677A"/>
                </a:solidFill>
                <a:effectLst/>
                <a:uLnTx/>
                <a:uFillTx/>
                <a:latin typeface="Century Gothic" panose="020B0502020202020204" pitchFamily="34" charset="0"/>
                <a:ea typeface="微软雅黑" panose="020B0503020204020204" pitchFamily="34" charset="-122"/>
                <a:sym typeface="Helvetica"/>
              </a:rPr>
              <a:t>Model (</a:t>
            </a:r>
            <a:r>
              <a:rPr kumimoji="0" lang="en-US" altLang="zh-TW" sz="3200" b="1" i="0" u="none" strike="noStrike" kern="1200" cap="none" spc="0" normalizeH="0" baseline="0" noProof="0" dirty="0" err="1">
                <a:ln>
                  <a:noFill/>
                </a:ln>
                <a:solidFill>
                  <a:srgbClr val="4C677A"/>
                </a:solidFill>
                <a:effectLst/>
                <a:uLnTx/>
                <a:uFillTx/>
                <a:latin typeface="Century Gothic" panose="020B0502020202020204" pitchFamily="34" charset="0"/>
                <a:ea typeface="微软雅黑" panose="020B0503020204020204" pitchFamily="34" charset="-122"/>
                <a:sym typeface="Helvetica"/>
              </a:rPr>
              <a:t>Xception</a:t>
            </a:r>
            <a:r>
              <a:rPr kumimoji="0" lang="en-US" altLang="zh-TW" sz="3200" b="1" i="0" u="none" strike="noStrike" kern="1200" cap="none" spc="0" normalizeH="0" baseline="0" noProof="0" dirty="0">
                <a:ln>
                  <a:noFill/>
                </a:ln>
                <a:solidFill>
                  <a:srgbClr val="4C677A"/>
                </a:solidFill>
                <a:effectLst/>
                <a:uLnTx/>
                <a:uFillTx/>
                <a:latin typeface="Century Gothic" panose="020B0502020202020204" pitchFamily="34" charset="0"/>
                <a:ea typeface="微软雅黑" panose="020B0503020204020204" pitchFamily="34" charset="-122"/>
                <a:sym typeface="Helvetica"/>
              </a:rPr>
              <a:t>)</a:t>
            </a:r>
            <a:endParaRPr kumimoji="0" lang="zh-TW" altLang="en-US" sz="3200" b="1" i="0" u="none" strike="noStrike" kern="1200" cap="none" spc="0" normalizeH="0" baseline="0" noProof="0" dirty="0">
              <a:ln>
                <a:noFill/>
              </a:ln>
              <a:solidFill>
                <a:srgbClr val="4C677A"/>
              </a:solidFill>
              <a:effectLst/>
              <a:uLnTx/>
              <a:uFillTx/>
              <a:latin typeface="Century Gothic" panose="020B0502020202020204" pitchFamily="34" charset="0"/>
              <a:ea typeface="微软雅黑" panose="020B0503020204020204" pitchFamily="34" charset="-122"/>
              <a:sym typeface="Helvetica"/>
            </a:endParaRPr>
          </a:p>
        </p:txBody>
      </p:sp>
      <p:sp>
        <p:nvSpPr>
          <p:cNvPr id="15" name="Freeform 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a:extLst>
              <a:ext uri="{FF2B5EF4-FFF2-40B4-BE49-F238E27FC236}">
                <a16:creationId xmlns:a16="http://schemas.microsoft.com/office/drawing/2014/main" id="{9A4C74D2-A9E9-2318-8706-D9B19F104406}"/>
              </a:ext>
            </a:extLst>
          </p:cNvPr>
          <p:cNvSpPr>
            <a:spLocks noEditPoints="1"/>
          </p:cNvSpPr>
          <p:nvPr/>
        </p:nvSpPr>
        <p:spPr bwMode="auto">
          <a:xfrm>
            <a:off x="6527104" y="-2900100"/>
            <a:ext cx="12189297" cy="10776374"/>
          </a:xfrm>
          <a:custGeom>
            <a:avLst/>
            <a:gdLst>
              <a:gd name="T0" fmla="*/ 272 w 317"/>
              <a:gd name="T1" fmla="*/ 147 h 427"/>
              <a:gd name="T2" fmla="*/ 216 w 317"/>
              <a:gd name="T3" fmla="*/ 71 h 427"/>
              <a:gd name="T4" fmla="*/ 157 w 317"/>
              <a:gd name="T5" fmla="*/ 151 h 427"/>
              <a:gd name="T6" fmla="*/ 137 w 317"/>
              <a:gd name="T7" fmla="*/ 174 h 427"/>
              <a:gd name="T8" fmla="*/ 123 w 317"/>
              <a:gd name="T9" fmla="*/ 181 h 427"/>
              <a:gd name="T10" fmla="*/ 138 w 317"/>
              <a:gd name="T11" fmla="*/ 137 h 427"/>
              <a:gd name="T12" fmla="*/ 94 w 317"/>
              <a:gd name="T13" fmla="*/ 217 h 427"/>
              <a:gd name="T14" fmla="*/ 118 w 317"/>
              <a:gd name="T15" fmla="*/ 157 h 427"/>
              <a:gd name="T16" fmla="*/ 83 w 317"/>
              <a:gd name="T17" fmla="*/ 224 h 427"/>
              <a:gd name="T18" fmla="*/ 86 w 317"/>
              <a:gd name="T19" fmla="*/ 267 h 427"/>
              <a:gd name="T20" fmla="*/ 80 w 317"/>
              <a:gd name="T21" fmla="*/ 296 h 427"/>
              <a:gd name="T22" fmla="*/ 70 w 317"/>
              <a:gd name="T23" fmla="*/ 332 h 427"/>
              <a:gd name="T24" fmla="*/ 91 w 317"/>
              <a:gd name="T25" fmla="*/ 301 h 427"/>
              <a:gd name="T26" fmla="*/ 83 w 317"/>
              <a:gd name="T27" fmla="*/ 342 h 427"/>
              <a:gd name="T28" fmla="*/ 107 w 317"/>
              <a:gd name="T29" fmla="*/ 390 h 427"/>
              <a:gd name="T30" fmla="*/ 161 w 317"/>
              <a:gd name="T31" fmla="*/ 362 h 427"/>
              <a:gd name="T32" fmla="*/ 143 w 317"/>
              <a:gd name="T33" fmla="*/ 161 h 427"/>
              <a:gd name="T34" fmla="*/ 117 w 317"/>
              <a:gd name="T35" fmla="*/ 214 h 427"/>
              <a:gd name="T36" fmla="*/ 101 w 317"/>
              <a:gd name="T37" fmla="*/ 246 h 427"/>
              <a:gd name="T38" fmla="*/ 82 w 317"/>
              <a:gd name="T39" fmla="*/ 260 h 427"/>
              <a:gd name="T40" fmla="*/ 95 w 317"/>
              <a:gd name="T41" fmla="*/ 294 h 427"/>
              <a:gd name="T42" fmla="*/ 110 w 317"/>
              <a:gd name="T43" fmla="*/ 392 h 427"/>
              <a:gd name="T44" fmla="*/ 191 w 317"/>
              <a:gd name="T45" fmla="*/ 105 h 427"/>
              <a:gd name="T46" fmla="*/ 181 w 317"/>
              <a:gd name="T47" fmla="*/ 111 h 427"/>
              <a:gd name="T48" fmla="*/ 175 w 317"/>
              <a:gd name="T49" fmla="*/ 118 h 427"/>
              <a:gd name="T50" fmla="*/ 170 w 317"/>
              <a:gd name="T51" fmla="*/ 119 h 427"/>
              <a:gd name="T52" fmla="*/ 157 w 317"/>
              <a:gd name="T53" fmla="*/ 123 h 427"/>
              <a:gd name="T54" fmla="*/ 141 w 317"/>
              <a:gd name="T55" fmla="*/ 126 h 427"/>
              <a:gd name="T56" fmla="*/ 163 w 317"/>
              <a:gd name="T57" fmla="*/ 128 h 427"/>
              <a:gd name="T58" fmla="*/ 149 w 317"/>
              <a:gd name="T59" fmla="*/ 129 h 427"/>
              <a:gd name="T60" fmla="*/ 130 w 317"/>
              <a:gd name="T61" fmla="*/ 133 h 427"/>
              <a:gd name="T62" fmla="*/ 130 w 317"/>
              <a:gd name="T63" fmla="*/ 137 h 427"/>
              <a:gd name="T64" fmla="*/ 142 w 317"/>
              <a:gd name="T65" fmla="*/ 140 h 427"/>
              <a:gd name="T66" fmla="*/ 142 w 317"/>
              <a:gd name="T67" fmla="*/ 142 h 427"/>
              <a:gd name="T68" fmla="*/ 131 w 317"/>
              <a:gd name="T69" fmla="*/ 144 h 427"/>
              <a:gd name="T70" fmla="*/ 142 w 317"/>
              <a:gd name="T71" fmla="*/ 146 h 427"/>
              <a:gd name="T72" fmla="*/ 123 w 317"/>
              <a:gd name="T73" fmla="*/ 149 h 427"/>
              <a:gd name="T74" fmla="*/ 135 w 317"/>
              <a:gd name="T75" fmla="*/ 157 h 427"/>
              <a:gd name="T76" fmla="*/ 134 w 317"/>
              <a:gd name="T77" fmla="*/ 155 h 427"/>
              <a:gd name="T78" fmla="*/ 137 w 317"/>
              <a:gd name="T79" fmla="*/ 158 h 427"/>
              <a:gd name="T80" fmla="*/ 123 w 317"/>
              <a:gd name="T81" fmla="*/ 160 h 427"/>
              <a:gd name="T82" fmla="*/ 130 w 317"/>
              <a:gd name="T83" fmla="*/ 163 h 427"/>
              <a:gd name="T84" fmla="*/ 120 w 317"/>
              <a:gd name="T85" fmla="*/ 167 h 427"/>
              <a:gd name="T86" fmla="*/ 118 w 317"/>
              <a:gd name="T87" fmla="*/ 171 h 427"/>
              <a:gd name="T88" fmla="*/ 130 w 317"/>
              <a:gd name="T89" fmla="*/ 174 h 427"/>
              <a:gd name="T90" fmla="*/ 125 w 317"/>
              <a:gd name="T91" fmla="*/ 181 h 427"/>
              <a:gd name="T92" fmla="*/ 103 w 317"/>
              <a:gd name="T93" fmla="*/ 184 h 427"/>
              <a:gd name="T94" fmla="*/ 275 w 317"/>
              <a:gd name="T95" fmla="*/ 190 h 427"/>
              <a:gd name="T96" fmla="*/ 102 w 317"/>
              <a:gd name="T97" fmla="*/ 200 h 427"/>
              <a:gd name="T98" fmla="*/ 97 w 317"/>
              <a:gd name="T99" fmla="*/ 217 h 427"/>
              <a:gd name="T100" fmla="*/ 97 w 317"/>
              <a:gd name="T101" fmla="*/ 221 h 427"/>
              <a:gd name="T102" fmla="*/ 89 w 317"/>
              <a:gd name="T103" fmla="*/ 234 h 427"/>
              <a:gd name="T104" fmla="*/ 77 w 317"/>
              <a:gd name="T105" fmla="*/ 272 h 427"/>
              <a:gd name="T106" fmla="*/ 102 w 317"/>
              <a:gd name="T107" fmla="*/ 287 h 427"/>
              <a:gd name="T108" fmla="*/ 101 w 317"/>
              <a:gd name="T109" fmla="*/ 290 h 427"/>
              <a:gd name="T110" fmla="*/ 73 w 317"/>
              <a:gd name="T111" fmla="*/ 302 h 427"/>
              <a:gd name="T112" fmla="*/ 72 w 317"/>
              <a:gd name="T113" fmla="*/ 307 h 427"/>
              <a:gd name="T114" fmla="*/ 69 w 317"/>
              <a:gd name="T115" fmla="*/ 310 h 427"/>
              <a:gd name="T116" fmla="*/ 85 w 317"/>
              <a:gd name="T117" fmla="*/ 318 h 427"/>
              <a:gd name="T118" fmla="*/ 84 w 317"/>
              <a:gd name="T119" fmla="*/ 327 h 427"/>
              <a:gd name="T120" fmla="*/ 77 w 317"/>
              <a:gd name="T121" fmla="*/ 340 h 427"/>
              <a:gd name="T122" fmla="*/ 71 w 317"/>
              <a:gd name="T123" fmla="*/ 355 h 427"/>
              <a:gd name="T124" fmla="*/ 108 w 317"/>
              <a:gd name="T125" fmla="*/ 395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7" h="427">
                <a:moveTo>
                  <a:pt x="181" y="0"/>
                </a:moveTo>
                <a:cubicBezTo>
                  <a:pt x="181" y="0"/>
                  <a:pt x="181" y="1"/>
                  <a:pt x="181" y="1"/>
                </a:cubicBezTo>
                <a:cubicBezTo>
                  <a:pt x="181" y="0"/>
                  <a:pt x="181" y="0"/>
                  <a:pt x="181" y="0"/>
                </a:cubicBezTo>
                <a:close/>
                <a:moveTo>
                  <a:pt x="173" y="353"/>
                </a:moveTo>
                <a:cubicBezTo>
                  <a:pt x="173" y="353"/>
                  <a:pt x="174" y="352"/>
                  <a:pt x="174" y="352"/>
                </a:cubicBezTo>
                <a:cubicBezTo>
                  <a:pt x="174" y="352"/>
                  <a:pt x="174" y="353"/>
                  <a:pt x="174" y="353"/>
                </a:cubicBezTo>
                <a:cubicBezTo>
                  <a:pt x="175" y="352"/>
                  <a:pt x="175" y="351"/>
                  <a:pt x="176" y="350"/>
                </a:cubicBezTo>
                <a:cubicBezTo>
                  <a:pt x="176" y="351"/>
                  <a:pt x="176" y="351"/>
                  <a:pt x="176" y="352"/>
                </a:cubicBezTo>
                <a:cubicBezTo>
                  <a:pt x="176" y="352"/>
                  <a:pt x="176" y="351"/>
                  <a:pt x="176" y="351"/>
                </a:cubicBezTo>
                <a:cubicBezTo>
                  <a:pt x="176" y="352"/>
                  <a:pt x="177" y="352"/>
                  <a:pt x="177" y="352"/>
                </a:cubicBezTo>
                <a:cubicBezTo>
                  <a:pt x="177" y="351"/>
                  <a:pt x="178" y="351"/>
                  <a:pt x="178" y="351"/>
                </a:cubicBezTo>
                <a:cubicBezTo>
                  <a:pt x="178" y="349"/>
                  <a:pt x="179" y="347"/>
                  <a:pt x="180" y="345"/>
                </a:cubicBezTo>
                <a:cubicBezTo>
                  <a:pt x="180" y="346"/>
                  <a:pt x="180" y="345"/>
                  <a:pt x="181" y="346"/>
                </a:cubicBezTo>
                <a:cubicBezTo>
                  <a:pt x="181" y="345"/>
                  <a:pt x="181" y="345"/>
                  <a:pt x="181" y="344"/>
                </a:cubicBezTo>
                <a:cubicBezTo>
                  <a:pt x="182" y="345"/>
                  <a:pt x="181" y="346"/>
                  <a:pt x="181" y="347"/>
                </a:cubicBezTo>
                <a:cubicBezTo>
                  <a:pt x="182" y="347"/>
                  <a:pt x="182" y="346"/>
                  <a:pt x="183" y="346"/>
                </a:cubicBezTo>
                <a:cubicBezTo>
                  <a:pt x="183" y="345"/>
                  <a:pt x="182" y="345"/>
                  <a:pt x="182" y="345"/>
                </a:cubicBezTo>
                <a:cubicBezTo>
                  <a:pt x="183" y="344"/>
                  <a:pt x="184" y="343"/>
                  <a:pt x="185" y="341"/>
                </a:cubicBezTo>
                <a:cubicBezTo>
                  <a:pt x="185" y="341"/>
                  <a:pt x="185" y="341"/>
                  <a:pt x="185" y="341"/>
                </a:cubicBezTo>
                <a:cubicBezTo>
                  <a:pt x="186" y="339"/>
                  <a:pt x="187" y="337"/>
                  <a:pt x="188" y="335"/>
                </a:cubicBezTo>
                <a:cubicBezTo>
                  <a:pt x="189" y="335"/>
                  <a:pt x="189" y="335"/>
                  <a:pt x="189" y="334"/>
                </a:cubicBezTo>
                <a:cubicBezTo>
                  <a:pt x="189" y="334"/>
                  <a:pt x="188" y="334"/>
                  <a:pt x="189" y="334"/>
                </a:cubicBezTo>
                <a:cubicBezTo>
                  <a:pt x="189" y="334"/>
                  <a:pt x="190" y="333"/>
                  <a:pt x="190" y="332"/>
                </a:cubicBezTo>
                <a:cubicBezTo>
                  <a:pt x="190" y="332"/>
                  <a:pt x="190" y="332"/>
                  <a:pt x="190" y="332"/>
                </a:cubicBezTo>
                <a:cubicBezTo>
                  <a:pt x="191" y="330"/>
                  <a:pt x="192" y="329"/>
                  <a:pt x="192" y="326"/>
                </a:cubicBezTo>
                <a:cubicBezTo>
                  <a:pt x="193" y="326"/>
                  <a:pt x="193" y="326"/>
                  <a:pt x="193" y="326"/>
                </a:cubicBezTo>
                <a:cubicBezTo>
                  <a:pt x="193" y="325"/>
                  <a:pt x="194" y="325"/>
                  <a:pt x="193" y="324"/>
                </a:cubicBezTo>
                <a:cubicBezTo>
                  <a:pt x="194" y="324"/>
                  <a:pt x="195" y="323"/>
                  <a:pt x="195" y="322"/>
                </a:cubicBezTo>
                <a:cubicBezTo>
                  <a:pt x="195" y="322"/>
                  <a:pt x="195" y="321"/>
                  <a:pt x="196" y="321"/>
                </a:cubicBezTo>
                <a:cubicBezTo>
                  <a:pt x="196" y="321"/>
                  <a:pt x="196" y="321"/>
                  <a:pt x="196" y="320"/>
                </a:cubicBezTo>
                <a:cubicBezTo>
                  <a:pt x="196" y="320"/>
                  <a:pt x="197" y="319"/>
                  <a:pt x="197" y="318"/>
                </a:cubicBezTo>
                <a:cubicBezTo>
                  <a:pt x="198" y="317"/>
                  <a:pt x="198" y="316"/>
                  <a:pt x="199" y="314"/>
                </a:cubicBezTo>
                <a:cubicBezTo>
                  <a:pt x="200" y="313"/>
                  <a:pt x="200" y="311"/>
                  <a:pt x="201" y="309"/>
                </a:cubicBezTo>
                <a:cubicBezTo>
                  <a:pt x="203" y="306"/>
                  <a:pt x="204" y="303"/>
                  <a:pt x="205" y="300"/>
                </a:cubicBezTo>
                <a:cubicBezTo>
                  <a:pt x="206" y="298"/>
                  <a:pt x="207" y="298"/>
                  <a:pt x="207" y="296"/>
                </a:cubicBezTo>
                <a:cubicBezTo>
                  <a:pt x="208" y="295"/>
                  <a:pt x="208" y="294"/>
                  <a:pt x="209" y="293"/>
                </a:cubicBezTo>
                <a:cubicBezTo>
                  <a:pt x="208" y="293"/>
                  <a:pt x="208" y="293"/>
                  <a:pt x="208" y="292"/>
                </a:cubicBezTo>
                <a:cubicBezTo>
                  <a:pt x="210" y="291"/>
                  <a:pt x="211" y="288"/>
                  <a:pt x="212" y="286"/>
                </a:cubicBezTo>
                <a:cubicBezTo>
                  <a:pt x="212" y="286"/>
                  <a:pt x="212" y="286"/>
                  <a:pt x="212" y="286"/>
                </a:cubicBezTo>
                <a:cubicBezTo>
                  <a:pt x="213" y="284"/>
                  <a:pt x="214" y="282"/>
                  <a:pt x="215" y="280"/>
                </a:cubicBezTo>
                <a:cubicBezTo>
                  <a:pt x="215" y="280"/>
                  <a:pt x="215" y="280"/>
                  <a:pt x="215" y="280"/>
                </a:cubicBezTo>
                <a:cubicBezTo>
                  <a:pt x="215" y="280"/>
                  <a:pt x="215" y="279"/>
                  <a:pt x="215" y="279"/>
                </a:cubicBezTo>
                <a:cubicBezTo>
                  <a:pt x="217" y="274"/>
                  <a:pt x="220" y="270"/>
                  <a:pt x="222" y="265"/>
                </a:cubicBezTo>
                <a:cubicBezTo>
                  <a:pt x="223" y="264"/>
                  <a:pt x="223" y="263"/>
                  <a:pt x="223" y="262"/>
                </a:cubicBezTo>
                <a:cubicBezTo>
                  <a:pt x="225" y="259"/>
                  <a:pt x="226" y="256"/>
                  <a:pt x="228" y="254"/>
                </a:cubicBezTo>
                <a:cubicBezTo>
                  <a:pt x="228" y="253"/>
                  <a:pt x="228" y="253"/>
                  <a:pt x="228" y="253"/>
                </a:cubicBezTo>
                <a:cubicBezTo>
                  <a:pt x="228" y="252"/>
                  <a:pt x="228" y="252"/>
                  <a:pt x="228" y="252"/>
                </a:cubicBezTo>
                <a:cubicBezTo>
                  <a:pt x="230" y="249"/>
                  <a:pt x="232" y="245"/>
                  <a:pt x="234" y="241"/>
                </a:cubicBezTo>
                <a:cubicBezTo>
                  <a:pt x="237" y="236"/>
                  <a:pt x="239" y="231"/>
                  <a:pt x="241" y="226"/>
                </a:cubicBezTo>
                <a:cubicBezTo>
                  <a:pt x="242" y="225"/>
                  <a:pt x="243" y="224"/>
                  <a:pt x="244" y="222"/>
                </a:cubicBezTo>
                <a:cubicBezTo>
                  <a:pt x="244" y="221"/>
                  <a:pt x="244" y="221"/>
                  <a:pt x="245" y="220"/>
                </a:cubicBezTo>
                <a:cubicBezTo>
                  <a:pt x="245" y="220"/>
                  <a:pt x="245" y="220"/>
                  <a:pt x="245" y="220"/>
                </a:cubicBezTo>
                <a:cubicBezTo>
                  <a:pt x="246" y="218"/>
                  <a:pt x="247" y="215"/>
                  <a:pt x="248" y="214"/>
                </a:cubicBezTo>
                <a:cubicBezTo>
                  <a:pt x="248" y="213"/>
                  <a:pt x="249" y="212"/>
                  <a:pt x="249" y="211"/>
                </a:cubicBezTo>
                <a:cubicBezTo>
                  <a:pt x="250" y="210"/>
                  <a:pt x="251" y="208"/>
                  <a:pt x="251" y="207"/>
                </a:cubicBezTo>
                <a:cubicBezTo>
                  <a:pt x="252" y="206"/>
                  <a:pt x="253" y="205"/>
                  <a:pt x="253" y="204"/>
                </a:cubicBezTo>
                <a:cubicBezTo>
                  <a:pt x="254" y="203"/>
                  <a:pt x="254" y="200"/>
                  <a:pt x="255" y="200"/>
                </a:cubicBezTo>
                <a:cubicBezTo>
                  <a:pt x="255" y="199"/>
                  <a:pt x="256" y="198"/>
                  <a:pt x="256" y="198"/>
                </a:cubicBezTo>
                <a:cubicBezTo>
                  <a:pt x="256" y="198"/>
                  <a:pt x="256" y="197"/>
                  <a:pt x="257" y="197"/>
                </a:cubicBezTo>
                <a:cubicBezTo>
                  <a:pt x="257" y="196"/>
                  <a:pt x="258" y="195"/>
                  <a:pt x="259" y="193"/>
                </a:cubicBezTo>
                <a:cubicBezTo>
                  <a:pt x="258" y="193"/>
                  <a:pt x="258" y="193"/>
                  <a:pt x="258" y="193"/>
                </a:cubicBezTo>
                <a:cubicBezTo>
                  <a:pt x="258" y="192"/>
                  <a:pt x="259" y="193"/>
                  <a:pt x="259" y="193"/>
                </a:cubicBezTo>
                <a:cubicBezTo>
                  <a:pt x="259" y="191"/>
                  <a:pt x="261" y="190"/>
                  <a:pt x="261" y="188"/>
                </a:cubicBezTo>
                <a:cubicBezTo>
                  <a:pt x="261" y="188"/>
                  <a:pt x="261" y="188"/>
                  <a:pt x="261" y="188"/>
                </a:cubicBezTo>
                <a:cubicBezTo>
                  <a:pt x="261" y="188"/>
                  <a:pt x="261" y="188"/>
                  <a:pt x="261" y="187"/>
                </a:cubicBezTo>
                <a:cubicBezTo>
                  <a:pt x="261" y="187"/>
                  <a:pt x="261" y="187"/>
                  <a:pt x="262" y="187"/>
                </a:cubicBezTo>
                <a:cubicBezTo>
                  <a:pt x="262" y="186"/>
                  <a:pt x="263" y="186"/>
                  <a:pt x="263" y="185"/>
                </a:cubicBezTo>
                <a:cubicBezTo>
                  <a:pt x="263" y="185"/>
                  <a:pt x="263" y="184"/>
                  <a:pt x="263" y="184"/>
                </a:cubicBezTo>
                <a:cubicBezTo>
                  <a:pt x="264" y="182"/>
                  <a:pt x="264" y="180"/>
                  <a:pt x="266" y="179"/>
                </a:cubicBezTo>
                <a:cubicBezTo>
                  <a:pt x="267" y="176"/>
                  <a:pt x="269" y="174"/>
                  <a:pt x="270" y="171"/>
                </a:cubicBezTo>
                <a:cubicBezTo>
                  <a:pt x="270" y="170"/>
                  <a:pt x="271" y="169"/>
                  <a:pt x="271" y="168"/>
                </a:cubicBezTo>
                <a:cubicBezTo>
                  <a:pt x="272" y="167"/>
                  <a:pt x="272" y="165"/>
                  <a:pt x="273" y="164"/>
                </a:cubicBezTo>
                <a:cubicBezTo>
                  <a:pt x="273" y="163"/>
                  <a:pt x="275" y="162"/>
                  <a:pt x="275" y="160"/>
                </a:cubicBezTo>
                <a:cubicBezTo>
                  <a:pt x="275" y="160"/>
                  <a:pt x="275" y="160"/>
                  <a:pt x="275" y="159"/>
                </a:cubicBezTo>
                <a:cubicBezTo>
                  <a:pt x="275" y="159"/>
                  <a:pt x="275" y="159"/>
                  <a:pt x="275" y="159"/>
                </a:cubicBezTo>
                <a:cubicBezTo>
                  <a:pt x="276" y="158"/>
                  <a:pt x="276" y="157"/>
                  <a:pt x="277" y="156"/>
                </a:cubicBezTo>
                <a:cubicBezTo>
                  <a:pt x="277" y="153"/>
                  <a:pt x="279" y="152"/>
                  <a:pt x="280" y="150"/>
                </a:cubicBezTo>
                <a:cubicBezTo>
                  <a:pt x="281" y="149"/>
                  <a:pt x="281" y="148"/>
                  <a:pt x="281" y="147"/>
                </a:cubicBezTo>
                <a:cubicBezTo>
                  <a:pt x="279" y="147"/>
                  <a:pt x="279" y="148"/>
                  <a:pt x="277" y="148"/>
                </a:cubicBezTo>
                <a:cubicBezTo>
                  <a:pt x="276" y="147"/>
                  <a:pt x="276" y="147"/>
                  <a:pt x="275" y="147"/>
                </a:cubicBezTo>
                <a:cubicBezTo>
                  <a:pt x="275" y="146"/>
                  <a:pt x="274" y="148"/>
                  <a:pt x="273" y="148"/>
                </a:cubicBezTo>
                <a:cubicBezTo>
                  <a:pt x="273" y="148"/>
                  <a:pt x="272" y="147"/>
                  <a:pt x="272" y="147"/>
                </a:cubicBezTo>
                <a:cubicBezTo>
                  <a:pt x="272" y="147"/>
                  <a:pt x="272" y="147"/>
                  <a:pt x="272" y="146"/>
                </a:cubicBezTo>
                <a:cubicBezTo>
                  <a:pt x="271" y="147"/>
                  <a:pt x="272" y="148"/>
                  <a:pt x="271" y="148"/>
                </a:cubicBezTo>
                <a:cubicBezTo>
                  <a:pt x="271" y="149"/>
                  <a:pt x="272" y="148"/>
                  <a:pt x="272" y="148"/>
                </a:cubicBezTo>
                <a:cubicBezTo>
                  <a:pt x="271" y="149"/>
                  <a:pt x="271" y="149"/>
                  <a:pt x="271" y="149"/>
                </a:cubicBezTo>
                <a:cubicBezTo>
                  <a:pt x="271" y="148"/>
                  <a:pt x="270" y="149"/>
                  <a:pt x="270" y="149"/>
                </a:cubicBezTo>
                <a:cubicBezTo>
                  <a:pt x="270" y="149"/>
                  <a:pt x="270" y="150"/>
                  <a:pt x="270" y="150"/>
                </a:cubicBezTo>
                <a:cubicBezTo>
                  <a:pt x="269" y="150"/>
                  <a:pt x="269" y="152"/>
                  <a:pt x="268" y="151"/>
                </a:cubicBezTo>
                <a:cubicBezTo>
                  <a:pt x="268" y="151"/>
                  <a:pt x="268" y="151"/>
                  <a:pt x="268" y="151"/>
                </a:cubicBezTo>
                <a:cubicBezTo>
                  <a:pt x="269" y="150"/>
                  <a:pt x="270" y="149"/>
                  <a:pt x="270" y="147"/>
                </a:cubicBezTo>
                <a:cubicBezTo>
                  <a:pt x="270" y="147"/>
                  <a:pt x="270" y="147"/>
                  <a:pt x="270" y="146"/>
                </a:cubicBezTo>
                <a:cubicBezTo>
                  <a:pt x="270" y="146"/>
                  <a:pt x="269" y="146"/>
                  <a:pt x="270" y="146"/>
                </a:cubicBezTo>
                <a:cubicBezTo>
                  <a:pt x="270" y="146"/>
                  <a:pt x="270" y="146"/>
                  <a:pt x="271" y="146"/>
                </a:cubicBezTo>
                <a:cubicBezTo>
                  <a:pt x="271" y="145"/>
                  <a:pt x="272" y="144"/>
                  <a:pt x="272" y="143"/>
                </a:cubicBezTo>
                <a:cubicBezTo>
                  <a:pt x="272" y="143"/>
                  <a:pt x="272" y="144"/>
                  <a:pt x="271" y="144"/>
                </a:cubicBezTo>
                <a:cubicBezTo>
                  <a:pt x="271" y="143"/>
                  <a:pt x="270" y="143"/>
                  <a:pt x="270" y="143"/>
                </a:cubicBezTo>
                <a:cubicBezTo>
                  <a:pt x="270" y="142"/>
                  <a:pt x="270" y="142"/>
                  <a:pt x="270" y="141"/>
                </a:cubicBezTo>
                <a:cubicBezTo>
                  <a:pt x="271" y="140"/>
                  <a:pt x="271" y="139"/>
                  <a:pt x="272" y="137"/>
                </a:cubicBezTo>
                <a:cubicBezTo>
                  <a:pt x="273" y="137"/>
                  <a:pt x="273" y="137"/>
                  <a:pt x="273" y="137"/>
                </a:cubicBezTo>
                <a:cubicBezTo>
                  <a:pt x="273" y="137"/>
                  <a:pt x="273" y="137"/>
                  <a:pt x="273" y="136"/>
                </a:cubicBezTo>
                <a:cubicBezTo>
                  <a:pt x="272" y="136"/>
                  <a:pt x="273" y="137"/>
                  <a:pt x="273" y="137"/>
                </a:cubicBezTo>
                <a:cubicBezTo>
                  <a:pt x="273" y="137"/>
                  <a:pt x="273" y="136"/>
                  <a:pt x="273" y="136"/>
                </a:cubicBezTo>
                <a:cubicBezTo>
                  <a:pt x="272" y="136"/>
                  <a:pt x="272" y="136"/>
                  <a:pt x="272" y="136"/>
                </a:cubicBezTo>
                <a:cubicBezTo>
                  <a:pt x="272" y="135"/>
                  <a:pt x="273" y="135"/>
                  <a:pt x="273" y="134"/>
                </a:cubicBezTo>
                <a:cubicBezTo>
                  <a:pt x="273" y="134"/>
                  <a:pt x="274" y="133"/>
                  <a:pt x="274" y="132"/>
                </a:cubicBezTo>
                <a:cubicBezTo>
                  <a:pt x="275" y="131"/>
                  <a:pt x="275" y="130"/>
                  <a:pt x="275" y="130"/>
                </a:cubicBezTo>
                <a:cubicBezTo>
                  <a:pt x="276" y="129"/>
                  <a:pt x="276" y="129"/>
                  <a:pt x="276" y="129"/>
                </a:cubicBezTo>
                <a:cubicBezTo>
                  <a:pt x="277" y="128"/>
                  <a:pt x="276" y="126"/>
                  <a:pt x="277" y="125"/>
                </a:cubicBezTo>
                <a:cubicBezTo>
                  <a:pt x="276" y="126"/>
                  <a:pt x="274" y="126"/>
                  <a:pt x="273" y="125"/>
                </a:cubicBezTo>
                <a:cubicBezTo>
                  <a:pt x="273" y="122"/>
                  <a:pt x="274" y="120"/>
                  <a:pt x="275" y="119"/>
                </a:cubicBezTo>
                <a:cubicBezTo>
                  <a:pt x="274" y="118"/>
                  <a:pt x="274" y="118"/>
                  <a:pt x="274" y="118"/>
                </a:cubicBezTo>
                <a:cubicBezTo>
                  <a:pt x="275" y="117"/>
                  <a:pt x="276" y="117"/>
                  <a:pt x="276" y="116"/>
                </a:cubicBezTo>
                <a:cubicBezTo>
                  <a:pt x="277" y="115"/>
                  <a:pt x="277" y="114"/>
                  <a:pt x="277" y="112"/>
                </a:cubicBezTo>
                <a:cubicBezTo>
                  <a:pt x="276" y="112"/>
                  <a:pt x="273" y="113"/>
                  <a:pt x="274" y="110"/>
                </a:cubicBezTo>
                <a:cubicBezTo>
                  <a:pt x="275" y="108"/>
                  <a:pt x="277" y="106"/>
                  <a:pt x="277" y="104"/>
                </a:cubicBezTo>
                <a:cubicBezTo>
                  <a:pt x="276" y="103"/>
                  <a:pt x="276" y="104"/>
                  <a:pt x="275" y="104"/>
                </a:cubicBezTo>
                <a:cubicBezTo>
                  <a:pt x="275" y="105"/>
                  <a:pt x="274" y="106"/>
                  <a:pt x="274" y="106"/>
                </a:cubicBezTo>
                <a:cubicBezTo>
                  <a:pt x="273" y="108"/>
                  <a:pt x="272" y="109"/>
                  <a:pt x="271" y="111"/>
                </a:cubicBezTo>
                <a:cubicBezTo>
                  <a:pt x="271" y="111"/>
                  <a:pt x="270" y="111"/>
                  <a:pt x="271" y="111"/>
                </a:cubicBezTo>
                <a:cubicBezTo>
                  <a:pt x="270" y="112"/>
                  <a:pt x="270" y="112"/>
                  <a:pt x="269" y="112"/>
                </a:cubicBezTo>
                <a:cubicBezTo>
                  <a:pt x="268" y="112"/>
                  <a:pt x="268" y="112"/>
                  <a:pt x="268" y="112"/>
                </a:cubicBezTo>
                <a:cubicBezTo>
                  <a:pt x="267" y="112"/>
                  <a:pt x="266" y="112"/>
                  <a:pt x="266" y="112"/>
                </a:cubicBezTo>
                <a:cubicBezTo>
                  <a:pt x="265" y="112"/>
                  <a:pt x="264" y="112"/>
                  <a:pt x="265" y="111"/>
                </a:cubicBezTo>
                <a:cubicBezTo>
                  <a:pt x="264" y="110"/>
                  <a:pt x="265" y="109"/>
                  <a:pt x="265" y="108"/>
                </a:cubicBezTo>
                <a:cubicBezTo>
                  <a:pt x="265" y="108"/>
                  <a:pt x="265" y="107"/>
                  <a:pt x="265" y="106"/>
                </a:cubicBezTo>
                <a:cubicBezTo>
                  <a:pt x="266" y="105"/>
                  <a:pt x="266" y="104"/>
                  <a:pt x="266" y="102"/>
                </a:cubicBezTo>
                <a:cubicBezTo>
                  <a:pt x="267" y="102"/>
                  <a:pt x="266" y="100"/>
                  <a:pt x="266" y="99"/>
                </a:cubicBezTo>
                <a:cubicBezTo>
                  <a:pt x="265" y="99"/>
                  <a:pt x="264" y="99"/>
                  <a:pt x="263" y="98"/>
                </a:cubicBezTo>
                <a:cubicBezTo>
                  <a:pt x="262" y="98"/>
                  <a:pt x="262" y="96"/>
                  <a:pt x="263" y="95"/>
                </a:cubicBezTo>
                <a:cubicBezTo>
                  <a:pt x="262" y="94"/>
                  <a:pt x="261" y="94"/>
                  <a:pt x="261" y="94"/>
                </a:cubicBezTo>
                <a:cubicBezTo>
                  <a:pt x="260" y="93"/>
                  <a:pt x="261" y="92"/>
                  <a:pt x="261" y="91"/>
                </a:cubicBezTo>
                <a:cubicBezTo>
                  <a:pt x="261" y="89"/>
                  <a:pt x="262" y="89"/>
                  <a:pt x="262" y="88"/>
                </a:cubicBezTo>
                <a:cubicBezTo>
                  <a:pt x="262" y="87"/>
                  <a:pt x="261" y="86"/>
                  <a:pt x="261" y="85"/>
                </a:cubicBezTo>
                <a:cubicBezTo>
                  <a:pt x="260" y="83"/>
                  <a:pt x="260" y="81"/>
                  <a:pt x="260" y="79"/>
                </a:cubicBezTo>
                <a:cubicBezTo>
                  <a:pt x="260" y="79"/>
                  <a:pt x="260" y="78"/>
                  <a:pt x="259" y="78"/>
                </a:cubicBezTo>
                <a:cubicBezTo>
                  <a:pt x="260" y="77"/>
                  <a:pt x="259" y="75"/>
                  <a:pt x="258" y="74"/>
                </a:cubicBezTo>
                <a:cubicBezTo>
                  <a:pt x="258" y="73"/>
                  <a:pt x="259" y="72"/>
                  <a:pt x="259" y="71"/>
                </a:cubicBezTo>
                <a:cubicBezTo>
                  <a:pt x="259" y="71"/>
                  <a:pt x="259" y="71"/>
                  <a:pt x="259" y="70"/>
                </a:cubicBezTo>
                <a:cubicBezTo>
                  <a:pt x="260" y="68"/>
                  <a:pt x="259" y="66"/>
                  <a:pt x="256" y="67"/>
                </a:cubicBezTo>
                <a:cubicBezTo>
                  <a:pt x="256" y="67"/>
                  <a:pt x="255" y="66"/>
                  <a:pt x="255" y="66"/>
                </a:cubicBezTo>
                <a:cubicBezTo>
                  <a:pt x="255" y="64"/>
                  <a:pt x="254" y="63"/>
                  <a:pt x="254" y="61"/>
                </a:cubicBezTo>
                <a:cubicBezTo>
                  <a:pt x="256" y="60"/>
                  <a:pt x="257" y="56"/>
                  <a:pt x="255" y="55"/>
                </a:cubicBezTo>
                <a:cubicBezTo>
                  <a:pt x="254" y="55"/>
                  <a:pt x="253" y="55"/>
                  <a:pt x="253" y="55"/>
                </a:cubicBezTo>
                <a:cubicBezTo>
                  <a:pt x="252" y="54"/>
                  <a:pt x="253" y="54"/>
                  <a:pt x="253" y="53"/>
                </a:cubicBezTo>
                <a:cubicBezTo>
                  <a:pt x="252" y="53"/>
                  <a:pt x="252" y="54"/>
                  <a:pt x="251" y="53"/>
                </a:cubicBezTo>
                <a:cubicBezTo>
                  <a:pt x="251" y="54"/>
                  <a:pt x="251" y="54"/>
                  <a:pt x="251" y="55"/>
                </a:cubicBezTo>
                <a:cubicBezTo>
                  <a:pt x="251" y="55"/>
                  <a:pt x="251" y="55"/>
                  <a:pt x="251" y="55"/>
                </a:cubicBezTo>
                <a:cubicBezTo>
                  <a:pt x="248" y="55"/>
                  <a:pt x="246" y="57"/>
                  <a:pt x="244" y="57"/>
                </a:cubicBezTo>
                <a:cubicBezTo>
                  <a:pt x="242" y="58"/>
                  <a:pt x="240" y="60"/>
                  <a:pt x="239" y="62"/>
                </a:cubicBezTo>
                <a:cubicBezTo>
                  <a:pt x="239" y="62"/>
                  <a:pt x="238" y="62"/>
                  <a:pt x="238" y="62"/>
                </a:cubicBezTo>
                <a:cubicBezTo>
                  <a:pt x="236" y="64"/>
                  <a:pt x="235" y="66"/>
                  <a:pt x="232" y="67"/>
                </a:cubicBezTo>
                <a:cubicBezTo>
                  <a:pt x="232" y="67"/>
                  <a:pt x="232" y="67"/>
                  <a:pt x="232" y="68"/>
                </a:cubicBezTo>
                <a:cubicBezTo>
                  <a:pt x="231" y="68"/>
                  <a:pt x="231" y="69"/>
                  <a:pt x="231" y="69"/>
                </a:cubicBezTo>
                <a:cubicBezTo>
                  <a:pt x="230" y="70"/>
                  <a:pt x="229" y="71"/>
                  <a:pt x="229" y="72"/>
                </a:cubicBezTo>
                <a:cubicBezTo>
                  <a:pt x="229" y="72"/>
                  <a:pt x="229" y="72"/>
                  <a:pt x="229" y="72"/>
                </a:cubicBezTo>
                <a:cubicBezTo>
                  <a:pt x="228" y="72"/>
                  <a:pt x="229" y="73"/>
                  <a:pt x="228" y="73"/>
                </a:cubicBezTo>
                <a:cubicBezTo>
                  <a:pt x="228" y="73"/>
                  <a:pt x="228" y="73"/>
                  <a:pt x="228" y="73"/>
                </a:cubicBezTo>
                <a:cubicBezTo>
                  <a:pt x="227" y="74"/>
                  <a:pt x="225" y="75"/>
                  <a:pt x="225" y="77"/>
                </a:cubicBezTo>
                <a:cubicBezTo>
                  <a:pt x="223" y="78"/>
                  <a:pt x="222" y="80"/>
                  <a:pt x="219" y="81"/>
                </a:cubicBezTo>
                <a:cubicBezTo>
                  <a:pt x="219" y="81"/>
                  <a:pt x="219" y="81"/>
                  <a:pt x="219" y="81"/>
                </a:cubicBezTo>
                <a:cubicBezTo>
                  <a:pt x="218" y="81"/>
                  <a:pt x="218" y="81"/>
                  <a:pt x="218" y="81"/>
                </a:cubicBezTo>
                <a:cubicBezTo>
                  <a:pt x="217" y="81"/>
                  <a:pt x="217" y="81"/>
                  <a:pt x="217" y="81"/>
                </a:cubicBezTo>
                <a:cubicBezTo>
                  <a:pt x="214" y="80"/>
                  <a:pt x="215" y="74"/>
                  <a:pt x="216" y="71"/>
                </a:cubicBezTo>
                <a:cubicBezTo>
                  <a:pt x="215" y="71"/>
                  <a:pt x="215" y="71"/>
                  <a:pt x="214" y="71"/>
                </a:cubicBezTo>
                <a:cubicBezTo>
                  <a:pt x="213" y="73"/>
                  <a:pt x="213" y="74"/>
                  <a:pt x="212" y="75"/>
                </a:cubicBezTo>
                <a:cubicBezTo>
                  <a:pt x="211" y="76"/>
                  <a:pt x="211" y="77"/>
                  <a:pt x="210" y="78"/>
                </a:cubicBezTo>
                <a:cubicBezTo>
                  <a:pt x="209" y="78"/>
                  <a:pt x="209" y="78"/>
                  <a:pt x="209" y="78"/>
                </a:cubicBezTo>
                <a:cubicBezTo>
                  <a:pt x="209" y="78"/>
                  <a:pt x="209" y="78"/>
                  <a:pt x="209" y="78"/>
                </a:cubicBezTo>
                <a:cubicBezTo>
                  <a:pt x="209" y="78"/>
                  <a:pt x="209" y="78"/>
                  <a:pt x="209" y="78"/>
                </a:cubicBezTo>
                <a:cubicBezTo>
                  <a:pt x="208" y="79"/>
                  <a:pt x="209" y="78"/>
                  <a:pt x="209" y="79"/>
                </a:cubicBezTo>
                <a:cubicBezTo>
                  <a:pt x="209" y="80"/>
                  <a:pt x="208" y="79"/>
                  <a:pt x="207" y="80"/>
                </a:cubicBezTo>
                <a:cubicBezTo>
                  <a:pt x="207" y="81"/>
                  <a:pt x="206" y="81"/>
                  <a:pt x="206" y="82"/>
                </a:cubicBezTo>
                <a:cubicBezTo>
                  <a:pt x="206" y="82"/>
                  <a:pt x="206" y="83"/>
                  <a:pt x="206" y="83"/>
                </a:cubicBezTo>
                <a:cubicBezTo>
                  <a:pt x="206" y="83"/>
                  <a:pt x="206" y="82"/>
                  <a:pt x="205" y="82"/>
                </a:cubicBezTo>
                <a:cubicBezTo>
                  <a:pt x="206" y="83"/>
                  <a:pt x="205" y="85"/>
                  <a:pt x="204" y="86"/>
                </a:cubicBezTo>
                <a:cubicBezTo>
                  <a:pt x="204" y="86"/>
                  <a:pt x="203" y="87"/>
                  <a:pt x="203" y="87"/>
                </a:cubicBezTo>
                <a:cubicBezTo>
                  <a:pt x="203" y="87"/>
                  <a:pt x="203" y="87"/>
                  <a:pt x="203" y="87"/>
                </a:cubicBezTo>
                <a:cubicBezTo>
                  <a:pt x="203" y="87"/>
                  <a:pt x="203" y="88"/>
                  <a:pt x="203" y="88"/>
                </a:cubicBezTo>
                <a:cubicBezTo>
                  <a:pt x="203" y="88"/>
                  <a:pt x="203" y="88"/>
                  <a:pt x="203" y="88"/>
                </a:cubicBezTo>
                <a:cubicBezTo>
                  <a:pt x="202" y="88"/>
                  <a:pt x="202" y="89"/>
                  <a:pt x="201" y="90"/>
                </a:cubicBezTo>
                <a:cubicBezTo>
                  <a:pt x="201" y="90"/>
                  <a:pt x="201" y="90"/>
                  <a:pt x="201" y="90"/>
                </a:cubicBezTo>
                <a:cubicBezTo>
                  <a:pt x="200" y="91"/>
                  <a:pt x="200" y="93"/>
                  <a:pt x="199" y="93"/>
                </a:cubicBezTo>
                <a:cubicBezTo>
                  <a:pt x="199" y="95"/>
                  <a:pt x="198" y="95"/>
                  <a:pt x="197" y="96"/>
                </a:cubicBezTo>
                <a:cubicBezTo>
                  <a:pt x="197" y="97"/>
                  <a:pt x="197" y="97"/>
                  <a:pt x="198" y="97"/>
                </a:cubicBezTo>
                <a:cubicBezTo>
                  <a:pt x="197" y="97"/>
                  <a:pt x="196" y="97"/>
                  <a:pt x="196" y="98"/>
                </a:cubicBezTo>
                <a:cubicBezTo>
                  <a:pt x="196" y="98"/>
                  <a:pt x="195" y="98"/>
                  <a:pt x="195" y="99"/>
                </a:cubicBezTo>
                <a:cubicBezTo>
                  <a:pt x="196" y="99"/>
                  <a:pt x="196" y="99"/>
                  <a:pt x="196" y="99"/>
                </a:cubicBezTo>
                <a:cubicBezTo>
                  <a:pt x="195" y="99"/>
                  <a:pt x="195" y="100"/>
                  <a:pt x="195" y="100"/>
                </a:cubicBezTo>
                <a:cubicBezTo>
                  <a:pt x="194" y="100"/>
                  <a:pt x="194" y="100"/>
                  <a:pt x="194" y="100"/>
                </a:cubicBezTo>
                <a:cubicBezTo>
                  <a:pt x="194" y="101"/>
                  <a:pt x="193" y="101"/>
                  <a:pt x="193" y="102"/>
                </a:cubicBezTo>
                <a:cubicBezTo>
                  <a:pt x="193" y="103"/>
                  <a:pt x="193" y="102"/>
                  <a:pt x="193" y="103"/>
                </a:cubicBezTo>
                <a:cubicBezTo>
                  <a:pt x="192" y="103"/>
                  <a:pt x="192" y="104"/>
                  <a:pt x="192" y="105"/>
                </a:cubicBezTo>
                <a:cubicBezTo>
                  <a:pt x="191" y="105"/>
                  <a:pt x="191" y="105"/>
                  <a:pt x="191" y="105"/>
                </a:cubicBezTo>
                <a:cubicBezTo>
                  <a:pt x="191" y="106"/>
                  <a:pt x="190" y="106"/>
                  <a:pt x="190" y="108"/>
                </a:cubicBezTo>
                <a:cubicBezTo>
                  <a:pt x="189" y="108"/>
                  <a:pt x="189" y="108"/>
                  <a:pt x="189" y="109"/>
                </a:cubicBezTo>
                <a:cubicBezTo>
                  <a:pt x="188" y="109"/>
                  <a:pt x="188" y="109"/>
                  <a:pt x="188" y="109"/>
                </a:cubicBezTo>
                <a:cubicBezTo>
                  <a:pt x="188" y="109"/>
                  <a:pt x="188" y="109"/>
                  <a:pt x="188" y="109"/>
                </a:cubicBezTo>
                <a:cubicBezTo>
                  <a:pt x="188" y="109"/>
                  <a:pt x="187" y="109"/>
                  <a:pt x="187" y="110"/>
                </a:cubicBezTo>
                <a:cubicBezTo>
                  <a:pt x="188" y="109"/>
                  <a:pt x="188" y="110"/>
                  <a:pt x="188" y="109"/>
                </a:cubicBezTo>
                <a:cubicBezTo>
                  <a:pt x="188" y="110"/>
                  <a:pt x="188" y="111"/>
                  <a:pt x="187" y="112"/>
                </a:cubicBezTo>
                <a:cubicBezTo>
                  <a:pt x="187" y="111"/>
                  <a:pt x="187" y="112"/>
                  <a:pt x="186" y="111"/>
                </a:cubicBezTo>
                <a:cubicBezTo>
                  <a:pt x="187" y="111"/>
                  <a:pt x="187" y="111"/>
                  <a:pt x="187" y="111"/>
                </a:cubicBezTo>
                <a:cubicBezTo>
                  <a:pt x="186" y="112"/>
                  <a:pt x="185" y="113"/>
                  <a:pt x="185" y="114"/>
                </a:cubicBezTo>
                <a:cubicBezTo>
                  <a:pt x="185" y="114"/>
                  <a:pt x="186" y="113"/>
                  <a:pt x="186" y="115"/>
                </a:cubicBezTo>
                <a:cubicBezTo>
                  <a:pt x="185" y="114"/>
                  <a:pt x="185" y="115"/>
                  <a:pt x="185" y="115"/>
                </a:cubicBezTo>
                <a:cubicBezTo>
                  <a:pt x="185" y="115"/>
                  <a:pt x="185" y="114"/>
                  <a:pt x="184" y="114"/>
                </a:cubicBezTo>
                <a:cubicBezTo>
                  <a:pt x="184" y="115"/>
                  <a:pt x="183" y="116"/>
                  <a:pt x="182" y="116"/>
                </a:cubicBezTo>
                <a:cubicBezTo>
                  <a:pt x="182" y="117"/>
                  <a:pt x="182" y="117"/>
                  <a:pt x="182" y="117"/>
                </a:cubicBezTo>
                <a:cubicBezTo>
                  <a:pt x="182" y="117"/>
                  <a:pt x="181" y="118"/>
                  <a:pt x="180" y="119"/>
                </a:cubicBezTo>
                <a:cubicBezTo>
                  <a:pt x="180" y="119"/>
                  <a:pt x="180" y="119"/>
                  <a:pt x="180" y="120"/>
                </a:cubicBezTo>
                <a:cubicBezTo>
                  <a:pt x="181" y="120"/>
                  <a:pt x="181" y="120"/>
                  <a:pt x="181" y="120"/>
                </a:cubicBezTo>
                <a:cubicBezTo>
                  <a:pt x="181" y="121"/>
                  <a:pt x="181" y="121"/>
                  <a:pt x="181" y="121"/>
                </a:cubicBezTo>
                <a:cubicBezTo>
                  <a:pt x="180" y="121"/>
                  <a:pt x="180" y="122"/>
                  <a:pt x="179" y="123"/>
                </a:cubicBezTo>
                <a:cubicBezTo>
                  <a:pt x="179" y="124"/>
                  <a:pt x="178" y="124"/>
                  <a:pt x="178" y="125"/>
                </a:cubicBezTo>
                <a:cubicBezTo>
                  <a:pt x="178" y="125"/>
                  <a:pt x="177" y="125"/>
                  <a:pt x="178" y="126"/>
                </a:cubicBezTo>
                <a:cubicBezTo>
                  <a:pt x="178" y="126"/>
                  <a:pt x="178" y="125"/>
                  <a:pt x="178" y="125"/>
                </a:cubicBezTo>
                <a:cubicBezTo>
                  <a:pt x="179" y="125"/>
                  <a:pt x="179" y="126"/>
                  <a:pt x="178" y="126"/>
                </a:cubicBezTo>
                <a:cubicBezTo>
                  <a:pt x="176" y="126"/>
                  <a:pt x="176" y="129"/>
                  <a:pt x="174" y="130"/>
                </a:cubicBezTo>
                <a:cubicBezTo>
                  <a:pt x="174" y="131"/>
                  <a:pt x="173" y="132"/>
                  <a:pt x="172" y="131"/>
                </a:cubicBezTo>
                <a:cubicBezTo>
                  <a:pt x="172" y="132"/>
                  <a:pt x="172" y="132"/>
                  <a:pt x="172" y="133"/>
                </a:cubicBezTo>
                <a:cubicBezTo>
                  <a:pt x="172" y="133"/>
                  <a:pt x="172" y="132"/>
                  <a:pt x="173" y="132"/>
                </a:cubicBezTo>
                <a:cubicBezTo>
                  <a:pt x="173" y="132"/>
                  <a:pt x="173" y="132"/>
                  <a:pt x="173" y="132"/>
                </a:cubicBezTo>
                <a:cubicBezTo>
                  <a:pt x="173" y="132"/>
                  <a:pt x="173" y="132"/>
                  <a:pt x="173" y="132"/>
                </a:cubicBezTo>
                <a:cubicBezTo>
                  <a:pt x="173" y="133"/>
                  <a:pt x="172" y="133"/>
                  <a:pt x="172" y="134"/>
                </a:cubicBezTo>
                <a:cubicBezTo>
                  <a:pt x="171" y="134"/>
                  <a:pt x="171" y="134"/>
                  <a:pt x="171" y="135"/>
                </a:cubicBezTo>
                <a:cubicBezTo>
                  <a:pt x="171" y="135"/>
                  <a:pt x="171" y="134"/>
                  <a:pt x="172" y="135"/>
                </a:cubicBezTo>
                <a:cubicBezTo>
                  <a:pt x="172" y="135"/>
                  <a:pt x="171" y="135"/>
                  <a:pt x="171" y="135"/>
                </a:cubicBezTo>
                <a:cubicBezTo>
                  <a:pt x="171" y="135"/>
                  <a:pt x="171" y="134"/>
                  <a:pt x="170" y="134"/>
                </a:cubicBezTo>
                <a:cubicBezTo>
                  <a:pt x="170" y="135"/>
                  <a:pt x="169" y="135"/>
                  <a:pt x="169" y="137"/>
                </a:cubicBezTo>
                <a:cubicBezTo>
                  <a:pt x="168" y="137"/>
                  <a:pt x="168" y="137"/>
                  <a:pt x="167" y="138"/>
                </a:cubicBezTo>
                <a:cubicBezTo>
                  <a:pt x="167" y="140"/>
                  <a:pt x="165" y="141"/>
                  <a:pt x="165" y="143"/>
                </a:cubicBezTo>
                <a:cubicBezTo>
                  <a:pt x="165" y="143"/>
                  <a:pt x="164" y="143"/>
                  <a:pt x="164" y="143"/>
                </a:cubicBezTo>
                <a:cubicBezTo>
                  <a:pt x="164" y="143"/>
                  <a:pt x="164" y="144"/>
                  <a:pt x="165" y="144"/>
                </a:cubicBezTo>
                <a:cubicBezTo>
                  <a:pt x="165" y="144"/>
                  <a:pt x="166" y="143"/>
                  <a:pt x="166" y="143"/>
                </a:cubicBezTo>
                <a:cubicBezTo>
                  <a:pt x="166" y="144"/>
                  <a:pt x="166" y="144"/>
                  <a:pt x="165" y="144"/>
                </a:cubicBezTo>
                <a:cubicBezTo>
                  <a:pt x="165" y="145"/>
                  <a:pt x="165" y="145"/>
                  <a:pt x="165" y="145"/>
                </a:cubicBezTo>
                <a:cubicBezTo>
                  <a:pt x="165" y="146"/>
                  <a:pt x="164" y="146"/>
                  <a:pt x="164" y="146"/>
                </a:cubicBezTo>
                <a:cubicBezTo>
                  <a:pt x="164" y="146"/>
                  <a:pt x="164" y="146"/>
                  <a:pt x="164" y="146"/>
                </a:cubicBezTo>
                <a:cubicBezTo>
                  <a:pt x="163" y="146"/>
                  <a:pt x="162" y="147"/>
                  <a:pt x="161" y="147"/>
                </a:cubicBezTo>
                <a:cubicBezTo>
                  <a:pt x="161" y="146"/>
                  <a:pt x="161" y="146"/>
                  <a:pt x="161" y="146"/>
                </a:cubicBezTo>
                <a:cubicBezTo>
                  <a:pt x="161" y="146"/>
                  <a:pt x="161" y="146"/>
                  <a:pt x="160" y="146"/>
                </a:cubicBezTo>
                <a:cubicBezTo>
                  <a:pt x="160" y="147"/>
                  <a:pt x="159" y="148"/>
                  <a:pt x="158" y="148"/>
                </a:cubicBezTo>
                <a:cubicBezTo>
                  <a:pt x="158" y="149"/>
                  <a:pt x="158" y="149"/>
                  <a:pt x="158" y="149"/>
                </a:cubicBezTo>
                <a:cubicBezTo>
                  <a:pt x="158" y="150"/>
                  <a:pt x="158" y="150"/>
                  <a:pt x="158" y="151"/>
                </a:cubicBezTo>
                <a:cubicBezTo>
                  <a:pt x="157" y="151"/>
                  <a:pt x="157" y="151"/>
                  <a:pt x="157" y="151"/>
                </a:cubicBezTo>
                <a:cubicBezTo>
                  <a:pt x="157" y="152"/>
                  <a:pt x="156" y="152"/>
                  <a:pt x="155" y="153"/>
                </a:cubicBezTo>
                <a:cubicBezTo>
                  <a:pt x="155" y="152"/>
                  <a:pt x="155" y="152"/>
                  <a:pt x="155" y="152"/>
                </a:cubicBezTo>
                <a:cubicBezTo>
                  <a:pt x="155" y="152"/>
                  <a:pt x="155" y="152"/>
                  <a:pt x="155" y="151"/>
                </a:cubicBezTo>
                <a:cubicBezTo>
                  <a:pt x="155" y="151"/>
                  <a:pt x="155" y="151"/>
                  <a:pt x="155" y="150"/>
                </a:cubicBezTo>
                <a:cubicBezTo>
                  <a:pt x="155" y="150"/>
                  <a:pt x="155" y="151"/>
                  <a:pt x="156" y="151"/>
                </a:cubicBezTo>
                <a:cubicBezTo>
                  <a:pt x="156" y="150"/>
                  <a:pt x="155" y="150"/>
                  <a:pt x="155" y="149"/>
                </a:cubicBezTo>
                <a:cubicBezTo>
                  <a:pt x="155" y="149"/>
                  <a:pt x="156" y="149"/>
                  <a:pt x="156" y="148"/>
                </a:cubicBezTo>
                <a:cubicBezTo>
                  <a:pt x="156" y="147"/>
                  <a:pt x="158" y="146"/>
                  <a:pt x="157" y="145"/>
                </a:cubicBezTo>
                <a:cubicBezTo>
                  <a:pt x="158" y="144"/>
                  <a:pt x="159" y="143"/>
                  <a:pt x="159" y="142"/>
                </a:cubicBezTo>
                <a:cubicBezTo>
                  <a:pt x="160" y="141"/>
                  <a:pt x="160" y="140"/>
                  <a:pt x="161" y="140"/>
                </a:cubicBezTo>
                <a:cubicBezTo>
                  <a:pt x="161" y="138"/>
                  <a:pt x="162" y="137"/>
                  <a:pt x="162" y="135"/>
                </a:cubicBezTo>
                <a:cubicBezTo>
                  <a:pt x="163" y="134"/>
                  <a:pt x="164" y="134"/>
                  <a:pt x="164" y="133"/>
                </a:cubicBezTo>
                <a:cubicBezTo>
                  <a:pt x="164" y="133"/>
                  <a:pt x="165" y="134"/>
                  <a:pt x="165" y="133"/>
                </a:cubicBezTo>
                <a:cubicBezTo>
                  <a:pt x="165" y="133"/>
                  <a:pt x="164" y="133"/>
                  <a:pt x="164" y="132"/>
                </a:cubicBezTo>
                <a:cubicBezTo>
                  <a:pt x="164" y="132"/>
                  <a:pt x="165" y="131"/>
                  <a:pt x="165" y="130"/>
                </a:cubicBezTo>
                <a:cubicBezTo>
                  <a:pt x="164" y="130"/>
                  <a:pt x="164" y="130"/>
                  <a:pt x="164" y="131"/>
                </a:cubicBezTo>
                <a:cubicBezTo>
                  <a:pt x="164" y="132"/>
                  <a:pt x="164" y="132"/>
                  <a:pt x="163" y="132"/>
                </a:cubicBezTo>
                <a:cubicBezTo>
                  <a:pt x="163" y="132"/>
                  <a:pt x="163" y="132"/>
                  <a:pt x="163" y="131"/>
                </a:cubicBezTo>
                <a:cubicBezTo>
                  <a:pt x="163" y="131"/>
                  <a:pt x="163" y="131"/>
                  <a:pt x="163" y="131"/>
                </a:cubicBezTo>
                <a:cubicBezTo>
                  <a:pt x="163" y="130"/>
                  <a:pt x="164" y="130"/>
                  <a:pt x="163" y="130"/>
                </a:cubicBezTo>
                <a:cubicBezTo>
                  <a:pt x="163" y="130"/>
                  <a:pt x="163" y="130"/>
                  <a:pt x="162" y="130"/>
                </a:cubicBezTo>
                <a:cubicBezTo>
                  <a:pt x="162" y="130"/>
                  <a:pt x="163" y="129"/>
                  <a:pt x="163" y="129"/>
                </a:cubicBezTo>
                <a:cubicBezTo>
                  <a:pt x="162" y="130"/>
                  <a:pt x="161" y="131"/>
                  <a:pt x="161" y="133"/>
                </a:cubicBezTo>
                <a:cubicBezTo>
                  <a:pt x="161" y="133"/>
                  <a:pt x="161" y="133"/>
                  <a:pt x="160" y="134"/>
                </a:cubicBezTo>
                <a:cubicBezTo>
                  <a:pt x="161" y="133"/>
                  <a:pt x="159" y="133"/>
                  <a:pt x="159" y="133"/>
                </a:cubicBezTo>
                <a:cubicBezTo>
                  <a:pt x="159" y="133"/>
                  <a:pt x="159" y="133"/>
                  <a:pt x="159" y="133"/>
                </a:cubicBezTo>
                <a:cubicBezTo>
                  <a:pt x="159" y="133"/>
                  <a:pt x="159" y="133"/>
                  <a:pt x="158" y="133"/>
                </a:cubicBezTo>
                <a:cubicBezTo>
                  <a:pt x="159" y="134"/>
                  <a:pt x="158" y="134"/>
                  <a:pt x="158" y="135"/>
                </a:cubicBezTo>
                <a:cubicBezTo>
                  <a:pt x="159" y="135"/>
                  <a:pt x="159" y="135"/>
                  <a:pt x="159" y="135"/>
                </a:cubicBezTo>
                <a:cubicBezTo>
                  <a:pt x="159" y="135"/>
                  <a:pt x="159" y="135"/>
                  <a:pt x="159" y="135"/>
                </a:cubicBezTo>
                <a:cubicBezTo>
                  <a:pt x="160" y="135"/>
                  <a:pt x="160" y="135"/>
                  <a:pt x="160" y="135"/>
                </a:cubicBezTo>
                <a:cubicBezTo>
                  <a:pt x="159" y="135"/>
                  <a:pt x="159" y="136"/>
                  <a:pt x="159" y="136"/>
                </a:cubicBezTo>
                <a:cubicBezTo>
                  <a:pt x="159" y="136"/>
                  <a:pt x="159" y="137"/>
                  <a:pt x="159" y="137"/>
                </a:cubicBezTo>
                <a:cubicBezTo>
                  <a:pt x="159" y="137"/>
                  <a:pt x="158" y="138"/>
                  <a:pt x="158" y="138"/>
                </a:cubicBezTo>
                <a:cubicBezTo>
                  <a:pt x="158" y="137"/>
                  <a:pt x="158" y="137"/>
                  <a:pt x="158" y="136"/>
                </a:cubicBezTo>
                <a:cubicBezTo>
                  <a:pt x="158" y="136"/>
                  <a:pt x="158" y="136"/>
                  <a:pt x="158" y="137"/>
                </a:cubicBezTo>
                <a:cubicBezTo>
                  <a:pt x="157" y="137"/>
                  <a:pt x="157" y="137"/>
                  <a:pt x="157" y="137"/>
                </a:cubicBezTo>
                <a:cubicBezTo>
                  <a:pt x="157" y="137"/>
                  <a:pt x="157" y="137"/>
                  <a:pt x="157" y="136"/>
                </a:cubicBezTo>
                <a:cubicBezTo>
                  <a:pt x="157" y="136"/>
                  <a:pt x="157" y="137"/>
                  <a:pt x="157" y="137"/>
                </a:cubicBezTo>
                <a:cubicBezTo>
                  <a:pt x="157" y="138"/>
                  <a:pt x="157" y="137"/>
                  <a:pt x="157" y="138"/>
                </a:cubicBezTo>
                <a:cubicBezTo>
                  <a:pt x="157" y="138"/>
                  <a:pt x="156" y="139"/>
                  <a:pt x="155" y="139"/>
                </a:cubicBezTo>
                <a:cubicBezTo>
                  <a:pt x="156" y="140"/>
                  <a:pt x="156" y="139"/>
                  <a:pt x="156" y="140"/>
                </a:cubicBezTo>
                <a:cubicBezTo>
                  <a:pt x="155" y="140"/>
                  <a:pt x="155" y="141"/>
                  <a:pt x="155" y="142"/>
                </a:cubicBezTo>
                <a:cubicBezTo>
                  <a:pt x="155" y="143"/>
                  <a:pt x="154" y="143"/>
                  <a:pt x="154" y="143"/>
                </a:cubicBezTo>
                <a:cubicBezTo>
                  <a:pt x="153" y="144"/>
                  <a:pt x="153" y="145"/>
                  <a:pt x="152" y="146"/>
                </a:cubicBezTo>
                <a:cubicBezTo>
                  <a:pt x="152" y="146"/>
                  <a:pt x="152" y="146"/>
                  <a:pt x="152" y="146"/>
                </a:cubicBezTo>
                <a:cubicBezTo>
                  <a:pt x="152" y="146"/>
                  <a:pt x="152" y="146"/>
                  <a:pt x="152" y="147"/>
                </a:cubicBezTo>
                <a:cubicBezTo>
                  <a:pt x="152" y="146"/>
                  <a:pt x="151" y="147"/>
                  <a:pt x="151" y="146"/>
                </a:cubicBezTo>
                <a:cubicBezTo>
                  <a:pt x="151" y="146"/>
                  <a:pt x="151" y="146"/>
                  <a:pt x="151" y="146"/>
                </a:cubicBezTo>
                <a:cubicBezTo>
                  <a:pt x="150" y="147"/>
                  <a:pt x="149" y="148"/>
                  <a:pt x="148" y="150"/>
                </a:cubicBezTo>
                <a:cubicBezTo>
                  <a:pt x="148" y="150"/>
                  <a:pt x="148" y="152"/>
                  <a:pt x="147" y="152"/>
                </a:cubicBezTo>
                <a:cubicBezTo>
                  <a:pt x="147" y="152"/>
                  <a:pt x="148" y="152"/>
                  <a:pt x="148" y="152"/>
                </a:cubicBezTo>
                <a:cubicBezTo>
                  <a:pt x="147" y="153"/>
                  <a:pt x="147" y="153"/>
                  <a:pt x="147" y="153"/>
                </a:cubicBezTo>
                <a:cubicBezTo>
                  <a:pt x="146" y="154"/>
                  <a:pt x="145" y="155"/>
                  <a:pt x="145" y="156"/>
                </a:cubicBezTo>
                <a:cubicBezTo>
                  <a:pt x="146" y="156"/>
                  <a:pt x="146" y="155"/>
                  <a:pt x="146" y="156"/>
                </a:cubicBezTo>
                <a:cubicBezTo>
                  <a:pt x="146" y="156"/>
                  <a:pt x="145" y="157"/>
                  <a:pt x="145" y="157"/>
                </a:cubicBezTo>
                <a:cubicBezTo>
                  <a:pt x="146" y="157"/>
                  <a:pt x="146" y="157"/>
                  <a:pt x="146" y="157"/>
                </a:cubicBezTo>
                <a:cubicBezTo>
                  <a:pt x="146" y="158"/>
                  <a:pt x="144" y="158"/>
                  <a:pt x="144" y="159"/>
                </a:cubicBezTo>
                <a:cubicBezTo>
                  <a:pt x="144" y="159"/>
                  <a:pt x="144" y="159"/>
                  <a:pt x="144" y="159"/>
                </a:cubicBezTo>
                <a:cubicBezTo>
                  <a:pt x="144" y="160"/>
                  <a:pt x="145" y="159"/>
                  <a:pt x="145" y="160"/>
                </a:cubicBezTo>
                <a:cubicBezTo>
                  <a:pt x="144" y="160"/>
                  <a:pt x="145" y="161"/>
                  <a:pt x="144" y="161"/>
                </a:cubicBezTo>
                <a:cubicBezTo>
                  <a:pt x="144" y="161"/>
                  <a:pt x="144" y="161"/>
                  <a:pt x="144" y="162"/>
                </a:cubicBezTo>
                <a:cubicBezTo>
                  <a:pt x="144" y="161"/>
                  <a:pt x="144" y="161"/>
                  <a:pt x="144" y="161"/>
                </a:cubicBezTo>
                <a:cubicBezTo>
                  <a:pt x="144" y="161"/>
                  <a:pt x="144" y="161"/>
                  <a:pt x="144" y="161"/>
                </a:cubicBezTo>
                <a:cubicBezTo>
                  <a:pt x="143" y="160"/>
                  <a:pt x="142" y="161"/>
                  <a:pt x="142" y="162"/>
                </a:cubicBezTo>
                <a:cubicBezTo>
                  <a:pt x="143" y="162"/>
                  <a:pt x="143" y="162"/>
                  <a:pt x="143" y="162"/>
                </a:cubicBezTo>
                <a:cubicBezTo>
                  <a:pt x="142" y="163"/>
                  <a:pt x="142" y="164"/>
                  <a:pt x="141" y="164"/>
                </a:cubicBezTo>
                <a:cubicBezTo>
                  <a:pt x="140" y="165"/>
                  <a:pt x="140" y="166"/>
                  <a:pt x="140" y="166"/>
                </a:cubicBezTo>
                <a:cubicBezTo>
                  <a:pt x="140" y="167"/>
                  <a:pt x="139" y="167"/>
                  <a:pt x="139" y="168"/>
                </a:cubicBezTo>
                <a:cubicBezTo>
                  <a:pt x="139" y="168"/>
                  <a:pt x="139" y="168"/>
                  <a:pt x="139" y="168"/>
                </a:cubicBezTo>
                <a:cubicBezTo>
                  <a:pt x="139" y="168"/>
                  <a:pt x="138" y="169"/>
                  <a:pt x="139" y="170"/>
                </a:cubicBezTo>
                <a:cubicBezTo>
                  <a:pt x="139" y="170"/>
                  <a:pt x="139" y="170"/>
                  <a:pt x="138" y="170"/>
                </a:cubicBezTo>
                <a:cubicBezTo>
                  <a:pt x="138" y="170"/>
                  <a:pt x="138" y="170"/>
                  <a:pt x="138" y="169"/>
                </a:cubicBezTo>
                <a:cubicBezTo>
                  <a:pt x="138" y="169"/>
                  <a:pt x="138" y="170"/>
                  <a:pt x="138" y="170"/>
                </a:cubicBezTo>
                <a:cubicBezTo>
                  <a:pt x="138" y="170"/>
                  <a:pt x="138" y="170"/>
                  <a:pt x="138" y="170"/>
                </a:cubicBezTo>
                <a:cubicBezTo>
                  <a:pt x="137" y="170"/>
                  <a:pt x="137" y="171"/>
                  <a:pt x="137" y="171"/>
                </a:cubicBezTo>
                <a:cubicBezTo>
                  <a:pt x="138" y="171"/>
                  <a:pt x="139" y="170"/>
                  <a:pt x="139" y="171"/>
                </a:cubicBezTo>
                <a:cubicBezTo>
                  <a:pt x="138" y="171"/>
                  <a:pt x="138" y="171"/>
                  <a:pt x="138" y="172"/>
                </a:cubicBezTo>
                <a:cubicBezTo>
                  <a:pt x="138" y="171"/>
                  <a:pt x="138" y="171"/>
                  <a:pt x="138" y="171"/>
                </a:cubicBezTo>
                <a:cubicBezTo>
                  <a:pt x="137" y="172"/>
                  <a:pt x="138" y="172"/>
                  <a:pt x="138" y="172"/>
                </a:cubicBezTo>
                <a:cubicBezTo>
                  <a:pt x="137" y="172"/>
                  <a:pt x="137" y="173"/>
                  <a:pt x="137" y="173"/>
                </a:cubicBezTo>
                <a:cubicBezTo>
                  <a:pt x="136" y="173"/>
                  <a:pt x="137" y="174"/>
                  <a:pt x="137" y="174"/>
                </a:cubicBezTo>
                <a:cubicBezTo>
                  <a:pt x="136" y="174"/>
                  <a:pt x="136" y="174"/>
                  <a:pt x="136" y="174"/>
                </a:cubicBezTo>
                <a:cubicBezTo>
                  <a:pt x="136" y="174"/>
                  <a:pt x="136" y="174"/>
                  <a:pt x="136" y="174"/>
                </a:cubicBezTo>
                <a:cubicBezTo>
                  <a:pt x="136" y="175"/>
                  <a:pt x="136" y="174"/>
                  <a:pt x="136" y="175"/>
                </a:cubicBezTo>
                <a:cubicBezTo>
                  <a:pt x="136" y="175"/>
                  <a:pt x="135" y="175"/>
                  <a:pt x="135" y="176"/>
                </a:cubicBezTo>
                <a:cubicBezTo>
                  <a:pt x="135" y="176"/>
                  <a:pt x="135" y="176"/>
                  <a:pt x="135" y="176"/>
                </a:cubicBezTo>
                <a:cubicBezTo>
                  <a:pt x="135" y="176"/>
                  <a:pt x="135" y="176"/>
                  <a:pt x="135" y="176"/>
                </a:cubicBezTo>
                <a:cubicBezTo>
                  <a:pt x="134" y="177"/>
                  <a:pt x="135" y="177"/>
                  <a:pt x="135" y="177"/>
                </a:cubicBezTo>
                <a:cubicBezTo>
                  <a:pt x="135" y="177"/>
                  <a:pt x="134" y="177"/>
                  <a:pt x="134" y="177"/>
                </a:cubicBezTo>
                <a:cubicBezTo>
                  <a:pt x="134" y="178"/>
                  <a:pt x="134" y="178"/>
                  <a:pt x="134" y="179"/>
                </a:cubicBezTo>
                <a:cubicBezTo>
                  <a:pt x="133" y="179"/>
                  <a:pt x="133" y="180"/>
                  <a:pt x="133" y="181"/>
                </a:cubicBezTo>
                <a:cubicBezTo>
                  <a:pt x="133" y="181"/>
                  <a:pt x="132" y="181"/>
                  <a:pt x="133" y="182"/>
                </a:cubicBezTo>
                <a:cubicBezTo>
                  <a:pt x="132" y="182"/>
                  <a:pt x="132" y="183"/>
                  <a:pt x="131" y="182"/>
                </a:cubicBezTo>
                <a:cubicBezTo>
                  <a:pt x="131" y="183"/>
                  <a:pt x="132" y="184"/>
                  <a:pt x="131" y="184"/>
                </a:cubicBezTo>
                <a:cubicBezTo>
                  <a:pt x="130" y="184"/>
                  <a:pt x="130" y="186"/>
                  <a:pt x="130" y="186"/>
                </a:cubicBezTo>
                <a:cubicBezTo>
                  <a:pt x="130" y="186"/>
                  <a:pt x="130" y="186"/>
                  <a:pt x="130" y="186"/>
                </a:cubicBezTo>
                <a:cubicBezTo>
                  <a:pt x="130" y="187"/>
                  <a:pt x="129" y="187"/>
                  <a:pt x="129" y="188"/>
                </a:cubicBezTo>
                <a:cubicBezTo>
                  <a:pt x="129" y="188"/>
                  <a:pt x="128" y="188"/>
                  <a:pt x="128" y="189"/>
                </a:cubicBezTo>
                <a:cubicBezTo>
                  <a:pt x="128" y="189"/>
                  <a:pt x="129" y="189"/>
                  <a:pt x="129" y="189"/>
                </a:cubicBezTo>
                <a:cubicBezTo>
                  <a:pt x="129" y="189"/>
                  <a:pt x="128" y="189"/>
                  <a:pt x="128" y="190"/>
                </a:cubicBezTo>
                <a:cubicBezTo>
                  <a:pt x="127" y="190"/>
                  <a:pt x="127" y="189"/>
                  <a:pt x="127" y="189"/>
                </a:cubicBezTo>
                <a:cubicBezTo>
                  <a:pt x="126" y="189"/>
                  <a:pt x="126" y="189"/>
                  <a:pt x="126" y="189"/>
                </a:cubicBezTo>
                <a:cubicBezTo>
                  <a:pt x="126" y="189"/>
                  <a:pt x="125" y="189"/>
                  <a:pt x="126" y="188"/>
                </a:cubicBezTo>
                <a:cubicBezTo>
                  <a:pt x="126" y="188"/>
                  <a:pt x="126" y="188"/>
                  <a:pt x="127" y="189"/>
                </a:cubicBezTo>
                <a:cubicBezTo>
                  <a:pt x="127" y="189"/>
                  <a:pt x="126" y="188"/>
                  <a:pt x="127" y="188"/>
                </a:cubicBezTo>
                <a:cubicBezTo>
                  <a:pt x="127" y="188"/>
                  <a:pt x="127" y="188"/>
                  <a:pt x="127" y="188"/>
                </a:cubicBezTo>
                <a:cubicBezTo>
                  <a:pt x="127" y="188"/>
                  <a:pt x="128" y="187"/>
                  <a:pt x="128" y="186"/>
                </a:cubicBezTo>
                <a:cubicBezTo>
                  <a:pt x="127" y="187"/>
                  <a:pt x="127" y="187"/>
                  <a:pt x="127" y="187"/>
                </a:cubicBezTo>
                <a:cubicBezTo>
                  <a:pt x="127" y="187"/>
                  <a:pt x="127" y="187"/>
                  <a:pt x="127" y="187"/>
                </a:cubicBezTo>
                <a:cubicBezTo>
                  <a:pt x="126" y="187"/>
                  <a:pt x="126" y="186"/>
                  <a:pt x="127" y="186"/>
                </a:cubicBezTo>
                <a:cubicBezTo>
                  <a:pt x="127" y="186"/>
                  <a:pt x="127" y="186"/>
                  <a:pt x="127" y="186"/>
                </a:cubicBezTo>
                <a:cubicBezTo>
                  <a:pt x="127" y="186"/>
                  <a:pt x="127" y="186"/>
                  <a:pt x="127" y="185"/>
                </a:cubicBezTo>
                <a:cubicBezTo>
                  <a:pt x="127" y="184"/>
                  <a:pt x="127" y="184"/>
                  <a:pt x="127" y="183"/>
                </a:cubicBezTo>
                <a:cubicBezTo>
                  <a:pt x="128" y="183"/>
                  <a:pt x="128" y="182"/>
                  <a:pt x="128" y="181"/>
                </a:cubicBezTo>
                <a:cubicBezTo>
                  <a:pt x="129" y="181"/>
                  <a:pt x="129" y="180"/>
                  <a:pt x="129" y="179"/>
                </a:cubicBezTo>
                <a:cubicBezTo>
                  <a:pt x="129" y="179"/>
                  <a:pt x="129" y="179"/>
                  <a:pt x="129" y="178"/>
                </a:cubicBezTo>
                <a:cubicBezTo>
                  <a:pt x="129" y="178"/>
                  <a:pt x="129" y="178"/>
                  <a:pt x="128" y="178"/>
                </a:cubicBezTo>
                <a:cubicBezTo>
                  <a:pt x="128" y="178"/>
                  <a:pt x="128" y="178"/>
                  <a:pt x="128" y="179"/>
                </a:cubicBezTo>
                <a:cubicBezTo>
                  <a:pt x="127" y="179"/>
                  <a:pt x="127" y="180"/>
                  <a:pt x="127" y="181"/>
                </a:cubicBezTo>
                <a:cubicBezTo>
                  <a:pt x="127" y="181"/>
                  <a:pt x="126" y="182"/>
                  <a:pt x="126" y="183"/>
                </a:cubicBezTo>
                <a:cubicBezTo>
                  <a:pt x="126" y="183"/>
                  <a:pt x="125" y="184"/>
                  <a:pt x="125" y="185"/>
                </a:cubicBezTo>
                <a:cubicBezTo>
                  <a:pt x="125" y="186"/>
                  <a:pt x="124" y="186"/>
                  <a:pt x="124" y="187"/>
                </a:cubicBezTo>
                <a:cubicBezTo>
                  <a:pt x="124" y="187"/>
                  <a:pt x="124" y="188"/>
                  <a:pt x="123" y="188"/>
                </a:cubicBezTo>
                <a:cubicBezTo>
                  <a:pt x="123" y="188"/>
                  <a:pt x="123" y="188"/>
                  <a:pt x="123" y="187"/>
                </a:cubicBezTo>
                <a:cubicBezTo>
                  <a:pt x="124" y="186"/>
                  <a:pt x="125" y="184"/>
                  <a:pt x="125" y="183"/>
                </a:cubicBezTo>
                <a:cubicBezTo>
                  <a:pt x="124" y="183"/>
                  <a:pt x="124" y="184"/>
                  <a:pt x="124" y="184"/>
                </a:cubicBezTo>
                <a:cubicBezTo>
                  <a:pt x="124" y="185"/>
                  <a:pt x="124" y="185"/>
                  <a:pt x="124" y="185"/>
                </a:cubicBezTo>
                <a:cubicBezTo>
                  <a:pt x="123" y="186"/>
                  <a:pt x="122" y="187"/>
                  <a:pt x="122" y="188"/>
                </a:cubicBezTo>
                <a:cubicBezTo>
                  <a:pt x="122" y="189"/>
                  <a:pt x="121" y="189"/>
                  <a:pt x="121" y="189"/>
                </a:cubicBezTo>
                <a:cubicBezTo>
                  <a:pt x="121" y="188"/>
                  <a:pt x="122" y="187"/>
                  <a:pt x="122" y="186"/>
                </a:cubicBezTo>
                <a:cubicBezTo>
                  <a:pt x="122" y="186"/>
                  <a:pt x="122" y="186"/>
                  <a:pt x="122" y="186"/>
                </a:cubicBezTo>
                <a:cubicBezTo>
                  <a:pt x="121" y="187"/>
                  <a:pt x="121" y="187"/>
                  <a:pt x="121" y="188"/>
                </a:cubicBezTo>
                <a:cubicBezTo>
                  <a:pt x="120" y="189"/>
                  <a:pt x="120" y="189"/>
                  <a:pt x="120" y="190"/>
                </a:cubicBezTo>
                <a:cubicBezTo>
                  <a:pt x="120" y="190"/>
                  <a:pt x="120" y="190"/>
                  <a:pt x="121" y="190"/>
                </a:cubicBezTo>
                <a:cubicBezTo>
                  <a:pt x="121" y="190"/>
                  <a:pt x="121" y="190"/>
                  <a:pt x="121" y="190"/>
                </a:cubicBezTo>
                <a:cubicBezTo>
                  <a:pt x="121" y="190"/>
                  <a:pt x="121" y="190"/>
                  <a:pt x="120" y="191"/>
                </a:cubicBezTo>
                <a:cubicBezTo>
                  <a:pt x="120" y="193"/>
                  <a:pt x="119" y="194"/>
                  <a:pt x="118" y="196"/>
                </a:cubicBezTo>
                <a:cubicBezTo>
                  <a:pt x="118" y="196"/>
                  <a:pt x="118" y="197"/>
                  <a:pt x="118" y="197"/>
                </a:cubicBezTo>
                <a:cubicBezTo>
                  <a:pt x="118" y="197"/>
                  <a:pt x="117" y="198"/>
                  <a:pt x="118" y="199"/>
                </a:cubicBezTo>
                <a:cubicBezTo>
                  <a:pt x="118" y="198"/>
                  <a:pt x="118" y="198"/>
                  <a:pt x="118" y="198"/>
                </a:cubicBezTo>
                <a:cubicBezTo>
                  <a:pt x="118" y="198"/>
                  <a:pt x="118" y="199"/>
                  <a:pt x="118" y="199"/>
                </a:cubicBezTo>
                <a:cubicBezTo>
                  <a:pt x="118" y="199"/>
                  <a:pt x="117" y="199"/>
                  <a:pt x="117" y="199"/>
                </a:cubicBezTo>
                <a:cubicBezTo>
                  <a:pt x="117" y="199"/>
                  <a:pt x="117" y="199"/>
                  <a:pt x="117" y="200"/>
                </a:cubicBezTo>
                <a:cubicBezTo>
                  <a:pt x="117" y="200"/>
                  <a:pt x="118" y="199"/>
                  <a:pt x="118" y="200"/>
                </a:cubicBezTo>
                <a:cubicBezTo>
                  <a:pt x="117" y="200"/>
                  <a:pt x="117" y="201"/>
                  <a:pt x="117" y="201"/>
                </a:cubicBezTo>
                <a:cubicBezTo>
                  <a:pt x="117" y="201"/>
                  <a:pt x="116" y="202"/>
                  <a:pt x="116" y="202"/>
                </a:cubicBezTo>
                <a:cubicBezTo>
                  <a:pt x="116" y="202"/>
                  <a:pt x="116" y="202"/>
                  <a:pt x="116" y="202"/>
                </a:cubicBezTo>
                <a:cubicBezTo>
                  <a:pt x="116" y="202"/>
                  <a:pt x="116" y="203"/>
                  <a:pt x="116" y="203"/>
                </a:cubicBezTo>
                <a:cubicBezTo>
                  <a:pt x="115" y="204"/>
                  <a:pt x="115" y="204"/>
                  <a:pt x="115" y="205"/>
                </a:cubicBezTo>
                <a:cubicBezTo>
                  <a:pt x="114" y="205"/>
                  <a:pt x="114" y="205"/>
                  <a:pt x="114" y="205"/>
                </a:cubicBezTo>
                <a:cubicBezTo>
                  <a:pt x="113" y="204"/>
                  <a:pt x="115" y="203"/>
                  <a:pt x="114" y="201"/>
                </a:cubicBezTo>
                <a:cubicBezTo>
                  <a:pt x="115" y="201"/>
                  <a:pt x="115" y="200"/>
                  <a:pt x="116" y="199"/>
                </a:cubicBezTo>
                <a:cubicBezTo>
                  <a:pt x="115" y="199"/>
                  <a:pt x="115" y="198"/>
                  <a:pt x="115" y="198"/>
                </a:cubicBezTo>
                <a:cubicBezTo>
                  <a:pt x="117" y="197"/>
                  <a:pt x="117" y="194"/>
                  <a:pt x="118" y="193"/>
                </a:cubicBezTo>
                <a:cubicBezTo>
                  <a:pt x="118" y="193"/>
                  <a:pt x="118" y="193"/>
                  <a:pt x="118" y="192"/>
                </a:cubicBezTo>
                <a:cubicBezTo>
                  <a:pt x="119" y="192"/>
                  <a:pt x="119" y="192"/>
                  <a:pt x="119" y="191"/>
                </a:cubicBezTo>
                <a:cubicBezTo>
                  <a:pt x="119" y="191"/>
                  <a:pt x="119" y="191"/>
                  <a:pt x="119" y="191"/>
                </a:cubicBezTo>
                <a:cubicBezTo>
                  <a:pt x="119" y="190"/>
                  <a:pt x="121" y="189"/>
                  <a:pt x="120" y="188"/>
                </a:cubicBezTo>
                <a:cubicBezTo>
                  <a:pt x="121" y="187"/>
                  <a:pt x="121" y="186"/>
                  <a:pt x="121" y="186"/>
                </a:cubicBezTo>
                <a:cubicBezTo>
                  <a:pt x="121" y="185"/>
                  <a:pt x="122" y="185"/>
                  <a:pt x="122" y="184"/>
                </a:cubicBezTo>
                <a:cubicBezTo>
                  <a:pt x="122" y="183"/>
                  <a:pt x="123" y="183"/>
                  <a:pt x="123" y="182"/>
                </a:cubicBezTo>
                <a:cubicBezTo>
                  <a:pt x="122" y="182"/>
                  <a:pt x="123" y="182"/>
                  <a:pt x="122" y="182"/>
                </a:cubicBezTo>
                <a:cubicBezTo>
                  <a:pt x="122" y="181"/>
                  <a:pt x="123" y="181"/>
                  <a:pt x="123" y="181"/>
                </a:cubicBezTo>
                <a:cubicBezTo>
                  <a:pt x="123" y="180"/>
                  <a:pt x="123" y="178"/>
                  <a:pt x="124" y="178"/>
                </a:cubicBezTo>
                <a:cubicBezTo>
                  <a:pt x="124" y="178"/>
                  <a:pt x="124" y="177"/>
                  <a:pt x="124" y="177"/>
                </a:cubicBezTo>
                <a:cubicBezTo>
                  <a:pt x="124" y="177"/>
                  <a:pt x="124" y="177"/>
                  <a:pt x="125" y="177"/>
                </a:cubicBezTo>
                <a:cubicBezTo>
                  <a:pt x="125" y="178"/>
                  <a:pt x="124" y="178"/>
                  <a:pt x="124" y="178"/>
                </a:cubicBezTo>
                <a:cubicBezTo>
                  <a:pt x="125" y="178"/>
                  <a:pt x="125" y="178"/>
                  <a:pt x="125" y="177"/>
                </a:cubicBezTo>
                <a:cubicBezTo>
                  <a:pt x="125" y="177"/>
                  <a:pt x="125" y="177"/>
                  <a:pt x="125" y="177"/>
                </a:cubicBezTo>
                <a:cubicBezTo>
                  <a:pt x="124" y="176"/>
                  <a:pt x="125" y="176"/>
                  <a:pt x="125" y="175"/>
                </a:cubicBezTo>
                <a:cubicBezTo>
                  <a:pt x="125" y="175"/>
                  <a:pt x="125" y="175"/>
                  <a:pt x="125" y="175"/>
                </a:cubicBezTo>
                <a:cubicBezTo>
                  <a:pt x="125" y="174"/>
                  <a:pt x="125" y="173"/>
                  <a:pt x="126" y="173"/>
                </a:cubicBezTo>
                <a:cubicBezTo>
                  <a:pt x="126" y="173"/>
                  <a:pt x="126" y="173"/>
                  <a:pt x="126" y="173"/>
                </a:cubicBezTo>
                <a:cubicBezTo>
                  <a:pt x="126" y="173"/>
                  <a:pt x="126" y="172"/>
                  <a:pt x="125" y="172"/>
                </a:cubicBezTo>
                <a:cubicBezTo>
                  <a:pt x="126" y="171"/>
                  <a:pt x="126" y="170"/>
                  <a:pt x="127" y="170"/>
                </a:cubicBezTo>
                <a:cubicBezTo>
                  <a:pt x="127" y="169"/>
                  <a:pt x="127" y="168"/>
                  <a:pt x="128" y="168"/>
                </a:cubicBezTo>
                <a:cubicBezTo>
                  <a:pt x="128" y="169"/>
                  <a:pt x="127" y="170"/>
                  <a:pt x="127" y="171"/>
                </a:cubicBezTo>
                <a:cubicBezTo>
                  <a:pt x="128" y="171"/>
                  <a:pt x="128" y="170"/>
                  <a:pt x="128" y="170"/>
                </a:cubicBezTo>
                <a:cubicBezTo>
                  <a:pt x="129" y="170"/>
                  <a:pt x="130" y="169"/>
                  <a:pt x="129" y="168"/>
                </a:cubicBezTo>
                <a:cubicBezTo>
                  <a:pt x="129" y="168"/>
                  <a:pt x="129" y="169"/>
                  <a:pt x="129" y="169"/>
                </a:cubicBezTo>
                <a:cubicBezTo>
                  <a:pt x="129" y="169"/>
                  <a:pt x="128" y="169"/>
                  <a:pt x="128" y="169"/>
                </a:cubicBezTo>
                <a:cubicBezTo>
                  <a:pt x="128" y="169"/>
                  <a:pt x="128" y="168"/>
                  <a:pt x="129" y="168"/>
                </a:cubicBezTo>
                <a:cubicBezTo>
                  <a:pt x="129" y="168"/>
                  <a:pt x="128" y="168"/>
                  <a:pt x="128" y="168"/>
                </a:cubicBezTo>
                <a:cubicBezTo>
                  <a:pt x="128" y="167"/>
                  <a:pt x="128" y="167"/>
                  <a:pt x="128" y="167"/>
                </a:cubicBezTo>
                <a:cubicBezTo>
                  <a:pt x="128" y="167"/>
                  <a:pt x="128" y="166"/>
                  <a:pt x="128" y="166"/>
                </a:cubicBezTo>
                <a:cubicBezTo>
                  <a:pt x="129" y="165"/>
                  <a:pt x="129" y="164"/>
                  <a:pt x="130" y="163"/>
                </a:cubicBezTo>
                <a:cubicBezTo>
                  <a:pt x="130" y="163"/>
                  <a:pt x="130" y="163"/>
                  <a:pt x="130" y="162"/>
                </a:cubicBezTo>
                <a:cubicBezTo>
                  <a:pt x="131" y="162"/>
                  <a:pt x="131" y="162"/>
                  <a:pt x="131" y="161"/>
                </a:cubicBezTo>
                <a:cubicBezTo>
                  <a:pt x="130" y="161"/>
                  <a:pt x="130" y="162"/>
                  <a:pt x="129" y="162"/>
                </a:cubicBezTo>
                <a:cubicBezTo>
                  <a:pt x="130" y="163"/>
                  <a:pt x="128" y="163"/>
                  <a:pt x="129" y="164"/>
                </a:cubicBezTo>
                <a:cubicBezTo>
                  <a:pt x="129" y="164"/>
                  <a:pt x="129" y="164"/>
                  <a:pt x="128" y="164"/>
                </a:cubicBezTo>
                <a:cubicBezTo>
                  <a:pt x="128" y="165"/>
                  <a:pt x="129" y="165"/>
                  <a:pt x="129" y="165"/>
                </a:cubicBezTo>
                <a:cubicBezTo>
                  <a:pt x="128" y="165"/>
                  <a:pt x="128" y="166"/>
                  <a:pt x="127" y="166"/>
                </a:cubicBezTo>
                <a:cubicBezTo>
                  <a:pt x="128" y="167"/>
                  <a:pt x="127" y="168"/>
                  <a:pt x="127" y="168"/>
                </a:cubicBezTo>
                <a:cubicBezTo>
                  <a:pt x="127" y="169"/>
                  <a:pt x="126" y="169"/>
                  <a:pt x="126" y="169"/>
                </a:cubicBezTo>
                <a:cubicBezTo>
                  <a:pt x="126" y="170"/>
                  <a:pt x="125" y="171"/>
                  <a:pt x="125" y="172"/>
                </a:cubicBezTo>
                <a:cubicBezTo>
                  <a:pt x="125" y="171"/>
                  <a:pt x="125" y="172"/>
                  <a:pt x="124" y="172"/>
                </a:cubicBezTo>
                <a:cubicBezTo>
                  <a:pt x="124" y="172"/>
                  <a:pt x="124" y="172"/>
                  <a:pt x="124" y="172"/>
                </a:cubicBezTo>
                <a:cubicBezTo>
                  <a:pt x="124" y="172"/>
                  <a:pt x="124" y="172"/>
                  <a:pt x="124" y="172"/>
                </a:cubicBezTo>
                <a:cubicBezTo>
                  <a:pt x="123" y="172"/>
                  <a:pt x="124" y="171"/>
                  <a:pt x="124" y="171"/>
                </a:cubicBezTo>
                <a:cubicBezTo>
                  <a:pt x="124" y="170"/>
                  <a:pt x="124" y="171"/>
                  <a:pt x="125" y="171"/>
                </a:cubicBezTo>
                <a:cubicBezTo>
                  <a:pt x="125" y="170"/>
                  <a:pt x="125" y="170"/>
                  <a:pt x="125" y="169"/>
                </a:cubicBezTo>
                <a:cubicBezTo>
                  <a:pt x="125" y="169"/>
                  <a:pt x="125" y="169"/>
                  <a:pt x="125" y="169"/>
                </a:cubicBezTo>
                <a:cubicBezTo>
                  <a:pt x="125" y="168"/>
                  <a:pt x="125" y="167"/>
                  <a:pt x="126" y="166"/>
                </a:cubicBezTo>
                <a:cubicBezTo>
                  <a:pt x="126" y="166"/>
                  <a:pt x="126" y="167"/>
                  <a:pt x="126" y="166"/>
                </a:cubicBezTo>
                <a:cubicBezTo>
                  <a:pt x="127" y="165"/>
                  <a:pt x="128" y="164"/>
                  <a:pt x="128" y="163"/>
                </a:cubicBezTo>
                <a:cubicBezTo>
                  <a:pt x="128" y="162"/>
                  <a:pt x="128" y="163"/>
                  <a:pt x="127" y="163"/>
                </a:cubicBezTo>
                <a:cubicBezTo>
                  <a:pt x="126" y="162"/>
                  <a:pt x="128" y="160"/>
                  <a:pt x="129" y="160"/>
                </a:cubicBezTo>
                <a:cubicBezTo>
                  <a:pt x="129" y="160"/>
                  <a:pt x="129" y="161"/>
                  <a:pt x="129" y="160"/>
                </a:cubicBezTo>
                <a:cubicBezTo>
                  <a:pt x="129" y="159"/>
                  <a:pt x="131" y="159"/>
                  <a:pt x="131" y="158"/>
                </a:cubicBezTo>
                <a:cubicBezTo>
                  <a:pt x="131" y="158"/>
                  <a:pt x="131" y="159"/>
                  <a:pt x="130" y="159"/>
                </a:cubicBezTo>
                <a:cubicBezTo>
                  <a:pt x="130" y="157"/>
                  <a:pt x="131" y="157"/>
                  <a:pt x="131" y="156"/>
                </a:cubicBezTo>
                <a:cubicBezTo>
                  <a:pt x="131" y="156"/>
                  <a:pt x="131" y="156"/>
                  <a:pt x="131" y="156"/>
                </a:cubicBezTo>
                <a:cubicBezTo>
                  <a:pt x="132" y="156"/>
                  <a:pt x="132" y="155"/>
                  <a:pt x="133" y="155"/>
                </a:cubicBezTo>
                <a:cubicBezTo>
                  <a:pt x="133" y="156"/>
                  <a:pt x="133" y="156"/>
                  <a:pt x="132" y="157"/>
                </a:cubicBezTo>
                <a:cubicBezTo>
                  <a:pt x="133" y="157"/>
                  <a:pt x="133" y="157"/>
                  <a:pt x="133" y="157"/>
                </a:cubicBezTo>
                <a:cubicBezTo>
                  <a:pt x="133" y="156"/>
                  <a:pt x="134" y="156"/>
                  <a:pt x="133" y="155"/>
                </a:cubicBezTo>
                <a:cubicBezTo>
                  <a:pt x="133" y="156"/>
                  <a:pt x="133" y="155"/>
                  <a:pt x="133" y="155"/>
                </a:cubicBezTo>
                <a:cubicBezTo>
                  <a:pt x="133" y="154"/>
                  <a:pt x="133" y="154"/>
                  <a:pt x="133" y="154"/>
                </a:cubicBezTo>
                <a:cubicBezTo>
                  <a:pt x="132" y="153"/>
                  <a:pt x="134" y="152"/>
                  <a:pt x="133" y="151"/>
                </a:cubicBezTo>
                <a:cubicBezTo>
                  <a:pt x="133" y="151"/>
                  <a:pt x="133" y="150"/>
                  <a:pt x="133" y="150"/>
                </a:cubicBezTo>
                <a:cubicBezTo>
                  <a:pt x="133" y="150"/>
                  <a:pt x="133" y="150"/>
                  <a:pt x="134" y="150"/>
                </a:cubicBezTo>
                <a:cubicBezTo>
                  <a:pt x="134" y="148"/>
                  <a:pt x="134" y="147"/>
                  <a:pt x="135" y="146"/>
                </a:cubicBezTo>
                <a:cubicBezTo>
                  <a:pt x="135" y="145"/>
                  <a:pt x="136" y="145"/>
                  <a:pt x="136" y="144"/>
                </a:cubicBezTo>
                <a:cubicBezTo>
                  <a:pt x="136" y="144"/>
                  <a:pt x="136" y="144"/>
                  <a:pt x="137" y="143"/>
                </a:cubicBezTo>
                <a:cubicBezTo>
                  <a:pt x="137" y="142"/>
                  <a:pt x="137" y="141"/>
                  <a:pt x="138" y="141"/>
                </a:cubicBezTo>
                <a:cubicBezTo>
                  <a:pt x="138" y="140"/>
                  <a:pt x="139" y="140"/>
                  <a:pt x="139" y="139"/>
                </a:cubicBezTo>
                <a:cubicBezTo>
                  <a:pt x="139" y="139"/>
                  <a:pt x="139" y="139"/>
                  <a:pt x="139" y="139"/>
                </a:cubicBezTo>
                <a:cubicBezTo>
                  <a:pt x="139" y="139"/>
                  <a:pt x="139" y="138"/>
                  <a:pt x="140" y="138"/>
                </a:cubicBezTo>
                <a:cubicBezTo>
                  <a:pt x="140" y="137"/>
                  <a:pt x="140" y="137"/>
                  <a:pt x="140" y="135"/>
                </a:cubicBezTo>
                <a:cubicBezTo>
                  <a:pt x="141" y="134"/>
                  <a:pt x="142" y="133"/>
                  <a:pt x="143" y="132"/>
                </a:cubicBezTo>
                <a:cubicBezTo>
                  <a:pt x="143" y="131"/>
                  <a:pt x="142" y="131"/>
                  <a:pt x="142" y="131"/>
                </a:cubicBezTo>
                <a:cubicBezTo>
                  <a:pt x="144" y="130"/>
                  <a:pt x="144" y="128"/>
                  <a:pt x="145" y="126"/>
                </a:cubicBezTo>
                <a:cubicBezTo>
                  <a:pt x="145" y="125"/>
                  <a:pt x="148" y="124"/>
                  <a:pt x="147" y="122"/>
                </a:cubicBezTo>
                <a:cubicBezTo>
                  <a:pt x="148" y="121"/>
                  <a:pt x="148" y="120"/>
                  <a:pt x="148" y="119"/>
                </a:cubicBezTo>
                <a:cubicBezTo>
                  <a:pt x="148" y="119"/>
                  <a:pt x="148" y="120"/>
                  <a:pt x="147" y="120"/>
                </a:cubicBezTo>
                <a:cubicBezTo>
                  <a:pt x="147" y="121"/>
                  <a:pt x="146" y="122"/>
                  <a:pt x="146" y="123"/>
                </a:cubicBezTo>
                <a:cubicBezTo>
                  <a:pt x="146" y="123"/>
                  <a:pt x="145" y="123"/>
                  <a:pt x="145" y="124"/>
                </a:cubicBezTo>
                <a:cubicBezTo>
                  <a:pt x="145" y="124"/>
                  <a:pt x="144" y="124"/>
                  <a:pt x="145" y="125"/>
                </a:cubicBezTo>
                <a:cubicBezTo>
                  <a:pt x="143" y="126"/>
                  <a:pt x="143" y="129"/>
                  <a:pt x="142" y="130"/>
                </a:cubicBezTo>
                <a:cubicBezTo>
                  <a:pt x="142" y="131"/>
                  <a:pt x="141" y="131"/>
                  <a:pt x="142" y="131"/>
                </a:cubicBezTo>
                <a:cubicBezTo>
                  <a:pt x="141" y="132"/>
                  <a:pt x="140" y="133"/>
                  <a:pt x="140" y="134"/>
                </a:cubicBezTo>
                <a:cubicBezTo>
                  <a:pt x="139" y="134"/>
                  <a:pt x="139" y="135"/>
                  <a:pt x="139" y="136"/>
                </a:cubicBezTo>
                <a:cubicBezTo>
                  <a:pt x="138" y="136"/>
                  <a:pt x="139" y="136"/>
                  <a:pt x="138" y="137"/>
                </a:cubicBezTo>
                <a:cubicBezTo>
                  <a:pt x="138" y="137"/>
                  <a:pt x="138" y="137"/>
                  <a:pt x="138" y="137"/>
                </a:cubicBezTo>
                <a:cubicBezTo>
                  <a:pt x="137" y="139"/>
                  <a:pt x="136" y="141"/>
                  <a:pt x="134" y="143"/>
                </a:cubicBezTo>
                <a:cubicBezTo>
                  <a:pt x="134" y="144"/>
                  <a:pt x="133" y="145"/>
                  <a:pt x="132" y="145"/>
                </a:cubicBezTo>
                <a:cubicBezTo>
                  <a:pt x="132" y="146"/>
                  <a:pt x="133" y="146"/>
                  <a:pt x="133" y="146"/>
                </a:cubicBezTo>
                <a:cubicBezTo>
                  <a:pt x="132" y="147"/>
                  <a:pt x="131" y="147"/>
                  <a:pt x="131" y="148"/>
                </a:cubicBezTo>
                <a:cubicBezTo>
                  <a:pt x="130" y="149"/>
                  <a:pt x="130" y="150"/>
                  <a:pt x="130" y="151"/>
                </a:cubicBezTo>
                <a:cubicBezTo>
                  <a:pt x="129" y="151"/>
                  <a:pt x="129" y="152"/>
                  <a:pt x="129" y="152"/>
                </a:cubicBezTo>
                <a:cubicBezTo>
                  <a:pt x="129" y="152"/>
                  <a:pt x="129" y="153"/>
                  <a:pt x="129" y="153"/>
                </a:cubicBezTo>
                <a:cubicBezTo>
                  <a:pt x="128" y="154"/>
                  <a:pt x="127" y="155"/>
                  <a:pt x="127" y="156"/>
                </a:cubicBezTo>
                <a:cubicBezTo>
                  <a:pt x="126" y="157"/>
                  <a:pt x="126" y="157"/>
                  <a:pt x="126" y="158"/>
                </a:cubicBezTo>
                <a:cubicBezTo>
                  <a:pt x="126" y="158"/>
                  <a:pt x="126" y="158"/>
                  <a:pt x="126" y="158"/>
                </a:cubicBezTo>
                <a:cubicBezTo>
                  <a:pt x="126" y="158"/>
                  <a:pt x="126" y="158"/>
                  <a:pt x="125" y="158"/>
                </a:cubicBezTo>
                <a:cubicBezTo>
                  <a:pt x="125" y="160"/>
                  <a:pt x="123" y="161"/>
                  <a:pt x="124" y="163"/>
                </a:cubicBezTo>
                <a:cubicBezTo>
                  <a:pt x="123" y="163"/>
                  <a:pt x="123" y="165"/>
                  <a:pt x="122" y="165"/>
                </a:cubicBezTo>
                <a:cubicBezTo>
                  <a:pt x="122" y="166"/>
                  <a:pt x="122" y="166"/>
                  <a:pt x="122" y="166"/>
                </a:cubicBezTo>
                <a:cubicBezTo>
                  <a:pt x="121" y="167"/>
                  <a:pt x="121" y="167"/>
                  <a:pt x="121" y="168"/>
                </a:cubicBezTo>
                <a:cubicBezTo>
                  <a:pt x="120" y="168"/>
                  <a:pt x="120" y="168"/>
                  <a:pt x="120" y="169"/>
                </a:cubicBezTo>
                <a:cubicBezTo>
                  <a:pt x="119" y="172"/>
                  <a:pt x="117" y="174"/>
                  <a:pt x="116" y="178"/>
                </a:cubicBezTo>
                <a:cubicBezTo>
                  <a:pt x="116" y="178"/>
                  <a:pt x="116" y="178"/>
                  <a:pt x="116" y="178"/>
                </a:cubicBezTo>
                <a:cubicBezTo>
                  <a:pt x="115" y="181"/>
                  <a:pt x="113" y="182"/>
                  <a:pt x="114" y="184"/>
                </a:cubicBezTo>
                <a:cubicBezTo>
                  <a:pt x="113" y="185"/>
                  <a:pt x="113" y="185"/>
                  <a:pt x="113" y="186"/>
                </a:cubicBezTo>
                <a:cubicBezTo>
                  <a:pt x="113" y="186"/>
                  <a:pt x="113" y="186"/>
                  <a:pt x="113" y="186"/>
                </a:cubicBezTo>
                <a:cubicBezTo>
                  <a:pt x="113" y="187"/>
                  <a:pt x="112" y="189"/>
                  <a:pt x="112" y="190"/>
                </a:cubicBezTo>
                <a:cubicBezTo>
                  <a:pt x="111" y="190"/>
                  <a:pt x="111" y="191"/>
                  <a:pt x="111" y="191"/>
                </a:cubicBezTo>
                <a:cubicBezTo>
                  <a:pt x="111" y="191"/>
                  <a:pt x="110" y="193"/>
                  <a:pt x="110" y="194"/>
                </a:cubicBezTo>
                <a:cubicBezTo>
                  <a:pt x="110" y="194"/>
                  <a:pt x="110" y="195"/>
                  <a:pt x="109" y="195"/>
                </a:cubicBezTo>
                <a:cubicBezTo>
                  <a:pt x="108" y="198"/>
                  <a:pt x="107" y="201"/>
                  <a:pt x="106" y="203"/>
                </a:cubicBezTo>
                <a:cubicBezTo>
                  <a:pt x="106" y="203"/>
                  <a:pt x="107" y="203"/>
                  <a:pt x="107" y="203"/>
                </a:cubicBezTo>
                <a:cubicBezTo>
                  <a:pt x="106" y="203"/>
                  <a:pt x="106" y="204"/>
                  <a:pt x="106" y="205"/>
                </a:cubicBezTo>
                <a:cubicBezTo>
                  <a:pt x="105" y="205"/>
                  <a:pt x="105" y="207"/>
                  <a:pt x="104" y="208"/>
                </a:cubicBezTo>
                <a:cubicBezTo>
                  <a:pt x="104" y="208"/>
                  <a:pt x="105" y="208"/>
                  <a:pt x="105" y="208"/>
                </a:cubicBezTo>
                <a:cubicBezTo>
                  <a:pt x="105" y="208"/>
                  <a:pt x="104" y="208"/>
                  <a:pt x="104" y="209"/>
                </a:cubicBezTo>
                <a:cubicBezTo>
                  <a:pt x="104" y="209"/>
                  <a:pt x="104" y="209"/>
                  <a:pt x="104" y="209"/>
                </a:cubicBezTo>
                <a:cubicBezTo>
                  <a:pt x="104" y="209"/>
                  <a:pt x="104" y="209"/>
                  <a:pt x="103" y="209"/>
                </a:cubicBezTo>
                <a:cubicBezTo>
                  <a:pt x="102" y="212"/>
                  <a:pt x="101" y="214"/>
                  <a:pt x="100" y="216"/>
                </a:cubicBezTo>
                <a:cubicBezTo>
                  <a:pt x="99" y="216"/>
                  <a:pt x="99" y="217"/>
                  <a:pt x="99" y="218"/>
                </a:cubicBezTo>
                <a:cubicBezTo>
                  <a:pt x="100" y="218"/>
                  <a:pt x="100" y="218"/>
                  <a:pt x="100" y="218"/>
                </a:cubicBezTo>
                <a:cubicBezTo>
                  <a:pt x="101" y="218"/>
                  <a:pt x="101" y="217"/>
                  <a:pt x="101" y="218"/>
                </a:cubicBezTo>
                <a:cubicBezTo>
                  <a:pt x="102" y="218"/>
                  <a:pt x="101" y="218"/>
                  <a:pt x="102" y="218"/>
                </a:cubicBezTo>
                <a:cubicBezTo>
                  <a:pt x="102" y="218"/>
                  <a:pt x="102" y="218"/>
                  <a:pt x="102" y="218"/>
                </a:cubicBezTo>
                <a:cubicBezTo>
                  <a:pt x="103" y="218"/>
                  <a:pt x="103" y="218"/>
                  <a:pt x="103" y="218"/>
                </a:cubicBezTo>
                <a:cubicBezTo>
                  <a:pt x="103" y="219"/>
                  <a:pt x="103" y="219"/>
                  <a:pt x="103" y="219"/>
                </a:cubicBezTo>
                <a:cubicBezTo>
                  <a:pt x="102" y="218"/>
                  <a:pt x="102" y="219"/>
                  <a:pt x="102" y="219"/>
                </a:cubicBezTo>
                <a:cubicBezTo>
                  <a:pt x="101" y="219"/>
                  <a:pt x="101" y="219"/>
                  <a:pt x="101" y="219"/>
                </a:cubicBezTo>
                <a:cubicBezTo>
                  <a:pt x="101" y="219"/>
                  <a:pt x="102" y="219"/>
                  <a:pt x="102" y="220"/>
                </a:cubicBezTo>
                <a:cubicBezTo>
                  <a:pt x="102" y="220"/>
                  <a:pt x="101" y="220"/>
                  <a:pt x="101" y="220"/>
                </a:cubicBezTo>
                <a:cubicBezTo>
                  <a:pt x="101" y="220"/>
                  <a:pt x="100" y="221"/>
                  <a:pt x="100" y="221"/>
                </a:cubicBezTo>
                <a:cubicBezTo>
                  <a:pt x="100" y="221"/>
                  <a:pt x="100" y="221"/>
                  <a:pt x="100" y="221"/>
                </a:cubicBezTo>
                <a:cubicBezTo>
                  <a:pt x="101" y="222"/>
                  <a:pt x="101" y="223"/>
                  <a:pt x="100" y="223"/>
                </a:cubicBezTo>
                <a:cubicBezTo>
                  <a:pt x="100" y="223"/>
                  <a:pt x="99" y="223"/>
                  <a:pt x="99" y="224"/>
                </a:cubicBezTo>
                <a:cubicBezTo>
                  <a:pt x="99" y="224"/>
                  <a:pt x="99" y="224"/>
                  <a:pt x="99" y="225"/>
                </a:cubicBezTo>
                <a:cubicBezTo>
                  <a:pt x="99" y="225"/>
                  <a:pt x="99" y="224"/>
                  <a:pt x="99" y="224"/>
                </a:cubicBezTo>
                <a:cubicBezTo>
                  <a:pt x="98" y="226"/>
                  <a:pt x="97" y="228"/>
                  <a:pt x="96" y="229"/>
                </a:cubicBezTo>
                <a:cubicBezTo>
                  <a:pt x="96" y="230"/>
                  <a:pt x="96" y="230"/>
                  <a:pt x="96" y="230"/>
                </a:cubicBezTo>
                <a:cubicBezTo>
                  <a:pt x="96" y="230"/>
                  <a:pt x="96" y="230"/>
                  <a:pt x="96" y="230"/>
                </a:cubicBezTo>
                <a:cubicBezTo>
                  <a:pt x="95" y="231"/>
                  <a:pt x="94" y="233"/>
                  <a:pt x="93" y="234"/>
                </a:cubicBezTo>
                <a:cubicBezTo>
                  <a:pt x="91" y="233"/>
                  <a:pt x="92" y="235"/>
                  <a:pt x="90" y="235"/>
                </a:cubicBezTo>
                <a:cubicBezTo>
                  <a:pt x="90" y="235"/>
                  <a:pt x="91" y="235"/>
                  <a:pt x="90" y="235"/>
                </a:cubicBezTo>
                <a:cubicBezTo>
                  <a:pt x="90" y="235"/>
                  <a:pt x="90" y="235"/>
                  <a:pt x="90" y="236"/>
                </a:cubicBezTo>
                <a:cubicBezTo>
                  <a:pt x="90" y="236"/>
                  <a:pt x="91" y="236"/>
                  <a:pt x="91" y="236"/>
                </a:cubicBezTo>
                <a:cubicBezTo>
                  <a:pt x="90" y="236"/>
                  <a:pt x="90" y="235"/>
                  <a:pt x="90" y="236"/>
                </a:cubicBezTo>
                <a:cubicBezTo>
                  <a:pt x="89" y="237"/>
                  <a:pt x="87" y="238"/>
                  <a:pt x="88" y="240"/>
                </a:cubicBezTo>
                <a:cubicBezTo>
                  <a:pt x="87" y="241"/>
                  <a:pt x="87" y="241"/>
                  <a:pt x="87" y="241"/>
                </a:cubicBezTo>
                <a:cubicBezTo>
                  <a:pt x="87" y="241"/>
                  <a:pt x="87" y="241"/>
                  <a:pt x="87" y="241"/>
                </a:cubicBezTo>
                <a:cubicBezTo>
                  <a:pt x="87" y="241"/>
                  <a:pt x="87" y="241"/>
                  <a:pt x="86" y="242"/>
                </a:cubicBezTo>
                <a:cubicBezTo>
                  <a:pt x="86" y="241"/>
                  <a:pt x="86" y="240"/>
                  <a:pt x="87" y="239"/>
                </a:cubicBezTo>
                <a:cubicBezTo>
                  <a:pt x="87" y="240"/>
                  <a:pt x="87" y="240"/>
                  <a:pt x="87" y="240"/>
                </a:cubicBezTo>
                <a:cubicBezTo>
                  <a:pt x="87" y="240"/>
                  <a:pt x="87" y="240"/>
                  <a:pt x="87" y="240"/>
                </a:cubicBezTo>
                <a:cubicBezTo>
                  <a:pt x="87" y="239"/>
                  <a:pt x="88" y="238"/>
                  <a:pt x="88" y="237"/>
                </a:cubicBezTo>
                <a:cubicBezTo>
                  <a:pt x="87" y="236"/>
                  <a:pt x="87" y="234"/>
                  <a:pt x="88" y="233"/>
                </a:cubicBezTo>
                <a:cubicBezTo>
                  <a:pt x="87" y="233"/>
                  <a:pt x="86" y="232"/>
                  <a:pt x="87" y="232"/>
                </a:cubicBezTo>
                <a:cubicBezTo>
                  <a:pt x="87" y="232"/>
                  <a:pt x="88" y="232"/>
                  <a:pt x="88" y="232"/>
                </a:cubicBezTo>
                <a:cubicBezTo>
                  <a:pt x="88" y="233"/>
                  <a:pt x="88" y="233"/>
                  <a:pt x="88" y="233"/>
                </a:cubicBezTo>
                <a:cubicBezTo>
                  <a:pt x="88" y="234"/>
                  <a:pt x="89" y="233"/>
                  <a:pt x="89" y="233"/>
                </a:cubicBezTo>
                <a:cubicBezTo>
                  <a:pt x="89" y="232"/>
                  <a:pt x="90" y="232"/>
                  <a:pt x="90" y="231"/>
                </a:cubicBezTo>
                <a:cubicBezTo>
                  <a:pt x="90" y="231"/>
                  <a:pt x="90" y="230"/>
                  <a:pt x="90" y="230"/>
                </a:cubicBezTo>
                <a:cubicBezTo>
                  <a:pt x="90" y="230"/>
                  <a:pt x="90" y="229"/>
                  <a:pt x="90" y="229"/>
                </a:cubicBezTo>
                <a:cubicBezTo>
                  <a:pt x="90" y="228"/>
                  <a:pt x="90" y="228"/>
                  <a:pt x="91" y="228"/>
                </a:cubicBezTo>
                <a:cubicBezTo>
                  <a:pt x="90" y="227"/>
                  <a:pt x="90" y="227"/>
                  <a:pt x="90" y="226"/>
                </a:cubicBezTo>
                <a:cubicBezTo>
                  <a:pt x="92" y="225"/>
                  <a:pt x="92" y="223"/>
                  <a:pt x="93" y="222"/>
                </a:cubicBezTo>
                <a:cubicBezTo>
                  <a:pt x="93" y="221"/>
                  <a:pt x="92" y="221"/>
                  <a:pt x="92" y="221"/>
                </a:cubicBezTo>
                <a:cubicBezTo>
                  <a:pt x="92" y="221"/>
                  <a:pt x="93" y="221"/>
                  <a:pt x="93" y="220"/>
                </a:cubicBezTo>
                <a:cubicBezTo>
                  <a:pt x="94" y="219"/>
                  <a:pt x="94" y="218"/>
                  <a:pt x="94" y="217"/>
                </a:cubicBezTo>
                <a:cubicBezTo>
                  <a:pt x="95" y="216"/>
                  <a:pt x="95" y="214"/>
                  <a:pt x="95" y="213"/>
                </a:cubicBezTo>
                <a:cubicBezTo>
                  <a:pt x="95" y="213"/>
                  <a:pt x="96" y="213"/>
                  <a:pt x="96" y="213"/>
                </a:cubicBezTo>
                <a:cubicBezTo>
                  <a:pt x="96" y="211"/>
                  <a:pt x="97" y="210"/>
                  <a:pt x="98" y="208"/>
                </a:cubicBezTo>
                <a:cubicBezTo>
                  <a:pt x="98" y="208"/>
                  <a:pt x="98" y="207"/>
                  <a:pt x="98" y="207"/>
                </a:cubicBezTo>
                <a:cubicBezTo>
                  <a:pt x="98" y="207"/>
                  <a:pt x="98" y="207"/>
                  <a:pt x="98" y="207"/>
                </a:cubicBezTo>
                <a:cubicBezTo>
                  <a:pt x="99" y="205"/>
                  <a:pt x="101" y="203"/>
                  <a:pt x="101" y="200"/>
                </a:cubicBezTo>
                <a:cubicBezTo>
                  <a:pt x="102" y="200"/>
                  <a:pt x="101" y="199"/>
                  <a:pt x="102" y="199"/>
                </a:cubicBezTo>
                <a:cubicBezTo>
                  <a:pt x="102" y="198"/>
                  <a:pt x="102" y="198"/>
                  <a:pt x="102" y="198"/>
                </a:cubicBezTo>
                <a:cubicBezTo>
                  <a:pt x="102" y="198"/>
                  <a:pt x="102" y="198"/>
                  <a:pt x="102" y="198"/>
                </a:cubicBezTo>
                <a:cubicBezTo>
                  <a:pt x="102" y="197"/>
                  <a:pt x="103" y="197"/>
                  <a:pt x="103" y="196"/>
                </a:cubicBezTo>
                <a:cubicBezTo>
                  <a:pt x="103" y="196"/>
                  <a:pt x="103" y="196"/>
                  <a:pt x="103" y="196"/>
                </a:cubicBezTo>
                <a:cubicBezTo>
                  <a:pt x="104" y="194"/>
                  <a:pt x="105" y="191"/>
                  <a:pt x="106" y="189"/>
                </a:cubicBezTo>
                <a:cubicBezTo>
                  <a:pt x="106" y="189"/>
                  <a:pt x="105" y="189"/>
                  <a:pt x="105" y="188"/>
                </a:cubicBezTo>
                <a:cubicBezTo>
                  <a:pt x="106" y="188"/>
                  <a:pt x="106" y="188"/>
                  <a:pt x="106" y="188"/>
                </a:cubicBezTo>
                <a:cubicBezTo>
                  <a:pt x="106" y="188"/>
                  <a:pt x="107" y="188"/>
                  <a:pt x="106" y="188"/>
                </a:cubicBezTo>
                <a:cubicBezTo>
                  <a:pt x="106" y="188"/>
                  <a:pt x="106" y="188"/>
                  <a:pt x="105" y="188"/>
                </a:cubicBezTo>
                <a:cubicBezTo>
                  <a:pt x="105" y="187"/>
                  <a:pt x="106" y="186"/>
                  <a:pt x="105" y="186"/>
                </a:cubicBezTo>
                <a:cubicBezTo>
                  <a:pt x="106" y="186"/>
                  <a:pt x="106" y="186"/>
                  <a:pt x="106" y="186"/>
                </a:cubicBezTo>
                <a:cubicBezTo>
                  <a:pt x="106" y="187"/>
                  <a:pt x="106" y="187"/>
                  <a:pt x="106" y="187"/>
                </a:cubicBezTo>
                <a:cubicBezTo>
                  <a:pt x="106" y="187"/>
                  <a:pt x="106" y="187"/>
                  <a:pt x="107" y="187"/>
                </a:cubicBezTo>
                <a:cubicBezTo>
                  <a:pt x="107" y="186"/>
                  <a:pt x="108" y="185"/>
                  <a:pt x="108" y="184"/>
                </a:cubicBezTo>
                <a:cubicBezTo>
                  <a:pt x="107" y="184"/>
                  <a:pt x="108" y="185"/>
                  <a:pt x="107" y="185"/>
                </a:cubicBezTo>
                <a:cubicBezTo>
                  <a:pt x="107" y="185"/>
                  <a:pt x="106" y="186"/>
                  <a:pt x="106" y="185"/>
                </a:cubicBezTo>
                <a:cubicBezTo>
                  <a:pt x="106" y="185"/>
                  <a:pt x="107" y="184"/>
                  <a:pt x="107" y="184"/>
                </a:cubicBezTo>
                <a:cubicBezTo>
                  <a:pt x="108" y="183"/>
                  <a:pt x="108" y="182"/>
                  <a:pt x="108" y="181"/>
                </a:cubicBezTo>
                <a:cubicBezTo>
                  <a:pt x="108" y="181"/>
                  <a:pt x="108" y="181"/>
                  <a:pt x="108" y="181"/>
                </a:cubicBezTo>
                <a:cubicBezTo>
                  <a:pt x="108" y="181"/>
                  <a:pt x="108" y="180"/>
                  <a:pt x="108" y="180"/>
                </a:cubicBezTo>
                <a:cubicBezTo>
                  <a:pt x="108" y="180"/>
                  <a:pt x="108" y="180"/>
                  <a:pt x="108" y="180"/>
                </a:cubicBezTo>
                <a:cubicBezTo>
                  <a:pt x="108" y="179"/>
                  <a:pt x="109" y="179"/>
                  <a:pt x="109" y="179"/>
                </a:cubicBezTo>
                <a:cubicBezTo>
                  <a:pt x="109" y="178"/>
                  <a:pt x="109" y="178"/>
                  <a:pt x="108" y="178"/>
                </a:cubicBezTo>
                <a:cubicBezTo>
                  <a:pt x="109" y="178"/>
                  <a:pt x="109" y="177"/>
                  <a:pt x="109" y="177"/>
                </a:cubicBezTo>
                <a:cubicBezTo>
                  <a:pt x="109" y="177"/>
                  <a:pt x="109" y="177"/>
                  <a:pt x="110" y="177"/>
                </a:cubicBezTo>
                <a:cubicBezTo>
                  <a:pt x="110" y="177"/>
                  <a:pt x="109" y="177"/>
                  <a:pt x="110" y="177"/>
                </a:cubicBezTo>
                <a:cubicBezTo>
                  <a:pt x="109" y="176"/>
                  <a:pt x="110" y="176"/>
                  <a:pt x="110" y="176"/>
                </a:cubicBezTo>
                <a:cubicBezTo>
                  <a:pt x="110" y="176"/>
                  <a:pt x="110" y="177"/>
                  <a:pt x="110" y="177"/>
                </a:cubicBezTo>
                <a:cubicBezTo>
                  <a:pt x="111" y="177"/>
                  <a:pt x="111" y="177"/>
                  <a:pt x="111" y="177"/>
                </a:cubicBezTo>
                <a:cubicBezTo>
                  <a:pt x="111" y="177"/>
                  <a:pt x="110" y="177"/>
                  <a:pt x="111" y="178"/>
                </a:cubicBezTo>
                <a:cubicBezTo>
                  <a:pt x="111" y="178"/>
                  <a:pt x="111" y="176"/>
                  <a:pt x="112" y="175"/>
                </a:cubicBezTo>
                <a:cubicBezTo>
                  <a:pt x="111" y="175"/>
                  <a:pt x="112" y="174"/>
                  <a:pt x="112" y="174"/>
                </a:cubicBezTo>
                <a:cubicBezTo>
                  <a:pt x="112" y="173"/>
                  <a:pt x="111" y="174"/>
                  <a:pt x="110" y="174"/>
                </a:cubicBezTo>
                <a:cubicBezTo>
                  <a:pt x="110" y="173"/>
                  <a:pt x="111" y="173"/>
                  <a:pt x="111" y="173"/>
                </a:cubicBezTo>
                <a:cubicBezTo>
                  <a:pt x="111" y="173"/>
                  <a:pt x="110" y="173"/>
                  <a:pt x="111" y="173"/>
                </a:cubicBezTo>
                <a:cubicBezTo>
                  <a:pt x="111" y="173"/>
                  <a:pt x="112" y="173"/>
                  <a:pt x="112" y="173"/>
                </a:cubicBezTo>
                <a:cubicBezTo>
                  <a:pt x="112" y="172"/>
                  <a:pt x="113" y="172"/>
                  <a:pt x="113" y="171"/>
                </a:cubicBezTo>
                <a:cubicBezTo>
                  <a:pt x="113" y="170"/>
                  <a:pt x="114" y="171"/>
                  <a:pt x="114" y="170"/>
                </a:cubicBezTo>
                <a:cubicBezTo>
                  <a:pt x="113" y="170"/>
                  <a:pt x="113" y="170"/>
                  <a:pt x="113" y="171"/>
                </a:cubicBezTo>
                <a:cubicBezTo>
                  <a:pt x="113" y="170"/>
                  <a:pt x="113" y="170"/>
                  <a:pt x="113" y="170"/>
                </a:cubicBezTo>
                <a:cubicBezTo>
                  <a:pt x="113" y="169"/>
                  <a:pt x="114" y="169"/>
                  <a:pt x="114" y="169"/>
                </a:cubicBezTo>
                <a:cubicBezTo>
                  <a:pt x="114" y="168"/>
                  <a:pt x="115" y="168"/>
                  <a:pt x="115" y="169"/>
                </a:cubicBezTo>
                <a:cubicBezTo>
                  <a:pt x="116" y="169"/>
                  <a:pt x="116" y="167"/>
                  <a:pt x="117" y="166"/>
                </a:cubicBezTo>
                <a:cubicBezTo>
                  <a:pt x="116" y="166"/>
                  <a:pt x="116" y="166"/>
                  <a:pt x="116" y="166"/>
                </a:cubicBezTo>
                <a:cubicBezTo>
                  <a:pt x="116" y="166"/>
                  <a:pt x="116" y="165"/>
                  <a:pt x="116" y="165"/>
                </a:cubicBezTo>
                <a:cubicBezTo>
                  <a:pt x="117" y="165"/>
                  <a:pt x="116" y="165"/>
                  <a:pt x="117" y="165"/>
                </a:cubicBezTo>
                <a:cubicBezTo>
                  <a:pt x="117" y="165"/>
                  <a:pt x="116" y="165"/>
                  <a:pt x="116" y="164"/>
                </a:cubicBezTo>
                <a:cubicBezTo>
                  <a:pt x="116" y="163"/>
                  <a:pt x="119" y="164"/>
                  <a:pt x="119" y="162"/>
                </a:cubicBezTo>
                <a:cubicBezTo>
                  <a:pt x="118" y="162"/>
                  <a:pt x="118" y="162"/>
                  <a:pt x="118" y="161"/>
                </a:cubicBezTo>
                <a:cubicBezTo>
                  <a:pt x="118" y="161"/>
                  <a:pt x="118" y="161"/>
                  <a:pt x="118" y="160"/>
                </a:cubicBezTo>
                <a:cubicBezTo>
                  <a:pt x="118" y="160"/>
                  <a:pt x="117" y="161"/>
                  <a:pt x="117" y="160"/>
                </a:cubicBezTo>
                <a:cubicBezTo>
                  <a:pt x="118" y="160"/>
                  <a:pt x="118" y="160"/>
                  <a:pt x="118" y="160"/>
                </a:cubicBezTo>
                <a:cubicBezTo>
                  <a:pt x="118" y="160"/>
                  <a:pt x="118" y="160"/>
                  <a:pt x="118" y="159"/>
                </a:cubicBezTo>
                <a:cubicBezTo>
                  <a:pt x="118" y="159"/>
                  <a:pt x="118" y="159"/>
                  <a:pt x="118" y="159"/>
                </a:cubicBezTo>
                <a:cubicBezTo>
                  <a:pt x="118" y="158"/>
                  <a:pt x="119" y="158"/>
                  <a:pt x="119" y="157"/>
                </a:cubicBezTo>
                <a:cubicBezTo>
                  <a:pt x="120" y="157"/>
                  <a:pt x="120" y="157"/>
                  <a:pt x="121" y="157"/>
                </a:cubicBezTo>
                <a:cubicBezTo>
                  <a:pt x="120" y="157"/>
                  <a:pt x="121" y="157"/>
                  <a:pt x="121" y="158"/>
                </a:cubicBezTo>
                <a:cubicBezTo>
                  <a:pt x="121" y="157"/>
                  <a:pt x="122" y="157"/>
                  <a:pt x="122" y="156"/>
                </a:cubicBezTo>
                <a:cubicBezTo>
                  <a:pt x="122" y="156"/>
                  <a:pt x="122" y="155"/>
                  <a:pt x="122" y="155"/>
                </a:cubicBezTo>
                <a:cubicBezTo>
                  <a:pt x="122" y="155"/>
                  <a:pt x="122" y="155"/>
                  <a:pt x="122" y="154"/>
                </a:cubicBezTo>
                <a:cubicBezTo>
                  <a:pt x="122" y="154"/>
                  <a:pt x="122" y="155"/>
                  <a:pt x="121" y="155"/>
                </a:cubicBezTo>
                <a:cubicBezTo>
                  <a:pt x="121" y="154"/>
                  <a:pt x="121" y="155"/>
                  <a:pt x="121" y="154"/>
                </a:cubicBezTo>
                <a:cubicBezTo>
                  <a:pt x="121" y="154"/>
                  <a:pt x="121" y="153"/>
                  <a:pt x="121" y="153"/>
                </a:cubicBezTo>
                <a:cubicBezTo>
                  <a:pt x="122" y="153"/>
                  <a:pt x="122" y="153"/>
                  <a:pt x="123" y="153"/>
                </a:cubicBezTo>
                <a:cubicBezTo>
                  <a:pt x="122" y="153"/>
                  <a:pt x="122" y="153"/>
                  <a:pt x="121" y="153"/>
                </a:cubicBezTo>
                <a:cubicBezTo>
                  <a:pt x="121" y="152"/>
                  <a:pt x="121" y="152"/>
                  <a:pt x="121" y="152"/>
                </a:cubicBezTo>
                <a:cubicBezTo>
                  <a:pt x="120" y="152"/>
                  <a:pt x="120" y="152"/>
                  <a:pt x="120" y="152"/>
                </a:cubicBezTo>
                <a:cubicBezTo>
                  <a:pt x="120" y="152"/>
                  <a:pt x="120" y="152"/>
                  <a:pt x="120" y="152"/>
                </a:cubicBezTo>
                <a:cubicBezTo>
                  <a:pt x="120" y="153"/>
                  <a:pt x="120" y="153"/>
                  <a:pt x="119" y="153"/>
                </a:cubicBezTo>
                <a:cubicBezTo>
                  <a:pt x="119" y="154"/>
                  <a:pt x="119" y="154"/>
                  <a:pt x="120" y="154"/>
                </a:cubicBezTo>
                <a:cubicBezTo>
                  <a:pt x="120" y="154"/>
                  <a:pt x="120" y="154"/>
                  <a:pt x="120" y="154"/>
                </a:cubicBezTo>
                <a:cubicBezTo>
                  <a:pt x="120" y="154"/>
                  <a:pt x="120" y="154"/>
                  <a:pt x="120" y="155"/>
                </a:cubicBezTo>
                <a:cubicBezTo>
                  <a:pt x="120" y="155"/>
                  <a:pt x="119" y="155"/>
                  <a:pt x="119" y="155"/>
                </a:cubicBezTo>
                <a:cubicBezTo>
                  <a:pt x="119" y="156"/>
                  <a:pt x="119" y="156"/>
                  <a:pt x="118" y="155"/>
                </a:cubicBezTo>
                <a:cubicBezTo>
                  <a:pt x="118" y="156"/>
                  <a:pt x="118" y="157"/>
                  <a:pt x="118" y="157"/>
                </a:cubicBezTo>
                <a:cubicBezTo>
                  <a:pt x="118" y="158"/>
                  <a:pt x="118" y="158"/>
                  <a:pt x="117" y="158"/>
                </a:cubicBezTo>
                <a:cubicBezTo>
                  <a:pt x="117" y="158"/>
                  <a:pt x="118" y="159"/>
                  <a:pt x="117" y="159"/>
                </a:cubicBezTo>
                <a:cubicBezTo>
                  <a:pt x="117" y="159"/>
                  <a:pt x="116" y="159"/>
                  <a:pt x="116" y="160"/>
                </a:cubicBezTo>
                <a:cubicBezTo>
                  <a:pt x="116" y="160"/>
                  <a:pt x="116" y="160"/>
                  <a:pt x="116" y="160"/>
                </a:cubicBezTo>
                <a:cubicBezTo>
                  <a:pt x="116" y="159"/>
                  <a:pt x="117" y="160"/>
                  <a:pt x="116" y="160"/>
                </a:cubicBezTo>
                <a:cubicBezTo>
                  <a:pt x="117" y="160"/>
                  <a:pt x="116" y="161"/>
                  <a:pt x="116" y="160"/>
                </a:cubicBezTo>
                <a:cubicBezTo>
                  <a:pt x="115" y="161"/>
                  <a:pt x="116" y="162"/>
                  <a:pt x="116" y="162"/>
                </a:cubicBezTo>
                <a:cubicBezTo>
                  <a:pt x="115" y="162"/>
                  <a:pt x="115" y="162"/>
                  <a:pt x="115" y="163"/>
                </a:cubicBezTo>
                <a:cubicBezTo>
                  <a:pt x="115" y="163"/>
                  <a:pt x="114" y="164"/>
                  <a:pt x="114" y="164"/>
                </a:cubicBezTo>
                <a:cubicBezTo>
                  <a:pt x="114" y="165"/>
                  <a:pt x="114" y="166"/>
                  <a:pt x="114" y="166"/>
                </a:cubicBezTo>
                <a:cubicBezTo>
                  <a:pt x="113" y="166"/>
                  <a:pt x="113" y="166"/>
                  <a:pt x="113" y="166"/>
                </a:cubicBezTo>
                <a:cubicBezTo>
                  <a:pt x="113" y="166"/>
                  <a:pt x="114" y="166"/>
                  <a:pt x="113" y="167"/>
                </a:cubicBezTo>
                <a:cubicBezTo>
                  <a:pt x="113" y="167"/>
                  <a:pt x="113" y="167"/>
                  <a:pt x="112" y="168"/>
                </a:cubicBezTo>
                <a:cubicBezTo>
                  <a:pt x="112" y="168"/>
                  <a:pt x="112" y="169"/>
                  <a:pt x="112" y="170"/>
                </a:cubicBezTo>
                <a:cubicBezTo>
                  <a:pt x="112" y="170"/>
                  <a:pt x="111" y="170"/>
                  <a:pt x="111" y="170"/>
                </a:cubicBezTo>
                <a:cubicBezTo>
                  <a:pt x="111" y="171"/>
                  <a:pt x="112" y="171"/>
                  <a:pt x="112" y="171"/>
                </a:cubicBezTo>
                <a:cubicBezTo>
                  <a:pt x="112" y="171"/>
                  <a:pt x="111" y="171"/>
                  <a:pt x="111" y="172"/>
                </a:cubicBezTo>
                <a:cubicBezTo>
                  <a:pt x="111" y="172"/>
                  <a:pt x="110" y="172"/>
                  <a:pt x="110" y="173"/>
                </a:cubicBezTo>
                <a:cubicBezTo>
                  <a:pt x="110" y="173"/>
                  <a:pt x="110" y="172"/>
                  <a:pt x="110" y="173"/>
                </a:cubicBezTo>
                <a:cubicBezTo>
                  <a:pt x="110" y="173"/>
                  <a:pt x="110" y="173"/>
                  <a:pt x="110" y="174"/>
                </a:cubicBezTo>
                <a:cubicBezTo>
                  <a:pt x="110" y="174"/>
                  <a:pt x="109" y="174"/>
                  <a:pt x="109" y="174"/>
                </a:cubicBezTo>
                <a:cubicBezTo>
                  <a:pt x="109" y="175"/>
                  <a:pt x="109" y="175"/>
                  <a:pt x="109" y="175"/>
                </a:cubicBezTo>
                <a:cubicBezTo>
                  <a:pt x="108" y="176"/>
                  <a:pt x="108" y="177"/>
                  <a:pt x="108" y="178"/>
                </a:cubicBezTo>
                <a:cubicBezTo>
                  <a:pt x="108" y="178"/>
                  <a:pt x="107" y="178"/>
                  <a:pt x="107" y="178"/>
                </a:cubicBezTo>
                <a:cubicBezTo>
                  <a:pt x="107" y="179"/>
                  <a:pt x="107" y="179"/>
                  <a:pt x="107" y="180"/>
                </a:cubicBezTo>
                <a:cubicBezTo>
                  <a:pt x="106" y="180"/>
                  <a:pt x="106" y="180"/>
                  <a:pt x="106" y="181"/>
                </a:cubicBezTo>
                <a:cubicBezTo>
                  <a:pt x="106" y="181"/>
                  <a:pt x="106" y="181"/>
                  <a:pt x="106" y="181"/>
                </a:cubicBezTo>
                <a:cubicBezTo>
                  <a:pt x="106" y="181"/>
                  <a:pt x="106" y="182"/>
                  <a:pt x="106" y="182"/>
                </a:cubicBezTo>
                <a:cubicBezTo>
                  <a:pt x="106" y="182"/>
                  <a:pt x="106" y="182"/>
                  <a:pt x="106" y="182"/>
                </a:cubicBezTo>
                <a:cubicBezTo>
                  <a:pt x="104" y="184"/>
                  <a:pt x="104" y="186"/>
                  <a:pt x="103" y="188"/>
                </a:cubicBezTo>
                <a:cubicBezTo>
                  <a:pt x="103" y="189"/>
                  <a:pt x="103" y="189"/>
                  <a:pt x="103" y="189"/>
                </a:cubicBezTo>
                <a:cubicBezTo>
                  <a:pt x="102" y="189"/>
                  <a:pt x="102" y="189"/>
                  <a:pt x="102" y="189"/>
                </a:cubicBezTo>
                <a:cubicBezTo>
                  <a:pt x="102" y="191"/>
                  <a:pt x="100" y="193"/>
                  <a:pt x="100" y="195"/>
                </a:cubicBezTo>
                <a:cubicBezTo>
                  <a:pt x="100" y="195"/>
                  <a:pt x="100" y="195"/>
                  <a:pt x="100" y="195"/>
                </a:cubicBezTo>
                <a:cubicBezTo>
                  <a:pt x="100" y="195"/>
                  <a:pt x="100" y="195"/>
                  <a:pt x="100" y="195"/>
                </a:cubicBezTo>
                <a:cubicBezTo>
                  <a:pt x="100" y="195"/>
                  <a:pt x="101" y="195"/>
                  <a:pt x="101" y="195"/>
                </a:cubicBezTo>
                <a:cubicBezTo>
                  <a:pt x="101" y="195"/>
                  <a:pt x="100" y="195"/>
                  <a:pt x="100" y="195"/>
                </a:cubicBezTo>
                <a:cubicBezTo>
                  <a:pt x="100" y="195"/>
                  <a:pt x="100" y="195"/>
                  <a:pt x="100" y="195"/>
                </a:cubicBezTo>
                <a:cubicBezTo>
                  <a:pt x="99" y="195"/>
                  <a:pt x="100" y="196"/>
                  <a:pt x="99" y="196"/>
                </a:cubicBezTo>
                <a:cubicBezTo>
                  <a:pt x="99" y="196"/>
                  <a:pt x="99" y="195"/>
                  <a:pt x="99" y="195"/>
                </a:cubicBezTo>
                <a:cubicBezTo>
                  <a:pt x="99" y="195"/>
                  <a:pt x="98" y="196"/>
                  <a:pt x="98" y="196"/>
                </a:cubicBezTo>
                <a:cubicBezTo>
                  <a:pt x="97" y="197"/>
                  <a:pt x="97" y="198"/>
                  <a:pt x="96" y="199"/>
                </a:cubicBezTo>
                <a:cubicBezTo>
                  <a:pt x="96" y="199"/>
                  <a:pt x="95" y="200"/>
                  <a:pt x="96" y="200"/>
                </a:cubicBezTo>
                <a:cubicBezTo>
                  <a:pt x="96" y="200"/>
                  <a:pt x="96" y="200"/>
                  <a:pt x="96" y="200"/>
                </a:cubicBezTo>
                <a:cubicBezTo>
                  <a:pt x="96" y="200"/>
                  <a:pt x="96" y="200"/>
                  <a:pt x="96" y="201"/>
                </a:cubicBezTo>
                <a:cubicBezTo>
                  <a:pt x="96" y="201"/>
                  <a:pt x="95" y="201"/>
                  <a:pt x="95" y="201"/>
                </a:cubicBezTo>
                <a:cubicBezTo>
                  <a:pt x="95" y="201"/>
                  <a:pt x="95" y="201"/>
                  <a:pt x="95" y="200"/>
                </a:cubicBezTo>
                <a:cubicBezTo>
                  <a:pt x="96" y="198"/>
                  <a:pt x="97" y="197"/>
                  <a:pt x="97" y="195"/>
                </a:cubicBezTo>
                <a:cubicBezTo>
                  <a:pt x="97" y="194"/>
                  <a:pt x="97" y="196"/>
                  <a:pt x="96" y="196"/>
                </a:cubicBezTo>
                <a:cubicBezTo>
                  <a:pt x="96" y="196"/>
                  <a:pt x="96" y="196"/>
                  <a:pt x="96" y="196"/>
                </a:cubicBezTo>
                <a:cubicBezTo>
                  <a:pt x="96" y="197"/>
                  <a:pt x="95" y="197"/>
                  <a:pt x="95" y="197"/>
                </a:cubicBezTo>
                <a:cubicBezTo>
                  <a:pt x="95" y="198"/>
                  <a:pt x="95" y="199"/>
                  <a:pt x="94" y="199"/>
                </a:cubicBezTo>
                <a:cubicBezTo>
                  <a:pt x="94" y="200"/>
                  <a:pt x="94" y="201"/>
                  <a:pt x="93" y="201"/>
                </a:cubicBezTo>
                <a:cubicBezTo>
                  <a:pt x="93" y="201"/>
                  <a:pt x="93" y="201"/>
                  <a:pt x="93" y="202"/>
                </a:cubicBezTo>
                <a:cubicBezTo>
                  <a:pt x="93" y="202"/>
                  <a:pt x="93" y="202"/>
                  <a:pt x="93" y="202"/>
                </a:cubicBezTo>
                <a:cubicBezTo>
                  <a:pt x="93" y="203"/>
                  <a:pt x="92" y="203"/>
                  <a:pt x="93" y="204"/>
                </a:cubicBezTo>
                <a:cubicBezTo>
                  <a:pt x="93" y="204"/>
                  <a:pt x="93" y="204"/>
                  <a:pt x="93" y="204"/>
                </a:cubicBezTo>
                <a:cubicBezTo>
                  <a:pt x="93" y="203"/>
                  <a:pt x="93" y="203"/>
                  <a:pt x="93" y="203"/>
                </a:cubicBezTo>
                <a:cubicBezTo>
                  <a:pt x="94" y="203"/>
                  <a:pt x="94" y="201"/>
                  <a:pt x="95" y="201"/>
                </a:cubicBezTo>
                <a:cubicBezTo>
                  <a:pt x="95" y="202"/>
                  <a:pt x="94" y="202"/>
                  <a:pt x="95" y="204"/>
                </a:cubicBezTo>
                <a:cubicBezTo>
                  <a:pt x="95" y="204"/>
                  <a:pt x="94" y="204"/>
                  <a:pt x="94" y="204"/>
                </a:cubicBezTo>
                <a:cubicBezTo>
                  <a:pt x="94" y="205"/>
                  <a:pt x="94" y="205"/>
                  <a:pt x="93" y="206"/>
                </a:cubicBezTo>
                <a:cubicBezTo>
                  <a:pt x="93" y="206"/>
                  <a:pt x="93" y="206"/>
                  <a:pt x="93" y="206"/>
                </a:cubicBezTo>
                <a:cubicBezTo>
                  <a:pt x="93" y="206"/>
                  <a:pt x="93" y="206"/>
                  <a:pt x="93" y="206"/>
                </a:cubicBezTo>
                <a:cubicBezTo>
                  <a:pt x="93" y="205"/>
                  <a:pt x="93" y="205"/>
                  <a:pt x="93" y="204"/>
                </a:cubicBezTo>
                <a:cubicBezTo>
                  <a:pt x="92" y="204"/>
                  <a:pt x="92" y="205"/>
                  <a:pt x="91" y="206"/>
                </a:cubicBezTo>
                <a:cubicBezTo>
                  <a:pt x="91" y="205"/>
                  <a:pt x="91" y="206"/>
                  <a:pt x="92" y="206"/>
                </a:cubicBezTo>
                <a:cubicBezTo>
                  <a:pt x="92" y="206"/>
                  <a:pt x="92" y="205"/>
                  <a:pt x="92" y="205"/>
                </a:cubicBezTo>
                <a:cubicBezTo>
                  <a:pt x="92" y="206"/>
                  <a:pt x="91" y="207"/>
                  <a:pt x="90" y="207"/>
                </a:cubicBezTo>
                <a:cubicBezTo>
                  <a:pt x="91" y="208"/>
                  <a:pt x="90" y="207"/>
                  <a:pt x="90" y="208"/>
                </a:cubicBezTo>
                <a:cubicBezTo>
                  <a:pt x="90" y="208"/>
                  <a:pt x="90" y="208"/>
                  <a:pt x="90" y="208"/>
                </a:cubicBezTo>
                <a:cubicBezTo>
                  <a:pt x="90" y="210"/>
                  <a:pt x="89" y="210"/>
                  <a:pt x="88" y="211"/>
                </a:cubicBezTo>
                <a:cubicBezTo>
                  <a:pt x="88" y="211"/>
                  <a:pt x="89" y="210"/>
                  <a:pt x="89" y="211"/>
                </a:cubicBezTo>
                <a:cubicBezTo>
                  <a:pt x="89" y="212"/>
                  <a:pt x="88" y="212"/>
                  <a:pt x="88" y="214"/>
                </a:cubicBezTo>
                <a:cubicBezTo>
                  <a:pt x="88" y="214"/>
                  <a:pt x="88" y="214"/>
                  <a:pt x="87" y="214"/>
                </a:cubicBezTo>
                <a:cubicBezTo>
                  <a:pt x="88" y="215"/>
                  <a:pt x="87" y="216"/>
                  <a:pt x="86" y="217"/>
                </a:cubicBezTo>
                <a:cubicBezTo>
                  <a:pt x="86" y="217"/>
                  <a:pt x="87" y="217"/>
                  <a:pt x="87" y="217"/>
                </a:cubicBezTo>
                <a:cubicBezTo>
                  <a:pt x="87" y="217"/>
                  <a:pt x="87" y="217"/>
                  <a:pt x="88" y="217"/>
                </a:cubicBezTo>
                <a:cubicBezTo>
                  <a:pt x="88" y="217"/>
                  <a:pt x="88" y="217"/>
                  <a:pt x="87" y="217"/>
                </a:cubicBezTo>
                <a:cubicBezTo>
                  <a:pt x="87" y="217"/>
                  <a:pt x="87" y="217"/>
                  <a:pt x="87" y="217"/>
                </a:cubicBezTo>
                <a:cubicBezTo>
                  <a:pt x="86" y="219"/>
                  <a:pt x="85" y="221"/>
                  <a:pt x="84" y="223"/>
                </a:cubicBezTo>
                <a:cubicBezTo>
                  <a:pt x="84" y="223"/>
                  <a:pt x="84" y="224"/>
                  <a:pt x="83" y="224"/>
                </a:cubicBezTo>
                <a:cubicBezTo>
                  <a:pt x="84" y="225"/>
                  <a:pt x="84" y="225"/>
                  <a:pt x="84" y="226"/>
                </a:cubicBezTo>
                <a:cubicBezTo>
                  <a:pt x="84" y="226"/>
                  <a:pt x="83" y="226"/>
                  <a:pt x="83" y="226"/>
                </a:cubicBezTo>
                <a:cubicBezTo>
                  <a:pt x="83" y="226"/>
                  <a:pt x="84" y="226"/>
                  <a:pt x="84" y="227"/>
                </a:cubicBezTo>
                <a:cubicBezTo>
                  <a:pt x="84" y="227"/>
                  <a:pt x="83" y="227"/>
                  <a:pt x="83" y="227"/>
                </a:cubicBezTo>
                <a:cubicBezTo>
                  <a:pt x="83" y="228"/>
                  <a:pt x="82" y="228"/>
                  <a:pt x="82" y="229"/>
                </a:cubicBezTo>
                <a:cubicBezTo>
                  <a:pt x="83" y="229"/>
                  <a:pt x="83" y="228"/>
                  <a:pt x="83" y="228"/>
                </a:cubicBezTo>
                <a:cubicBezTo>
                  <a:pt x="83" y="229"/>
                  <a:pt x="83" y="230"/>
                  <a:pt x="82" y="230"/>
                </a:cubicBezTo>
                <a:cubicBezTo>
                  <a:pt x="82" y="230"/>
                  <a:pt x="82" y="230"/>
                  <a:pt x="82" y="230"/>
                </a:cubicBezTo>
                <a:cubicBezTo>
                  <a:pt x="82" y="231"/>
                  <a:pt x="82" y="231"/>
                  <a:pt x="82" y="232"/>
                </a:cubicBezTo>
                <a:cubicBezTo>
                  <a:pt x="82" y="231"/>
                  <a:pt x="82" y="231"/>
                  <a:pt x="82" y="231"/>
                </a:cubicBezTo>
                <a:cubicBezTo>
                  <a:pt x="82" y="232"/>
                  <a:pt x="81" y="233"/>
                  <a:pt x="82" y="234"/>
                </a:cubicBezTo>
                <a:cubicBezTo>
                  <a:pt x="81" y="235"/>
                  <a:pt x="81" y="237"/>
                  <a:pt x="82" y="237"/>
                </a:cubicBezTo>
                <a:cubicBezTo>
                  <a:pt x="82" y="238"/>
                  <a:pt x="82" y="237"/>
                  <a:pt x="83" y="237"/>
                </a:cubicBezTo>
                <a:cubicBezTo>
                  <a:pt x="82" y="239"/>
                  <a:pt x="83" y="240"/>
                  <a:pt x="83" y="241"/>
                </a:cubicBezTo>
                <a:cubicBezTo>
                  <a:pt x="84" y="242"/>
                  <a:pt x="84" y="242"/>
                  <a:pt x="85" y="243"/>
                </a:cubicBezTo>
                <a:cubicBezTo>
                  <a:pt x="86" y="242"/>
                  <a:pt x="85" y="242"/>
                  <a:pt x="86" y="242"/>
                </a:cubicBezTo>
                <a:cubicBezTo>
                  <a:pt x="86" y="242"/>
                  <a:pt x="86" y="243"/>
                  <a:pt x="86" y="243"/>
                </a:cubicBezTo>
                <a:cubicBezTo>
                  <a:pt x="86" y="243"/>
                  <a:pt x="87" y="243"/>
                  <a:pt x="87" y="243"/>
                </a:cubicBezTo>
                <a:cubicBezTo>
                  <a:pt x="87" y="242"/>
                  <a:pt x="87" y="242"/>
                  <a:pt x="87" y="242"/>
                </a:cubicBezTo>
                <a:cubicBezTo>
                  <a:pt x="87" y="243"/>
                  <a:pt x="88" y="243"/>
                  <a:pt x="89" y="244"/>
                </a:cubicBezTo>
                <a:cubicBezTo>
                  <a:pt x="89" y="245"/>
                  <a:pt x="88" y="246"/>
                  <a:pt x="88" y="247"/>
                </a:cubicBezTo>
                <a:cubicBezTo>
                  <a:pt x="88" y="247"/>
                  <a:pt x="89" y="247"/>
                  <a:pt x="89" y="247"/>
                </a:cubicBezTo>
                <a:cubicBezTo>
                  <a:pt x="89" y="248"/>
                  <a:pt x="88" y="247"/>
                  <a:pt x="87" y="248"/>
                </a:cubicBezTo>
                <a:cubicBezTo>
                  <a:pt x="87" y="248"/>
                  <a:pt x="87" y="249"/>
                  <a:pt x="87" y="250"/>
                </a:cubicBezTo>
                <a:cubicBezTo>
                  <a:pt x="87" y="250"/>
                  <a:pt x="87" y="250"/>
                  <a:pt x="86" y="250"/>
                </a:cubicBezTo>
                <a:cubicBezTo>
                  <a:pt x="85" y="253"/>
                  <a:pt x="83" y="255"/>
                  <a:pt x="82" y="258"/>
                </a:cubicBezTo>
                <a:cubicBezTo>
                  <a:pt x="83" y="259"/>
                  <a:pt x="83" y="258"/>
                  <a:pt x="83" y="258"/>
                </a:cubicBezTo>
                <a:cubicBezTo>
                  <a:pt x="83" y="258"/>
                  <a:pt x="83" y="258"/>
                  <a:pt x="83" y="259"/>
                </a:cubicBezTo>
                <a:cubicBezTo>
                  <a:pt x="83" y="259"/>
                  <a:pt x="82" y="259"/>
                  <a:pt x="82" y="259"/>
                </a:cubicBezTo>
                <a:cubicBezTo>
                  <a:pt x="82" y="259"/>
                  <a:pt x="82" y="259"/>
                  <a:pt x="82" y="260"/>
                </a:cubicBezTo>
                <a:cubicBezTo>
                  <a:pt x="82" y="260"/>
                  <a:pt x="82" y="260"/>
                  <a:pt x="82" y="261"/>
                </a:cubicBezTo>
                <a:cubicBezTo>
                  <a:pt x="81" y="261"/>
                  <a:pt x="80" y="263"/>
                  <a:pt x="80" y="264"/>
                </a:cubicBezTo>
                <a:cubicBezTo>
                  <a:pt x="80" y="265"/>
                  <a:pt x="80" y="265"/>
                  <a:pt x="80" y="265"/>
                </a:cubicBezTo>
                <a:cubicBezTo>
                  <a:pt x="80" y="265"/>
                  <a:pt x="79" y="265"/>
                  <a:pt x="79" y="265"/>
                </a:cubicBezTo>
                <a:cubicBezTo>
                  <a:pt x="79" y="266"/>
                  <a:pt x="78" y="267"/>
                  <a:pt x="79" y="267"/>
                </a:cubicBezTo>
                <a:cubicBezTo>
                  <a:pt x="79" y="267"/>
                  <a:pt x="79" y="267"/>
                  <a:pt x="79" y="266"/>
                </a:cubicBezTo>
                <a:cubicBezTo>
                  <a:pt x="79" y="267"/>
                  <a:pt x="79" y="267"/>
                  <a:pt x="79" y="267"/>
                </a:cubicBezTo>
                <a:cubicBezTo>
                  <a:pt x="79" y="267"/>
                  <a:pt x="79" y="268"/>
                  <a:pt x="79" y="268"/>
                </a:cubicBezTo>
                <a:cubicBezTo>
                  <a:pt x="79" y="268"/>
                  <a:pt x="78" y="268"/>
                  <a:pt x="79" y="269"/>
                </a:cubicBezTo>
                <a:cubicBezTo>
                  <a:pt x="79" y="269"/>
                  <a:pt x="79" y="268"/>
                  <a:pt x="80" y="268"/>
                </a:cubicBezTo>
                <a:cubicBezTo>
                  <a:pt x="80" y="268"/>
                  <a:pt x="80" y="268"/>
                  <a:pt x="80" y="267"/>
                </a:cubicBezTo>
                <a:cubicBezTo>
                  <a:pt x="80" y="267"/>
                  <a:pt x="80" y="267"/>
                  <a:pt x="80" y="267"/>
                </a:cubicBezTo>
                <a:cubicBezTo>
                  <a:pt x="80" y="266"/>
                  <a:pt x="81" y="265"/>
                  <a:pt x="82" y="264"/>
                </a:cubicBezTo>
                <a:cubicBezTo>
                  <a:pt x="82" y="264"/>
                  <a:pt x="82" y="265"/>
                  <a:pt x="82" y="265"/>
                </a:cubicBezTo>
                <a:cubicBezTo>
                  <a:pt x="81" y="265"/>
                  <a:pt x="82" y="265"/>
                  <a:pt x="81" y="265"/>
                </a:cubicBezTo>
                <a:cubicBezTo>
                  <a:pt x="81" y="265"/>
                  <a:pt x="81" y="266"/>
                  <a:pt x="82" y="266"/>
                </a:cubicBezTo>
                <a:cubicBezTo>
                  <a:pt x="82" y="265"/>
                  <a:pt x="83" y="264"/>
                  <a:pt x="82" y="264"/>
                </a:cubicBezTo>
                <a:cubicBezTo>
                  <a:pt x="82" y="264"/>
                  <a:pt x="82" y="263"/>
                  <a:pt x="83" y="264"/>
                </a:cubicBezTo>
                <a:cubicBezTo>
                  <a:pt x="83" y="262"/>
                  <a:pt x="83" y="260"/>
                  <a:pt x="84" y="259"/>
                </a:cubicBezTo>
                <a:cubicBezTo>
                  <a:pt x="85" y="259"/>
                  <a:pt x="84" y="260"/>
                  <a:pt x="85" y="260"/>
                </a:cubicBezTo>
                <a:cubicBezTo>
                  <a:pt x="85" y="259"/>
                  <a:pt x="85" y="259"/>
                  <a:pt x="85" y="258"/>
                </a:cubicBezTo>
                <a:cubicBezTo>
                  <a:pt x="85" y="258"/>
                  <a:pt x="84" y="259"/>
                  <a:pt x="84" y="259"/>
                </a:cubicBezTo>
                <a:cubicBezTo>
                  <a:pt x="84" y="258"/>
                  <a:pt x="84" y="258"/>
                  <a:pt x="84" y="258"/>
                </a:cubicBezTo>
                <a:cubicBezTo>
                  <a:pt x="84" y="258"/>
                  <a:pt x="84" y="257"/>
                  <a:pt x="85" y="257"/>
                </a:cubicBezTo>
                <a:cubicBezTo>
                  <a:pt x="85" y="257"/>
                  <a:pt x="85" y="257"/>
                  <a:pt x="85" y="257"/>
                </a:cubicBezTo>
                <a:cubicBezTo>
                  <a:pt x="85" y="257"/>
                  <a:pt x="86" y="256"/>
                  <a:pt x="86" y="255"/>
                </a:cubicBezTo>
                <a:cubicBezTo>
                  <a:pt x="86" y="255"/>
                  <a:pt x="86" y="256"/>
                  <a:pt x="86" y="256"/>
                </a:cubicBezTo>
                <a:cubicBezTo>
                  <a:pt x="87" y="254"/>
                  <a:pt x="88" y="253"/>
                  <a:pt x="89" y="251"/>
                </a:cubicBezTo>
                <a:cubicBezTo>
                  <a:pt x="89" y="251"/>
                  <a:pt x="88" y="251"/>
                  <a:pt x="88" y="251"/>
                </a:cubicBezTo>
                <a:cubicBezTo>
                  <a:pt x="88" y="251"/>
                  <a:pt x="89" y="250"/>
                  <a:pt x="89" y="251"/>
                </a:cubicBezTo>
                <a:cubicBezTo>
                  <a:pt x="89" y="250"/>
                  <a:pt x="89" y="250"/>
                  <a:pt x="89" y="250"/>
                </a:cubicBezTo>
                <a:cubicBezTo>
                  <a:pt x="88" y="250"/>
                  <a:pt x="88" y="250"/>
                  <a:pt x="88" y="250"/>
                </a:cubicBezTo>
                <a:cubicBezTo>
                  <a:pt x="88" y="251"/>
                  <a:pt x="88" y="251"/>
                  <a:pt x="88" y="252"/>
                </a:cubicBezTo>
                <a:cubicBezTo>
                  <a:pt x="88" y="252"/>
                  <a:pt x="88" y="252"/>
                  <a:pt x="87" y="251"/>
                </a:cubicBezTo>
                <a:cubicBezTo>
                  <a:pt x="88" y="252"/>
                  <a:pt x="87" y="252"/>
                  <a:pt x="87" y="252"/>
                </a:cubicBezTo>
                <a:cubicBezTo>
                  <a:pt x="87" y="251"/>
                  <a:pt x="89" y="250"/>
                  <a:pt x="88" y="249"/>
                </a:cubicBezTo>
                <a:cubicBezTo>
                  <a:pt x="88" y="248"/>
                  <a:pt x="90" y="248"/>
                  <a:pt x="90" y="246"/>
                </a:cubicBezTo>
                <a:cubicBezTo>
                  <a:pt x="89" y="246"/>
                  <a:pt x="89" y="247"/>
                  <a:pt x="89" y="247"/>
                </a:cubicBezTo>
                <a:cubicBezTo>
                  <a:pt x="88" y="246"/>
                  <a:pt x="89" y="246"/>
                  <a:pt x="90" y="245"/>
                </a:cubicBezTo>
                <a:cubicBezTo>
                  <a:pt x="90" y="245"/>
                  <a:pt x="90" y="245"/>
                  <a:pt x="90" y="245"/>
                </a:cubicBezTo>
                <a:cubicBezTo>
                  <a:pt x="90" y="246"/>
                  <a:pt x="90" y="246"/>
                  <a:pt x="90" y="246"/>
                </a:cubicBezTo>
                <a:cubicBezTo>
                  <a:pt x="90" y="247"/>
                  <a:pt x="89" y="247"/>
                  <a:pt x="89" y="248"/>
                </a:cubicBezTo>
                <a:cubicBezTo>
                  <a:pt x="90" y="248"/>
                  <a:pt x="90" y="248"/>
                  <a:pt x="90" y="248"/>
                </a:cubicBezTo>
                <a:cubicBezTo>
                  <a:pt x="90" y="248"/>
                  <a:pt x="90" y="248"/>
                  <a:pt x="90" y="248"/>
                </a:cubicBezTo>
                <a:cubicBezTo>
                  <a:pt x="91" y="248"/>
                  <a:pt x="91" y="247"/>
                  <a:pt x="91" y="247"/>
                </a:cubicBezTo>
                <a:cubicBezTo>
                  <a:pt x="92" y="248"/>
                  <a:pt x="94" y="248"/>
                  <a:pt x="94" y="250"/>
                </a:cubicBezTo>
                <a:cubicBezTo>
                  <a:pt x="94" y="251"/>
                  <a:pt x="93" y="251"/>
                  <a:pt x="93" y="252"/>
                </a:cubicBezTo>
                <a:cubicBezTo>
                  <a:pt x="93" y="252"/>
                  <a:pt x="93" y="252"/>
                  <a:pt x="93" y="252"/>
                </a:cubicBezTo>
                <a:cubicBezTo>
                  <a:pt x="92" y="255"/>
                  <a:pt x="90" y="257"/>
                  <a:pt x="89" y="260"/>
                </a:cubicBezTo>
                <a:cubicBezTo>
                  <a:pt x="88" y="260"/>
                  <a:pt x="88" y="262"/>
                  <a:pt x="88" y="263"/>
                </a:cubicBezTo>
                <a:cubicBezTo>
                  <a:pt x="87" y="263"/>
                  <a:pt x="87" y="265"/>
                  <a:pt x="86" y="266"/>
                </a:cubicBezTo>
                <a:cubicBezTo>
                  <a:pt x="86" y="267"/>
                  <a:pt x="86" y="267"/>
                  <a:pt x="86" y="267"/>
                </a:cubicBezTo>
                <a:cubicBezTo>
                  <a:pt x="86" y="267"/>
                  <a:pt x="86" y="267"/>
                  <a:pt x="86" y="267"/>
                </a:cubicBezTo>
                <a:cubicBezTo>
                  <a:pt x="85" y="269"/>
                  <a:pt x="84" y="271"/>
                  <a:pt x="83" y="273"/>
                </a:cubicBezTo>
                <a:cubicBezTo>
                  <a:pt x="83" y="273"/>
                  <a:pt x="83" y="273"/>
                  <a:pt x="83" y="273"/>
                </a:cubicBezTo>
                <a:cubicBezTo>
                  <a:pt x="83" y="274"/>
                  <a:pt x="81" y="275"/>
                  <a:pt x="82" y="276"/>
                </a:cubicBezTo>
                <a:cubicBezTo>
                  <a:pt x="83" y="275"/>
                  <a:pt x="83" y="275"/>
                  <a:pt x="83" y="275"/>
                </a:cubicBezTo>
                <a:cubicBezTo>
                  <a:pt x="83" y="275"/>
                  <a:pt x="83" y="275"/>
                  <a:pt x="83" y="275"/>
                </a:cubicBezTo>
                <a:cubicBezTo>
                  <a:pt x="83" y="273"/>
                  <a:pt x="85" y="274"/>
                  <a:pt x="85" y="272"/>
                </a:cubicBezTo>
                <a:cubicBezTo>
                  <a:pt x="85" y="271"/>
                  <a:pt x="85" y="271"/>
                  <a:pt x="86" y="271"/>
                </a:cubicBezTo>
                <a:cubicBezTo>
                  <a:pt x="86" y="269"/>
                  <a:pt x="87" y="269"/>
                  <a:pt x="87" y="267"/>
                </a:cubicBezTo>
                <a:cubicBezTo>
                  <a:pt x="88" y="266"/>
                  <a:pt x="89" y="264"/>
                  <a:pt x="89" y="263"/>
                </a:cubicBezTo>
                <a:cubicBezTo>
                  <a:pt x="90" y="262"/>
                  <a:pt x="91" y="261"/>
                  <a:pt x="90" y="260"/>
                </a:cubicBezTo>
                <a:cubicBezTo>
                  <a:pt x="92" y="258"/>
                  <a:pt x="93" y="254"/>
                  <a:pt x="95" y="252"/>
                </a:cubicBezTo>
                <a:cubicBezTo>
                  <a:pt x="95" y="253"/>
                  <a:pt x="97" y="253"/>
                  <a:pt x="96" y="255"/>
                </a:cubicBezTo>
                <a:cubicBezTo>
                  <a:pt x="97" y="255"/>
                  <a:pt x="97" y="254"/>
                  <a:pt x="97" y="254"/>
                </a:cubicBezTo>
                <a:cubicBezTo>
                  <a:pt x="97" y="255"/>
                  <a:pt x="98" y="255"/>
                  <a:pt x="98" y="255"/>
                </a:cubicBezTo>
                <a:cubicBezTo>
                  <a:pt x="98" y="256"/>
                  <a:pt x="98" y="255"/>
                  <a:pt x="98" y="255"/>
                </a:cubicBezTo>
                <a:cubicBezTo>
                  <a:pt x="98" y="256"/>
                  <a:pt x="97" y="257"/>
                  <a:pt x="98" y="258"/>
                </a:cubicBezTo>
                <a:cubicBezTo>
                  <a:pt x="98" y="258"/>
                  <a:pt x="99" y="256"/>
                  <a:pt x="99" y="256"/>
                </a:cubicBezTo>
                <a:cubicBezTo>
                  <a:pt x="99" y="256"/>
                  <a:pt x="100" y="256"/>
                  <a:pt x="99" y="257"/>
                </a:cubicBezTo>
                <a:cubicBezTo>
                  <a:pt x="99" y="256"/>
                  <a:pt x="99" y="256"/>
                  <a:pt x="99" y="256"/>
                </a:cubicBezTo>
                <a:cubicBezTo>
                  <a:pt x="99" y="256"/>
                  <a:pt x="99" y="257"/>
                  <a:pt x="99" y="257"/>
                </a:cubicBezTo>
                <a:cubicBezTo>
                  <a:pt x="99" y="257"/>
                  <a:pt x="99" y="257"/>
                  <a:pt x="99" y="257"/>
                </a:cubicBezTo>
                <a:cubicBezTo>
                  <a:pt x="99" y="258"/>
                  <a:pt x="99" y="258"/>
                  <a:pt x="99" y="258"/>
                </a:cubicBezTo>
                <a:cubicBezTo>
                  <a:pt x="99" y="259"/>
                  <a:pt x="98" y="259"/>
                  <a:pt x="98" y="260"/>
                </a:cubicBezTo>
                <a:cubicBezTo>
                  <a:pt x="98" y="260"/>
                  <a:pt x="98" y="260"/>
                  <a:pt x="98" y="260"/>
                </a:cubicBezTo>
                <a:cubicBezTo>
                  <a:pt x="98" y="261"/>
                  <a:pt x="98" y="261"/>
                  <a:pt x="97" y="261"/>
                </a:cubicBezTo>
                <a:cubicBezTo>
                  <a:pt x="97" y="262"/>
                  <a:pt x="97" y="262"/>
                  <a:pt x="96" y="262"/>
                </a:cubicBezTo>
                <a:cubicBezTo>
                  <a:pt x="96" y="262"/>
                  <a:pt x="97" y="262"/>
                  <a:pt x="97" y="261"/>
                </a:cubicBezTo>
                <a:cubicBezTo>
                  <a:pt x="96" y="261"/>
                  <a:pt x="95" y="261"/>
                  <a:pt x="95" y="262"/>
                </a:cubicBezTo>
                <a:cubicBezTo>
                  <a:pt x="95" y="262"/>
                  <a:pt x="95" y="263"/>
                  <a:pt x="95" y="264"/>
                </a:cubicBezTo>
                <a:cubicBezTo>
                  <a:pt x="95" y="264"/>
                  <a:pt x="95" y="263"/>
                  <a:pt x="95" y="264"/>
                </a:cubicBezTo>
                <a:cubicBezTo>
                  <a:pt x="95" y="264"/>
                  <a:pt x="95" y="264"/>
                  <a:pt x="95" y="264"/>
                </a:cubicBezTo>
                <a:cubicBezTo>
                  <a:pt x="96" y="264"/>
                  <a:pt x="95" y="263"/>
                  <a:pt x="96" y="263"/>
                </a:cubicBezTo>
                <a:cubicBezTo>
                  <a:pt x="96" y="264"/>
                  <a:pt x="95" y="264"/>
                  <a:pt x="95" y="265"/>
                </a:cubicBezTo>
                <a:cubicBezTo>
                  <a:pt x="95" y="266"/>
                  <a:pt x="95" y="266"/>
                  <a:pt x="94" y="267"/>
                </a:cubicBezTo>
                <a:cubicBezTo>
                  <a:pt x="94" y="267"/>
                  <a:pt x="94" y="267"/>
                  <a:pt x="94" y="266"/>
                </a:cubicBezTo>
                <a:cubicBezTo>
                  <a:pt x="94" y="266"/>
                  <a:pt x="94" y="265"/>
                  <a:pt x="95" y="265"/>
                </a:cubicBezTo>
                <a:cubicBezTo>
                  <a:pt x="94" y="265"/>
                  <a:pt x="94" y="265"/>
                  <a:pt x="93" y="265"/>
                </a:cubicBezTo>
                <a:cubicBezTo>
                  <a:pt x="93" y="265"/>
                  <a:pt x="94" y="266"/>
                  <a:pt x="93" y="266"/>
                </a:cubicBezTo>
                <a:cubicBezTo>
                  <a:pt x="93" y="266"/>
                  <a:pt x="93" y="266"/>
                  <a:pt x="93" y="266"/>
                </a:cubicBezTo>
                <a:cubicBezTo>
                  <a:pt x="93" y="267"/>
                  <a:pt x="93" y="268"/>
                  <a:pt x="92" y="268"/>
                </a:cubicBezTo>
                <a:cubicBezTo>
                  <a:pt x="92" y="268"/>
                  <a:pt x="92" y="268"/>
                  <a:pt x="92" y="268"/>
                </a:cubicBezTo>
                <a:cubicBezTo>
                  <a:pt x="92" y="268"/>
                  <a:pt x="92" y="269"/>
                  <a:pt x="92" y="269"/>
                </a:cubicBezTo>
                <a:cubicBezTo>
                  <a:pt x="92" y="269"/>
                  <a:pt x="92" y="270"/>
                  <a:pt x="91" y="270"/>
                </a:cubicBezTo>
                <a:cubicBezTo>
                  <a:pt x="91" y="272"/>
                  <a:pt x="90" y="273"/>
                  <a:pt x="89" y="274"/>
                </a:cubicBezTo>
                <a:cubicBezTo>
                  <a:pt x="89" y="274"/>
                  <a:pt x="89" y="274"/>
                  <a:pt x="89" y="275"/>
                </a:cubicBezTo>
                <a:cubicBezTo>
                  <a:pt x="89" y="275"/>
                  <a:pt x="90" y="275"/>
                  <a:pt x="90" y="275"/>
                </a:cubicBezTo>
                <a:cubicBezTo>
                  <a:pt x="90" y="276"/>
                  <a:pt x="88" y="276"/>
                  <a:pt x="88" y="277"/>
                </a:cubicBezTo>
                <a:cubicBezTo>
                  <a:pt x="87" y="278"/>
                  <a:pt x="87" y="279"/>
                  <a:pt x="87" y="280"/>
                </a:cubicBezTo>
                <a:cubicBezTo>
                  <a:pt x="87" y="280"/>
                  <a:pt x="87" y="280"/>
                  <a:pt x="88" y="280"/>
                </a:cubicBezTo>
                <a:cubicBezTo>
                  <a:pt x="88" y="280"/>
                  <a:pt x="87" y="281"/>
                  <a:pt x="87" y="282"/>
                </a:cubicBezTo>
                <a:cubicBezTo>
                  <a:pt x="87" y="282"/>
                  <a:pt x="87" y="282"/>
                  <a:pt x="87" y="282"/>
                </a:cubicBezTo>
                <a:cubicBezTo>
                  <a:pt x="87" y="282"/>
                  <a:pt x="87" y="282"/>
                  <a:pt x="87" y="282"/>
                </a:cubicBezTo>
                <a:cubicBezTo>
                  <a:pt x="86" y="281"/>
                  <a:pt x="86" y="282"/>
                  <a:pt x="85" y="282"/>
                </a:cubicBezTo>
                <a:cubicBezTo>
                  <a:pt x="85" y="283"/>
                  <a:pt x="85" y="283"/>
                  <a:pt x="85" y="283"/>
                </a:cubicBezTo>
                <a:cubicBezTo>
                  <a:pt x="86" y="283"/>
                  <a:pt x="86" y="283"/>
                  <a:pt x="86" y="283"/>
                </a:cubicBezTo>
                <a:cubicBezTo>
                  <a:pt x="86" y="283"/>
                  <a:pt x="86" y="283"/>
                  <a:pt x="86" y="283"/>
                </a:cubicBezTo>
                <a:cubicBezTo>
                  <a:pt x="86" y="284"/>
                  <a:pt x="86" y="284"/>
                  <a:pt x="85" y="285"/>
                </a:cubicBezTo>
                <a:cubicBezTo>
                  <a:pt x="86" y="285"/>
                  <a:pt x="86" y="285"/>
                  <a:pt x="86" y="285"/>
                </a:cubicBezTo>
                <a:cubicBezTo>
                  <a:pt x="86" y="286"/>
                  <a:pt x="85" y="286"/>
                  <a:pt x="85" y="287"/>
                </a:cubicBezTo>
                <a:cubicBezTo>
                  <a:pt x="85" y="287"/>
                  <a:pt x="85" y="287"/>
                  <a:pt x="85" y="287"/>
                </a:cubicBezTo>
                <a:cubicBezTo>
                  <a:pt x="85" y="287"/>
                  <a:pt x="85" y="287"/>
                  <a:pt x="84" y="287"/>
                </a:cubicBezTo>
                <a:cubicBezTo>
                  <a:pt x="84" y="287"/>
                  <a:pt x="85" y="287"/>
                  <a:pt x="85" y="288"/>
                </a:cubicBezTo>
                <a:cubicBezTo>
                  <a:pt x="84" y="288"/>
                  <a:pt x="84" y="288"/>
                  <a:pt x="84" y="288"/>
                </a:cubicBezTo>
                <a:cubicBezTo>
                  <a:pt x="84" y="289"/>
                  <a:pt x="84" y="289"/>
                  <a:pt x="83" y="289"/>
                </a:cubicBezTo>
                <a:cubicBezTo>
                  <a:pt x="83" y="288"/>
                  <a:pt x="83" y="288"/>
                  <a:pt x="84" y="288"/>
                </a:cubicBezTo>
                <a:cubicBezTo>
                  <a:pt x="84" y="287"/>
                  <a:pt x="86" y="285"/>
                  <a:pt x="85" y="284"/>
                </a:cubicBezTo>
                <a:cubicBezTo>
                  <a:pt x="85" y="284"/>
                  <a:pt x="84" y="284"/>
                  <a:pt x="84" y="284"/>
                </a:cubicBezTo>
                <a:cubicBezTo>
                  <a:pt x="84" y="284"/>
                  <a:pt x="84" y="284"/>
                  <a:pt x="84" y="285"/>
                </a:cubicBezTo>
                <a:cubicBezTo>
                  <a:pt x="84" y="285"/>
                  <a:pt x="83" y="285"/>
                  <a:pt x="83" y="286"/>
                </a:cubicBezTo>
                <a:cubicBezTo>
                  <a:pt x="83" y="286"/>
                  <a:pt x="84" y="286"/>
                  <a:pt x="84" y="286"/>
                </a:cubicBezTo>
                <a:cubicBezTo>
                  <a:pt x="84" y="287"/>
                  <a:pt x="83" y="286"/>
                  <a:pt x="83" y="287"/>
                </a:cubicBezTo>
                <a:cubicBezTo>
                  <a:pt x="83" y="287"/>
                  <a:pt x="84" y="287"/>
                  <a:pt x="84" y="287"/>
                </a:cubicBezTo>
                <a:cubicBezTo>
                  <a:pt x="83" y="287"/>
                  <a:pt x="83" y="288"/>
                  <a:pt x="82" y="288"/>
                </a:cubicBezTo>
                <a:cubicBezTo>
                  <a:pt x="82" y="288"/>
                  <a:pt x="82" y="289"/>
                  <a:pt x="82" y="290"/>
                </a:cubicBezTo>
                <a:cubicBezTo>
                  <a:pt x="82" y="290"/>
                  <a:pt x="82" y="290"/>
                  <a:pt x="82" y="290"/>
                </a:cubicBezTo>
                <a:cubicBezTo>
                  <a:pt x="81" y="290"/>
                  <a:pt x="81" y="291"/>
                  <a:pt x="80" y="291"/>
                </a:cubicBezTo>
                <a:cubicBezTo>
                  <a:pt x="81" y="292"/>
                  <a:pt x="81" y="292"/>
                  <a:pt x="81" y="292"/>
                </a:cubicBezTo>
                <a:cubicBezTo>
                  <a:pt x="81" y="293"/>
                  <a:pt x="81" y="293"/>
                  <a:pt x="81" y="293"/>
                </a:cubicBezTo>
                <a:cubicBezTo>
                  <a:pt x="81" y="293"/>
                  <a:pt x="81" y="292"/>
                  <a:pt x="82" y="292"/>
                </a:cubicBezTo>
                <a:cubicBezTo>
                  <a:pt x="82" y="293"/>
                  <a:pt x="82" y="293"/>
                  <a:pt x="82" y="293"/>
                </a:cubicBezTo>
                <a:cubicBezTo>
                  <a:pt x="81" y="294"/>
                  <a:pt x="80" y="295"/>
                  <a:pt x="80" y="296"/>
                </a:cubicBezTo>
                <a:cubicBezTo>
                  <a:pt x="80" y="295"/>
                  <a:pt x="80" y="295"/>
                  <a:pt x="80" y="294"/>
                </a:cubicBezTo>
                <a:cubicBezTo>
                  <a:pt x="80" y="294"/>
                  <a:pt x="80" y="294"/>
                  <a:pt x="79" y="294"/>
                </a:cubicBezTo>
                <a:cubicBezTo>
                  <a:pt x="80" y="295"/>
                  <a:pt x="79" y="296"/>
                  <a:pt x="79" y="296"/>
                </a:cubicBezTo>
                <a:cubicBezTo>
                  <a:pt x="79" y="296"/>
                  <a:pt x="78" y="296"/>
                  <a:pt x="78" y="296"/>
                </a:cubicBezTo>
                <a:cubicBezTo>
                  <a:pt x="79" y="297"/>
                  <a:pt x="79" y="297"/>
                  <a:pt x="80" y="296"/>
                </a:cubicBezTo>
                <a:cubicBezTo>
                  <a:pt x="80" y="297"/>
                  <a:pt x="79" y="297"/>
                  <a:pt x="79" y="298"/>
                </a:cubicBezTo>
                <a:cubicBezTo>
                  <a:pt x="79" y="297"/>
                  <a:pt x="78" y="297"/>
                  <a:pt x="78" y="298"/>
                </a:cubicBezTo>
                <a:cubicBezTo>
                  <a:pt x="78" y="298"/>
                  <a:pt x="78" y="298"/>
                  <a:pt x="78" y="298"/>
                </a:cubicBezTo>
                <a:cubicBezTo>
                  <a:pt x="78" y="298"/>
                  <a:pt x="77" y="298"/>
                  <a:pt x="77" y="299"/>
                </a:cubicBezTo>
                <a:cubicBezTo>
                  <a:pt x="77" y="299"/>
                  <a:pt x="78" y="299"/>
                  <a:pt x="78" y="299"/>
                </a:cubicBezTo>
                <a:cubicBezTo>
                  <a:pt x="78" y="299"/>
                  <a:pt x="77" y="299"/>
                  <a:pt x="78" y="300"/>
                </a:cubicBezTo>
                <a:cubicBezTo>
                  <a:pt x="79" y="300"/>
                  <a:pt x="78" y="298"/>
                  <a:pt x="79" y="298"/>
                </a:cubicBezTo>
                <a:cubicBezTo>
                  <a:pt x="79" y="298"/>
                  <a:pt x="79" y="299"/>
                  <a:pt x="79" y="299"/>
                </a:cubicBezTo>
                <a:cubicBezTo>
                  <a:pt x="79" y="299"/>
                  <a:pt x="78" y="300"/>
                  <a:pt x="79" y="300"/>
                </a:cubicBezTo>
                <a:cubicBezTo>
                  <a:pt x="78" y="300"/>
                  <a:pt x="78" y="302"/>
                  <a:pt x="77" y="302"/>
                </a:cubicBezTo>
                <a:cubicBezTo>
                  <a:pt x="77" y="301"/>
                  <a:pt x="77" y="301"/>
                  <a:pt x="77" y="301"/>
                </a:cubicBezTo>
                <a:cubicBezTo>
                  <a:pt x="77" y="301"/>
                  <a:pt x="76" y="301"/>
                  <a:pt x="76" y="302"/>
                </a:cubicBezTo>
                <a:cubicBezTo>
                  <a:pt x="77" y="302"/>
                  <a:pt x="77" y="302"/>
                  <a:pt x="77" y="302"/>
                </a:cubicBezTo>
                <a:cubicBezTo>
                  <a:pt x="77" y="302"/>
                  <a:pt x="77" y="303"/>
                  <a:pt x="77" y="303"/>
                </a:cubicBezTo>
                <a:cubicBezTo>
                  <a:pt x="76" y="303"/>
                  <a:pt x="76" y="303"/>
                  <a:pt x="76" y="303"/>
                </a:cubicBezTo>
                <a:cubicBezTo>
                  <a:pt x="75" y="304"/>
                  <a:pt x="76" y="305"/>
                  <a:pt x="74" y="305"/>
                </a:cubicBezTo>
                <a:cubicBezTo>
                  <a:pt x="74" y="306"/>
                  <a:pt x="73" y="307"/>
                  <a:pt x="73" y="308"/>
                </a:cubicBezTo>
                <a:cubicBezTo>
                  <a:pt x="73" y="308"/>
                  <a:pt x="73" y="307"/>
                  <a:pt x="73" y="307"/>
                </a:cubicBezTo>
                <a:cubicBezTo>
                  <a:pt x="73" y="308"/>
                  <a:pt x="74" y="308"/>
                  <a:pt x="74" y="309"/>
                </a:cubicBezTo>
                <a:cubicBezTo>
                  <a:pt x="73" y="309"/>
                  <a:pt x="73" y="309"/>
                  <a:pt x="73" y="309"/>
                </a:cubicBezTo>
                <a:cubicBezTo>
                  <a:pt x="73" y="309"/>
                  <a:pt x="73" y="308"/>
                  <a:pt x="73" y="308"/>
                </a:cubicBezTo>
                <a:cubicBezTo>
                  <a:pt x="72" y="309"/>
                  <a:pt x="72" y="309"/>
                  <a:pt x="72" y="309"/>
                </a:cubicBezTo>
                <a:cubicBezTo>
                  <a:pt x="72" y="310"/>
                  <a:pt x="72" y="310"/>
                  <a:pt x="72" y="310"/>
                </a:cubicBezTo>
                <a:cubicBezTo>
                  <a:pt x="72" y="310"/>
                  <a:pt x="72" y="311"/>
                  <a:pt x="71" y="311"/>
                </a:cubicBezTo>
                <a:cubicBezTo>
                  <a:pt x="71" y="312"/>
                  <a:pt x="70" y="313"/>
                  <a:pt x="70" y="315"/>
                </a:cubicBezTo>
                <a:cubicBezTo>
                  <a:pt x="69" y="315"/>
                  <a:pt x="69" y="316"/>
                  <a:pt x="69" y="316"/>
                </a:cubicBezTo>
                <a:cubicBezTo>
                  <a:pt x="68" y="316"/>
                  <a:pt x="69" y="316"/>
                  <a:pt x="69" y="316"/>
                </a:cubicBezTo>
                <a:cubicBezTo>
                  <a:pt x="69" y="319"/>
                  <a:pt x="68" y="322"/>
                  <a:pt x="68" y="325"/>
                </a:cubicBezTo>
                <a:cubicBezTo>
                  <a:pt x="68" y="325"/>
                  <a:pt x="67" y="325"/>
                  <a:pt x="67" y="325"/>
                </a:cubicBezTo>
                <a:cubicBezTo>
                  <a:pt x="68" y="326"/>
                  <a:pt x="68" y="327"/>
                  <a:pt x="67" y="328"/>
                </a:cubicBezTo>
                <a:cubicBezTo>
                  <a:pt x="67" y="329"/>
                  <a:pt x="68" y="328"/>
                  <a:pt x="67" y="329"/>
                </a:cubicBezTo>
                <a:cubicBezTo>
                  <a:pt x="67" y="330"/>
                  <a:pt x="66" y="331"/>
                  <a:pt x="66" y="332"/>
                </a:cubicBezTo>
                <a:cubicBezTo>
                  <a:pt x="66" y="332"/>
                  <a:pt x="65" y="333"/>
                  <a:pt x="65" y="333"/>
                </a:cubicBezTo>
                <a:cubicBezTo>
                  <a:pt x="66" y="334"/>
                  <a:pt x="64" y="335"/>
                  <a:pt x="64" y="336"/>
                </a:cubicBezTo>
                <a:cubicBezTo>
                  <a:pt x="64" y="336"/>
                  <a:pt x="64" y="336"/>
                  <a:pt x="64" y="336"/>
                </a:cubicBezTo>
                <a:cubicBezTo>
                  <a:pt x="64" y="338"/>
                  <a:pt x="63" y="338"/>
                  <a:pt x="63" y="339"/>
                </a:cubicBezTo>
                <a:cubicBezTo>
                  <a:pt x="62" y="340"/>
                  <a:pt x="63" y="340"/>
                  <a:pt x="62" y="341"/>
                </a:cubicBezTo>
                <a:cubicBezTo>
                  <a:pt x="63" y="341"/>
                  <a:pt x="63" y="341"/>
                  <a:pt x="63" y="340"/>
                </a:cubicBezTo>
                <a:cubicBezTo>
                  <a:pt x="64" y="340"/>
                  <a:pt x="64" y="340"/>
                  <a:pt x="64" y="340"/>
                </a:cubicBezTo>
                <a:cubicBezTo>
                  <a:pt x="64" y="337"/>
                  <a:pt x="65" y="336"/>
                  <a:pt x="66" y="335"/>
                </a:cubicBezTo>
                <a:cubicBezTo>
                  <a:pt x="67" y="334"/>
                  <a:pt x="68" y="334"/>
                  <a:pt x="67" y="332"/>
                </a:cubicBezTo>
                <a:cubicBezTo>
                  <a:pt x="67" y="332"/>
                  <a:pt x="68" y="332"/>
                  <a:pt x="68" y="332"/>
                </a:cubicBezTo>
                <a:cubicBezTo>
                  <a:pt x="68" y="331"/>
                  <a:pt x="69" y="330"/>
                  <a:pt x="69" y="329"/>
                </a:cubicBezTo>
                <a:cubicBezTo>
                  <a:pt x="69" y="326"/>
                  <a:pt x="71" y="325"/>
                  <a:pt x="71" y="323"/>
                </a:cubicBezTo>
                <a:cubicBezTo>
                  <a:pt x="72" y="321"/>
                  <a:pt x="73" y="319"/>
                  <a:pt x="74" y="318"/>
                </a:cubicBezTo>
                <a:cubicBezTo>
                  <a:pt x="74" y="317"/>
                  <a:pt x="74" y="317"/>
                  <a:pt x="74" y="317"/>
                </a:cubicBezTo>
                <a:cubicBezTo>
                  <a:pt x="74" y="316"/>
                  <a:pt x="74" y="316"/>
                  <a:pt x="75" y="315"/>
                </a:cubicBezTo>
                <a:cubicBezTo>
                  <a:pt x="75" y="315"/>
                  <a:pt x="75" y="315"/>
                  <a:pt x="75" y="315"/>
                </a:cubicBezTo>
                <a:cubicBezTo>
                  <a:pt x="75" y="314"/>
                  <a:pt x="75" y="314"/>
                  <a:pt x="75" y="314"/>
                </a:cubicBezTo>
                <a:cubicBezTo>
                  <a:pt x="76" y="314"/>
                  <a:pt x="75" y="314"/>
                  <a:pt x="76" y="313"/>
                </a:cubicBezTo>
                <a:cubicBezTo>
                  <a:pt x="76" y="313"/>
                  <a:pt x="77" y="312"/>
                  <a:pt x="77" y="311"/>
                </a:cubicBezTo>
                <a:cubicBezTo>
                  <a:pt x="77" y="310"/>
                  <a:pt x="78" y="310"/>
                  <a:pt x="78" y="309"/>
                </a:cubicBezTo>
                <a:cubicBezTo>
                  <a:pt x="78" y="309"/>
                  <a:pt x="77" y="308"/>
                  <a:pt x="78" y="307"/>
                </a:cubicBezTo>
                <a:cubicBezTo>
                  <a:pt x="78" y="307"/>
                  <a:pt x="78" y="308"/>
                  <a:pt x="78" y="308"/>
                </a:cubicBezTo>
                <a:cubicBezTo>
                  <a:pt x="78" y="308"/>
                  <a:pt x="78" y="307"/>
                  <a:pt x="78" y="307"/>
                </a:cubicBezTo>
                <a:cubicBezTo>
                  <a:pt x="80" y="307"/>
                  <a:pt x="79" y="305"/>
                  <a:pt x="80" y="305"/>
                </a:cubicBezTo>
                <a:cubicBezTo>
                  <a:pt x="80" y="303"/>
                  <a:pt x="81" y="303"/>
                  <a:pt x="81" y="302"/>
                </a:cubicBezTo>
                <a:cubicBezTo>
                  <a:pt x="82" y="302"/>
                  <a:pt x="82" y="300"/>
                  <a:pt x="82" y="300"/>
                </a:cubicBezTo>
                <a:cubicBezTo>
                  <a:pt x="82" y="300"/>
                  <a:pt x="82" y="300"/>
                  <a:pt x="82" y="300"/>
                </a:cubicBezTo>
                <a:cubicBezTo>
                  <a:pt x="82" y="300"/>
                  <a:pt x="82" y="300"/>
                  <a:pt x="82" y="300"/>
                </a:cubicBezTo>
                <a:cubicBezTo>
                  <a:pt x="82" y="302"/>
                  <a:pt x="80" y="303"/>
                  <a:pt x="80" y="306"/>
                </a:cubicBezTo>
                <a:cubicBezTo>
                  <a:pt x="80" y="306"/>
                  <a:pt x="80" y="306"/>
                  <a:pt x="80" y="306"/>
                </a:cubicBezTo>
                <a:cubicBezTo>
                  <a:pt x="80" y="307"/>
                  <a:pt x="79" y="308"/>
                  <a:pt x="79" y="309"/>
                </a:cubicBezTo>
                <a:cubicBezTo>
                  <a:pt x="79" y="309"/>
                  <a:pt x="78" y="309"/>
                  <a:pt x="78" y="309"/>
                </a:cubicBezTo>
                <a:cubicBezTo>
                  <a:pt x="78" y="310"/>
                  <a:pt x="78" y="310"/>
                  <a:pt x="78" y="311"/>
                </a:cubicBezTo>
                <a:cubicBezTo>
                  <a:pt x="77" y="311"/>
                  <a:pt x="77" y="312"/>
                  <a:pt x="78" y="313"/>
                </a:cubicBezTo>
                <a:cubicBezTo>
                  <a:pt x="77" y="313"/>
                  <a:pt x="77" y="313"/>
                  <a:pt x="77" y="313"/>
                </a:cubicBezTo>
                <a:cubicBezTo>
                  <a:pt x="77" y="313"/>
                  <a:pt x="77" y="313"/>
                  <a:pt x="77" y="313"/>
                </a:cubicBezTo>
                <a:cubicBezTo>
                  <a:pt x="77" y="313"/>
                  <a:pt x="76" y="314"/>
                  <a:pt x="76" y="314"/>
                </a:cubicBezTo>
                <a:cubicBezTo>
                  <a:pt x="76" y="314"/>
                  <a:pt x="76" y="314"/>
                  <a:pt x="76" y="314"/>
                </a:cubicBezTo>
                <a:cubicBezTo>
                  <a:pt x="76" y="315"/>
                  <a:pt x="76" y="314"/>
                  <a:pt x="77" y="315"/>
                </a:cubicBezTo>
                <a:cubicBezTo>
                  <a:pt x="75" y="318"/>
                  <a:pt x="74" y="321"/>
                  <a:pt x="73" y="324"/>
                </a:cubicBezTo>
                <a:cubicBezTo>
                  <a:pt x="73" y="326"/>
                  <a:pt x="72" y="326"/>
                  <a:pt x="72" y="327"/>
                </a:cubicBezTo>
                <a:cubicBezTo>
                  <a:pt x="72" y="327"/>
                  <a:pt x="72" y="327"/>
                  <a:pt x="72" y="328"/>
                </a:cubicBezTo>
                <a:cubicBezTo>
                  <a:pt x="72" y="329"/>
                  <a:pt x="71" y="329"/>
                  <a:pt x="70" y="330"/>
                </a:cubicBezTo>
                <a:cubicBezTo>
                  <a:pt x="70" y="330"/>
                  <a:pt x="71" y="330"/>
                  <a:pt x="71" y="330"/>
                </a:cubicBezTo>
                <a:cubicBezTo>
                  <a:pt x="70" y="331"/>
                  <a:pt x="70" y="331"/>
                  <a:pt x="70" y="332"/>
                </a:cubicBezTo>
                <a:cubicBezTo>
                  <a:pt x="69" y="332"/>
                  <a:pt x="69" y="333"/>
                  <a:pt x="68" y="334"/>
                </a:cubicBezTo>
                <a:cubicBezTo>
                  <a:pt x="69" y="335"/>
                  <a:pt x="68" y="336"/>
                  <a:pt x="67" y="337"/>
                </a:cubicBezTo>
                <a:cubicBezTo>
                  <a:pt x="68" y="337"/>
                  <a:pt x="68" y="337"/>
                  <a:pt x="68" y="338"/>
                </a:cubicBezTo>
                <a:cubicBezTo>
                  <a:pt x="67" y="338"/>
                  <a:pt x="66" y="338"/>
                  <a:pt x="66" y="339"/>
                </a:cubicBezTo>
                <a:cubicBezTo>
                  <a:pt x="65" y="341"/>
                  <a:pt x="65" y="342"/>
                  <a:pt x="64" y="343"/>
                </a:cubicBezTo>
                <a:cubicBezTo>
                  <a:pt x="63" y="342"/>
                  <a:pt x="63" y="342"/>
                  <a:pt x="62" y="342"/>
                </a:cubicBezTo>
                <a:cubicBezTo>
                  <a:pt x="61" y="342"/>
                  <a:pt x="61" y="343"/>
                  <a:pt x="61" y="343"/>
                </a:cubicBezTo>
                <a:cubicBezTo>
                  <a:pt x="61" y="344"/>
                  <a:pt x="62" y="344"/>
                  <a:pt x="62" y="344"/>
                </a:cubicBezTo>
                <a:cubicBezTo>
                  <a:pt x="61" y="344"/>
                  <a:pt x="61" y="344"/>
                  <a:pt x="61" y="344"/>
                </a:cubicBezTo>
                <a:cubicBezTo>
                  <a:pt x="61" y="345"/>
                  <a:pt x="60" y="346"/>
                  <a:pt x="60" y="346"/>
                </a:cubicBezTo>
                <a:cubicBezTo>
                  <a:pt x="59" y="348"/>
                  <a:pt x="58" y="349"/>
                  <a:pt x="58" y="351"/>
                </a:cubicBezTo>
                <a:cubicBezTo>
                  <a:pt x="58" y="351"/>
                  <a:pt x="58" y="351"/>
                  <a:pt x="58" y="351"/>
                </a:cubicBezTo>
                <a:cubicBezTo>
                  <a:pt x="57" y="353"/>
                  <a:pt x="55" y="355"/>
                  <a:pt x="54" y="357"/>
                </a:cubicBezTo>
                <a:cubicBezTo>
                  <a:pt x="54" y="357"/>
                  <a:pt x="54" y="358"/>
                  <a:pt x="53" y="358"/>
                </a:cubicBezTo>
                <a:cubicBezTo>
                  <a:pt x="53" y="359"/>
                  <a:pt x="53" y="359"/>
                  <a:pt x="53" y="359"/>
                </a:cubicBezTo>
                <a:cubicBezTo>
                  <a:pt x="53" y="359"/>
                  <a:pt x="53" y="360"/>
                  <a:pt x="52" y="361"/>
                </a:cubicBezTo>
                <a:cubicBezTo>
                  <a:pt x="52" y="362"/>
                  <a:pt x="51" y="363"/>
                  <a:pt x="51" y="364"/>
                </a:cubicBezTo>
                <a:cubicBezTo>
                  <a:pt x="50" y="366"/>
                  <a:pt x="50" y="368"/>
                  <a:pt x="49" y="369"/>
                </a:cubicBezTo>
                <a:cubicBezTo>
                  <a:pt x="49" y="371"/>
                  <a:pt x="49" y="372"/>
                  <a:pt x="49" y="374"/>
                </a:cubicBezTo>
                <a:cubicBezTo>
                  <a:pt x="49" y="374"/>
                  <a:pt x="50" y="374"/>
                  <a:pt x="50" y="374"/>
                </a:cubicBezTo>
                <a:cubicBezTo>
                  <a:pt x="49" y="375"/>
                  <a:pt x="50" y="376"/>
                  <a:pt x="51" y="377"/>
                </a:cubicBezTo>
                <a:cubicBezTo>
                  <a:pt x="51" y="377"/>
                  <a:pt x="51" y="377"/>
                  <a:pt x="51" y="377"/>
                </a:cubicBezTo>
                <a:cubicBezTo>
                  <a:pt x="51" y="377"/>
                  <a:pt x="51" y="378"/>
                  <a:pt x="51" y="378"/>
                </a:cubicBezTo>
                <a:cubicBezTo>
                  <a:pt x="52" y="377"/>
                  <a:pt x="52" y="376"/>
                  <a:pt x="53" y="375"/>
                </a:cubicBezTo>
                <a:cubicBezTo>
                  <a:pt x="53" y="375"/>
                  <a:pt x="53" y="375"/>
                  <a:pt x="53" y="375"/>
                </a:cubicBezTo>
                <a:cubicBezTo>
                  <a:pt x="53" y="375"/>
                  <a:pt x="53" y="375"/>
                  <a:pt x="53" y="375"/>
                </a:cubicBezTo>
                <a:cubicBezTo>
                  <a:pt x="53" y="375"/>
                  <a:pt x="53" y="375"/>
                  <a:pt x="53" y="375"/>
                </a:cubicBezTo>
                <a:cubicBezTo>
                  <a:pt x="53" y="375"/>
                  <a:pt x="53" y="376"/>
                  <a:pt x="53" y="376"/>
                </a:cubicBezTo>
                <a:cubicBezTo>
                  <a:pt x="53" y="375"/>
                  <a:pt x="53" y="377"/>
                  <a:pt x="53" y="377"/>
                </a:cubicBezTo>
                <a:cubicBezTo>
                  <a:pt x="55" y="376"/>
                  <a:pt x="55" y="374"/>
                  <a:pt x="56" y="374"/>
                </a:cubicBezTo>
                <a:cubicBezTo>
                  <a:pt x="56" y="374"/>
                  <a:pt x="56" y="373"/>
                  <a:pt x="56" y="373"/>
                </a:cubicBezTo>
                <a:cubicBezTo>
                  <a:pt x="57" y="374"/>
                  <a:pt x="56" y="374"/>
                  <a:pt x="57" y="375"/>
                </a:cubicBezTo>
                <a:cubicBezTo>
                  <a:pt x="58" y="375"/>
                  <a:pt x="58" y="374"/>
                  <a:pt x="59" y="373"/>
                </a:cubicBezTo>
                <a:cubicBezTo>
                  <a:pt x="59" y="374"/>
                  <a:pt x="58" y="375"/>
                  <a:pt x="58" y="375"/>
                </a:cubicBezTo>
                <a:cubicBezTo>
                  <a:pt x="59" y="375"/>
                  <a:pt x="59" y="376"/>
                  <a:pt x="60" y="376"/>
                </a:cubicBezTo>
                <a:cubicBezTo>
                  <a:pt x="60" y="376"/>
                  <a:pt x="60" y="375"/>
                  <a:pt x="60" y="375"/>
                </a:cubicBezTo>
                <a:cubicBezTo>
                  <a:pt x="62" y="373"/>
                  <a:pt x="62" y="370"/>
                  <a:pt x="63" y="368"/>
                </a:cubicBezTo>
                <a:cubicBezTo>
                  <a:pt x="63" y="367"/>
                  <a:pt x="64" y="367"/>
                  <a:pt x="64" y="366"/>
                </a:cubicBezTo>
                <a:cubicBezTo>
                  <a:pt x="64" y="367"/>
                  <a:pt x="64" y="368"/>
                  <a:pt x="63" y="368"/>
                </a:cubicBezTo>
                <a:cubicBezTo>
                  <a:pt x="63" y="369"/>
                  <a:pt x="63" y="370"/>
                  <a:pt x="63" y="371"/>
                </a:cubicBezTo>
                <a:cubicBezTo>
                  <a:pt x="62" y="372"/>
                  <a:pt x="62" y="372"/>
                  <a:pt x="62" y="372"/>
                </a:cubicBezTo>
                <a:cubicBezTo>
                  <a:pt x="61" y="373"/>
                  <a:pt x="61" y="375"/>
                  <a:pt x="62" y="376"/>
                </a:cubicBezTo>
                <a:cubicBezTo>
                  <a:pt x="63" y="376"/>
                  <a:pt x="63" y="374"/>
                  <a:pt x="64" y="372"/>
                </a:cubicBezTo>
                <a:cubicBezTo>
                  <a:pt x="64" y="372"/>
                  <a:pt x="65" y="371"/>
                  <a:pt x="65" y="370"/>
                </a:cubicBezTo>
                <a:cubicBezTo>
                  <a:pt x="65" y="370"/>
                  <a:pt x="65" y="369"/>
                  <a:pt x="65" y="369"/>
                </a:cubicBezTo>
                <a:cubicBezTo>
                  <a:pt x="65" y="368"/>
                  <a:pt x="66" y="368"/>
                  <a:pt x="66" y="367"/>
                </a:cubicBezTo>
                <a:cubicBezTo>
                  <a:pt x="66" y="366"/>
                  <a:pt x="68" y="364"/>
                  <a:pt x="68" y="363"/>
                </a:cubicBezTo>
                <a:cubicBezTo>
                  <a:pt x="68" y="363"/>
                  <a:pt x="68" y="362"/>
                  <a:pt x="68" y="362"/>
                </a:cubicBezTo>
                <a:cubicBezTo>
                  <a:pt x="68" y="361"/>
                  <a:pt x="69" y="360"/>
                  <a:pt x="70" y="359"/>
                </a:cubicBezTo>
                <a:cubicBezTo>
                  <a:pt x="70" y="358"/>
                  <a:pt x="70" y="357"/>
                  <a:pt x="70" y="356"/>
                </a:cubicBezTo>
                <a:cubicBezTo>
                  <a:pt x="70" y="356"/>
                  <a:pt x="70" y="355"/>
                  <a:pt x="69" y="355"/>
                </a:cubicBezTo>
                <a:cubicBezTo>
                  <a:pt x="69" y="354"/>
                  <a:pt x="70" y="353"/>
                  <a:pt x="70" y="352"/>
                </a:cubicBezTo>
                <a:cubicBezTo>
                  <a:pt x="70" y="352"/>
                  <a:pt x="70" y="352"/>
                  <a:pt x="70" y="352"/>
                </a:cubicBezTo>
                <a:cubicBezTo>
                  <a:pt x="71" y="351"/>
                  <a:pt x="72" y="350"/>
                  <a:pt x="72" y="348"/>
                </a:cubicBezTo>
                <a:cubicBezTo>
                  <a:pt x="73" y="347"/>
                  <a:pt x="73" y="345"/>
                  <a:pt x="74" y="343"/>
                </a:cubicBezTo>
                <a:cubicBezTo>
                  <a:pt x="74" y="343"/>
                  <a:pt x="75" y="343"/>
                  <a:pt x="75" y="342"/>
                </a:cubicBezTo>
                <a:cubicBezTo>
                  <a:pt x="75" y="342"/>
                  <a:pt x="75" y="342"/>
                  <a:pt x="75" y="342"/>
                </a:cubicBezTo>
                <a:cubicBezTo>
                  <a:pt x="75" y="342"/>
                  <a:pt x="75" y="341"/>
                  <a:pt x="75" y="341"/>
                </a:cubicBezTo>
                <a:cubicBezTo>
                  <a:pt x="76" y="341"/>
                  <a:pt x="76" y="340"/>
                  <a:pt x="76" y="339"/>
                </a:cubicBezTo>
                <a:cubicBezTo>
                  <a:pt x="75" y="339"/>
                  <a:pt x="75" y="338"/>
                  <a:pt x="75" y="339"/>
                </a:cubicBezTo>
                <a:cubicBezTo>
                  <a:pt x="74" y="339"/>
                  <a:pt x="71" y="340"/>
                  <a:pt x="71" y="338"/>
                </a:cubicBezTo>
                <a:cubicBezTo>
                  <a:pt x="71" y="337"/>
                  <a:pt x="72" y="337"/>
                  <a:pt x="72" y="337"/>
                </a:cubicBezTo>
                <a:cubicBezTo>
                  <a:pt x="72" y="336"/>
                  <a:pt x="72" y="336"/>
                  <a:pt x="72" y="335"/>
                </a:cubicBezTo>
                <a:cubicBezTo>
                  <a:pt x="73" y="334"/>
                  <a:pt x="74" y="333"/>
                  <a:pt x="74" y="331"/>
                </a:cubicBezTo>
                <a:cubicBezTo>
                  <a:pt x="75" y="329"/>
                  <a:pt x="75" y="328"/>
                  <a:pt x="76" y="327"/>
                </a:cubicBezTo>
                <a:cubicBezTo>
                  <a:pt x="76" y="326"/>
                  <a:pt x="77" y="325"/>
                  <a:pt x="78" y="325"/>
                </a:cubicBezTo>
                <a:cubicBezTo>
                  <a:pt x="77" y="322"/>
                  <a:pt x="81" y="320"/>
                  <a:pt x="80" y="318"/>
                </a:cubicBezTo>
                <a:cubicBezTo>
                  <a:pt x="81" y="318"/>
                  <a:pt x="80" y="317"/>
                  <a:pt x="81" y="317"/>
                </a:cubicBezTo>
                <a:cubicBezTo>
                  <a:pt x="81" y="316"/>
                  <a:pt x="82" y="315"/>
                  <a:pt x="82" y="314"/>
                </a:cubicBezTo>
                <a:cubicBezTo>
                  <a:pt x="83" y="313"/>
                  <a:pt x="83" y="312"/>
                  <a:pt x="84" y="311"/>
                </a:cubicBezTo>
                <a:cubicBezTo>
                  <a:pt x="84" y="311"/>
                  <a:pt x="83" y="311"/>
                  <a:pt x="83" y="311"/>
                </a:cubicBezTo>
                <a:cubicBezTo>
                  <a:pt x="84" y="311"/>
                  <a:pt x="84" y="311"/>
                  <a:pt x="84" y="311"/>
                </a:cubicBezTo>
                <a:cubicBezTo>
                  <a:pt x="84" y="310"/>
                  <a:pt x="84" y="310"/>
                  <a:pt x="85" y="310"/>
                </a:cubicBezTo>
                <a:cubicBezTo>
                  <a:pt x="85" y="308"/>
                  <a:pt x="87" y="308"/>
                  <a:pt x="87" y="306"/>
                </a:cubicBezTo>
                <a:cubicBezTo>
                  <a:pt x="88" y="306"/>
                  <a:pt x="88" y="305"/>
                  <a:pt x="88" y="305"/>
                </a:cubicBezTo>
                <a:cubicBezTo>
                  <a:pt x="88" y="305"/>
                  <a:pt x="88" y="304"/>
                  <a:pt x="89" y="304"/>
                </a:cubicBezTo>
                <a:cubicBezTo>
                  <a:pt x="89" y="304"/>
                  <a:pt x="89" y="303"/>
                  <a:pt x="89" y="302"/>
                </a:cubicBezTo>
                <a:cubicBezTo>
                  <a:pt x="89" y="302"/>
                  <a:pt x="90" y="302"/>
                  <a:pt x="90" y="301"/>
                </a:cubicBezTo>
                <a:cubicBezTo>
                  <a:pt x="90" y="301"/>
                  <a:pt x="90" y="301"/>
                  <a:pt x="90" y="301"/>
                </a:cubicBezTo>
                <a:cubicBezTo>
                  <a:pt x="90" y="300"/>
                  <a:pt x="91" y="300"/>
                  <a:pt x="91" y="299"/>
                </a:cubicBezTo>
                <a:cubicBezTo>
                  <a:pt x="91" y="299"/>
                  <a:pt x="91" y="299"/>
                  <a:pt x="91" y="299"/>
                </a:cubicBezTo>
                <a:cubicBezTo>
                  <a:pt x="91" y="300"/>
                  <a:pt x="91" y="300"/>
                  <a:pt x="91" y="301"/>
                </a:cubicBezTo>
                <a:cubicBezTo>
                  <a:pt x="93" y="300"/>
                  <a:pt x="93" y="297"/>
                  <a:pt x="94" y="295"/>
                </a:cubicBezTo>
                <a:cubicBezTo>
                  <a:pt x="94" y="296"/>
                  <a:pt x="94" y="297"/>
                  <a:pt x="93" y="298"/>
                </a:cubicBezTo>
                <a:cubicBezTo>
                  <a:pt x="93" y="298"/>
                  <a:pt x="93" y="299"/>
                  <a:pt x="93" y="299"/>
                </a:cubicBezTo>
                <a:cubicBezTo>
                  <a:pt x="93" y="299"/>
                  <a:pt x="93" y="299"/>
                  <a:pt x="93" y="300"/>
                </a:cubicBezTo>
                <a:cubicBezTo>
                  <a:pt x="93" y="300"/>
                  <a:pt x="93" y="300"/>
                  <a:pt x="92" y="300"/>
                </a:cubicBezTo>
                <a:cubicBezTo>
                  <a:pt x="92" y="302"/>
                  <a:pt x="91" y="305"/>
                  <a:pt x="89" y="307"/>
                </a:cubicBezTo>
                <a:cubicBezTo>
                  <a:pt x="89" y="307"/>
                  <a:pt x="89" y="307"/>
                  <a:pt x="89" y="307"/>
                </a:cubicBezTo>
                <a:cubicBezTo>
                  <a:pt x="89" y="307"/>
                  <a:pt x="89" y="307"/>
                  <a:pt x="89" y="308"/>
                </a:cubicBezTo>
                <a:cubicBezTo>
                  <a:pt x="89" y="308"/>
                  <a:pt x="89" y="307"/>
                  <a:pt x="90" y="307"/>
                </a:cubicBezTo>
                <a:cubicBezTo>
                  <a:pt x="90" y="308"/>
                  <a:pt x="89" y="308"/>
                  <a:pt x="89" y="308"/>
                </a:cubicBezTo>
                <a:cubicBezTo>
                  <a:pt x="90" y="308"/>
                  <a:pt x="90" y="308"/>
                  <a:pt x="90" y="308"/>
                </a:cubicBezTo>
                <a:cubicBezTo>
                  <a:pt x="93" y="303"/>
                  <a:pt x="96" y="298"/>
                  <a:pt x="98" y="292"/>
                </a:cubicBezTo>
                <a:cubicBezTo>
                  <a:pt x="98" y="292"/>
                  <a:pt x="97" y="292"/>
                  <a:pt x="97" y="292"/>
                </a:cubicBezTo>
                <a:cubicBezTo>
                  <a:pt x="98" y="291"/>
                  <a:pt x="98" y="291"/>
                  <a:pt x="98" y="290"/>
                </a:cubicBezTo>
                <a:cubicBezTo>
                  <a:pt x="98" y="291"/>
                  <a:pt x="98" y="291"/>
                  <a:pt x="98" y="292"/>
                </a:cubicBezTo>
                <a:cubicBezTo>
                  <a:pt x="99" y="291"/>
                  <a:pt x="99" y="291"/>
                  <a:pt x="99" y="290"/>
                </a:cubicBezTo>
                <a:cubicBezTo>
                  <a:pt x="99" y="290"/>
                  <a:pt x="99" y="290"/>
                  <a:pt x="99" y="290"/>
                </a:cubicBezTo>
                <a:cubicBezTo>
                  <a:pt x="99" y="290"/>
                  <a:pt x="99" y="289"/>
                  <a:pt x="99" y="289"/>
                </a:cubicBezTo>
                <a:cubicBezTo>
                  <a:pt x="99" y="288"/>
                  <a:pt x="100" y="288"/>
                  <a:pt x="100" y="288"/>
                </a:cubicBezTo>
                <a:cubicBezTo>
                  <a:pt x="100" y="288"/>
                  <a:pt x="100" y="288"/>
                  <a:pt x="100" y="287"/>
                </a:cubicBezTo>
                <a:cubicBezTo>
                  <a:pt x="101" y="287"/>
                  <a:pt x="101" y="287"/>
                  <a:pt x="101" y="286"/>
                </a:cubicBezTo>
                <a:cubicBezTo>
                  <a:pt x="101" y="286"/>
                  <a:pt x="100" y="286"/>
                  <a:pt x="100" y="285"/>
                </a:cubicBezTo>
                <a:cubicBezTo>
                  <a:pt x="101" y="285"/>
                  <a:pt x="101" y="285"/>
                  <a:pt x="101" y="285"/>
                </a:cubicBezTo>
                <a:cubicBezTo>
                  <a:pt x="101" y="285"/>
                  <a:pt x="101" y="285"/>
                  <a:pt x="101" y="285"/>
                </a:cubicBezTo>
                <a:cubicBezTo>
                  <a:pt x="102" y="285"/>
                  <a:pt x="102" y="284"/>
                  <a:pt x="102" y="283"/>
                </a:cubicBezTo>
                <a:cubicBezTo>
                  <a:pt x="103" y="283"/>
                  <a:pt x="103" y="283"/>
                  <a:pt x="103" y="282"/>
                </a:cubicBezTo>
                <a:cubicBezTo>
                  <a:pt x="103" y="282"/>
                  <a:pt x="103"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1"/>
                  <a:pt x="103" y="280"/>
                  <a:pt x="103" y="281"/>
                </a:cubicBezTo>
                <a:cubicBezTo>
                  <a:pt x="103" y="281"/>
                  <a:pt x="103" y="281"/>
                  <a:pt x="103" y="281"/>
                </a:cubicBezTo>
                <a:cubicBezTo>
                  <a:pt x="104" y="281"/>
                  <a:pt x="104" y="281"/>
                  <a:pt x="104" y="280"/>
                </a:cubicBezTo>
                <a:cubicBezTo>
                  <a:pt x="104" y="280"/>
                  <a:pt x="104" y="280"/>
                  <a:pt x="103" y="280"/>
                </a:cubicBezTo>
                <a:cubicBezTo>
                  <a:pt x="104" y="279"/>
                  <a:pt x="104" y="278"/>
                  <a:pt x="105" y="278"/>
                </a:cubicBezTo>
                <a:cubicBezTo>
                  <a:pt x="105" y="278"/>
                  <a:pt x="105" y="278"/>
                  <a:pt x="105" y="278"/>
                </a:cubicBezTo>
                <a:cubicBezTo>
                  <a:pt x="105" y="278"/>
                  <a:pt x="105" y="278"/>
                  <a:pt x="106" y="277"/>
                </a:cubicBezTo>
                <a:cubicBezTo>
                  <a:pt x="106" y="280"/>
                  <a:pt x="104" y="282"/>
                  <a:pt x="105" y="284"/>
                </a:cubicBezTo>
                <a:cubicBezTo>
                  <a:pt x="105" y="284"/>
                  <a:pt x="105" y="283"/>
                  <a:pt x="106" y="283"/>
                </a:cubicBezTo>
                <a:cubicBezTo>
                  <a:pt x="106" y="283"/>
                  <a:pt x="106" y="284"/>
                  <a:pt x="106" y="284"/>
                </a:cubicBezTo>
                <a:cubicBezTo>
                  <a:pt x="106" y="284"/>
                  <a:pt x="106" y="285"/>
                  <a:pt x="106" y="285"/>
                </a:cubicBezTo>
                <a:cubicBezTo>
                  <a:pt x="107" y="284"/>
                  <a:pt x="106" y="283"/>
                  <a:pt x="107" y="282"/>
                </a:cubicBezTo>
                <a:cubicBezTo>
                  <a:pt x="107" y="282"/>
                  <a:pt x="107" y="282"/>
                  <a:pt x="107" y="281"/>
                </a:cubicBezTo>
                <a:cubicBezTo>
                  <a:pt x="108" y="280"/>
                  <a:pt x="108" y="280"/>
                  <a:pt x="108" y="278"/>
                </a:cubicBezTo>
                <a:cubicBezTo>
                  <a:pt x="109" y="277"/>
                  <a:pt x="109" y="276"/>
                  <a:pt x="110" y="275"/>
                </a:cubicBezTo>
                <a:cubicBezTo>
                  <a:pt x="110" y="277"/>
                  <a:pt x="108" y="280"/>
                  <a:pt x="108" y="282"/>
                </a:cubicBezTo>
                <a:cubicBezTo>
                  <a:pt x="108" y="282"/>
                  <a:pt x="108" y="282"/>
                  <a:pt x="108" y="283"/>
                </a:cubicBezTo>
                <a:cubicBezTo>
                  <a:pt x="108" y="283"/>
                  <a:pt x="108" y="283"/>
                  <a:pt x="108" y="283"/>
                </a:cubicBezTo>
                <a:cubicBezTo>
                  <a:pt x="109" y="285"/>
                  <a:pt x="107" y="286"/>
                  <a:pt x="108" y="288"/>
                </a:cubicBezTo>
                <a:cubicBezTo>
                  <a:pt x="107" y="288"/>
                  <a:pt x="107" y="289"/>
                  <a:pt x="107" y="289"/>
                </a:cubicBezTo>
                <a:cubicBezTo>
                  <a:pt x="107" y="290"/>
                  <a:pt x="106" y="291"/>
                  <a:pt x="105" y="293"/>
                </a:cubicBezTo>
                <a:cubicBezTo>
                  <a:pt x="105" y="293"/>
                  <a:pt x="105" y="293"/>
                  <a:pt x="105" y="293"/>
                </a:cubicBezTo>
                <a:cubicBezTo>
                  <a:pt x="105" y="293"/>
                  <a:pt x="105" y="294"/>
                  <a:pt x="104" y="294"/>
                </a:cubicBezTo>
                <a:cubicBezTo>
                  <a:pt x="104" y="295"/>
                  <a:pt x="103" y="295"/>
                  <a:pt x="103" y="295"/>
                </a:cubicBezTo>
                <a:cubicBezTo>
                  <a:pt x="103" y="295"/>
                  <a:pt x="103" y="295"/>
                  <a:pt x="104" y="295"/>
                </a:cubicBezTo>
                <a:cubicBezTo>
                  <a:pt x="104" y="296"/>
                  <a:pt x="103" y="296"/>
                  <a:pt x="102" y="297"/>
                </a:cubicBezTo>
                <a:cubicBezTo>
                  <a:pt x="102" y="298"/>
                  <a:pt x="101" y="299"/>
                  <a:pt x="101" y="300"/>
                </a:cubicBezTo>
                <a:cubicBezTo>
                  <a:pt x="101" y="300"/>
                  <a:pt x="102" y="299"/>
                  <a:pt x="102" y="298"/>
                </a:cubicBezTo>
                <a:cubicBezTo>
                  <a:pt x="102" y="299"/>
                  <a:pt x="102" y="299"/>
                  <a:pt x="102" y="300"/>
                </a:cubicBezTo>
                <a:cubicBezTo>
                  <a:pt x="102" y="300"/>
                  <a:pt x="101" y="300"/>
                  <a:pt x="100" y="300"/>
                </a:cubicBezTo>
                <a:cubicBezTo>
                  <a:pt x="100" y="301"/>
                  <a:pt x="99" y="302"/>
                  <a:pt x="100" y="302"/>
                </a:cubicBezTo>
                <a:cubicBezTo>
                  <a:pt x="100" y="302"/>
                  <a:pt x="100" y="301"/>
                  <a:pt x="101" y="301"/>
                </a:cubicBezTo>
                <a:cubicBezTo>
                  <a:pt x="101" y="301"/>
                  <a:pt x="101" y="301"/>
                  <a:pt x="101" y="301"/>
                </a:cubicBezTo>
                <a:cubicBezTo>
                  <a:pt x="101" y="302"/>
                  <a:pt x="100" y="302"/>
                  <a:pt x="99" y="303"/>
                </a:cubicBezTo>
                <a:cubicBezTo>
                  <a:pt x="99" y="303"/>
                  <a:pt x="100" y="303"/>
                  <a:pt x="100" y="303"/>
                </a:cubicBezTo>
                <a:cubicBezTo>
                  <a:pt x="99" y="303"/>
                  <a:pt x="99" y="304"/>
                  <a:pt x="99" y="304"/>
                </a:cubicBezTo>
                <a:cubicBezTo>
                  <a:pt x="99" y="305"/>
                  <a:pt x="97" y="306"/>
                  <a:pt x="97" y="307"/>
                </a:cubicBezTo>
                <a:cubicBezTo>
                  <a:pt x="98" y="307"/>
                  <a:pt x="98" y="307"/>
                  <a:pt x="98" y="307"/>
                </a:cubicBezTo>
                <a:cubicBezTo>
                  <a:pt x="98" y="310"/>
                  <a:pt x="96" y="313"/>
                  <a:pt x="95" y="316"/>
                </a:cubicBezTo>
                <a:cubicBezTo>
                  <a:pt x="94" y="316"/>
                  <a:pt x="95" y="316"/>
                  <a:pt x="94" y="316"/>
                </a:cubicBezTo>
                <a:cubicBezTo>
                  <a:pt x="94" y="318"/>
                  <a:pt x="93" y="319"/>
                  <a:pt x="93" y="321"/>
                </a:cubicBezTo>
                <a:cubicBezTo>
                  <a:pt x="93" y="321"/>
                  <a:pt x="92" y="321"/>
                  <a:pt x="92" y="321"/>
                </a:cubicBezTo>
                <a:cubicBezTo>
                  <a:pt x="92" y="322"/>
                  <a:pt x="92" y="322"/>
                  <a:pt x="92" y="322"/>
                </a:cubicBezTo>
                <a:cubicBezTo>
                  <a:pt x="91" y="323"/>
                  <a:pt x="90" y="325"/>
                  <a:pt x="90" y="326"/>
                </a:cubicBezTo>
                <a:cubicBezTo>
                  <a:pt x="90" y="327"/>
                  <a:pt x="89" y="327"/>
                  <a:pt x="89" y="327"/>
                </a:cubicBezTo>
                <a:cubicBezTo>
                  <a:pt x="88" y="329"/>
                  <a:pt x="87" y="331"/>
                  <a:pt x="87" y="334"/>
                </a:cubicBezTo>
                <a:cubicBezTo>
                  <a:pt x="86" y="334"/>
                  <a:pt x="86" y="335"/>
                  <a:pt x="85" y="336"/>
                </a:cubicBezTo>
                <a:cubicBezTo>
                  <a:pt x="85" y="337"/>
                  <a:pt x="85" y="339"/>
                  <a:pt x="84" y="339"/>
                </a:cubicBezTo>
                <a:cubicBezTo>
                  <a:pt x="84" y="340"/>
                  <a:pt x="84" y="340"/>
                  <a:pt x="84" y="340"/>
                </a:cubicBezTo>
                <a:cubicBezTo>
                  <a:pt x="84" y="340"/>
                  <a:pt x="84" y="341"/>
                  <a:pt x="83" y="341"/>
                </a:cubicBezTo>
                <a:cubicBezTo>
                  <a:pt x="83" y="341"/>
                  <a:pt x="83" y="342"/>
                  <a:pt x="83" y="342"/>
                </a:cubicBezTo>
                <a:cubicBezTo>
                  <a:pt x="83" y="343"/>
                  <a:pt x="82" y="343"/>
                  <a:pt x="81" y="343"/>
                </a:cubicBezTo>
                <a:cubicBezTo>
                  <a:pt x="81" y="344"/>
                  <a:pt x="81" y="345"/>
                  <a:pt x="81" y="346"/>
                </a:cubicBezTo>
                <a:cubicBezTo>
                  <a:pt x="80" y="347"/>
                  <a:pt x="79" y="348"/>
                  <a:pt x="79" y="350"/>
                </a:cubicBezTo>
                <a:cubicBezTo>
                  <a:pt x="78" y="350"/>
                  <a:pt x="77" y="350"/>
                  <a:pt x="77" y="351"/>
                </a:cubicBezTo>
                <a:cubicBezTo>
                  <a:pt x="77" y="352"/>
                  <a:pt x="77" y="353"/>
                  <a:pt x="77" y="353"/>
                </a:cubicBezTo>
                <a:cubicBezTo>
                  <a:pt x="77" y="354"/>
                  <a:pt x="76" y="354"/>
                  <a:pt x="76" y="354"/>
                </a:cubicBezTo>
                <a:cubicBezTo>
                  <a:pt x="76" y="358"/>
                  <a:pt x="73" y="361"/>
                  <a:pt x="74" y="364"/>
                </a:cubicBezTo>
                <a:cubicBezTo>
                  <a:pt x="73" y="364"/>
                  <a:pt x="73" y="364"/>
                  <a:pt x="73" y="364"/>
                </a:cubicBezTo>
                <a:cubicBezTo>
                  <a:pt x="73" y="366"/>
                  <a:pt x="72" y="368"/>
                  <a:pt x="72" y="369"/>
                </a:cubicBezTo>
                <a:cubicBezTo>
                  <a:pt x="71" y="371"/>
                  <a:pt x="71" y="373"/>
                  <a:pt x="70" y="375"/>
                </a:cubicBezTo>
                <a:cubicBezTo>
                  <a:pt x="70" y="375"/>
                  <a:pt x="70" y="376"/>
                  <a:pt x="70" y="377"/>
                </a:cubicBezTo>
                <a:cubicBezTo>
                  <a:pt x="69" y="378"/>
                  <a:pt x="69" y="379"/>
                  <a:pt x="69" y="379"/>
                </a:cubicBezTo>
                <a:cubicBezTo>
                  <a:pt x="69" y="380"/>
                  <a:pt x="69" y="382"/>
                  <a:pt x="70" y="382"/>
                </a:cubicBezTo>
                <a:cubicBezTo>
                  <a:pt x="70" y="382"/>
                  <a:pt x="70" y="381"/>
                  <a:pt x="71" y="381"/>
                </a:cubicBezTo>
                <a:cubicBezTo>
                  <a:pt x="71" y="383"/>
                  <a:pt x="70" y="384"/>
                  <a:pt x="70" y="385"/>
                </a:cubicBezTo>
                <a:cubicBezTo>
                  <a:pt x="70" y="385"/>
                  <a:pt x="70" y="385"/>
                  <a:pt x="69" y="385"/>
                </a:cubicBezTo>
                <a:cubicBezTo>
                  <a:pt x="69" y="386"/>
                  <a:pt x="69" y="387"/>
                  <a:pt x="69" y="387"/>
                </a:cubicBezTo>
                <a:cubicBezTo>
                  <a:pt x="69" y="388"/>
                  <a:pt x="69" y="387"/>
                  <a:pt x="70" y="388"/>
                </a:cubicBezTo>
                <a:cubicBezTo>
                  <a:pt x="69" y="388"/>
                  <a:pt x="70" y="389"/>
                  <a:pt x="69" y="390"/>
                </a:cubicBezTo>
                <a:cubicBezTo>
                  <a:pt x="70" y="390"/>
                  <a:pt x="70" y="390"/>
                  <a:pt x="70" y="390"/>
                </a:cubicBezTo>
                <a:cubicBezTo>
                  <a:pt x="70" y="390"/>
                  <a:pt x="70" y="390"/>
                  <a:pt x="70" y="390"/>
                </a:cubicBezTo>
                <a:cubicBezTo>
                  <a:pt x="71" y="390"/>
                  <a:pt x="71" y="388"/>
                  <a:pt x="72" y="388"/>
                </a:cubicBezTo>
                <a:cubicBezTo>
                  <a:pt x="72" y="389"/>
                  <a:pt x="72" y="389"/>
                  <a:pt x="72" y="389"/>
                </a:cubicBezTo>
                <a:cubicBezTo>
                  <a:pt x="72" y="389"/>
                  <a:pt x="73" y="389"/>
                  <a:pt x="73" y="389"/>
                </a:cubicBezTo>
                <a:cubicBezTo>
                  <a:pt x="73" y="389"/>
                  <a:pt x="73" y="389"/>
                  <a:pt x="73" y="389"/>
                </a:cubicBezTo>
                <a:cubicBezTo>
                  <a:pt x="73" y="390"/>
                  <a:pt x="73" y="391"/>
                  <a:pt x="73" y="392"/>
                </a:cubicBezTo>
                <a:cubicBezTo>
                  <a:pt x="73" y="393"/>
                  <a:pt x="74" y="392"/>
                  <a:pt x="74" y="392"/>
                </a:cubicBezTo>
                <a:cubicBezTo>
                  <a:pt x="74" y="393"/>
                  <a:pt x="74" y="394"/>
                  <a:pt x="74" y="395"/>
                </a:cubicBezTo>
                <a:cubicBezTo>
                  <a:pt x="75" y="395"/>
                  <a:pt x="75" y="395"/>
                  <a:pt x="76" y="394"/>
                </a:cubicBezTo>
                <a:cubicBezTo>
                  <a:pt x="76" y="396"/>
                  <a:pt x="75" y="396"/>
                  <a:pt x="74" y="397"/>
                </a:cubicBezTo>
                <a:cubicBezTo>
                  <a:pt x="74" y="398"/>
                  <a:pt x="73" y="397"/>
                  <a:pt x="73" y="397"/>
                </a:cubicBezTo>
                <a:cubicBezTo>
                  <a:pt x="72" y="398"/>
                  <a:pt x="73" y="399"/>
                  <a:pt x="72" y="399"/>
                </a:cubicBezTo>
                <a:cubicBezTo>
                  <a:pt x="73" y="400"/>
                  <a:pt x="73" y="400"/>
                  <a:pt x="74" y="401"/>
                </a:cubicBezTo>
                <a:cubicBezTo>
                  <a:pt x="74" y="401"/>
                  <a:pt x="74" y="401"/>
                  <a:pt x="74" y="401"/>
                </a:cubicBezTo>
                <a:cubicBezTo>
                  <a:pt x="74" y="401"/>
                  <a:pt x="74" y="401"/>
                  <a:pt x="74" y="401"/>
                </a:cubicBezTo>
                <a:cubicBezTo>
                  <a:pt x="76" y="401"/>
                  <a:pt x="77" y="402"/>
                  <a:pt x="78" y="401"/>
                </a:cubicBezTo>
                <a:cubicBezTo>
                  <a:pt x="77" y="401"/>
                  <a:pt x="77" y="401"/>
                  <a:pt x="77" y="400"/>
                </a:cubicBezTo>
                <a:cubicBezTo>
                  <a:pt x="78" y="400"/>
                  <a:pt x="77" y="399"/>
                  <a:pt x="77" y="399"/>
                </a:cubicBezTo>
                <a:cubicBezTo>
                  <a:pt x="77" y="398"/>
                  <a:pt x="77" y="397"/>
                  <a:pt x="78" y="397"/>
                </a:cubicBezTo>
                <a:cubicBezTo>
                  <a:pt x="78" y="398"/>
                  <a:pt x="78" y="399"/>
                  <a:pt x="78" y="399"/>
                </a:cubicBezTo>
                <a:cubicBezTo>
                  <a:pt x="78" y="399"/>
                  <a:pt x="78" y="399"/>
                  <a:pt x="78" y="399"/>
                </a:cubicBezTo>
                <a:cubicBezTo>
                  <a:pt x="78" y="399"/>
                  <a:pt x="78" y="399"/>
                  <a:pt x="78" y="399"/>
                </a:cubicBezTo>
                <a:cubicBezTo>
                  <a:pt x="79" y="399"/>
                  <a:pt x="79" y="399"/>
                  <a:pt x="79" y="399"/>
                </a:cubicBezTo>
                <a:cubicBezTo>
                  <a:pt x="81" y="397"/>
                  <a:pt x="82" y="395"/>
                  <a:pt x="83" y="394"/>
                </a:cubicBezTo>
                <a:cubicBezTo>
                  <a:pt x="83" y="397"/>
                  <a:pt x="86" y="397"/>
                  <a:pt x="88" y="396"/>
                </a:cubicBezTo>
                <a:cubicBezTo>
                  <a:pt x="89" y="396"/>
                  <a:pt x="89" y="396"/>
                  <a:pt x="89" y="396"/>
                </a:cubicBezTo>
                <a:cubicBezTo>
                  <a:pt x="91" y="395"/>
                  <a:pt x="92" y="394"/>
                  <a:pt x="94" y="393"/>
                </a:cubicBezTo>
                <a:cubicBezTo>
                  <a:pt x="95" y="392"/>
                  <a:pt x="95" y="392"/>
                  <a:pt x="96" y="391"/>
                </a:cubicBezTo>
                <a:cubicBezTo>
                  <a:pt x="96" y="392"/>
                  <a:pt x="96" y="392"/>
                  <a:pt x="96" y="392"/>
                </a:cubicBezTo>
                <a:cubicBezTo>
                  <a:pt x="96" y="392"/>
                  <a:pt x="97" y="392"/>
                  <a:pt x="97" y="392"/>
                </a:cubicBezTo>
                <a:cubicBezTo>
                  <a:pt x="97" y="391"/>
                  <a:pt x="97" y="391"/>
                  <a:pt x="98" y="391"/>
                </a:cubicBezTo>
                <a:cubicBezTo>
                  <a:pt x="98" y="391"/>
                  <a:pt x="98" y="392"/>
                  <a:pt x="98" y="392"/>
                </a:cubicBezTo>
                <a:cubicBezTo>
                  <a:pt x="98" y="391"/>
                  <a:pt x="98" y="391"/>
                  <a:pt x="99" y="390"/>
                </a:cubicBezTo>
                <a:cubicBezTo>
                  <a:pt x="99" y="390"/>
                  <a:pt x="99" y="390"/>
                  <a:pt x="99" y="390"/>
                </a:cubicBezTo>
                <a:cubicBezTo>
                  <a:pt x="100" y="390"/>
                  <a:pt x="100" y="389"/>
                  <a:pt x="100" y="389"/>
                </a:cubicBezTo>
                <a:cubicBezTo>
                  <a:pt x="100" y="391"/>
                  <a:pt x="100" y="393"/>
                  <a:pt x="100" y="395"/>
                </a:cubicBezTo>
                <a:cubicBezTo>
                  <a:pt x="100" y="395"/>
                  <a:pt x="101" y="395"/>
                  <a:pt x="101" y="395"/>
                </a:cubicBezTo>
                <a:cubicBezTo>
                  <a:pt x="102" y="395"/>
                  <a:pt x="102" y="394"/>
                  <a:pt x="102" y="394"/>
                </a:cubicBezTo>
                <a:cubicBezTo>
                  <a:pt x="102" y="394"/>
                  <a:pt x="103" y="394"/>
                  <a:pt x="103" y="394"/>
                </a:cubicBezTo>
                <a:cubicBezTo>
                  <a:pt x="103" y="393"/>
                  <a:pt x="103" y="393"/>
                  <a:pt x="103" y="393"/>
                </a:cubicBezTo>
                <a:cubicBezTo>
                  <a:pt x="104" y="394"/>
                  <a:pt x="103" y="395"/>
                  <a:pt x="103" y="396"/>
                </a:cubicBezTo>
                <a:cubicBezTo>
                  <a:pt x="104" y="395"/>
                  <a:pt x="104" y="394"/>
                  <a:pt x="105" y="393"/>
                </a:cubicBezTo>
                <a:cubicBezTo>
                  <a:pt x="105" y="393"/>
                  <a:pt x="105" y="392"/>
                  <a:pt x="106" y="392"/>
                </a:cubicBezTo>
                <a:cubicBezTo>
                  <a:pt x="106" y="391"/>
                  <a:pt x="106" y="390"/>
                  <a:pt x="106" y="390"/>
                </a:cubicBezTo>
                <a:cubicBezTo>
                  <a:pt x="106" y="389"/>
                  <a:pt x="106" y="389"/>
                  <a:pt x="106" y="389"/>
                </a:cubicBezTo>
                <a:cubicBezTo>
                  <a:pt x="107" y="388"/>
                  <a:pt x="108" y="387"/>
                  <a:pt x="108" y="385"/>
                </a:cubicBezTo>
                <a:cubicBezTo>
                  <a:pt x="108" y="385"/>
                  <a:pt x="107" y="385"/>
                  <a:pt x="107" y="385"/>
                </a:cubicBezTo>
                <a:cubicBezTo>
                  <a:pt x="108" y="385"/>
                  <a:pt x="108" y="385"/>
                  <a:pt x="108" y="385"/>
                </a:cubicBezTo>
                <a:cubicBezTo>
                  <a:pt x="108" y="384"/>
                  <a:pt x="109" y="384"/>
                  <a:pt x="109" y="383"/>
                </a:cubicBezTo>
                <a:cubicBezTo>
                  <a:pt x="109" y="383"/>
                  <a:pt x="110" y="383"/>
                  <a:pt x="110" y="382"/>
                </a:cubicBezTo>
                <a:cubicBezTo>
                  <a:pt x="110" y="382"/>
                  <a:pt x="110" y="382"/>
                  <a:pt x="110" y="382"/>
                </a:cubicBezTo>
                <a:cubicBezTo>
                  <a:pt x="111" y="380"/>
                  <a:pt x="111" y="377"/>
                  <a:pt x="113" y="376"/>
                </a:cubicBezTo>
                <a:cubicBezTo>
                  <a:pt x="112" y="375"/>
                  <a:pt x="113" y="374"/>
                  <a:pt x="114" y="374"/>
                </a:cubicBezTo>
                <a:cubicBezTo>
                  <a:pt x="114" y="375"/>
                  <a:pt x="113" y="376"/>
                  <a:pt x="113" y="376"/>
                </a:cubicBezTo>
                <a:cubicBezTo>
                  <a:pt x="113" y="379"/>
                  <a:pt x="110" y="381"/>
                  <a:pt x="110" y="383"/>
                </a:cubicBezTo>
                <a:cubicBezTo>
                  <a:pt x="110" y="384"/>
                  <a:pt x="110" y="384"/>
                  <a:pt x="110" y="384"/>
                </a:cubicBezTo>
                <a:cubicBezTo>
                  <a:pt x="110" y="384"/>
                  <a:pt x="110" y="384"/>
                  <a:pt x="110" y="385"/>
                </a:cubicBezTo>
                <a:cubicBezTo>
                  <a:pt x="110" y="385"/>
                  <a:pt x="110" y="385"/>
                  <a:pt x="110" y="385"/>
                </a:cubicBezTo>
                <a:cubicBezTo>
                  <a:pt x="110" y="385"/>
                  <a:pt x="109" y="385"/>
                  <a:pt x="109" y="385"/>
                </a:cubicBezTo>
                <a:cubicBezTo>
                  <a:pt x="109" y="386"/>
                  <a:pt x="108" y="387"/>
                  <a:pt x="109" y="387"/>
                </a:cubicBezTo>
                <a:cubicBezTo>
                  <a:pt x="108" y="388"/>
                  <a:pt x="108" y="389"/>
                  <a:pt x="108" y="389"/>
                </a:cubicBezTo>
                <a:cubicBezTo>
                  <a:pt x="108" y="390"/>
                  <a:pt x="107" y="390"/>
                  <a:pt x="107" y="390"/>
                </a:cubicBezTo>
                <a:cubicBezTo>
                  <a:pt x="107" y="390"/>
                  <a:pt x="107" y="390"/>
                  <a:pt x="107" y="390"/>
                </a:cubicBezTo>
                <a:cubicBezTo>
                  <a:pt x="107" y="391"/>
                  <a:pt x="107" y="391"/>
                  <a:pt x="106" y="391"/>
                </a:cubicBezTo>
                <a:cubicBezTo>
                  <a:pt x="107" y="393"/>
                  <a:pt x="105" y="393"/>
                  <a:pt x="104" y="395"/>
                </a:cubicBezTo>
                <a:cubicBezTo>
                  <a:pt x="105" y="395"/>
                  <a:pt x="105" y="395"/>
                  <a:pt x="105" y="395"/>
                </a:cubicBezTo>
                <a:cubicBezTo>
                  <a:pt x="105" y="395"/>
                  <a:pt x="105" y="394"/>
                  <a:pt x="106" y="394"/>
                </a:cubicBezTo>
                <a:cubicBezTo>
                  <a:pt x="106" y="395"/>
                  <a:pt x="105" y="395"/>
                  <a:pt x="105" y="396"/>
                </a:cubicBezTo>
                <a:cubicBezTo>
                  <a:pt x="105" y="396"/>
                  <a:pt x="106" y="396"/>
                  <a:pt x="106" y="396"/>
                </a:cubicBezTo>
                <a:cubicBezTo>
                  <a:pt x="106" y="396"/>
                  <a:pt x="106" y="396"/>
                  <a:pt x="106" y="396"/>
                </a:cubicBezTo>
                <a:cubicBezTo>
                  <a:pt x="106" y="396"/>
                  <a:pt x="107" y="395"/>
                  <a:pt x="107" y="395"/>
                </a:cubicBezTo>
                <a:cubicBezTo>
                  <a:pt x="107" y="394"/>
                  <a:pt x="108" y="393"/>
                  <a:pt x="108" y="392"/>
                </a:cubicBezTo>
                <a:cubicBezTo>
                  <a:pt x="108" y="392"/>
                  <a:pt x="108" y="392"/>
                  <a:pt x="108" y="391"/>
                </a:cubicBezTo>
                <a:cubicBezTo>
                  <a:pt x="109" y="392"/>
                  <a:pt x="108" y="391"/>
                  <a:pt x="109" y="391"/>
                </a:cubicBezTo>
                <a:cubicBezTo>
                  <a:pt x="109" y="391"/>
                  <a:pt x="109" y="391"/>
                  <a:pt x="109" y="392"/>
                </a:cubicBezTo>
                <a:cubicBezTo>
                  <a:pt x="109" y="392"/>
                  <a:pt x="108" y="392"/>
                  <a:pt x="108" y="393"/>
                </a:cubicBezTo>
                <a:cubicBezTo>
                  <a:pt x="109" y="393"/>
                  <a:pt x="109" y="393"/>
                  <a:pt x="109" y="393"/>
                </a:cubicBezTo>
                <a:cubicBezTo>
                  <a:pt x="109" y="393"/>
                  <a:pt x="109" y="393"/>
                  <a:pt x="110" y="393"/>
                </a:cubicBezTo>
                <a:cubicBezTo>
                  <a:pt x="109" y="393"/>
                  <a:pt x="109" y="394"/>
                  <a:pt x="110" y="394"/>
                </a:cubicBezTo>
                <a:cubicBezTo>
                  <a:pt x="109" y="394"/>
                  <a:pt x="109" y="395"/>
                  <a:pt x="109" y="395"/>
                </a:cubicBezTo>
                <a:cubicBezTo>
                  <a:pt x="109" y="395"/>
                  <a:pt x="110" y="395"/>
                  <a:pt x="110" y="396"/>
                </a:cubicBezTo>
                <a:cubicBezTo>
                  <a:pt x="111" y="395"/>
                  <a:pt x="111" y="393"/>
                  <a:pt x="111" y="393"/>
                </a:cubicBezTo>
                <a:cubicBezTo>
                  <a:pt x="112" y="393"/>
                  <a:pt x="112" y="393"/>
                  <a:pt x="112" y="393"/>
                </a:cubicBezTo>
                <a:cubicBezTo>
                  <a:pt x="112" y="393"/>
                  <a:pt x="111" y="395"/>
                  <a:pt x="112" y="395"/>
                </a:cubicBezTo>
                <a:cubicBezTo>
                  <a:pt x="112" y="395"/>
                  <a:pt x="112" y="394"/>
                  <a:pt x="112" y="393"/>
                </a:cubicBezTo>
                <a:cubicBezTo>
                  <a:pt x="112" y="393"/>
                  <a:pt x="113" y="393"/>
                  <a:pt x="113" y="393"/>
                </a:cubicBezTo>
                <a:cubicBezTo>
                  <a:pt x="112" y="394"/>
                  <a:pt x="112" y="395"/>
                  <a:pt x="112" y="396"/>
                </a:cubicBezTo>
                <a:cubicBezTo>
                  <a:pt x="113" y="396"/>
                  <a:pt x="113" y="396"/>
                  <a:pt x="114" y="395"/>
                </a:cubicBezTo>
                <a:cubicBezTo>
                  <a:pt x="114" y="396"/>
                  <a:pt x="115" y="397"/>
                  <a:pt x="116" y="398"/>
                </a:cubicBezTo>
                <a:cubicBezTo>
                  <a:pt x="116" y="397"/>
                  <a:pt x="117" y="397"/>
                  <a:pt x="117" y="397"/>
                </a:cubicBezTo>
                <a:cubicBezTo>
                  <a:pt x="118" y="396"/>
                  <a:pt x="118" y="395"/>
                  <a:pt x="119" y="394"/>
                </a:cubicBezTo>
                <a:cubicBezTo>
                  <a:pt x="119" y="395"/>
                  <a:pt x="119" y="395"/>
                  <a:pt x="119" y="395"/>
                </a:cubicBezTo>
                <a:cubicBezTo>
                  <a:pt x="120" y="393"/>
                  <a:pt x="121" y="392"/>
                  <a:pt x="121" y="391"/>
                </a:cubicBezTo>
                <a:cubicBezTo>
                  <a:pt x="122" y="391"/>
                  <a:pt x="122" y="391"/>
                  <a:pt x="122" y="392"/>
                </a:cubicBezTo>
                <a:cubicBezTo>
                  <a:pt x="122" y="391"/>
                  <a:pt x="122" y="390"/>
                  <a:pt x="123" y="389"/>
                </a:cubicBezTo>
                <a:cubicBezTo>
                  <a:pt x="124" y="390"/>
                  <a:pt x="123" y="391"/>
                  <a:pt x="123" y="392"/>
                </a:cubicBezTo>
                <a:cubicBezTo>
                  <a:pt x="124" y="392"/>
                  <a:pt x="124" y="390"/>
                  <a:pt x="125" y="390"/>
                </a:cubicBezTo>
                <a:cubicBezTo>
                  <a:pt x="125" y="389"/>
                  <a:pt x="124" y="390"/>
                  <a:pt x="125" y="389"/>
                </a:cubicBezTo>
                <a:cubicBezTo>
                  <a:pt x="125" y="390"/>
                  <a:pt x="125" y="389"/>
                  <a:pt x="126" y="389"/>
                </a:cubicBezTo>
                <a:cubicBezTo>
                  <a:pt x="126" y="388"/>
                  <a:pt x="126" y="385"/>
                  <a:pt x="128" y="385"/>
                </a:cubicBezTo>
                <a:cubicBezTo>
                  <a:pt x="128" y="385"/>
                  <a:pt x="127" y="386"/>
                  <a:pt x="128" y="386"/>
                </a:cubicBezTo>
                <a:cubicBezTo>
                  <a:pt x="128" y="386"/>
                  <a:pt x="128" y="386"/>
                  <a:pt x="128" y="386"/>
                </a:cubicBezTo>
                <a:cubicBezTo>
                  <a:pt x="128" y="386"/>
                  <a:pt x="128" y="387"/>
                  <a:pt x="128" y="387"/>
                </a:cubicBezTo>
                <a:cubicBezTo>
                  <a:pt x="128" y="387"/>
                  <a:pt x="127" y="387"/>
                  <a:pt x="127" y="387"/>
                </a:cubicBezTo>
                <a:cubicBezTo>
                  <a:pt x="127" y="387"/>
                  <a:pt x="127" y="388"/>
                  <a:pt x="128" y="388"/>
                </a:cubicBezTo>
                <a:cubicBezTo>
                  <a:pt x="128" y="388"/>
                  <a:pt x="127" y="389"/>
                  <a:pt x="127" y="389"/>
                </a:cubicBezTo>
                <a:cubicBezTo>
                  <a:pt x="127" y="390"/>
                  <a:pt x="127" y="389"/>
                  <a:pt x="127" y="389"/>
                </a:cubicBezTo>
                <a:cubicBezTo>
                  <a:pt x="127" y="391"/>
                  <a:pt x="127" y="391"/>
                  <a:pt x="127" y="392"/>
                </a:cubicBezTo>
                <a:cubicBezTo>
                  <a:pt x="128" y="392"/>
                  <a:pt x="128" y="392"/>
                  <a:pt x="129" y="392"/>
                </a:cubicBezTo>
                <a:cubicBezTo>
                  <a:pt x="129" y="391"/>
                  <a:pt x="130" y="391"/>
                  <a:pt x="130" y="389"/>
                </a:cubicBezTo>
                <a:cubicBezTo>
                  <a:pt x="131" y="389"/>
                  <a:pt x="132" y="388"/>
                  <a:pt x="132" y="386"/>
                </a:cubicBezTo>
                <a:cubicBezTo>
                  <a:pt x="133" y="386"/>
                  <a:pt x="133" y="386"/>
                  <a:pt x="133" y="385"/>
                </a:cubicBezTo>
                <a:cubicBezTo>
                  <a:pt x="134" y="385"/>
                  <a:pt x="133" y="385"/>
                  <a:pt x="134" y="385"/>
                </a:cubicBezTo>
                <a:cubicBezTo>
                  <a:pt x="134" y="383"/>
                  <a:pt x="137" y="381"/>
                  <a:pt x="137" y="379"/>
                </a:cubicBezTo>
                <a:cubicBezTo>
                  <a:pt x="137" y="379"/>
                  <a:pt x="137" y="378"/>
                  <a:pt x="138" y="377"/>
                </a:cubicBezTo>
                <a:cubicBezTo>
                  <a:pt x="138" y="378"/>
                  <a:pt x="138" y="378"/>
                  <a:pt x="138" y="378"/>
                </a:cubicBezTo>
                <a:cubicBezTo>
                  <a:pt x="138" y="378"/>
                  <a:pt x="138" y="379"/>
                  <a:pt x="138" y="379"/>
                </a:cubicBezTo>
                <a:cubicBezTo>
                  <a:pt x="138" y="378"/>
                  <a:pt x="138" y="378"/>
                  <a:pt x="139" y="378"/>
                </a:cubicBezTo>
                <a:cubicBezTo>
                  <a:pt x="139" y="378"/>
                  <a:pt x="139" y="379"/>
                  <a:pt x="139" y="379"/>
                </a:cubicBezTo>
                <a:cubicBezTo>
                  <a:pt x="139" y="377"/>
                  <a:pt x="140" y="377"/>
                  <a:pt x="140" y="375"/>
                </a:cubicBezTo>
                <a:cubicBezTo>
                  <a:pt x="142" y="373"/>
                  <a:pt x="143" y="370"/>
                  <a:pt x="144" y="369"/>
                </a:cubicBezTo>
                <a:cubicBezTo>
                  <a:pt x="145" y="366"/>
                  <a:pt x="146" y="365"/>
                  <a:pt x="146" y="363"/>
                </a:cubicBezTo>
                <a:cubicBezTo>
                  <a:pt x="146" y="363"/>
                  <a:pt x="147" y="362"/>
                  <a:pt x="147" y="362"/>
                </a:cubicBezTo>
                <a:cubicBezTo>
                  <a:pt x="147" y="362"/>
                  <a:pt x="147" y="361"/>
                  <a:pt x="148" y="361"/>
                </a:cubicBezTo>
                <a:cubicBezTo>
                  <a:pt x="147" y="364"/>
                  <a:pt x="147" y="367"/>
                  <a:pt x="147" y="370"/>
                </a:cubicBezTo>
                <a:cubicBezTo>
                  <a:pt x="147" y="370"/>
                  <a:pt x="147" y="370"/>
                  <a:pt x="147" y="371"/>
                </a:cubicBezTo>
                <a:cubicBezTo>
                  <a:pt x="147" y="371"/>
                  <a:pt x="147" y="371"/>
                  <a:pt x="147" y="371"/>
                </a:cubicBezTo>
                <a:cubicBezTo>
                  <a:pt x="147" y="372"/>
                  <a:pt x="147" y="373"/>
                  <a:pt x="147" y="374"/>
                </a:cubicBezTo>
                <a:cubicBezTo>
                  <a:pt x="147" y="374"/>
                  <a:pt x="147" y="375"/>
                  <a:pt x="147" y="375"/>
                </a:cubicBezTo>
                <a:cubicBezTo>
                  <a:pt x="147" y="376"/>
                  <a:pt x="147" y="376"/>
                  <a:pt x="147" y="376"/>
                </a:cubicBezTo>
                <a:cubicBezTo>
                  <a:pt x="147" y="376"/>
                  <a:pt x="147" y="376"/>
                  <a:pt x="147" y="376"/>
                </a:cubicBezTo>
                <a:cubicBezTo>
                  <a:pt x="147" y="376"/>
                  <a:pt x="147" y="377"/>
                  <a:pt x="147" y="377"/>
                </a:cubicBezTo>
                <a:cubicBezTo>
                  <a:pt x="147" y="377"/>
                  <a:pt x="147" y="377"/>
                  <a:pt x="147" y="378"/>
                </a:cubicBezTo>
                <a:cubicBezTo>
                  <a:pt x="148" y="378"/>
                  <a:pt x="148" y="378"/>
                  <a:pt x="148" y="378"/>
                </a:cubicBezTo>
                <a:cubicBezTo>
                  <a:pt x="149" y="378"/>
                  <a:pt x="149" y="377"/>
                  <a:pt x="149" y="377"/>
                </a:cubicBezTo>
                <a:cubicBezTo>
                  <a:pt x="150" y="377"/>
                  <a:pt x="151" y="377"/>
                  <a:pt x="152" y="376"/>
                </a:cubicBezTo>
                <a:cubicBezTo>
                  <a:pt x="152" y="375"/>
                  <a:pt x="153" y="373"/>
                  <a:pt x="154" y="372"/>
                </a:cubicBezTo>
                <a:cubicBezTo>
                  <a:pt x="154" y="371"/>
                  <a:pt x="154" y="371"/>
                  <a:pt x="155" y="370"/>
                </a:cubicBezTo>
                <a:cubicBezTo>
                  <a:pt x="155" y="370"/>
                  <a:pt x="155" y="369"/>
                  <a:pt x="156" y="369"/>
                </a:cubicBezTo>
                <a:cubicBezTo>
                  <a:pt x="156" y="370"/>
                  <a:pt x="155" y="372"/>
                  <a:pt x="154" y="374"/>
                </a:cubicBezTo>
                <a:cubicBezTo>
                  <a:pt x="155" y="373"/>
                  <a:pt x="155" y="373"/>
                  <a:pt x="155" y="372"/>
                </a:cubicBezTo>
                <a:cubicBezTo>
                  <a:pt x="156" y="372"/>
                  <a:pt x="155" y="372"/>
                  <a:pt x="156" y="372"/>
                </a:cubicBezTo>
                <a:cubicBezTo>
                  <a:pt x="157" y="368"/>
                  <a:pt x="160" y="367"/>
                  <a:pt x="161" y="363"/>
                </a:cubicBezTo>
                <a:cubicBezTo>
                  <a:pt x="161" y="363"/>
                  <a:pt x="161" y="363"/>
                  <a:pt x="161" y="362"/>
                </a:cubicBezTo>
                <a:cubicBezTo>
                  <a:pt x="161" y="362"/>
                  <a:pt x="161" y="361"/>
                  <a:pt x="162" y="361"/>
                </a:cubicBezTo>
                <a:cubicBezTo>
                  <a:pt x="162" y="359"/>
                  <a:pt x="163" y="358"/>
                  <a:pt x="164" y="357"/>
                </a:cubicBezTo>
                <a:cubicBezTo>
                  <a:pt x="164" y="356"/>
                  <a:pt x="165" y="355"/>
                  <a:pt x="166" y="354"/>
                </a:cubicBezTo>
                <a:cubicBezTo>
                  <a:pt x="166" y="354"/>
                  <a:pt x="166" y="354"/>
                  <a:pt x="166" y="354"/>
                </a:cubicBezTo>
                <a:cubicBezTo>
                  <a:pt x="166" y="352"/>
                  <a:pt x="167" y="352"/>
                  <a:pt x="167" y="351"/>
                </a:cubicBezTo>
                <a:cubicBezTo>
                  <a:pt x="167" y="351"/>
                  <a:pt x="168" y="351"/>
                  <a:pt x="168" y="351"/>
                </a:cubicBezTo>
                <a:cubicBezTo>
                  <a:pt x="168" y="351"/>
                  <a:pt x="168" y="351"/>
                  <a:pt x="168" y="351"/>
                </a:cubicBezTo>
                <a:cubicBezTo>
                  <a:pt x="168" y="351"/>
                  <a:pt x="167" y="351"/>
                  <a:pt x="167" y="351"/>
                </a:cubicBezTo>
                <a:cubicBezTo>
                  <a:pt x="167" y="350"/>
                  <a:pt x="168" y="350"/>
                  <a:pt x="168" y="350"/>
                </a:cubicBezTo>
                <a:cubicBezTo>
                  <a:pt x="168" y="350"/>
                  <a:pt x="168" y="351"/>
                  <a:pt x="168" y="351"/>
                </a:cubicBezTo>
                <a:cubicBezTo>
                  <a:pt x="169" y="350"/>
                  <a:pt x="169" y="349"/>
                  <a:pt x="169" y="348"/>
                </a:cubicBezTo>
                <a:cubicBezTo>
                  <a:pt x="169" y="349"/>
                  <a:pt x="170" y="349"/>
                  <a:pt x="170" y="349"/>
                </a:cubicBezTo>
                <a:cubicBezTo>
                  <a:pt x="170" y="350"/>
                  <a:pt x="169" y="349"/>
                  <a:pt x="169" y="349"/>
                </a:cubicBezTo>
                <a:cubicBezTo>
                  <a:pt x="169" y="350"/>
                  <a:pt x="169" y="350"/>
                  <a:pt x="169" y="350"/>
                </a:cubicBezTo>
                <a:cubicBezTo>
                  <a:pt x="169" y="350"/>
                  <a:pt x="169" y="350"/>
                  <a:pt x="170" y="350"/>
                </a:cubicBezTo>
                <a:cubicBezTo>
                  <a:pt x="169" y="351"/>
                  <a:pt x="169" y="352"/>
                  <a:pt x="168" y="354"/>
                </a:cubicBezTo>
                <a:cubicBezTo>
                  <a:pt x="169" y="354"/>
                  <a:pt x="169" y="352"/>
                  <a:pt x="170" y="352"/>
                </a:cubicBezTo>
                <a:cubicBezTo>
                  <a:pt x="170" y="352"/>
                  <a:pt x="170" y="353"/>
                  <a:pt x="170" y="353"/>
                </a:cubicBezTo>
                <a:cubicBezTo>
                  <a:pt x="170" y="352"/>
                  <a:pt x="171" y="351"/>
                  <a:pt x="172" y="351"/>
                </a:cubicBezTo>
                <a:cubicBezTo>
                  <a:pt x="172" y="350"/>
                  <a:pt x="172" y="350"/>
                  <a:pt x="172" y="349"/>
                </a:cubicBezTo>
                <a:cubicBezTo>
                  <a:pt x="172" y="349"/>
                  <a:pt x="173" y="349"/>
                  <a:pt x="173" y="349"/>
                </a:cubicBezTo>
                <a:cubicBezTo>
                  <a:pt x="173" y="350"/>
                  <a:pt x="172" y="349"/>
                  <a:pt x="172" y="350"/>
                </a:cubicBezTo>
                <a:cubicBezTo>
                  <a:pt x="172" y="350"/>
                  <a:pt x="172" y="351"/>
                  <a:pt x="172" y="351"/>
                </a:cubicBezTo>
                <a:cubicBezTo>
                  <a:pt x="172" y="351"/>
                  <a:pt x="172" y="352"/>
                  <a:pt x="172" y="352"/>
                </a:cubicBezTo>
                <a:cubicBezTo>
                  <a:pt x="173" y="352"/>
                  <a:pt x="173" y="353"/>
                  <a:pt x="173" y="353"/>
                </a:cubicBezTo>
                <a:cubicBezTo>
                  <a:pt x="173" y="353"/>
                  <a:pt x="173" y="353"/>
                  <a:pt x="173" y="353"/>
                </a:cubicBezTo>
                <a:close/>
                <a:moveTo>
                  <a:pt x="194" y="102"/>
                </a:moveTo>
                <a:cubicBezTo>
                  <a:pt x="194" y="101"/>
                  <a:pt x="194" y="102"/>
                  <a:pt x="194" y="102"/>
                </a:cubicBezTo>
                <a:close/>
                <a:moveTo>
                  <a:pt x="185" y="115"/>
                </a:moveTo>
                <a:cubicBezTo>
                  <a:pt x="185" y="116"/>
                  <a:pt x="184" y="117"/>
                  <a:pt x="184" y="117"/>
                </a:cubicBezTo>
                <a:cubicBezTo>
                  <a:pt x="184" y="116"/>
                  <a:pt x="184" y="116"/>
                  <a:pt x="184" y="116"/>
                </a:cubicBezTo>
                <a:cubicBezTo>
                  <a:pt x="184" y="116"/>
                  <a:pt x="184" y="115"/>
                  <a:pt x="185" y="115"/>
                </a:cubicBezTo>
                <a:close/>
                <a:moveTo>
                  <a:pt x="184" y="117"/>
                </a:moveTo>
                <a:cubicBezTo>
                  <a:pt x="184" y="116"/>
                  <a:pt x="184" y="117"/>
                  <a:pt x="184" y="117"/>
                </a:cubicBezTo>
                <a:close/>
                <a:moveTo>
                  <a:pt x="184" y="117"/>
                </a:moveTo>
                <a:cubicBezTo>
                  <a:pt x="184" y="117"/>
                  <a:pt x="183" y="117"/>
                  <a:pt x="183" y="117"/>
                </a:cubicBezTo>
                <a:cubicBezTo>
                  <a:pt x="183" y="117"/>
                  <a:pt x="183" y="117"/>
                  <a:pt x="184" y="117"/>
                </a:cubicBezTo>
                <a:close/>
                <a:moveTo>
                  <a:pt x="183" y="118"/>
                </a:moveTo>
                <a:cubicBezTo>
                  <a:pt x="183" y="117"/>
                  <a:pt x="183" y="118"/>
                  <a:pt x="183" y="118"/>
                </a:cubicBezTo>
                <a:cubicBezTo>
                  <a:pt x="183" y="118"/>
                  <a:pt x="183" y="118"/>
                  <a:pt x="183" y="118"/>
                </a:cubicBezTo>
                <a:cubicBezTo>
                  <a:pt x="183" y="118"/>
                  <a:pt x="183" y="118"/>
                  <a:pt x="183" y="118"/>
                </a:cubicBezTo>
                <a:close/>
                <a:moveTo>
                  <a:pt x="183" y="118"/>
                </a:moveTo>
                <a:cubicBezTo>
                  <a:pt x="183" y="119"/>
                  <a:pt x="182" y="119"/>
                  <a:pt x="182" y="119"/>
                </a:cubicBezTo>
                <a:cubicBezTo>
                  <a:pt x="182" y="119"/>
                  <a:pt x="182" y="120"/>
                  <a:pt x="182" y="120"/>
                </a:cubicBezTo>
                <a:cubicBezTo>
                  <a:pt x="182" y="120"/>
                  <a:pt x="181" y="120"/>
                  <a:pt x="181" y="119"/>
                </a:cubicBezTo>
                <a:cubicBezTo>
                  <a:pt x="182" y="119"/>
                  <a:pt x="182" y="118"/>
                  <a:pt x="183" y="118"/>
                </a:cubicBezTo>
                <a:close/>
                <a:moveTo>
                  <a:pt x="180" y="123"/>
                </a:moveTo>
                <a:cubicBezTo>
                  <a:pt x="180" y="123"/>
                  <a:pt x="180" y="123"/>
                  <a:pt x="180" y="123"/>
                </a:cubicBezTo>
                <a:close/>
                <a:moveTo>
                  <a:pt x="173" y="132"/>
                </a:moveTo>
                <a:cubicBezTo>
                  <a:pt x="173" y="132"/>
                  <a:pt x="173" y="132"/>
                  <a:pt x="173" y="132"/>
                </a:cubicBezTo>
                <a:close/>
                <a:moveTo>
                  <a:pt x="272" y="137"/>
                </a:moveTo>
                <a:cubicBezTo>
                  <a:pt x="272" y="138"/>
                  <a:pt x="272" y="138"/>
                  <a:pt x="272" y="138"/>
                </a:cubicBezTo>
                <a:cubicBezTo>
                  <a:pt x="271" y="138"/>
                  <a:pt x="272" y="137"/>
                  <a:pt x="272" y="137"/>
                </a:cubicBezTo>
                <a:close/>
                <a:moveTo>
                  <a:pt x="150" y="148"/>
                </a:moveTo>
                <a:cubicBezTo>
                  <a:pt x="151" y="148"/>
                  <a:pt x="150" y="149"/>
                  <a:pt x="150" y="149"/>
                </a:cubicBezTo>
                <a:cubicBezTo>
                  <a:pt x="150" y="150"/>
                  <a:pt x="150" y="150"/>
                  <a:pt x="149" y="150"/>
                </a:cubicBezTo>
                <a:cubicBezTo>
                  <a:pt x="149" y="151"/>
                  <a:pt x="149" y="151"/>
                  <a:pt x="149" y="152"/>
                </a:cubicBezTo>
                <a:cubicBezTo>
                  <a:pt x="149" y="152"/>
                  <a:pt x="149" y="152"/>
                  <a:pt x="148" y="152"/>
                </a:cubicBezTo>
                <a:cubicBezTo>
                  <a:pt x="148" y="152"/>
                  <a:pt x="148" y="152"/>
                  <a:pt x="148" y="152"/>
                </a:cubicBezTo>
                <a:cubicBezTo>
                  <a:pt x="149" y="152"/>
                  <a:pt x="149" y="151"/>
                  <a:pt x="149" y="150"/>
                </a:cubicBezTo>
                <a:cubicBezTo>
                  <a:pt x="149" y="150"/>
                  <a:pt x="150" y="149"/>
                  <a:pt x="150" y="148"/>
                </a:cubicBezTo>
                <a:close/>
                <a:moveTo>
                  <a:pt x="120" y="154"/>
                </a:moveTo>
                <a:cubicBezTo>
                  <a:pt x="120" y="153"/>
                  <a:pt x="120" y="154"/>
                  <a:pt x="120" y="154"/>
                </a:cubicBezTo>
                <a:close/>
                <a:moveTo>
                  <a:pt x="153" y="154"/>
                </a:moveTo>
                <a:cubicBezTo>
                  <a:pt x="153" y="154"/>
                  <a:pt x="153" y="154"/>
                  <a:pt x="153" y="154"/>
                </a:cubicBezTo>
                <a:cubicBezTo>
                  <a:pt x="153" y="154"/>
                  <a:pt x="153" y="154"/>
                  <a:pt x="153" y="154"/>
                </a:cubicBezTo>
                <a:cubicBezTo>
                  <a:pt x="153" y="154"/>
                  <a:pt x="153" y="154"/>
                  <a:pt x="153" y="154"/>
                </a:cubicBezTo>
                <a:cubicBezTo>
                  <a:pt x="153" y="154"/>
                  <a:pt x="153" y="154"/>
                  <a:pt x="153" y="154"/>
                </a:cubicBezTo>
                <a:close/>
                <a:moveTo>
                  <a:pt x="153" y="154"/>
                </a:moveTo>
                <a:cubicBezTo>
                  <a:pt x="153" y="154"/>
                  <a:pt x="153" y="156"/>
                  <a:pt x="152" y="156"/>
                </a:cubicBezTo>
                <a:cubicBezTo>
                  <a:pt x="152" y="155"/>
                  <a:pt x="152" y="155"/>
                  <a:pt x="153" y="154"/>
                </a:cubicBezTo>
                <a:close/>
                <a:moveTo>
                  <a:pt x="121" y="155"/>
                </a:moveTo>
                <a:cubicBezTo>
                  <a:pt x="121" y="155"/>
                  <a:pt x="121" y="155"/>
                  <a:pt x="121" y="155"/>
                </a:cubicBezTo>
                <a:cubicBezTo>
                  <a:pt x="121" y="155"/>
                  <a:pt x="121" y="155"/>
                  <a:pt x="121" y="155"/>
                </a:cubicBezTo>
                <a:cubicBezTo>
                  <a:pt x="121" y="155"/>
                  <a:pt x="121" y="155"/>
                  <a:pt x="121" y="155"/>
                </a:cubicBezTo>
                <a:close/>
                <a:moveTo>
                  <a:pt x="121" y="156"/>
                </a:moveTo>
                <a:cubicBezTo>
                  <a:pt x="121" y="156"/>
                  <a:pt x="121" y="156"/>
                  <a:pt x="121" y="156"/>
                </a:cubicBezTo>
                <a:close/>
                <a:moveTo>
                  <a:pt x="152" y="156"/>
                </a:moveTo>
                <a:cubicBezTo>
                  <a:pt x="152" y="156"/>
                  <a:pt x="152" y="156"/>
                  <a:pt x="152" y="156"/>
                </a:cubicBezTo>
                <a:cubicBezTo>
                  <a:pt x="152" y="157"/>
                  <a:pt x="152" y="157"/>
                  <a:pt x="152" y="157"/>
                </a:cubicBezTo>
                <a:cubicBezTo>
                  <a:pt x="151" y="157"/>
                  <a:pt x="152" y="156"/>
                  <a:pt x="152" y="156"/>
                </a:cubicBezTo>
                <a:close/>
                <a:moveTo>
                  <a:pt x="143" y="161"/>
                </a:moveTo>
                <a:cubicBezTo>
                  <a:pt x="143" y="161"/>
                  <a:pt x="143" y="161"/>
                  <a:pt x="143" y="161"/>
                </a:cubicBezTo>
                <a:close/>
                <a:moveTo>
                  <a:pt x="117" y="161"/>
                </a:moveTo>
                <a:cubicBezTo>
                  <a:pt x="117" y="161"/>
                  <a:pt x="118" y="161"/>
                  <a:pt x="117" y="161"/>
                </a:cubicBezTo>
                <a:close/>
                <a:moveTo>
                  <a:pt x="116" y="162"/>
                </a:moveTo>
                <a:cubicBezTo>
                  <a:pt x="117" y="162"/>
                  <a:pt x="117" y="162"/>
                  <a:pt x="117" y="162"/>
                </a:cubicBezTo>
                <a:cubicBezTo>
                  <a:pt x="117" y="163"/>
                  <a:pt x="116" y="163"/>
                  <a:pt x="116" y="164"/>
                </a:cubicBezTo>
                <a:cubicBezTo>
                  <a:pt x="116" y="164"/>
                  <a:pt x="115" y="164"/>
                  <a:pt x="116" y="163"/>
                </a:cubicBezTo>
                <a:cubicBezTo>
                  <a:pt x="116" y="163"/>
                  <a:pt x="116" y="162"/>
                  <a:pt x="116" y="162"/>
                </a:cubicBezTo>
                <a:close/>
                <a:moveTo>
                  <a:pt x="129" y="163"/>
                </a:moveTo>
                <a:cubicBezTo>
                  <a:pt x="129" y="163"/>
                  <a:pt x="129" y="164"/>
                  <a:pt x="129" y="163"/>
                </a:cubicBezTo>
                <a:close/>
                <a:moveTo>
                  <a:pt x="115" y="167"/>
                </a:moveTo>
                <a:cubicBezTo>
                  <a:pt x="115" y="168"/>
                  <a:pt x="115" y="168"/>
                  <a:pt x="116" y="168"/>
                </a:cubicBezTo>
                <a:cubicBezTo>
                  <a:pt x="115" y="168"/>
                  <a:pt x="115" y="168"/>
                  <a:pt x="115" y="167"/>
                </a:cubicBezTo>
                <a:close/>
                <a:moveTo>
                  <a:pt x="112" y="171"/>
                </a:moveTo>
                <a:cubicBezTo>
                  <a:pt x="113" y="170"/>
                  <a:pt x="113" y="171"/>
                  <a:pt x="113" y="171"/>
                </a:cubicBezTo>
                <a:cubicBezTo>
                  <a:pt x="113" y="171"/>
                  <a:pt x="112" y="171"/>
                  <a:pt x="112" y="171"/>
                </a:cubicBezTo>
                <a:close/>
                <a:moveTo>
                  <a:pt x="122" y="182"/>
                </a:moveTo>
                <a:cubicBezTo>
                  <a:pt x="122" y="183"/>
                  <a:pt x="122" y="183"/>
                  <a:pt x="122" y="182"/>
                </a:cubicBezTo>
                <a:close/>
                <a:moveTo>
                  <a:pt x="106" y="186"/>
                </a:moveTo>
                <a:cubicBezTo>
                  <a:pt x="107" y="186"/>
                  <a:pt x="106" y="186"/>
                  <a:pt x="106" y="186"/>
                </a:cubicBezTo>
                <a:cubicBezTo>
                  <a:pt x="106" y="186"/>
                  <a:pt x="106" y="186"/>
                  <a:pt x="106" y="186"/>
                </a:cubicBezTo>
                <a:close/>
                <a:moveTo>
                  <a:pt x="123" y="188"/>
                </a:moveTo>
                <a:cubicBezTo>
                  <a:pt x="123" y="188"/>
                  <a:pt x="123" y="188"/>
                  <a:pt x="123" y="188"/>
                </a:cubicBezTo>
                <a:cubicBezTo>
                  <a:pt x="123" y="188"/>
                  <a:pt x="123" y="189"/>
                  <a:pt x="122" y="189"/>
                </a:cubicBezTo>
                <a:cubicBezTo>
                  <a:pt x="122" y="189"/>
                  <a:pt x="122" y="189"/>
                  <a:pt x="123" y="188"/>
                </a:cubicBezTo>
                <a:close/>
                <a:moveTo>
                  <a:pt x="122" y="190"/>
                </a:moveTo>
                <a:cubicBezTo>
                  <a:pt x="123" y="190"/>
                  <a:pt x="123" y="190"/>
                  <a:pt x="122" y="190"/>
                </a:cubicBezTo>
                <a:cubicBezTo>
                  <a:pt x="122" y="190"/>
                  <a:pt x="122" y="190"/>
                  <a:pt x="122" y="190"/>
                </a:cubicBezTo>
                <a:close/>
                <a:moveTo>
                  <a:pt x="124" y="192"/>
                </a:moveTo>
                <a:cubicBezTo>
                  <a:pt x="125" y="193"/>
                  <a:pt x="124" y="193"/>
                  <a:pt x="124" y="193"/>
                </a:cubicBezTo>
                <a:cubicBezTo>
                  <a:pt x="123" y="193"/>
                  <a:pt x="124" y="193"/>
                  <a:pt x="123" y="193"/>
                </a:cubicBezTo>
                <a:cubicBezTo>
                  <a:pt x="123" y="192"/>
                  <a:pt x="123" y="192"/>
                  <a:pt x="124" y="192"/>
                </a:cubicBezTo>
                <a:close/>
                <a:moveTo>
                  <a:pt x="123" y="195"/>
                </a:moveTo>
                <a:cubicBezTo>
                  <a:pt x="123" y="195"/>
                  <a:pt x="123" y="195"/>
                  <a:pt x="123" y="195"/>
                </a:cubicBezTo>
                <a:close/>
                <a:moveTo>
                  <a:pt x="123" y="196"/>
                </a:moveTo>
                <a:cubicBezTo>
                  <a:pt x="122" y="196"/>
                  <a:pt x="122" y="197"/>
                  <a:pt x="122" y="197"/>
                </a:cubicBezTo>
                <a:cubicBezTo>
                  <a:pt x="122" y="198"/>
                  <a:pt x="122" y="198"/>
                  <a:pt x="122" y="198"/>
                </a:cubicBezTo>
                <a:cubicBezTo>
                  <a:pt x="122" y="198"/>
                  <a:pt x="122" y="198"/>
                  <a:pt x="122" y="198"/>
                </a:cubicBezTo>
                <a:cubicBezTo>
                  <a:pt x="121" y="199"/>
                  <a:pt x="121" y="199"/>
                  <a:pt x="121" y="199"/>
                </a:cubicBezTo>
                <a:cubicBezTo>
                  <a:pt x="121" y="199"/>
                  <a:pt x="121" y="198"/>
                  <a:pt x="121" y="198"/>
                </a:cubicBezTo>
                <a:cubicBezTo>
                  <a:pt x="121" y="198"/>
                  <a:pt x="122" y="197"/>
                  <a:pt x="122" y="197"/>
                </a:cubicBezTo>
                <a:cubicBezTo>
                  <a:pt x="122" y="196"/>
                  <a:pt x="122" y="196"/>
                  <a:pt x="123" y="196"/>
                </a:cubicBezTo>
                <a:close/>
                <a:moveTo>
                  <a:pt x="121" y="199"/>
                </a:moveTo>
                <a:cubicBezTo>
                  <a:pt x="121" y="199"/>
                  <a:pt x="121" y="200"/>
                  <a:pt x="121" y="200"/>
                </a:cubicBezTo>
                <a:cubicBezTo>
                  <a:pt x="121" y="201"/>
                  <a:pt x="121" y="201"/>
                  <a:pt x="121" y="201"/>
                </a:cubicBezTo>
                <a:cubicBezTo>
                  <a:pt x="120" y="201"/>
                  <a:pt x="120" y="201"/>
                  <a:pt x="120" y="201"/>
                </a:cubicBezTo>
                <a:cubicBezTo>
                  <a:pt x="120" y="202"/>
                  <a:pt x="119" y="204"/>
                  <a:pt x="119" y="205"/>
                </a:cubicBezTo>
                <a:cubicBezTo>
                  <a:pt x="119" y="205"/>
                  <a:pt x="118" y="205"/>
                  <a:pt x="118" y="205"/>
                </a:cubicBezTo>
                <a:cubicBezTo>
                  <a:pt x="118" y="204"/>
                  <a:pt x="118" y="204"/>
                  <a:pt x="119" y="203"/>
                </a:cubicBezTo>
                <a:cubicBezTo>
                  <a:pt x="119" y="203"/>
                  <a:pt x="119" y="202"/>
                  <a:pt x="118" y="202"/>
                </a:cubicBezTo>
                <a:cubicBezTo>
                  <a:pt x="119" y="202"/>
                  <a:pt x="119" y="202"/>
                  <a:pt x="120" y="201"/>
                </a:cubicBezTo>
                <a:cubicBezTo>
                  <a:pt x="120" y="201"/>
                  <a:pt x="120" y="201"/>
                  <a:pt x="120" y="201"/>
                </a:cubicBezTo>
                <a:cubicBezTo>
                  <a:pt x="120" y="200"/>
                  <a:pt x="120" y="200"/>
                  <a:pt x="121" y="199"/>
                </a:cubicBezTo>
                <a:close/>
                <a:moveTo>
                  <a:pt x="93" y="203"/>
                </a:moveTo>
                <a:cubicBezTo>
                  <a:pt x="93" y="203"/>
                  <a:pt x="93" y="204"/>
                  <a:pt x="93" y="203"/>
                </a:cubicBezTo>
                <a:close/>
                <a:moveTo>
                  <a:pt x="120" y="207"/>
                </a:moveTo>
                <a:cubicBezTo>
                  <a:pt x="120" y="207"/>
                  <a:pt x="119" y="208"/>
                  <a:pt x="119" y="209"/>
                </a:cubicBezTo>
                <a:cubicBezTo>
                  <a:pt x="119" y="208"/>
                  <a:pt x="120" y="208"/>
                  <a:pt x="120" y="207"/>
                </a:cubicBezTo>
                <a:close/>
                <a:moveTo>
                  <a:pt x="91" y="207"/>
                </a:moveTo>
                <a:cubicBezTo>
                  <a:pt x="91" y="207"/>
                  <a:pt x="91" y="208"/>
                  <a:pt x="91" y="208"/>
                </a:cubicBezTo>
                <a:cubicBezTo>
                  <a:pt x="91" y="208"/>
                  <a:pt x="91" y="208"/>
                  <a:pt x="91" y="207"/>
                </a:cubicBezTo>
                <a:close/>
                <a:moveTo>
                  <a:pt x="91" y="209"/>
                </a:moveTo>
                <a:cubicBezTo>
                  <a:pt x="91" y="209"/>
                  <a:pt x="91" y="209"/>
                  <a:pt x="91" y="209"/>
                </a:cubicBezTo>
                <a:cubicBezTo>
                  <a:pt x="91" y="209"/>
                  <a:pt x="91" y="209"/>
                  <a:pt x="91" y="209"/>
                </a:cubicBezTo>
                <a:close/>
                <a:moveTo>
                  <a:pt x="119" y="209"/>
                </a:moveTo>
                <a:cubicBezTo>
                  <a:pt x="119" y="209"/>
                  <a:pt x="119" y="209"/>
                  <a:pt x="119" y="209"/>
                </a:cubicBezTo>
                <a:cubicBezTo>
                  <a:pt x="119" y="209"/>
                  <a:pt x="119" y="209"/>
                  <a:pt x="119" y="209"/>
                </a:cubicBezTo>
                <a:close/>
                <a:moveTo>
                  <a:pt x="119" y="209"/>
                </a:moveTo>
                <a:cubicBezTo>
                  <a:pt x="119" y="210"/>
                  <a:pt x="119" y="210"/>
                  <a:pt x="119" y="211"/>
                </a:cubicBezTo>
                <a:cubicBezTo>
                  <a:pt x="119" y="211"/>
                  <a:pt x="119" y="211"/>
                  <a:pt x="118" y="211"/>
                </a:cubicBezTo>
                <a:cubicBezTo>
                  <a:pt x="118" y="212"/>
                  <a:pt x="118" y="212"/>
                  <a:pt x="118" y="212"/>
                </a:cubicBezTo>
                <a:cubicBezTo>
                  <a:pt x="118" y="212"/>
                  <a:pt x="118" y="212"/>
                  <a:pt x="117" y="212"/>
                </a:cubicBezTo>
                <a:cubicBezTo>
                  <a:pt x="117" y="212"/>
                  <a:pt x="117" y="212"/>
                  <a:pt x="117" y="211"/>
                </a:cubicBezTo>
                <a:cubicBezTo>
                  <a:pt x="118" y="211"/>
                  <a:pt x="118" y="210"/>
                  <a:pt x="119" y="209"/>
                </a:cubicBezTo>
                <a:close/>
                <a:moveTo>
                  <a:pt x="116" y="212"/>
                </a:moveTo>
                <a:cubicBezTo>
                  <a:pt x="116" y="212"/>
                  <a:pt x="116" y="212"/>
                  <a:pt x="116" y="212"/>
                </a:cubicBezTo>
                <a:cubicBezTo>
                  <a:pt x="116" y="212"/>
                  <a:pt x="116" y="212"/>
                  <a:pt x="116" y="212"/>
                </a:cubicBezTo>
                <a:cubicBezTo>
                  <a:pt x="116" y="212"/>
                  <a:pt x="116" y="212"/>
                  <a:pt x="116" y="212"/>
                </a:cubicBezTo>
                <a:cubicBezTo>
                  <a:pt x="116" y="212"/>
                  <a:pt x="116" y="212"/>
                  <a:pt x="116" y="212"/>
                </a:cubicBezTo>
                <a:close/>
                <a:moveTo>
                  <a:pt x="116" y="213"/>
                </a:moveTo>
                <a:cubicBezTo>
                  <a:pt x="116" y="213"/>
                  <a:pt x="115" y="214"/>
                  <a:pt x="116" y="214"/>
                </a:cubicBezTo>
                <a:cubicBezTo>
                  <a:pt x="116" y="214"/>
                  <a:pt x="116" y="214"/>
                  <a:pt x="117" y="214"/>
                </a:cubicBezTo>
                <a:cubicBezTo>
                  <a:pt x="116" y="215"/>
                  <a:pt x="115" y="214"/>
                  <a:pt x="114" y="214"/>
                </a:cubicBezTo>
                <a:cubicBezTo>
                  <a:pt x="114" y="214"/>
                  <a:pt x="115" y="214"/>
                  <a:pt x="115" y="214"/>
                </a:cubicBezTo>
                <a:cubicBezTo>
                  <a:pt x="115" y="213"/>
                  <a:pt x="115" y="213"/>
                  <a:pt x="116" y="213"/>
                </a:cubicBezTo>
                <a:close/>
                <a:moveTo>
                  <a:pt x="113" y="214"/>
                </a:moveTo>
                <a:cubicBezTo>
                  <a:pt x="113" y="214"/>
                  <a:pt x="113" y="214"/>
                  <a:pt x="113" y="214"/>
                </a:cubicBezTo>
                <a:cubicBezTo>
                  <a:pt x="113" y="214"/>
                  <a:pt x="113" y="214"/>
                  <a:pt x="113" y="214"/>
                </a:cubicBezTo>
                <a:close/>
                <a:moveTo>
                  <a:pt x="89" y="214"/>
                </a:moveTo>
                <a:cubicBezTo>
                  <a:pt x="89" y="214"/>
                  <a:pt x="89" y="215"/>
                  <a:pt x="89" y="215"/>
                </a:cubicBezTo>
                <a:cubicBezTo>
                  <a:pt x="89" y="215"/>
                  <a:pt x="89" y="216"/>
                  <a:pt x="89" y="216"/>
                </a:cubicBezTo>
                <a:cubicBezTo>
                  <a:pt x="88" y="216"/>
                  <a:pt x="88" y="216"/>
                  <a:pt x="88" y="216"/>
                </a:cubicBezTo>
                <a:cubicBezTo>
                  <a:pt x="88" y="216"/>
                  <a:pt x="89" y="215"/>
                  <a:pt x="89" y="214"/>
                </a:cubicBezTo>
                <a:close/>
                <a:moveTo>
                  <a:pt x="113" y="215"/>
                </a:moveTo>
                <a:cubicBezTo>
                  <a:pt x="113" y="215"/>
                  <a:pt x="113" y="215"/>
                  <a:pt x="113" y="215"/>
                </a:cubicBezTo>
                <a:cubicBezTo>
                  <a:pt x="112" y="215"/>
                  <a:pt x="113" y="216"/>
                  <a:pt x="112" y="216"/>
                </a:cubicBezTo>
                <a:cubicBezTo>
                  <a:pt x="112" y="215"/>
                  <a:pt x="112" y="215"/>
                  <a:pt x="113" y="215"/>
                </a:cubicBezTo>
                <a:close/>
                <a:moveTo>
                  <a:pt x="116" y="215"/>
                </a:moveTo>
                <a:cubicBezTo>
                  <a:pt x="117" y="214"/>
                  <a:pt x="116" y="215"/>
                  <a:pt x="116" y="215"/>
                </a:cubicBezTo>
                <a:close/>
                <a:moveTo>
                  <a:pt x="115" y="215"/>
                </a:moveTo>
                <a:cubicBezTo>
                  <a:pt x="115" y="215"/>
                  <a:pt x="115" y="215"/>
                  <a:pt x="115" y="215"/>
                </a:cubicBezTo>
                <a:cubicBezTo>
                  <a:pt x="115" y="215"/>
                  <a:pt x="115" y="215"/>
                  <a:pt x="115" y="215"/>
                </a:cubicBezTo>
                <a:close/>
                <a:moveTo>
                  <a:pt x="116" y="215"/>
                </a:moveTo>
                <a:cubicBezTo>
                  <a:pt x="116" y="215"/>
                  <a:pt x="116" y="216"/>
                  <a:pt x="116" y="215"/>
                </a:cubicBezTo>
                <a:close/>
                <a:moveTo>
                  <a:pt x="114" y="216"/>
                </a:moveTo>
                <a:cubicBezTo>
                  <a:pt x="114" y="216"/>
                  <a:pt x="114" y="216"/>
                  <a:pt x="114" y="216"/>
                </a:cubicBezTo>
                <a:cubicBezTo>
                  <a:pt x="114" y="216"/>
                  <a:pt x="114" y="216"/>
                  <a:pt x="114" y="216"/>
                </a:cubicBezTo>
                <a:close/>
                <a:moveTo>
                  <a:pt x="101" y="245"/>
                </a:moveTo>
                <a:cubicBezTo>
                  <a:pt x="101" y="245"/>
                  <a:pt x="101" y="245"/>
                  <a:pt x="101" y="244"/>
                </a:cubicBezTo>
                <a:cubicBezTo>
                  <a:pt x="101" y="244"/>
                  <a:pt x="101" y="243"/>
                  <a:pt x="101" y="242"/>
                </a:cubicBezTo>
                <a:cubicBezTo>
                  <a:pt x="100" y="241"/>
                  <a:pt x="101" y="239"/>
                  <a:pt x="102" y="238"/>
                </a:cubicBezTo>
                <a:cubicBezTo>
                  <a:pt x="102" y="238"/>
                  <a:pt x="103" y="238"/>
                  <a:pt x="103" y="237"/>
                </a:cubicBezTo>
                <a:cubicBezTo>
                  <a:pt x="103" y="237"/>
                  <a:pt x="102" y="237"/>
                  <a:pt x="102" y="237"/>
                </a:cubicBezTo>
                <a:cubicBezTo>
                  <a:pt x="102" y="236"/>
                  <a:pt x="103" y="236"/>
                  <a:pt x="103" y="236"/>
                </a:cubicBezTo>
                <a:cubicBezTo>
                  <a:pt x="103" y="236"/>
                  <a:pt x="103" y="236"/>
                  <a:pt x="103" y="235"/>
                </a:cubicBezTo>
                <a:cubicBezTo>
                  <a:pt x="103" y="235"/>
                  <a:pt x="104" y="234"/>
                  <a:pt x="104" y="234"/>
                </a:cubicBezTo>
                <a:cubicBezTo>
                  <a:pt x="106" y="229"/>
                  <a:pt x="108" y="225"/>
                  <a:pt x="110" y="221"/>
                </a:cubicBezTo>
                <a:cubicBezTo>
                  <a:pt x="110" y="221"/>
                  <a:pt x="110" y="219"/>
                  <a:pt x="110" y="218"/>
                </a:cubicBezTo>
                <a:cubicBezTo>
                  <a:pt x="111" y="218"/>
                  <a:pt x="111" y="217"/>
                  <a:pt x="112" y="216"/>
                </a:cubicBezTo>
                <a:cubicBezTo>
                  <a:pt x="112" y="216"/>
                  <a:pt x="112" y="216"/>
                  <a:pt x="112" y="216"/>
                </a:cubicBezTo>
                <a:cubicBezTo>
                  <a:pt x="112" y="217"/>
                  <a:pt x="112" y="217"/>
                  <a:pt x="112" y="217"/>
                </a:cubicBezTo>
                <a:cubicBezTo>
                  <a:pt x="112" y="217"/>
                  <a:pt x="113" y="217"/>
                  <a:pt x="113" y="217"/>
                </a:cubicBezTo>
                <a:cubicBezTo>
                  <a:pt x="114" y="218"/>
                  <a:pt x="112" y="219"/>
                  <a:pt x="112" y="220"/>
                </a:cubicBezTo>
                <a:cubicBezTo>
                  <a:pt x="113" y="220"/>
                  <a:pt x="113" y="220"/>
                  <a:pt x="113" y="219"/>
                </a:cubicBezTo>
                <a:cubicBezTo>
                  <a:pt x="113" y="218"/>
                  <a:pt x="114" y="218"/>
                  <a:pt x="114" y="217"/>
                </a:cubicBezTo>
                <a:cubicBezTo>
                  <a:pt x="114" y="217"/>
                  <a:pt x="114" y="216"/>
                  <a:pt x="115" y="216"/>
                </a:cubicBezTo>
                <a:cubicBezTo>
                  <a:pt x="115" y="216"/>
                  <a:pt x="115" y="217"/>
                  <a:pt x="115" y="217"/>
                </a:cubicBezTo>
                <a:cubicBezTo>
                  <a:pt x="115" y="217"/>
                  <a:pt x="115" y="216"/>
                  <a:pt x="116" y="216"/>
                </a:cubicBezTo>
                <a:cubicBezTo>
                  <a:pt x="116" y="217"/>
                  <a:pt x="116" y="217"/>
                  <a:pt x="116" y="218"/>
                </a:cubicBezTo>
                <a:cubicBezTo>
                  <a:pt x="115" y="218"/>
                  <a:pt x="115" y="219"/>
                  <a:pt x="115" y="220"/>
                </a:cubicBezTo>
                <a:cubicBezTo>
                  <a:pt x="115" y="219"/>
                  <a:pt x="114" y="219"/>
                  <a:pt x="114" y="219"/>
                </a:cubicBezTo>
                <a:cubicBezTo>
                  <a:pt x="114" y="220"/>
                  <a:pt x="114" y="220"/>
                  <a:pt x="114" y="220"/>
                </a:cubicBezTo>
                <a:cubicBezTo>
                  <a:pt x="114" y="220"/>
                  <a:pt x="114" y="220"/>
                  <a:pt x="114" y="221"/>
                </a:cubicBezTo>
                <a:cubicBezTo>
                  <a:pt x="114" y="221"/>
                  <a:pt x="114" y="221"/>
                  <a:pt x="114" y="221"/>
                </a:cubicBezTo>
                <a:cubicBezTo>
                  <a:pt x="114" y="221"/>
                  <a:pt x="114" y="221"/>
                  <a:pt x="114" y="221"/>
                </a:cubicBezTo>
                <a:cubicBezTo>
                  <a:pt x="113" y="221"/>
                  <a:pt x="113" y="222"/>
                  <a:pt x="113" y="222"/>
                </a:cubicBezTo>
                <a:cubicBezTo>
                  <a:pt x="113" y="222"/>
                  <a:pt x="113" y="222"/>
                  <a:pt x="113" y="222"/>
                </a:cubicBezTo>
                <a:cubicBezTo>
                  <a:pt x="113" y="222"/>
                  <a:pt x="113" y="223"/>
                  <a:pt x="113" y="223"/>
                </a:cubicBezTo>
                <a:cubicBezTo>
                  <a:pt x="113" y="223"/>
                  <a:pt x="113" y="224"/>
                  <a:pt x="112" y="224"/>
                </a:cubicBezTo>
                <a:cubicBezTo>
                  <a:pt x="112" y="224"/>
                  <a:pt x="112" y="224"/>
                  <a:pt x="112" y="224"/>
                </a:cubicBezTo>
                <a:cubicBezTo>
                  <a:pt x="112" y="225"/>
                  <a:pt x="112" y="224"/>
                  <a:pt x="112" y="224"/>
                </a:cubicBezTo>
                <a:cubicBezTo>
                  <a:pt x="112" y="225"/>
                  <a:pt x="111" y="225"/>
                  <a:pt x="111" y="227"/>
                </a:cubicBezTo>
                <a:cubicBezTo>
                  <a:pt x="111" y="227"/>
                  <a:pt x="111" y="227"/>
                  <a:pt x="112" y="227"/>
                </a:cubicBezTo>
                <a:cubicBezTo>
                  <a:pt x="111" y="228"/>
                  <a:pt x="111" y="228"/>
                  <a:pt x="111" y="229"/>
                </a:cubicBezTo>
                <a:cubicBezTo>
                  <a:pt x="110" y="229"/>
                  <a:pt x="110" y="229"/>
                  <a:pt x="110" y="229"/>
                </a:cubicBezTo>
                <a:cubicBezTo>
                  <a:pt x="110" y="230"/>
                  <a:pt x="110" y="229"/>
                  <a:pt x="110" y="230"/>
                </a:cubicBezTo>
                <a:cubicBezTo>
                  <a:pt x="109" y="230"/>
                  <a:pt x="110" y="232"/>
                  <a:pt x="109" y="232"/>
                </a:cubicBezTo>
                <a:cubicBezTo>
                  <a:pt x="109" y="234"/>
                  <a:pt x="108" y="235"/>
                  <a:pt x="107" y="237"/>
                </a:cubicBezTo>
                <a:cubicBezTo>
                  <a:pt x="107" y="237"/>
                  <a:pt x="107" y="237"/>
                  <a:pt x="107" y="237"/>
                </a:cubicBezTo>
                <a:cubicBezTo>
                  <a:pt x="107" y="238"/>
                  <a:pt x="106" y="239"/>
                  <a:pt x="105" y="240"/>
                </a:cubicBezTo>
                <a:cubicBezTo>
                  <a:pt x="105" y="240"/>
                  <a:pt x="105" y="240"/>
                  <a:pt x="104" y="240"/>
                </a:cubicBezTo>
                <a:cubicBezTo>
                  <a:pt x="104" y="240"/>
                  <a:pt x="104" y="240"/>
                  <a:pt x="104" y="241"/>
                </a:cubicBezTo>
                <a:cubicBezTo>
                  <a:pt x="105" y="241"/>
                  <a:pt x="105" y="240"/>
                  <a:pt x="105" y="240"/>
                </a:cubicBezTo>
                <a:cubicBezTo>
                  <a:pt x="105" y="241"/>
                  <a:pt x="106" y="241"/>
                  <a:pt x="106" y="241"/>
                </a:cubicBezTo>
                <a:cubicBezTo>
                  <a:pt x="106" y="242"/>
                  <a:pt x="106" y="242"/>
                  <a:pt x="106" y="242"/>
                </a:cubicBezTo>
                <a:cubicBezTo>
                  <a:pt x="106" y="243"/>
                  <a:pt x="106" y="243"/>
                  <a:pt x="105" y="244"/>
                </a:cubicBezTo>
                <a:cubicBezTo>
                  <a:pt x="105" y="243"/>
                  <a:pt x="105" y="242"/>
                  <a:pt x="105" y="242"/>
                </a:cubicBezTo>
                <a:cubicBezTo>
                  <a:pt x="105" y="242"/>
                  <a:pt x="105" y="242"/>
                  <a:pt x="104" y="242"/>
                </a:cubicBezTo>
                <a:cubicBezTo>
                  <a:pt x="104" y="243"/>
                  <a:pt x="104" y="243"/>
                  <a:pt x="104" y="243"/>
                </a:cubicBezTo>
                <a:cubicBezTo>
                  <a:pt x="104" y="243"/>
                  <a:pt x="104" y="243"/>
                  <a:pt x="103" y="243"/>
                </a:cubicBezTo>
                <a:cubicBezTo>
                  <a:pt x="103" y="244"/>
                  <a:pt x="103" y="244"/>
                  <a:pt x="103" y="245"/>
                </a:cubicBezTo>
                <a:cubicBezTo>
                  <a:pt x="103" y="245"/>
                  <a:pt x="103" y="245"/>
                  <a:pt x="103" y="245"/>
                </a:cubicBezTo>
                <a:cubicBezTo>
                  <a:pt x="103" y="246"/>
                  <a:pt x="102" y="246"/>
                  <a:pt x="101" y="247"/>
                </a:cubicBezTo>
                <a:cubicBezTo>
                  <a:pt x="101" y="247"/>
                  <a:pt x="101" y="246"/>
                  <a:pt x="101" y="246"/>
                </a:cubicBezTo>
                <a:cubicBezTo>
                  <a:pt x="101" y="246"/>
                  <a:pt x="101" y="246"/>
                  <a:pt x="101" y="246"/>
                </a:cubicBezTo>
                <a:cubicBezTo>
                  <a:pt x="101" y="246"/>
                  <a:pt x="101" y="246"/>
                  <a:pt x="101" y="246"/>
                </a:cubicBezTo>
                <a:cubicBezTo>
                  <a:pt x="101" y="245"/>
                  <a:pt x="101" y="246"/>
                  <a:pt x="101" y="245"/>
                </a:cubicBezTo>
                <a:close/>
                <a:moveTo>
                  <a:pt x="116" y="216"/>
                </a:moveTo>
                <a:cubicBezTo>
                  <a:pt x="116" y="216"/>
                  <a:pt x="116" y="216"/>
                  <a:pt x="116" y="216"/>
                </a:cubicBezTo>
                <a:close/>
                <a:moveTo>
                  <a:pt x="88" y="216"/>
                </a:moveTo>
                <a:cubicBezTo>
                  <a:pt x="88" y="216"/>
                  <a:pt x="88" y="216"/>
                  <a:pt x="88" y="216"/>
                </a:cubicBezTo>
                <a:cubicBezTo>
                  <a:pt x="88" y="216"/>
                  <a:pt x="88" y="216"/>
                  <a:pt x="88" y="216"/>
                </a:cubicBezTo>
                <a:cubicBezTo>
                  <a:pt x="88" y="216"/>
                  <a:pt x="88" y="216"/>
                  <a:pt x="88" y="216"/>
                </a:cubicBezTo>
                <a:cubicBezTo>
                  <a:pt x="88" y="216"/>
                  <a:pt x="88" y="216"/>
                  <a:pt x="88" y="216"/>
                </a:cubicBezTo>
                <a:close/>
                <a:moveTo>
                  <a:pt x="102" y="217"/>
                </a:moveTo>
                <a:cubicBezTo>
                  <a:pt x="103" y="217"/>
                  <a:pt x="102" y="218"/>
                  <a:pt x="103" y="217"/>
                </a:cubicBezTo>
                <a:cubicBezTo>
                  <a:pt x="103" y="218"/>
                  <a:pt x="103" y="218"/>
                  <a:pt x="102" y="218"/>
                </a:cubicBezTo>
                <a:cubicBezTo>
                  <a:pt x="102" y="218"/>
                  <a:pt x="102" y="217"/>
                  <a:pt x="102" y="218"/>
                </a:cubicBezTo>
                <a:cubicBezTo>
                  <a:pt x="102" y="217"/>
                  <a:pt x="102" y="217"/>
                  <a:pt x="102" y="217"/>
                </a:cubicBezTo>
                <a:close/>
                <a:moveTo>
                  <a:pt x="101" y="221"/>
                </a:moveTo>
                <a:cubicBezTo>
                  <a:pt x="101" y="221"/>
                  <a:pt x="101" y="221"/>
                  <a:pt x="101" y="221"/>
                </a:cubicBezTo>
                <a:cubicBezTo>
                  <a:pt x="101" y="221"/>
                  <a:pt x="101" y="221"/>
                  <a:pt x="101" y="221"/>
                </a:cubicBezTo>
                <a:close/>
                <a:moveTo>
                  <a:pt x="130" y="224"/>
                </a:moveTo>
                <a:cubicBezTo>
                  <a:pt x="130" y="224"/>
                  <a:pt x="130" y="224"/>
                  <a:pt x="130" y="224"/>
                </a:cubicBezTo>
                <a:close/>
                <a:moveTo>
                  <a:pt x="99" y="224"/>
                </a:moveTo>
                <a:cubicBezTo>
                  <a:pt x="100" y="224"/>
                  <a:pt x="99" y="225"/>
                  <a:pt x="99" y="224"/>
                </a:cubicBezTo>
                <a:close/>
                <a:moveTo>
                  <a:pt x="111" y="226"/>
                </a:moveTo>
                <a:cubicBezTo>
                  <a:pt x="112" y="226"/>
                  <a:pt x="112" y="227"/>
                  <a:pt x="111" y="227"/>
                </a:cubicBezTo>
                <a:cubicBezTo>
                  <a:pt x="111" y="226"/>
                  <a:pt x="112" y="226"/>
                  <a:pt x="111" y="226"/>
                </a:cubicBezTo>
                <a:close/>
                <a:moveTo>
                  <a:pt x="103" y="227"/>
                </a:moveTo>
                <a:cubicBezTo>
                  <a:pt x="103" y="227"/>
                  <a:pt x="103" y="227"/>
                  <a:pt x="103" y="227"/>
                </a:cubicBezTo>
                <a:cubicBezTo>
                  <a:pt x="103" y="228"/>
                  <a:pt x="103" y="228"/>
                  <a:pt x="103" y="228"/>
                </a:cubicBezTo>
                <a:cubicBezTo>
                  <a:pt x="102" y="228"/>
                  <a:pt x="103" y="227"/>
                  <a:pt x="103" y="227"/>
                </a:cubicBezTo>
                <a:close/>
                <a:moveTo>
                  <a:pt x="102" y="229"/>
                </a:moveTo>
                <a:cubicBezTo>
                  <a:pt x="102" y="229"/>
                  <a:pt x="102" y="229"/>
                  <a:pt x="102" y="229"/>
                </a:cubicBezTo>
                <a:cubicBezTo>
                  <a:pt x="102" y="230"/>
                  <a:pt x="102" y="230"/>
                  <a:pt x="103" y="230"/>
                </a:cubicBezTo>
                <a:cubicBezTo>
                  <a:pt x="103" y="231"/>
                  <a:pt x="102" y="230"/>
                  <a:pt x="102" y="231"/>
                </a:cubicBezTo>
                <a:cubicBezTo>
                  <a:pt x="101" y="231"/>
                  <a:pt x="101" y="230"/>
                  <a:pt x="101" y="230"/>
                </a:cubicBezTo>
                <a:cubicBezTo>
                  <a:pt x="101" y="230"/>
                  <a:pt x="102" y="230"/>
                  <a:pt x="102" y="229"/>
                </a:cubicBezTo>
                <a:cubicBezTo>
                  <a:pt x="102" y="229"/>
                  <a:pt x="102" y="229"/>
                  <a:pt x="102" y="229"/>
                </a:cubicBezTo>
                <a:close/>
                <a:moveTo>
                  <a:pt x="103" y="229"/>
                </a:moveTo>
                <a:cubicBezTo>
                  <a:pt x="103" y="229"/>
                  <a:pt x="103" y="230"/>
                  <a:pt x="103" y="230"/>
                </a:cubicBezTo>
                <a:cubicBezTo>
                  <a:pt x="103" y="229"/>
                  <a:pt x="103" y="230"/>
                  <a:pt x="103" y="229"/>
                </a:cubicBezTo>
                <a:close/>
                <a:moveTo>
                  <a:pt x="102" y="231"/>
                </a:moveTo>
                <a:cubicBezTo>
                  <a:pt x="102" y="231"/>
                  <a:pt x="102" y="231"/>
                  <a:pt x="102" y="232"/>
                </a:cubicBezTo>
                <a:cubicBezTo>
                  <a:pt x="102" y="232"/>
                  <a:pt x="102" y="232"/>
                  <a:pt x="101" y="232"/>
                </a:cubicBezTo>
                <a:cubicBezTo>
                  <a:pt x="101" y="232"/>
                  <a:pt x="101" y="232"/>
                  <a:pt x="101" y="232"/>
                </a:cubicBezTo>
                <a:cubicBezTo>
                  <a:pt x="101" y="231"/>
                  <a:pt x="102" y="231"/>
                  <a:pt x="102" y="231"/>
                </a:cubicBezTo>
                <a:close/>
                <a:moveTo>
                  <a:pt x="101" y="232"/>
                </a:moveTo>
                <a:cubicBezTo>
                  <a:pt x="101" y="233"/>
                  <a:pt x="101" y="234"/>
                  <a:pt x="100" y="234"/>
                </a:cubicBezTo>
                <a:cubicBezTo>
                  <a:pt x="101" y="233"/>
                  <a:pt x="101" y="232"/>
                  <a:pt x="101" y="232"/>
                </a:cubicBezTo>
                <a:close/>
                <a:moveTo>
                  <a:pt x="97" y="237"/>
                </a:moveTo>
                <a:cubicBezTo>
                  <a:pt x="97" y="237"/>
                  <a:pt x="97" y="237"/>
                  <a:pt x="97" y="237"/>
                </a:cubicBezTo>
                <a:cubicBezTo>
                  <a:pt x="97" y="236"/>
                  <a:pt x="98" y="237"/>
                  <a:pt x="97" y="237"/>
                </a:cubicBezTo>
                <a:close/>
                <a:moveTo>
                  <a:pt x="102" y="237"/>
                </a:moveTo>
                <a:cubicBezTo>
                  <a:pt x="102" y="237"/>
                  <a:pt x="102" y="237"/>
                  <a:pt x="102" y="237"/>
                </a:cubicBezTo>
                <a:cubicBezTo>
                  <a:pt x="102" y="237"/>
                  <a:pt x="102" y="237"/>
                  <a:pt x="102" y="237"/>
                </a:cubicBezTo>
                <a:close/>
                <a:moveTo>
                  <a:pt x="108" y="238"/>
                </a:moveTo>
                <a:cubicBezTo>
                  <a:pt x="108" y="238"/>
                  <a:pt x="108" y="239"/>
                  <a:pt x="108" y="239"/>
                </a:cubicBezTo>
                <a:cubicBezTo>
                  <a:pt x="107" y="239"/>
                  <a:pt x="107" y="240"/>
                  <a:pt x="107" y="240"/>
                </a:cubicBezTo>
                <a:cubicBezTo>
                  <a:pt x="106" y="239"/>
                  <a:pt x="107" y="238"/>
                  <a:pt x="107" y="238"/>
                </a:cubicBezTo>
                <a:cubicBezTo>
                  <a:pt x="108" y="238"/>
                  <a:pt x="108" y="238"/>
                  <a:pt x="108" y="238"/>
                </a:cubicBezTo>
                <a:close/>
                <a:moveTo>
                  <a:pt x="90" y="247"/>
                </a:moveTo>
                <a:cubicBezTo>
                  <a:pt x="90" y="247"/>
                  <a:pt x="90" y="247"/>
                  <a:pt x="91" y="247"/>
                </a:cubicBezTo>
                <a:cubicBezTo>
                  <a:pt x="91" y="247"/>
                  <a:pt x="91" y="247"/>
                  <a:pt x="91" y="247"/>
                </a:cubicBezTo>
                <a:cubicBezTo>
                  <a:pt x="90" y="247"/>
                  <a:pt x="90" y="247"/>
                  <a:pt x="90" y="247"/>
                </a:cubicBezTo>
                <a:cubicBezTo>
                  <a:pt x="90" y="247"/>
                  <a:pt x="90" y="247"/>
                  <a:pt x="90" y="247"/>
                </a:cubicBezTo>
                <a:close/>
                <a:moveTo>
                  <a:pt x="90" y="247"/>
                </a:moveTo>
                <a:cubicBezTo>
                  <a:pt x="90" y="247"/>
                  <a:pt x="90" y="247"/>
                  <a:pt x="90" y="247"/>
                </a:cubicBezTo>
                <a:cubicBezTo>
                  <a:pt x="90" y="247"/>
                  <a:pt x="90" y="247"/>
                  <a:pt x="90" y="247"/>
                </a:cubicBezTo>
                <a:close/>
                <a:moveTo>
                  <a:pt x="87" y="249"/>
                </a:moveTo>
                <a:cubicBezTo>
                  <a:pt x="88" y="249"/>
                  <a:pt x="88" y="250"/>
                  <a:pt x="87" y="250"/>
                </a:cubicBezTo>
                <a:cubicBezTo>
                  <a:pt x="87" y="250"/>
                  <a:pt x="87" y="250"/>
                  <a:pt x="87" y="250"/>
                </a:cubicBezTo>
                <a:cubicBezTo>
                  <a:pt x="87" y="250"/>
                  <a:pt x="87" y="250"/>
                  <a:pt x="87" y="249"/>
                </a:cubicBezTo>
                <a:close/>
                <a:moveTo>
                  <a:pt x="86" y="251"/>
                </a:moveTo>
                <a:cubicBezTo>
                  <a:pt x="87" y="251"/>
                  <a:pt x="87" y="251"/>
                  <a:pt x="87" y="251"/>
                </a:cubicBezTo>
                <a:cubicBezTo>
                  <a:pt x="87" y="252"/>
                  <a:pt x="87" y="252"/>
                  <a:pt x="86" y="252"/>
                </a:cubicBezTo>
                <a:cubicBezTo>
                  <a:pt x="86" y="252"/>
                  <a:pt x="86" y="251"/>
                  <a:pt x="86" y="251"/>
                </a:cubicBezTo>
                <a:close/>
                <a:moveTo>
                  <a:pt x="99" y="255"/>
                </a:moveTo>
                <a:cubicBezTo>
                  <a:pt x="99" y="255"/>
                  <a:pt x="99" y="255"/>
                  <a:pt x="99" y="255"/>
                </a:cubicBezTo>
                <a:cubicBezTo>
                  <a:pt x="99" y="255"/>
                  <a:pt x="99" y="255"/>
                  <a:pt x="99" y="255"/>
                </a:cubicBezTo>
                <a:close/>
                <a:moveTo>
                  <a:pt x="83" y="257"/>
                </a:moveTo>
                <a:cubicBezTo>
                  <a:pt x="83" y="257"/>
                  <a:pt x="83" y="258"/>
                  <a:pt x="83" y="257"/>
                </a:cubicBezTo>
                <a:close/>
                <a:moveTo>
                  <a:pt x="83" y="257"/>
                </a:moveTo>
                <a:cubicBezTo>
                  <a:pt x="84" y="257"/>
                  <a:pt x="84" y="258"/>
                  <a:pt x="83" y="257"/>
                </a:cubicBezTo>
                <a:close/>
                <a:moveTo>
                  <a:pt x="82" y="260"/>
                </a:moveTo>
                <a:cubicBezTo>
                  <a:pt x="82" y="260"/>
                  <a:pt x="82" y="261"/>
                  <a:pt x="82" y="260"/>
                </a:cubicBezTo>
                <a:close/>
                <a:moveTo>
                  <a:pt x="95" y="262"/>
                </a:moveTo>
                <a:cubicBezTo>
                  <a:pt x="96" y="262"/>
                  <a:pt x="96" y="262"/>
                  <a:pt x="96" y="262"/>
                </a:cubicBezTo>
                <a:cubicBezTo>
                  <a:pt x="95" y="262"/>
                  <a:pt x="95" y="262"/>
                  <a:pt x="95" y="262"/>
                </a:cubicBezTo>
                <a:close/>
                <a:moveTo>
                  <a:pt x="93" y="268"/>
                </a:moveTo>
                <a:cubicBezTo>
                  <a:pt x="94" y="268"/>
                  <a:pt x="94" y="268"/>
                  <a:pt x="94" y="268"/>
                </a:cubicBezTo>
                <a:cubicBezTo>
                  <a:pt x="94" y="268"/>
                  <a:pt x="94" y="268"/>
                  <a:pt x="94" y="268"/>
                </a:cubicBezTo>
                <a:cubicBezTo>
                  <a:pt x="93" y="268"/>
                  <a:pt x="93" y="268"/>
                  <a:pt x="93" y="268"/>
                </a:cubicBezTo>
                <a:close/>
                <a:moveTo>
                  <a:pt x="105" y="271"/>
                </a:moveTo>
                <a:cubicBezTo>
                  <a:pt x="105" y="271"/>
                  <a:pt x="106" y="271"/>
                  <a:pt x="106" y="271"/>
                </a:cubicBezTo>
                <a:cubicBezTo>
                  <a:pt x="106" y="272"/>
                  <a:pt x="105" y="272"/>
                  <a:pt x="106" y="273"/>
                </a:cubicBezTo>
                <a:cubicBezTo>
                  <a:pt x="105" y="273"/>
                  <a:pt x="105" y="274"/>
                  <a:pt x="105" y="274"/>
                </a:cubicBezTo>
                <a:cubicBezTo>
                  <a:pt x="105" y="275"/>
                  <a:pt x="105" y="276"/>
                  <a:pt x="104" y="276"/>
                </a:cubicBezTo>
                <a:cubicBezTo>
                  <a:pt x="104" y="276"/>
                  <a:pt x="104" y="276"/>
                  <a:pt x="105" y="276"/>
                </a:cubicBezTo>
                <a:cubicBezTo>
                  <a:pt x="104" y="277"/>
                  <a:pt x="104" y="277"/>
                  <a:pt x="103" y="277"/>
                </a:cubicBezTo>
                <a:cubicBezTo>
                  <a:pt x="103" y="278"/>
                  <a:pt x="103" y="279"/>
                  <a:pt x="102" y="280"/>
                </a:cubicBezTo>
                <a:cubicBezTo>
                  <a:pt x="103" y="281"/>
                  <a:pt x="102" y="281"/>
                  <a:pt x="102" y="282"/>
                </a:cubicBezTo>
                <a:cubicBezTo>
                  <a:pt x="101" y="282"/>
                  <a:pt x="101" y="282"/>
                  <a:pt x="101" y="282"/>
                </a:cubicBezTo>
                <a:cubicBezTo>
                  <a:pt x="101" y="283"/>
                  <a:pt x="102" y="284"/>
                  <a:pt x="101" y="285"/>
                </a:cubicBezTo>
                <a:cubicBezTo>
                  <a:pt x="101" y="284"/>
                  <a:pt x="101" y="284"/>
                  <a:pt x="101" y="284"/>
                </a:cubicBezTo>
                <a:cubicBezTo>
                  <a:pt x="99" y="284"/>
                  <a:pt x="99" y="286"/>
                  <a:pt x="99" y="288"/>
                </a:cubicBezTo>
                <a:cubicBezTo>
                  <a:pt x="98" y="288"/>
                  <a:pt x="98" y="288"/>
                  <a:pt x="98" y="288"/>
                </a:cubicBezTo>
                <a:cubicBezTo>
                  <a:pt x="98" y="288"/>
                  <a:pt x="97" y="289"/>
                  <a:pt x="98" y="290"/>
                </a:cubicBezTo>
                <a:cubicBezTo>
                  <a:pt x="97" y="290"/>
                  <a:pt x="97" y="291"/>
                  <a:pt x="97" y="291"/>
                </a:cubicBezTo>
                <a:cubicBezTo>
                  <a:pt x="96" y="290"/>
                  <a:pt x="98" y="289"/>
                  <a:pt x="98" y="288"/>
                </a:cubicBezTo>
                <a:cubicBezTo>
                  <a:pt x="98" y="287"/>
                  <a:pt x="98" y="287"/>
                  <a:pt x="98" y="287"/>
                </a:cubicBezTo>
                <a:cubicBezTo>
                  <a:pt x="99" y="285"/>
                  <a:pt x="100" y="284"/>
                  <a:pt x="101" y="282"/>
                </a:cubicBezTo>
                <a:cubicBezTo>
                  <a:pt x="101" y="281"/>
                  <a:pt x="101" y="281"/>
                  <a:pt x="102" y="280"/>
                </a:cubicBezTo>
                <a:cubicBezTo>
                  <a:pt x="102" y="280"/>
                  <a:pt x="102" y="280"/>
                  <a:pt x="102" y="280"/>
                </a:cubicBezTo>
                <a:cubicBezTo>
                  <a:pt x="103" y="278"/>
                  <a:pt x="104" y="276"/>
                  <a:pt x="105" y="274"/>
                </a:cubicBezTo>
                <a:cubicBezTo>
                  <a:pt x="105" y="273"/>
                  <a:pt x="106" y="273"/>
                  <a:pt x="105" y="271"/>
                </a:cubicBezTo>
                <a:close/>
                <a:moveTo>
                  <a:pt x="105" y="276"/>
                </a:moveTo>
                <a:cubicBezTo>
                  <a:pt x="106" y="276"/>
                  <a:pt x="105" y="277"/>
                  <a:pt x="106" y="277"/>
                </a:cubicBezTo>
                <a:cubicBezTo>
                  <a:pt x="106" y="277"/>
                  <a:pt x="106" y="277"/>
                  <a:pt x="106" y="277"/>
                </a:cubicBezTo>
                <a:cubicBezTo>
                  <a:pt x="105" y="277"/>
                  <a:pt x="105" y="277"/>
                  <a:pt x="105" y="277"/>
                </a:cubicBezTo>
                <a:cubicBezTo>
                  <a:pt x="105" y="277"/>
                  <a:pt x="105" y="276"/>
                  <a:pt x="105" y="276"/>
                </a:cubicBezTo>
                <a:close/>
                <a:moveTo>
                  <a:pt x="89" y="277"/>
                </a:moveTo>
                <a:cubicBezTo>
                  <a:pt x="89" y="276"/>
                  <a:pt x="89" y="277"/>
                  <a:pt x="89" y="277"/>
                </a:cubicBezTo>
                <a:close/>
                <a:moveTo>
                  <a:pt x="100" y="280"/>
                </a:moveTo>
                <a:cubicBezTo>
                  <a:pt x="101" y="280"/>
                  <a:pt x="100" y="280"/>
                  <a:pt x="100" y="280"/>
                </a:cubicBezTo>
                <a:close/>
                <a:moveTo>
                  <a:pt x="102" y="281"/>
                </a:moveTo>
                <a:cubicBezTo>
                  <a:pt x="102" y="281"/>
                  <a:pt x="102" y="281"/>
                  <a:pt x="102" y="281"/>
                </a:cubicBezTo>
                <a:close/>
                <a:moveTo>
                  <a:pt x="86" y="282"/>
                </a:moveTo>
                <a:cubicBezTo>
                  <a:pt x="86" y="282"/>
                  <a:pt x="87" y="282"/>
                  <a:pt x="87" y="282"/>
                </a:cubicBezTo>
                <a:cubicBezTo>
                  <a:pt x="87" y="283"/>
                  <a:pt x="87" y="283"/>
                  <a:pt x="86" y="283"/>
                </a:cubicBezTo>
                <a:cubicBezTo>
                  <a:pt x="86" y="283"/>
                  <a:pt x="86" y="283"/>
                  <a:pt x="86" y="282"/>
                </a:cubicBezTo>
                <a:close/>
                <a:moveTo>
                  <a:pt x="99" y="283"/>
                </a:moveTo>
                <a:cubicBezTo>
                  <a:pt x="99" y="283"/>
                  <a:pt x="99" y="283"/>
                  <a:pt x="98" y="283"/>
                </a:cubicBezTo>
                <a:cubicBezTo>
                  <a:pt x="98" y="283"/>
                  <a:pt x="99" y="283"/>
                  <a:pt x="99" y="283"/>
                </a:cubicBezTo>
                <a:close/>
                <a:moveTo>
                  <a:pt x="102" y="283"/>
                </a:moveTo>
                <a:cubicBezTo>
                  <a:pt x="102" y="282"/>
                  <a:pt x="102" y="283"/>
                  <a:pt x="102" y="283"/>
                </a:cubicBezTo>
                <a:close/>
                <a:moveTo>
                  <a:pt x="98" y="284"/>
                </a:moveTo>
                <a:cubicBezTo>
                  <a:pt x="98" y="284"/>
                  <a:pt x="98" y="284"/>
                  <a:pt x="98" y="284"/>
                </a:cubicBezTo>
                <a:cubicBezTo>
                  <a:pt x="98" y="284"/>
                  <a:pt x="98" y="284"/>
                  <a:pt x="98" y="284"/>
                </a:cubicBezTo>
                <a:cubicBezTo>
                  <a:pt x="98" y="284"/>
                  <a:pt x="98" y="284"/>
                  <a:pt x="98" y="284"/>
                </a:cubicBezTo>
                <a:close/>
                <a:moveTo>
                  <a:pt x="98" y="285"/>
                </a:moveTo>
                <a:cubicBezTo>
                  <a:pt x="98" y="284"/>
                  <a:pt x="98" y="285"/>
                  <a:pt x="98" y="285"/>
                </a:cubicBezTo>
                <a:close/>
                <a:moveTo>
                  <a:pt x="98" y="285"/>
                </a:moveTo>
                <a:cubicBezTo>
                  <a:pt x="98" y="285"/>
                  <a:pt x="98" y="285"/>
                  <a:pt x="98" y="285"/>
                </a:cubicBezTo>
                <a:cubicBezTo>
                  <a:pt x="97" y="285"/>
                  <a:pt x="98" y="285"/>
                  <a:pt x="98" y="285"/>
                </a:cubicBezTo>
                <a:close/>
                <a:moveTo>
                  <a:pt x="100" y="286"/>
                </a:moveTo>
                <a:cubicBezTo>
                  <a:pt x="100" y="287"/>
                  <a:pt x="100" y="287"/>
                  <a:pt x="100" y="286"/>
                </a:cubicBezTo>
                <a:cubicBezTo>
                  <a:pt x="100" y="286"/>
                  <a:pt x="100" y="286"/>
                  <a:pt x="100" y="286"/>
                </a:cubicBezTo>
                <a:close/>
                <a:moveTo>
                  <a:pt x="85" y="287"/>
                </a:moveTo>
                <a:cubicBezTo>
                  <a:pt x="85" y="287"/>
                  <a:pt x="85" y="288"/>
                  <a:pt x="85" y="287"/>
                </a:cubicBezTo>
                <a:close/>
                <a:moveTo>
                  <a:pt x="100" y="287"/>
                </a:moveTo>
                <a:cubicBezTo>
                  <a:pt x="100" y="287"/>
                  <a:pt x="100" y="288"/>
                  <a:pt x="100" y="288"/>
                </a:cubicBezTo>
                <a:cubicBezTo>
                  <a:pt x="100" y="287"/>
                  <a:pt x="100" y="287"/>
                  <a:pt x="100" y="287"/>
                </a:cubicBezTo>
                <a:close/>
                <a:moveTo>
                  <a:pt x="83" y="289"/>
                </a:moveTo>
                <a:cubicBezTo>
                  <a:pt x="83" y="290"/>
                  <a:pt x="83" y="292"/>
                  <a:pt x="82" y="292"/>
                </a:cubicBezTo>
                <a:cubicBezTo>
                  <a:pt x="82" y="292"/>
                  <a:pt x="82" y="291"/>
                  <a:pt x="82" y="291"/>
                </a:cubicBezTo>
                <a:cubicBezTo>
                  <a:pt x="82" y="291"/>
                  <a:pt x="82" y="291"/>
                  <a:pt x="82" y="291"/>
                </a:cubicBezTo>
                <a:cubicBezTo>
                  <a:pt x="82" y="291"/>
                  <a:pt x="82" y="290"/>
                  <a:pt x="82" y="290"/>
                </a:cubicBezTo>
                <a:cubicBezTo>
                  <a:pt x="83" y="290"/>
                  <a:pt x="83" y="289"/>
                  <a:pt x="83" y="289"/>
                </a:cubicBezTo>
                <a:close/>
                <a:moveTo>
                  <a:pt x="96" y="291"/>
                </a:moveTo>
                <a:cubicBezTo>
                  <a:pt x="96" y="291"/>
                  <a:pt x="96" y="292"/>
                  <a:pt x="96" y="293"/>
                </a:cubicBezTo>
                <a:cubicBezTo>
                  <a:pt x="96" y="292"/>
                  <a:pt x="96" y="293"/>
                  <a:pt x="95" y="293"/>
                </a:cubicBezTo>
                <a:cubicBezTo>
                  <a:pt x="95" y="293"/>
                  <a:pt x="96" y="293"/>
                  <a:pt x="96" y="292"/>
                </a:cubicBezTo>
                <a:cubicBezTo>
                  <a:pt x="96" y="292"/>
                  <a:pt x="96" y="291"/>
                  <a:pt x="96" y="291"/>
                </a:cubicBezTo>
                <a:close/>
                <a:moveTo>
                  <a:pt x="95" y="293"/>
                </a:moveTo>
                <a:cubicBezTo>
                  <a:pt x="95" y="293"/>
                  <a:pt x="95" y="294"/>
                  <a:pt x="95" y="293"/>
                </a:cubicBezTo>
                <a:close/>
                <a:moveTo>
                  <a:pt x="95" y="294"/>
                </a:moveTo>
                <a:cubicBezTo>
                  <a:pt x="95" y="295"/>
                  <a:pt x="94" y="294"/>
                  <a:pt x="95" y="294"/>
                </a:cubicBezTo>
                <a:cubicBezTo>
                  <a:pt x="95" y="294"/>
                  <a:pt x="95" y="294"/>
                  <a:pt x="95" y="294"/>
                </a:cubicBezTo>
                <a:close/>
                <a:moveTo>
                  <a:pt x="93" y="294"/>
                </a:moveTo>
                <a:cubicBezTo>
                  <a:pt x="94" y="295"/>
                  <a:pt x="93" y="295"/>
                  <a:pt x="93" y="295"/>
                </a:cubicBezTo>
                <a:cubicBezTo>
                  <a:pt x="93" y="295"/>
                  <a:pt x="93" y="295"/>
                  <a:pt x="93" y="294"/>
                </a:cubicBezTo>
                <a:close/>
                <a:moveTo>
                  <a:pt x="93" y="295"/>
                </a:moveTo>
                <a:cubicBezTo>
                  <a:pt x="93" y="295"/>
                  <a:pt x="93" y="295"/>
                  <a:pt x="93" y="295"/>
                </a:cubicBezTo>
                <a:cubicBezTo>
                  <a:pt x="93" y="296"/>
                  <a:pt x="93" y="295"/>
                  <a:pt x="93" y="295"/>
                </a:cubicBezTo>
                <a:close/>
                <a:moveTo>
                  <a:pt x="93" y="296"/>
                </a:moveTo>
                <a:cubicBezTo>
                  <a:pt x="93" y="296"/>
                  <a:pt x="93" y="296"/>
                  <a:pt x="93" y="296"/>
                </a:cubicBezTo>
                <a:cubicBezTo>
                  <a:pt x="92" y="296"/>
                  <a:pt x="92" y="296"/>
                  <a:pt x="93" y="296"/>
                </a:cubicBezTo>
                <a:close/>
                <a:moveTo>
                  <a:pt x="91" y="298"/>
                </a:moveTo>
                <a:cubicBezTo>
                  <a:pt x="92" y="298"/>
                  <a:pt x="92" y="298"/>
                  <a:pt x="92" y="298"/>
                </a:cubicBezTo>
                <a:cubicBezTo>
                  <a:pt x="92" y="298"/>
                  <a:pt x="91" y="298"/>
                  <a:pt x="91" y="298"/>
                </a:cubicBezTo>
                <a:cubicBezTo>
                  <a:pt x="91" y="298"/>
                  <a:pt x="91" y="298"/>
                  <a:pt x="91" y="298"/>
                </a:cubicBezTo>
                <a:close/>
                <a:moveTo>
                  <a:pt x="78" y="298"/>
                </a:moveTo>
                <a:cubicBezTo>
                  <a:pt x="78" y="298"/>
                  <a:pt x="78" y="298"/>
                  <a:pt x="79" y="298"/>
                </a:cubicBezTo>
                <a:cubicBezTo>
                  <a:pt x="79" y="298"/>
                  <a:pt x="78" y="298"/>
                  <a:pt x="78" y="298"/>
                </a:cubicBezTo>
                <a:close/>
                <a:moveTo>
                  <a:pt x="83" y="299"/>
                </a:moveTo>
                <a:cubicBezTo>
                  <a:pt x="83" y="298"/>
                  <a:pt x="83" y="299"/>
                  <a:pt x="83" y="299"/>
                </a:cubicBezTo>
                <a:cubicBezTo>
                  <a:pt x="83" y="299"/>
                  <a:pt x="83" y="299"/>
                  <a:pt x="83" y="300"/>
                </a:cubicBezTo>
                <a:cubicBezTo>
                  <a:pt x="82" y="299"/>
                  <a:pt x="83" y="299"/>
                  <a:pt x="83" y="299"/>
                </a:cubicBezTo>
                <a:close/>
                <a:moveTo>
                  <a:pt x="101" y="301"/>
                </a:moveTo>
                <a:cubicBezTo>
                  <a:pt x="101" y="301"/>
                  <a:pt x="101" y="301"/>
                  <a:pt x="101" y="301"/>
                </a:cubicBezTo>
                <a:cubicBezTo>
                  <a:pt x="101" y="301"/>
                  <a:pt x="101" y="301"/>
                  <a:pt x="101" y="301"/>
                </a:cubicBezTo>
                <a:cubicBezTo>
                  <a:pt x="101" y="301"/>
                  <a:pt x="101" y="301"/>
                  <a:pt x="101" y="301"/>
                </a:cubicBezTo>
                <a:cubicBezTo>
                  <a:pt x="101" y="301"/>
                  <a:pt x="101" y="301"/>
                  <a:pt x="101" y="301"/>
                </a:cubicBezTo>
                <a:close/>
                <a:moveTo>
                  <a:pt x="77" y="304"/>
                </a:moveTo>
                <a:cubicBezTo>
                  <a:pt x="77" y="304"/>
                  <a:pt x="77" y="304"/>
                  <a:pt x="76" y="304"/>
                </a:cubicBezTo>
                <a:cubicBezTo>
                  <a:pt x="76" y="304"/>
                  <a:pt x="76" y="304"/>
                  <a:pt x="76" y="304"/>
                </a:cubicBezTo>
                <a:cubicBezTo>
                  <a:pt x="76" y="304"/>
                  <a:pt x="76" y="303"/>
                  <a:pt x="77" y="304"/>
                </a:cubicBezTo>
                <a:close/>
                <a:moveTo>
                  <a:pt x="76" y="304"/>
                </a:moveTo>
                <a:cubicBezTo>
                  <a:pt x="76" y="304"/>
                  <a:pt x="76" y="304"/>
                  <a:pt x="76" y="304"/>
                </a:cubicBezTo>
                <a:cubicBezTo>
                  <a:pt x="76" y="305"/>
                  <a:pt x="76" y="305"/>
                  <a:pt x="76" y="304"/>
                </a:cubicBezTo>
                <a:close/>
                <a:moveTo>
                  <a:pt x="85" y="309"/>
                </a:moveTo>
                <a:cubicBezTo>
                  <a:pt x="85" y="309"/>
                  <a:pt x="85" y="309"/>
                  <a:pt x="85" y="310"/>
                </a:cubicBezTo>
                <a:cubicBezTo>
                  <a:pt x="85" y="310"/>
                  <a:pt x="85" y="310"/>
                  <a:pt x="85" y="310"/>
                </a:cubicBezTo>
                <a:cubicBezTo>
                  <a:pt x="85" y="310"/>
                  <a:pt x="85" y="309"/>
                  <a:pt x="85" y="309"/>
                </a:cubicBezTo>
                <a:close/>
                <a:moveTo>
                  <a:pt x="77" y="313"/>
                </a:moveTo>
                <a:cubicBezTo>
                  <a:pt x="77" y="313"/>
                  <a:pt x="78" y="313"/>
                  <a:pt x="77" y="314"/>
                </a:cubicBezTo>
                <a:cubicBezTo>
                  <a:pt x="77" y="314"/>
                  <a:pt x="77" y="313"/>
                  <a:pt x="77" y="313"/>
                </a:cubicBezTo>
                <a:close/>
                <a:moveTo>
                  <a:pt x="170" y="347"/>
                </a:moveTo>
                <a:cubicBezTo>
                  <a:pt x="170" y="347"/>
                  <a:pt x="170" y="347"/>
                  <a:pt x="170" y="347"/>
                </a:cubicBezTo>
                <a:cubicBezTo>
                  <a:pt x="170" y="347"/>
                  <a:pt x="170" y="347"/>
                  <a:pt x="170" y="347"/>
                </a:cubicBezTo>
                <a:close/>
                <a:moveTo>
                  <a:pt x="170" y="347"/>
                </a:moveTo>
                <a:cubicBezTo>
                  <a:pt x="170" y="347"/>
                  <a:pt x="170" y="348"/>
                  <a:pt x="170" y="348"/>
                </a:cubicBezTo>
                <a:cubicBezTo>
                  <a:pt x="169" y="348"/>
                  <a:pt x="170" y="347"/>
                  <a:pt x="170" y="347"/>
                </a:cubicBezTo>
                <a:close/>
                <a:moveTo>
                  <a:pt x="170" y="351"/>
                </a:moveTo>
                <a:cubicBezTo>
                  <a:pt x="170" y="351"/>
                  <a:pt x="170" y="352"/>
                  <a:pt x="170" y="352"/>
                </a:cubicBezTo>
                <a:cubicBezTo>
                  <a:pt x="169" y="352"/>
                  <a:pt x="170" y="352"/>
                  <a:pt x="170" y="351"/>
                </a:cubicBezTo>
                <a:close/>
                <a:moveTo>
                  <a:pt x="148" y="360"/>
                </a:moveTo>
                <a:cubicBezTo>
                  <a:pt x="148" y="360"/>
                  <a:pt x="148" y="361"/>
                  <a:pt x="148" y="360"/>
                </a:cubicBezTo>
                <a:close/>
                <a:moveTo>
                  <a:pt x="115" y="371"/>
                </a:moveTo>
                <a:cubicBezTo>
                  <a:pt x="115" y="371"/>
                  <a:pt x="116" y="372"/>
                  <a:pt x="115" y="372"/>
                </a:cubicBezTo>
                <a:cubicBezTo>
                  <a:pt x="115" y="372"/>
                  <a:pt x="115" y="372"/>
                  <a:pt x="115" y="371"/>
                </a:cubicBezTo>
                <a:close/>
                <a:moveTo>
                  <a:pt x="115" y="373"/>
                </a:moveTo>
                <a:cubicBezTo>
                  <a:pt x="115" y="373"/>
                  <a:pt x="115" y="373"/>
                  <a:pt x="115" y="373"/>
                </a:cubicBezTo>
                <a:close/>
                <a:moveTo>
                  <a:pt x="113" y="374"/>
                </a:moveTo>
                <a:cubicBezTo>
                  <a:pt x="113" y="373"/>
                  <a:pt x="113" y="374"/>
                  <a:pt x="113" y="374"/>
                </a:cubicBezTo>
                <a:close/>
                <a:moveTo>
                  <a:pt x="150" y="376"/>
                </a:moveTo>
                <a:cubicBezTo>
                  <a:pt x="151" y="376"/>
                  <a:pt x="150" y="376"/>
                  <a:pt x="150" y="376"/>
                </a:cubicBezTo>
                <a:close/>
                <a:moveTo>
                  <a:pt x="131" y="380"/>
                </a:moveTo>
                <a:cubicBezTo>
                  <a:pt x="131" y="380"/>
                  <a:pt x="131" y="381"/>
                  <a:pt x="130" y="381"/>
                </a:cubicBezTo>
                <a:cubicBezTo>
                  <a:pt x="130" y="381"/>
                  <a:pt x="130" y="381"/>
                  <a:pt x="131" y="380"/>
                </a:cubicBezTo>
                <a:close/>
                <a:moveTo>
                  <a:pt x="130" y="382"/>
                </a:moveTo>
                <a:cubicBezTo>
                  <a:pt x="130" y="382"/>
                  <a:pt x="129" y="382"/>
                  <a:pt x="129" y="381"/>
                </a:cubicBezTo>
                <a:cubicBezTo>
                  <a:pt x="130" y="381"/>
                  <a:pt x="130" y="381"/>
                  <a:pt x="130" y="381"/>
                </a:cubicBezTo>
                <a:cubicBezTo>
                  <a:pt x="130" y="381"/>
                  <a:pt x="130" y="381"/>
                  <a:pt x="130" y="382"/>
                </a:cubicBezTo>
                <a:cubicBezTo>
                  <a:pt x="130" y="382"/>
                  <a:pt x="130" y="382"/>
                  <a:pt x="130" y="382"/>
                </a:cubicBezTo>
                <a:cubicBezTo>
                  <a:pt x="130" y="382"/>
                  <a:pt x="130" y="382"/>
                  <a:pt x="130" y="382"/>
                </a:cubicBezTo>
                <a:cubicBezTo>
                  <a:pt x="129" y="383"/>
                  <a:pt x="129" y="384"/>
                  <a:pt x="129" y="385"/>
                </a:cubicBezTo>
                <a:cubicBezTo>
                  <a:pt x="129" y="385"/>
                  <a:pt x="128" y="385"/>
                  <a:pt x="129" y="385"/>
                </a:cubicBezTo>
                <a:cubicBezTo>
                  <a:pt x="129" y="384"/>
                  <a:pt x="129" y="383"/>
                  <a:pt x="130" y="382"/>
                </a:cubicBezTo>
                <a:close/>
                <a:moveTo>
                  <a:pt x="123" y="389"/>
                </a:moveTo>
                <a:cubicBezTo>
                  <a:pt x="124" y="388"/>
                  <a:pt x="124" y="389"/>
                  <a:pt x="123" y="389"/>
                </a:cubicBezTo>
                <a:cubicBezTo>
                  <a:pt x="123" y="389"/>
                  <a:pt x="123" y="389"/>
                  <a:pt x="123" y="389"/>
                </a:cubicBezTo>
                <a:close/>
                <a:moveTo>
                  <a:pt x="110" y="391"/>
                </a:moveTo>
                <a:cubicBezTo>
                  <a:pt x="110" y="391"/>
                  <a:pt x="110" y="391"/>
                  <a:pt x="110" y="391"/>
                </a:cubicBezTo>
                <a:cubicBezTo>
                  <a:pt x="110" y="391"/>
                  <a:pt x="110" y="391"/>
                  <a:pt x="110" y="391"/>
                </a:cubicBezTo>
                <a:cubicBezTo>
                  <a:pt x="110" y="391"/>
                  <a:pt x="110" y="391"/>
                  <a:pt x="110" y="391"/>
                </a:cubicBezTo>
                <a:cubicBezTo>
                  <a:pt x="110" y="391"/>
                  <a:pt x="110" y="391"/>
                  <a:pt x="110" y="391"/>
                </a:cubicBezTo>
                <a:close/>
                <a:moveTo>
                  <a:pt x="110" y="392"/>
                </a:moveTo>
                <a:cubicBezTo>
                  <a:pt x="110" y="392"/>
                  <a:pt x="110" y="393"/>
                  <a:pt x="110" y="392"/>
                </a:cubicBezTo>
                <a:close/>
                <a:moveTo>
                  <a:pt x="103" y="393"/>
                </a:moveTo>
                <a:cubicBezTo>
                  <a:pt x="104" y="393"/>
                  <a:pt x="104" y="393"/>
                  <a:pt x="104" y="393"/>
                </a:cubicBezTo>
                <a:cubicBezTo>
                  <a:pt x="104" y="393"/>
                  <a:pt x="103" y="393"/>
                  <a:pt x="103" y="393"/>
                </a:cubicBezTo>
                <a:close/>
                <a:moveTo>
                  <a:pt x="78" y="396"/>
                </a:moveTo>
                <a:cubicBezTo>
                  <a:pt x="78" y="397"/>
                  <a:pt x="78" y="397"/>
                  <a:pt x="78" y="397"/>
                </a:cubicBezTo>
                <a:cubicBezTo>
                  <a:pt x="78" y="397"/>
                  <a:pt x="77" y="397"/>
                  <a:pt x="78" y="396"/>
                </a:cubicBezTo>
                <a:close/>
                <a:moveTo>
                  <a:pt x="216" y="73"/>
                </a:moveTo>
                <a:cubicBezTo>
                  <a:pt x="217" y="73"/>
                  <a:pt x="218" y="73"/>
                  <a:pt x="218" y="72"/>
                </a:cubicBezTo>
                <a:cubicBezTo>
                  <a:pt x="218" y="71"/>
                  <a:pt x="215" y="72"/>
                  <a:pt x="216" y="73"/>
                </a:cubicBezTo>
                <a:close/>
                <a:moveTo>
                  <a:pt x="203" y="86"/>
                </a:moveTo>
                <a:cubicBezTo>
                  <a:pt x="203" y="87"/>
                  <a:pt x="203" y="86"/>
                  <a:pt x="203" y="86"/>
                </a:cubicBezTo>
                <a:close/>
                <a:moveTo>
                  <a:pt x="203" y="88"/>
                </a:moveTo>
                <a:cubicBezTo>
                  <a:pt x="202" y="87"/>
                  <a:pt x="202" y="88"/>
                  <a:pt x="203" y="88"/>
                </a:cubicBezTo>
                <a:close/>
                <a:moveTo>
                  <a:pt x="190" y="88"/>
                </a:moveTo>
                <a:cubicBezTo>
                  <a:pt x="189" y="88"/>
                  <a:pt x="190" y="88"/>
                  <a:pt x="190" y="88"/>
                </a:cubicBezTo>
                <a:close/>
                <a:moveTo>
                  <a:pt x="188" y="92"/>
                </a:moveTo>
                <a:cubicBezTo>
                  <a:pt x="188" y="92"/>
                  <a:pt x="188" y="91"/>
                  <a:pt x="188" y="92"/>
                </a:cubicBezTo>
                <a:close/>
                <a:moveTo>
                  <a:pt x="200" y="92"/>
                </a:moveTo>
                <a:cubicBezTo>
                  <a:pt x="200" y="92"/>
                  <a:pt x="200" y="91"/>
                  <a:pt x="200" y="92"/>
                </a:cubicBezTo>
                <a:close/>
                <a:moveTo>
                  <a:pt x="188" y="92"/>
                </a:moveTo>
                <a:cubicBezTo>
                  <a:pt x="188" y="93"/>
                  <a:pt x="188" y="92"/>
                  <a:pt x="188" y="92"/>
                </a:cubicBezTo>
                <a:cubicBezTo>
                  <a:pt x="188" y="92"/>
                  <a:pt x="187" y="92"/>
                  <a:pt x="188" y="92"/>
                </a:cubicBezTo>
                <a:close/>
                <a:moveTo>
                  <a:pt x="199" y="92"/>
                </a:moveTo>
                <a:cubicBezTo>
                  <a:pt x="199" y="92"/>
                  <a:pt x="199" y="92"/>
                  <a:pt x="199" y="92"/>
                </a:cubicBezTo>
                <a:cubicBezTo>
                  <a:pt x="199" y="92"/>
                  <a:pt x="199" y="92"/>
                  <a:pt x="199" y="92"/>
                </a:cubicBezTo>
                <a:close/>
                <a:moveTo>
                  <a:pt x="187" y="94"/>
                </a:moveTo>
                <a:cubicBezTo>
                  <a:pt x="187" y="93"/>
                  <a:pt x="187" y="93"/>
                  <a:pt x="187" y="93"/>
                </a:cubicBezTo>
                <a:cubicBezTo>
                  <a:pt x="187" y="93"/>
                  <a:pt x="187" y="94"/>
                  <a:pt x="187" y="94"/>
                </a:cubicBezTo>
                <a:close/>
                <a:moveTo>
                  <a:pt x="186" y="95"/>
                </a:moveTo>
                <a:cubicBezTo>
                  <a:pt x="186" y="95"/>
                  <a:pt x="186" y="95"/>
                  <a:pt x="186" y="95"/>
                </a:cubicBezTo>
                <a:cubicBezTo>
                  <a:pt x="186" y="95"/>
                  <a:pt x="186" y="95"/>
                  <a:pt x="186" y="95"/>
                </a:cubicBezTo>
                <a:close/>
                <a:moveTo>
                  <a:pt x="183" y="96"/>
                </a:moveTo>
                <a:cubicBezTo>
                  <a:pt x="184" y="96"/>
                  <a:pt x="184" y="95"/>
                  <a:pt x="183" y="95"/>
                </a:cubicBezTo>
                <a:cubicBezTo>
                  <a:pt x="183" y="96"/>
                  <a:pt x="183" y="96"/>
                  <a:pt x="183" y="96"/>
                </a:cubicBezTo>
                <a:close/>
                <a:moveTo>
                  <a:pt x="186" y="97"/>
                </a:moveTo>
                <a:cubicBezTo>
                  <a:pt x="187" y="97"/>
                  <a:pt x="187" y="97"/>
                  <a:pt x="187" y="96"/>
                </a:cubicBezTo>
                <a:cubicBezTo>
                  <a:pt x="187" y="96"/>
                  <a:pt x="187" y="96"/>
                  <a:pt x="186" y="96"/>
                </a:cubicBezTo>
                <a:cubicBezTo>
                  <a:pt x="186" y="97"/>
                  <a:pt x="186" y="97"/>
                  <a:pt x="186" y="97"/>
                </a:cubicBezTo>
                <a:close/>
                <a:moveTo>
                  <a:pt x="194" y="99"/>
                </a:moveTo>
                <a:cubicBezTo>
                  <a:pt x="194" y="99"/>
                  <a:pt x="194" y="98"/>
                  <a:pt x="194" y="98"/>
                </a:cubicBezTo>
                <a:cubicBezTo>
                  <a:pt x="194" y="98"/>
                  <a:pt x="194" y="98"/>
                  <a:pt x="194" y="99"/>
                </a:cubicBezTo>
                <a:close/>
                <a:moveTo>
                  <a:pt x="194" y="99"/>
                </a:moveTo>
                <a:cubicBezTo>
                  <a:pt x="194" y="99"/>
                  <a:pt x="194" y="99"/>
                  <a:pt x="194" y="99"/>
                </a:cubicBezTo>
                <a:cubicBezTo>
                  <a:pt x="194" y="99"/>
                  <a:pt x="194" y="99"/>
                  <a:pt x="194" y="99"/>
                </a:cubicBezTo>
                <a:close/>
                <a:moveTo>
                  <a:pt x="184" y="100"/>
                </a:moveTo>
                <a:cubicBezTo>
                  <a:pt x="184" y="100"/>
                  <a:pt x="184" y="99"/>
                  <a:pt x="184" y="99"/>
                </a:cubicBezTo>
                <a:cubicBezTo>
                  <a:pt x="184" y="99"/>
                  <a:pt x="183" y="99"/>
                  <a:pt x="184" y="100"/>
                </a:cubicBezTo>
                <a:close/>
                <a:moveTo>
                  <a:pt x="316" y="100"/>
                </a:moveTo>
                <a:cubicBezTo>
                  <a:pt x="317" y="101"/>
                  <a:pt x="317" y="100"/>
                  <a:pt x="316" y="100"/>
                </a:cubicBezTo>
                <a:close/>
                <a:moveTo>
                  <a:pt x="181" y="101"/>
                </a:moveTo>
                <a:cubicBezTo>
                  <a:pt x="181" y="101"/>
                  <a:pt x="181" y="101"/>
                  <a:pt x="181" y="101"/>
                </a:cubicBezTo>
                <a:cubicBezTo>
                  <a:pt x="181" y="101"/>
                  <a:pt x="181" y="101"/>
                  <a:pt x="181" y="101"/>
                </a:cubicBezTo>
                <a:cubicBezTo>
                  <a:pt x="181" y="101"/>
                  <a:pt x="181" y="101"/>
                  <a:pt x="181" y="101"/>
                </a:cubicBezTo>
                <a:cubicBezTo>
                  <a:pt x="181" y="101"/>
                  <a:pt x="181" y="101"/>
                  <a:pt x="181" y="101"/>
                </a:cubicBezTo>
                <a:close/>
                <a:moveTo>
                  <a:pt x="192" y="101"/>
                </a:moveTo>
                <a:cubicBezTo>
                  <a:pt x="193" y="101"/>
                  <a:pt x="193" y="101"/>
                  <a:pt x="192" y="101"/>
                </a:cubicBezTo>
                <a:close/>
                <a:moveTo>
                  <a:pt x="192" y="101"/>
                </a:moveTo>
                <a:cubicBezTo>
                  <a:pt x="192" y="102"/>
                  <a:pt x="193" y="102"/>
                  <a:pt x="193" y="101"/>
                </a:cubicBezTo>
                <a:cubicBezTo>
                  <a:pt x="193" y="101"/>
                  <a:pt x="192" y="101"/>
                  <a:pt x="192" y="101"/>
                </a:cubicBezTo>
                <a:close/>
                <a:moveTo>
                  <a:pt x="183" y="102"/>
                </a:moveTo>
                <a:cubicBezTo>
                  <a:pt x="183" y="102"/>
                  <a:pt x="183" y="102"/>
                  <a:pt x="183" y="102"/>
                </a:cubicBezTo>
                <a:cubicBezTo>
                  <a:pt x="183" y="102"/>
                  <a:pt x="183" y="101"/>
                  <a:pt x="183" y="101"/>
                </a:cubicBezTo>
                <a:cubicBezTo>
                  <a:pt x="183" y="101"/>
                  <a:pt x="183" y="101"/>
                  <a:pt x="183" y="101"/>
                </a:cubicBezTo>
                <a:cubicBezTo>
                  <a:pt x="183" y="101"/>
                  <a:pt x="183" y="102"/>
                  <a:pt x="183" y="102"/>
                </a:cubicBezTo>
                <a:close/>
                <a:moveTo>
                  <a:pt x="192" y="102"/>
                </a:moveTo>
                <a:cubicBezTo>
                  <a:pt x="192" y="102"/>
                  <a:pt x="192" y="102"/>
                  <a:pt x="192" y="102"/>
                </a:cubicBezTo>
                <a:close/>
                <a:moveTo>
                  <a:pt x="192" y="102"/>
                </a:moveTo>
                <a:cubicBezTo>
                  <a:pt x="192" y="103"/>
                  <a:pt x="192" y="102"/>
                  <a:pt x="192" y="102"/>
                </a:cubicBezTo>
                <a:close/>
                <a:moveTo>
                  <a:pt x="182" y="103"/>
                </a:moveTo>
                <a:cubicBezTo>
                  <a:pt x="182" y="103"/>
                  <a:pt x="182" y="103"/>
                  <a:pt x="182" y="103"/>
                </a:cubicBezTo>
                <a:cubicBezTo>
                  <a:pt x="182" y="103"/>
                  <a:pt x="182" y="103"/>
                  <a:pt x="182" y="103"/>
                </a:cubicBezTo>
                <a:close/>
                <a:moveTo>
                  <a:pt x="191" y="104"/>
                </a:moveTo>
                <a:cubicBezTo>
                  <a:pt x="192" y="104"/>
                  <a:pt x="192" y="103"/>
                  <a:pt x="192" y="103"/>
                </a:cubicBezTo>
                <a:cubicBezTo>
                  <a:pt x="191" y="103"/>
                  <a:pt x="191" y="103"/>
                  <a:pt x="191" y="104"/>
                </a:cubicBezTo>
                <a:close/>
                <a:moveTo>
                  <a:pt x="178" y="104"/>
                </a:moveTo>
                <a:cubicBezTo>
                  <a:pt x="178" y="104"/>
                  <a:pt x="178" y="104"/>
                  <a:pt x="178" y="104"/>
                </a:cubicBezTo>
                <a:close/>
                <a:moveTo>
                  <a:pt x="190" y="105"/>
                </a:moveTo>
                <a:cubicBezTo>
                  <a:pt x="191" y="105"/>
                  <a:pt x="191" y="104"/>
                  <a:pt x="190" y="105"/>
                </a:cubicBezTo>
                <a:close/>
                <a:moveTo>
                  <a:pt x="190" y="105"/>
                </a:moveTo>
                <a:cubicBezTo>
                  <a:pt x="190" y="105"/>
                  <a:pt x="190" y="105"/>
                  <a:pt x="190" y="105"/>
                </a:cubicBezTo>
                <a:cubicBezTo>
                  <a:pt x="191" y="105"/>
                  <a:pt x="191" y="105"/>
                  <a:pt x="191" y="105"/>
                </a:cubicBezTo>
                <a:cubicBezTo>
                  <a:pt x="191" y="105"/>
                  <a:pt x="191" y="105"/>
                  <a:pt x="191" y="105"/>
                </a:cubicBezTo>
                <a:cubicBezTo>
                  <a:pt x="191" y="105"/>
                  <a:pt x="190" y="105"/>
                  <a:pt x="190" y="105"/>
                </a:cubicBezTo>
                <a:close/>
                <a:moveTo>
                  <a:pt x="190" y="105"/>
                </a:moveTo>
                <a:cubicBezTo>
                  <a:pt x="190" y="105"/>
                  <a:pt x="190" y="105"/>
                  <a:pt x="190" y="105"/>
                </a:cubicBezTo>
                <a:cubicBezTo>
                  <a:pt x="190" y="105"/>
                  <a:pt x="190" y="105"/>
                  <a:pt x="190" y="105"/>
                </a:cubicBezTo>
                <a:close/>
                <a:moveTo>
                  <a:pt x="178" y="106"/>
                </a:moveTo>
                <a:cubicBezTo>
                  <a:pt x="179" y="106"/>
                  <a:pt x="179" y="106"/>
                  <a:pt x="179" y="106"/>
                </a:cubicBezTo>
                <a:cubicBezTo>
                  <a:pt x="179" y="105"/>
                  <a:pt x="179" y="105"/>
                  <a:pt x="179" y="105"/>
                </a:cubicBezTo>
                <a:cubicBezTo>
                  <a:pt x="179" y="105"/>
                  <a:pt x="178" y="105"/>
                  <a:pt x="178" y="106"/>
                </a:cubicBezTo>
                <a:close/>
                <a:moveTo>
                  <a:pt x="183" y="106"/>
                </a:moveTo>
                <a:cubicBezTo>
                  <a:pt x="183" y="106"/>
                  <a:pt x="184" y="105"/>
                  <a:pt x="183" y="105"/>
                </a:cubicBezTo>
                <a:cubicBezTo>
                  <a:pt x="183" y="106"/>
                  <a:pt x="183" y="106"/>
                  <a:pt x="183" y="106"/>
                </a:cubicBezTo>
                <a:close/>
                <a:moveTo>
                  <a:pt x="182" y="106"/>
                </a:moveTo>
                <a:cubicBezTo>
                  <a:pt x="182" y="106"/>
                  <a:pt x="182" y="106"/>
                  <a:pt x="182" y="106"/>
                </a:cubicBezTo>
                <a:cubicBezTo>
                  <a:pt x="182" y="106"/>
                  <a:pt x="182" y="105"/>
                  <a:pt x="182" y="106"/>
                </a:cubicBezTo>
                <a:cubicBezTo>
                  <a:pt x="182" y="106"/>
                  <a:pt x="182" y="106"/>
                  <a:pt x="182" y="106"/>
                </a:cubicBezTo>
                <a:close/>
                <a:moveTo>
                  <a:pt x="190" y="106"/>
                </a:moveTo>
                <a:cubicBezTo>
                  <a:pt x="190" y="106"/>
                  <a:pt x="190" y="106"/>
                  <a:pt x="190" y="106"/>
                </a:cubicBezTo>
                <a:cubicBezTo>
                  <a:pt x="190" y="106"/>
                  <a:pt x="190" y="106"/>
                  <a:pt x="190" y="106"/>
                </a:cubicBezTo>
                <a:cubicBezTo>
                  <a:pt x="190" y="106"/>
                  <a:pt x="190" y="106"/>
                  <a:pt x="190" y="106"/>
                </a:cubicBezTo>
                <a:close/>
                <a:moveTo>
                  <a:pt x="181" y="106"/>
                </a:moveTo>
                <a:cubicBezTo>
                  <a:pt x="181" y="106"/>
                  <a:pt x="181" y="106"/>
                  <a:pt x="181" y="106"/>
                </a:cubicBezTo>
                <a:cubicBezTo>
                  <a:pt x="181" y="106"/>
                  <a:pt x="181" y="106"/>
                  <a:pt x="181" y="106"/>
                </a:cubicBezTo>
                <a:cubicBezTo>
                  <a:pt x="181" y="106"/>
                  <a:pt x="181" y="106"/>
                  <a:pt x="181" y="106"/>
                </a:cubicBezTo>
                <a:close/>
                <a:moveTo>
                  <a:pt x="181" y="106"/>
                </a:moveTo>
                <a:cubicBezTo>
                  <a:pt x="181" y="106"/>
                  <a:pt x="181" y="106"/>
                  <a:pt x="181" y="106"/>
                </a:cubicBezTo>
                <a:close/>
                <a:moveTo>
                  <a:pt x="189" y="107"/>
                </a:moveTo>
                <a:cubicBezTo>
                  <a:pt x="190" y="107"/>
                  <a:pt x="190" y="106"/>
                  <a:pt x="190" y="106"/>
                </a:cubicBezTo>
                <a:cubicBezTo>
                  <a:pt x="190" y="106"/>
                  <a:pt x="190" y="106"/>
                  <a:pt x="189" y="106"/>
                </a:cubicBezTo>
                <a:cubicBezTo>
                  <a:pt x="189" y="106"/>
                  <a:pt x="189" y="106"/>
                  <a:pt x="189" y="107"/>
                </a:cubicBezTo>
                <a:close/>
                <a:moveTo>
                  <a:pt x="115" y="106"/>
                </a:moveTo>
                <a:cubicBezTo>
                  <a:pt x="114" y="106"/>
                  <a:pt x="114" y="106"/>
                  <a:pt x="114" y="106"/>
                </a:cubicBezTo>
                <a:cubicBezTo>
                  <a:pt x="114" y="106"/>
                  <a:pt x="115" y="107"/>
                  <a:pt x="115" y="106"/>
                </a:cubicBezTo>
                <a:close/>
                <a:moveTo>
                  <a:pt x="181" y="107"/>
                </a:moveTo>
                <a:cubicBezTo>
                  <a:pt x="181" y="107"/>
                  <a:pt x="182" y="107"/>
                  <a:pt x="182" y="107"/>
                </a:cubicBezTo>
                <a:cubicBezTo>
                  <a:pt x="181" y="106"/>
                  <a:pt x="181" y="107"/>
                  <a:pt x="181" y="107"/>
                </a:cubicBezTo>
                <a:close/>
                <a:moveTo>
                  <a:pt x="182" y="108"/>
                </a:moveTo>
                <a:cubicBezTo>
                  <a:pt x="182" y="108"/>
                  <a:pt x="183" y="107"/>
                  <a:pt x="183" y="107"/>
                </a:cubicBezTo>
                <a:cubicBezTo>
                  <a:pt x="182" y="107"/>
                  <a:pt x="182" y="107"/>
                  <a:pt x="182" y="108"/>
                </a:cubicBezTo>
                <a:close/>
                <a:moveTo>
                  <a:pt x="181" y="107"/>
                </a:moveTo>
                <a:cubicBezTo>
                  <a:pt x="181" y="107"/>
                  <a:pt x="180" y="107"/>
                  <a:pt x="180" y="107"/>
                </a:cubicBezTo>
                <a:cubicBezTo>
                  <a:pt x="181" y="107"/>
                  <a:pt x="181" y="107"/>
                  <a:pt x="181" y="107"/>
                </a:cubicBezTo>
                <a:close/>
                <a:moveTo>
                  <a:pt x="190" y="107"/>
                </a:moveTo>
                <a:cubicBezTo>
                  <a:pt x="190" y="107"/>
                  <a:pt x="190" y="107"/>
                  <a:pt x="190" y="107"/>
                </a:cubicBezTo>
                <a:cubicBezTo>
                  <a:pt x="189" y="107"/>
                  <a:pt x="189" y="107"/>
                  <a:pt x="190" y="107"/>
                </a:cubicBezTo>
                <a:close/>
                <a:moveTo>
                  <a:pt x="172" y="108"/>
                </a:moveTo>
                <a:cubicBezTo>
                  <a:pt x="173" y="108"/>
                  <a:pt x="173" y="108"/>
                  <a:pt x="173" y="107"/>
                </a:cubicBezTo>
                <a:cubicBezTo>
                  <a:pt x="173" y="108"/>
                  <a:pt x="172" y="108"/>
                  <a:pt x="172" y="108"/>
                </a:cubicBezTo>
                <a:close/>
                <a:moveTo>
                  <a:pt x="185" y="107"/>
                </a:moveTo>
                <a:cubicBezTo>
                  <a:pt x="185" y="107"/>
                  <a:pt x="185" y="108"/>
                  <a:pt x="185" y="108"/>
                </a:cubicBezTo>
                <a:cubicBezTo>
                  <a:pt x="185" y="108"/>
                  <a:pt x="185" y="108"/>
                  <a:pt x="185" y="107"/>
                </a:cubicBezTo>
                <a:close/>
                <a:moveTo>
                  <a:pt x="178" y="108"/>
                </a:moveTo>
                <a:cubicBezTo>
                  <a:pt x="177" y="108"/>
                  <a:pt x="178" y="108"/>
                  <a:pt x="178" y="108"/>
                </a:cubicBezTo>
                <a:close/>
                <a:moveTo>
                  <a:pt x="180" y="108"/>
                </a:moveTo>
                <a:cubicBezTo>
                  <a:pt x="181" y="108"/>
                  <a:pt x="181" y="108"/>
                  <a:pt x="181" y="108"/>
                </a:cubicBezTo>
                <a:cubicBezTo>
                  <a:pt x="181" y="108"/>
                  <a:pt x="181" y="108"/>
                  <a:pt x="180" y="108"/>
                </a:cubicBezTo>
                <a:cubicBezTo>
                  <a:pt x="180" y="108"/>
                  <a:pt x="180" y="108"/>
                  <a:pt x="180" y="108"/>
                </a:cubicBezTo>
                <a:close/>
                <a:moveTo>
                  <a:pt x="185" y="108"/>
                </a:moveTo>
                <a:cubicBezTo>
                  <a:pt x="184" y="108"/>
                  <a:pt x="185" y="108"/>
                  <a:pt x="185" y="108"/>
                </a:cubicBezTo>
                <a:close/>
                <a:moveTo>
                  <a:pt x="189" y="108"/>
                </a:moveTo>
                <a:cubicBezTo>
                  <a:pt x="188" y="108"/>
                  <a:pt x="188" y="108"/>
                  <a:pt x="188" y="108"/>
                </a:cubicBezTo>
                <a:cubicBezTo>
                  <a:pt x="188" y="108"/>
                  <a:pt x="188" y="108"/>
                  <a:pt x="188" y="109"/>
                </a:cubicBezTo>
                <a:cubicBezTo>
                  <a:pt x="189" y="109"/>
                  <a:pt x="188" y="108"/>
                  <a:pt x="189" y="108"/>
                </a:cubicBezTo>
                <a:close/>
                <a:moveTo>
                  <a:pt x="179" y="108"/>
                </a:moveTo>
                <a:cubicBezTo>
                  <a:pt x="180" y="109"/>
                  <a:pt x="180" y="110"/>
                  <a:pt x="179" y="110"/>
                </a:cubicBezTo>
                <a:cubicBezTo>
                  <a:pt x="179" y="110"/>
                  <a:pt x="179" y="110"/>
                  <a:pt x="179" y="109"/>
                </a:cubicBezTo>
                <a:cubicBezTo>
                  <a:pt x="179" y="110"/>
                  <a:pt x="178" y="110"/>
                  <a:pt x="179" y="110"/>
                </a:cubicBezTo>
                <a:cubicBezTo>
                  <a:pt x="179" y="110"/>
                  <a:pt x="179" y="110"/>
                  <a:pt x="179" y="110"/>
                </a:cubicBezTo>
                <a:cubicBezTo>
                  <a:pt x="179" y="110"/>
                  <a:pt x="179" y="110"/>
                  <a:pt x="179" y="111"/>
                </a:cubicBezTo>
                <a:cubicBezTo>
                  <a:pt x="180" y="110"/>
                  <a:pt x="182" y="108"/>
                  <a:pt x="179" y="108"/>
                </a:cubicBezTo>
                <a:close/>
                <a:moveTo>
                  <a:pt x="181" y="109"/>
                </a:moveTo>
                <a:cubicBezTo>
                  <a:pt x="182" y="109"/>
                  <a:pt x="182" y="109"/>
                  <a:pt x="181" y="109"/>
                </a:cubicBezTo>
                <a:cubicBezTo>
                  <a:pt x="181" y="109"/>
                  <a:pt x="181" y="109"/>
                  <a:pt x="181" y="109"/>
                </a:cubicBezTo>
                <a:close/>
                <a:moveTo>
                  <a:pt x="172" y="111"/>
                </a:moveTo>
                <a:cubicBezTo>
                  <a:pt x="172" y="111"/>
                  <a:pt x="172" y="110"/>
                  <a:pt x="173" y="110"/>
                </a:cubicBezTo>
                <a:cubicBezTo>
                  <a:pt x="172" y="110"/>
                  <a:pt x="172" y="110"/>
                  <a:pt x="172" y="111"/>
                </a:cubicBezTo>
                <a:close/>
                <a:moveTo>
                  <a:pt x="187" y="110"/>
                </a:moveTo>
                <a:cubicBezTo>
                  <a:pt x="188" y="111"/>
                  <a:pt x="188" y="110"/>
                  <a:pt x="188" y="110"/>
                </a:cubicBezTo>
                <a:cubicBezTo>
                  <a:pt x="188" y="110"/>
                  <a:pt x="187" y="110"/>
                  <a:pt x="187" y="110"/>
                </a:cubicBezTo>
                <a:close/>
                <a:moveTo>
                  <a:pt x="187" y="110"/>
                </a:moveTo>
                <a:cubicBezTo>
                  <a:pt x="187" y="111"/>
                  <a:pt x="187" y="110"/>
                  <a:pt x="187" y="110"/>
                </a:cubicBezTo>
                <a:close/>
                <a:moveTo>
                  <a:pt x="181" y="111"/>
                </a:moveTo>
                <a:cubicBezTo>
                  <a:pt x="181" y="111"/>
                  <a:pt x="181" y="111"/>
                  <a:pt x="181" y="111"/>
                </a:cubicBezTo>
                <a:cubicBezTo>
                  <a:pt x="181" y="110"/>
                  <a:pt x="181" y="110"/>
                  <a:pt x="181" y="110"/>
                </a:cubicBezTo>
                <a:cubicBezTo>
                  <a:pt x="181" y="110"/>
                  <a:pt x="181" y="110"/>
                  <a:pt x="181" y="110"/>
                </a:cubicBezTo>
                <a:cubicBezTo>
                  <a:pt x="181" y="110"/>
                  <a:pt x="181" y="110"/>
                  <a:pt x="181" y="111"/>
                </a:cubicBezTo>
                <a:close/>
                <a:moveTo>
                  <a:pt x="178" y="111"/>
                </a:moveTo>
                <a:cubicBezTo>
                  <a:pt x="178" y="111"/>
                  <a:pt x="178" y="111"/>
                  <a:pt x="178" y="111"/>
                </a:cubicBezTo>
                <a:cubicBezTo>
                  <a:pt x="178" y="111"/>
                  <a:pt x="178" y="111"/>
                  <a:pt x="178" y="111"/>
                </a:cubicBezTo>
                <a:close/>
                <a:moveTo>
                  <a:pt x="180" y="111"/>
                </a:moveTo>
                <a:cubicBezTo>
                  <a:pt x="180" y="111"/>
                  <a:pt x="180" y="111"/>
                  <a:pt x="180" y="111"/>
                </a:cubicBezTo>
                <a:cubicBezTo>
                  <a:pt x="180" y="111"/>
                  <a:pt x="181" y="111"/>
                  <a:pt x="181" y="111"/>
                </a:cubicBezTo>
                <a:cubicBezTo>
                  <a:pt x="180" y="111"/>
                  <a:pt x="180" y="111"/>
                  <a:pt x="180" y="111"/>
                </a:cubicBezTo>
                <a:cubicBezTo>
                  <a:pt x="180" y="111"/>
                  <a:pt x="180" y="111"/>
                  <a:pt x="180" y="111"/>
                </a:cubicBezTo>
                <a:close/>
                <a:moveTo>
                  <a:pt x="153" y="111"/>
                </a:moveTo>
                <a:cubicBezTo>
                  <a:pt x="152" y="111"/>
                  <a:pt x="152" y="112"/>
                  <a:pt x="152" y="112"/>
                </a:cubicBezTo>
                <a:cubicBezTo>
                  <a:pt x="153" y="112"/>
                  <a:pt x="153" y="111"/>
                  <a:pt x="153" y="111"/>
                </a:cubicBezTo>
                <a:close/>
                <a:moveTo>
                  <a:pt x="171" y="112"/>
                </a:moveTo>
                <a:cubicBezTo>
                  <a:pt x="172" y="112"/>
                  <a:pt x="171" y="112"/>
                  <a:pt x="172" y="111"/>
                </a:cubicBezTo>
                <a:cubicBezTo>
                  <a:pt x="172" y="111"/>
                  <a:pt x="171" y="111"/>
                  <a:pt x="171" y="111"/>
                </a:cubicBezTo>
                <a:cubicBezTo>
                  <a:pt x="171" y="112"/>
                  <a:pt x="171" y="112"/>
                  <a:pt x="171" y="112"/>
                </a:cubicBezTo>
                <a:close/>
                <a:moveTo>
                  <a:pt x="178" y="112"/>
                </a:moveTo>
                <a:cubicBezTo>
                  <a:pt x="178" y="113"/>
                  <a:pt x="178" y="113"/>
                  <a:pt x="178" y="114"/>
                </a:cubicBezTo>
                <a:cubicBezTo>
                  <a:pt x="178" y="113"/>
                  <a:pt x="179" y="112"/>
                  <a:pt x="179" y="111"/>
                </a:cubicBezTo>
                <a:cubicBezTo>
                  <a:pt x="179" y="111"/>
                  <a:pt x="179" y="112"/>
                  <a:pt x="178" y="112"/>
                </a:cubicBezTo>
                <a:close/>
                <a:moveTo>
                  <a:pt x="180" y="112"/>
                </a:moveTo>
                <a:cubicBezTo>
                  <a:pt x="180" y="112"/>
                  <a:pt x="180" y="111"/>
                  <a:pt x="180" y="111"/>
                </a:cubicBezTo>
                <a:cubicBezTo>
                  <a:pt x="180" y="111"/>
                  <a:pt x="180" y="112"/>
                  <a:pt x="180" y="112"/>
                </a:cubicBezTo>
                <a:close/>
                <a:moveTo>
                  <a:pt x="174" y="112"/>
                </a:moveTo>
                <a:cubicBezTo>
                  <a:pt x="173" y="112"/>
                  <a:pt x="174" y="112"/>
                  <a:pt x="174" y="112"/>
                </a:cubicBezTo>
                <a:close/>
                <a:moveTo>
                  <a:pt x="183" y="112"/>
                </a:moveTo>
                <a:cubicBezTo>
                  <a:pt x="183" y="112"/>
                  <a:pt x="183" y="112"/>
                  <a:pt x="183" y="112"/>
                </a:cubicBezTo>
                <a:close/>
                <a:moveTo>
                  <a:pt x="152" y="112"/>
                </a:moveTo>
                <a:cubicBezTo>
                  <a:pt x="152" y="112"/>
                  <a:pt x="152" y="112"/>
                  <a:pt x="152" y="112"/>
                </a:cubicBezTo>
                <a:cubicBezTo>
                  <a:pt x="152" y="112"/>
                  <a:pt x="152" y="112"/>
                  <a:pt x="152" y="112"/>
                </a:cubicBezTo>
                <a:cubicBezTo>
                  <a:pt x="152" y="112"/>
                  <a:pt x="152" y="112"/>
                  <a:pt x="152" y="112"/>
                </a:cubicBezTo>
                <a:close/>
                <a:moveTo>
                  <a:pt x="175" y="112"/>
                </a:moveTo>
                <a:cubicBezTo>
                  <a:pt x="175" y="112"/>
                  <a:pt x="175" y="112"/>
                  <a:pt x="175" y="112"/>
                </a:cubicBezTo>
                <a:close/>
                <a:moveTo>
                  <a:pt x="171" y="113"/>
                </a:moveTo>
                <a:cubicBezTo>
                  <a:pt x="171" y="113"/>
                  <a:pt x="171" y="113"/>
                  <a:pt x="171" y="112"/>
                </a:cubicBezTo>
                <a:cubicBezTo>
                  <a:pt x="171" y="112"/>
                  <a:pt x="171" y="112"/>
                  <a:pt x="171" y="113"/>
                </a:cubicBezTo>
                <a:close/>
                <a:moveTo>
                  <a:pt x="170" y="114"/>
                </a:moveTo>
                <a:cubicBezTo>
                  <a:pt x="170" y="114"/>
                  <a:pt x="171" y="114"/>
                  <a:pt x="171" y="114"/>
                </a:cubicBezTo>
                <a:cubicBezTo>
                  <a:pt x="170" y="113"/>
                  <a:pt x="170" y="114"/>
                  <a:pt x="170" y="114"/>
                </a:cubicBezTo>
                <a:cubicBezTo>
                  <a:pt x="170" y="113"/>
                  <a:pt x="170" y="113"/>
                  <a:pt x="170" y="113"/>
                </a:cubicBezTo>
                <a:cubicBezTo>
                  <a:pt x="170" y="113"/>
                  <a:pt x="169" y="114"/>
                  <a:pt x="170" y="114"/>
                </a:cubicBezTo>
                <a:close/>
                <a:moveTo>
                  <a:pt x="152" y="114"/>
                </a:moveTo>
                <a:cubicBezTo>
                  <a:pt x="152" y="113"/>
                  <a:pt x="152" y="113"/>
                  <a:pt x="152" y="113"/>
                </a:cubicBezTo>
                <a:cubicBezTo>
                  <a:pt x="151" y="113"/>
                  <a:pt x="151" y="114"/>
                  <a:pt x="152" y="114"/>
                </a:cubicBezTo>
                <a:close/>
                <a:moveTo>
                  <a:pt x="182" y="113"/>
                </a:moveTo>
                <a:cubicBezTo>
                  <a:pt x="182" y="113"/>
                  <a:pt x="182" y="113"/>
                  <a:pt x="182" y="113"/>
                </a:cubicBezTo>
                <a:cubicBezTo>
                  <a:pt x="182" y="113"/>
                  <a:pt x="182" y="113"/>
                  <a:pt x="182" y="113"/>
                </a:cubicBezTo>
                <a:close/>
                <a:moveTo>
                  <a:pt x="171" y="113"/>
                </a:moveTo>
                <a:cubicBezTo>
                  <a:pt x="171" y="113"/>
                  <a:pt x="171" y="113"/>
                  <a:pt x="171" y="113"/>
                </a:cubicBezTo>
                <a:close/>
                <a:moveTo>
                  <a:pt x="173" y="114"/>
                </a:moveTo>
                <a:cubicBezTo>
                  <a:pt x="173" y="113"/>
                  <a:pt x="173" y="113"/>
                  <a:pt x="173" y="113"/>
                </a:cubicBezTo>
                <a:cubicBezTo>
                  <a:pt x="173" y="113"/>
                  <a:pt x="173" y="113"/>
                  <a:pt x="173" y="114"/>
                </a:cubicBezTo>
                <a:close/>
                <a:moveTo>
                  <a:pt x="174" y="114"/>
                </a:moveTo>
                <a:cubicBezTo>
                  <a:pt x="174" y="114"/>
                  <a:pt x="175" y="114"/>
                  <a:pt x="175" y="114"/>
                </a:cubicBezTo>
                <a:cubicBezTo>
                  <a:pt x="175" y="114"/>
                  <a:pt x="175" y="114"/>
                  <a:pt x="175" y="113"/>
                </a:cubicBezTo>
                <a:cubicBezTo>
                  <a:pt x="175" y="113"/>
                  <a:pt x="174" y="113"/>
                  <a:pt x="174" y="113"/>
                </a:cubicBezTo>
                <a:cubicBezTo>
                  <a:pt x="174" y="114"/>
                  <a:pt x="174" y="114"/>
                  <a:pt x="174" y="114"/>
                </a:cubicBezTo>
                <a:close/>
                <a:moveTo>
                  <a:pt x="167" y="114"/>
                </a:moveTo>
                <a:cubicBezTo>
                  <a:pt x="168" y="114"/>
                  <a:pt x="168" y="114"/>
                  <a:pt x="167" y="114"/>
                </a:cubicBezTo>
                <a:cubicBezTo>
                  <a:pt x="167" y="114"/>
                  <a:pt x="167" y="114"/>
                  <a:pt x="167" y="114"/>
                </a:cubicBezTo>
                <a:close/>
                <a:moveTo>
                  <a:pt x="173" y="114"/>
                </a:moveTo>
                <a:cubicBezTo>
                  <a:pt x="173" y="114"/>
                  <a:pt x="173" y="114"/>
                  <a:pt x="173" y="114"/>
                </a:cubicBezTo>
                <a:close/>
                <a:moveTo>
                  <a:pt x="169" y="115"/>
                </a:moveTo>
                <a:cubicBezTo>
                  <a:pt x="169" y="115"/>
                  <a:pt x="169" y="115"/>
                  <a:pt x="169" y="114"/>
                </a:cubicBezTo>
                <a:cubicBezTo>
                  <a:pt x="169" y="114"/>
                  <a:pt x="169" y="115"/>
                  <a:pt x="169" y="115"/>
                </a:cubicBezTo>
                <a:close/>
                <a:moveTo>
                  <a:pt x="182" y="114"/>
                </a:moveTo>
                <a:cubicBezTo>
                  <a:pt x="182" y="114"/>
                  <a:pt x="182" y="114"/>
                  <a:pt x="182" y="114"/>
                </a:cubicBezTo>
                <a:close/>
                <a:moveTo>
                  <a:pt x="151" y="114"/>
                </a:moveTo>
                <a:cubicBezTo>
                  <a:pt x="150" y="115"/>
                  <a:pt x="150" y="116"/>
                  <a:pt x="149" y="116"/>
                </a:cubicBezTo>
                <a:cubicBezTo>
                  <a:pt x="149" y="117"/>
                  <a:pt x="148" y="118"/>
                  <a:pt x="149" y="119"/>
                </a:cubicBezTo>
                <a:cubicBezTo>
                  <a:pt x="150" y="117"/>
                  <a:pt x="151" y="116"/>
                  <a:pt x="151" y="114"/>
                </a:cubicBezTo>
                <a:cubicBezTo>
                  <a:pt x="151" y="114"/>
                  <a:pt x="151" y="114"/>
                  <a:pt x="151" y="114"/>
                </a:cubicBezTo>
                <a:close/>
                <a:moveTo>
                  <a:pt x="176" y="116"/>
                </a:moveTo>
                <a:cubicBezTo>
                  <a:pt x="177" y="116"/>
                  <a:pt x="177" y="115"/>
                  <a:pt x="178" y="114"/>
                </a:cubicBezTo>
                <a:cubicBezTo>
                  <a:pt x="177" y="114"/>
                  <a:pt x="177" y="116"/>
                  <a:pt x="176" y="116"/>
                </a:cubicBezTo>
                <a:cubicBezTo>
                  <a:pt x="176" y="116"/>
                  <a:pt x="176" y="116"/>
                  <a:pt x="176" y="116"/>
                </a:cubicBezTo>
                <a:cubicBezTo>
                  <a:pt x="175" y="117"/>
                  <a:pt x="175" y="118"/>
                  <a:pt x="175" y="118"/>
                </a:cubicBezTo>
                <a:cubicBezTo>
                  <a:pt x="175" y="118"/>
                  <a:pt x="175" y="119"/>
                  <a:pt x="175" y="119"/>
                </a:cubicBezTo>
                <a:cubicBezTo>
                  <a:pt x="175" y="119"/>
                  <a:pt x="175" y="119"/>
                  <a:pt x="175" y="118"/>
                </a:cubicBezTo>
                <a:cubicBezTo>
                  <a:pt x="176" y="118"/>
                  <a:pt x="176" y="117"/>
                  <a:pt x="176" y="117"/>
                </a:cubicBezTo>
                <a:cubicBezTo>
                  <a:pt x="177" y="117"/>
                  <a:pt x="176" y="117"/>
                  <a:pt x="176" y="116"/>
                </a:cubicBezTo>
                <a:close/>
                <a:moveTo>
                  <a:pt x="171" y="115"/>
                </a:moveTo>
                <a:cubicBezTo>
                  <a:pt x="171" y="115"/>
                  <a:pt x="172" y="115"/>
                  <a:pt x="172" y="114"/>
                </a:cubicBezTo>
                <a:cubicBezTo>
                  <a:pt x="171" y="114"/>
                  <a:pt x="171" y="115"/>
                  <a:pt x="171" y="115"/>
                </a:cubicBezTo>
                <a:close/>
                <a:moveTo>
                  <a:pt x="173" y="115"/>
                </a:moveTo>
                <a:cubicBezTo>
                  <a:pt x="173" y="115"/>
                  <a:pt x="173" y="114"/>
                  <a:pt x="174" y="114"/>
                </a:cubicBezTo>
                <a:cubicBezTo>
                  <a:pt x="174" y="114"/>
                  <a:pt x="174" y="114"/>
                  <a:pt x="174" y="114"/>
                </a:cubicBezTo>
                <a:cubicBezTo>
                  <a:pt x="173" y="114"/>
                  <a:pt x="173" y="114"/>
                  <a:pt x="173" y="115"/>
                </a:cubicBezTo>
                <a:cubicBezTo>
                  <a:pt x="173" y="115"/>
                  <a:pt x="173" y="115"/>
                  <a:pt x="173" y="115"/>
                </a:cubicBezTo>
                <a:close/>
                <a:moveTo>
                  <a:pt x="167" y="116"/>
                </a:moveTo>
                <a:cubicBezTo>
                  <a:pt x="167" y="116"/>
                  <a:pt x="167" y="115"/>
                  <a:pt x="167" y="115"/>
                </a:cubicBezTo>
                <a:cubicBezTo>
                  <a:pt x="167" y="115"/>
                  <a:pt x="168" y="114"/>
                  <a:pt x="167" y="114"/>
                </a:cubicBezTo>
                <a:cubicBezTo>
                  <a:pt x="167" y="115"/>
                  <a:pt x="166" y="115"/>
                  <a:pt x="167" y="116"/>
                </a:cubicBezTo>
                <a:close/>
                <a:moveTo>
                  <a:pt x="170" y="115"/>
                </a:moveTo>
                <a:cubicBezTo>
                  <a:pt x="170" y="115"/>
                  <a:pt x="170" y="115"/>
                  <a:pt x="170" y="114"/>
                </a:cubicBezTo>
                <a:cubicBezTo>
                  <a:pt x="170" y="114"/>
                  <a:pt x="170" y="114"/>
                  <a:pt x="170" y="114"/>
                </a:cubicBezTo>
                <a:cubicBezTo>
                  <a:pt x="170" y="115"/>
                  <a:pt x="170" y="115"/>
                  <a:pt x="170" y="115"/>
                </a:cubicBezTo>
                <a:close/>
                <a:moveTo>
                  <a:pt x="178" y="115"/>
                </a:moveTo>
                <a:cubicBezTo>
                  <a:pt x="179" y="115"/>
                  <a:pt x="179" y="115"/>
                  <a:pt x="179" y="114"/>
                </a:cubicBezTo>
                <a:cubicBezTo>
                  <a:pt x="179" y="115"/>
                  <a:pt x="178" y="115"/>
                  <a:pt x="178" y="115"/>
                </a:cubicBezTo>
                <a:close/>
                <a:moveTo>
                  <a:pt x="183" y="115"/>
                </a:moveTo>
                <a:cubicBezTo>
                  <a:pt x="183" y="115"/>
                  <a:pt x="183" y="115"/>
                  <a:pt x="183" y="115"/>
                </a:cubicBezTo>
                <a:close/>
                <a:moveTo>
                  <a:pt x="173" y="115"/>
                </a:moveTo>
                <a:cubicBezTo>
                  <a:pt x="173" y="115"/>
                  <a:pt x="173" y="115"/>
                  <a:pt x="173" y="115"/>
                </a:cubicBezTo>
                <a:cubicBezTo>
                  <a:pt x="173" y="115"/>
                  <a:pt x="173" y="115"/>
                  <a:pt x="173" y="115"/>
                </a:cubicBezTo>
                <a:cubicBezTo>
                  <a:pt x="173" y="115"/>
                  <a:pt x="173" y="115"/>
                  <a:pt x="173" y="115"/>
                </a:cubicBezTo>
                <a:close/>
                <a:moveTo>
                  <a:pt x="168" y="115"/>
                </a:moveTo>
                <a:cubicBezTo>
                  <a:pt x="168" y="115"/>
                  <a:pt x="168" y="115"/>
                  <a:pt x="168" y="115"/>
                </a:cubicBezTo>
                <a:close/>
                <a:moveTo>
                  <a:pt x="174" y="115"/>
                </a:moveTo>
                <a:cubicBezTo>
                  <a:pt x="174" y="115"/>
                  <a:pt x="174" y="115"/>
                  <a:pt x="174" y="115"/>
                </a:cubicBezTo>
                <a:cubicBezTo>
                  <a:pt x="173" y="115"/>
                  <a:pt x="174" y="115"/>
                  <a:pt x="174" y="115"/>
                </a:cubicBezTo>
                <a:close/>
                <a:moveTo>
                  <a:pt x="168" y="115"/>
                </a:moveTo>
                <a:cubicBezTo>
                  <a:pt x="168" y="115"/>
                  <a:pt x="168" y="115"/>
                  <a:pt x="168" y="115"/>
                </a:cubicBezTo>
                <a:cubicBezTo>
                  <a:pt x="168" y="115"/>
                  <a:pt x="168" y="115"/>
                  <a:pt x="168" y="115"/>
                </a:cubicBezTo>
                <a:cubicBezTo>
                  <a:pt x="168" y="115"/>
                  <a:pt x="168" y="115"/>
                  <a:pt x="168" y="115"/>
                </a:cubicBezTo>
                <a:cubicBezTo>
                  <a:pt x="168" y="115"/>
                  <a:pt x="168" y="115"/>
                  <a:pt x="168" y="115"/>
                </a:cubicBezTo>
                <a:close/>
                <a:moveTo>
                  <a:pt x="152" y="116"/>
                </a:moveTo>
                <a:cubicBezTo>
                  <a:pt x="153" y="116"/>
                  <a:pt x="153" y="115"/>
                  <a:pt x="152" y="116"/>
                </a:cubicBezTo>
                <a:cubicBezTo>
                  <a:pt x="152" y="116"/>
                  <a:pt x="152" y="116"/>
                  <a:pt x="152" y="116"/>
                </a:cubicBezTo>
                <a:close/>
                <a:moveTo>
                  <a:pt x="181" y="116"/>
                </a:moveTo>
                <a:cubicBezTo>
                  <a:pt x="181" y="116"/>
                  <a:pt x="181" y="116"/>
                  <a:pt x="181" y="116"/>
                </a:cubicBezTo>
                <a:cubicBezTo>
                  <a:pt x="180" y="115"/>
                  <a:pt x="180" y="116"/>
                  <a:pt x="181" y="116"/>
                </a:cubicBezTo>
                <a:close/>
                <a:moveTo>
                  <a:pt x="173" y="116"/>
                </a:moveTo>
                <a:cubicBezTo>
                  <a:pt x="174" y="116"/>
                  <a:pt x="174" y="116"/>
                  <a:pt x="174" y="116"/>
                </a:cubicBezTo>
                <a:cubicBezTo>
                  <a:pt x="174" y="116"/>
                  <a:pt x="174" y="116"/>
                  <a:pt x="174" y="116"/>
                </a:cubicBezTo>
                <a:cubicBezTo>
                  <a:pt x="174" y="116"/>
                  <a:pt x="174" y="116"/>
                  <a:pt x="173" y="116"/>
                </a:cubicBezTo>
                <a:cubicBezTo>
                  <a:pt x="173" y="116"/>
                  <a:pt x="173" y="116"/>
                  <a:pt x="173" y="116"/>
                </a:cubicBezTo>
                <a:close/>
                <a:moveTo>
                  <a:pt x="178" y="116"/>
                </a:moveTo>
                <a:cubicBezTo>
                  <a:pt x="178" y="116"/>
                  <a:pt x="178" y="116"/>
                  <a:pt x="178" y="116"/>
                </a:cubicBezTo>
                <a:close/>
                <a:moveTo>
                  <a:pt x="169" y="116"/>
                </a:moveTo>
                <a:cubicBezTo>
                  <a:pt x="169" y="117"/>
                  <a:pt x="169" y="116"/>
                  <a:pt x="169" y="116"/>
                </a:cubicBezTo>
                <a:cubicBezTo>
                  <a:pt x="169" y="116"/>
                  <a:pt x="169" y="116"/>
                  <a:pt x="169" y="116"/>
                </a:cubicBezTo>
                <a:close/>
                <a:moveTo>
                  <a:pt x="177" y="117"/>
                </a:moveTo>
                <a:cubicBezTo>
                  <a:pt x="178" y="117"/>
                  <a:pt x="178" y="117"/>
                  <a:pt x="178" y="116"/>
                </a:cubicBezTo>
                <a:cubicBezTo>
                  <a:pt x="178" y="116"/>
                  <a:pt x="178" y="117"/>
                  <a:pt x="177" y="117"/>
                </a:cubicBezTo>
                <a:close/>
                <a:moveTo>
                  <a:pt x="182" y="117"/>
                </a:moveTo>
                <a:cubicBezTo>
                  <a:pt x="182" y="117"/>
                  <a:pt x="182" y="117"/>
                  <a:pt x="182" y="116"/>
                </a:cubicBezTo>
                <a:cubicBezTo>
                  <a:pt x="182" y="116"/>
                  <a:pt x="182" y="117"/>
                  <a:pt x="182" y="117"/>
                </a:cubicBezTo>
                <a:close/>
                <a:moveTo>
                  <a:pt x="166" y="117"/>
                </a:moveTo>
                <a:cubicBezTo>
                  <a:pt x="166" y="117"/>
                  <a:pt x="166" y="117"/>
                  <a:pt x="166" y="116"/>
                </a:cubicBezTo>
                <a:cubicBezTo>
                  <a:pt x="166" y="117"/>
                  <a:pt x="166" y="117"/>
                  <a:pt x="166" y="117"/>
                </a:cubicBezTo>
                <a:close/>
                <a:moveTo>
                  <a:pt x="171" y="117"/>
                </a:moveTo>
                <a:cubicBezTo>
                  <a:pt x="171" y="117"/>
                  <a:pt x="171" y="117"/>
                  <a:pt x="171" y="117"/>
                </a:cubicBezTo>
                <a:close/>
                <a:moveTo>
                  <a:pt x="176" y="120"/>
                </a:moveTo>
                <a:cubicBezTo>
                  <a:pt x="177" y="119"/>
                  <a:pt x="177" y="118"/>
                  <a:pt x="177" y="117"/>
                </a:cubicBezTo>
                <a:cubicBezTo>
                  <a:pt x="177" y="117"/>
                  <a:pt x="177" y="117"/>
                  <a:pt x="176" y="117"/>
                </a:cubicBezTo>
                <a:cubicBezTo>
                  <a:pt x="177" y="118"/>
                  <a:pt x="176" y="119"/>
                  <a:pt x="176" y="120"/>
                </a:cubicBezTo>
                <a:close/>
                <a:moveTo>
                  <a:pt x="165" y="118"/>
                </a:moveTo>
                <a:cubicBezTo>
                  <a:pt x="165" y="118"/>
                  <a:pt x="165" y="118"/>
                  <a:pt x="165" y="118"/>
                </a:cubicBezTo>
                <a:cubicBezTo>
                  <a:pt x="165" y="118"/>
                  <a:pt x="165" y="118"/>
                  <a:pt x="165" y="118"/>
                </a:cubicBezTo>
                <a:cubicBezTo>
                  <a:pt x="165" y="118"/>
                  <a:pt x="165" y="118"/>
                  <a:pt x="166" y="118"/>
                </a:cubicBezTo>
                <a:cubicBezTo>
                  <a:pt x="165" y="118"/>
                  <a:pt x="165" y="118"/>
                  <a:pt x="165" y="118"/>
                </a:cubicBezTo>
                <a:close/>
                <a:moveTo>
                  <a:pt x="171" y="118"/>
                </a:moveTo>
                <a:cubicBezTo>
                  <a:pt x="170" y="119"/>
                  <a:pt x="171" y="118"/>
                  <a:pt x="171" y="118"/>
                </a:cubicBezTo>
                <a:close/>
                <a:moveTo>
                  <a:pt x="165" y="119"/>
                </a:moveTo>
                <a:cubicBezTo>
                  <a:pt x="165" y="119"/>
                  <a:pt x="165" y="119"/>
                  <a:pt x="165" y="118"/>
                </a:cubicBezTo>
                <a:cubicBezTo>
                  <a:pt x="165" y="119"/>
                  <a:pt x="165" y="119"/>
                  <a:pt x="165" y="119"/>
                </a:cubicBezTo>
                <a:close/>
                <a:moveTo>
                  <a:pt x="172" y="119"/>
                </a:moveTo>
                <a:cubicBezTo>
                  <a:pt x="172" y="119"/>
                  <a:pt x="172" y="119"/>
                  <a:pt x="172" y="118"/>
                </a:cubicBezTo>
                <a:cubicBezTo>
                  <a:pt x="172" y="118"/>
                  <a:pt x="172" y="119"/>
                  <a:pt x="172" y="119"/>
                </a:cubicBezTo>
                <a:close/>
                <a:moveTo>
                  <a:pt x="170" y="119"/>
                </a:moveTo>
                <a:cubicBezTo>
                  <a:pt x="170" y="119"/>
                  <a:pt x="171" y="119"/>
                  <a:pt x="170" y="119"/>
                </a:cubicBezTo>
                <a:cubicBezTo>
                  <a:pt x="170" y="119"/>
                  <a:pt x="170" y="119"/>
                  <a:pt x="170" y="119"/>
                </a:cubicBezTo>
                <a:close/>
                <a:moveTo>
                  <a:pt x="177" y="119"/>
                </a:moveTo>
                <a:cubicBezTo>
                  <a:pt x="177" y="119"/>
                  <a:pt x="177" y="118"/>
                  <a:pt x="177" y="119"/>
                </a:cubicBezTo>
                <a:close/>
                <a:moveTo>
                  <a:pt x="174" y="121"/>
                </a:moveTo>
                <a:cubicBezTo>
                  <a:pt x="173" y="122"/>
                  <a:pt x="172" y="122"/>
                  <a:pt x="172" y="123"/>
                </a:cubicBezTo>
                <a:cubicBezTo>
                  <a:pt x="172" y="123"/>
                  <a:pt x="172" y="123"/>
                  <a:pt x="172" y="123"/>
                </a:cubicBezTo>
                <a:cubicBezTo>
                  <a:pt x="173" y="123"/>
                  <a:pt x="173" y="123"/>
                  <a:pt x="173" y="123"/>
                </a:cubicBezTo>
                <a:cubicBezTo>
                  <a:pt x="174" y="123"/>
                  <a:pt x="174" y="122"/>
                  <a:pt x="174" y="121"/>
                </a:cubicBezTo>
                <a:cubicBezTo>
                  <a:pt x="174" y="121"/>
                  <a:pt x="174" y="121"/>
                  <a:pt x="175" y="121"/>
                </a:cubicBezTo>
                <a:cubicBezTo>
                  <a:pt x="175" y="120"/>
                  <a:pt x="174" y="120"/>
                  <a:pt x="174" y="120"/>
                </a:cubicBezTo>
                <a:cubicBezTo>
                  <a:pt x="174" y="120"/>
                  <a:pt x="174" y="120"/>
                  <a:pt x="174" y="120"/>
                </a:cubicBezTo>
                <a:cubicBezTo>
                  <a:pt x="174" y="120"/>
                  <a:pt x="173" y="121"/>
                  <a:pt x="174" y="121"/>
                </a:cubicBezTo>
                <a:close/>
                <a:moveTo>
                  <a:pt x="169" y="120"/>
                </a:moveTo>
                <a:cubicBezTo>
                  <a:pt x="169" y="120"/>
                  <a:pt x="169" y="119"/>
                  <a:pt x="169" y="120"/>
                </a:cubicBezTo>
                <a:close/>
                <a:moveTo>
                  <a:pt x="153" y="120"/>
                </a:moveTo>
                <a:cubicBezTo>
                  <a:pt x="153" y="120"/>
                  <a:pt x="154" y="120"/>
                  <a:pt x="153" y="120"/>
                </a:cubicBezTo>
                <a:close/>
                <a:moveTo>
                  <a:pt x="164" y="120"/>
                </a:moveTo>
                <a:cubicBezTo>
                  <a:pt x="164" y="120"/>
                  <a:pt x="164" y="120"/>
                  <a:pt x="164" y="120"/>
                </a:cubicBezTo>
                <a:cubicBezTo>
                  <a:pt x="164" y="120"/>
                  <a:pt x="164" y="120"/>
                  <a:pt x="164" y="120"/>
                </a:cubicBezTo>
                <a:cubicBezTo>
                  <a:pt x="164" y="120"/>
                  <a:pt x="164" y="120"/>
                  <a:pt x="164" y="120"/>
                </a:cubicBezTo>
                <a:cubicBezTo>
                  <a:pt x="164" y="120"/>
                  <a:pt x="164" y="120"/>
                  <a:pt x="164" y="120"/>
                </a:cubicBezTo>
                <a:close/>
                <a:moveTo>
                  <a:pt x="176" y="120"/>
                </a:moveTo>
                <a:cubicBezTo>
                  <a:pt x="176" y="121"/>
                  <a:pt x="176" y="120"/>
                  <a:pt x="176" y="120"/>
                </a:cubicBezTo>
                <a:close/>
                <a:moveTo>
                  <a:pt x="180" y="121"/>
                </a:moveTo>
                <a:cubicBezTo>
                  <a:pt x="180" y="120"/>
                  <a:pt x="180" y="120"/>
                  <a:pt x="179" y="120"/>
                </a:cubicBezTo>
                <a:cubicBezTo>
                  <a:pt x="179" y="120"/>
                  <a:pt x="179" y="120"/>
                  <a:pt x="180" y="121"/>
                </a:cubicBezTo>
                <a:close/>
                <a:moveTo>
                  <a:pt x="167" y="121"/>
                </a:moveTo>
                <a:cubicBezTo>
                  <a:pt x="167" y="121"/>
                  <a:pt x="167" y="121"/>
                  <a:pt x="167" y="121"/>
                </a:cubicBezTo>
                <a:cubicBezTo>
                  <a:pt x="167" y="121"/>
                  <a:pt x="167" y="121"/>
                  <a:pt x="167" y="121"/>
                </a:cubicBezTo>
                <a:close/>
                <a:moveTo>
                  <a:pt x="168" y="121"/>
                </a:moveTo>
                <a:cubicBezTo>
                  <a:pt x="168" y="121"/>
                  <a:pt x="168" y="121"/>
                  <a:pt x="168" y="121"/>
                </a:cubicBezTo>
                <a:close/>
                <a:moveTo>
                  <a:pt x="170" y="121"/>
                </a:moveTo>
                <a:cubicBezTo>
                  <a:pt x="170" y="121"/>
                  <a:pt x="169" y="121"/>
                  <a:pt x="170" y="122"/>
                </a:cubicBezTo>
                <a:cubicBezTo>
                  <a:pt x="170" y="122"/>
                  <a:pt x="170" y="121"/>
                  <a:pt x="170" y="121"/>
                </a:cubicBezTo>
                <a:close/>
                <a:moveTo>
                  <a:pt x="175" y="121"/>
                </a:moveTo>
                <a:cubicBezTo>
                  <a:pt x="175" y="121"/>
                  <a:pt x="176" y="121"/>
                  <a:pt x="175" y="121"/>
                </a:cubicBezTo>
                <a:close/>
                <a:moveTo>
                  <a:pt x="165" y="121"/>
                </a:moveTo>
                <a:cubicBezTo>
                  <a:pt x="165" y="121"/>
                  <a:pt x="165" y="121"/>
                  <a:pt x="166" y="121"/>
                </a:cubicBezTo>
                <a:cubicBezTo>
                  <a:pt x="166" y="121"/>
                  <a:pt x="166" y="121"/>
                  <a:pt x="166" y="121"/>
                </a:cubicBezTo>
                <a:cubicBezTo>
                  <a:pt x="166" y="121"/>
                  <a:pt x="166" y="121"/>
                  <a:pt x="165" y="121"/>
                </a:cubicBezTo>
                <a:cubicBezTo>
                  <a:pt x="165" y="121"/>
                  <a:pt x="165" y="121"/>
                  <a:pt x="165" y="121"/>
                </a:cubicBezTo>
                <a:close/>
                <a:moveTo>
                  <a:pt x="169" y="122"/>
                </a:moveTo>
                <a:cubicBezTo>
                  <a:pt x="169" y="122"/>
                  <a:pt x="169" y="121"/>
                  <a:pt x="169" y="121"/>
                </a:cubicBezTo>
                <a:cubicBezTo>
                  <a:pt x="169" y="121"/>
                  <a:pt x="169" y="121"/>
                  <a:pt x="169" y="122"/>
                </a:cubicBezTo>
                <a:close/>
                <a:moveTo>
                  <a:pt x="165" y="122"/>
                </a:moveTo>
                <a:cubicBezTo>
                  <a:pt x="165" y="122"/>
                  <a:pt x="165" y="122"/>
                  <a:pt x="165" y="122"/>
                </a:cubicBezTo>
                <a:cubicBezTo>
                  <a:pt x="165" y="122"/>
                  <a:pt x="165" y="121"/>
                  <a:pt x="165" y="121"/>
                </a:cubicBezTo>
                <a:cubicBezTo>
                  <a:pt x="165" y="121"/>
                  <a:pt x="165" y="121"/>
                  <a:pt x="165" y="121"/>
                </a:cubicBezTo>
                <a:cubicBezTo>
                  <a:pt x="165" y="121"/>
                  <a:pt x="165" y="122"/>
                  <a:pt x="165" y="122"/>
                </a:cubicBezTo>
                <a:close/>
                <a:moveTo>
                  <a:pt x="170" y="122"/>
                </a:moveTo>
                <a:cubicBezTo>
                  <a:pt x="169" y="122"/>
                  <a:pt x="170" y="122"/>
                  <a:pt x="170" y="122"/>
                </a:cubicBezTo>
                <a:close/>
                <a:moveTo>
                  <a:pt x="166" y="122"/>
                </a:moveTo>
                <a:cubicBezTo>
                  <a:pt x="166" y="122"/>
                  <a:pt x="166" y="122"/>
                  <a:pt x="166" y="122"/>
                </a:cubicBezTo>
                <a:cubicBezTo>
                  <a:pt x="166" y="122"/>
                  <a:pt x="166" y="122"/>
                  <a:pt x="166" y="122"/>
                </a:cubicBezTo>
                <a:cubicBezTo>
                  <a:pt x="166" y="122"/>
                  <a:pt x="166" y="122"/>
                  <a:pt x="166" y="122"/>
                </a:cubicBezTo>
                <a:close/>
                <a:moveTo>
                  <a:pt x="169" y="122"/>
                </a:moveTo>
                <a:cubicBezTo>
                  <a:pt x="169" y="122"/>
                  <a:pt x="169" y="122"/>
                  <a:pt x="169" y="122"/>
                </a:cubicBezTo>
                <a:cubicBezTo>
                  <a:pt x="169" y="122"/>
                  <a:pt x="169" y="122"/>
                  <a:pt x="169" y="122"/>
                </a:cubicBezTo>
                <a:close/>
                <a:moveTo>
                  <a:pt x="163" y="122"/>
                </a:moveTo>
                <a:cubicBezTo>
                  <a:pt x="163" y="122"/>
                  <a:pt x="163" y="122"/>
                  <a:pt x="163" y="122"/>
                </a:cubicBezTo>
                <a:cubicBezTo>
                  <a:pt x="163" y="122"/>
                  <a:pt x="163" y="122"/>
                  <a:pt x="163" y="122"/>
                </a:cubicBezTo>
                <a:cubicBezTo>
                  <a:pt x="163" y="122"/>
                  <a:pt x="163" y="122"/>
                  <a:pt x="163" y="122"/>
                </a:cubicBezTo>
                <a:cubicBezTo>
                  <a:pt x="163" y="122"/>
                  <a:pt x="163" y="122"/>
                  <a:pt x="163" y="122"/>
                </a:cubicBezTo>
                <a:close/>
                <a:moveTo>
                  <a:pt x="170" y="123"/>
                </a:moveTo>
                <a:cubicBezTo>
                  <a:pt x="170" y="123"/>
                  <a:pt x="170" y="122"/>
                  <a:pt x="170" y="122"/>
                </a:cubicBezTo>
                <a:cubicBezTo>
                  <a:pt x="170" y="122"/>
                  <a:pt x="170" y="123"/>
                  <a:pt x="170" y="123"/>
                </a:cubicBezTo>
                <a:close/>
                <a:moveTo>
                  <a:pt x="137" y="122"/>
                </a:moveTo>
                <a:cubicBezTo>
                  <a:pt x="137" y="123"/>
                  <a:pt x="137" y="122"/>
                  <a:pt x="137" y="122"/>
                </a:cubicBezTo>
                <a:close/>
                <a:moveTo>
                  <a:pt x="143" y="123"/>
                </a:moveTo>
                <a:cubicBezTo>
                  <a:pt x="143" y="123"/>
                  <a:pt x="143" y="123"/>
                  <a:pt x="143" y="123"/>
                </a:cubicBezTo>
                <a:close/>
                <a:moveTo>
                  <a:pt x="170" y="123"/>
                </a:moveTo>
                <a:cubicBezTo>
                  <a:pt x="170" y="123"/>
                  <a:pt x="170" y="123"/>
                  <a:pt x="170" y="123"/>
                </a:cubicBezTo>
                <a:close/>
                <a:moveTo>
                  <a:pt x="165" y="124"/>
                </a:moveTo>
                <a:cubicBezTo>
                  <a:pt x="165" y="124"/>
                  <a:pt x="165" y="124"/>
                  <a:pt x="165" y="124"/>
                </a:cubicBezTo>
                <a:cubicBezTo>
                  <a:pt x="166" y="124"/>
                  <a:pt x="166" y="123"/>
                  <a:pt x="166" y="123"/>
                </a:cubicBezTo>
                <a:cubicBezTo>
                  <a:pt x="166" y="123"/>
                  <a:pt x="166" y="123"/>
                  <a:pt x="166" y="123"/>
                </a:cubicBezTo>
                <a:cubicBezTo>
                  <a:pt x="166" y="123"/>
                  <a:pt x="165" y="123"/>
                  <a:pt x="165" y="124"/>
                </a:cubicBezTo>
                <a:close/>
                <a:moveTo>
                  <a:pt x="152" y="123"/>
                </a:moveTo>
                <a:cubicBezTo>
                  <a:pt x="152" y="123"/>
                  <a:pt x="151" y="123"/>
                  <a:pt x="152" y="123"/>
                </a:cubicBezTo>
                <a:close/>
                <a:moveTo>
                  <a:pt x="157" y="123"/>
                </a:moveTo>
                <a:cubicBezTo>
                  <a:pt x="157" y="123"/>
                  <a:pt x="157" y="123"/>
                  <a:pt x="157" y="123"/>
                </a:cubicBezTo>
                <a:cubicBezTo>
                  <a:pt x="157" y="123"/>
                  <a:pt x="157" y="123"/>
                  <a:pt x="157" y="123"/>
                </a:cubicBezTo>
                <a:cubicBezTo>
                  <a:pt x="157" y="123"/>
                  <a:pt x="157" y="123"/>
                  <a:pt x="157" y="123"/>
                </a:cubicBezTo>
                <a:close/>
                <a:moveTo>
                  <a:pt x="150" y="126"/>
                </a:moveTo>
                <a:cubicBezTo>
                  <a:pt x="151" y="125"/>
                  <a:pt x="151" y="124"/>
                  <a:pt x="152" y="124"/>
                </a:cubicBezTo>
                <a:cubicBezTo>
                  <a:pt x="151" y="124"/>
                  <a:pt x="152" y="123"/>
                  <a:pt x="152" y="123"/>
                </a:cubicBezTo>
                <a:cubicBezTo>
                  <a:pt x="151" y="124"/>
                  <a:pt x="150" y="125"/>
                  <a:pt x="150" y="126"/>
                </a:cubicBezTo>
                <a:close/>
                <a:moveTo>
                  <a:pt x="163" y="124"/>
                </a:moveTo>
                <a:cubicBezTo>
                  <a:pt x="163" y="124"/>
                  <a:pt x="164" y="124"/>
                  <a:pt x="164" y="123"/>
                </a:cubicBezTo>
                <a:cubicBezTo>
                  <a:pt x="163" y="123"/>
                  <a:pt x="163" y="124"/>
                  <a:pt x="163" y="123"/>
                </a:cubicBezTo>
                <a:cubicBezTo>
                  <a:pt x="162" y="124"/>
                  <a:pt x="162" y="124"/>
                  <a:pt x="162" y="124"/>
                </a:cubicBezTo>
                <a:cubicBezTo>
                  <a:pt x="162" y="124"/>
                  <a:pt x="163" y="124"/>
                  <a:pt x="163" y="124"/>
                </a:cubicBezTo>
                <a:cubicBezTo>
                  <a:pt x="163" y="124"/>
                  <a:pt x="163" y="124"/>
                  <a:pt x="163" y="124"/>
                </a:cubicBezTo>
                <a:cubicBezTo>
                  <a:pt x="163" y="124"/>
                  <a:pt x="163" y="124"/>
                  <a:pt x="163" y="124"/>
                </a:cubicBezTo>
                <a:cubicBezTo>
                  <a:pt x="163" y="124"/>
                  <a:pt x="163" y="124"/>
                  <a:pt x="163" y="124"/>
                </a:cubicBezTo>
                <a:cubicBezTo>
                  <a:pt x="163" y="124"/>
                  <a:pt x="163" y="124"/>
                  <a:pt x="163" y="124"/>
                </a:cubicBezTo>
                <a:close/>
                <a:moveTo>
                  <a:pt x="142" y="124"/>
                </a:moveTo>
                <a:cubicBezTo>
                  <a:pt x="142" y="124"/>
                  <a:pt x="143" y="123"/>
                  <a:pt x="142" y="123"/>
                </a:cubicBezTo>
                <a:cubicBezTo>
                  <a:pt x="142" y="123"/>
                  <a:pt x="142" y="124"/>
                  <a:pt x="142" y="124"/>
                </a:cubicBezTo>
                <a:close/>
                <a:moveTo>
                  <a:pt x="167" y="125"/>
                </a:moveTo>
                <a:cubicBezTo>
                  <a:pt x="167" y="124"/>
                  <a:pt x="167" y="124"/>
                  <a:pt x="167" y="123"/>
                </a:cubicBezTo>
                <a:cubicBezTo>
                  <a:pt x="167" y="124"/>
                  <a:pt x="166" y="124"/>
                  <a:pt x="167" y="125"/>
                </a:cubicBezTo>
                <a:close/>
                <a:moveTo>
                  <a:pt x="144" y="124"/>
                </a:moveTo>
                <a:cubicBezTo>
                  <a:pt x="144" y="124"/>
                  <a:pt x="144" y="124"/>
                  <a:pt x="144" y="124"/>
                </a:cubicBezTo>
                <a:close/>
                <a:moveTo>
                  <a:pt x="164" y="124"/>
                </a:moveTo>
                <a:cubicBezTo>
                  <a:pt x="164" y="124"/>
                  <a:pt x="164" y="123"/>
                  <a:pt x="164" y="124"/>
                </a:cubicBezTo>
                <a:close/>
                <a:moveTo>
                  <a:pt x="159" y="124"/>
                </a:moveTo>
                <a:cubicBezTo>
                  <a:pt x="160" y="124"/>
                  <a:pt x="160" y="124"/>
                  <a:pt x="160" y="124"/>
                </a:cubicBezTo>
                <a:cubicBezTo>
                  <a:pt x="160" y="124"/>
                  <a:pt x="160" y="124"/>
                  <a:pt x="160" y="124"/>
                </a:cubicBezTo>
                <a:cubicBezTo>
                  <a:pt x="160" y="124"/>
                  <a:pt x="160" y="124"/>
                  <a:pt x="159" y="124"/>
                </a:cubicBezTo>
                <a:close/>
                <a:moveTo>
                  <a:pt x="174" y="124"/>
                </a:moveTo>
                <a:cubicBezTo>
                  <a:pt x="174" y="125"/>
                  <a:pt x="174" y="124"/>
                  <a:pt x="174" y="124"/>
                </a:cubicBezTo>
                <a:close/>
                <a:moveTo>
                  <a:pt x="172" y="125"/>
                </a:moveTo>
                <a:cubicBezTo>
                  <a:pt x="172" y="125"/>
                  <a:pt x="172" y="124"/>
                  <a:pt x="172" y="124"/>
                </a:cubicBezTo>
                <a:cubicBezTo>
                  <a:pt x="172" y="124"/>
                  <a:pt x="171" y="124"/>
                  <a:pt x="172" y="125"/>
                </a:cubicBezTo>
                <a:close/>
                <a:moveTo>
                  <a:pt x="172" y="125"/>
                </a:moveTo>
                <a:cubicBezTo>
                  <a:pt x="173" y="125"/>
                  <a:pt x="173" y="124"/>
                  <a:pt x="172" y="124"/>
                </a:cubicBezTo>
                <a:cubicBezTo>
                  <a:pt x="172" y="124"/>
                  <a:pt x="172" y="124"/>
                  <a:pt x="172" y="124"/>
                </a:cubicBezTo>
                <a:cubicBezTo>
                  <a:pt x="172" y="124"/>
                  <a:pt x="172" y="125"/>
                  <a:pt x="172" y="125"/>
                </a:cubicBezTo>
                <a:close/>
                <a:moveTo>
                  <a:pt x="148" y="124"/>
                </a:moveTo>
                <a:cubicBezTo>
                  <a:pt x="148" y="124"/>
                  <a:pt x="148" y="124"/>
                  <a:pt x="148" y="124"/>
                </a:cubicBezTo>
                <a:close/>
                <a:moveTo>
                  <a:pt x="163" y="124"/>
                </a:moveTo>
                <a:cubicBezTo>
                  <a:pt x="163" y="124"/>
                  <a:pt x="163" y="124"/>
                  <a:pt x="163" y="124"/>
                </a:cubicBezTo>
                <a:close/>
                <a:moveTo>
                  <a:pt x="177" y="125"/>
                </a:moveTo>
                <a:cubicBezTo>
                  <a:pt x="177" y="125"/>
                  <a:pt x="177" y="124"/>
                  <a:pt x="177" y="124"/>
                </a:cubicBezTo>
                <a:cubicBezTo>
                  <a:pt x="177" y="124"/>
                  <a:pt x="177" y="125"/>
                  <a:pt x="177" y="125"/>
                </a:cubicBezTo>
                <a:close/>
                <a:moveTo>
                  <a:pt x="152" y="125"/>
                </a:moveTo>
                <a:cubicBezTo>
                  <a:pt x="152" y="125"/>
                  <a:pt x="152" y="125"/>
                  <a:pt x="152" y="125"/>
                </a:cubicBezTo>
                <a:close/>
                <a:moveTo>
                  <a:pt x="162" y="125"/>
                </a:moveTo>
                <a:cubicBezTo>
                  <a:pt x="162" y="125"/>
                  <a:pt x="162" y="125"/>
                  <a:pt x="162" y="125"/>
                </a:cubicBezTo>
                <a:cubicBezTo>
                  <a:pt x="162" y="125"/>
                  <a:pt x="162" y="125"/>
                  <a:pt x="162" y="125"/>
                </a:cubicBezTo>
                <a:close/>
                <a:moveTo>
                  <a:pt x="163" y="126"/>
                </a:moveTo>
                <a:cubicBezTo>
                  <a:pt x="164" y="125"/>
                  <a:pt x="164" y="125"/>
                  <a:pt x="164" y="125"/>
                </a:cubicBezTo>
                <a:cubicBezTo>
                  <a:pt x="164" y="125"/>
                  <a:pt x="163" y="125"/>
                  <a:pt x="163" y="126"/>
                </a:cubicBezTo>
                <a:close/>
                <a:moveTo>
                  <a:pt x="165" y="125"/>
                </a:moveTo>
                <a:cubicBezTo>
                  <a:pt x="165" y="125"/>
                  <a:pt x="165" y="125"/>
                  <a:pt x="165" y="125"/>
                </a:cubicBezTo>
                <a:cubicBezTo>
                  <a:pt x="165" y="125"/>
                  <a:pt x="165" y="125"/>
                  <a:pt x="165" y="125"/>
                </a:cubicBezTo>
                <a:cubicBezTo>
                  <a:pt x="165" y="125"/>
                  <a:pt x="165" y="125"/>
                  <a:pt x="165" y="125"/>
                </a:cubicBezTo>
                <a:cubicBezTo>
                  <a:pt x="165" y="125"/>
                  <a:pt x="165" y="125"/>
                  <a:pt x="165" y="125"/>
                </a:cubicBezTo>
                <a:close/>
                <a:moveTo>
                  <a:pt x="173" y="125"/>
                </a:moveTo>
                <a:cubicBezTo>
                  <a:pt x="173" y="125"/>
                  <a:pt x="173" y="124"/>
                  <a:pt x="173" y="125"/>
                </a:cubicBezTo>
                <a:close/>
                <a:moveTo>
                  <a:pt x="171" y="125"/>
                </a:moveTo>
                <a:cubicBezTo>
                  <a:pt x="171" y="125"/>
                  <a:pt x="171" y="125"/>
                  <a:pt x="171" y="125"/>
                </a:cubicBezTo>
                <a:cubicBezTo>
                  <a:pt x="171" y="125"/>
                  <a:pt x="170" y="125"/>
                  <a:pt x="171" y="125"/>
                </a:cubicBezTo>
                <a:close/>
                <a:moveTo>
                  <a:pt x="166" y="126"/>
                </a:moveTo>
                <a:cubicBezTo>
                  <a:pt x="166" y="126"/>
                  <a:pt x="166" y="125"/>
                  <a:pt x="166" y="125"/>
                </a:cubicBezTo>
                <a:cubicBezTo>
                  <a:pt x="166" y="125"/>
                  <a:pt x="166" y="126"/>
                  <a:pt x="166" y="126"/>
                </a:cubicBezTo>
                <a:close/>
                <a:moveTo>
                  <a:pt x="164" y="125"/>
                </a:moveTo>
                <a:cubicBezTo>
                  <a:pt x="164" y="126"/>
                  <a:pt x="164" y="126"/>
                  <a:pt x="164" y="126"/>
                </a:cubicBezTo>
                <a:cubicBezTo>
                  <a:pt x="165" y="126"/>
                  <a:pt x="165" y="126"/>
                  <a:pt x="165" y="125"/>
                </a:cubicBezTo>
                <a:cubicBezTo>
                  <a:pt x="165" y="125"/>
                  <a:pt x="164" y="125"/>
                  <a:pt x="164" y="125"/>
                </a:cubicBezTo>
                <a:close/>
                <a:moveTo>
                  <a:pt x="153" y="126"/>
                </a:moveTo>
                <a:cubicBezTo>
                  <a:pt x="153" y="126"/>
                  <a:pt x="154" y="126"/>
                  <a:pt x="154" y="126"/>
                </a:cubicBezTo>
                <a:cubicBezTo>
                  <a:pt x="155" y="126"/>
                  <a:pt x="155" y="126"/>
                  <a:pt x="155" y="126"/>
                </a:cubicBezTo>
                <a:cubicBezTo>
                  <a:pt x="154" y="125"/>
                  <a:pt x="153" y="126"/>
                  <a:pt x="153" y="126"/>
                </a:cubicBezTo>
                <a:close/>
                <a:moveTo>
                  <a:pt x="161" y="126"/>
                </a:moveTo>
                <a:cubicBezTo>
                  <a:pt x="161" y="126"/>
                  <a:pt x="161" y="126"/>
                  <a:pt x="161" y="126"/>
                </a:cubicBezTo>
                <a:cubicBezTo>
                  <a:pt x="161" y="126"/>
                  <a:pt x="161" y="126"/>
                  <a:pt x="161" y="126"/>
                </a:cubicBezTo>
                <a:close/>
                <a:moveTo>
                  <a:pt x="165" y="127"/>
                </a:moveTo>
                <a:cubicBezTo>
                  <a:pt x="166" y="127"/>
                  <a:pt x="166" y="126"/>
                  <a:pt x="166" y="126"/>
                </a:cubicBezTo>
                <a:cubicBezTo>
                  <a:pt x="165" y="126"/>
                  <a:pt x="165" y="126"/>
                  <a:pt x="165" y="127"/>
                </a:cubicBezTo>
                <a:close/>
                <a:moveTo>
                  <a:pt x="141" y="126"/>
                </a:moveTo>
                <a:cubicBezTo>
                  <a:pt x="141" y="126"/>
                  <a:pt x="141" y="126"/>
                  <a:pt x="141" y="126"/>
                </a:cubicBezTo>
                <a:cubicBezTo>
                  <a:pt x="141" y="126"/>
                  <a:pt x="141" y="126"/>
                  <a:pt x="141" y="126"/>
                </a:cubicBezTo>
                <a:cubicBezTo>
                  <a:pt x="141" y="126"/>
                  <a:pt x="141" y="126"/>
                  <a:pt x="141" y="126"/>
                </a:cubicBezTo>
                <a:close/>
                <a:moveTo>
                  <a:pt x="161" y="126"/>
                </a:moveTo>
                <a:cubicBezTo>
                  <a:pt x="161" y="127"/>
                  <a:pt x="161" y="126"/>
                  <a:pt x="161" y="126"/>
                </a:cubicBezTo>
                <a:close/>
                <a:moveTo>
                  <a:pt x="171" y="127"/>
                </a:moveTo>
                <a:cubicBezTo>
                  <a:pt x="172" y="127"/>
                  <a:pt x="171" y="126"/>
                  <a:pt x="171" y="126"/>
                </a:cubicBezTo>
                <a:cubicBezTo>
                  <a:pt x="171" y="126"/>
                  <a:pt x="171" y="126"/>
                  <a:pt x="171" y="127"/>
                </a:cubicBezTo>
                <a:close/>
                <a:moveTo>
                  <a:pt x="140" y="126"/>
                </a:moveTo>
                <a:cubicBezTo>
                  <a:pt x="140" y="127"/>
                  <a:pt x="141" y="126"/>
                  <a:pt x="140" y="126"/>
                </a:cubicBezTo>
                <a:close/>
                <a:moveTo>
                  <a:pt x="170" y="127"/>
                </a:moveTo>
                <a:cubicBezTo>
                  <a:pt x="170" y="126"/>
                  <a:pt x="170" y="126"/>
                  <a:pt x="170" y="126"/>
                </a:cubicBezTo>
                <a:cubicBezTo>
                  <a:pt x="170" y="126"/>
                  <a:pt x="170" y="126"/>
                  <a:pt x="170" y="127"/>
                </a:cubicBezTo>
                <a:close/>
                <a:moveTo>
                  <a:pt x="172" y="127"/>
                </a:moveTo>
                <a:cubicBezTo>
                  <a:pt x="173" y="127"/>
                  <a:pt x="173" y="127"/>
                  <a:pt x="173" y="126"/>
                </a:cubicBezTo>
                <a:cubicBezTo>
                  <a:pt x="172" y="126"/>
                  <a:pt x="172" y="127"/>
                  <a:pt x="172" y="127"/>
                </a:cubicBezTo>
                <a:close/>
                <a:moveTo>
                  <a:pt x="160" y="127"/>
                </a:moveTo>
                <a:cubicBezTo>
                  <a:pt x="161" y="127"/>
                  <a:pt x="161" y="127"/>
                  <a:pt x="161" y="126"/>
                </a:cubicBezTo>
                <a:cubicBezTo>
                  <a:pt x="161" y="127"/>
                  <a:pt x="160" y="127"/>
                  <a:pt x="160" y="127"/>
                </a:cubicBezTo>
                <a:close/>
                <a:moveTo>
                  <a:pt x="163" y="126"/>
                </a:moveTo>
                <a:cubicBezTo>
                  <a:pt x="162" y="127"/>
                  <a:pt x="163" y="127"/>
                  <a:pt x="163" y="126"/>
                </a:cubicBezTo>
                <a:close/>
                <a:moveTo>
                  <a:pt x="164" y="127"/>
                </a:moveTo>
                <a:cubicBezTo>
                  <a:pt x="164" y="127"/>
                  <a:pt x="164" y="127"/>
                  <a:pt x="164" y="126"/>
                </a:cubicBezTo>
                <a:cubicBezTo>
                  <a:pt x="164" y="126"/>
                  <a:pt x="164" y="126"/>
                  <a:pt x="164" y="126"/>
                </a:cubicBezTo>
                <a:cubicBezTo>
                  <a:pt x="164" y="127"/>
                  <a:pt x="164" y="127"/>
                  <a:pt x="164" y="127"/>
                </a:cubicBezTo>
                <a:close/>
                <a:moveTo>
                  <a:pt x="168" y="127"/>
                </a:moveTo>
                <a:cubicBezTo>
                  <a:pt x="168" y="127"/>
                  <a:pt x="168" y="127"/>
                  <a:pt x="168" y="127"/>
                </a:cubicBezTo>
                <a:cubicBezTo>
                  <a:pt x="168" y="127"/>
                  <a:pt x="168" y="127"/>
                  <a:pt x="168" y="127"/>
                </a:cubicBezTo>
                <a:close/>
                <a:moveTo>
                  <a:pt x="162" y="127"/>
                </a:moveTo>
                <a:cubicBezTo>
                  <a:pt x="162" y="127"/>
                  <a:pt x="162" y="127"/>
                  <a:pt x="162" y="127"/>
                </a:cubicBezTo>
                <a:cubicBezTo>
                  <a:pt x="162" y="127"/>
                  <a:pt x="162" y="127"/>
                  <a:pt x="162" y="127"/>
                </a:cubicBezTo>
                <a:cubicBezTo>
                  <a:pt x="162" y="127"/>
                  <a:pt x="162" y="127"/>
                  <a:pt x="162" y="127"/>
                </a:cubicBezTo>
                <a:cubicBezTo>
                  <a:pt x="162" y="127"/>
                  <a:pt x="162" y="127"/>
                  <a:pt x="162" y="127"/>
                </a:cubicBezTo>
                <a:close/>
                <a:moveTo>
                  <a:pt x="172" y="127"/>
                </a:moveTo>
                <a:cubicBezTo>
                  <a:pt x="172" y="127"/>
                  <a:pt x="172" y="127"/>
                  <a:pt x="172" y="127"/>
                </a:cubicBezTo>
                <a:cubicBezTo>
                  <a:pt x="172" y="127"/>
                  <a:pt x="172" y="127"/>
                  <a:pt x="172" y="127"/>
                </a:cubicBezTo>
                <a:close/>
                <a:moveTo>
                  <a:pt x="150" y="128"/>
                </a:moveTo>
                <a:cubicBezTo>
                  <a:pt x="150" y="128"/>
                  <a:pt x="150" y="128"/>
                  <a:pt x="150" y="128"/>
                </a:cubicBezTo>
                <a:cubicBezTo>
                  <a:pt x="150" y="127"/>
                  <a:pt x="150" y="127"/>
                  <a:pt x="150" y="127"/>
                </a:cubicBezTo>
                <a:cubicBezTo>
                  <a:pt x="150" y="127"/>
                  <a:pt x="150" y="127"/>
                  <a:pt x="150" y="127"/>
                </a:cubicBezTo>
                <a:cubicBezTo>
                  <a:pt x="150" y="127"/>
                  <a:pt x="150" y="127"/>
                  <a:pt x="150" y="128"/>
                </a:cubicBezTo>
                <a:close/>
                <a:moveTo>
                  <a:pt x="163" y="127"/>
                </a:moveTo>
                <a:cubicBezTo>
                  <a:pt x="163" y="127"/>
                  <a:pt x="163" y="127"/>
                  <a:pt x="163" y="127"/>
                </a:cubicBezTo>
                <a:cubicBezTo>
                  <a:pt x="163" y="127"/>
                  <a:pt x="163" y="127"/>
                  <a:pt x="163" y="127"/>
                </a:cubicBezTo>
                <a:close/>
                <a:moveTo>
                  <a:pt x="165" y="129"/>
                </a:moveTo>
                <a:cubicBezTo>
                  <a:pt x="166" y="129"/>
                  <a:pt x="166" y="128"/>
                  <a:pt x="166" y="127"/>
                </a:cubicBezTo>
                <a:cubicBezTo>
                  <a:pt x="166" y="127"/>
                  <a:pt x="166" y="127"/>
                  <a:pt x="166" y="127"/>
                </a:cubicBezTo>
                <a:cubicBezTo>
                  <a:pt x="166" y="128"/>
                  <a:pt x="165" y="128"/>
                  <a:pt x="165" y="129"/>
                </a:cubicBezTo>
                <a:close/>
                <a:moveTo>
                  <a:pt x="165" y="128"/>
                </a:moveTo>
                <a:cubicBezTo>
                  <a:pt x="165" y="128"/>
                  <a:pt x="165" y="128"/>
                  <a:pt x="165" y="127"/>
                </a:cubicBezTo>
                <a:cubicBezTo>
                  <a:pt x="165" y="127"/>
                  <a:pt x="165" y="128"/>
                  <a:pt x="165" y="128"/>
                </a:cubicBezTo>
                <a:close/>
                <a:moveTo>
                  <a:pt x="148" y="128"/>
                </a:moveTo>
                <a:cubicBezTo>
                  <a:pt x="148" y="128"/>
                  <a:pt x="148" y="128"/>
                  <a:pt x="148" y="128"/>
                </a:cubicBezTo>
                <a:cubicBezTo>
                  <a:pt x="148" y="128"/>
                  <a:pt x="148" y="127"/>
                  <a:pt x="148" y="127"/>
                </a:cubicBezTo>
                <a:cubicBezTo>
                  <a:pt x="148" y="127"/>
                  <a:pt x="148" y="127"/>
                  <a:pt x="148" y="127"/>
                </a:cubicBezTo>
                <a:cubicBezTo>
                  <a:pt x="148" y="127"/>
                  <a:pt x="148" y="128"/>
                  <a:pt x="148" y="128"/>
                </a:cubicBezTo>
                <a:close/>
                <a:moveTo>
                  <a:pt x="150" y="128"/>
                </a:moveTo>
                <a:cubicBezTo>
                  <a:pt x="150" y="127"/>
                  <a:pt x="151" y="128"/>
                  <a:pt x="150" y="128"/>
                </a:cubicBezTo>
                <a:close/>
                <a:moveTo>
                  <a:pt x="153" y="128"/>
                </a:moveTo>
                <a:cubicBezTo>
                  <a:pt x="153" y="128"/>
                  <a:pt x="154" y="128"/>
                  <a:pt x="153" y="127"/>
                </a:cubicBezTo>
                <a:cubicBezTo>
                  <a:pt x="153" y="127"/>
                  <a:pt x="153" y="128"/>
                  <a:pt x="153" y="128"/>
                </a:cubicBezTo>
                <a:close/>
                <a:moveTo>
                  <a:pt x="161" y="128"/>
                </a:moveTo>
                <a:cubicBezTo>
                  <a:pt x="161" y="128"/>
                  <a:pt x="162" y="128"/>
                  <a:pt x="162" y="128"/>
                </a:cubicBezTo>
                <a:cubicBezTo>
                  <a:pt x="161" y="128"/>
                  <a:pt x="161" y="128"/>
                  <a:pt x="161" y="128"/>
                </a:cubicBezTo>
                <a:close/>
                <a:moveTo>
                  <a:pt x="167" y="128"/>
                </a:moveTo>
                <a:cubicBezTo>
                  <a:pt x="168" y="128"/>
                  <a:pt x="168" y="127"/>
                  <a:pt x="167" y="128"/>
                </a:cubicBezTo>
                <a:cubicBezTo>
                  <a:pt x="167" y="128"/>
                  <a:pt x="167" y="128"/>
                  <a:pt x="167" y="128"/>
                </a:cubicBezTo>
                <a:close/>
                <a:moveTo>
                  <a:pt x="169" y="128"/>
                </a:moveTo>
                <a:cubicBezTo>
                  <a:pt x="170" y="128"/>
                  <a:pt x="170" y="128"/>
                  <a:pt x="171" y="128"/>
                </a:cubicBezTo>
                <a:cubicBezTo>
                  <a:pt x="171" y="128"/>
                  <a:pt x="171" y="128"/>
                  <a:pt x="171" y="128"/>
                </a:cubicBezTo>
                <a:cubicBezTo>
                  <a:pt x="170" y="128"/>
                  <a:pt x="169" y="127"/>
                  <a:pt x="169" y="128"/>
                </a:cubicBezTo>
                <a:close/>
                <a:moveTo>
                  <a:pt x="174" y="128"/>
                </a:moveTo>
                <a:cubicBezTo>
                  <a:pt x="175" y="128"/>
                  <a:pt x="175" y="128"/>
                  <a:pt x="175" y="128"/>
                </a:cubicBezTo>
                <a:cubicBezTo>
                  <a:pt x="175" y="128"/>
                  <a:pt x="175" y="128"/>
                  <a:pt x="175" y="128"/>
                </a:cubicBezTo>
                <a:cubicBezTo>
                  <a:pt x="175" y="128"/>
                  <a:pt x="174" y="128"/>
                  <a:pt x="174" y="128"/>
                </a:cubicBezTo>
                <a:close/>
                <a:moveTo>
                  <a:pt x="157" y="129"/>
                </a:moveTo>
                <a:cubicBezTo>
                  <a:pt x="158" y="129"/>
                  <a:pt x="158" y="128"/>
                  <a:pt x="158" y="128"/>
                </a:cubicBezTo>
                <a:cubicBezTo>
                  <a:pt x="158" y="128"/>
                  <a:pt x="157" y="128"/>
                  <a:pt x="157" y="129"/>
                </a:cubicBezTo>
                <a:close/>
                <a:moveTo>
                  <a:pt x="160" y="128"/>
                </a:moveTo>
                <a:cubicBezTo>
                  <a:pt x="160" y="128"/>
                  <a:pt x="161" y="128"/>
                  <a:pt x="160" y="128"/>
                </a:cubicBezTo>
                <a:cubicBezTo>
                  <a:pt x="160" y="128"/>
                  <a:pt x="160" y="128"/>
                  <a:pt x="160" y="128"/>
                </a:cubicBezTo>
                <a:close/>
                <a:moveTo>
                  <a:pt x="163" y="128"/>
                </a:moveTo>
                <a:cubicBezTo>
                  <a:pt x="163" y="128"/>
                  <a:pt x="163" y="128"/>
                  <a:pt x="163" y="128"/>
                </a:cubicBezTo>
                <a:cubicBezTo>
                  <a:pt x="163" y="128"/>
                  <a:pt x="163" y="128"/>
                  <a:pt x="163" y="128"/>
                </a:cubicBezTo>
                <a:cubicBezTo>
                  <a:pt x="163" y="128"/>
                  <a:pt x="163" y="128"/>
                  <a:pt x="163" y="128"/>
                </a:cubicBezTo>
                <a:close/>
                <a:moveTo>
                  <a:pt x="168" y="128"/>
                </a:moveTo>
                <a:cubicBezTo>
                  <a:pt x="168" y="128"/>
                  <a:pt x="168" y="127"/>
                  <a:pt x="168" y="128"/>
                </a:cubicBezTo>
                <a:cubicBezTo>
                  <a:pt x="168" y="128"/>
                  <a:pt x="168" y="128"/>
                  <a:pt x="168" y="128"/>
                </a:cubicBezTo>
                <a:close/>
                <a:moveTo>
                  <a:pt x="148" y="128"/>
                </a:moveTo>
                <a:cubicBezTo>
                  <a:pt x="148" y="128"/>
                  <a:pt x="148" y="128"/>
                  <a:pt x="148" y="128"/>
                </a:cubicBezTo>
                <a:cubicBezTo>
                  <a:pt x="148" y="128"/>
                  <a:pt x="148" y="128"/>
                  <a:pt x="148" y="128"/>
                </a:cubicBezTo>
                <a:cubicBezTo>
                  <a:pt x="148" y="128"/>
                  <a:pt x="148" y="128"/>
                  <a:pt x="148" y="128"/>
                </a:cubicBezTo>
                <a:close/>
                <a:moveTo>
                  <a:pt x="172" y="128"/>
                </a:moveTo>
                <a:cubicBezTo>
                  <a:pt x="172" y="128"/>
                  <a:pt x="172" y="128"/>
                  <a:pt x="172" y="128"/>
                </a:cubicBezTo>
                <a:close/>
                <a:moveTo>
                  <a:pt x="140" y="128"/>
                </a:moveTo>
                <a:cubicBezTo>
                  <a:pt x="140" y="128"/>
                  <a:pt x="140" y="128"/>
                  <a:pt x="140" y="128"/>
                </a:cubicBezTo>
                <a:cubicBezTo>
                  <a:pt x="140" y="128"/>
                  <a:pt x="140" y="128"/>
                  <a:pt x="140" y="128"/>
                </a:cubicBezTo>
                <a:cubicBezTo>
                  <a:pt x="140" y="128"/>
                  <a:pt x="140" y="128"/>
                  <a:pt x="140" y="128"/>
                </a:cubicBezTo>
                <a:close/>
                <a:moveTo>
                  <a:pt x="149" y="128"/>
                </a:moveTo>
                <a:cubicBezTo>
                  <a:pt x="149" y="128"/>
                  <a:pt x="150" y="128"/>
                  <a:pt x="150" y="128"/>
                </a:cubicBezTo>
                <a:cubicBezTo>
                  <a:pt x="149" y="128"/>
                  <a:pt x="149" y="128"/>
                  <a:pt x="149" y="128"/>
                </a:cubicBezTo>
                <a:cubicBezTo>
                  <a:pt x="149" y="128"/>
                  <a:pt x="149" y="128"/>
                  <a:pt x="149" y="128"/>
                </a:cubicBezTo>
                <a:close/>
                <a:moveTo>
                  <a:pt x="164" y="129"/>
                </a:moveTo>
                <a:cubicBezTo>
                  <a:pt x="165" y="129"/>
                  <a:pt x="165" y="129"/>
                  <a:pt x="165" y="128"/>
                </a:cubicBezTo>
                <a:cubicBezTo>
                  <a:pt x="164" y="128"/>
                  <a:pt x="164" y="128"/>
                  <a:pt x="164" y="129"/>
                </a:cubicBezTo>
                <a:close/>
                <a:moveTo>
                  <a:pt x="169" y="129"/>
                </a:moveTo>
                <a:cubicBezTo>
                  <a:pt x="169" y="129"/>
                  <a:pt x="170" y="129"/>
                  <a:pt x="170" y="128"/>
                </a:cubicBezTo>
                <a:cubicBezTo>
                  <a:pt x="170" y="128"/>
                  <a:pt x="170" y="128"/>
                  <a:pt x="169" y="128"/>
                </a:cubicBezTo>
                <a:cubicBezTo>
                  <a:pt x="169" y="129"/>
                  <a:pt x="169" y="129"/>
                  <a:pt x="169" y="129"/>
                </a:cubicBezTo>
                <a:close/>
                <a:moveTo>
                  <a:pt x="161" y="129"/>
                </a:moveTo>
                <a:cubicBezTo>
                  <a:pt x="161" y="129"/>
                  <a:pt x="161" y="128"/>
                  <a:pt x="161" y="128"/>
                </a:cubicBezTo>
                <a:cubicBezTo>
                  <a:pt x="161" y="129"/>
                  <a:pt x="161" y="129"/>
                  <a:pt x="161" y="129"/>
                </a:cubicBezTo>
                <a:close/>
                <a:moveTo>
                  <a:pt x="169" y="129"/>
                </a:moveTo>
                <a:cubicBezTo>
                  <a:pt x="169" y="130"/>
                  <a:pt x="168" y="130"/>
                  <a:pt x="168" y="131"/>
                </a:cubicBezTo>
                <a:cubicBezTo>
                  <a:pt x="168" y="132"/>
                  <a:pt x="168" y="131"/>
                  <a:pt x="169" y="131"/>
                </a:cubicBezTo>
                <a:cubicBezTo>
                  <a:pt x="168" y="133"/>
                  <a:pt x="167" y="134"/>
                  <a:pt x="166" y="135"/>
                </a:cubicBezTo>
                <a:cubicBezTo>
                  <a:pt x="167" y="135"/>
                  <a:pt x="166" y="135"/>
                  <a:pt x="167" y="136"/>
                </a:cubicBezTo>
                <a:cubicBezTo>
                  <a:pt x="167" y="136"/>
                  <a:pt x="167" y="135"/>
                  <a:pt x="167" y="135"/>
                </a:cubicBezTo>
                <a:cubicBezTo>
                  <a:pt x="167" y="134"/>
                  <a:pt x="169" y="134"/>
                  <a:pt x="169" y="132"/>
                </a:cubicBezTo>
                <a:cubicBezTo>
                  <a:pt x="169" y="131"/>
                  <a:pt x="170" y="131"/>
                  <a:pt x="169" y="130"/>
                </a:cubicBezTo>
                <a:cubicBezTo>
                  <a:pt x="170" y="130"/>
                  <a:pt x="171" y="129"/>
                  <a:pt x="170" y="128"/>
                </a:cubicBezTo>
                <a:cubicBezTo>
                  <a:pt x="170" y="129"/>
                  <a:pt x="170" y="129"/>
                  <a:pt x="169" y="129"/>
                </a:cubicBezTo>
                <a:close/>
                <a:moveTo>
                  <a:pt x="154" y="129"/>
                </a:moveTo>
                <a:cubicBezTo>
                  <a:pt x="154" y="129"/>
                  <a:pt x="154" y="129"/>
                  <a:pt x="154" y="129"/>
                </a:cubicBezTo>
                <a:cubicBezTo>
                  <a:pt x="154" y="128"/>
                  <a:pt x="154" y="129"/>
                  <a:pt x="154" y="129"/>
                </a:cubicBezTo>
                <a:close/>
                <a:moveTo>
                  <a:pt x="174" y="129"/>
                </a:moveTo>
                <a:cubicBezTo>
                  <a:pt x="174" y="130"/>
                  <a:pt x="173" y="130"/>
                  <a:pt x="173" y="130"/>
                </a:cubicBezTo>
                <a:cubicBezTo>
                  <a:pt x="174" y="130"/>
                  <a:pt x="174" y="129"/>
                  <a:pt x="175" y="129"/>
                </a:cubicBezTo>
                <a:cubicBezTo>
                  <a:pt x="174" y="129"/>
                  <a:pt x="174" y="129"/>
                  <a:pt x="174" y="129"/>
                </a:cubicBezTo>
                <a:close/>
                <a:moveTo>
                  <a:pt x="152" y="130"/>
                </a:moveTo>
                <a:cubicBezTo>
                  <a:pt x="152" y="130"/>
                  <a:pt x="153" y="129"/>
                  <a:pt x="152" y="129"/>
                </a:cubicBezTo>
                <a:cubicBezTo>
                  <a:pt x="152" y="129"/>
                  <a:pt x="152" y="130"/>
                  <a:pt x="152" y="130"/>
                </a:cubicBezTo>
                <a:cubicBezTo>
                  <a:pt x="152" y="130"/>
                  <a:pt x="152" y="130"/>
                  <a:pt x="152" y="130"/>
                </a:cubicBezTo>
                <a:close/>
                <a:moveTo>
                  <a:pt x="171" y="129"/>
                </a:moveTo>
                <a:cubicBezTo>
                  <a:pt x="171" y="129"/>
                  <a:pt x="171" y="129"/>
                  <a:pt x="171" y="129"/>
                </a:cubicBezTo>
                <a:cubicBezTo>
                  <a:pt x="171" y="129"/>
                  <a:pt x="171" y="129"/>
                  <a:pt x="171" y="129"/>
                </a:cubicBezTo>
                <a:cubicBezTo>
                  <a:pt x="171" y="129"/>
                  <a:pt x="171" y="129"/>
                  <a:pt x="171" y="129"/>
                </a:cubicBezTo>
                <a:cubicBezTo>
                  <a:pt x="171" y="129"/>
                  <a:pt x="171" y="129"/>
                  <a:pt x="171" y="129"/>
                </a:cubicBezTo>
                <a:close/>
                <a:moveTo>
                  <a:pt x="159" y="130"/>
                </a:moveTo>
                <a:cubicBezTo>
                  <a:pt x="159" y="130"/>
                  <a:pt x="159" y="130"/>
                  <a:pt x="159" y="130"/>
                </a:cubicBezTo>
                <a:cubicBezTo>
                  <a:pt x="159" y="130"/>
                  <a:pt x="160" y="130"/>
                  <a:pt x="160" y="129"/>
                </a:cubicBezTo>
                <a:cubicBezTo>
                  <a:pt x="159" y="129"/>
                  <a:pt x="159" y="130"/>
                  <a:pt x="159" y="130"/>
                </a:cubicBezTo>
                <a:cubicBezTo>
                  <a:pt x="159" y="131"/>
                  <a:pt x="158" y="132"/>
                  <a:pt x="158" y="132"/>
                </a:cubicBezTo>
                <a:cubicBezTo>
                  <a:pt x="158" y="132"/>
                  <a:pt x="158" y="132"/>
                  <a:pt x="158" y="132"/>
                </a:cubicBezTo>
                <a:cubicBezTo>
                  <a:pt x="159" y="131"/>
                  <a:pt x="159" y="131"/>
                  <a:pt x="159" y="130"/>
                </a:cubicBezTo>
                <a:close/>
                <a:moveTo>
                  <a:pt x="165" y="129"/>
                </a:moveTo>
                <a:cubicBezTo>
                  <a:pt x="165" y="130"/>
                  <a:pt x="165" y="129"/>
                  <a:pt x="165" y="129"/>
                </a:cubicBezTo>
                <a:close/>
                <a:moveTo>
                  <a:pt x="166" y="130"/>
                </a:moveTo>
                <a:cubicBezTo>
                  <a:pt x="166" y="129"/>
                  <a:pt x="167" y="130"/>
                  <a:pt x="167" y="129"/>
                </a:cubicBezTo>
                <a:cubicBezTo>
                  <a:pt x="167" y="129"/>
                  <a:pt x="166" y="129"/>
                  <a:pt x="166" y="129"/>
                </a:cubicBezTo>
                <a:cubicBezTo>
                  <a:pt x="166" y="129"/>
                  <a:pt x="166" y="130"/>
                  <a:pt x="166" y="130"/>
                </a:cubicBezTo>
                <a:close/>
                <a:moveTo>
                  <a:pt x="157" y="130"/>
                </a:moveTo>
                <a:cubicBezTo>
                  <a:pt x="157" y="130"/>
                  <a:pt x="157" y="129"/>
                  <a:pt x="157" y="129"/>
                </a:cubicBezTo>
                <a:cubicBezTo>
                  <a:pt x="157" y="129"/>
                  <a:pt x="157" y="129"/>
                  <a:pt x="157" y="129"/>
                </a:cubicBezTo>
                <a:cubicBezTo>
                  <a:pt x="157" y="129"/>
                  <a:pt x="157" y="130"/>
                  <a:pt x="157" y="130"/>
                </a:cubicBezTo>
                <a:close/>
                <a:moveTo>
                  <a:pt x="160" y="130"/>
                </a:moveTo>
                <a:cubicBezTo>
                  <a:pt x="160" y="130"/>
                  <a:pt x="161" y="129"/>
                  <a:pt x="161" y="129"/>
                </a:cubicBezTo>
                <a:cubicBezTo>
                  <a:pt x="160" y="130"/>
                  <a:pt x="160" y="130"/>
                  <a:pt x="160" y="130"/>
                </a:cubicBezTo>
                <a:close/>
                <a:moveTo>
                  <a:pt x="168" y="130"/>
                </a:moveTo>
                <a:cubicBezTo>
                  <a:pt x="168" y="130"/>
                  <a:pt x="168" y="130"/>
                  <a:pt x="169" y="130"/>
                </a:cubicBezTo>
                <a:cubicBezTo>
                  <a:pt x="169" y="130"/>
                  <a:pt x="169" y="129"/>
                  <a:pt x="169" y="129"/>
                </a:cubicBezTo>
                <a:cubicBezTo>
                  <a:pt x="168" y="130"/>
                  <a:pt x="168" y="130"/>
                  <a:pt x="168" y="130"/>
                </a:cubicBezTo>
                <a:close/>
                <a:moveTo>
                  <a:pt x="148" y="131"/>
                </a:moveTo>
                <a:cubicBezTo>
                  <a:pt x="148" y="131"/>
                  <a:pt x="149" y="131"/>
                  <a:pt x="149" y="131"/>
                </a:cubicBezTo>
                <a:cubicBezTo>
                  <a:pt x="148" y="130"/>
                  <a:pt x="149" y="130"/>
                  <a:pt x="149" y="129"/>
                </a:cubicBezTo>
                <a:cubicBezTo>
                  <a:pt x="148" y="129"/>
                  <a:pt x="149" y="129"/>
                  <a:pt x="148" y="129"/>
                </a:cubicBezTo>
                <a:cubicBezTo>
                  <a:pt x="148" y="130"/>
                  <a:pt x="148" y="130"/>
                  <a:pt x="148" y="131"/>
                </a:cubicBezTo>
                <a:close/>
                <a:moveTo>
                  <a:pt x="170" y="130"/>
                </a:moveTo>
                <a:cubicBezTo>
                  <a:pt x="171" y="130"/>
                  <a:pt x="171" y="129"/>
                  <a:pt x="170" y="129"/>
                </a:cubicBezTo>
                <a:cubicBezTo>
                  <a:pt x="170" y="130"/>
                  <a:pt x="170" y="130"/>
                  <a:pt x="170" y="130"/>
                </a:cubicBezTo>
                <a:close/>
                <a:moveTo>
                  <a:pt x="147" y="130"/>
                </a:moveTo>
                <a:cubicBezTo>
                  <a:pt x="147" y="130"/>
                  <a:pt x="147" y="131"/>
                  <a:pt x="147" y="130"/>
                </a:cubicBezTo>
                <a:close/>
                <a:moveTo>
                  <a:pt x="153" y="130"/>
                </a:moveTo>
                <a:cubicBezTo>
                  <a:pt x="153" y="130"/>
                  <a:pt x="153" y="130"/>
                  <a:pt x="153" y="130"/>
                </a:cubicBezTo>
                <a:close/>
                <a:moveTo>
                  <a:pt x="152" y="130"/>
                </a:moveTo>
                <a:cubicBezTo>
                  <a:pt x="152" y="130"/>
                  <a:pt x="152" y="131"/>
                  <a:pt x="152" y="130"/>
                </a:cubicBezTo>
                <a:close/>
                <a:moveTo>
                  <a:pt x="145" y="130"/>
                </a:moveTo>
                <a:cubicBezTo>
                  <a:pt x="145" y="131"/>
                  <a:pt x="145" y="130"/>
                  <a:pt x="145" y="130"/>
                </a:cubicBezTo>
                <a:close/>
                <a:moveTo>
                  <a:pt x="173" y="131"/>
                </a:moveTo>
                <a:cubicBezTo>
                  <a:pt x="173" y="131"/>
                  <a:pt x="173" y="131"/>
                  <a:pt x="173" y="131"/>
                </a:cubicBezTo>
                <a:cubicBezTo>
                  <a:pt x="173" y="131"/>
                  <a:pt x="173" y="130"/>
                  <a:pt x="173" y="130"/>
                </a:cubicBezTo>
                <a:cubicBezTo>
                  <a:pt x="173" y="131"/>
                  <a:pt x="173" y="131"/>
                  <a:pt x="173" y="131"/>
                </a:cubicBezTo>
                <a:close/>
                <a:moveTo>
                  <a:pt x="156" y="131"/>
                </a:moveTo>
                <a:cubicBezTo>
                  <a:pt x="156" y="131"/>
                  <a:pt x="156" y="131"/>
                  <a:pt x="156" y="131"/>
                </a:cubicBezTo>
                <a:cubicBezTo>
                  <a:pt x="156" y="131"/>
                  <a:pt x="156" y="131"/>
                  <a:pt x="156" y="131"/>
                </a:cubicBezTo>
                <a:cubicBezTo>
                  <a:pt x="156" y="131"/>
                  <a:pt x="156" y="131"/>
                  <a:pt x="156" y="131"/>
                </a:cubicBezTo>
                <a:close/>
                <a:moveTo>
                  <a:pt x="170" y="131"/>
                </a:moveTo>
                <a:cubicBezTo>
                  <a:pt x="170" y="131"/>
                  <a:pt x="171" y="131"/>
                  <a:pt x="170" y="131"/>
                </a:cubicBezTo>
                <a:cubicBezTo>
                  <a:pt x="170" y="131"/>
                  <a:pt x="170" y="131"/>
                  <a:pt x="170" y="131"/>
                </a:cubicBezTo>
                <a:close/>
                <a:moveTo>
                  <a:pt x="160" y="131"/>
                </a:moveTo>
                <a:cubicBezTo>
                  <a:pt x="160" y="131"/>
                  <a:pt x="160" y="131"/>
                  <a:pt x="160" y="131"/>
                </a:cubicBezTo>
                <a:cubicBezTo>
                  <a:pt x="160" y="131"/>
                  <a:pt x="160" y="131"/>
                  <a:pt x="160" y="131"/>
                </a:cubicBezTo>
                <a:close/>
                <a:moveTo>
                  <a:pt x="160" y="132"/>
                </a:moveTo>
                <a:cubicBezTo>
                  <a:pt x="160" y="132"/>
                  <a:pt x="161" y="131"/>
                  <a:pt x="160" y="131"/>
                </a:cubicBezTo>
                <a:cubicBezTo>
                  <a:pt x="160" y="131"/>
                  <a:pt x="160" y="131"/>
                  <a:pt x="160" y="132"/>
                </a:cubicBezTo>
                <a:close/>
                <a:moveTo>
                  <a:pt x="146" y="131"/>
                </a:moveTo>
                <a:cubicBezTo>
                  <a:pt x="146" y="132"/>
                  <a:pt x="147" y="131"/>
                  <a:pt x="146" y="131"/>
                </a:cubicBezTo>
                <a:close/>
                <a:moveTo>
                  <a:pt x="151" y="131"/>
                </a:moveTo>
                <a:cubicBezTo>
                  <a:pt x="151" y="132"/>
                  <a:pt x="151" y="132"/>
                  <a:pt x="151" y="132"/>
                </a:cubicBezTo>
                <a:cubicBezTo>
                  <a:pt x="152" y="132"/>
                  <a:pt x="152" y="132"/>
                  <a:pt x="152" y="131"/>
                </a:cubicBezTo>
                <a:cubicBezTo>
                  <a:pt x="152" y="131"/>
                  <a:pt x="151" y="131"/>
                  <a:pt x="151" y="131"/>
                </a:cubicBezTo>
                <a:close/>
                <a:moveTo>
                  <a:pt x="150" y="132"/>
                </a:moveTo>
                <a:cubicBezTo>
                  <a:pt x="150" y="132"/>
                  <a:pt x="150" y="131"/>
                  <a:pt x="150" y="132"/>
                </a:cubicBezTo>
                <a:close/>
                <a:moveTo>
                  <a:pt x="140" y="132"/>
                </a:moveTo>
                <a:cubicBezTo>
                  <a:pt x="140" y="133"/>
                  <a:pt x="139" y="133"/>
                  <a:pt x="139" y="133"/>
                </a:cubicBezTo>
                <a:cubicBezTo>
                  <a:pt x="140" y="133"/>
                  <a:pt x="140" y="133"/>
                  <a:pt x="140" y="132"/>
                </a:cubicBezTo>
                <a:cubicBezTo>
                  <a:pt x="140" y="132"/>
                  <a:pt x="140" y="132"/>
                  <a:pt x="140" y="132"/>
                </a:cubicBezTo>
                <a:close/>
                <a:moveTo>
                  <a:pt x="148" y="132"/>
                </a:moveTo>
                <a:cubicBezTo>
                  <a:pt x="148" y="132"/>
                  <a:pt x="148" y="132"/>
                  <a:pt x="148" y="132"/>
                </a:cubicBezTo>
                <a:cubicBezTo>
                  <a:pt x="148" y="132"/>
                  <a:pt x="148" y="132"/>
                  <a:pt x="148" y="132"/>
                </a:cubicBezTo>
                <a:cubicBezTo>
                  <a:pt x="148" y="132"/>
                  <a:pt x="148" y="132"/>
                  <a:pt x="148" y="132"/>
                </a:cubicBezTo>
                <a:close/>
                <a:moveTo>
                  <a:pt x="158" y="132"/>
                </a:moveTo>
                <a:cubicBezTo>
                  <a:pt x="158" y="132"/>
                  <a:pt x="159" y="132"/>
                  <a:pt x="158" y="132"/>
                </a:cubicBezTo>
                <a:close/>
                <a:moveTo>
                  <a:pt x="147" y="132"/>
                </a:moveTo>
                <a:cubicBezTo>
                  <a:pt x="147" y="132"/>
                  <a:pt x="147" y="132"/>
                  <a:pt x="147" y="132"/>
                </a:cubicBezTo>
                <a:close/>
                <a:moveTo>
                  <a:pt x="167" y="132"/>
                </a:moveTo>
                <a:cubicBezTo>
                  <a:pt x="167" y="132"/>
                  <a:pt x="167" y="132"/>
                  <a:pt x="167" y="132"/>
                </a:cubicBezTo>
                <a:cubicBezTo>
                  <a:pt x="167" y="132"/>
                  <a:pt x="167" y="132"/>
                  <a:pt x="167" y="132"/>
                </a:cubicBezTo>
                <a:cubicBezTo>
                  <a:pt x="167" y="132"/>
                  <a:pt x="167" y="132"/>
                  <a:pt x="167" y="132"/>
                </a:cubicBezTo>
                <a:close/>
                <a:moveTo>
                  <a:pt x="172" y="132"/>
                </a:moveTo>
                <a:cubicBezTo>
                  <a:pt x="172" y="132"/>
                  <a:pt x="172" y="132"/>
                  <a:pt x="172" y="132"/>
                </a:cubicBezTo>
                <a:cubicBezTo>
                  <a:pt x="172" y="132"/>
                  <a:pt x="172" y="132"/>
                  <a:pt x="172" y="132"/>
                </a:cubicBezTo>
                <a:cubicBezTo>
                  <a:pt x="172" y="132"/>
                  <a:pt x="172" y="132"/>
                  <a:pt x="172" y="132"/>
                </a:cubicBezTo>
                <a:cubicBezTo>
                  <a:pt x="172" y="132"/>
                  <a:pt x="172" y="132"/>
                  <a:pt x="172" y="132"/>
                </a:cubicBezTo>
                <a:close/>
                <a:moveTo>
                  <a:pt x="154" y="134"/>
                </a:moveTo>
                <a:cubicBezTo>
                  <a:pt x="155" y="134"/>
                  <a:pt x="156" y="133"/>
                  <a:pt x="155" y="132"/>
                </a:cubicBezTo>
                <a:cubicBezTo>
                  <a:pt x="155" y="133"/>
                  <a:pt x="155" y="133"/>
                  <a:pt x="154" y="134"/>
                </a:cubicBezTo>
                <a:close/>
                <a:moveTo>
                  <a:pt x="168" y="132"/>
                </a:moveTo>
                <a:cubicBezTo>
                  <a:pt x="168" y="132"/>
                  <a:pt x="168" y="132"/>
                  <a:pt x="168" y="132"/>
                </a:cubicBezTo>
                <a:close/>
                <a:moveTo>
                  <a:pt x="132" y="133"/>
                </a:moveTo>
                <a:cubicBezTo>
                  <a:pt x="132" y="133"/>
                  <a:pt x="132" y="133"/>
                  <a:pt x="132" y="133"/>
                </a:cubicBezTo>
                <a:cubicBezTo>
                  <a:pt x="132" y="133"/>
                  <a:pt x="132" y="133"/>
                  <a:pt x="132" y="133"/>
                </a:cubicBezTo>
                <a:cubicBezTo>
                  <a:pt x="132" y="132"/>
                  <a:pt x="132" y="132"/>
                  <a:pt x="132" y="133"/>
                </a:cubicBezTo>
                <a:close/>
                <a:moveTo>
                  <a:pt x="150" y="132"/>
                </a:moveTo>
                <a:cubicBezTo>
                  <a:pt x="150" y="133"/>
                  <a:pt x="150" y="132"/>
                  <a:pt x="150" y="132"/>
                </a:cubicBezTo>
                <a:close/>
                <a:moveTo>
                  <a:pt x="152" y="132"/>
                </a:moveTo>
                <a:cubicBezTo>
                  <a:pt x="152" y="133"/>
                  <a:pt x="152" y="132"/>
                  <a:pt x="152" y="132"/>
                </a:cubicBezTo>
                <a:close/>
                <a:moveTo>
                  <a:pt x="158" y="133"/>
                </a:moveTo>
                <a:cubicBezTo>
                  <a:pt x="158" y="133"/>
                  <a:pt x="158" y="133"/>
                  <a:pt x="157" y="133"/>
                </a:cubicBezTo>
                <a:cubicBezTo>
                  <a:pt x="157" y="133"/>
                  <a:pt x="158" y="133"/>
                  <a:pt x="158" y="133"/>
                </a:cubicBezTo>
                <a:close/>
                <a:moveTo>
                  <a:pt x="148" y="133"/>
                </a:moveTo>
                <a:cubicBezTo>
                  <a:pt x="148" y="133"/>
                  <a:pt x="148" y="133"/>
                  <a:pt x="148" y="133"/>
                </a:cubicBezTo>
                <a:cubicBezTo>
                  <a:pt x="148" y="133"/>
                  <a:pt x="148" y="133"/>
                  <a:pt x="148" y="133"/>
                </a:cubicBezTo>
                <a:close/>
                <a:moveTo>
                  <a:pt x="133" y="133"/>
                </a:moveTo>
                <a:cubicBezTo>
                  <a:pt x="134" y="133"/>
                  <a:pt x="134" y="133"/>
                  <a:pt x="133" y="133"/>
                </a:cubicBezTo>
                <a:cubicBezTo>
                  <a:pt x="133" y="133"/>
                  <a:pt x="133" y="133"/>
                  <a:pt x="133" y="133"/>
                </a:cubicBezTo>
                <a:close/>
                <a:moveTo>
                  <a:pt x="130" y="133"/>
                </a:moveTo>
                <a:cubicBezTo>
                  <a:pt x="130" y="133"/>
                  <a:pt x="130" y="133"/>
                  <a:pt x="130" y="133"/>
                </a:cubicBezTo>
                <a:cubicBezTo>
                  <a:pt x="130" y="133"/>
                  <a:pt x="130" y="133"/>
                  <a:pt x="130" y="133"/>
                </a:cubicBezTo>
                <a:cubicBezTo>
                  <a:pt x="130" y="133"/>
                  <a:pt x="130" y="133"/>
                  <a:pt x="130" y="133"/>
                </a:cubicBezTo>
                <a:close/>
                <a:moveTo>
                  <a:pt x="168" y="134"/>
                </a:moveTo>
                <a:cubicBezTo>
                  <a:pt x="168" y="135"/>
                  <a:pt x="167" y="137"/>
                  <a:pt x="166" y="138"/>
                </a:cubicBezTo>
                <a:cubicBezTo>
                  <a:pt x="167" y="138"/>
                  <a:pt x="167" y="137"/>
                  <a:pt x="168" y="136"/>
                </a:cubicBezTo>
                <a:cubicBezTo>
                  <a:pt x="168" y="136"/>
                  <a:pt x="168" y="136"/>
                  <a:pt x="168" y="136"/>
                </a:cubicBezTo>
                <a:cubicBezTo>
                  <a:pt x="168" y="136"/>
                  <a:pt x="168" y="135"/>
                  <a:pt x="168" y="135"/>
                </a:cubicBezTo>
                <a:cubicBezTo>
                  <a:pt x="169" y="134"/>
                  <a:pt x="169" y="134"/>
                  <a:pt x="169" y="133"/>
                </a:cubicBezTo>
                <a:cubicBezTo>
                  <a:pt x="169" y="133"/>
                  <a:pt x="169" y="133"/>
                  <a:pt x="169" y="133"/>
                </a:cubicBezTo>
                <a:cubicBezTo>
                  <a:pt x="169" y="133"/>
                  <a:pt x="169" y="134"/>
                  <a:pt x="168" y="134"/>
                </a:cubicBezTo>
                <a:close/>
                <a:moveTo>
                  <a:pt x="131" y="134"/>
                </a:moveTo>
                <a:cubicBezTo>
                  <a:pt x="131" y="134"/>
                  <a:pt x="131" y="134"/>
                  <a:pt x="131" y="133"/>
                </a:cubicBezTo>
                <a:cubicBezTo>
                  <a:pt x="131" y="133"/>
                  <a:pt x="131" y="133"/>
                  <a:pt x="131" y="133"/>
                </a:cubicBezTo>
                <a:cubicBezTo>
                  <a:pt x="131" y="134"/>
                  <a:pt x="131" y="134"/>
                  <a:pt x="131" y="134"/>
                </a:cubicBezTo>
                <a:close/>
                <a:moveTo>
                  <a:pt x="150" y="133"/>
                </a:moveTo>
                <a:cubicBezTo>
                  <a:pt x="150" y="134"/>
                  <a:pt x="150" y="133"/>
                  <a:pt x="150" y="133"/>
                </a:cubicBezTo>
                <a:close/>
                <a:moveTo>
                  <a:pt x="157" y="134"/>
                </a:moveTo>
                <a:cubicBezTo>
                  <a:pt x="157" y="134"/>
                  <a:pt x="158" y="134"/>
                  <a:pt x="157" y="133"/>
                </a:cubicBezTo>
                <a:cubicBezTo>
                  <a:pt x="157" y="133"/>
                  <a:pt x="157" y="133"/>
                  <a:pt x="157" y="133"/>
                </a:cubicBezTo>
                <a:cubicBezTo>
                  <a:pt x="157" y="133"/>
                  <a:pt x="157" y="134"/>
                  <a:pt x="157" y="134"/>
                </a:cubicBezTo>
                <a:close/>
                <a:moveTo>
                  <a:pt x="139" y="134"/>
                </a:moveTo>
                <a:cubicBezTo>
                  <a:pt x="139" y="134"/>
                  <a:pt x="139" y="134"/>
                  <a:pt x="139" y="134"/>
                </a:cubicBezTo>
                <a:cubicBezTo>
                  <a:pt x="139" y="134"/>
                  <a:pt x="139" y="134"/>
                  <a:pt x="139" y="134"/>
                </a:cubicBezTo>
                <a:cubicBezTo>
                  <a:pt x="139" y="134"/>
                  <a:pt x="139" y="134"/>
                  <a:pt x="139" y="134"/>
                </a:cubicBezTo>
                <a:close/>
                <a:moveTo>
                  <a:pt x="164" y="134"/>
                </a:moveTo>
                <a:cubicBezTo>
                  <a:pt x="164" y="134"/>
                  <a:pt x="164" y="133"/>
                  <a:pt x="164" y="134"/>
                </a:cubicBezTo>
                <a:close/>
                <a:moveTo>
                  <a:pt x="146" y="134"/>
                </a:moveTo>
                <a:cubicBezTo>
                  <a:pt x="146" y="134"/>
                  <a:pt x="147" y="134"/>
                  <a:pt x="146" y="134"/>
                </a:cubicBezTo>
                <a:cubicBezTo>
                  <a:pt x="146" y="134"/>
                  <a:pt x="146" y="134"/>
                  <a:pt x="146" y="134"/>
                </a:cubicBezTo>
                <a:close/>
                <a:moveTo>
                  <a:pt x="143" y="134"/>
                </a:moveTo>
                <a:cubicBezTo>
                  <a:pt x="143" y="134"/>
                  <a:pt x="143" y="134"/>
                  <a:pt x="143" y="134"/>
                </a:cubicBezTo>
                <a:close/>
                <a:moveTo>
                  <a:pt x="156" y="135"/>
                </a:moveTo>
                <a:cubicBezTo>
                  <a:pt x="156" y="135"/>
                  <a:pt x="156" y="135"/>
                  <a:pt x="157" y="135"/>
                </a:cubicBezTo>
                <a:cubicBezTo>
                  <a:pt x="157" y="135"/>
                  <a:pt x="157" y="136"/>
                  <a:pt x="157" y="135"/>
                </a:cubicBezTo>
                <a:cubicBezTo>
                  <a:pt x="157" y="135"/>
                  <a:pt x="157" y="135"/>
                  <a:pt x="157" y="135"/>
                </a:cubicBezTo>
                <a:cubicBezTo>
                  <a:pt x="157" y="134"/>
                  <a:pt x="157" y="134"/>
                  <a:pt x="156" y="134"/>
                </a:cubicBezTo>
                <a:cubicBezTo>
                  <a:pt x="156" y="134"/>
                  <a:pt x="156" y="135"/>
                  <a:pt x="156" y="135"/>
                </a:cubicBezTo>
                <a:close/>
                <a:moveTo>
                  <a:pt x="164" y="134"/>
                </a:moveTo>
                <a:cubicBezTo>
                  <a:pt x="165" y="134"/>
                  <a:pt x="165" y="134"/>
                  <a:pt x="164" y="134"/>
                </a:cubicBezTo>
                <a:cubicBezTo>
                  <a:pt x="164" y="134"/>
                  <a:pt x="164" y="134"/>
                  <a:pt x="164" y="134"/>
                </a:cubicBezTo>
                <a:close/>
                <a:moveTo>
                  <a:pt x="150" y="134"/>
                </a:moveTo>
                <a:cubicBezTo>
                  <a:pt x="150" y="134"/>
                  <a:pt x="150" y="134"/>
                  <a:pt x="150" y="134"/>
                </a:cubicBezTo>
                <a:close/>
                <a:moveTo>
                  <a:pt x="136" y="135"/>
                </a:moveTo>
                <a:cubicBezTo>
                  <a:pt x="136" y="135"/>
                  <a:pt x="137" y="135"/>
                  <a:pt x="136" y="135"/>
                </a:cubicBezTo>
                <a:cubicBezTo>
                  <a:pt x="136" y="135"/>
                  <a:pt x="136" y="135"/>
                  <a:pt x="136" y="135"/>
                </a:cubicBezTo>
                <a:close/>
                <a:moveTo>
                  <a:pt x="156" y="136"/>
                </a:moveTo>
                <a:cubicBezTo>
                  <a:pt x="156" y="136"/>
                  <a:pt x="156" y="135"/>
                  <a:pt x="156" y="135"/>
                </a:cubicBezTo>
                <a:cubicBezTo>
                  <a:pt x="156" y="136"/>
                  <a:pt x="156" y="136"/>
                  <a:pt x="156" y="136"/>
                </a:cubicBezTo>
                <a:close/>
                <a:moveTo>
                  <a:pt x="163" y="145"/>
                </a:moveTo>
                <a:cubicBezTo>
                  <a:pt x="164" y="144"/>
                  <a:pt x="164" y="143"/>
                  <a:pt x="165" y="142"/>
                </a:cubicBezTo>
                <a:cubicBezTo>
                  <a:pt x="165" y="141"/>
                  <a:pt x="166" y="141"/>
                  <a:pt x="166" y="140"/>
                </a:cubicBezTo>
                <a:cubicBezTo>
                  <a:pt x="166" y="140"/>
                  <a:pt x="166" y="139"/>
                  <a:pt x="166" y="139"/>
                </a:cubicBezTo>
                <a:cubicBezTo>
                  <a:pt x="166" y="139"/>
                  <a:pt x="166" y="139"/>
                  <a:pt x="166" y="139"/>
                </a:cubicBezTo>
                <a:cubicBezTo>
                  <a:pt x="166" y="139"/>
                  <a:pt x="166" y="139"/>
                  <a:pt x="166" y="139"/>
                </a:cubicBezTo>
                <a:cubicBezTo>
                  <a:pt x="166" y="139"/>
                  <a:pt x="165" y="140"/>
                  <a:pt x="165" y="139"/>
                </a:cubicBezTo>
                <a:cubicBezTo>
                  <a:pt x="166" y="138"/>
                  <a:pt x="166" y="138"/>
                  <a:pt x="166" y="137"/>
                </a:cubicBezTo>
                <a:cubicBezTo>
                  <a:pt x="166" y="136"/>
                  <a:pt x="166" y="136"/>
                  <a:pt x="166" y="135"/>
                </a:cubicBezTo>
                <a:cubicBezTo>
                  <a:pt x="165" y="136"/>
                  <a:pt x="165" y="136"/>
                  <a:pt x="165" y="137"/>
                </a:cubicBezTo>
                <a:cubicBezTo>
                  <a:pt x="164" y="138"/>
                  <a:pt x="163" y="139"/>
                  <a:pt x="163" y="140"/>
                </a:cubicBezTo>
                <a:cubicBezTo>
                  <a:pt x="163" y="140"/>
                  <a:pt x="163" y="141"/>
                  <a:pt x="163" y="141"/>
                </a:cubicBezTo>
                <a:cubicBezTo>
                  <a:pt x="163" y="142"/>
                  <a:pt x="161" y="143"/>
                  <a:pt x="161" y="144"/>
                </a:cubicBezTo>
                <a:cubicBezTo>
                  <a:pt x="162" y="144"/>
                  <a:pt x="162" y="144"/>
                  <a:pt x="162" y="144"/>
                </a:cubicBezTo>
                <a:cubicBezTo>
                  <a:pt x="162" y="145"/>
                  <a:pt x="161" y="145"/>
                  <a:pt x="161" y="145"/>
                </a:cubicBezTo>
                <a:cubicBezTo>
                  <a:pt x="161" y="145"/>
                  <a:pt x="161" y="145"/>
                  <a:pt x="161" y="146"/>
                </a:cubicBezTo>
                <a:cubicBezTo>
                  <a:pt x="161" y="145"/>
                  <a:pt x="161" y="145"/>
                  <a:pt x="161" y="145"/>
                </a:cubicBezTo>
                <a:cubicBezTo>
                  <a:pt x="160" y="145"/>
                  <a:pt x="160" y="145"/>
                  <a:pt x="160" y="146"/>
                </a:cubicBezTo>
                <a:cubicBezTo>
                  <a:pt x="160" y="146"/>
                  <a:pt x="160" y="145"/>
                  <a:pt x="160" y="146"/>
                </a:cubicBezTo>
                <a:cubicBezTo>
                  <a:pt x="161" y="145"/>
                  <a:pt x="161" y="146"/>
                  <a:pt x="161" y="146"/>
                </a:cubicBezTo>
                <a:cubicBezTo>
                  <a:pt x="162" y="145"/>
                  <a:pt x="163" y="143"/>
                  <a:pt x="164" y="142"/>
                </a:cubicBezTo>
                <a:cubicBezTo>
                  <a:pt x="164" y="141"/>
                  <a:pt x="165" y="141"/>
                  <a:pt x="165" y="140"/>
                </a:cubicBezTo>
                <a:cubicBezTo>
                  <a:pt x="165" y="141"/>
                  <a:pt x="164" y="142"/>
                  <a:pt x="164" y="142"/>
                </a:cubicBezTo>
                <a:cubicBezTo>
                  <a:pt x="163" y="143"/>
                  <a:pt x="163" y="144"/>
                  <a:pt x="163" y="145"/>
                </a:cubicBezTo>
                <a:close/>
                <a:moveTo>
                  <a:pt x="163" y="141"/>
                </a:moveTo>
                <a:cubicBezTo>
                  <a:pt x="164" y="140"/>
                  <a:pt x="163" y="141"/>
                  <a:pt x="163" y="141"/>
                </a:cubicBezTo>
                <a:close/>
                <a:moveTo>
                  <a:pt x="163" y="136"/>
                </a:moveTo>
                <a:cubicBezTo>
                  <a:pt x="163" y="136"/>
                  <a:pt x="163" y="136"/>
                  <a:pt x="164" y="136"/>
                </a:cubicBezTo>
                <a:cubicBezTo>
                  <a:pt x="163" y="136"/>
                  <a:pt x="163" y="136"/>
                  <a:pt x="163" y="136"/>
                </a:cubicBezTo>
                <a:close/>
                <a:moveTo>
                  <a:pt x="130" y="137"/>
                </a:moveTo>
                <a:cubicBezTo>
                  <a:pt x="130" y="137"/>
                  <a:pt x="130" y="137"/>
                  <a:pt x="130" y="137"/>
                </a:cubicBezTo>
                <a:cubicBezTo>
                  <a:pt x="130" y="136"/>
                  <a:pt x="130" y="136"/>
                  <a:pt x="130" y="136"/>
                </a:cubicBezTo>
                <a:cubicBezTo>
                  <a:pt x="130" y="136"/>
                  <a:pt x="130" y="136"/>
                  <a:pt x="130" y="137"/>
                </a:cubicBezTo>
                <a:close/>
                <a:moveTo>
                  <a:pt x="154" y="143"/>
                </a:moveTo>
                <a:cubicBezTo>
                  <a:pt x="154" y="143"/>
                  <a:pt x="153" y="143"/>
                  <a:pt x="153" y="143"/>
                </a:cubicBezTo>
                <a:cubicBezTo>
                  <a:pt x="153" y="142"/>
                  <a:pt x="154" y="142"/>
                  <a:pt x="154" y="142"/>
                </a:cubicBezTo>
                <a:cubicBezTo>
                  <a:pt x="153" y="140"/>
                  <a:pt x="155" y="140"/>
                  <a:pt x="155" y="139"/>
                </a:cubicBezTo>
                <a:cubicBezTo>
                  <a:pt x="156" y="138"/>
                  <a:pt x="156" y="137"/>
                  <a:pt x="156" y="136"/>
                </a:cubicBezTo>
                <a:cubicBezTo>
                  <a:pt x="156" y="136"/>
                  <a:pt x="156" y="136"/>
                  <a:pt x="155" y="136"/>
                </a:cubicBezTo>
                <a:cubicBezTo>
                  <a:pt x="155" y="137"/>
                  <a:pt x="154" y="137"/>
                  <a:pt x="154" y="139"/>
                </a:cubicBezTo>
                <a:cubicBezTo>
                  <a:pt x="154" y="139"/>
                  <a:pt x="153" y="141"/>
                  <a:pt x="153" y="142"/>
                </a:cubicBezTo>
                <a:cubicBezTo>
                  <a:pt x="152" y="142"/>
                  <a:pt x="151" y="144"/>
                  <a:pt x="151" y="145"/>
                </a:cubicBezTo>
                <a:cubicBezTo>
                  <a:pt x="151" y="145"/>
                  <a:pt x="151" y="145"/>
                  <a:pt x="152" y="145"/>
                </a:cubicBezTo>
                <a:cubicBezTo>
                  <a:pt x="152" y="145"/>
                  <a:pt x="152" y="145"/>
                  <a:pt x="152" y="144"/>
                </a:cubicBezTo>
                <a:cubicBezTo>
                  <a:pt x="153" y="144"/>
                  <a:pt x="153" y="143"/>
                  <a:pt x="153" y="143"/>
                </a:cubicBezTo>
                <a:cubicBezTo>
                  <a:pt x="153" y="143"/>
                  <a:pt x="153" y="143"/>
                  <a:pt x="154" y="143"/>
                </a:cubicBezTo>
                <a:cubicBezTo>
                  <a:pt x="154" y="143"/>
                  <a:pt x="154" y="143"/>
                  <a:pt x="154" y="143"/>
                </a:cubicBezTo>
                <a:close/>
                <a:moveTo>
                  <a:pt x="150" y="136"/>
                </a:moveTo>
                <a:cubicBezTo>
                  <a:pt x="150" y="136"/>
                  <a:pt x="150" y="136"/>
                  <a:pt x="150" y="136"/>
                </a:cubicBezTo>
                <a:close/>
                <a:moveTo>
                  <a:pt x="144" y="138"/>
                </a:moveTo>
                <a:cubicBezTo>
                  <a:pt x="145" y="137"/>
                  <a:pt x="145" y="137"/>
                  <a:pt x="145" y="137"/>
                </a:cubicBezTo>
                <a:cubicBezTo>
                  <a:pt x="145" y="137"/>
                  <a:pt x="145" y="137"/>
                  <a:pt x="145" y="136"/>
                </a:cubicBezTo>
                <a:cubicBezTo>
                  <a:pt x="145" y="136"/>
                  <a:pt x="145" y="136"/>
                  <a:pt x="145" y="136"/>
                </a:cubicBezTo>
                <a:cubicBezTo>
                  <a:pt x="145" y="137"/>
                  <a:pt x="144" y="137"/>
                  <a:pt x="144" y="138"/>
                </a:cubicBezTo>
                <a:close/>
                <a:moveTo>
                  <a:pt x="128" y="138"/>
                </a:moveTo>
                <a:cubicBezTo>
                  <a:pt x="128" y="138"/>
                  <a:pt x="128" y="138"/>
                  <a:pt x="129" y="138"/>
                </a:cubicBezTo>
                <a:cubicBezTo>
                  <a:pt x="128" y="138"/>
                  <a:pt x="128" y="137"/>
                  <a:pt x="128" y="137"/>
                </a:cubicBezTo>
                <a:cubicBezTo>
                  <a:pt x="128" y="138"/>
                  <a:pt x="128" y="138"/>
                  <a:pt x="128" y="138"/>
                </a:cubicBezTo>
                <a:close/>
                <a:moveTo>
                  <a:pt x="131" y="138"/>
                </a:moveTo>
                <a:cubicBezTo>
                  <a:pt x="131" y="138"/>
                  <a:pt x="131" y="138"/>
                  <a:pt x="131" y="138"/>
                </a:cubicBezTo>
                <a:cubicBezTo>
                  <a:pt x="131" y="138"/>
                  <a:pt x="130" y="138"/>
                  <a:pt x="131" y="138"/>
                </a:cubicBezTo>
                <a:close/>
                <a:moveTo>
                  <a:pt x="129" y="139"/>
                </a:moveTo>
                <a:cubicBezTo>
                  <a:pt x="129" y="138"/>
                  <a:pt x="129" y="138"/>
                  <a:pt x="129" y="138"/>
                </a:cubicBezTo>
                <a:cubicBezTo>
                  <a:pt x="129" y="138"/>
                  <a:pt x="128" y="138"/>
                  <a:pt x="128" y="139"/>
                </a:cubicBezTo>
                <a:cubicBezTo>
                  <a:pt x="128" y="139"/>
                  <a:pt x="128" y="139"/>
                  <a:pt x="129" y="139"/>
                </a:cubicBezTo>
                <a:cubicBezTo>
                  <a:pt x="129" y="139"/>
                  <a:pt x="129" y="139"/>
                  <a:pt x="129" y="139"/>
                </a:cubicBezTo>
                <a:cubicBezTo>
                  <a:pt x="129" y="139"/>
                  <a:pt x="130" y="138"/>
                  <a:pt x="129" y="138"/>
                </a:cubicBezTo>
                <a:cubicBezTo>
                  <a:pt x="129" y="138"/>
                  <a:pt x="129" y="138"/>
                  <a:pt x="129" y="139"/>
                </a:cubicBezTo>
                <a:close/>
                <a:moveTo>
                  <a:pt x="144" y="139"/>
                </a:moveTo>
                <a:cubicBezTo>
                  <a:pt x="144" y="139"/>
                  <a:pt x="144" y="139"/>
                  <a:pt x="144" y="138"/>
                </a:cubicBezTo>
                <a:cubicBezTo>
                  <a:pt x="144" y="138"/>
                  <a:pt x="144" y="138"/>
                  <a:pt x="144" y="138"/>
                </a:cubicBezTo>
                <a:cubicBezTo>
                  <a:pt x="144" y="139"/>
                  <a:pt x="144" y="139"/>
                  <a:pt x="144" y="139"/>
                </a:cubicBezTo>
                <a:close/>
                <a:moveTo>
                  <a:pt x="144" y="139"/>
                </a:moveTo>
                <a:cubicBezTo>
                  <a:pt x="144" y="139"/>
                  <a:pt x="145" y="139"/>
                  <a:pt x="145" y="138"/>
                </a:cubicBezTo>
                <a:cubicBezTo>
                  <a:pt x="145" y="138"/>
                  <a:pt x="144" y="138"/>
                  <a:pt x="144" y="139"/>
                </a:cubicBezTo>
                <a:close/>
                <a:moveTo>
                  <a:pt x="143" y="139"/>
                </a:moveTo>
                <a:cubicBezTo>
                  <a:pt x="143" y="139"/>
                  <a:pt x="143" y="139"/>
                  <a:pt x="144" y="139"/>
                </a:cubicBezTo>
                <a:cubicBezTo>
                  <a:pt x="144" y="139"/>
                  <a:pt x="144" y="139"/>
                  <a:pt x="144" y="139"/>
                </a:cubicBezTo>
                <a:cubicBezTo>
                  <a:pt x="143" y="139"/>
                  <a:pt x="143" y="139"/>
                  <a:pt x="143" y="139"/>
                </a:cubicBezTo>
                <a:cubicBezTo>
                  <a:pt x="143" y="139"/>
                  <a:pt x="143" y="139"/>
                  <a:pt x="143" y="139"/>
                </a:cubicBezTo>
                <a:close/>
                <a:moveTo>
                  <a:pt x="162" y="139"/>
                </a:moveTo>
                <a:cubicBezTo>
                  <a:pt x="162" y="139"/>
                  <a:pt x="162" y="139"/>
                  <a:pt x="162" y="139"/>
                </a:cubicBezTo>
                <a:cubicBezTo>
                  <a:pt x="162" y="139"/>
                  <a:pt x="162" y="139"/>
                  <a:pt x="162" y="139"/>
                </a:cubicBezTo>
                <a:cubicBezTo>
                  <a:pt x="162" y="139"/>
                  <a:pt x="162" y="139"/>
                  <a:pt x="162" y="139"/>
                </a:cubicBezTo>
                <a:close/>
                <a:moveTo>
                  <a:pt x="146" y="139"/>
                </a:moveTo>
                <a:cubicBezTo>
                  <a:pt x="146" y="139"/>
                  <a:pt x="147" y="139"/>
                  <a:pt x="146" y="139"/>
                </a:cubicBezTo>
                <a:cubicBezTo>
                  <a:pt x="146" y="139"/>
                  <a:pt x="146" y="139"/>
                  <a:pt x="146" y="139"/>
                </a:cubicBezTo>
                <a:close/>
                <a:moveTo>
                  <a:pt x="152" y="139"/>
                </a:moveTo>
                <a:cubicBezTo>
                  <a:pt x="152" y="139"/>
                  <a:pt x="152" y="139"/>
                  <a:pt x="152" y="139"/>
                </a:cubicBezTo>
                <a:cubicBezTo>
                  <a:pt x="152" y="139"/>
                  <a:pt x="152" y="139"/>
                  <a:pt x="152" y="139"/>
                </a:cubicBezTo>
                <a:cubicBezTo>
                  <a:pt x="152" y="139"/>
                  <a:pt x="152" y="139"/>
                  <a:pt x="152" y="139"/>
                </a:cubicBezTo>
                <a:cubicBezTo>
                  <a:pt x="152" y="139"/>
                  <a:pt x="152" y="139"/>
                  <a:pt x="152" y="139"/>
                </a:cubicBezTo>
                <a:close/>
                <a:moveTo>
                  <a:pt x="143" y="139"/>
                </a:moveTo>
                <a:cubicBezTo>
                  <a:pt x="143" y="139"/>
                  <a:pt x="143" y="140"/>
                  <a:pt x="143" y="139"/>
                </a:cubicBezTo>
                <a:close/>
                <a:moveTo>
                  <a:pt x="144" y="139"/>
                </a:moveTo>
                <a:cubicBezTo>
                  <a:pt x="144" y="139"/>
                  <a:pt x="144" y="139"/>
                  <a:pt x="144" y="139"/>
                </a:cubicBezTo>
                <a:cubicBezTo>
                  <a:pt x="144" y="139"/>
                  <a:pt x="144" y="139"/>
                  <a:pt x="144" y="139"/>
                </a:cubicBezTo>
                <a:close/>
                <a:moveTo>
                  <a:pt x="148" y="139"/>
                </a:moveTo>
                <a:cubicBezTo>
                  <a:pt x="149" y="140"/>
                  <a:pt x="149" y="139"/>
                  <a:pt x="149" y="139"/>
                </a:cubicBezTo>
                <a:cubicBezTo>
                  <a:pt x="149" y="139"/>
                  <a:pt x="148" y="139"/>
                  <a:pt x="148" y="139"/>
                </a:cubicBezTo>
                <a:cubicBezTo>
                  <a:pt x="148" y="139"/>
                  <a:pt x="148" y="139"/>
                  <a:pt x="148" y="139"/>
                </a:cubicBezTo>
                <a:close/>
                <a:moveTo>
                  <a:pt x="161" y="140"/>
                </a:moveTo>
                <a:cubicBezTo>
                  <a:pt x="161" y="140"/>
                  <a:pt x="162" y="139"/>
                  <a:pt x="162" y="139"/>
                </a:cubicBezTo>
                <a:cubicBezTo>
                  <a:pt x="161" y="139"/>
                  <a:pt x="161" y="139"/>
                  <a:pt x="161" y="140"/>
                </a:cubicBezTo>
                <a:close/>
                <a:moveTo>
                  <a:pt x="129" y="139"/>
                </a:moveTo>
                <a:cubicBezTo>
                  <a:pt x="130" y="140"/>
                  <a:pt x="129" y="140"/>
                  <a:pt x="130" y="140"/>
                </a:cubicBezTo>
                <a:cubicBezTo>
                  <a:pt x="130" y="140"/>
                  <a:pt x="130" y="140"/>
                  <a:pt x="130" y="139"/>
                </a:cubicBezTo>
                <a:cubicBezTo>
                  <a:pt x="130" y="139"/>
                  <a:pt x="130" y="139"/>
                  <a:pt x="129" y="139"/>
                </a:cubicBezTo>
                <a:close/>
                <a:moveTo>
                  <a:pt x="140" y="139"/>
                </a:moveTo>
                <a:cubicBezTo>
                  <a:pt x="140" y="140"/>
                  <a:pt x="140" y="139"/>
                  <a:pt x="140" y="139"/>
                </a:cubicBezTo>
                <a:close/>
                <a:moveTo>
                  <a:pt x="147" y="140"/>
                </a:moveTo>
                <a:cubicBezTo>
                  <a:pt x="147" y="140"/>
                  <a:pt x="147" y="140"/>
                  <a:pt x="147" y="140"/>
                </a:cubicBezTo>
                <a:close/>
                <a:moveTo>
                  <a:pt x="142" y="140"/>
                </a:moveTo>
                <a:cubicBezTo>
                  <a:pt x="142" y="140"/>
                  <a:pt x="142" y="140"/>
                  <a:pt x="142" y="140"/>
                </a:cubicBezTo>
                <a:cubicBezTo>
                  <a:pt x="142" y="140"/>
                  <a:pt x="141" y="140"/>
                  <a:pt x="142" y="140"/>
                </a:cubicBezTo>
                <a:close/>
                <a:moveTo>
                  <a:pt x="142" y="141"/>
                </a:moveTo>
                <a:cubicBezTo>
                  <a:pt x="142" y="141"/>
                  <a:pt x="143" y="141"/>
                  <a:pt x="143" y="141"/>
                </a:cubicBezTo>
                <a:cubicBezTo>
                  <a:pt x="142" y="141"/>
                  <a:pt x="143" y="140"/>
                  <a:pt x="143" y="140"/>
                </a:cubicBezTo>
                <a:cubicBezTo>
                  <a:pt x="142" y="140"/>
                  <a:pt x="142" y="141"/>
                  <a:pt x="142" y="141"/>
                </a:cubicBezTo>
                <a:close/>
                <a:moveTo>
                  <a:pt x="148" y="140"/>
                </a:moveTo>
                <a:cubicBezTo>
                  <a:pt x="148" y="140"/>
                  <a:pt x="148" y="140"/>
                  <a:pt x="148" y="140"/>
                </a:cubicBezTo>
                <a:close/>
                <a:moveTo>
                  <a:pt x="155" y="141"/>
                </a:moveTo>
                <a:cubicBezTo>
                  <a:pt x="155" y="141"/>
                  <a:pt x="155" y="141"/>
                  <a:pt x="155" y="140"/>
                </a:cubicBezTo>
                <a:cubicBezTo>
                  <a:pt x="155" y="140"/>
                  <a:pt x="155" y="140"/>
                  <a:pt x="155" y="140"/>
                </a:cubicBezTo>
                <a:cubicBezTo>
                  <a:pt x="155" y="140"/>
                  <a:pt x="154" y="141"/>
                  <a:pt x="155" y="141"/>
                </a:cubicBezTo>
                <a:close/>
                <a:moveTo>
                  <a:pt x="146" y="141"/>
                </a:moveTo>
                <a:cubicBezTo>
                  <a:pt x="147" y="141"/>
                  <a:pt x="147" y="140"/>
                  <a:pt x="147" y="140"/>
                </a:cubicBezTo>
                <a:cubicBezTo>
                  <a:pt x="146" y="140"/>
                  <a:pt x="146" y="140"/>
                  <a:pt x="146" y="141"/>
                </a:cubicBezTo>
                <a:close/>
                <a:moveTo>
                  <a:pt x="139" y="141"/>
                </a:moveTo>
                <a:cubicBezTo>
                  <a:pt x="139" y="141"/>
                  <a:pt x="140" y="141"/>
                  <a:pt x="140" y="140"/>
                </a:cubicBezTo>
                <a:cubicBezTo>
                  <a:pt x="140" y="140"/>
                  <a:pt x="139" y="140"/>
                  <a:pt x="139" y="140"/>
                </a:cubicBezTo>
                <a:cubicBezTo>
                  <a:pt x="139" y="140"/>
                  <a:pt x="139" y="141"/>
                  <a:pt x="139" y="141"/>
                </a:cubicBezTo>
                <a:close/>
                <a:moveTo>
                  <a:pt x="141" y="141"/>
                </a:moveTo>
                <a:cubicBezTo>
                  <a:pt x="141" y="142"/>
                  <a:pt x="142" y="141"/>
                  <a:pt x="141" y="140"/>
                </a:cubicBezTo>
                <a:cubicBezTo>
                  <a:pt x="141" y="141"/>
                  <a:pt x="141" y="141"/>
                  <a:pt x="141" y="141"/>
                </a:cubicBezTo>
                <a:close/>
                <a:moveTo>
                  <a:pt x="151" y="141"/>
                </a:moveTo>
                <a:cubicBezTo>
                  <a:pt x="151" y="141"/>
                  <a:pt x="151" y="141"/>
                  <a:pt x="151" y="141"/>
                </a:cubicBezTo>
                <a:cubicBezTo>
                  <a:pt x="151" y="141"/>
                  <a:pt x="150" y="141"/>
                  <a:pt x="151" y="141"/>
                </a:cubicBezTo>
                <a:close/>
                <a:moveTo>
                  <a:pt x="126" y="141"/>
                </a:moveTo>
                <a:cubicBezTo>
                  <a:pt x="126" y="141"/>
                  <a:pt x="127" y="141"/>
                  <a:pt x="126" y="141"/>
                </a:cubicBezTo>
                <a:cubicBezTo>
                  <a:pt x="126" y="141"/>
                  <a:pt x="126" y="141"/>
                  <a:pt x="126" y="141"/>
                </a:cubicBezTo>
                <a:close/>
                <a:moveTo>
                  <a:pt x="143" y="142"/>
                </a:moveTo>
                <a:cubicBezTo>
                  <a:pt x="143" y="142"/>
                  <a:pt x="143" y="141"/>
                  <a:pt x="143" y="141"/>
                </a:cubicBezTo>
                <a:cubicBezTo>
                  <a:pt x="143" y="141"/>
                  <a:pt x="143" y="142"/>
                  <a:pt x="143" y="142"/>
                </a:cubicBezTo>
                <a:close/>
                <a:moveTo>
                  <a:pt x="147" y="141"/>
                </a:moveTo>
                <a:cubicBezTo>
                  <a:pt x="148" y="141"/>
                  <a:pt x="148" y="141"/>
                  <a:pt x="148" y="141"/>
                </a:cubicBezTo>
                <a:cubicBezTo>
                  <a:pt x="147" y="141"/>
                  <a:pt x="147" y="141"/>
                  <a:pt x="147" y="141"/>
                </a:cubicBezTo>
                <a:close/>
                <a:moveTo>
                  <a:pt x="133" y="141"/>
                </a:moveTo>
                <a:cubicBezTo>
                  <a:pt x="133" y="141"/>
                  <a:pt x="133" y="141"/>
                  <a:pt x="133" y="141"/>
                </a:cubicBezTo>
                <a:close/>
                <a:moveTo>
                  <a:pt x="139" y="141"/>
                </a:moveTo>
                <a:cubicBezTo>
                  <a:pt x="139" y="141"/>
                  <a:pt x="139" y="142"/>
                  <a:pt x="139" y="142"/>
                </a:cubicBezTo>
                <a:cubicBezTo>
                  <a:pt x="140" y="142"/>
                  <a:pt x="140" y="141"/>
                  <a:pt x="140" y="141"/>
                </a:cubicBezTo>
                <a:cubicBezTo>
                  <a:pt x="139" y="141"/>
                  <a:pt x="139" y="141"/>
                  <a:pt x="139" y="141"/>
                </a:cubicBezTo>
                <a:close/>
                <a:moveTo>
                  <a:pt x="128" y="142"/>
                </a:moveTo>
                <a:cubicBezTo>
                  <a:pt x="129" y="142"/>
                  <a:pt x="129" y="141"/>
                  <a:pt x="128" y="141"/>
                </a:cubicBezTo>
                <a:cubicBezTo>
                  <a:pt x="128" y="141"/>
                  <a:pt x="128" y="142"/>
                  <a:pt x="128" y="142"/>
                </a:cubicBezTo>
                <a:close/>
                <a:moveTo>
                  <a:pt x="271" y="142"/>
                </a:moveTo>
                <a:cubicBezTo>
                  <a:pt x="271" y="141"/>
                  <a:pt x="271" y="141"/>
                  <a:pt x="271" y="141"/>
                </a:cubicBezTo>
                <a:cubicBezTo>
                  <a:pt x="271" y="141"/>
                  <a:pt x="271" y="141"/>
                  <a:pt x="270" y="141"/>
                </a:cubicBezTo>
                <a:cubicBezTo>
                  <a:pt x="270" y="141"/>
                  <a:pt x="270" y="141"/>
                  <a:pt x="271" y="142"/>
                </a:cubicBezTo>
                <a:close/>
                <a:moveTo>
                  <a:pt x="125" y="147"/>
                </a:moveTo>
                <a:cubicBezTo>
                  <a:pt x="125" y="147"/>
                  <a:pt x="125" y="147"/>
                  <a:pt x="126" y="147"/>
                </a:cubicBezTo>
                <a:cubicBezTo>
                  <a:pt x="126" y="147"/>
                  <a:pt x="127" y="146"/>
                  <a:pt x="126" y="146"/>
                </a:cubicBezTo>
                <a:cubicBezTo>
                  <a:pt x="127" y="146"/>
                  <a:pt x="127" y="145"/>
                  <a:pt x="128" y="144"/>
                </a:cubicBezTo>
                <a:cubicBezTo>
                  <a:pt x="128" y="144"/>
                  <a:pt x="128" y="144"/>
                  <a:pt x="128" y="144"/>
                </a:cubicBezTo>
                <a:cubicBezTo>
                  <a:pt x="128" y="143"/>
                  <a:pt x="128" y="143"/>
                  <a:pt x="128" y="143"/>
                </a:cubicBezTo>
                <a:cubicBezTo>
                  <a:pt x="128" y="143"/>
                  <a:pt x="128" y="143"/>
                  <a:pt x="128" y="143"/>
                </a:cubicBezTo>
                <a:cubicBezTo>
                  <a:pt x="128" y="144"/>
                  <a:pt x="126" y="143"/>
                  <a:pt x="126" y="144"/>
                </a:cubicBezTo>
                <a:cubicBezTo>
                  <a:pt x="127" y="144"/>
                  <a:pt x="127" y="144"/>
                  <a:pt x="127" y="144"/>
                </a:cubicBezTo>
                <a:cubicBezTo>
                  <a:pt x="126" y="144"/>
                  <a:pt x="126" y="146"/>
                  <a:pt x="125" y="146"/>
                </a:cubicBezTo>
                <a:cubicBezTo>
                  <a:pt x="126" y="146"/>
                  <a:pt x="125" y="146"/>
                  <a:pt x="125" y="145"/>
                </a:cubicBezTo>
                <a:cubicBezTo>
                  <a:pt x="126" y="145"/>
                  <a:pt x="126" y="144"/>
                  <a:pt x="126" y="144"/>
                </a:cubicBezTo>
                <a:cubicBezTo>
                  <a:pt x="126" y="143"/>
                  <a:pt x="127" y="143"/>
                  <a:pt x="127" y="142"/>
                </a:cubicBezTo>
                <a:cubicBezTo>
                  <a:pt x="127" y="142"/>
                  <a:pt x="126" y="142"/>
                  <a:pt x="126" y="141"/>
                </a:cubicBezTo>
                <a:cubicBezTo>
                  <a:pt x="126" y="142"/>
                  <a:pt x="126" y="142"/>
                  <a:pt x="125" y="142"/>
                </a:cubicBezTo>
                <a:cubicBezTo>
                  <a:pt x="126" y="142"/>
                  <a:pt x="126" y="142"/>
                  <a:pt x="126" y="142"/>
                </a:cubicBezTo>
                <a:cubicBezTo>
                  <a:pt x="125" y="143"/>
                  <a:pt x="124" y="144"/>
                  <a:pt x="124" y="145"/>
                </a:cubicBezTo>
                <a:cubicBezTo>
                  <a:pt x="124" y="145"/>
                  <a:pt x="123" y="145"/>
                  <a:pt x="123" y="146"/>
                </a:cubicBezTo>
                <a:cubicBezTo>
                  <a:pt x="123" y="147"/>
                  <a:pt x="124" y="146"/>
                  <a:pt x="123" y="147"/>
                </a:cubicBezTo>
                <a:cubicBezTo>
                  <a:pt x="123" y="147"/>
                  <a:pt x="123" y="147"/>
                  <a:pt x="123" y="147"/>
                </a:cubicBezTo>
                <a:cubicBezTo>
                  <a:pt x="123" y="147"/>
                  <a:pt x="123" y="147"/>
                  <a:pt x="123" y="147"/>
                </a:cubicBezTo>
                <a:cubicBezTo>
                  <a:pt x="123" y="147"/>
                  <a:pt x="124" y="147"/>
                  <a:pt x="124" y="147"/>
                </a:cubicBezTo>
                <a:cubicBezTo>
                  <a:pt x="124" y="147"/>
                  <a:pt x="123" y="148"/>
                  <a:pt x="123" y="148"/>
                </a:cubicBezTo>
                <a:cubicBezTo>
                  <a:pt x="124" y="148"/>
                  <a:pt x="124" y="148"/>
                  <a:pt x="124" y="148"/>
                </a:cubicBezTo>
                <a:cubicBezTo>
                  <a:pt x="124" y="148"/>
                  <a:pt x="124" y="149"/>
                  <a:pt x="124" y="149"/>
                </a:cubicBezTo>
                <a:cubicBezTo>
                  <a:pt x="124" y="149"/>
                  <a:pt x="125" y="148"/>
                  <a:pt x="125" y="147"/>
                </a:cubicBezTo>
                <a:close/>
                <a:moveTo>
                  <a:pt x="125" y="144"/>
                </a:moveTo>
                <a:cubicBezTo>
                  <a:pt x="125" y="144"/>
                  <a:pt x="125" y="144"/>
                  <a:pt x="125" y="145"/>
                </a:cubicBezTo>
                <a:cubicBezTo>
                  <a:pt x="125" y="145"/>
                  <a:pt x="125" y="145"/>
                  <a:pt x="125" y="145"/>
                </a:cubicBezTo>
                <a:cubicBezTo>
                  <a:pt x="125" y="145"/>
                  <a:pt x="125" y="145"/>
                  <a:pt x="125" y="144"/>
                </a:cubicBezTo>
                <a:close/>
                <a:moveTo>
                  <a:pt x="124" y="147"/>
                </a:moveTo>
                <a:cubicBezTo>
                  <a:pt x="124" y="146"/>
                  <a:pt x="124" y="146"/>
                  <a:pt x="124" y="147"/>
                </a:cubicBezTo>
                <a:cubicBezTo>
                  <a:pt x="124" y="147"/>
                  <a:pt x="124" y="146"/>
                  <a:pt x="124" y="147"/>
                </a:cubicBezTo>
                <a:close/>
                <a:moveTo>
                  <a:pt x="125" y="147"/>
                </a:moveTo>
                <a:cubicBezTo>
                  <a:pt x="125" y="147"/>
                  <a:pt x="125" y="147"/>
                  <a:pt x="125" y="147"/>
                </a:cubicBezTo>
                <a:close/>
                <a:moveTo>
                  <a:pt x="142" y="142"/>
                </a:moveTo>
                <a:cubicBezTo>
                  <a:pt x="142" y="142"/>
                  <a:pt x="142" y="142"/>
                  <a:pt x="142" y="142"/>
                </a:cubicBezTo>
                <a:cubicBezTo>
                  <a:pt x="142" y="142"/>
                  <a:pt x="142" y="141"/>
                  <a:pt x="142" y="141"/>
                </a:cubicBezTo>
                <a:cubicBezTo>
                  <a:pt x="142" y="142"/>
                  <a:pt x="142" y="142"/>
                  <a:pt x="142" y="142"/>
                </a:cubicBezTo>
                <a:close/>
                <a:moveTo>
                  <a:pt x="150" y="142"/>
                </a:moveTo>
                <a:cubicBezTo>
                  <a:pt x="150" y="142"/>
                  <a:pt x="151" y="142"/>
                  <a:pt x="150" y="141"/>
                </a:cubicBezTo>
                <a:cubicBezTo>
                  <a:pt x="150" y="142"/>
                  <a:pt x="150" y="142"/>
                  <a:pt x="150" y="142"/>
                </a:cubicBezTo>
                <a:close/>
                <a:moveTo>
                  <a:pt x="273" y="142"/>
                </a:moveTo>
                <a:cubicBezTo>
                  <a:pt x="273" y="142"/>
                  <a:pt x="273" y="142"/>
                  <a:pt x="273" y="141"/>
                </a:cubicBezTo>
                <a:cubicBezTo>
                  <a:pt x="273" y="141"/>
                  <a:pt x="273" y="141"/>
                  <a:pt x="273" y="141"/>
                </a:cubicBezTo>
                <a:cubicBezTo>
                  <a:pt x="273" y="142"/>
                  <a:pt x="273" y="142"/>
                  <a:pt x="273" y="142"/>
                </a:cubicBezTo>
                <a:close/>
                <a:moveTo>
                  <a:pt x="128" y="142"/>
                </a:moveTo>
                <a:cubicBezTo>
                  <a:pt x="128" y="142"/>
                  <a:pt x="128" y="142"/>
                  <a:pt x="128" y="142"/>
                </a:cubicBezTo>
                <a:cubicBezTo>
                  <a:pt x="128" y="142"/>
                  <a:pt x="128" y="142"/>
                  <a:pt x="128" y="142"/>
                </a:cubicBezTo>
                <a:cubicBezTo>
                  <a:pt x="128" y="142"/>
                  <a:pt x="128" y="142"/>
                  <a:pt x="128" y="142"/>
                </a:cubicBezTo>
                <a:cubicBezTo>
                  <a:pt x="128" y="142"/>
                  <a:pt x="128" y="142"/>
                  <a:pt x="128" y="142"/>
                </a:cubicBezTo>
                <a:close/>
                <a:moveTo>
                  <a:pt x="154" y="142"/>
                </a:moveTo>
                <a:cubicBezTo>
                  <a:pt x="154" y="142"/>
                  <a:pt x="155" y="142"/>
                  <a:pt x="155" y="142"/>
                </a:cubicBezTo>
                <a:cubicBezTo>
                  <a:pt x="154" y="142"/>
                  <a:pt x="154" y="142"/>
                  <a:pt x="154" y="142"/>
                </a:cubicBezTo>
                <a:cubicBezTo>
                  <a:pt x="154" y="142"/>
                  <a:pt x="154" y="142"/>
                  <a:pt x="154" y="142"/>
                </a:cubicBezTo>
                <a:close/>
                <a:moveTo>
                  <a:pt x="139" y="142"/>
                </a:moveTo>
                <a:cubicBezTo>
                  <a:pt x="139" y="142"/>
                  <a:pt x="139" y="142"/>
                  <a:pt x="139" y="142"/>
                </a:cubicBezTo>
                <a:cubicBezTo>
                  <a:pt x="139" y="142"/>
                  <a:pt x="139" y="142"/>
                  <a:pt x="139" y="142"/>
                </a:cubicBezTo>
                <a:close/>
                <a:moveTo>
                  <a:pt x="141" y="143"/>
                </a:moveTo>
                <a:cubicBezTo>
                  <a:pt x="142" y="143"/>
                  <a:pt x="142" y="142"/>
                  <a:pt x="142" y="142"/>
                </a:cubicBezTo>
                <a:cubicBezTo>
                  <a:pt x="141" y="142"/>
                  <a:pt x="141" y="143"/>
                  <a:pt x="141" y="143"/>
                </a:cubicBezTo>
                <a:close/>
                <a:moveTo>
                  <a:pt x="140" y="143"/>
                </a:moveTo>
                <a:cubicBezTo>
                  <a:pt x="140" y="143"/>
                  <a:pt x="140" y="143"/>
                  <a:pt x="141" y="143"/>
                </a:cubicBezTo>
                <a:cubicBezTo>
                  <a:pt x="141" y="142"/>
                  <a:pt x="141" y="142"/>
                  <a:pt x="140" y="142"/>
                </a:cubicBezTo>
                <a:cubicBezTo>
                  <a:pt x="140" y="142"/>
                  <a:pt x="140" y="142"/>
                  <a:pt x="140" y="143"/>
                </a:cubicBezTo>
                <a:close/>
                <a:moveTo>
                  <a:pt x="146" y="142"/>
                </a:moveTo>
                <a:cubicBezTo>
                  <a:pt x="145" y="143"/>
                  <a:pt x="144" y="143"/>
                  <a:pt x="144" y="144"/>
                </a:cubicBezTo>
                <a:cubicBezTo>
                  <a:pt x="145" y="144"/>
                  <a:pt x="145" y="143"/>
                  <a:pt x="146" y="142"/>
                </a:cubicBezTo>
                <a:close/>
                <a:moveTo>
                  <a:pt x="160" y="143"/>
                </a:moveTo>
                <a:cubicBezTo>
                  <a:pt x="160" y="142"/>
                  <a:pt x="160" y="142"/>
                  <a:pt x="160" y="142"/>
                </a:cubicBezTo>
                <a:cubicBezTo>
                  <a:pt x="160" y="142"/>
                  <a:pt x="160" y="143"/>
                  <a:pt x="160" y="143"/>
                </a:cubicBezTo>
                <a:close/>
                <a:moveTo>
                  <a:pt x="144" y="142"/>
                </a:moveTo>
                <a:cubicBezTo>
                  <a:pt x="143" y="143"/>
                  <a:pt x="144" y="143"/>
                  <a:pt x="144" y="142"/>
                </a:cubicBezTo>
                <a:close/>
                <a:moveTo>
                  <a:pt x="142" y="143"/>
                </a:moveTo>
                <a:cubicBezTo>
                  <a:pt x="142" y="143"/>
                  <a:pt x="143" y="143"/>
                  <a:pt x="143" y="143"/>
                </a:cubicBezTo>
                <a:cubicBezTo>
                  <a:pt x="143" y="143"/>
                  <a:pt x="143" y="143"/>
                  <a:pt x="143" y="143"/>
                </a:cubicBezTo>
                <a:cubicBezTo>
                  <a:pt x="143" y="143"/>
                  <a:pt x="142" y="143"/>
                  <a:pt x="142" y="143"/>
                </a:cubicBezTo>
                <a:close/>
                <a:moveTo>
                  <a:pt x="143" y="144"/>
                </a:moveTo>
                <a:cubicBezTo>
                  <a:pt x="143" y="143"/>
                  <a:pt x="144" y="143"/>
                  <a:pt x="144" y="143"/>
                </a:cubicBezTo>
                <a:cubicBezTo>
                  <a:pt x="143" y="143"/>
                  <a:pt x="143" y="144"/>
                  <a:pt x="143" y="144"/>
                </a:cubicBezTo>
                <a:close/>
                <a:moveTo>
                  <a:pt x="139" y="143"/>
                </a:moveTo>
                <a:cubicBezTo>
                  <a:pt x="140" y="144"/>
                  <a:pt x="140" y="143"/>
                  <a:pt x="139" y="143"/>
                </a:cubicBezTo>
                <a:cubicBezTo>
                  <a:pt x="139" y="143"/>
                  <a:pt x="139" y="143"/>
                  <a:pt x="139" y="143"/>
                </a:cubicBezTo>
                <a:close/>
                <a:moveTo>
                  <a:pt x="140" y="143"/>
                </a:moveTo>
                <a:cubicBezTo>
                  <a:pt x="140" y="143"/>
                  <a:pt x="140" y="143"/>
                  <a:pt x="140" y="143"/>
                </a:cubicBezTo>
                <a:cubicBezTo>
                  <a:pt x="140" y="143"/>
                  <a:pt x="140" y="143"/>
                  <a:pt x="140" y="143"/>
                </a:cubicBezTo>
                <a:cubicBezTo>
                  <a:pt x="140" y="143"/>
                  <a:pt x="140" y="143"/>
                  <a:pt x="140" y="143"/>
                </a:cubicBezTo>
                <a:cubicBezTo>
                  <a:pt x="140" y="143"/>
                  <a:pt x="140" y="143"/>
                  <a:pt x="140" y="143"/>
                </a:cubicBezTo>
                <a:close/>
                <a:moveTo>
                  <a:pt x="160" y="143"/>
                </a:moveTo>
                <a:cubicBezTo>
                  <a:pt x="160" y="143"/>
                  <a:pt x="160" y="143"/>
                  <a:pt x="160" y="143"/>
                </a:cubicBezTo>
                <a:cubicBezTo>
                  <a:pt x="160" y="144"/>
                  <a:pt x="160" y="143"/>
                  <a:pt x="160" y="143"/>
                </a:cubicBezTo>
                <a:cubicBezTo>
                  <a:pt x="160" y="143"/>
                  <a:pt x="160" y="143"/>
                  <a:pt x="160" y="143"/>
                </a:cubicBezTo>
                <a:close/>
                <a:moveTo>
                  <a:pt x="137" y="143"/>
                </a:moveTo>
                <a:cubicBezTo>
                  <a:pt x="137" y="143"/>
                  <a:pt x="137" y="143"/>
                  <a:pt x="137" y="143"/>
                </a:cubicBezTo>
                <a:close/>
                <a:moveTo>
                  <a:pt x="138" y="143"/>
                </a:moveTo>
                <a:cubicBezTo>
                  <a:pt x="138" y="143"/>
                  <a:pt x="138" y="143"/>
                  <a:pt x="138" y="143"/>
                </a:cubicBezTo>
                <a:cubicBezTo>
                  <a:pt x="138" y="143"/>
                  <a:pt x="138" y="143"/>
                  <a:pt x="138" y="143"/>
                </a:cubicBezTo>
                <a:cubicBezTo>
                  <a:pt x="138" y="143"/>
                  <a:pt x="138" y="143"/>
                  <a:pt x="138" y="143"/>
                </a:cubicBezTo>
                <a:cubicBezTo>
                  <a:pt x="138" y="143"/>
                  <a:pt x="138" y="143"/>
                  <a:pt x="138" y="143"/>
                </a:cubicBezTo>
                <a:close/>
                <a:moveTo>
                  <a:pt x="154" y="143"/>
                </a:moveTo>
                <a:cubicBezTo>
                  <a:pt x="154" y="143"/>
                  <a:pt x="154" y="143"/>
                  <a:pt x="154" y="143"/>
                </a:cubicBezTo>
                <a:cubicBezTo>
                  <a:pt x="154" y="143"/>
                  <a:pt x="154" y="143"/>
                  <a:pt x="154" y="143"/>
                </a:cubicBezTo>
                <a:close/>
                <a:moveTo>
                  <a:pt x="159" y="144"/>
                </a:moveTo>
                <a:cubicBezTo>
                  <a:pt x="159" y="144"/>
                  <a:pt x="159" y="143"/>
                  <a:pt x="159" y="143"/>
                </a:cubicBezTo>
                <a:cubicBezTo>
                  <a:pt x="159" y="143"/>
                  <a:pt x="159" y="143"/>
                  <a:pt x="159" y="144"/>
                </a:cubicBezTo>
                <a:close/>
                <a:moveTo>
                  <a:pt x="149" y="145"/>
                </a:moveTo>
                <a:cubicBezTo>
                  <a:pt x="149" y="145"/>
                  <a:pt x="149" y="144"/>
                  <a:pt x="150" y="143"/>
                </a:cubicBezTo>
                <a:cubicBezTo>
                  <a:pt x="149" y="143"/>
                  <a:pt x="149" y="143"/>
                  <a:pt x="149" y="143"/>
                </a:cubicBezTo>
                <a:cubicBezTo>
                  <a:pt x="149" y="144"/>
                  <a:pt x="149" y="144"/>
                  <a:pt x="149" y="145"/>
                </a:cubicBezTo>
                <a:close/>
                <a:moveTo>
                  <a:pt x="141" y="144"/>
                </a:moveTo>
                <a:cubicBezTo>
                  <a:pt x="142" y="144"/>
                  <a:pt x="141" y="144"/>
                  <a:pt x="141" y="144"/>
                </a:cubicBezTo>
                <a:cubicBezTo>
                  <a:pt x="142" y="144"/>
                  <a:pt x="142" y="144"/>
                  <a:pt x="142" y="144"/>
                </a:cubicBezTo>
                <a:cubicBezTo>
                  <a:pt x="142" y="143"/>
                  <a:pt x="141" y="144"/>
                  <a:pt x="141" y="144"/>
                </a:cubicBezTo>
                <a:close/>
                <a:moveTo>
                  <a:pt x="122" y="145"/>
                </a:moveTo>
                <a:cubicBezTo>
                  <a:pt x="123" y="144"/>
                  <a:pt x="123" y="145"/>
                  <a:pt x="123" y="144"/>
                </a:cubicBezTo>
                <a:cubicBezTo>
                  <a:pt x="123" y="144"/>
                  <a:pt x="123" y="144"/>
                  <a:pt x="122" y="144"/>
                </a:cubicBezTo>
                <a:cubicBezTo>
                  <a:pt x="122" y="144"/>
                  <a:pt x="122" y="144"/>
                  <a:pt x="122" y="145"/>
                </a:cubicBezTo>
                <a:close/>
                <a:moveTo>
                  <a:pt x="131" y="145"/>
                </a:moveTo>
                <a:cubicBezTo>
                  <a:pt x="131" y="145"/>
                  <a:pt x="132" y="144"/>
                  <a:pt x="131" y="144"/>
                </a:cubicBezTo>
                <a:cubicBezTo>
                  <a:pt x="131" y="144"/>
                  <a:pt x="131" y="145"/>
                  <a:pt x="131" y="145"/>
                </a:cubicBezTo>
                <a:close/>
                <a:moveTo>
                  <a:pt x="139" y="145"/>
                </a:moveTo>
                <a:cubicBezTo>
                  <a:pt x="140" y="145"/>
                  <a:pt x="140" y="144"/>
                  <a:pt x="140" y="144"/>
                </a:cubicBezTo>
                <a:cubicBezTo>
                  <a:pt x="140" y="144"/>
                  <a:pt x="139" y="144"/>
                  <a:pt x="139" y="144"/>
                </a:cubicBezTo>
                <a:cubicBezTo>
                  <a:pt x="139" y="144"/>
                  <a:pt x="139" y="144"/>
                  <a:pt x="139" y="145"/>
                </a:cubicBezTo>
                <a:close/>
                <a:moveTo>
                  <a:pt x="137" y="144"/>
                </a:moveTo>
                <a:cubicBezTo>
                  <a:pt x="137" y="144"/>
                  <a:pt x="137" y="144"/>
                  <a:pt x="138" y="145"/>
                </a:cubicBezTo>
                <a:cubicBezTo>
                  <a:pt x="138" y="144"/>
                  <a:pt x="138" y="144"/>
                  <a:pt x="137" y="144"/>
                </a:cubicBezTo>
                <a:cubicBezTo>
                  <a:pt x="137" y="144"/>
                  <a:pt x="137" y="144"/>
                  <a:pt x="137" y="144"/>
                </a:cubicBezTo>
                <a:close/>
                <a:moveTo>
                  <a:pt x="142" y="146"/>
                </a:moveTo>
                <a:cubicBezTo>
                  <a:pt x="143" y="146"/>
                  <a:pt x="143" y="144"/>
                  <a:pt x="143" y="144"/>
                </a:cubicBezTo>
                <a:cubicBezTo>
                  <a:pt x="143" y="145"/>
                  <a:pt x="142" y="145"/>
                  <a:pt x="142" y="146"/>
                </a:cubicBezTo>
                <a:close/>
                <a:moveTo>
                  <a:pt x="138" y="145"/>
                </a:moveTo>
                <a:cubicBezTo>
                  <a:pt x="138" y="145"/>
                  <a:pt x="138" y="144"/>
                  <a:pt x="138" y="144"/>
                </a:cubicBezTo>
                <a:cubicBezTo>
                  <a:pt x="138" y="145"/>
                  <a:pt x="138" y="145"/>
                  <a:pt x="138" y="145"/>
                </a:cubicBezTo>
                <a:close/>
                <a:moveTo>
                  <a:pt x="144" y="145"/>
                </a:moveTo>
                <a:cubicBezTo>
                  <a:pt x="144" y="145"/>
                  <a:pt x="144" y="144"/>
                  <a:pt x="144" y="144"/>
                </a:cubicBezTo>
                <a:cubicBezTo>
                  <a:pt x="144" y="144"/>
                  <a:pt x="144" y="145"/>
                  <a:pt x="144" y="145"/>
                </a:cubicBezTo>
                <a:close/>
                <a:moveTo>
                  <a:pt x="163" y="145"/>
                </a:moveTo>
                <a:cubicBezTo>
                  <a:pt x="163" y="145"/>
                  <a:pt x="163" y="145"/>
                  <a:pt x="163" y="144"/>
                </a:cubicBezTo>
                <a:cubicBezTo>
                  <a:pt x="162" y="145"/>
                  <a:pt x="162" y="145"/>
                  <a:pt x="163" y="145"/>
                </a:cubicBezTo>
                <a:close/>
                <a:moveTo>
                  <a:pt x="164" y="145"/>
                </a:moveTo>
                <a:cubicBezTo>
                  <a:pt x="164" y="145"/>
                  <a:pt x="164" y="145"/>
                  <a:pt x="164" y="145"/>
                </a:cubicBezTo>
                <a:cubicBezTo>
                  <a:pt x="164" y="144"/>
                  <a:pt x="164" y="144"/>
                  <a:pt x="164" y="144"/>
                </a:cubicBezTo>
                <a:cubicBezTo>
                  <a:pt x="164" y="145"/>
                  <a:pt x="164" y="145"/>
                  <a:pt x="164" y="145"/>
                </a:cubicBezTo>
                <a:close/>
                <a:moveTo>
                  <a:pt x="274" y="146"/>
                </a:moveTo>
                <a:cubicBezTo>
                  <a:pt x="275" y="146"/>
                  <a:pt x="276" y="146"/>
                  <a:pt x="276" y="145"/>
                </a:cubicBezTo>
                <a:cubicBezTo>
                  <a:pt x="276" y="145"/>
                  <a:pt x="275" y="145"/>
                  <a:pt x="275" y="145"/>
                </a:cubicBezTo>
                <a:cubicBezTo>
                  <a:pt x="275" y="144"/>
                  <a:pt x="274" y="145"/>
                  <a:pt x="274" y="146"/>
                </a:cubicBezTo>
                <a:close/>
                <a:moveTo>
                  <a:pt x="122" y="145"/>
                </a:moveTo>
                <a:cubicBezTo>
                  <a:pt x="122" y="145"/>
                  <a:pt x="122" y="144"/>
                  <a:pt x="122" y="145"/>
                </a:cubicBezTo>
                <a:cubicBezTo>
                  <a:pt x="122" y="145"/>
                  <a:pt x="122" y="145"/>
                  <a:pt x="122" y="145"/>
                </a:cubicBezTo>
                <a:close/>
                <a:moveTo>
                  <a:pt x="144" y="145"/>
                </a:moveTo>
                <a:cubicBezTo>
                  <a:pt x="144" y="145"/>
                  <a:pt x="144" y="145"/>
                  <a:pt x="144" y="145"/>
                </a:cubicBezTo>
                <a:close/>
                <a:moveTo>
                  <a:pt x="140" y="145"/>
                </a:moveTo>
                <a:cubicBezTo>
                  <a:pt x="140" y="145"/>
                  <a:pt x="140" y="144"/>
                  <a:pt x="140" y="145"/>
                </a:cubicBezTo>
                <a:close/>
                <a:moveTo>
                  <a:pt x="130" y="145"/>
                </a:moveTo>
                <a:cubicBezTo>
                  <a:pt x="130" y="145"/>
                  <a:pt x="130" y="145"/>
                  <a:pt x="130" y="145"/>
                </a:cubicBezTo>
                <a:close/>
                <a:moveTo>
                  <a:pt x="144" y="146"/>
                </a:moveTo>
                <a:cubicBezTo>
                  <a:pt x="144" y="146"/>
                  <a:pt x="144" y="145"/>
                  <a:pt x="144" y="145"/>
                </a:cubicBezTo>
                <a:cubicBezTo>
                  <a:pt x="144" y="145"/>
                  <a:pt x="143" y="146"/>
                  <a:pt x="144" y="146"/>
                </a:cubicBezTo>
                <a:close/>
                <a:moveTo>
                  <a:pt x="139" y="148"/>
                </a:moveTo>
                <a:cubicBezTo>
                  <a:pt x="140" y="148"/>
                  <a:pt x="140" y="146"/>
                  <a:pt x="140" y="145"/>
                </a:cubicBezTo>
                <a:cubicBezTo>
                  <a:pt x="140" y="145"/>
                  <a:pt x="140" y="145"/>
                  <a:pt x="140" y="145"/>
                </a:cubicBezTo>
                <a:cubicBezTo>
                  <a:pt x="140" y="146"/>
                  <a:pt x="138" y="147"/>
                  <a:pt x="139" y="148"/>
                </a:cubicBezTo>
                <a:close/>
                <a:moveTo>
                  <a:pt x="162" y="146"/>
                </a:moveTo>
                <a:cubicBezTo>
                  <a:pt x="162" y="145"/>
                  <a:pt x="162" y="145"/>
                  <a:pt x="162" y="145"/>
                </a:cubicBezTo>
                <a:cubicBezTo>
                  <a:pt x="162" y="145"/>
                  <a:pt x="162" y="146"/>
                  <a:pt x="162" y="146"/>
                </a:cubicBezTo>
                <a:close/>
                <a:moveTo>
                  <a:pt x="131" y="145"/>
                </a:moveTo>
                <a:cubicBezTo>
                  <a:pt x="131" y="145"/>
                  <a:pt x="131" y="145"/>
                  <a:pt x="131" y="145"/>
                </a:cubicBezTo>
                <a:close/>
                <a:moveTo>
                  <a:pt x="139" y="145"/>
                </a:moveTo>
                <a:cubicBezTo>
                  <a:pt x="140" y="146"/>
                  <a:pt x="139" y="145"/>
                  <a:pt x="139" y="145"/>
                </a:cubicBezTo>
                <a:close/>
                <a:moveTo>
                  <a:pt x="145" y="146"/>
                </a:moveTo>
                <a:cubicBezTo>
                  <a:pt x="145" y="146"/>
                  <a:pt x="145" y="146"/>
                  <a:pt x="145" y="146"/>
                </a:cubicBezTo>
                <a:cubicBezTo>
                  <a:pt x="145" y="145"/>
                  <a:pt x="145" y="146"/>
                  <a:pt x="145" y="145"/>
                </a:cubicBezTo>
                <a:cubicBezTo>
                  <a:pt x="145" y="145"/>
                  <a:pt x="145" y="145"/>
                  <a:pt x="145" y="145"/>
                </a:cubicBezTo>
                <a:cubicBezTo>
                  <a:pt x="145" y="146"/>
                  <a:pt x="145" y="145"/>
                  <a:pt x="145" y="146"/>
                </a:cubicBezTo>
                <a:close/>
                <a:moveTo>
                  <a:pt x="122" y="145"/>
                </a:moveTo>
                <a:cubicBezTo>
                  <a:pt x="122" y="146"/>
                  <a:pt x="122" y="146"/>
                  <a:pt x="122" y="145"/>
                </a:cubicBezTo>
                <a:close/>
                <a:moveTo>
                  <a:pt x="131" y="146"/>
                </a:moveTo>
                <a:cubicBezTo>
                  <a:pt x="131" y="146"/>
                  <a:pt x="131" y="145"/>
                  <a:pt x="131" y="146"/>
                </a:cubicBezTo>
                <a:close/>
                <a:moveTo>
                  <a:pt x="137" y="146"/>
                </a:moveTo>
                <a:cubicBezTo>
                  <a:pt x="137" y="146"/>
                  <a:pt x="137" y="146"/>
                  <a:pt x="137" y="146"/>
                </a:cubicBezTo>
                <a:cubicBezTo>
                  <a:pt x="137" y="145"/>
                  <a:pt x="137" y="145"/>
                  <a:pt x="137" y="146"/>
                </a:cubicBezTo>
                <a:close/>
                <a:moveTo>
                  <a:pt x="138" y="147"/>
                </a:moveTo>
                <a:cubicBezTo>
                  <a:pt x="138" y="147"/>
                  <a:pt x="138" y="146"/>
                  <a:pt x="139" y="146"/>
                </a:cubicBezTo>
                <a:cubicBezTo>
                  <a:pt x="139" y="146"/>
                  <a:pt x="139" y="146"/>
                  <a:pt x="139" y="146"/>
                </a:cubicBezTo>
                <a:cubicBezTo>
                  <a:pt x="138" y="146"/>
                  <a:pt x="138" y="146"/>
                  <a:pt x="138" y="146"/>
                </a:cubicBezTo>
                <a:cubicBezTo>
                  <a:pt x="138" y="146"/>
                  <a:pt x="138" y="146"/>
                  <a:pt x="138" y="147"/>
                </a:cubicBezTo>
                <a:close/>
                <a:moveTo>
                  <a:pt x="151" y="146"/>
                </a:moveTo>
                <a:cubicBezTo>
                  <a:pt x="151" y="146"/>
                  <a:pt x="151" y="146"/>
                  <a:pt x="151" y="146"/>
                </a:cubicBezTo>
                <a:cubicBezTo>
                  <a:pt x="151" y="146"/>
                  <a:pt x="151" y="146"/>
                  <a:pt x="151" y="146"/>
                </a:cubicBezTo>
                <a:cubicBezTo>
                  <a:pt x="151" y="146"/>
                  <a:pt x="151" y="146"/>
                  <a:pt x="151" y="146"/>
                </a:cubicBezTo>
                <a:cubicBezTo>
                  <a:pt x="151" y="146"/>
                  <a:pt x="151" y="146"/>
                  <a:pt x="151" y="146"/>
                </a:cubicBezTo>
                <a:close/>
                <a:moveTo>
                  <a:pt x="158" y="146"/>
                </a:moveTo>
                <a:cubicBezTo>
                  <a:pt x="158" y="146"/>
                  <a:pt x="158" y="146"/>
                  <a:pt x="158" y="146"/>
                </a:cubicBezTo>
                <a:cubicBezTo>
                  <a:pt x="158" y="145"/>
                  <a:pt x="158" y="146"/>
                  <a:pt x="158" y="146"/>
                </a:cubicBezTo>
                <a:cubicBezTo>
                  <a:pt x="158" y="146"/>
                  <a:pt x="158" y="146"/>
                  <a:pt x="158" y="146"/>
                </a:cubicBezTo>
                <a:close/>
                <a:moveTo>
                  <a:pt x="163" y="146"/>
                </a:moveTo>
                <a:cubicBezTo>
                  <a:pt x="163" y="146"/>
                  <a:pt x="163" y="145"/>
                  <a:pt x="163" y="146"/>
                </a:cubicBezTo>
                <a:close/>
                <a:moveTo>
                  <a:pt x="142" y="146"/>
                </a:moveTo>
                <a:cubicBezTo>
                  <a:pt x="142" y="146"/>
                  <a:pt x="142" y="146"/>
                  <a:pt x="142" y="146"/>
                </a:cubicBezTo>
                <a:cubicBezTo>
                  <a:pt x="142" y="146"/>
                  <a:pt x="142" y="146"/>
                  <a:pt x="142" y="146"/>
                </a:cubicBezTo>
                <a:close/>
                <a:moveTo>
                  <a:pt x="160" y="146"/>
                </a:moveTo>
                <a:cubicBezTo>
                  <a:pt x="160" y="146"/>
                  <a:pt x="160" y="146"/>
                  <a:pt x="160" y="146"/>
                </a:cubicBezTo>
                <a:cubicBezTo>
                  <a:pt x="160" y="146"/>
                  <a:pt x="160" y="146"/>
                  <a:pt x="160" y="146"/>
                </a:cubicBezTo>
                <a:cubicBezTo>
                  <a:pt x="160" y="146"/>
                  <a:pt x="160" y="146"/>
                  <a:pt x="160" y="146"/>
                </a:cubicBezTo>
                <a:close/>
                <a:moveTo>
                  <a:pt x="143" y="147"/>
                </a:moveTo>
                <a:cubicBezTo>
                  <a:pt x="143" y="147"/>
                  <a:pt x="142" y="148"/>
                  <a:pt x="143" y="148"/>
                </a:cubicBezTo>
                <a:cubicBezTo>
                  <a:pt x="143" y="147"/>
                  <a:pt x="144" y="146"/>
                  <a:pt x="143" y="146"/>
                </a:cubicBezTo>
                <a:cubicBezTo>
                  <a:pt x="143" y="146"/>
                  <a:pt x="143" y="146"/>
                  <a:pt x="143" y="147"/>
                </a:cubicBezTo>
                <a:close/>
                <a:moveTo>
                  <a:pt x="158" y="146"/>
                </a:moveTo>
                <a:cubicBezTo>
                  <a:pt x="158" y="146"/>
                  <a:pt x="158" y="146"/>
                  <a:pt x="158" y="146"/>
                </a:cubicBezTo>
                <a:close/>
                <a:moveTo>
                  <a:pt x="136" y="147"/>
                </a:moveTo>
                <a:cubicBezTo>
                  <a:pt x="136" y="147"/>
                  <a:pt x="137" y="147"/>
                  <a:pt x="137" y="147"/>
                </a:cubicBezTo>
                <a:cubicBezTo>
                  <a:pt x="137" y="146"/>
                  <a:pt x="137" y="146"/>
                  <a:pt x="137" y="146"/>
                </a:cubicBezTo>
                <a:cubicBezTo>
                  <a:pt x="137" y="146"/>
                  <a:pt x="136" y="146"/>
                  <a:pt x="136" y="146"/>
                </a:cubicBezTo>
                <a:cubicBezTo>
                  <a:pt x="136" y="146"/>
                  <a:pt x="136" y="146"/>
                  <a:pt x="136" y="147"/>
                </a:cubicBezTo>
                <a:close/>
                <a:moveTo>
                  <a:pt x="140" y="148"/>
                </a:moveTo>
                <a:cubicBezTo>
                  <a:pt x="141" y="148"/>
                  <a:pt x="140" y="147"/>
                  <a:pt x="141" y="146"/>
                </a:cubicBezTo>
                <a:cubicBezTo>
                  <a:pt x="140" y="146"/>
                  <a:pt x="140" y="147"/>
                  <a:pt x="140" y="148"/>
                </a:cubicBezTo>
                <a:close/>
                <a:moveTo>
                  <a:pt x="159" y="147"/>
                </a:moveTo>
                <a:cubicBezTo>
                  <a:pt x="160" y="147"/>
                  <a:pt x="160" y="147"/>
                  <a:pt x="160" y="147"/>
                </a:cubicBezTo>
                <a:cubicBezTo>
                  <a:pt x="160" y="147"/>
                  <a:pt x="160" y="147"/>
                  <a:pt x="160" y="147"/>
                </a:cubicBezTo>
                <a:cubicBezTo>
                  <a:pt x="160" y="147"/>
                  <a:pt x="160" y="147"/>
                  <a:pt x="159" y="147"/>
                </a:cubicBezTo>
                <a:cubicBezTo>
                  <a:pt x="159" y="147"/>
                  <a:pt x="159" y="147"/>
                  <a:pt x="159" y="147"/>
                </a:cubicBezTo>
                <a:close/>
                <a:moveTo>
                  <a:pt x="141" y="148"/>
                </a:moveTo>
                <a:cubicBezTo>
                  <a:pt x="142" y="148"/>
                  <a:pt x="141" y="147"/>
                  <a:pt x="142" y="147"/>
                </a:cubicBezTo>
                <a:cubicBezTo>
                  <a:pt x="142" y="147"/>
                  <a:pt x="142" y="147"/>
                  <a:pt x="142" y="147"/>
                </a:cubicBezTo>
                <a:cubicBezTo>
                  <a:pt x="142" y="147"/>
                  <a:pt x="141" y="147"/>
                  <a:pt x="141" y="148"/>
                </a:cubicBezTo>
                <a:close/>
                <a:moveTo>
                  <a:pt x="149" y="147"/>
                </a:moveTo>
                <a:cubicBezTo>
                  <a:pt x="149" y="147"/>
                  <a:pt x="149" y="147"/>
                  <a:pt x="149" y="147"/>
                </a:cubicBezTo>
                <a:cubicBezTo>
                  <a:pt x="149" y="147"/>
                  <a:pt x="149" y="147"/>
                  <a:pt x="149" y="147"/>
                </a:cubicBezTo>
                <a:cubicBezTo>
                  <a:pt x="149" y="147"/>
                  <a:pt x="149" y="147"/>
                  <a:pt x="149" y="147"/>
                </a:cubicBezTo>
                <a:close/>
                <a:moveTo>
                  <a:pt x="143" y="148"/>
                </a:moveTo>
                <a:cubicBezTo>
                  <a:pt x="144" y="148"/>
                  <a:pt x="144" y="149"/>
                  <a:pt x="144" y="148"/>
                </a:cubicBezTo>
                <a:cubicBezTo>
                  <a:pt x="144" y="148"/>
                  <a:pt x="145" y="147"/>
                  <a:pt x="144" y="147"/>
                </a:cubicBezTo>
                <a:cubicBezTo>
                  <a:pt x="144" y="148"/>
                  <a:pt x="143" y="148"/>
                  <a:pt x="143" y="148"/>
                </a:cubicBezTo>
                <a:close/>
                <a:moveTo>
                  <a:pt x="138" y="148"/>
                </a:moveTo>
                <a:cubicBezTo>
                  <a:pt x="138" y="148"/>
                  <a:pt x="138" y="148"/>
                  <a:pt x="137" y="147"/>
                </a:cubicBezTo>
                <a:cubicBezTo>
                  <a:pt x="137" y="148"/>
                  <a:pt x="137" y="148"/>
                  <a:pt x="138" y="148"/>
                </a:cubicBezTo>
                <a:close/>
                <a:moveTo>
                  <a:pt x="130" y="148"/>
                </a:moveTo>
                <a:cubicBezTo>
                  <a:pt x="130" y="148"/>
                  <a:pt x="130" y="148"/>
                  <a:pt x="130" y="148"/>
                </a:cubicBezTo>
                <a:close/>
                <a:moveTo>
                  <a:pt x="140" y="148"/>
                </a:moveTo>
                <a:cubicBezTo>
                  <a:pt x="140" y="148"/>
                  <a:pt x="139" y="148"/>
                  <a:pt x="139" y="149"/>
                </a:cubicBezTo>
                <a:cubicBezTo>
                  <a:pt x="140" y="149"/>
                  <a:pt x="139" y="148"/>
                  <a:pt x="140" y="148"/>
                </a:cubicBezTo>
                <a:cubicBezTo>
                  <a:pt x="140" y="148"/>
                  <a:pt x="140" y="148"/>
                  <a:pt x="140" y="148"/>
                </a:cubicBezTo>
                <a:cubicBezTo>
                  <a:pt x="140" y="148"/>
                  <a:pt x="140" y="148"/>
                  <a:pt x="140" y="148"/>
                </a:cubicBezTo>
                <a:close/>
                <a:moveTo>
                  <a:pt x="142" y="148"/>
                </a:moveTo>
                <a:cubicBezTo>
                  <a:pt x="142" y="149"/>
                  <a:pt x="142" y="149"/>
                  <a:pt x="142" y="150"/>
                </a:cubicBezTo>
                <a:cubicBezTo>
                  <a:pt x="142" y="149"/>
                  <a:pt x="143" y="148"/>
                  <a:pt x="142" y="148"/>
                </a:cubicBezTo>
                <a:cubicBezTo>
                  <a:pt x="142" y="148"/>
                  <a:pt x="142" y="148"/>
                  <a:pt x="142" y="148"/>
                </a:cubicBezTo>
                <a:close/>
                <a:moveTo>
                  <a:pt x="147" y="148"/>
                </a:moveTo>
                <a:cubicBezTo>
                  <a:pt x="147" y="148"/>
                  <a:pt x="147" y="148"/>
                  <a:pt x="147" y="148"/>
                </a:cubicBezTo>
                <a:cubicBezTo>
                  <a:pt x="147" y="148"/>
                  <a:pt x="147" y="148"/>
                  <a:pt x="147" y="148"/>
                </a:cubicBezTo>
                <a:cubicBezTo>
                  <a:pt x="147" y="148"/>
                  <a:pt x="147" y="148"/>
                  <a:pt x="147" y="148"/>
                </a:cubicBezTo>
                <a:close/>
                <a:moveTo>
                  <a:pt x="120" y="148"/>
                </a:moveTo>
                <a:cubicBezTo>
                  <a:pt x="121" y="148"/>
                  <a:pt x="121" y="148"/>
                  <a:pt x="121" y="148"/>
                </a:cubicBezTo>
                <a:cubicBezTo>
                  <a:pt x="121" y="148"/>
                  <a:pt x="121" y="148"/>
                  <a:pt x="121" y="148"/>
                </a:cubicBezTo>
                <a:cubicBezTo>
                  <a:pt x="120" y="148"/>
                  <a:pt x="120" y="148"/>
                  <a:pt x="120" y="148"/>
                </a:cubicBezTo>
                <a:close/>
                <a:moveTo>
                  <a:pt x="135" y="149"/>
                </a:moveTo>
                <a:cubicBezTo>
                  <a:pt x="136" y="149"/>
                  <a:pt x="136" y="148"/>
                  <a:pt x="136" y="148"/>
                </a:cubicBezTo>
                <a:cubicBezTo>
                  <a:pt x="136" y="148"/>
                  <a:pt x="136" y="148"/>
                  <a:pt x="135" y="148"/>
                </a:cubicBezTo>
                <a:cubicBezTo>
                  <a:pt x="135" y="148"/>
                  <a:pt x="135" y="148"/>
                  <a:pt x="135" y="149"/>
                </a:cubicBezTo>
                <a:close/>
                <a:moveTo>
                  <a:pt x="136" y="148"/>
                </a:moveTo>
                <a:cubicBezTo>
                  <a:pt x="137" y="148"/>
                  <a:pt x="137" y="148"/>
                  <a:pt x="137" y="148"/>
                </a:cubicBezTo>
                <a:cubicBezTo>
                  <a:pt x="137" y="148"/>
                  <a:pt x="136" y="148"/>
                  <a:pt x="136" y="148"/>
                </a:cubicBezTo>
                <a:close/>
                <a:moveTo>
                  <a:pt x="138" y="148"/>
                </a:moveTo>
                <a:cubicBezTo>
                  <a:pt x="139" y="149"/>
                  <a:pt x="139" y="149"/>
                  <a:pt x="139" y="148"/>
                </a:cubicBezTo>
                <a:cubicBezTo>
                  <a:pt x="139" y="148"/>
                  <a:pt x="139" y="148"/>
                  <a:pt x="138" y="148"/>
                </a:cubicBezTo>
                <a:close/>
                <a:moveTo>
                  <a:pt x="123" y="149"/>
                </a:moveTo>
                <a:cubicBezTo>
                  <a:pt x="124" y="149"/>
                  <a:pt x="124" y="149"/>
                  <a:pt x="123" y="149"/>
                </a:cubicBezTo>
                <a:cubicBezTo>
                  <a:pt x="123" y="149"/>
                  <a:pt x="123" y="149"/>
                  <a:pt x="123" y="149"/>
                </a:cubicBezTo>
                <a:cubicBezTo>
                  <a:pt x="122" y="149"/>
                  <a:pt x="122" y="150"/>
                  <a:pt x="121" y="149"/>
                </a:cubicBezTo>
                <a:cubicBezTo>
                  <a:pt x="121" y="150"/>
                  <a:pt x="123" y="149"/>
                  <a:pt x="123" y="150"/>
                </a:cubicBezTo>
                <a:cubicBezTo>
                  <a:pt x="122" y="150"/>
                  <a:pt x="122" y="150"/>
                  <a:pt x="122" y="150"/>
                </a:cubicBezTo>
                <a:cubicBezTo>
                  <a:pt x="122" y="150"/>
                  <a:pt x="122" y="150"/>
                  <a:pt x="121" y="150"/>
                </a:cubicBezTo>
                <a:cubicBezTo>
                  <a:pt x="121" y="151"/>
                  <a:pt x="121" y="151"/>
                  <a:pt x="121" y="152"/>
                </a:cubicBezTo>
                <a:cubicBezTo>
                  <a:pt x="122" y="151"/>
                  <a:pt x="122" y="152"/>
                  <a:pt x="122" y="152"/>
                </a:cubicBezTo>
                <a:cubicBezTo>
                  <a:pt x="123" y="152"/>
                  <a:pt x="123" y="151"/>
                  <a:pt x="123" y="151"/>
                </a:cubicBezTo>
                <a:cubicBezTo>
                  <a:pt x="124" y="151"/>
                  <a:pt x="123" y="151"/>
                  <a:pt x="124" y="151"/>
                </a:cubicBezTo>
                <a:cubicBezTo>
                  <a:pt x="124" y="151"/>
                  <a:pt x="124" y="150"/>
                  <a:pt x="125" y="150"/>
                </a:cubicBezTo>
                <a:cubicBezTo>
                  <a:pt x="125" y="150"/>
                  <a:pt x="124" y="150"/>
                  <a:pt x="124" y="149"/>
                </a:cubicBezTo>
                <a:cubicBezTo>
                  <a:pt x="124" y="149"/>
                  <a:pt x="124" y="149"/>
                  <a:pt x="123" y="149"/>
                </a:cubicBezTo>
                <a:close/>
                <a:moveTo>
                  <a:pt x="123" y="150"/>
                </a:moveTo>
                <a:cubicBezTo>
                  <a:pt x="123" y="150"/>
                  <a:pt x="123" y="150"/>
                  <a:pt x="124" y="150"/>
                </a:cubicBezTo>
                <a:cubicBezTo>
                  <a:pt x="124" y="150"/>
                  <a:pt x="124" y="150"/>
                  <a:pt x="124" y="151"/>
                </a:cubicBezTo>
                <a:cubicBezTo>
                  <a:pt x="123" y="151"/>
                  <a:pt x="123" y="150"/>
                  <a:pt x="123" y="150"/>
                </a:cubicBezTo>
                <a:cubicBezTo>
                  <a:pt x="123" y="150"/>
                  <a:pt x="123" y="150"/>
                  <a:pt x="123" y="150"/>
                </a:cubicBezTo>
                <a:close/>
                <a:moveTo>
                  <a:pt x="157" y="149"/>
                </a:moveTo>
                <a:cubicBezTo>
                  <a:pt x="156" y="149"/>
                  <a:pt x="156" y="149"/>
                  <a:pt x="156" y="149"/>
                </a:cubicBezTo>
                <a:cubicBezTo>
                  <a:pt x="156" y="149"/>
                  <a:pt x="157" y="149"/>
                  <a:pt x="157" y="149"/>
                </a:cubicBezTo>
                <a:close/>
                <a:moveTo>
                  <a:pt x="138" y="150"/>
                </a:moveTo>
                <a:cubicBezTo>
                  <a:pt x="138" y="149"/>
                  <a:pt x="139" y="149"/>
                  <a:pt x="138" y="149"/>
                </a:cubicBezTo>
                <a:cubicBezTo>
                  <a:pt x="138" y="149"/>
                  <a:pt x="137" y="150"/>
                  <a:pt x="138" y="150"/>
                </a:cubicBezTo>
                <a:close/>
                <a:moveTo>
                  <a:pt x="137" y="149"/>
                </a:moveTo>
                <a:cubicBezTo>
                  <a:pt x="137" y="149"/>
                  <a:pt x="137" y="149"/>
                  <a:pt x="137" y="149"/>
                </a:cubicBezTo>
                <a:cubicBezTo>
                  <a:pt x="137" y="149"/>
                  <a:pt x="137" y="149"/>
                  <a:pt x="137" y="149"/>
                </a:cubicBezTo>
                <a:close/>
                <a:moveTo>
                  <a:pt x="147" y="149"/>
                </a:moveTo>
                <a:cubicBezTo>
                  <a:pt x="147" y="149"/>
                  <a:pt x="146" y="149"/>
                  <a:pt x="146" y="149"/>
                </a:cubicBezTo>
                <a:cubicBezTo>
                  <a:pt x="147" y="149"/>
                  <a:pt x="147" y="149"/>
                  <a:pt x="147" y="149"/>
                </a:cubicBezTo>
                <a:close/>
                <a:moveTo>
                  <a:pt x="139" y="149"/>
                </a:moveTo>
                <a:cubicBezTo>
                  <a:pt x="139" y="149"/>
                  <a:pt x="139" y="149"/>
                  <a:pt x="139" y="149"/>
                </a:cubicBezTo>
                <a:cubicBezTo>
                  <a:pt x="139" y="149"/>
                  <a:pt x="139" y="149"/>
                  <a:pt x="139" y="149"/>
                </a:cubicBezTo>
                <a:close/>
                <a:moveTo>
                  <a:pt x="146" y="150"/>
                </a:moveTo>
                <a:cubicBezTo>
                  <a:pt x="146" y="150"/>
                  <a:pt x="146" y="150"/>
                  <a:pt x="146" y="149"/>
                </a:cubicBezTo>
                <a:cubicBezTo>
                  <a:pt x="146" y="149"/>
                  <a:pt x="146" y="150"/>
                  <a:pt x="146" y="150"/>
                </a:cubicBezTo>
                <a:close/>
                <a:moveTo>
                  <a:pt x="156" y="149"/>
                </a:moveTo>
                <a:cubicBezTo>
                  <a:pt x="156" y="150"/>
                  <a:pt x="157" y="149"/>
                  <a:pt x="156" y="149"/>
                </a:cubicBezTo>
                <a:close/>
                <a:moveTo>
                  <a:pt x="142" y="151"/>
                </a:moveTo>
                <a:cubicBezTo>
                  <a:pt x="143" y="151"/>
                  <a:pt x="143" y="150"/>
                  <a:pt x="143" y="150"/>
                </a:cubicBezTo>
                <a:cubicBezTo>
                  <a:pt x="143" y="150"/>
                  <a:pt x="142" y="150"/>
                  <a:pt x="142" y="151"/>
                </a:cubicBezTo>
                <a:close/>
                <a:moveTo>
                  <a:pt x="119" y="150"/>
                </a:moveTo>
                <a:cubicBezTo>
                  <a:pt x="120" y="150"/>
                  <a:pt x="119" y="150"/>
                  <a:pt x="120" y="150"/>
                </a:cubicBezTo>
                <a:cubicBezTo>
                  <a:pt x="120" y="150"/>
                  <a:pt x="120" y="150"/>
                  <a:pt x="120" y="150"/>
                </a:cubicBezTo>
                <a:cubicBezTo>
                  <a:pt x="120" y="150"/>
                  <a:pt x="120" y="150"/>
                  <a:pt x="120" y="150"/>
                </a:cubicBezTo>
                <a:cubicBezTo>
                  <a:pt x="120" y="150"/>
                  <a:pt x="119" y="150"/>
                  <a:pt x="119" y="150"/>
                </a:cubicBezTo>
                <a:close/>
                <a:moveTo>
                  <a:pt x="142" y="150"/>
                </a:moveTo>
                <a:cubicBezTo>
                  <a:pt x="142" y="150"/>
                  <a:pt x="142" y="150"/>
                  <a:pt x="142" y="150"/>
                </a:cubicBezTo>
                <a:cubicBezTo>
                  <a:pt x="141" y="150"/>
                  <a:pt x="141" y="150"/>
                  <a:pt x="142" y="150"/>
                </a:cubicBezTo>
                <a:close/>
                <a:moveTo>
                  <a:pt x="128" y="150"/>
                </a:moveTo>
                <a:cubicBezTo>
                  <a:pt x="129" y="150"/>
                  <a:pt x="129" y="150"/>
                  <a:pt x="128" y="150"/>
                </a:cubicBezTo>
                <a:cubicBezTo>
                  <a:pt x="128" y="150"/>
                  <a:pt x="128" y="150"/>
                  <a:pt x="128" y="150"/>
                </a:cubicBezTo>
                <a:close/>
                <a:moveTo>
                  <a:pt x="136" y="150"/>
                </a:moveTo>
                <a:cubicBezTo>
                  <a:pt x="136" y="150"/>
                  <a:pt x="136" y="150"/>
                  <a:pt x="136" y="150"/>
                </a:cubicBezTo>
                <a:cubicBezTo>
                  <a:pt x="136" y="150"/>
                  <a:pt x="136" y="150"/>
                  <a:pt x="136" y="150"/>
                </a:cubicBezTo>
                <a:cubicBezTo>
                  <a:pt x="136" y="150"/>
                  <a:pt x="136" y="150"/>
                  <a:pt x="136" y="150"/>
                </a:cubicBezTo>
                <a:close/>
                <a:moveTo>
                  <a:pt x="138" y="151"/>
                </a:moveTo>
                <a:cubicBezTo>
                  <a:pt x="138" y="151"/>
                  <a:pt x="138" y="150"/>
                  <a:pt x="138" y="150"/>
                </a:cubicBezTo>
                <a:cubicBezTo>
                  <a:pt x="138" y="150"/>
                  <a:pt x="138" y="150"/>
                  <a:pt x="138" y="150"/>
                </a:cubicBezTo>
                <a:cubicBezTo>
                  <a:pt x="138" y="150"/>
                  <a:pt x="138" y="150"/>
                  <a:pt x="138" y="151"/>
                </a:cubicBezTo>
                <a:close/>
                <a:moveTo>
                  <a:pt x="141" y="150"/>
                </a:moveTo>
                <a:cubicBezTo>
                  <a:pt x="141" y="150"/>
                  <a:pt x="141" y="150"/>
                  <a:pt x="141" y="150"/>
                </a:cubicBezTo>
                <a:close/>
                <a:moveTo>
                  <a:pt x="135" y="150"/>
                </a:moveTo>
                <a:cubicBezTo>
                  <a:pt x="135" y="151"/>
                  <a:pt x="136" y="151"/>
                  <a:pt x="136" y="151"/>
                </a:cubicBezTo>
                <a:cubicBezTo>
                  <a:pt x="135" y="151"/>
                  <a:pt x="135" y="152"/>
                  <a:pt x="135" y="153"/>
                </a:cubicBezTo>
                <a:cubicBezTo>
                  <a:pt x="136" y="152"/>
                  <a:pt x="136" y="151"/>
                  <a:pt x="136" y="150"/>
                </a:cubicBezTo>
                <a:cubicBezTo>
                  <a:pt x="136" y="150"/>
                  <a:pt x="136" y="151"/>
                  <a:pt x="135" y="150"/>
                </a:cubicBezTo>
                <a:close/>
                <a:moveTo>
                  <a:pt x="138" y="150"/>
                </a:moveTo>
                <a:cubicBezTo>
                  <a:pt x="138" y="150"/>
                  <a:pt x="138" y="150"/>
                  <a:pt x="139" y="150"/>
                </a:cubicBezTo>
                <a:cubicBezTo>
                  <a:pt x="139" y="150"/>
                  <a:pt x="139" y="150"/>
                  <a:pt x="139" y="150"/>
                </a:cubicBezTo>
                <a:cubicBezTo>
                  <a:pt x="138" y="150"/>
                  <a:pt x="138" y="150"/>
                  <a:pt x="138" y="150"/>
                </a:cubicBezTo>
                <a:cubicBezTo>
                  <a:pt x="138" y="150"/>
                  <a:pt x="138" y="150"/>
                  <a:pt x="138" y="150"/>
                </a:cubicBezTo>
                <a:close/>
                <a:moveTo>
                  <a:pt x="137" y="151"/>
                </a:moveTo>
                <a:cubicBezTo>
                  <a:pt x="137" y="151"/>
                  <a:pt x="137" y="151"/>
                  <a:pt x="137" y="151"/>
                </a:cubicBezTo>
                <a:close/>
                <a:moveTo>
                  <a:pt x="141" y="151"/>
                </a:moveTo>
                <a:cubicBezTo>
                  <a:pt x="141" y="151"/>
                  <a:pt x="141" y="151"/>
                  <a:pt x="141" y="151"/>
                </a:cubicBezTo>
                <a:cubicBezTo>
                  <a:pt x="141" y="151"/>
                  <a:pt x="142" y="151"/>
                  <a:pt x="141" y="151"/>
                </a:cubicBezTo>
                <a:close/>
                <a:moveTo>
                  <a:pt x="142" y="151"/>
                </a:moveTo>
                <a:cubicBezTo>
                  <a:pt x="142" y="151"/>
                  <a:pt x="143" y="151"/>
                  <a:pt x="142" y="151"/>
                </a:cubicBezTo>
                <a:close/>
                <a:moveTo>
                  <a:pt x="119" y="151"/>
                </a:moveTo>
                <a:cubicBezTo>
                  <a:pt x="119" y="152"/>
                  <a:pt x="119" y="151"/>
                  <a:pt x="119" y="151"/>
                </a:cubicBezTo>
                <a:close/>
                <a:moveTo>
                  <a:pt x="134" y="152"/>
                </a:moveTo>
                <a:cubicBezTo>
                  <a:pt x="134" y="152"/>
                  <a:pt x="134" y="151"/>
                  <a:pt x="134" y="151"/>
                </a:cubicBezTo>
                <a:cubicBezTo>
                  <a:pt x="134" y="151"/>
                  <a:pt x="134" y="152"/>
                  <a:pt x="134" y="152"/>
                </a:cubicBezTo>
                <a:close/>
                <a:moveTo>
                  <a:pt x="135" y="157"/>
                </a:moveTo>
                <a:cubicBezTo>
                  <a:pt x="135" y="157"/>
                  <a:pt x="135" y="157"/>
                  <a:pt x="135" y="157"/>
                </a:cubicBezTo>
                <a:cubicBezTo>
                  <a:pt x="135" y="156"/>
                  <a:pt x="136" y="156"/>
                  <a:pt x="136" y="155"/>
                </a:cubicBezTo>
                <a:cubicBezTo>
                  <a:pt x="136" y="155"/>
                  <a:pt x="136" y="156"/>
                  <a:pt x="135" y="155"/>
                </a:cubicBezTo>
                <a:cubicBezTo>
                  <a:pt x="135" y="155"/>
                  <a:pt x="136" y="154"/>
                  <a:pt x="136" y="154"/>
                </a:cubicBezTo>
                <a:cubicBezTo>
                  <a:pt x="136" y="153"/>
                  <a:pt x="137" y="152"/>
                  <a:pt x="137" y="151"/>
                </a:cubicBezTo>
                <a:cubicBezTo>
                  <a:pt x="136" y="151"/>
                  <a:pt x="136" y="151"/>
                  <a:pt x="136" y="152"/>
                </a:cubicBezTo>
                <a:cubicBezTo>
                  <a:pt x="136" y="152"/>
                  <a:pt x="136" y="153"/>
                  <a:pt x="136" y="154"/>
                </a:cubicBezTo>
                <a:cubicBezTo>
                  <a:pt x="135" y="154"/>
                  <a:pt x="135" y="154"/>
                  <a:pt x="135" y="154"/>
                </a:cubicBezTo>
                <a:cubicBezTo>
                  <a:pt x="135" y="156"/>
                  <a:pt x="134" y="156"/>
                  <a:pt x="134" y="157"/>
                </a:cubicBezTo>
                <a:cubicBezTo>
                  <a:pt x="134" y="157"/>
                  <a:pt x="135" y="157"/>
                  <a:pt x="135" y="157"/>
                </a:cubicBezTo>
                <a:close/>
                <a:moveTo>
                  <a:pt x="120" y="152"/>
                </a:moveTo>
                <a:cubicBezTo>
                  <a:pt x="120" y="152"/>
                  <a:pt x="121" y="151"/>
                  <a:pt x="120" y="151"/>
                </a:cubicBezTo>
                <a:cubicBezTo>
                  <a:pt x="120" y="151"/>
                  <a:pt x="120" y="152"/>
                  <a:pt x="120" y="152"/>
                </a:cubicBezTo>
                <a:close/>
                <a:moveTo>
                  <a:pt x="145" y="152"/>
                </a:moveTo>
                <a:cubicBezTo>
                  <a:pt x="145" y="152"/>
                  <a:pt x="145" y="152"/>
                  <a:pt x="145" y="152"/>
                </a:cubicBezTo>
                <a:cubicBezTo>
                  <a:pt x="145" y="152"/>
                  <a:pt x="145" y="152"/>
                  <a:pt x="145" y="152"/>
                </a:cubicBezTo>
                <a:cubicBezTo>
                  <a:pt x="145" y="152"/>
                  <a:pt x="145" y="152"/>
                  <a:pt x="145" y="152"/>
                </a:cubicBezTo>
                <a:cubicBezTo>
                  <a:pt x="145" y="152"/>
                  <a:pt x="145" y="152"/>
                  <a:pt x="145" y="152"/>
                </a:cubicBezTo>
                <a:close/>
                <a:moveTo>
                  <a:pt x="117" y="153"/>
                </a:moveTo>
                <a:cubicBezTo>
                  <a:pt x="117" y="154"/>
                  <a:pt x="117" y="154"/>
                  <a:pt x="117" y="154"/>
                </a:cubicBezTo>
                <a:cubicBezTo>
                  <a:pt x="117" y="155"/>
                  <a:pt x="116" y="155"/>
                  <a:pt x="116" y="156"/>
                </a:cubicBezTo>
                <a:cubicBezTo>
                  <a:pt x="117" y="156"/>
                  <a:pt x="119" y="154"/>
                  <a:pt x="118" y="153"/>
                </a:cubicBezTo>
                <a:cubicBezTo>
                  <a:pt x="118" y="153"/>
                  <a:pt x="119" y="152"/>
                  <a:pt x="119" y="152"/>
                </a:cubicBezTo>
                <a:cubicBezTo>
                  <a:pt x="119" y="152"/>
                  <a:pt x="119" y="152"/>
                  <a:pt x="119" y="152"/>
                </a:cubicBezTo>
                <a:cubicBezTo>
                  <a:pt x="118" y="152"/>
                  <a:pt x="118" y="153"/>
                  <a:pt x="117" y="153"/>
                </a:cubicBezTo>
                <a:close/>
                <a:moveTo>
                  <a:pt x="123" y="152"/>
                </a:moveTo>
                <a:cubicBezTo>
                  <a:pt x="123" y="152"/>
                  <a:pt x="124" y="152"/>
                  <a:pt x="124" y="152"/>
                </a:cubicBezTo>
                <a:cubicBezTo>
                  <a:pt x="124" y="152"/>
                  <a:pt x="124" y="152"/>
                  <a:pt x="124" y="152"/>
                </a:cubicBezTo>
                <a:cubicBezTo>
                  <a:pt x="124" y="152"/>
                  <a:pt x="124" y="152"/>
                  <a:pt x="123" y="152"/>
                </a:cubicBezTo>
                <a:close/>
                <a:moveTo>
                  <a:pt x="128" y="152"/>
                </a:moveTo>
                <a:cubicBezTo>
                  <a:pt x="128" y="152"/>
                  <a:pt x="128" y="152"/>
                  <a:pt x="128" y="152"/>
                </a:cubicBezTo>
                <a:close/>
                <a:moveTo>
                  <a:pt x="139" y="152"/>
                </a:moveTo>
                <a:cubicBezTo>
                  <a:pt x="139" y="152"/>
                  <a:pt x="139" y="152"/>
                  <a:pt x="139" y="152"/>
                </a:cubicBezTo>
                <a:cubicBezTo>
                  <a:pt x="139" y="152"/>
                  <a:pt x="139" y="152"/>
                  <a:pt x="139" y="152"/>
                </a:cubicBezTo>
                <a:close/>
                <a:moveTo>
                  <a:pt x="134" y="152"/>
                </a:moveTo>
                <a:cubicBezTo>
                  <a:pt x="134" y="152"/>
                  <a:pt x="134" y="152"/>
                  <a:pt x="134" y="152"/>
                </a:cubicBezTo>
                <a:cubicBezTo>
                  <a:pt x="134" y="152"/>
                  <a:pt x="134" y="152"/>
                  <a:pt x="134" y="152"/>
                </a:cubicBezTo>
                <a:close/>
                <a:moveTo>
                  <a:pt x="137" y="153"/>
                </a:moveTo>
                <a:cubicBezTo>
                  <a:pt x="137" y="153"/>
                  <a:pt x="138" y="152"/>
                  <a:pt x="138" y="152"/>
                </a:cubicBezTo>
                <a:cubicBezTo>
                  <a:pt x="137" y="152"/>
                  <a:pt x="137" y="152"/>
                  <a:pt x="137" y="153"/>
                </a:cubicBezTo>
                <a:close/>
                <a:moveTo>
                  <a:pt x="141" y="152"/>
                </a:moveTo>
                <a:cubicBezTo>
                  <a:pt x="142" y="153"/>
                  <a:pt x="142" y="152"/>
                  <a:pt x="142" y="152"/>
                </a:cubicBezTo>
                <a:cubicBezTo>
                  <a:pt x="142" y="152"/>
                  <a:pt x="141" y="152"/>
                  <a:pt x="141" y="152"/>
                </a:cubicBezTo>
                <a:close/>
                <a:moveTo>
                  <a:pt x="128" y="152"/>
                </a:moveTo>
                <a:cubicBezTo>
                  <a:pt x="128" y="152"/>
                  <a:pt x="128" y="152"/>
                  <a:pt x="128" y="152"/>
                </a:cubicBezTo>
                <a:cubicBezTo>
                  <a:pt x="128" y="152"/>
                  <a:pt x="127" y="152"/>
                  <a:pt x="128" y="152"/>
                </a:cubicBezTo>
                <a:close/>
                <a:moveTo>
                  <a:pt x="127" y="153"/>
                </a:moveTo>
                <a:cubicBezTo>
                  <a:pt x="127" y="153"/>
                  <a:pt x="127" y="153"/>
                  <a:pt x="127" y="153"/>
                </a:cubicBezTo>
                <a:cubicBezTo>
                  <a:pt x="127" y="152"/>
                  <a:pt x="127" y="152"/>
                  <a:pt x="127" y="152"/>
                </a:cubicBezTo>
                <a:cubicBezTo>
                  <a:pt x="127" y="152"/>
                  <a:pt x="127" y="153"/>
                  <a:pt x="127" y="153"/>
                </a:cubicBezTo>
                <a:close/>
                <a:moveTo>
                  <a:pt x="145" y="153"/>
                </a:moveTo>
                <a:cubicBezTo>
                  <a:pt x="145" y="153"/>
                  <a:pt x="145" y="153"/>
                  <a:pt x="145" y="152"/>
                </a:cubicBezTo>
                <a:cubicBezTo>
                  <a:pt x="145" y="152"/>
                  <a:pt x="144" y="153"/>
                  <a:pt x="145" y="153"/>
                </a:cubicBezTo>
                <a:close/>
                <a:moveTo>
                  <a:pt x="123" y="153"/>
                </a:moveTo>
                <a:cubicBezTo>
                  <a:pt x="123" y="153"/>
                  <a:pt x="124" y="153"/>
                  <a:pt x="123" y="152"/>
                </a:cubicBezTo>
                <a:cubicBezTo>
                  <a:pt x="123" y="153"/>
                  <a:pt x="123" y="153"/>
                  <a:pt x="123" y="153"/>
                </a:cubicBezTo>
                <a:close/>
                <a:moveTo>
                  <a:pt x="140" y="154"/>
                </a:moveTo>
                <a:cubicBezTo>
                  <a:pt x="140" y="153"/>
                  <a:pt x="140" y="153"/>
                  <a:pt x="140" y="153"/>
                </a:cubicBezTo>
                <a:cubicBezTo>
                  <a:pt x="140" y="153"/>
                  <a:pt x="139" y="153"/>
                  <a:pt x="140" y="154"/>
                </a:cubicBezTo>
                <a:close/>
                <a:moveTo>
                  <a:pt x="126" y="154"/>
                </a:moveTo>
                <a:cubicBezTo>
                  <a:pt x="126" y="154"/>
                  <a:pt x="126" y="154"/>
                  <a:pt x="126" y="154"/>
                </a:cubicBezTo>
                <a:close/>
                <a:moveTo>
                  <a:pt x="134" y="154"/>
                </a:moveTo>
                <a:cubicBezTo>
                  <a:pt x="134" y="154"/>
                  <a:pt x="134" y="154"/>
                  <a:pt x="134" y="154"/>
                </a:cubicBezTo>
                <a:cubicBezTo>
                  <a:pt x="134" y="154"/>
                  <a:pt x="134" y="154"/>
                  <a:pt x="134" y="154"/>
                </a:cubicBezTo>
                <a:close/>
                <a:moveTo>
                  <a:pt x="139" y="154"/>
                </a:moveTo>
                <a:cubicBezTo>
                  <a:pt x="140" y="154"/>
                  <a:pt x="140" y="154"/>
                  <a:pt x="139" y="154"/>
                </a:cubicBezTo>
                <a:cubicBezTo>
                  <a:pt x="139" y="154"/>
                  <a:pt x="139" y="154"/>
                  <a:pt x="139" y="154"/>
                </a:cubicBezTo>
                <a:close/>
                <a:moveTo>
                  <a:pt x="140" y="154"/>
                </a:moveTo>
                <a:cubicBezTo>
                  <a:pt x="141" y="154"/>
                  <a:pt x="141" y="154"/>
                  <a:pt x="141" y="154"/>
                </a:cubicBezTo>
                <a:cubicBezTo>
                  <a:pt x="141" y="154"/>
                  <a:pt x="140" y="154"/>
                  <a:pt x="140" y="154"/>
                </a:cubicBezTo>
                <a:close/>
                <a:moveTo>
                  <a:pt x="121" y="154"/>
                </a:moveTo>
                <a:cubicBezTo>
                  <a:pt x="121" y="154"/>
                  <a:pt x="122" y="154"/>
                  <a:pt x="122" y="154"/>
                </a:cubicBezTo>
                <a:cubicBezTo>
                  <a:pt x="121" y="154"/>
                  <a:pt x="121" y="154"/>
                  <a:pt x="121" y="154"/>
                </a:cubicBezTo>
                <a:cubicBezTo>
                  <a:pt x="121" y="154"/>
                  <a:pt x="121" y="154"/>
                  <a:pt x="121" y="154"/>
                </a:cubicBezTo>
                <a:close/>
                <a:moveTo>
                  <a:pt x="143" y="155"/>
                </a:moveTo>
                <a:cubicBezTo>
                  <a:pt x="144" y="155"/>
                  <a:pt x="144" y="155"/>
                  <a:pt x="144" y="155"/>
                </a:cubicBezTo>
                <a:cubicBezTo>
                  <a:pt x="144" y="155"/>
                  <a:pt x="144" y="155"/>
                  <a:pt x="144" y="154"/>
                </a:cubicBezTo>
                <a:cubicBezTo>
                  <a:pt x="143" y="154"/>
                  <a:pt x="143" y="154"/>
                  <a:pt x="143" y="155"/>
                </a:cubicBezTo>
                <a:close/>
                <a:moveTo>
                  <a:pt x="116" y="154"/>
                </a:moveTo>
                <a:cubicBezTo>
                  <a:pt x="116" y="155"/>
                  <a:pt x="116" y="154"/>
                  <a:pt x="116" y="154"/>
                </a:cubicBezTo>
                <a:cubicBezTo>
                  <a:pt x="116" y="154"/>
                  <a:pt x="116" y="154"/>
                  <a:pt x="116" y="154"/>
                </a:cubicBezTo>
                <a:cubicBezTo>
                  <a:pt x="116" y="154"/>
                  <a:pt x="116" y="154"/>
                  <a:pt x="116" y="154"/>
                </a:cubicBezTo>
                <a:close/>
                <a:moveTo>
                  <a:pt x="137" y="154"/>
                </a:moveTo>
                <a:cubicBezTo>
                  <a:pt x="137" y="154"/>
                  <a:pt x="137" y="154"/>
                  <a:pt x="137" y="154"/>
                </a:cubicBezTo>
                <a:cubicBezTo>
                  <a:pt x="137" y="154"/>
                  <a:pt x="137" y="154"/>
                  <a:pt x="137" y="154"/>
                </a:cubicBezTo>
                <a:close/>
                <a:moveTo>
                  <a:pt x="134" y="155"/>
                </a:moveTo>
                <a:cubicBezTo>
                  <a:pt x="134" y="155"/>
                  <a:pt x="134" y="154"/>
                  <a:pt x="134" y="155"/>
                </a:cubicBezTo>
                <a:close/>
                <a:moveTo>
                  <a:pt x="116" y="155"/>
                </a:moveTo>
                <a:cubicBezTo>
                  <a:pt x="116" y="155"/>
                  <a:pt x="116" y="155"/>
                  <a:pt x="116" y="155"/>
                </a:cubicBezTo>
                <a:cubicBezTo>
                  <a:pt x="116" y="155"/>
                  <a:pt x="116" y="155"/>
                  <a:pt x="116" y="155"/>
                </a:cubicBezTo>
                <a:close/>
                <a:moveTo>
                  <a:pt x="134" y="155"/>
                </a:moveTo>
                <a:cubicBezTo>
                  <a:pt x="134" y="155"/>
                  <a:pt x="134" y="155"/>
                  <a:pt x="134" y="155"/>
                </a:cubicBezTo>
                <a:close/>
                <a:moveTo>
                  <a:pt x="126" y="155"/>
                </a:moveTo>
                <a:cubicBezTo>
                  <a:pt x="126" y="155"/>
                  <a:pt x="126" y="155"/>
                  <a:pt x="126" y="155"/>
                </a:cubicBezTo>
                <a:cubicBezTo>
                  <a:pt x="126" y="155"/>
                  <a:pt x="126" y="155"/>
                  <a:pt x="126" y="155"/>
                </a:cubicBezTo>
                <a:cubicBezTo>
                  <a:pt x="126" y="155"/>
                  <a:pt x="126" y="155"/>
                  <a:pt x="126" y="155"/>
                </a:cubicBezTo>
                <a:close/>
                <a:moveTo>
                  <a:pt x="137" y="156"/>
                </a:moveTo>
                <a:cubicBezTo>
                  <a:pt x="137" y="156"/>
                  <a:pt x="137" y="155"/>
                  <a:pt x="137" y="155"/>
                </a:cubicBezTo>
                <a:cubicBezTo>
                  <a:pt x="137" y="155"/>
                  <a:pt x="137" y="155"/>
                  <a:pt x="137" y="155"/>
                </a:cubicBezTo>
                <a:cubicBezTo>
                  <a:pt x="137" y="155"/>
                  <a:pt x="137" y="156"/>
                  <a:pt x="137" y="156"/>
                </a:cubicBezTo>
                <a:close/>
                <a:moveTo>
                  <a:pt x="139" y="156"/>
                </a:moveTo>
                <a:cubicBezTo>
                  <a:pt x="139" y="156"/>
                  <a:pt x="139" y="155"/>
                  <a:pt x="139" y="155"/>
                </a:cubicBezTo>
                <a:cubicBezTo>
                  <a:pt x="139" y="155"/>
                  <a:pt x="139" y="155"/>
                  <a:pt x="139" y="156"/>
                </a:cubicBezTo>
                <a:close/>
                <a:moveTo>
                  <a:pt x="140" y="156"/>
                </a:moveTo>
                <a:cubicBezTo>
                  <a:pt x="140" y="156"/>
                  <a:pt x="140" y="156"/>
                  <a:pt x="140" y="156"/>
                </a:cubicBezTo>
                <a:cubicBezTo>
                  <a:pt x="140" y="155"/>
                  <a:pt x="140" y="155"/>
                  <a:pt x="140" y="155"/>
                </a:cubicBezTo>
                <a:cubicBezTo>
                  <a:pt x="140" y="155"/>
                  <a:pt x="140" y="155"/>
                  <a:pt x="140" y="156"/>
                </a:cubicBezTo>
                <a:close/>
                <a:moveTo>
                  <a:pt x="143" y="156"/>
                </a:moveTo>
                <a:cubicBezTo>
                  <a:pt x="143" y="156"/>
                  <a:pt x="143" y="156"/>
                  <a:pt x="143" y="156"/>
                </a:cubicBezTo>
                <a:cubicBezTo>
                  <a:pt x="143" y="155"/>
                  <a:pt x="143" y="155"/>
                  <a:pt x="143" y="155"/>
                </a:cubicBezTo>
                <a:cubicBezTo>
                  <a:pt x="143" y="155"/>
                  <a:pt x="143" y="155"/>
                  <a:pt x="143" y="155"/>
                </a:cubicBezTo>
                <a:cubicBezTo>
                  <a:pt x="143" y="155"/>
                  <a:pt x="143" y="155"/>
                  <a:pt x="143" y="156"/>
                </a:cubicBezTo>
                <a:close/>
                <a:moveTo>
                  <a:pt x="125" y="156"/>
                </a:moveTo>
                <a:cubicBezTo>
                  <a:pt x="126" y="156"/>
                  <a:pt x="126" y="156"/>
                  <a:pt x="126" y="155"/>
                </a:cubicBezTo>
                <a:cubicBezTo>
                  <a:pt x="125" y="155"/>
                  <a:pt x="125" y="156"/>
                  <a:pt x="125" y="156"/>
                </a:cubicBezTo>
                <a:close/>
                <a:moveTo>
                  <a:pt x="138" y="156"/>
                </a:moveTo>
                <a:cubicBezTo>
                  <a:pt x="139" y="156"/>
                  <a:pt x="139" y="155"/>
                  <a:pt x="138" y="156"/>
                </a:cubicBezTo>
                <a:close/>
                <a:moveTo>
                  <a:pt x="136" y="156"/>
                </a:moveTo>
                <a:cubicBezTo>
                  <a:pt x="137" y="156"/>
                  <a:pt x="137" y="156"/>
                  <a:pt x="137" y="156"/>
                </a:cubicBezTo>
                <a:cubicBezTo>
                  <a:pt x="137" y="156"/>
                  <a:pt x="137" y="156"/>
                  <a:pt x="136" y="156"/>
                </a:cubicBezTo>
                <a:cubicBezTo>
                  <a:pt x="136" y="156"/>
                  <a:pt x="136" y="156"/>
                  <a:pt x="136" y="156"/>
                </a:cubicBezTo>
                <a:close/>
                <a:moveTo>
                  <a:pt x="137" y="156"/>
                </a:moveTo>
                <a:cubicBezTo>
                  <a:pt x="137" y="156"/>
                  <a:pt x="138" y="156"/>
                  <a:pt x="137" y="156"/>
                </a:cubicBezTo>
                <a:close/>
                <a:moveTo>
                  <a:pt x="138" y="158"/>
                </a:moveTo>
                <a:cubicBezTo>
                  <a:pt x="138" y="157"/>
                  <a:pt x="138" y="157"/>
                  <a:pt x="138" y="156"/>
                </a:cubicBezTo>
                <a:cubicBezTo>
                  <a:pt x="138" y="156"/>
                  <a:pt x="138" y="157"/>
                  <a:pt x="138" y="158"/>
                </a:cubicBezTo>
                <a:close/>
                <a:moveTo>
                  <a:pt x="117" y="156"/>
                </a:moveTo>
                <a:cubicBezTo>
                  <a:pt x="117" y="156"/>
                  <a:pt x="117" y="156"/>
                  <a:pt x="116" y="156"/>
                </a:cubicBezTo>
                <a:cubicBezTo>
                  <a:pt x="116" y="157"/>
                  <a:pt x="117" y="157"/>
                  <a:pt x="117" y="156"/>
                </a:cubicBezTo>
                <a:close/>
                <a:moveTo>
                  <a:pt x="132" y="156"/>
                </a:moveTo>
                <a:cubicBezTo>
                  <a:pt x="132" y="156"/>
                  <a:pt x="131" y="156"/>
                  <a:pt x="131" y="156"/>
                </a:cubicBezTo>
                <a:cubicBezTo>
                  <a:pt x="131" y="157"/>
                  <a:pt x="132" y="157"/>
                  <a:pt x="132" y="156"/>
                </a:cubicBezTo>
                <a:close/>
                <a:moveTo>
                  <a:pt x="115" y="157"/>
                </a:moveTo>
                <a:cubicBezTo>
                  <a:pt x="115" y="158"/>
                  <a:pt x="115" y="157"/>
                  <a:pt x="115" y="157"/>
                </a:cubicBezTo>
                <a:cubicBezTo>
                  <a:pt x="115" y="157"/>
                  <a:pt x="114" y="157"/>
                  <a:pt x="115" y="157"/>
                </a:cubicBezTo>
                <a:close/>
                <a:moveTo>
                  <a:pt x="136" y="158"/>
                </a:moveTo>
                <a:cubicBezTo>
                  <a:pt x="136" y="158"/>
                  <a:pt x="136" y="158"/>
                  <a:pt x="136" y="158"/>
                </a:cubicBezTo>
                <a:cubicBezTo>
                  <a:pt x="136" y="158"/>
                  <a:pt x="137" y="157"/>
                  <a:pt x="136" y="157"/>
                </a:cubicBezTo>
                <a:cubicBezTo>
                  <a:pt x="136" y="157"/>
                  <a:pt x="136" y="158"/>
                  <a:pt x="136" y="158"/>
                </a:cubicBezTo>
                <a:close/>
                <a:moveTo>
                  <a:pt x="125" y="157"/>
                </a:moveTo>
                <a:cubicBezTo>
                  <a:pt x="125" y="158"/>
                  <a:pt x="125" y="157"/>
                  <a:pt x="125" y="157"/>
                </a:cubicBezTo>
                <a:close/>
                <a:moveTo>
                  <a:pt x="131" y="157"/>
                </a:moveTo>
                <a:cubicBezTo>
                  <a:pt x="131" y="157"/>
                  <a:pt x="131" y="157"/>
                  <a:pt x="131" y="157"/>
                </a:cubicBezTo>
                <a:cubicBezTo>
                  <a:pt x="131" y="157"/>
                  <a:pt x="131" y="157"/>
                  <a:pt x="131" y="157"/>
                </a:cubicBezTo>
                <a:cubicBezTo>
                  <a:pt x="131" y="157"/>
                  <a:pt x="131" y="157"/>
                  <a:pt x="131" y="157"/>
                </a:cubicBezTo>
                <a:close/>
                <a:moveTo>
                  <a:pt x="119" y="158"/>
                </a:moveTo>
                <a:cubicBezTo>
                  <a:pt x="119" y="158"/>
                  <a:pt x="120" y="157"/>
                  <a:pt x="119" y="157"/>
                </a:cubicBezTo>
                <a:cubicBezTo>
                  <a:pt x="119" y="157"/>
                  <a:pt x="119" y="158"/>
                  <a:pt x="119" y="158"/>
                </a:cubicBezTo>
                <a:close/>
                <a:moveTo>
                  <a:pt x="134" y="157"/>
                </a:moveTo>
                <a:cubicBezTo>
                  <a:pt x="134" y="157"/>
                  <a:pt x="134" y="157"/>
                  <a:pt x="134" y="157"/>
                </a:cubicBezTo>
                <a:cubicBezTo>
                  <a:pt x="134" y="157"/>
                  <a:pt x="134" y="157"/>
                  <a:pt x="134" y="158"/>
                </a:cubicBezTo>
                <a:cubicBezTo>
                  <a:pt x="134" y="158"/>
                  <a:pt x="134" y="157"/>
                  <a:pt x="134" y="157"/>
                </a:cubicBezTo>
                <a:cubicBezTo>
                  <a:pt x="134" y="157"/>
                  <a:pt x="134" y="157"/>
                  <a:pt x="134" y="157"/>
                </a:cubicBezTo>
                <a:close/>
                <a:moveTo>
                  <a:pt x="144" y="157"/>
                </a:moveTo>
                <a:cubicBezTo>
                  <a:pt x="144" y="158"/>
                  <a:pt x="144" y="157"/>
                  <a:pt x="144" y="157"/>
                </a:cubicBezTo>
                <a:close/>
                <a:moveTo>
                  <a:pt x="139" y="158"/>
                </a:moveTo>
                <a:cubicBezTo>
                  <a:pt x="139" y="158"/>
                  <a:pt x="139" y="158"/>
                  <a:pt x="139" y="157"/>
                </a:cubicBezTo>
                <a:cubicBezTo>
                  <a:pt x="139" y="158"/>
                  <a:pt x="138" y="158"/>
                  <a:pt x="139" y="158"/>
                </a:cubicBezTo>
                <a:close/>
                <a:moveTo>
                  <a:pt x="115" y="159"/>
                </a:moveTo>
                <a:cubicBezTo>
                  <a:pt x="116" y="159"/>
                  <a:pt x="116" y="158"/>
                  <a:pt x="116" y="158"/>
                </a:cubicBezTo>
                <a:cubicBezTo>
                  <a:pt x="116" y="158"/>
                  <a:pt x="116" y="158"/>
                  <a:pt x="116" y="158"/>
                </a:cubicBezTo>
                <a:cubicBezTo>
                  <a:pt x="116" y="158"/>
                  <a:pt x="115" y="158"/>
                  <a:pt x="115" y="159"/>
                </a:cubicBezTo>
                <a:close/>
                <a:moveTo>
                  <a:pt x="125" y="158"/>
                </a:moveTo>
                <a:cubicBezTo>
                  <a:pt x="125" y="158"/>
                  <a:pt x="125" y="158"/>
                  <a:pt x="125" y="158"/>
                </a:cubicBezTo>
                <a:cubicBezTo>
                  <a:pt x="125" y="158"/>
                  <a:pt x="125" y="158"/>
                  <a:pt x="125" y="158"/>
                </a:cubicBezTo>
                <a:cubicBezTo>
                  <a:pt x="125" y="158"/>
                  <a:pt x="125" y="158"/>
                  <a:pt x="125" y="158"/>
                </a:cubicBezTo>
                <a:close/>
                <a:moveTo>
                  <a:pt x="133" y="159"/>
                </a:moveTo>
                <a:cubicBezTo>
                  <a:pt x="133" y="160"/>
                  <a:pt x="134" y="159"/>
                  <a:pt x="134" y="160"/>
                </a:cubicBezTo>
                <a:cubicBezTo>
                  <a:pt x="134" y="159"/>
                  <a:pt x="134" y="159"/>
                  <a:pt x="134" y="159"/>
                </a:cubicBezTo>
                <a:cubicBezTo>
                  <a:pt x="134" y="159"/>
                  <a:pt x="134" y="159"/>
                  <a:pt x="134" y="159"/>
                </a:cubicBezTo>
                <a:cubicBezTo>
                  <a:pt x="134" y="158"/>
                  <a:pt x="134" y="159"/>
                  <a:pt x="134" y="158"/>
                </a:cubicBezTo>
                <a:cubicBezTo>
                  <a:pt x="134" y="158"/>
                  <a:pt x="133" y="158"/>
                  <a:pt x="133" y="158"/>
                </a:cubicBezTo>
                <a:cubicBezTo>
                  <a:pt x="133" y="158"/>
                  <a:pt x="133" y="159"/>
                  <a:pt x="133" y="159"/>
                </a:cubicBezTo>
                <a:close/>
                <a:moveTo>
                  <a:pt x="137" y="158"/>
                </a:moveTo>
                <a:cubicBezTo>
                  <a:pt x="137" y="158"/>
                  <a:pt x="137" y="158"/>
                  <a:pt x="137" y="158"/>
                </a:cubicBezTo>
                <a:cubicBezTo>
                  <a:pt x="137" y="158"/>
                  <a:pt x="137" y="158"/>
                  <a:pt x="137" y="158"/>
                </a:cubicBezTo>
                <a:close/>
                <a:moveTo>
                  <a:pt x="141" y="159"/>
                </a:moveTo>
                <a:cubicBezTo>
                  <a:pt x="142" y="159"/>
                  <a:pt x="142" y="158"/>
                  <a:pt x="142" y="158"/>
                </a:cubicBezTo>
                <a:cubicBezTo>
                  <a:pt x="141" y="158"/>
                  <a:pt x="141" y="158"/>
                  <a:pt x="141" y="159"/>
                </a:cubicBezTo>
                <a:close/>
                <a:moveTo>
                  <a:pt x="124" y="158"/>
                </a:moveTo>
                <a:cubicBezTo>
                  <a:pt x="125" y="158"/>
                  <a:pt x="125" y="158"/>
                  <a:pt x="125" y="158"/>
                </a:cubicBezTo>
                <a:cubicBezTo>
                  <a:pt x="125" y="158"/>
                  <a:pt x="124" y="158"/>
                  <a:pt x="124" y="158"/>
                </a:cubicBezTo>
                <a:close/>
                <a:moveTo>
                  <a:pt x="135" y="159"/>
                </a:moveTo>
                <a:cubicBezTo>
                  <a:pt x="135" y="159"/>
                  <a:pt x="135" y="158"/>
                  <a:pt x="135" y="158"/>
                </a:cubicBezTo>
                <a:cubicBezTo>
                  <a:pt x="135" y="158"/>
                  <a:pt x="135" y="158"/>
                  <a:pt x="135" y="158"/>
                </a:cubicBezTo>
                <a:cubicBezTo>
                  <a:pt x="135" y="158"/>
                  <a:pt x="134" y="159"/>
                  <a:pt x="135" y="159"/>
                </a:cubicBezTo>
                <a:close/>
                <a:moveTo>
                  <a:pt x="120" y="159"/>
                </a:moveTo>
                <a:cubicBezTo>
                  <a:pt x="120" y="159"/>
                  <a:pt x="120" y="159"/>
                  <a:pt x="120" y="159"/>
                </a:cubicBezTo>
                <a:cubicBezTo>
                  <a:pt x="120" y="159"/>
                  <a:pt x="120" y="159"/>
                  <a:pt x="120" y="159"/>
                </a:cubicBezTo>
                <a:close/>
                <a:moveTo>
                  <a:pt x="133" y="159"/>
                </a:moveTo>
                <a:cubicBezTo>
                  <a:pt x="133" y="159"/>
                  <a:pt x="133" y="159"/>
                  <a:pt x="133" y="159"/>
                </a:cubicBezTo>
                <a:cubicBezTo>
                  <a:pt x="133" y="159"/>
                  <a:pt x="133" y="159"/>
                  <a:pt x="133" y="159"/>
                </a:cubicBezTo>
                <a:cubicBezTo>
                  <a:pt x="133" y="159"/>
                  <a:pt x="133" y="159"/>
                  <a:pt x="133" y="159"/>
                </a:cubicBezTo>
                <a:close/>
                <a:moveTo>
                  <a:pt x="113" y="160"/>
                </a:moveTo>
                <a:cubicBezTo>
                  <a:pt x="113" y="160"/>
                  <a:pt x="114" y="159"/>
                  <a:pt x="114" y="159"/>
                </a:cubicBezTo>
                <a:cubicBezTo>
                  <a:pt x="114" y="159"/>
                  <a:pt x="114" y="159"/>
                  <a:pt x="113" y="159"/>
                </a:cubicBezTo>
                <a:cubicBezTo>
                  <a:pt x="113" y="159"/>
                  <a:pt x="113" y="160"/>
                  <a:pt x="113" y="160"/>
                </a:cubicBezTo>
                <a:close/>
                <a:moveTo>
                  <a:pt x="114" y="160"/>
                </a:moveTo>
                <a:cubicBezTo>
                  <a:pt x="114" y="160"/>
                  <a:pt x="115" y="160"/>
                  <a:pt x="116" y="160"/>
                </a:cubicBezTo>
                <a:cubicBezTo>
                  <a:pt x="116" y="159"/>
                  <a:pt x="116" y="159"/>
                  <a:pt x="116" y="159"/>
                </a:cubicBezTo>
                <a:cubicBezTo>
                  <a:pt x="115" y="159"/>
                  <a:pt x="114" y="158"/>
                  <a:pt x="114" y="160"/>
                </a:cubicBezTo>
                <a:close/>
                <a:moveTo>
                  <a:pt x="132" y="159"/>
                </a:moveTo>
                <a:cubicBezTo>
                  <a:pt x="132" y="159"/>
                  <a:pt x="132" y="159"/>
                  <a:pt x="132" y="159"/>
                </a:cubicBezTo>
                <a:cubicBezTo>
                  <a:pt x="132" y="159"/>
                  <a:pt x="132" y="159"/>
                  <a:pt x="131" y="159"/>
                </a:cubicBezTo>
                <a:cubicBezTo>
                  <a:pt x="131" y="159"/>
                  <a:pt x="131" y="159"/>
                  <a:pt x="131" y="160"/>
                </a:cubicBezTo>
                <a:cubicBezTo>
                  <a:pt x="131" y="160"/>
                  <a:pt x="131" y="160"/>
                  <a:pt x="132" y="160"/>
                </a:cubicBezTo>
                <a:cubicBezTo>
                  <a:pt x="132" y="160"/>
                  <a:pt x="132" y="161"/>
                  <a:pt x="132" y="161"/>
                </a:cubicBezTo>
                <a:cubicBezTo>
                  <a:pt x="132" y="161"/>
                  <a:pt x="132" y="161"/>
                  <a:pt x="133" y="160"/>
                </a:cubicBezTo>
                <a:cubicBezTo>
                  <a:pt x="133" y="161"/>
                  <a:pt x="133" y="161"/>
                  <a:pt x="133" y="161"/>
                </a:cubicBezTo>
                <a:cubicBezTo>
                  <a:pt x="133" y="161"/>
                  <a:pt x="132" y="161"/>
                  <a:pt x="132" y="161"/>
                </a:cubicBezTo>
                <a:cubicBezTo>
                  <a:pt x="132" y="161"/>
                  <a:pt x="132" y="161"/>
                  <a:pt x="132" y="161"/>
                </a:cubicBezTo>
                <a:cubicBezTo>
                  <a:pt x="132" y="161"/>
                  <a:pt x="131" y="161"/>
                  <a:pt x="131" y="162"/>
                </a:cubicBezTo>
                <a:cubicBezTo>
                  <a:pt x="132" y="162"/>
                  <a:pt x="132" y="161"/>
                  <a:pt x="133" y="162"/>
                </a:cubicBezTo>
                <a:cubicBezTo>
                  <a:pt x="133" y="161"/>
                  <a:pt x="133" y="161"/>
                  <a:pt x="133" y="160"/>
                </a:cubicBezTo>
                <a:cubicBezTo>
                  <a:pt x="133" y="160"/>
                  <a:pt x="133" y="160"/>
                  <a:pt x="133" y="160"/>
                </a:cubicBezTo>
                <a:cubicBezTo>
                  <a:pt x="133" y="160"/>
                  <a:pt x="133" y="159"/>
                  <a:pt x="133" y="159"/>
                </a:cubicBezTo>
                <a:cubicBezTo>
                  <a:pt x="132" y="159"/>
                  <a:pt x="132" y="160"/>
                  <a:pt x="132" y="159"/>
                </a:cubicBezTo>
                <a:close/>
                <a:moveTo>
                  <a:pt x="137" y="159"/>
                </a:moveTo>
                <a:cubicBezTo>
                  <a:pt x="137" y="159"/>
                  <a:pt x="137" y="159"/>
                  <a:pt x="137" y="159"/>
                </a:cubicBezTo>
                <a:cubicBezTo>
                  <a:pt x="137" y="159"/>
                  <a:pt x="136" y="159"/>
                  <a:pt x="137" y="159"/>
                </a:cubicBezTo>
                <a:close/>
                <a:moveTo>
                  <a:pt x="144" y="159"/>
                </a:moveTo>
                <a:cubicBezTo>
                  <a:pt x="143" y="159"/>
                  <a:pt x="144" y="159"/>
                  <a:pt x="144" y="159"/>
                </a:cubicBezTo>
                <a:cubicBezTo>
                  <a:pt x="144" y="159"/>
                  <a:pt x="144" y="159"/>
                  <a:pt x="144" y="159"/>
                </a:cubicBezTo>
                <a:close/>
                <a:moveTo>
                  <a:pt x="138" y="159"/>
                </a:moveTo>
                <a:cubicBezTo>
                  <a:pt x="138" y="159"/>
                  <a:pt x="138" y="160"/>
                  <a:pt x="138" y="160"/>
                </a:cubicBezTo>
                <a:cubicBezTo>
                  <a:pt x="138" y="160"/>
                  <a:pt x="138" y="160"/>
                  <a:pt x="138" y="159"/>
                </a:cubicBezTo>
                <a:cubicBezTo>
                  <a:pt x="138" y="159"/>
                  <a:pt x="138" y="159"/>
                  <a:pt x="138" y="159"/>
                </a:cubicBezTo>
                <a:close/>
                <a:moveTo>
                  <a:pt x="143" y="160"/>
                </a:moveTo>
                <a:cubicBezTo>
                  <a:pt x="143" y="160"/>
                  <a:pt x="143" y="160"/>
                  <a:pt x="143" y="160"/>
                </a:cubicBezTo>
                <a:cubicBezTo>
                  <a:pt x="143" y="160"/>
                  <a:pt x="143" y="160"/>
                  <a:pt x="143" y="160"/>
                </a:cubicBezTo>
                <a:close/>
                <a:moveTo>
                  <a:pt x="120" y="160"/>
                </a:moveTo>
                <a:cubicBezTo>
                  <a:pt x="120" y="160"/>
                  <a:pt x="120" y="160"/>
                  <a:pt x="120" y="160"/>
                </a:cubicBezTo>
                <a:cubicBezTo>
                  <a:pt x="120" y="160"/>
                  <a:pt x="120" y="160"/>
                  <a:pt x="120" y="160"/>
                </a:cubicBezTo>
                <a:close/>
                <a:moveTo>
                  <a:pt x="123" y="160"/>
                </a:moveTo>
                <a:cubicBezTo>
                  <a:pt x="123" y="160"/>
                  <a:pt x="123" y="160"/>
                  <a:pt x="123" y="160"/>
                </a:cubicBezTo>
                <a:close/>
                <a:moveTo>
                  <a:pt x="114" y="161"/>
                </a:moveTo>
                <a:cubicBezTo>
                  <a:pt x="114" y="161"/>
                  <a:pt x="114" y="161"/>
                  <a:pt x="115" y="161"/>
                </a:cubicBezTo>
                <a:cubicBezTo>
                  <a:pt x="115" y="161"/>
                  <a:pt x="115" y="160"/>
                  <a:pt x="115" y="160"/>
                </a:cubicBezTo>
                <a:cubicBezTo>
                  <a:pt x="114" y="160"/>
                  <a:pt x="114" y="161"/>
                  <a:pt x="114" y="161"/>
                </a:cubicBezTo>
                <a:close/>
                <a:moveTo>
                  <a:pt x="119" y="160"/>
                </a:moveTo>
                <a:cubicBezTo>
                  <a:pt x="119" y="161"/>
                  <a:pt x="119" y="160"/>
                  <a:pt x="119" y="160"/>
                </a:cubicBezTo>
                <a:cubicBezTo>
                  <a:pt x="119" y="160"/>
                  <a:pt x="119" y="160"/>
                  <a:pt x="119" y="160"/>
                </a:cubicBezTo>
                <a:close/>
                <a:moveTo>
                  <a:pt x="131" y="161"/>
                </a:moveTo>
                <a:cubicBezTo>
                  <a:pt x="131" y="161"/>
                  <a:pt x="131" y="160"/>
                  <a:pt x="131" y="161"/>
                </a:cubicBezTo>
                <a:cubicBezTo>
                  <a:pt x="131" y="160"/>
                  <a:pt x="131" y="160"/>
                  <a:pt x="131" y="160"/>
                </a:cubicBezTo>
                <a:cubicBezTo>
                  <a:pt x="131" y="160"/>
                  <a:pt x="131" y="160"/>
                  <a:pt x="131" y="161"/>
                </a:cubicBezTo>
                <a:close/>
                <a:moveTo>
                  <a:pt x="136" y="161"/>
                </a:moveTo>
                <a:cubicBezTo>
                  <a:pt x="136" y="160"/>
                  <a:pt x="136" y="160"/>
                  <a:pt x="136" y="160"/>
                </a:cubicBezTo>
                <a:cubicBezTo>
                  <a:pt x="136" y="160"/>
                  <a:pt x="136" y="160"/>
                  <a:pt x="136" y="160"/>
                </a:cubicBezTo>
                <a:cubicBezTo>
                  <a:pt x="136" y="160"/>
                  <a:pt x="136" y="161"/>
                  <a:pt x="136" y="161"/>
                </a:cubicBezTo>
                <a:close/>
                <a:moveTo>
                  <a:pt x="113" y="161"/>
                </a:moveTo>
                <a:cubicBezTo>
                  <a:pt x="113" y="161"/>
                  <a:pt x="113" y="161"/>
                  <a:pt x="113" y="161"/>
                </a:cubicBezTo>
                <a:cubicBezTo>
                  <a:pt x="113" y="160"/>
                  <a:pt x="113" y="160"/>
                  <a:pt x="113" y="160"/>
                </a:cubicBezTo>
                <a:cubicBezTo>
                  <a:pt x="113" y="160"/>
                  <a:pt x="113" y="160"/>
                  <a:pt x="113" y="161"/>
                </a:cubicBezTo>
                <a:close/>
                <a:moveTo>
                  <a:pt x="123" y="161"/>
                </a:moveTo>
                <a:cubicBezTo>
                  <a:pt x="123" y="160"/>
                  <a:pt x="123" y="160"/>
                  <a:pt x="123" y="160"/>
                </a:cubicBezTo>
                <a:cubicBezTo>
                  <a:pt x="123" y="160"/>
                  <a:pt x="123" y="161"/>
                  <a:pt x="123" y="161"/>
                </a:cubicBezTo>
                <a:close/>
                <a:moveTo>
                  <a:pt x="138" y="161"/>
                </a:moveTo>
                <a:cubicBezTo>
                  <a:pt x="138" y="160"/>
                  <a:pt x="138" y="160"/>
                  <a:pt x="137" y="160"/>
                </a:cubicBezTo>
                <a:cubicBezTo>
                  <a:pt x="137" y="161"/>
                  <a:pt x="137" y="161"/>
                  <a:pt x="138" y="161"/>
                </a:cubicBezTo>
                <a:close/>
                <a:moveTo>
                  <a:pt x="140" y="161"/>
                </a:moveTo>
                <a:cubicBezTo>
                  <a:pt x="141" y="161"/>
                  <a:pt x="141" y="160"/>
                  <a:pt x="141" y="160"/>
                </a:cubicBezTo>
                <a:cubicBezTo>
                  <a:pt x="141" y="160"/>
                  <a:pt x="140" y="160"/>
                  <a:pt x="140" y="160"/>
                </a:cubicBezTo>
                <a:cubicBezTo>
                  <a:pt x="140" y="161"/>
                  <a:pt x="140" y="160"/>
                  <a:pt x="140" y="161"/>
                </a:cubicBezTo>
                <a:close/>
                <a:moveTo>
                  <a:pt x="130" y="160"/>
                </a:moveTo>
                <a:cubicBezTo>
                  <a:pt x="130" y="160"/>
                  <a:pt x="129" y="160"/>
                  <a:pt x="129" y="160"/>
                </a:cubicBezTo>
                <a:cubicBezTo>
                  <a:pt x="130" y="160"/>
                  <a:pt x="130" y="160"/>
                  <a:pt x="130" y="160"/>
                </a:cubicBezTo>
                <a:close/>
                <a:moveTo>
                  <a:pt x="135" y="162"/>
                </a:moveTo>
                <a:cubicBezTo>
                  <a:pt x="135" y="162"/>
                  <a:pt x="136" y="161"/>
                  <a:pt x="136" y="160"/>
                </a:cubicBezTo>
                <a:cubicBezTo>
                  <a:pt x="135" y="161"/>
                  <a:pt x="135" y="162"/>
                  <a:pt x="135" y="162"/>
                </a:cubicBezTo>
                <a:close/>
                <a:moveTo>
                  <a:pt x="134" y="162"/>
                </a:moveTo>
                <a:cubicBezTo>
                  <a:pt x="134" y="162"/>
                  <a:pt x="134" y="161"/>
                  <a:pt x="135" y="162"/>
                </a:cubicBezTo>
                <a:cubicBezTo>
                  <a:pt x="134" y="161"/>
                  <a:pt x="135" y="161"/>
                  <a:pt x="135" y="161"/>
                </a:cubicBezTo>
                <a:cubicBezTo>
                  <a:pt x="134" y="161"/>
                  <a:pt x="134" y="162"/>
                  <a:pt x="134" y="162"/>
                </a:cubicBezTo>
                <a:close/>
                <a:moveTo>
                  <a:pt x="135" y="161"/>
                </a:moveTo>
                <a:cubicBezTo>
                  <a:pt x="135" y="161"/>
                  <a:pt x="135" y="161"/>
                  <a:pt x="135" y="161"/>
                </a:cubicBezTo>
                <a:cubicBezTo>
                  <a:pt x="135" y="161"/>
                  <a:pt x="135" y="161"/>
                  <a:pt x="135" y="161"/>
                </a:cubicBezTo>
                <a:close/>
                <a:moveTo>
                  <a:pt x="137" y="161"/>
                </a:moveTo>
                <a:cubicBezTo>
                  <a:pt x="137" y="161"/>
                  <a:pt x="137" y="161"/>
                  <a:pt x="137" y="161"/>
                </a:cubicBezTo>
                <a:close/>
                <a:moveTo>
                  <a:pt x="113" y="161"/>
                </a:moveTo>
                <a:cubicBezTo>
                  <a:pt x="113" y="161"/>
                  <a:pt x="112" y="161"/>
                  <a:pt x="112" y="161"/>
                </a:cubicBezTo>
                <a:cubicBezTo>
                  <a:pt x="112" y="162"/>
                  <a:pt x="113" y="162"/>
                  <a:pt x="113" y="161"/>
                </a:cubicBezTo>
                <a:close/>
                <a:moveTo>
                  <a:pt x="137" y="162"/>
                </a:moveTo>
                <a:cubicBezTo>
                  <a:pt x="137" y="162"/>
                  <a:pt x="137" y="162"/>
                  <a:pt x="137" y="162"/>
                </a:cubicBezTo>
                <a:cubicBezTo>
                  <a:pt x="137" y="162"/>
                  <a:pt x="137" y="162"/>
                  <a:pt x="137" y="162"/>
                </a:cubicBezTo>
                <a:cubicBezTo>
                  <a:pt x="137" y="162"/>
                  <a:pt x="137" y="162"/>
                  <a:pt x="137" y="162"/>
                </a:cubicBezTo>
                <a:cubicBezTo>
                  <a:pt x="137" y="162"/>
                  <a:pt x="137" y="162"/>
                  <a:pt x="137" y="162"/>
                </a:cubicBezTo>
                <a:close/>
                <a:moveTo>
                  <a:pt x="133" y="162"/>
                </a:moveTo>
                <a:cubicBezTo>
                  <a:pt x="133" y="162"/>
                  <a:pt x="132" y="162"/>
                  <a:pt x="132" y="162"/>
                </a:cubicBezTo>
                <a:cubicBezTo>
                  <a:pt x="133" y="162"/>
                  <a:pt x="133" y="162"/>
                  <a:pt x="133" y="162"/>
                </a:cubicBezTo>
                <a:cubicBezTo>
                  <a:pt x="133" y="162"/>
                  <a:pt x="133" y="162"/>
                  <a:pt x="133" y="162"/>
                </a:cubicBezTo>
                <a:close/>
                <a:moveTo>
                  <a:pt x="137" y="162"/>
                </a:moveTo>
                <a:cubicBezTo>
                  <a:pt x="137" y="162"/>
                  <a:pt x="137" y="161"/>
                  <a:pt x="137" y="162"/>
                </a:cubicBezTo>
                <a:cubicBezTo>
                  <a:pt x="137" y="162"/>
                  <a:pt x="137" y="162"/>
                  <a:pt x="137" y="162"/>
                </a:cubicBezTo>
                <a:close/>
                <a:moveTo>
                  <a:pt x="114" y="162"/>
                </a:moveTo>
                <a:cubicBezTo>
                  <a:pt x="114" y="162"/>
                  <a:pt x="114" y="162"/>
                  <a:pt x="114" y="162"/>
                </a:cubicBezTo>
                <a:close/>
                <a:moveTo>
                  <a:pt x="122" y="162"/>
                </a:moveTo>
                <a:cubicBezTo>
                  <a:pt x="122" y="162"/>
                  <a:pt x="123" y="161"/>
                  <a:pt x="122" y="162"/>
                </a:cubicBezTo>
                <a:close/>
                <a:moveTo>
                  <a:pt x="134" y="162"/>
                </a:moveTo>
                <a:cubicBezTo>
                  <a:pt x="134" y="162"/>
                  <a:pt x="134" y="162"/>
                  <a:pt x="134" y="162"/>
                </a:cubicBezTo>
                <a:cubicBezTo>
                  <a:pt x="134" y="162"/>
                  <a:pt x="134" y="162"/>
                  <a:pt x="134" y="162"/>
                </a:cubicBezTo>
                <a:cubicBezTo>
                  <a:pt x="133" y="162"/>
                  <a:pt x="134" y="162"/>
                  <a:pt x="134" y="162"/>
                </a:cubicBezTo>
                <a:close/>
                <a:moveTo>
                  <a:pt x="138" y="162"/>
                </a:moveTo>
                <a:cubicBezTo>
                  <a:pt x="138" y="162"/>
                  <a:pt x="138" y="162"/>
                  <a:pt x="138" y="162"/>
                </a:cubicBezTo>
                <a:cubicBezTo>
                  <a:pt x="138" y="162"/>
                  <a:pt x="138" y="162"/>
                  <a:pt x="138" y="162"/>
                </a:cubicBezTo>
                <a:cubicBezTo>
                  <a:pt x="138" y="162"/>
                  <a:pt x="138" y="162"/>
                  <a:pt x="138" y="162"/>
                </a:cubicBezTo>
                <a:cubicBezTo>
                  <a:pt x="138" y="162"/>
                  <a:pt x="138" y="162"/>
                  <a:pt x="138" y="162"/>
                </a:cubicBezTo>
                <a:close/>
                <a:moveTo>
                  <a:pt x="112" y="163"/>
                </a:moveTo>
                <a:cubicBezTo>
                  <a:pt x="112" y="163"/>
                  <a:pt x="112" y="162"/>
                  <a:pt x="112" y="162"/>
                </a:cubicBezTo>
                <a:cubicBezTo>
                  <a:pt x="112" y="162"/>
                  <a:pt x="112" y="162"/>
                  <a:pt x="112" y="163"/>
                </a:cubicBezTo>
                <a:close/>
                <a:moveTo>
                  <a:pt x="136" y="163"/>
                </a:moveTo>
                <a:cubicBezTo>
                  <a:pt x="136" y="163"/>
                  <a:pt x="136" y="163"/>
                  <a:pt x="136" y="163"/>
                </a:cubicBezTo>
                <a:cubicBezTo>
                  <a:pt x="136" y="163"/>
                  <a:pt x="136" y="163"/>
                  <a:pt x="136" y="162"/>
                </a:cubicBezTo>
                <a:cubicBezTo>
                  <a:pt x="136" y="162"/>
                  <a:pt x="136" y="163"/>
                  <a:pt x="136" y="163"/>
                </a:cubicBezTo>
                <a:close/>
                <a:moveTo>
                  <a:pt x="122" y="163"/>
                </a:moveTo>
                <a:cubicBezTo>
                  <a:pt x="122" y="163"/>
                  <a:pt x="122" y="163"/>
                  <a:pt x="122" y="163"/>
                </a:cubicBezTo>
                <a:close/>
                <a:moveTo>
                  <a:pt x="131" y="163"/>
                </a:moveTo>
                <a:cubicBezTo>
                  <a:pt x="132" y="163"/>
                  <a:pt x="132" y="163"/>
                  <a:pt x="132" y="163"/>
                </a:cubicBezTo>
                <a:cubicBezTo>
                  <a:pt x="132" y="163"/>
                  <a:pt x="132" y="163"/>
                  <a:pt x="132" y="163"/>
                </a:cubicBezTo>
                <a:cubicBezTo>
                  <a:pt x="132" y="163"/>
                  <a:pt x="132" y="163"/>
                  <a:pt x="131" y="163"/>
                </a:cubicBezTo>
                <a:close/>
                <a:moveTo>
                  <a:pt x="115" y="163"/>
                </a:moveTo>
                <a:cubicBezTo>
                  <a:pt x="114" y="163"/>
                  <a:pt x="115" y="163"/>
                  <a:pt x="115" y="163"/>
                </a:cubicBezTo>
                <a:close/>
                <a:moveTo>
                  <a:pt x="120" y="163"/>
                </a:moveTo>
                <a:cubicBezTo>
                  <a:pt x="120" y="163"/>
                  <a:pt x="120" y="163"/>
                  <a:pt x="120" y="163"/>
                </a:cubicBezTo>
                <a:close/>
                <a:moveTo>
                  <a:pt x="113" y="163"/>
                </a:moveTo>
                <a:cubicBezTo>
                  <a:pt x="113" y="163"/>
                  <a:pt x="113" y="163"/>
                  <a:pt x="113" y="163"/>
                </a:cubicBezTo>
                <a:cubicBezTo>
                  <a:pt x="113" y="163"/>
                  <a:pt x="113" y="163"/>
                  <a:pt x="113" y="163"/>
                </a:cubicBezTo>
                <a:cubicBezTo>
                  <a:pt x="113" y="163"/>
                  <a:pt x="113" y="163"/>
                  <a:pt x="113" y="163"/>
                </a:cubicBezTo>
                <a:close/>
                <a:moveTo>
                  <a:pt x="111" y="164"/>
                </a:moveTo>
                <a:cubicBezTo>
                  <a:pt x="112" y="164"/>
                  <a:pt x="111" y="163"/>
                  <a:pt x="112" y="163"/>
                </a:cubicBezTo>
                <a:cubicBezTo>
                  <a:pt x="111" y="163"/>
                  <a:pt x="111" y="164"/>
                  <a:pt x="111" y="164"/>
                </a:cubicBezTo>
                <a:close/>
                <a:moveTo>
                  <a:pt x="130" y="165"/>
                </a:moveTo>
                <a:cubicBezTo>
                  <a:pt x="130" y="165"/>
                  <a:pt x="129" y="165"/>
                  <a:pt x="129" y="166"/>
                </a:cubicBezTo>
                <a:cubicBezTo>
                  <a:pt x="130" y="166"/>
                  <a:pt x="130" y="165"/>
                  <a:pt x="131" y="165"/>
                </a:cubicBezTo>
                <a:cubicBezTo>
                  <a:pt x="130" y="166"/>
                  <a:pt x="130" y="167"/>
                  <a:pt x="130" y="167"/>
                </a:cubicBezTo>
                <a:cubicBezTo>
                  <a:pt x="131" y="167"/>
                  <a:pt x="131" y="165"/>
                  <a:pt x="131" y="164"/>
                </a:cubicBezTo>
                <a:cubicBezTo>
                  <a:pt x="131" y="164"/>
                  <a:pt x="131" y="165"/>
                  <a:pt x="131" y="164"/>
                </a:cubicBezTo>
                <a:cubicBezTo>
                  <a:pt x="131" y="164"/>
                  <a:pt x="131" y="164"/>
                  <a:pt x="130" y="163"/>
                </a:cubicBezTo>
                <a:cubicBezTo>
                  <a:pt x="131" y="164"/>
                  <a:pt x="130" y="164"/>
                  <a:pt x="130" y="165"/>
                </a:cubicBezTo>
                <a:close/>
                <a:moveTo>
                  <a:pt x="134" y="163"/>
                </a:moveTo>
                <a:cubicBezTo>
                  <a:pt x="134" y="163"/>
                  <a:pt x="135" y="163"/>
                  <a:pt x="134" y="163"/>
                </a:cubicBezTo>
                <a:cubicBezTo>
                  <a:pt x="134" y="163"/>
                  <a:pt x="134" y="163"/>
                  <a:pt x="134" y="163"/>
                </a:cubicBezTo>
                <a:close/>
                <a:moveTo>
                  <a:pt x="112" y="165"/>
                </a:moveTo>
                <a:cubicBezTo>
                  <a:pt x="112" y="165"/>
                  <a:pt x="113" y="165"/>
                  <a:pt x="113" y="164"/>
                </a:cubicBezTo>
                <a:cubicBezTo>
                  <a:pt x="113" y="164"/>
                  <a:pt x="113" y="164"/>
                  <a:pt x="113" y="164"/>
                </a:cubicBezTo>
                <a:cubicBezTo>
                  <a:pt x="112" y="164"/>
                  <a:pt x="113" y="164"/>
                  <a:pt x="112" y="164"/>
                </a:cubicBezTo>
                <a:cubicBezTo>
                  <a:pt x="112" y="164"/>
                  <a:pt x="112" y="165"/>
                  <a:pt x="112" y="165"/>
                </a:cubicBezTo>
                <a:close/>
                <a:moveTo>
                  <a:pt x="138" y="164"/>
                </a:moveTo>
                <a:cubicBezTo>
                  <a:pt x="138" y="164"/>
                  <a:pt x="138" y="164"/>
                  <a:pt x="139" y="164"/>
                </a:cubicBezTo>
                <a:cubicBezTo>
                  <a:pt x="139" y="164"/>
                  <a:pt x="139" y="164"/>
                  <a:pt x="138" y="164"/>
                </a:cubicBezTo>
                <a:cubicBezTo>
                  <a:pt x="138" y="164"/>
                  <a:pt x="138" y="164"/>
                  <a:pt x="138" y="164"/>
                </a:cubicBezTo>
                <a:close/>
                <a:moveTo>
                  <a:pt x="111" y="164"/>
                </a:moveTo>
                <a:cubicBezTo>
                  <a:pt x="111" y="165"/>
                  <a:pt x="111" y="164"/>
                  <a:pt x="111" y="164"/>
                </a:cubicBezTo>
                <a:close/>
                <a:moveTo>
                  <a:pt x="135" y="165"/>
                </a:moveTo>
                <a:cubicBezTo>
                  <a:pt x="135" y="165"/>
                  <a:pt x="136" y="165"/>
                  <a:pt x="135" y="164"/>
                </a:cubicBezTo>
                <a:cubicBezTo>
                  <a:pt x="135" y="164"/>
                  <a:pt x="135" y="165"/>
                  <a:pt x="135" y="165"/>
                </a:cubicBezTo>
                <a:close/>
                <a:moveTo>
                  <a:pt x="133" y="165"/>
                </a:moveTo>
                <a:cubicBezTo>
                  <a:pt x="133" y="165"/>
                  <a:pt x="132" y="165"/>
                  <a:pt x="132" y="166"/>
                </a:cubicBezTo>
                <a:cubicBezTo>
                  <a:pt x="132" y="165"/>
                  <a:pt x="131" y="167"/>
                  <a:pt x="131" y="167"/>
                </a:cubicBezTo>
                <a:cubicBezTo>
                  <a:pt x="132" y="167"/>
                  <a:pt x="132" y="166"/>
                  <a:pt x="132" y="166"/>
                </a:cubicBezTo>
                <a:cubicBezTo>
                  <a:pt x="132" y="166"/>
                  <a:pt x="132" y="167"/>
                  <a:pt x="133" y="168"/>
                </a:cubicBezTo>
                <a:cubicBezTo>
                  <a:pt x="134" y="168"/>
                  <a:pt x="133" y="168"/>
                  <a:pt x="133" y="169"/>
                </a:cubicBezTo>
                <a:cubicBezTo>
                  <a:pt x="133" y="168"/>
                  <a:pt x="133" y="168"/>
                  <a:pt x="133" y="168"/>
                </a:cubicBezTo>
                <a:cubicBezTo>
                  <a:pt x="133" y="167"/>
                  <a:pt x="133" y="167"/>
                  <a:pt x="133" y="166"/>
                </a:cubicBezTo>
                <a:cubicBezTo>
                  <a:pt x="133" y="166"/>
                  <a:pt x="134" y="165"/>
                  <a:pt x="134" y="165"/>
                </a:cubicBezTo>
                <a:cubicBezTo>
                  <a:pt x="133" y="165"/>
                  <a:pt x="133" y="165"/>
                  <a:pt x="133" y="165"/>
                </a:cubicBezTo>
                <a:close/>
                <a:moveTo>
                  <a:pt x="122" y="165"/>
                </a:moveTo>
                <a:cubicBezTo>
                  <a:pt x="121" y="165"/>
                  <a:pt x="121" y="165"/>
                  <a:pt x="121" y="165"/>
                </a:cubicBezTo>
                <a:cubicBezTo>
                  <a:pt x="121" y="165"/>
                  <a:pt x="122" y="165"/>
                  <a:pt x="122" y="165"/>
                </a:cubicBezTo>
                <a:close/>
                <a:moveTo>
                  <a:pt x="111" y="166"/>
                </a:moveTo>
                <a:cubicBezTo>
                  <a:pt x="111" y="165"/>
                  <a:pt x="111" y="165"/>
                  <a:pt x="111" y="165"/>
                </a:cubicBezTo>
                <a:cubicBezTo>
                  <a:pt x="111" y="165"/>
                  <a:pt x="110" y="166"/>
                  <a:pt x="111" y="166"/>
                </a:cubicBezTo>
                <a:close/>
                <a:moveTo>
                  <a:pt x="121" y="165"/>
                </a:moveTo>
                <a:cubicBezTo>
                  <a:pt x="121" y="165"/>
                  <a:pt x="121" y="165"/>
                  <a:pt x="121" y="165"/>
                </a:cubicBezTo>
                <a:close/>
                <a:moveTo>
                  <a:pt x="134" y="165"/>
                </a:moveTo>
                <a:cubicBezTo>
                  <a:pt x="134" y="166"/>
                  <a:pt x="134" y="165"/>
                  <a:pt x="134" y="165"/>
                </a:cubicBezTo>
                <a:close/>
                <a:moveTo>
                  <a:pt x="110" y="166"/>
                </a:moveTo>
                <a:cubicBezTo>
                  <a:pt x="110" y="166"/>
                  <a:pt x="110" y="166"/>
                  <a:pt x="110" y="165"/>
                </a:cubicBezTo>
                <a:cubicBezTo>
                  <a:pt x="110" y="165"/>
                  <a:pt x="110" y="165"/>
                  <a:pt x="110" y="165"/>
                </a:cubicBezTo>
                <a:cubicBezTo>
                  <a:pt x="110" y="165"/>
                  <a:pt x="109" y="166"/>
                  <a:pt x="110" y="166"/>
                </a:cubicBezTo>
                <a:close/>
                <a:moveTo>
                  <a:pt x="120" y="166"/>
                </a:moveTo>
                <a:cubicBezTo>
                  <a:pt x="120" y="166"/>
                  <a:pt x="120" y="166"/>
                  <a:pt x="120" y="165"/>
                </a:cubicBezTo>
                <a:cubicBezTo>
                  <a:pt x="120" y="166"/>
                  <a:pt x="120" y="166"/>
                  <a:pt x="120" y="166"/>
                </a:cubicBezTo>
                <a:close/>
                <a:moveTo>
                  <a:pt x="112" y="166"/>
                </a:moveTo>
                <a:cubicBezTo>
                  <a:pt x="112" y="166"/>
                  <a:pt x="112" y="166"/>
                  <a:pt x="112" y="166"/>
                </a:cubicBezTo>
                <a:cubicBezTo>
                  <a:pt x="112" y="166"/>
                  <a:pt x="112" y="166"/>
                  <a:pt x="112" y="166"/>
                </a:cubicBezTo>
                <a:cubicBezTo>
                  <a:pt x="112" y="166"/>
                  <a:pt x="112" y="166"/>
                  <a:pt x="112" y="166"/>
                </a:cubicBezTo>
                <a:close/>
                <a:moveTo>
                  <a:pt x="112" y="166"/>
                </a:moveTo>
                <a:cubicBezTo>
                  <a:pt x="112" y="166"/>
                  <a:pt x="112" y="165"/>
                  <a:pt x="112" y="166"/>
                </a:cubicBezTo>
                <a:close/>
                <a:moveTo>
                  <a:pt x="119" y="166"/>
                </a:moveTo>
                <a:cubicBezTo>
                  <a:pt x="119" y="166"/>
                  <a:pt x="119" y="165"/>
                  <a:pt x="119" y="166"/>
                </a:cubicBezTo>
                <a:close/>
                <a:moveTo>
                  <a:pt x="137" y="167"/>
                </a:moveTo>
                <a:cubicBezTo>
                  <a:pt x="137" y="167"/>
                  <a:pt x="137" y="167"/>
                  <a:pt x="137" y="167"/>
                </a:cubicBezTo>
                <a:cubicBezTo>
                  <a:pt x="137" y="167"/>
                  <a:pt x="138" y="166"/>
                  <a:pt x="138" y="166"/>
                </a:cubicBezTo>
                <a:cubicBezTo>
                  <a:pt x="137" y="166"/>
                  <a:pt x="137" y="166"/>
                  <a:pt x="137" y="167"/>
                </a:cubicBezTo>
                <a:close/>
                <a:moveTo>
                  <a:pt x="135" y="166"/>
                </a:moveTo>
                <a:cubicBezTo>
                  <a:pt x="135" y="166"/>
                  <a:pt x="135" y="166"/>
                  <a:pt x="135" y="166"/>
                </a:cubicBezTo>
                <a:cubicBezTo>
                  <a:pt x="135" y="166"/>
                  <a:pt x="135" y="166"/>
                  <a:pt x="135" y="166"/>
                </a:cubicBezTo>
                <a:cubicBezTo>
                  <a:pt x="135" y="166"/>
                  <a:pt x="135" y="166"/>
                  <a:pt x="135" y="166"/>
                </a:cubicBezTo>
                <a:close/>
                <a:moveTo>
                  <a:pt x="134" y="167"/>
                </a:moveTo>
                <a:cubicBezTo>
                  <a:pt x="134" y="167"/>
                  <a:pt x="134" y="167"/>
                  <a:pt x="135" y="167"/>
                </a:cubicBezTo>
                <a:cubicBezTo>
                  <a:pt x="135" y="167"/>
                  <a:pt x="134" y="167"/>
                  <a:pt x="135" y="167"/>
                </a:cubicBezTo>
                <a:cubicBezTo>
                  <a:pt x="135" y="166"/>
                  <a:pt x="133" y="167"/>
                  <a:pt x="134" y="167"/>
                </a:cubicBezTo>
                <a:close/>
                <a:moveTo>
                  <a:pt x="109" y="168"/>
                </a:moveTo>
                <a:cubicBezTo>
                  <a:pt x="109" y="168"/>
                  <a:pt x="109" y="168"/>
                  <a:pt x="110" y="168"/>
                </a:cubicBezTo>
                <a:cubicBezTo>
                  <a:pt x="110" y="168"/>
                  <a:pt x="110" y="167"/>
                  <a:pt x="110" y="167"/>
                </a:cubicBezTo>
                <a:cubicBezTo>
                  <a:pt x="110" y="167"/>
                  <a:pt x="110" y="167"/>
                  <a:pt x="109" y="167"/>
                </a:cubicBezTo>
                <a:cubicBezTo>
                  <a:pt x="109" y="167"/>
                  <a:pt x="109" y="168"/>
                  <a:pt x="109" y="168"/>
                </a:cubicBezTo>
                <a:close/>
                <a:moveTo>
                  <a:pt x="127" y="167"/>
                </a:moveTo>
                <a:cubicBezTo>
                  <a:pt x="126" y="167"/>
                  <a:pt x="126" y="167"/>
                  <a:pt x="126" y="167"/>
                </a:cubicBezTo>
                <a:cubicBezTo>
                  <a:pt x="126" y="167"/>
                  <a:pt x="127" y="167"/>
                  <a:pt x="127" y="167"/>
                </a:cubicBezTo>
                <a:close/>
                <a:moveTo>
                  <a:pt x="111" y="167"/>
                </a:moveTo>
                <a:cubicBezTo>
                  <a:pt x="111" y="167"/>
                  <a:pt x="111" y="167"/>
                  <a:pt x="111" y="167"/>
                </a:cubicBezTo>
                <a:cubicBezTo>
                  <a:pt x="111" y="167"/>
                  <a:pt x="111" y="167"/>
                  <a:pt x="111" y="167"/>
                </a:cubicBezTo>
                <a:cubicBezTo>
                  <a:pt x="111" y="167"/>
                  <a:pt x="111" y="167"/>
                  <a:pt x="111" y="167"/>
                </a:cubicBezTo>
                <a:cubicBezTo>
                  <a:pt x="111" y="167"/>
                  <a:pt x="111" y="167"/>
                  <a:pt x="111" y="167"/>
                </a:cubicBezTo>
                <a:close/>
                <a:moveTo>
                  <a:pt x="118" y="170"/>
                </a:moveTo>
                <a:cubicBezTo>
                  <a:pt x="118" y="170"/>
                  <a:pt x="118" y="170"/>
                  <a:pt x="119" y="170"/>
                </a:cubicBezTo>
                <a:cubicBezTo>
                  <a:pt x="119" y="169"/>
                  <a:pt x="119" y="170"/>
                  <a:pt x="119" y="169"/>
                </a:cubicBezTo>
                <a:cubicBezTo>
                  <a:pt x="120" y="169"/>
                  <a:pt x="120" y="168"/>
                  <a:pt x="120" y="167"/>
                </a:cubicBezTo>
                <a:cubicBezTo>
                  <a:pt x="120" y="167"/>
                  <a:pt x="120" y="167"/>
                  <a:pt x="121" y="167"/>
                </a:cubicBezTo>
                <a:cubicBezTo>
                  <a:pt x="118" y="166"/>
                  <a:pt x="119" y="169"/>
                  <a:pt x="118" y="170"/>
                </a:cubicBezTo>
                <a:close/>
                <a:moveTo>
                  <a:pt x="129" y="167"/>
                </a:moveTo>
                <a:cubicBezTo>
                  <a:pt x="129" y="167"/>
                  <a:pt x="129" y="167"/>
                  <a:pt x="129" y="167"/>
                </a:cubicBezTo>
                <a:cubicBezTo>
                  <a:pt x="129" y="167"/>
                  <a:pt x="129" y="167"/>
                  <a:pt x="129" y="167"/>
                </a:cubicBezTo>
                <a:close/>
                <a:moveTo>
                  <a:pt x="111" y="168"/>
                </a:moveTo>
                <a:cubicBezTo>
                  <a:pt x="111" y="168"/>
                  <a:pt x="111" y="167"/>
                  <a:pt x="111" y="167"/>
                </a:cubicBezTo>
                <a:cubicBezTo>
                  <a:pt x="111" y="167"/>
                  <a:pt x="111" y="167"/>
                  <a:pt x="111" y="167"/>
                </a:cubicBezTo>
                <a:cubicBezTo>
                  <a:pt x="111" y="167"/>
                  <a:pt x="111" y="167"/>
                  <a:pt x="111" y="168"/>
                </a:cubicBezTo>
                <a:close/>
                <a:moveTo>
                  <a:pt x="130" y="170"/>
                </a:moveTo>
                <a:cubicBezTo>
                  <a:pt x="131" y="169"/>
                  <a:pt x="130" y="168"/>
                  <a:pt x="131" y="168"/>
                </a:cubicBezTo>
                <a:cubicBezTo>
                  <a:pt x="131" y="168"/>
                  <a:pt x="131" y="168"/>
                  <a:pt x="131" y="168"/>
                </a:cubicBezTo>
                <a:cubicBezTo>
                  <a:pt x="131" y="168"/>
                  <a:pt x="130" y="169"/>
                  <a:pt x="130" y="170"/>
                </a:cubicBezTo>
                <a:close/>
                <a:moveTo>
                  <a:pt x="111" y="168"/>
                </a:moveTo>
                <a:cubicBezTo>
                  <a:pt x="111" y="168"/>
                  <a:pt x="111" y="168"/>
                  <a:pt x="111" y="168"/>
                </a:cubicBezTo>
                <a:close/>
                <a:moveTo>
                  <a:pt x="136" y="168"/>
                </a:moveTo>
                <a:cubicBezTo>
                  <a:pt x="137" y="168"/>
                  <a:pt x="137" y="168"/>
                  <a:pt x="136" y="168"/>
                </a:cubicBezTo>
                <a:cubicBezTo>
                  <a:pt x="136" y="168"/>
                  <a:pt x="136" y="168"/>
                  <a:pt x="136" y="168"/>
                </a:cubicBezTo>
                <a:close/>
                <a:moveTo>
                  <a:pt x="132" y="168"/>
                </a:moveTo>
                <a:cubicBezTo>
                  <a:pt x="132" y="168"/>
                  <a:pt x="132" y="168"/>
                  <a:pt x="132" y="168"/>
                </a:cubicBezTo>
                <a:close/>
                <a:moveTo>
                  <a:pt x="132" y="168"/>
                </a:moveTo>
                <a:cubicBezTo>
                  <a:pt x="132" y="168"/>
                  <a:pt x="132" y="168"/>
                  <a:pt x="132" y="168"/>
                </a:cubicBezTo>
                <a:close/>
                <a:moveTo>
                  <a:pt x="112" y="168"/>
                </a:moveTo>
                <a:cubicBezTo>
                  <a:pt x="112" y="169"/>
                  <a:pt x="112" y="168"/>
                  <a:pt x="112" y="168"/>
                </a:cubicBezTo>
                <a:close/>
                <a:moveTo>
                  <a:pt x="138" y="168"/>
                </a:moveTo>
                <a:cubicBezTo>
                  <a:pt x="138" y="169"/>
                  <a:pt x="138" y="168"/>
                  <a:pt x="138" y="168"/>
                </a:cubicBezTo>
                <a:close/>
                <a:moveTo>
                  <a:pt x="110" y="170"/>
                </a:moveTo>
                <a:cubicBezTo>
                  <a:pt x="110" y="170"/>
                  <a:pt x="111" y="169"/>
                  <a:pt x="111" y="168"/>
                </a:cubicBezTo>
                <a:cubicBezTo>
                  <a:pt x="110" y="169"/>
                  <a:pt x="110" y="169"/>
                  <a:pt x="110" y="170"/>
                </a:cubicBezTo>
                <a:close/>
                <a:moveTo>
                  <a:pt x="136" y="169"/>
                </a:moveTo>
                <a:cubicBezTo>
                  <a:pt x="136" y="169"/>
                  <a:pt x="137" y="169"/>
                  <a:pt x="136" y="168"/>
                </a:cubicBezTo>
                <a:cubicBezTo>
                  <a:pt x="136" y="169"/>
                  <a:pt x="136" y="169"/>
                  <a:pt x="136" y="169"/>
                </a:cubicBezTo>
                <a:close/>
                <a:moveTo>
                  <a:pt x="108" y="169"/>
                </a:moveTo>
                <a:cubicBezTo>
                  <a:pt x="108" y="170"/>
                  <a:pt x="108" y="170"/>
                  <a:pt x="108" y="170"/>
                </a:cubicBezTo>
                <a:cubicBezTo>
                  <a:pt x="108" y="171"/>
                  <a:pt x="108" y="171"/>
                  <a:pt x="108" y="171"/>
                </a:cubicBezTo>
                <a:cubicBezTo>
                  <a:pt x="109" y="170"/>
                  <a:pt x="109" y="169"/>
                  <a:pt x="109" y="169"/>
                </a:cubicBezTo>
                <a:cubicBezTo>
                  <a:pt x="109" y="169"/>
                  <a:pt x="109" y="169"/>
                  <a:pt x="109" y="169"/>
                </a:cubicBezTo>
                <a:cubicBezTo>
                  <a:pt x="109" y="169"/>
                  <a:pt x="109" y="169"/>
                  <a:pt x="108" y="169"/>
                </a:cubicBezTo>
                <a:close/>
                <a:moveTo>
                  <a:pt x="132" y="169"/>
                </a:moveTo>
                <a:cubicBezTo>
                  <a:pt x="132" y="169"/>
                  <a:pt x="132" y="168"/>
                  <a:pt x="132" y="169"/>
                </a:cubicBezTo>
                <a:close/>
                <a:moveTo>
                  <a:pt x="133" y="169"/>
                </a:moveTo>
                <a:cubicBezTo>
                  <a:pt x="133" y="169"/>
                  <a:pt x="133" y="169"/>
                  <a:pt x="133" y="169"/>
                </a:cubicBezTo>
                <a:cubicBezTo>
                  <a:pt x="133" y="169"/>
                  <a:pt x="133" y="169"/>
                  <a:pt x="133" y="169"/>
                </a:cubicBezTo>
                <a:cubicBezTo>
                  <a:pt x="133" y="169"/>
                  <a:pt x="133" y="169"/>
                  <a:pt x="133" y="169"/>
                </a:cubicBezTo>
                <a:cubicBezTo>
                  <a:pt x="133" y="169"/>
                  <a:pt x="133" y="169"/>
                  <a:pt x="133" y="169"/>
                </a:cubicBezTo>
                <a:close/>
                <a:moveTo>
                  <a:pt x="132" y="170"/>
                </a:moveTo>
                <a:cubicBezTo>
                  <a:pt x="133" y="170"/>
                  <a:pt x="133" y="170"/>
                  <a:pt x="133" y="170"/>
                </a:cubicBezTo>
                <a:cubicBezTo>
                  <a:pt x="133" y="170"/>
                  <a:pt x="132" y="170"/>
                  <a:pt x="132" y="170"/>
                </a:cubicBezTo>
                <a:close/>
                <a:moveTo>
                  <a:pt x="135" y="171"/>
                </a:moveTo>
                <a:cubicBezTo>
                  <a:pt x="135" y="171"/>
                  <a:pt x="136" y="171"/>
                  <a:pt x="136" y="170"/>
                </a:cubicBezTo>
                <a:cubicBezTo>
                  <a:pt x="135" y="169"/>
                  <a:pt x="135" y="171"/>
                  <a:pt x="135" y="171"/>
                </a:cubicBezTo>
                <a:close/>
                <a:moveTo>
                  <a:pt x="133" y="170"/>
                </a:moveTo>
                <a:cubicBezTo>
                  <a:pt x="133" y="171"/>
                  <a:pt x="133" y="169"/>
                  <a:pt x="133" y="170"/>
                </a:cubicBezTo>
                <a:close/>
                <a:moveTo>
                  <a:pt x="131" y="170"/>
                </a:moveTo>
                <a:cubicBezTo>
                  <a:pt x="131" y="170"/>
                  <a:pt x="131" y="170"/>
                  <a:pt x="131" y="170"/>
                </a:cubicBezTo>
                <a:cubicBezTo>
                  <a:pt x="131" y="170"/>
                  <a:pt x="131" y="170"/>
                  <a:pt x="131" y="170"/>
                </a:cubicBezTo>
                <a:cubicBezTo>
                  <a:pt x="131" y="170"/>
                  <a:pt x="131" y="170"/>
                  <a:pt x="131" y="170"/>
                </a:cubicBezTo>
                <a:close/>
                <a:moveTo>
                  <a:pt x="128" y="172"/>
                </a:moveTo>
                <a:cubicBezTo>
                  <a:pt x="128" y="171"/>
                  <a:pt x="129" y="171"/>
                  <a:pt x="128" y="170"/>
                </a:cubicBezTo>
                <a:cubicBezTo>
                  <a:pt x="128" y="171"/>
                  <a:pt x="127" y="171"/>
                  <a:pt x="128" y="172"/>
                </a:cubicBezTo>
                <a:close/>
                <a:moveTo>
                  <a:pt x="118" y="171"/>
                </a:moveTo>
                <a:cubicBezTo>
                  <a:pt x="119" y="171"/>
                  <a:pt x="119" y="171"/>
                  <a:pt x="119" y="170"/>
                </a:cubicBezTo>
                <a:cubicBezTo>
                  <a:pt x="119" y="171"/>
                  <a:pt x="118" y="171"/>
                  <a:pt x="118" y="171"/>
                </a:cubicBezTo>
                <a:close/>
                <a:moveTo>
                  <a:pt x="109" y="172"/>
                </a:moveTo>
                <a:cubicBezTo>
                  <a:pt x="108" y="172"/>
                  <a:pt x="108" y="172"/>
                  <a:pt x="108" y="172"/>
                </a:cubicBezTo>
                <a:cubicBezTo>
                  <a:pt x="108" y="172"/>
                  <a:pt x="108" y="173"/>
                  <a:pt x="108" y="173"/>
                </a:cubicBezTo>
                <a:cubicBezTo>
                  <a:pt x="108" y="173"/>
                  <a:pt x="108" y="174"/>
                  <a:pt x="108" y="174"/>
                </a:cubicBezTo>
                <a:cubicBezTo>
                  <a:pt x="107" y="174"/>
                  <a:pt x="107" y="174"/>
                  <a:pt x="107" y="174"/>
                </a:cubicBezTo>
                <a:cubicBezTo>
                  <a:pt x="107" y="174"/>
                  <a:pt x="107" y="174"/>
                  <a:pt x="107" y="175"/>
                </a:cubicBezTo>
                <a:cubicBezTo>
                  <a:pt x="109" y="174"/>
                  <a:pt x="109" y="173"/>
                  <a:pt x="109" y="171"/>
                </a:cubicBezTo>
                <a:cubicBezTo>
                  <a:pt x="110" y="172"/>
                  <a:pt x="110" y="171"/>
                  <a:pt x="110" y="170"/>
                </a:cubicBezTo>
                <a:cubicBezTo>
                  <a:pt x="110" y="171"/>
                  <a:pt x="109" y="170"/>
                  <a:pt x="109" y="170"/>
                </a:cubicBezTo>
                <a:cubicBezTo>
                  <a:pt x="109" y="171"/>
                  <a:pt x="108" y="172"/>
                  <a:pt x="109" y="172"/>
                </a:cubicBezTo>
                <a:close/>
                <a:moveTo>
                  <a:pt x="114" y="171"/>
                </a:moveTo>
                <a:cubicBezTo>
                  <a:pt x="114" y="171"/>
                  <a:pt x="114" y="171"/>
                  <a:pt x="114" y="171"/>
                </a:cubicBezTo>
                <a:cubicBezTo>
                  <a:pt x="114" y="170"/>
                  <a:pt x="114" y="170"/>
                  <a:pt x="114" y="170"/>
                </a:cubicBezTo>
                <a:cubicBezTo>
                  <a:pt x="114" y="171"/>
                  <a:pt x="114" y="171"/>
                  <a:pt x="114" y="171"/>
                </a:cubicBezTo>
                <a:close/>
                <a:moveTo>
                  <a:pt x="118" y="171"/>
                </a:moveTo>
                <a:cubicBezTo>
                  <a:pt x="118" y="171"/>
                  <a:pt x="118" y="171"/>
                  <a:pt x="118" y="171"/>
                </a:cubicBezTo>
                <a:cubicBezTo>
                  <a:pt x="118" y="171"/>
                  <a:pt x="118" y="171"/>
                  <a:pt x="118" y="170"/>
                </a:cubicBezTo>
                <a:cubicBezTo>
                  <a:pt x="118" y="170"/>
                  <a:pt x="118" y="170"/>
                  <a:pt x="118" y="170"/>
                </a:cubicBezTo>
                <a:cubicBezTo>
                  <a:pt x="118" y="171"/>
                  <a:pt x="118" y="171"/>
                  <a:pt x="118" y="171"/>
                </a:cubicBezTo>
                <a:close/>
                <a:moveTo>
                  <a:pt x="129" y="171"/>
                </a:moveTo>
                <a:cubicBezTo>
                  <a:pt x="129" y="171"/>
                  <a:pt x="130" y="170"/>
                  <a:pt x="129" y="171"/>
                </a:cubicBezTo>
                <a:close/>
                <a:moveTo>
                  <a:pt x="132" y="172"/>
                </a:moveTo>
                <a:cubicBezTo>
                  <a:pt x="132" y="172"/>
                  <a:pt x="132" y="171"/>
                  <a:pt x="132" y="171"/>
                </a:cubicBezTo>
                <a:cubicBezTo>
                  <a:pt x="132" y="171"/>
                  <a:pt x="131" y="171"/>
                  <a:pt x="132" y="172"/>
                </a:cubicBezTo>
                <a:close/>
                <a:moveTo>
                  <a:pt x="137" y="172"/>
                </a:moveTo>
                <a:cubicBezTo>
                  <a:pt x="137" y="171"/>
                  <a:pt x="137" y="172"/>
                  <a:pt x="137" y="171"/>
                </a:cubicBezTo>
                <a:cubicBezTo>
                  <a:pt x="137" y="171"/>
                  <a:pt x="137" y="171"/>
                  <a:pt x="137" y="171"/>
                </a:cubicBezTo>
                <a:cubicBezTo>
                  <a:pt x="137" y="171"/>
                  <a:pt x="137" y="172"/>
                  <a:pt x="137" y="172"/>
                </a:cubicBezTo>
                <a:close/>
                <a:moveTo>
                  <a:pt x="108" y="171"/>
                </a:moveTo>
                <a:cubicBezTo>
                  <a:pt x="108" y="171"/>
                  <a:pt x="108" y="172"/>
                  <a:pt x="108" y="172"/>
                </a:cubicBezTo>
                <a:cubicBezTo>
                  <a:pt x="108" y="172"/>
                  <a:pt x="108" y="172"/>
                  <a:pt x="108" y="171"/>
                </a:cubicBezTo>
                <a:close/>
                <a:moveTo>
                  <a:pt x="114" y="171"/>
                </a:moveTo>
                <a:cubicBezTo>
                  <a:pt x="113" y="171"/>
                  <a:pt x="113" y="172"/>
                  <a:pt x="114" y="171"/>
                </a:cubicBezTo>
                <a:close/>
                <a:moveTo>
                  <a:pt x="118" y="171"/>
                </a:moveTo>
                <a:cubicBezTo>
                  <a:pt x="118" y="171"/>
                  <a:pt x="117" y="171"/>
                  <a:pt x="117" y="171"/>
                </a:cubicBezTo>
                <a:cubicBezTo>
                  <a:pt x="117" y="172"/>
                  <a:pt x="118" y="172"/>
                  <a:pt x="118" y="171"/>
                </a:cubicBezTo>
                <a:close/>
                <a:moveTo>
                  <a:pt x="131" y="171"/>
                </a:moveTo>
                <a:cubicBezTo>
                  <a:pt x="131" y="171"/>
                  <a:pt x="131" y="171"/>
                  <a:pt x="131" y="171"/>
                </a:cubicBezTo>
                <a:cubicBezTo>
                  <a:pt x="130" y="172"/>
                  <a:pt x="131" y="172"/>
                  <a:pt x="131" y="171"/>
                </a:cubicBezTo>
                <a:close/>
                <a:moveTo>
                  <a:pt x="130" y="172"/>
                </a:moveTo>
                <a:cubicBezTo>
                  <a:pt x="130" y="172"/>
                  <a:pt x="130" y="172"/>
                  <a:pt x="130" y="172"/>
                </a:cubicBezTo>
                <a:cubicBezTo>
                  <a:pt x="130" y="172"/>
                  <a:pt x="130" y="172"/>
                  <a:pt x="130" y="171"/>
                </a:cubicBezTo>
                <a:cubicBezTo>
                  <a:pt x="130" y="172"/>
                  <a:pt x="130" y="172"/>
                  <a:pt x="130" y="172"/>
                </a:cubicBezTo>
                <a:close/>
                <a:moveTo>
                  <a:pt x="134" y="172"/>
                </a:moveTo>
                <a:cubicBezTo>
                  <a:pt x="135" y="172"/>
                  <a:pt x="135" y="172"/>
                  <a:pt x="135" y="172"/>
                </a:cubicBezTo>
                <a:cubicBezTo>
                  <a:pt x="135" y="172"/>
                  <a:pt x="135" y="172"/>
                  <a:pt x="135" y="172"/>
                </a:cubicBezTo>
                <a:cubicBezTo>
                  <a:pt x="135" y="172"/>
                  <a:pt x="134" y="172"/>
                  <a:pt x="134" y="172"/>
                </a:cubicBezTo>
                <a:close/>
                <a:moveTo>
                  <a:pt x="127" y="173"/>
                </a:moveTo>
                <a:cubicBezTo>
                  <a:pt x="127" y="173"/>
                  <a:pt x="127" y="173"/>
                  <a:pt x="127" y="173"/>
                </a:cubicBezTo>
                <a:cubicBezTo>
                  <a:pt x="127" y="172"/>
                  <a:pt x="128" y="172"/>
                  <a:pt x="127" y="172"/>
                </a:cubicBezTo>
                <a:cubicBezTo>
                  <a:pt x="127" y="172"/>
                  <a:pt x="127" y="172"/>
                  <a:pt x="127" y="173"/>
                </a:cubicBezTo>
                <a:close/>
                <a:moveTo>
                  <a:pt x="107" y="172"/>
                </a:moveTo>
                <a:cubicBezTo>
                  <a:pt x="107" y="173"/>
                  <a:pt x="107" y="173"/>
                  <a:pt x="107" y="173"/>
                </a:cubicBezTo>
                <a:cubicBezTo>
                  <a:pt x="107" y="173"/>
                  <a:pt x="107" y="173"/>
                  <a:pt x="108" y="172"/>
                </a:cubicBezTo>
                <a:cubicBezTo>
                  <a:pt x="107" y="172"/>
                  <a:pt x="107" y="173"/>
                  <a:pt x="107" y="172"/>
                </a:cubicBezTo>
                <a:close/>
                <a:moveTo>
                  <a:pt x="129" y="172"/>
                </a:moveTo>
                <a:cubicBezTo>
                  <a:pt x="129" y="173"/>
                  <a:pt x="130" y="172"/>
                  <a:pt x="129" y="172"/>
                </a:cubicBezTo>
                <a:close/>
                <a:moveTo>
                  <a:pt x="131" y="173"/>
                </a:moveTo>
                <a:cubicBezTo>
                  <a:pt x="131" y="173"/>
                  <a:pt x="131" y="172"/>
                  <a:pt x="131" y="172"/>
                </a:cubicBezTo>
                <a:cubicBezTo>
                  <a:pt x="131" y="172"/>
                  <a:pt x="131" y="173"/>
                  <a:pt x="131" y="173"/>
                </a:cubicBezTo>
                <a:close/>
                <a:moveTo>
                  <a:pt x="118" y="173"/>
                </a:moveTo>
                <a:cubicBezTo>
                  <a:pt x="118" y="173"/>
                  <a:pt x="118" y="172"/>
                  <a:pt x="117" y="172"/>
                </a:cubicBezTo>
                <a:cubicBezTo>
                  <a:pt x="118" y="172"/>
                  <a:pt x="117" y="173"/>
                  <a:pt x="118" y="173"/>
                </a:cubicBezTo>
                <a:close/>
                <a:moveTo>
                  <a:pt x="133" y="174"/>
                </a:moveTo>
                <a:cubicBezTo>
                  <a:pt x="133" y="175"/>
                  <a:pt x="132" y="175"/>
                  <a:pt x="132" y="176"/>
                </a:cubicBezTo>
                <a:cubicBezTo>
                  <a:pt x="132" y="176"/>
                  <a:pt x="132" y="177"/>
                  <a:pt x="132" y="177"/>
                </a:cubicBezTo>
                <a:cubicBezTo>
                  <a:pt x="133" y="177"/>
                  <a:pt x="132" y="176"/>
                  <a:pt x="133" y="175"/>
                </a:cubicBezTo>
                <a:cubicBezTo>
                  <a:pt x="133" y="175"/>
                  <a:pt x="134" y="174"/>
                  <a:pt x="134" y="174"/>
                </a:cubicBezTo>
                <a:cubicBezTo>
                  <a:pt x="134" y="173"/>
                  <a:pt x="134" y="173"/>
                  <a:pt x="134" y="173"/>
                </a:cubicBezTo>
                <a:cubicBezTo>
                  <a:pt x="134" y="173"/>
                  <a:pt x="133" y="174"/>
                  <a:pt x="133" y="174"/>
                </a:cubicBezTo>
                <a:close/>
                <a:moveTo>
                  <a:pt x="113" y="174"/>
                </a:moveTo>
                <a:cubicBezTo>
                  <a:pt x="113" y="174"/>
                  <a:pt x="113" y="173"/>
                  <a:pt x="113" y="173"/>
                </a:cubicBezTo>
                <a:cubicBezTo>
                  <a:pt x="113" y="173"/>
                  <a:pt x="113" y="173"/>
                  <a:pt x="113" y="174"/>
                </a:cubicBezTo>
                <a:close/>
                <a:moveTo>
                  <a:pt x="131" y="173"/>
                </a:moveTo>
                <a:cubicBezTo>
                  <a:pt x="131" y="173"/>
                  <a:pt x="132" y="173"/>
                  <a:pt x="131" y="173"/>
                </a:cubicBezTo>
                <a:cubicBezTo>
                  <a:pt x="131" y="173"/>
                  <a:pt x="131" y="173"/>
                  <a:pt x="131" y="173"/>
                </a:cubicBezTo>
                <a:close/>
                <a:moveTo>
                  <a:pt x="131" y="173"/>
                </a:moveTo>
                <a:cubicBezTo>
                  <a:pt x="131" y="173"/>
                  <a:pt x="131" y="173"/>
                  <a:pt x="131" y="173"/>
                </a:cubicBezTo>
                <a:cubicBezTo>
                  <a:pt x="131" y="173"/>
                  <a:pt x="131" y="173"/>
                  <a:pt x="131" y="173"/>
                </a:cubicBezTo>
                <a:cubicBezTo>
                  <a:pt x="131" y="173"/>
                  <a:pt x="131" y="173"/>
                  <a:pt x="131" y="173"/>
                </a:cubicBezTo>
                <a:close/>
                <a:moveTo>
                  <a:pt x="116" y="174"/>
                </a:moveTo>
                <a:cubicBezTo>
                  <a:pt x="116" y="174"/>
                  <a:pt x="116" y="175"/>
                  <a:pt x="116" y="175"/>
                </a:cubicBezTo>
                <a:cubicBezTo>
                  <a:pt x="117" y="175"/>
                  <a:pt x="116" y="175"/>
                  <a:pt x="117" y="175"/>
                </a:cubicBezTo>
                <a:cubicBezTo>
                  <a:pt x="117" y="174"/>
                  <a:pt x="117" y="174"/>
                  <a:pt x="117" y="173"/>
                </a:cubicBezTo>
                <a:cubicBezTo>
                  <a:pt x="117" y="173"/>
                  <a:pt x="117" y="173"/>
                  <a:pt x="117" y="173"/>
                </a:cubicBezTo>
                <a:cubicBezTo>
                  <a:pt x="117" y="174"/>
                  <a:pt x="117" y="174"/>
                  <a:pt x="116" y="174"/>
                </a:cubicBezTo>
                <a:close/>
                <a:moveTo>
                  <a:pt x="106" y="174"/>
                </a:moveTo>
                <a:cubicBezTo>
                  <a:pt x="107" y="174"/>
                  <a:pt x="107" y="174"/>
                  <a:pt x="107" y="173"/>
                </a:cubicBezTo>
                <a:cubicBezTo>
                  <a:pt x="107" y="173"/>
                  <a:pt x="107" y="173"/>
                  <a:pt x="106" y="173"/>
                </a:cubicBezTo>
                <a:cubicBezTo>
                  <a:pt x="106" y="174"/>
                  <a:pt x="107" y="174"/>
                  <a:pt x="106" y="174"/>
                </a:cubicBezTo>
                <a:close/>
                <a:moveTo>
                  <a:pt x="126" y="174"/>
                </a:moveTo>
                <a:cubicBezTo>
                  <a:pt x="126" y="174"/>
                  <a:pt x="126" y="174"/>
                  <a:pt x="126" y="174"/>
                </a:cubicBezTo>
                <a:cubicBezTo>
                  <a:pt x="125" y="174"/>
                  <a:pt x="125" y="174"/>
                  <a:pt x="126" y="174"/>
                </a:cubicBezTo>
                <a:close/>
                <a:moveTo>
                  <a:pt x="136" y="174"/>
                </a:moveTo>
                <a:cubicBezTo>
                  <a:pt x="136" y="174"/>
                  <a:pt x="136" y="174"/>
                  <a:pt x="136" y="174"/>
                </a:cubicBezTo>
                <a:close/>
                <a:moveTo>
                  <a:pt x="127" y="174"/>
                </a:moveTo>
                <a:cubicBezTo>
                  <a:pt x="127" y="174"/>
                  <a:pt x="126" y="174"/>
                  <a:pt x="126" y="174"/>
                </a:cubicBezTo>
                <a:cubicBezTo>
                  <a:pt x="126" y="174"/>
                  <a:pt x="126" y="174"/>
                  <a:pt x="127" y="174"/>
                </a:cubicBezTo>
                <a:close/>
                <a:moveTo>
                  <a:pt x="130" y="174"/>
                </a:moveTo>
                <a:cubicBezTo>
                  <a:pt x="130" y="174"/>
                  <a:pt x="131" y="174"/>
                  <a:pt x="131" y="174"/>
                </a:cubicBezTo>
                <a:cubicBezTo>
                  <a:pt x="131" y="174"/>
                  <a:pt x="130" y="174"/>
                  <a:pt x="130" y="174"/>
                </a:cubicBezTo>
                <a:cubicBezTo>
                  <a:pt x="130" y="174"/>
                  <a:pt x="130" y="174"/>
                  <a:pt x="130" y="174"/>
                </a:cubicBezTo>
                <a:close/>
                <a:moveTo>
                  <a:pt x="129" y="175"/>
                </a:moveTo>
                <a:cubicBezTo>
                  <a:pt x="129" y="175"/>
                  <a:pt x="129" y="175"/>
                  <a:pt x="129" y="174"/>
                </a:cubicBezTo>
                <a:cubicBezTo>
                  <a:pt x="129" y="174"/>
                  <a:pt x="129" y="174"/>
                  <a:pt x="129" y="175"/>
                </a:cubicBezTo>
                <a:close/>
                <a:moveTo>
                  <a:pt x="106" y="175"/>
                </a:moveTo>
                <a:cubicBezTo>
                  <a:pt x="106" y="175"/>
                  <a:pt x="106" y="175"/>
                  <a:pt x="106" y="175"/>
                </a:cubicBezTo>
                <a:cubicBezTo>
                  <a:pt x="106" y="174"/>
                  <a:pt x="106" y="174"/>
                  <a:pt x="106" y="174"/>
                </a:cubicBezTo>
                <a:cubicBezTo>
                  <a:pt x="106" y="174"/>
                  <a:pt x="106" y="174"/>
                  <a:pt x="106" y="174"/>
                </a:cubicBezTo>
                <a:cubicBezTo>
                  <a:pt x="106" y="174"/>
                  <a:pt x="106" y="174"/>
                  <a:pt x="106" y="175"/>
                </a:cubicBezTo>
                <a:close/>
                <a:moveTo>
                  <a:pt x="131" y="174"/>
                </a:moveTo>
                <a:cubicBezTo>
                  <a:pt x="131" y="175"/>
                  <a:pt x="131" y="174"/>
                  <a:pt x="131" y="174"/>
                </a:cubicBezTo>
                <a:close/>
                <a:moveTo>
                  <a:pt x="131" y="175"/>
                </a:moveTo>
                <a:cubicBezTo>
                  <a:pt x="132" y="175"/>
                  <a:pt x="132" y="175"/>
                  <a:pt x="132" y="175"/>
                </a:cubicBezTo>
                <a:cubicBezTo>
                  <a:pt x="132" y="175"/>
                  <a:pt x="132" y="175"/>
                  <a:pt x="132" y="175"/>
                </a:cubicBezTo>
                <a:cubicBezTo>
                  <a:pt x="132" y="175"/>
                  <a:pt x="132" y="175"/>
                  <a:pt x="131" y="175"/>
                </a:cubicBezTo>
                <a:cubicBezTo>
                  <a:pt x="131" y="175"/>
                  <a:pt x="131" y="175"/>
                  <a:pt x="131" y="175"/>
                </a:cubicBezTo>
                <a:close/>
                <a:moveTo>
                  <a:pt x="105" y="176"/>
                </a:moveTo>
                <a:cubicBezTo>
                  <a:pt x="106" y="176"/>
                  <a:pt x="106" y="175"/>
                  <a:pt x="106" y="175"/>
                </a:cubicBezTo>
                <a:cubicBezTo>
                  <a:pt x="106" y="175"/>
                  <a:pt x="105" y="175"/>
                  <a:pt x="105" y="176"/>
                </a:cubicBezTo>
                <a:close/>
                <a:moveTo>
                  <a:pt x="116" y="176"/>
                </a:moveTo>
                <a:cubicBezTo>
                  <a:pt x="116" y="176"/>
                  <a:pt x="116" y="175"/>
                  <a:pt x="116" y="175"/>
                </a:cubicBezTo>
                <a:cubicBezTo>
                  <a:pt x="116" y="175"/>
                  <a:pt x="116" y="176"/>
                  <a:pt x="116" y="176"/>
                </a:cubicBezTo>
                <a:close/>
                <a:moveTo>
                  <a:pt x="126" y="175"/>
                </a:moveTo>
                <a:cubicBezTo>
                  <a:pt x="126" y="175"/>
                  <a:pt x="126" y="175"/>
                  <a:pt x="126" y="175"/>
                </a:cubicBezTo>
                <a:cubicBezTo>
                  <a:pt x="126" y="176"/>
                  <a:pt x="126" y="176"/>
                  <a:pt x="126" y="175"/>
                </a:cubicBezTo>
                <a:close/>
                <a:moveTo>
                  <a:pt x="135" y="175"/>
                </a:moveTo>
                <a:cubicBezTo>
                  <a:pt x="134" y="175"/>
                  <a:pt x="134" y="175"/>
                  <a:pt x="134" y="176"/>
                </a:cubicBezTo>
                <a:cubicBezTo>
                  <a:pt x="134" y="176"/>
                  <a:pt x="134" y="176"/>
                  <a:pt x="135" y="175"/>
                </a:cubicBezTo>
                <a:close/>
                <a:moveTo>
                  <a:pt x="129" y="177"/>
                </a:moveTo>
                <a:cubicBezTo>
                  <a:pt x="129" y="177"/>
                  <a:pt x="129" y="177"/>
                  <a:pt x="129" y="178"/>
                </a:cubicBezTo>
                <a:cubicBezTo>
                  <a:pt x="129" y="178"/>
                  <a:pt x="129" y="178"/>
                  <a:pt x="130" y="177"/>
                </a:cubicBezTo>
                <a:cubicBezTo>
                  <a:pt x="129" y="177"/>
                  <a:pt x="129" y="176"/>
                  <a:pt x="130" y="176"/>
                </a:cubicBezTo>
                <a:cubicBezTo>
                  <a:pt x="130" y="176"/>
                  <a:pt x="130" y="176"/>
                  <a:pt x="129" y="176"/>
                </a:cubicBezTo>
                <a:cubicBezTo>
                  <a:pt x="129" y="176"/>
                  <a:pt x="129" y="177"/>
                  <a:pt x="129" y="177"/>
                </a:cubicBezTo>
                <a:close/>
                <a:moveTo>
                  <a:pt x="128" y="176"/>
                </a:moveTo>
                <a:cubicBezTo>
                  <a:pt x="128" y="176"/>
                  <a:pt x="128" y="176"/>
                  <a:pt x="128" y="176"/>
                </a:cubicBezTo>
                <a:close/>
                <a:moveTo>
                  <a:pt x="114" y="176"/>
                </a:moveTo>
                <a:cubicBezTo>
                  <a:pt x="114" y="177"/>
                  <a:pt x="114" y="176"/>
                  <a:pt x="114" y="176"/>
                </a:cubicBezTo>
                <a:close/>
                <a:moveTo>
                  <a:pt x="105" y="178"/>
                </a:moveTo>
                <a:cubicBezTo>
                  <a:pt x="105" y="178"/>
                  <a:pt x="105" y="177"/>
                  <a:pt x="105" y="177"/>
                </a:cubicBezTo>
                <a:cubicBezTo>
                  <a:pt x="105" y="177"/>
                  <a:pt x="105" y="177"/>
                  <a:pt x="105" y="176"/>
                </a:cubicBezTo>
                <a:cubicBezTo>
                  <a:pt x="105" y="176"/>
                  <a:pt x="105" y="176"/>
                  <a:pt x="105" y="176"/>
                </a:cubicBezTo>
                <a:cubicBezTo>
                  <a:pt x="105" y="177"/>
                  <a:pt x="104" y="178"/>
                  <a:pt x="105" y="178"/>
                </a:cubicBezTo>
                <a:close/>
                <a:moveTo>
                  <a:pt x="135" y="176"/>
                </a:moveTo>
                <a:cubicBezTo>
                  <a:pt x="135" y="176"/>
                  <a:pt x="135" y="176"/>
                  <a:pt x="135" y="176"/>
                </a:cubicBezTo>
                <a:close/>
                <a:moveTo>
                  <a:pt x="106" y="177"/>
                </a:moveTo>
                <a:cubicBezTo>
                  <a:pt x="106" y="177"/>
                  <a:pt x="106" y="177"/>
                  <a:pt x="106" y="177"/>
                </a:cubicBezTo>
                <a:cubicBezTo>
                  <a:pt x="106" y="177"/>
                  <a:pt x="106" y="177"/>
                  <a:pt x="107" y="177"/>
                </a:cubicBezTo>
                <a:cubicBezTo>
                  <a:pt x="107" y="177"/>
                  <a:pt x="107" y="177"/>
                  <a:pt x="107" y="177"/>
                </a:cubicBezTo>
                <a:cubicBezTo>
                  <a:pt x="107" y="177"/>
                  <a:pt x="107" y="176"/>
                  <a:pt x="107" y="176"/>
                </a:cubicBezTo>
                <a:cubicBezTo>
                  <a:pt x="106" y="177"/>
                  <a:pt x="106" y="177"/>
                  <a:pt x="106" y="177"/>
                </a:cubicBezTo>
                <a:close/>
                <a:moveTo>
                  <a:pt x="128" y="177"/>
                </a:moveTo>
                <a:cubicBezTo>
                  <a:pt x="128" y="177"/>
                  <a:pt x="128" y="176"/>
                  <a:pt x="128" y="176"/>
                </a:cubicBezTo>
                <a:cubicBezTo>
                  <a:pt x="128" y="177"/>
                  <a:pt x="128" y="177"/>
                  <a:pt x="128" y="177"/>
                </a:cubicBezTo>
                <a:close/>
                <a:moveTo>
                  <a:pt x="116" y="177"/>
                </a:moveTo>
                <a:cubicBezTo>
                  <a:pt x="115" y="177"/>
                  <a:pt x="115" y="177"/>
                  <a:pt x="115" y="177"/>
                </a:cubicBezTo>
                <a:cubicBezTo>
                  <a:pt x="115" y="177"/>
                  <a:pt x="115" y="177"/>
                  <a:pt x="116" y="177"/>
                </a:cubicBezTo>
                <a:close/>
                <a:moveTo>
                  <a:pt x="134" y="177"/>
                </a:moveTo>
                <a:cubicBezTo>
                  <a:pt x="134" y="177"/>
                  <a:pt x="134" y="177"/>
                  <a:pt x="134" y="177"/>
                </a:cubicBezTo>
                <a:cubicBezTo>
                  <a:pt x="134" y="177"/>
                  <a:pt x="133" y="177"/>
                  <a:pt x="134" y="177"/>
                </a:cubicBezTo>
                <a:close/>
                <a:moveTo>
                  <a:pt x="126" y="178"/>
                </a:moveTo>
                <a:cubicBezTo>
                  <a:pt x="126" y="177"/>
                  <a:pt x="126" y="177"/>
                  <a:pt x="126" y="177"/>
                </a:cubicBezTo>
                <a:cubicBezTo>
                  <a:pt x="126" y="177"/>
                  <a:pt x="126" y="178"/>
                  <a:pt x="126" y="178"/>
                </a:cubicBezTo>
                <a:close/>
                <a:moveTo>
                  <a:pt x="106" y="178"/>
                </a:moveTo>
                <a:cubicBezTo>
                  <a:pt x="106" y="178"/>
                  <a:pt x="106" y="178"/>
                  <a:pt x="106" y="178"/>
                </a:cubicBezTo>
                <a:close/>
                <a:moveTo>
                  <a:pt x="126" y="178"/>
                </a:moveTo>
                <a:cubicBezTo>
                  <a:pt x="125" y="178"/>
                  <a:pt x="125" y="179"/>
                  <a:pt x="125" y="179"/>
                </a:cubicBezTo>
                <a:cubicBezTo>
                  <a:pt x="126" y="179"/>
                  <a:pt x="126" y="178"/>
                  <a:pt x="126" y="178"/>
                </a:cubicBezTo>
                <a:close/>
                <a:moveTo>
                  <a:pt x="127" y="178"/>
                </a:moveTo>
                <a:cubicBezTo>
                  <a:pt x="127" y="178"/>
                  <a:pt x="127" y="178"/>
                  <a:pt x="127" y="178"/>
                </a:cubicBezTo>
                <a:cubicBezTo>
                  <a:pt x="127" y="178"/>
                  <a:pt x="127" y="178"/>
                  <a:pt x="127" y="178"/>
                </a:cubicBezTo>
                <a:close/>
                <a:moveTo>
                  <a:pt x="111" y="178"/>
                </a:moveTo>
                <a:cubicBezTo>
                  <a:pt x="111" y="178"/>
                  <a:pt x="111" y="177"/>
                  <a:pt x="111" y="178"/>
                </a:cubicBezTo>
                <a:close/>
                <a:moveTo>
                  <a:pt x="105" y="179"/>
                </a:moveTo>
                <a:cubicBezTo>
                  <a:pt x="106" y="179"/>
                  <a:pt x="107" y="179"/>
                  <a:pt x="106" y="178"/>
                </a:cubicBezTo>
                <a:cubicBezTo>
                  <a:pt x="106" y="179"/>
                  <a:pt x="105" y="179"/>
                  <a:pt x="105" y="179"/>
                </a:cubicBezTo>
                <a:close/>
                <a:moveTo>
                  <a:pt x="125" y="181"/>
                </a:moveTo>
                <a:cubicBezTo>
                  <a:pt x="125" y="182"/>
                  <a:pt x="125" y="182"/>
                  <a:pt x="125" y="182"/>
                </a:cubicBezTo>
                <a:cubicBezTo>
                  <a:pt x="125" y="182"/>
                  <a:pt x="125" y="182"/>
                  <a:pt x="126" y="182"/>
                </a:cubicBezTo>
                <a:cubicBezTo>
                  <a:pt x="125" y="181"/>
                  <a:pt x="126" y="181"/>
                  <a:pt x="126" y="181"/>
                </a:cubicBezTo>
                <a:cubicBezTo>
                  <a:pt x="126" y="180"/>
                  <a:pt x="127" y="179"/>
                  <a:pt x="127" y="178"/>
                </a:cubicBezTo>
                <a:cubicBezTo>
                  <a:pt x="127" y="179"/>
                  <a:pt x="125" y="180"/>
                  <a:pt x="125" y="181"/>
                </a:cubicBezTo>
                <a:close/>
                <a:moveTo>
                  <a:pt x="114" y="179"/>
                </a:moveTo>
                <a:cubicBezTo>
                  <a:pt x="114" y="179"/>
                  <a:pt x="114" y="179"/>
                  <a:pt x="114" y="178"/>
                </a:cubicBezTo>
                <a:cubicBezTo>
                  <a:pt x="114" y="178"/>
                  <a:pt x="114" y="178"/>
                  <a:pt x="114" y="178"/>
                </a:cubicBezTo>
                <a:cubicBezTo>
                  <a:pt x="114" y="178"/>
                  <a:pt x="114" y="179"/>
                  <a:pt x="114" y="179"/>
                </a:cubicBezTo>
                <a:close/>
                <a:moveTo>
                  <a:pt x="131" y="178"/>
                </a:moveTo>
                <a:cubicBezTo>
                  <a:pt x="132" y="179"/>
                  <a:pt x="132" y="178"/>
                  <a:pt x="131" y="178"/>
                </a:cubicBezTo>
                <a:close/>
                <a:moveTo>
                  <a:pt x="110" y="178"/>
                </a:moveTo>
                <a:cubicBezTo>
                  <a:pt x="110" y="179"/>
                  <a:pt x="110" y="178"/>
                  <a:pt x="110" y="178"/>
                </a:cubicBezTo>
                <a:close/>
                <a:moveTo>
                  <a:pt x="130" y="179"/>
                </a:moveTo>
                <a:cubicBezTo>
                  <a:pt x="130" y="179"/>
                  <a:pt x="130" y="179"/>
                  <a:pt x="130" y="179"/>
                </a:cubicBezTo>
                <a:cubicBezTo>
                  <a:pt x="130" y="179"/>
                  <a:pt x="130" y="178"/>
                  <a:pt x="130" y="178"/>
                </a:cubicBezTo>
                <a:cubicBezTo>
                  <a:pt x="130" y="178"/>
                  <a:pt x="130" y="178"/>
                  <a:pt x="130" y="178"/>
                </a:cubicBezTo>
                <a:cubicBezTo>
                  <a:pt x="130" y="178"/>
                  <a:pt x="130" y="179"/>
                  <a:pt x="130" y="179"/>
                </a:cubicBezTo>
                <a:close/>
                <a:moveTo>
                  <a:pt x="103" y="180"/>
                </a:moveTo>
                <a:cubicBezTo>
                  <a:pt x="104" y="180"/>
                  <a:pt x="104" y="179"/>
                  <a:pt x="104" y="179"/>
                </a:cubicBezTo>
                <a:cubicBezTo>
                  <a:pt x="104" y="179"/>
                  <a:pt x="103" y="179"/>
                  <a:pt x="103" y="180"/>
                </a:cubicBezTo>
                <a:close/>
                <a:moveTo>
                  <a:pt x="124" y="179"/>
                </a:moveTo>
                <a:cubicBezTo>
                  <a:pt x="125" y="179"/>
                  <a:pt x="125" y="179"/>
                  <a:pt x="124" y="179"/>
                </a:cubicBezTo>
                <a:cubicBezTo>
                  <a:pt x="124" y="179"/>
                  <a:pt x="124" y="179"/>
                  <a:pt x="124" y="179"/>
                </a:cubicBezTo>
                <a:close/>
                <a:moveTo>
                  <a:pt x="131" y="180"/>
                </a:moveTo>
                <a:cubicBezTo>
                  <a:pt x="131" y="180"/>
                  <a:pt x="130" y="179"/>
                  <a:pt x="131" y="179"/>
                </a:cubicBezTo>
                <a:cubicBezTo>
                  <a:pt x="131" y="179"/>
                  <a:pt x="131" y="179"/>
                  <a:pt x="130" y="179"/>
                </a:cubicBezTo>
                <a:cubicBezTo>
                  <a:pt x="130" y="179"/>
                  <a:pt x="131" y="180"/>
                  <a:pt x="131" y="180"/>
                </a:cubicBezTo>
                <a:close/>
                <a:moveTo>
                  <a:pt x="110" y="180"/>
                </a:moveTo>
                <a:cubicBezTo>
                  <a:pt x="110" y="180"/>
                  <a:pt x="110" y="179"/>
                  <a:pt x="110" y="179"/>
                </a:cubicBezTo>
                <a:cubicBezTo>
                  <a:pt x="110" y="179"/>
                  <a:pt x="109" y="180"/>
                  <a:pt x="110" y="180"/>
                </a:cubicBezTo>
                <a:close/>
                <a:moveTo>
                  <a:pt x="124" y="179"/>
                </a:moveTo>
                <a:cubicBezTo>
                  <a:pt x="124" y="179"/>
                  <a:pt x="124" y="179"/>
                  <a:pt x="124" y="179"/>
                </a:cubicBezTo>
                <a:cubicBezTo>
                  <a:pt x="124" y="179"/>
                  <a:pt x="124" y="179"/>
                  <a:pt x="124" y="179"/>
                </a:cubicBezTo>
                <a:cubicBezTo>
                  <a:pt x="124" y="179"/>
                  <a:pt x="124" y="179"/>
                  <a:pt x="124" y="179"/>
                </a:cubicBezTo>
                <a:cubicBezTo>
                  <a:pt x="124" y="179"/>
                  <a:pt x="124" y="179"/>
                  <a:pt x="124" y="179"/>
                </a:cubicBezTo>
                <a:close/>
                <a:moveTo>
                  <a:pt x="125" y="179"/>
                </a:moveTo>
                <a:cubicBezTo>
                  <a:pt x="125" y="179"/>
                  <a:pt x="125" y="180"/>
                  <a:pt x="125" y="180"/>
                </a:cubicBezTo>
                <a:cubicBezTo>
                  <a:pt x="125" y="179"/>
                  <a:pt x="125" y="179"/>
                  <a:pt x="125" y="179"/>
                </a:cubicBezTo>
                <a:cubicBezTo>
                  <a:pt x="125" y="179"/>
                  <a:pt x="125" y="179"/>
                  <a:pt x="125" y="179"/>
                </a:cubicBezTo>
                <a:close/>
                <a:moveTo>
                  <a:pt x="109" y="180"/>
                </a:moveTo>
                <a:cubicBezTo>
                  <a:pt x="109" y="180"/>
                  <a:pt x="109" y="180"/>
                  <a:pt x="109" y="181"/>
                </a:cubicBezTo>
                <a:cubicBezTo>
                  <a:pt x="109" y="180"/>
                  <a:pt x="110" y="180"/>
                  <a:pt x="110" y="180"/>
                </a:cubicBezTo>
                <a:cubicBezTo>
                  <a:pt x="109" y="180"/>
                  <a:pt x="109" y="180"/>
                  <a:pt x="109" y="179"/>
                </a:cubicBezTo>
                <a:cubicBezTo>
                  <a:pt x="109" y="180"/>
                  <a:pt x="109" y="180"/>
                  <a:pt x="109" y="180"/>
                </a:cubicBezTo>
                <a:close/>
                <a:moveTo>
                  <a:pt x="130" y="180"/>
                </a:moveTo>
                <a:cubicBezTo>
                  <a:pt x="130" y="181"/>
                  <a:pt x="129" y="181"/>
                  <a:pt x="129" y="182"/>
                </a:cubicBezTo>
                <a:cubicBezTo>
                  <a:pt x="130" y="182"/>
                  <a:pt x="130" y="181"/>
                  <a:pt x="131" y="181"/>
                </a:cubicBezTo>
                <a:cubicBezTo>
                  <a:pt x="130" y="180"/>
                  <a:pt x="130" y="180"/>
                  <a:pt x="130" y="180"/>
                </a:cubicBezTo>
                <a:cubicBezTo>
                  <a:pt x="130" y="180"/>
                  <a:pt x="130" y="180"/>
                  <a:pt x="130" y="180"/>
                </a:cubicBezTo>
                <a:close/>
                <a:moveTo>
                  <a:pt x="123" y="180"/>
                </a:moveTo>
                <a:cubicBezTo>
                  <a:pt x="123" y="181"/>
                  <a:pt x="123" y="180"/>
                  <a:pt x="123" y="180"/>
                </a:cubicBezTo>
                <a:close/>
                <a:moveTo>
                  <a:pt x="124" y="181"/>
                </a:moveTo>
                <a:cubicBezTo>
                  <a:pt x="125" y="181"/>
                  <a:pt x="125" y="180"/>
                  <a:pt x="124" y="181"/>
                </a:cubicBezTo>
                <a:close/>
                <a:moveTo>
                  <a:pt x="131" y="181"/>
                </a:moveTo>
                <a:cubicBezTo>
                  <a:pt x="131" y="181"/>
                  <a:pt x="131" y="181"/>
                  <a:pt x="131" y="181"/>
                </a:cubicBezTo>
                <a:close/>
                <a:moveTo>
                  <a:pt x="114" y="181"/>
                </a:moveTo>
                <a:cubicBezTo>
                  <a:pt x="114" y="181"/>
                  <a:pt x="114" y="181"/>
                  <a:pt x="114" y="181"/>
                </a:cubicBezTo>
                <a:cubicBezTo>
                  <a:pt x="114" y="181"/>
                  <a:pt x="114" y="181"/>
                  <a:pt x="114" y="181"/>
                </a:cubicBezTo>
                <a:cubicBezTo>
                  <a:pt x="114" y="181"/>
                  <a:pt x="114" y="181"/>
                  <a:pt x="114" y="181"/>
                </a:cubicBezTo>
                <a:close/>
                <a:moveTo>
                  <a:pt x="101" y="183"/>
                </a:moveTo>
                <a:cubicBezTo>
                  <a:pt x="101" y="184"/>
                  <a:pt x="101" y="184"/>
                  <a:pt x="101" y="185"/>
                </a:cubicBezTo>
                <a:cubicBezTo>
                  <a:pt x="101" y="185"/>
                  <a:pt x="101" y="185"/>
                  <a:pt x="100" y="185"/>
                </a:cubicBezTo>
                <a:cubicBezTo>
                  <a:pt x="100" y="185"/>
                  <a:pt x="100" y="186"/>
                  <a:pt x="100" y="187"/>
                </a:cubicBezTo>
                <a:cubicBezTo>
                  <a:pt x="100" y="187"/>
                  <a:pt x="100" y="188"/>
                  <a:pt x="100" y="188"/>
                </a:cubicBezTo>
                <a:cubicBezTo>
                  <a:pt x="101" y="186"/>
                  <a:pt x="103" y="183"/>
                  <a:pt x="103" y="181"/>
                </a:cubicBezTo>
                <a:cubicBezTo>
                  <a:pt x="102" y="181"/>
                  <a:pt x="103" y="183"/>
                  <a:pt x="101" y="183"/>
                </a:cubicBezTo>
                <a:close/>
                <a:moveTo>
                  <a:pt x="124" y="182"/>
                </a:moveTo>
                <a:cubicBezTo>
                  <a:pt x="124" y="182"/>
                  <a:pt x="124" y="182"/>
                  <a:pt x="124" y="181"/>
                </a:cubicBezTo>
                <a:cubicBezTo>
                  <a:pt x="124" y="181"/>
                  <a:pt x="124" y="182"/>
                  <a:pt x="124" y="182"/>
                </a:cubicBezTo>
                <a:close/>
                <a:moveTo>
                  <a:pt x="112" y="182"/>
                </a:moveTo>
                <a:cubicBezTo>
                  <a:pt x="113" y="182"/>
                  <a:pt x="113" y="182"/>
                  <a:pt x="113" y="182"/>
                </a:cubicBezTo>
                <a:cubicBezTo>
                  <a:pt x="112" y="182"/>
                  <a:pt x="112" y="182"/>
                  <a:pt x="112" y="182"/>
                </a:cubicBezTo>
                <a:close/>
                <a:moveTo>
                  <a:pt x="104" y="182"/>
                </a:moveTo>
                <a:cubicBezTo>
                  <a:pt x="104" y="182"/>
                  <a:pt x="103" y="182"/>
                  <a:pt x="104" y="182"/>
                </a:cubicBezTo>
                <a:close/>
                <a:moveTo>
                  <a:pt x="105" y="182"/>
                </a:moveTo>
                <a:cubicBezTo>
                  <a:pt x="105" y="182"/>
                  <a:pt x="105" y="182"/>
                  <a:pt x="105" y="182"/>
                </a:cubicBezTo>
                <a:cubicBezTo>
                  <a:pt x="105" y="182"/>
                  <a:pt x="105" y="182"/>
                  <a:pt x="105" y="182"/>
                </a:cubicBezTo>
                <a:cubicBezTo>
                  <a:pt x="105" y="182"/>
                  <a:pt x="105" y="182"/>
                  <a:pt x="105" y="182"/>
                </a:cubicBezTo>
                <a:cubicBezTo>
                  <a:pt x="105" y="182"/>
                  <a:pt x="105" y="182"/>
                  <a:pt x="105" y="182"/>
                </a:cubicBezTo>
                <a:close/>
                <a:moveTo>
                  <a:pt x="103" y="182"/>
                </a:moveTo>
                <a:cubicBezTo>
                  <a:pt x="103" y="182"/>
                  <a:pt x="104" y="182"/>
                  <a:pt x="103" y="182"/>
                </a:cubicBezTo>
                <a:close/>
                <a:moveTo>
                  <a:pt x="103" y="184"/>
                </a:moveTo>
                <a:cubicBezTo>
                  <a:pt x="104" y="185"/>
                  <a:pt x="101" y="186"/>
                  <a:pt x="102" y="187"/>
                </a:cubicBezTo>
                <a:cubicBezTo>
                  <a:pt x="103" y="187"/>
                  <a:pt x="103" y="186"/>
                  <a:pt x="103" y="186"/>
                </a:cubicBezTo>
                <a:cubicBezTo>
                  <a:pt x="103" y="184"/>
                  <a:pt x="105" y="184"/>
                  <a:pt x="104" y="182"/>
                </a:cubicBezTo>
                <a:cubicBezTo>
                  <a:pt x="103" y="182"/>
                  <a:pt x="103" y="183"/>
                  <a:pt x="103" y="184"/>
                </a:cubicBezTo>
                <a:close/>
                <a:moveTo>
                  <a:pt x="125" y="182"/>
                </a:moveTo>
                <a:cubicBezTo>
                  <a:pt x="125" y="182"/>
                  <a:pt x="125" y="182"/>
                  <a:pt x="125" y="182"/>
                </a:cubicBezTo>
                <a:cubicBezTo>
                  <a:pt x="125" y="182"/>
                  <a:pt x="125" y="182"/>
                  <a:pt x="125" y="182"/>
                </a:cubicBezTo>
                <a:close/>
                <a:moveTo>
                  <a:pt x="130" y="182"/>
                </a:moveTo>
                <a:cubicBezTo>
                  <a:pt x="130" y="183"/>
                  <a:pt x="130" y="182"/>
                  <a:pt x="130" y="182"/>
                </a:cubicBezTo>
                <a:close/>
                <a:moveTo>
                  <a:pt x="123" y="183"/>
                </a:moveTo>
                <a:cubicBezTo>
                  <a:pt x="124" y="183"/>
                  <a:pt x="124" y="183"/>
                  <a:pt x="124" y="182"/>
                </a:cubicBezTo>
                <a:cubicBezTo>
                  <a:pt x="124" y="182"/>
                  <a:pt x="123" y="182"/>
                  <a:pt x="123" y="182"/>
                </a:cubicBezTo>
                <a:cubicBezTo>
                  <a:pt x="123" y="183"/>
                  <a:pt x="123" y="183"/>
                  <a:pt x="123" y="183"/>
                </a:cubicBezTo>
                <a:close/>
                <a:moveTo>
                  <a:pt x="130" y="184"/>
                </a:moveTo>
                <a:cubicBezTo>
                  <a:pt x="130" y="184"/>
                  <a:pt x="130" y="183"/>
                  <a:pt x="130" y="183"/>
                </a:cubicBezTo>
                <a:cubicBezTo>
                  <a:pt x="130" y="183"/>
                  <a:pt x="130" y="183"/>
                  <a:pt x="130" y="184"/>
                </a:cubicBezTo>
                <a:close/>
                <a:moveTo>
                  <a:pt x="129" y="184"/>
                </a:moveTo>
                <a:cubicBezTo>
                  <a:pt x="129" y="184"/>
                  <a:pt x="129" y="183"/>
                  <a:pt x="129" y="183"/>
                </a:cubicBezTo>
                <a:cubicBezTo>
                  <a:pt x="129" y="183"/>
                  <a:pt x="129" y="183"/>
                  <a:pt x="129" y="183"/>
                </a:cubicBezTo>
                <a:cubicBezTo>
                  <a:pt x="129" y="183"/>
                  <a:pt x="129" y="183"/>
                  <a:pt x="129" y="184"/>
                </a:cubicBezTo>
                <a:close/>
                <a:moveTo>
                  <a:pt x="123" y="184"/>
                </a:moveTo>
                <a:cubicBezTo>
                  <a:pt x="123" y="184"/>
                  <a:pt x="124" y="183"/>
                  <a:pt x="123" y="183"/>
                </a:cubicBezTo>
                <a:cubicBezTo>
                  <a:pt x="123" y="183"/>
                  <a:pt x="123" y="184"/>
                  <a:pt x="123" y="184"/>
                </a:cubicBezTo>
                <a:close/>
                <a:moveTo>
                  <a:pt x="113" y="183"/>
                </a:moveTo>
                <a:cubicBezTo>
                  <a:pt x="113" y="183"/>
                  <a:pt x="113" y="183"/>
                  <a:pt x="113" y="183"/>
                </a:cubicBezTo>
                <a:close/>
                <a:moveTo>
                  <a:pt x="100" y="184"/>
                </a:moveTo>
                <a:cubicBezTo>
                  <a:pt x="100" y="184"/>
                  <a:pt x="100" y="184"/>
                  <a:pt x="100" y="184"/>
                </a:cubicBezTo>
                <a:close/>
                <a:moveTo>
                  <a:pt x="131" y="184"/>
                </a:moveTo>
                <a:cubicBezTo>
                  <a:pt x="131" y="184"/>
                  <a:pt x="131" y="184"/>
                  <a:pt x="131" y="184"/>
                </a:cubicBezTo>
                <a:close/>
                <a:moveTo>
                  <a:pt x="100" y="184"/>
                </a:moveTo>
                <a:cubicBezTo>
                  <a:pt x="100" y="184"/>
                  <a:pt x="100" y="183"/>
                  <a:pt x="100" y="184"/>
                </a:cubicBezTo>
                <a:close/>
                <a:moveTo>
                  <a:pt x="129" y="186"/>
                </a:moveTo>
                <a:cubicBezTo>
                  <a:pt x="129" y="185"/>
                  <a:pt x="129" y="184"/>
                  <a:pt x="130" y="184"/>
                </a:cubicBezTo>
                <a:cubicBezTo>
                  <a:pt x="130" y="184"/>
                  <a:pt x="129" y="184"/>
                  <a:pt x="129" y="184"/>
                </a:cubicBezTo>
                <a:cubicBezTo>
                  <a:pt x="129" y="184"/>
                  <a:pt x="129" y="185"/>
                  <a:pt x="129" y="186"/>
                </a:cubicBezTo>
                <a:close/>
                <a:moveTo>
                  <a:pt x="113" y="185"/>
                </a:moveTo>
                <a:cubicBezTo>
                  <a:pt x="113" y="185"/>
                  <a:pt x="113" y="184"/>
                  <a:pt x="113" y="184"/>
                </a:cubicBezTo>
                <a:cubicBezTo>
                  <a:pt x="113" y="184"/>
                  <a:pt x="112" y="184"/>
                  <a:pt x="113" y="185"/>
                </a:cubicBezTo>
                <a:close/>
                <a:moveTo>
                  <a:pt x="111" y="184"/>
                </a:moveTo>
                <a:cubicBezTo>
                  <a:pt x="111" y="184"/>
                  <a:pt x="111" y="184"/>
                  <a:pt x="111" y="184"/>
                </a:cubicBezTo>
                <a:close/>
                <a:moveTo>
                  <a:pt x="122" y="185"/>
                </a:moveTo>
                <a:cubicBezTo>
                  <a:pt x="123" y="185"/>
                  <a:pt x="123" y="184"/>
                  <a:pt x="123" y="184"/>
                </a:cubicBezTo>
                <a:cubicBezTo>
                  <a:pt x="123" y="185"/>
                  <a:pt x="122" y="185"/>
                  <a:pt x="122" y="185"/>
                </a:cubicBezTo>
                <a:close/>
                <a:moveTo>
                  <a:pt x="130" y="184"/>
                </a:moveTo>
                <a:cubicBezTo>
                  <a:pt x="130" y="184"/>
                  <a:pt x="130" y="184"/>
                  <a:pt x="130" y="184"/>
                </a:cubicBezTo>
                <a:cubicBezTo>
                  <a:pt x="130" y="184"/>
                  <a:pt x="130" y="184"/>
                  <a:pt x="130" y="184"/>
                </a:cubicBezTo>
                <a:close/>
                <a:moveTo>
                  <a:pt x="100" y="185"/>
                </a:moveTo>
                <a:cubicBezTo>
                  <a:pt x="100" y="185"/>
                  <a:pt x="100" y="185"/>
                  <a:pt x="100" y="185"/>
                </a:cubicBezTo>
                <a:close/>
                <a:moveTo>
                  <a:pt x="123" y="186"/>
                </a:moveTo>
                <a:cubicBezTo>
                  <a:pt x="123" y="186"/>
                  <a:pt x="123" y="186"/>
                  <a:pt x="123" y="186"/>
                </a:cubicBezTo>
                <a:close/>
                <a:moveTo>
                  <a:pt x="110" y="187"/>
                </a:moveTo>
                <a:cubicBezTo>
                  <a:pt x="110" y="187"/>
                  <a:pt x="110" y="186"/>
                  <a:pt x="110" y="186"/>
                </a:cubicBezTo>
                <a:cubicBezTo>
                  <a:pt x="110" y="186"/>
                  <a:pt x="110" y="187"/>
                  <a:pt x="110" y="187"/>
                </a:cubicBezTo>
                <a:close/>
                <a:moveTo>
                  <a:pt x="127" y="186"/>
                </a:moveTo>
                <a:cubicBezTo>
                  <a:pt x="127" y="187"/>
                  <a:pt x="127" y="187"/>
                  <a:pt x="127" y="187"/>
                </a:cubicBezTo>
                <a:cubicBezTo>
                  <a:pt x="127" y="187"/>
                  <a:pt x="127" y="186"/>
                  <a:pt x="127" y="186"/>
                </a:cubicBezTo>
                <a:cubicBezTo>
                  <a:pt x="127" y="186"/>
                  <a:pt x="127" y="187"/>
                  <a:pt x="127" y="186"/>
                </a:cubicBezTo>
                <a:close/>
                <a:moveTo>
                  <a:pt x="127" y="187"/>
                </a:moveTo>
                <a:cubicBezTo>
                  <a:pt x="127" y="187"/>
                  <a:pt x="127" y="187"/>
                  <a:pt x="127" y="187"/>
                </a:cubicBezTo>
                <a:close/>
                <a:moveTo>
                  <a:pt x="102" y="188"/>
                </a:moveTo>
                <a:cubicBezTo>
                  <a:pt x="102" y="188"/>
                  <a:pt x="102" y="188"/>
                  <a:pt x="102" y="188"/>
                </a:cubicBezTo>
                <a:cubicBezTo>
                  <a:pt x="102" y="188"/>
                  <a:pt x="102" y="188"/>
                  <a:pt x="102" y="188"/>
                </a:cubicBezTo>
                <a:close/>
                <a:moveTo>
                  <a:pt x="99" y="189"/>
                </a:moveTo>
                <a:cubicBezTo>
                  <a:pt x="99" y="189"/>
                  <a:pt x="99" y="189"/>
                  <a:pt x="99" y="189"/>
                </a:cubicBezTo>
                <a:cubicBezTo>
                  <a:pt x="99" y="190"/>
                  <a:pt x="99" y="190"/>
                  <a:pt x="98" y="190"/>
                </a:cubicBezTo>
                <a:cubicBezTo>
                  <a:pt x="98" y="191"/>
                  <a:pt x="98" y="192"/>
                  <a:pt x="98" y="193"/>
                </a:cubicBezTo>
                <a:cubicBezTo>
                  <a:pt x="99" y="192"/>
                  <a:pt x="99" y="190"/>
                  <a:pt x="100" y="188"/>
                </a:cubicBezTo>
                <a:cubicBezTo>
                  <a:pt x="100" y="188"/>
                  <a:pt x="100" y="188"/>
                  <a:pt x="100" y="188"/>
                </a:cubicBezTo>
                <a:cubicBezTo>
                  <a:pt x="99" y="188"/>
                  <a:pt x="99" y="189"/>
                  <a:pt x="99" y="189"/>
                </a:cubicBezTo>
                <a:close/>
                <a:moveTo>
                  <a:pt x="108" y="190"/>
                </a:moveTo>
                <a:cubicBezTo>
                  <a:pt x="108" y="190"/>
                  <a:pt x="109" y="190"/>
                  <a:pt x="109" y="190"/>
                </a:cubicBezTo>
                <a:cubicBezTo>
                  <a:pt x="109" y="190"/>
                  <a:pt x="109" y="189"/>
                  <a:pt x="110" y="188"/>
                </a:cubicBezTo>
                <a:cubicBezTo>
                  <a:pt x="109" y="188"/>
                  <a:pt x="109" y="189"/>
                  <a:pt x="108" y="190"/>
                </a:cubicBezTo>
                <a:close/>
                <a:moveTo>
                  <a:pt x="101" y="189"/>
                </a:moveTo>
                <a:cubicBezTo>
                  <a:pt x="101" y="190"/>
                  <a:pt x="101" y="191"/>
                  <a:pt x="99" y="191"/>
                </a:cubicBezTo>
                <a:cubicBezTo>
                  <a:pt x="99" y="191"/>
                  <a:pt x="99" y="191"/>
                  <a:pt x="99" y="192"/>
                </a:cubicBezTo>
                <a:cubicBezTo>
                  <a:pt x="100" y="192"/>
                  <a:pt x="100" y="193"/>
                  <a:pt x="100" y="192"/>
                </a:cubicBezTo>
                <a:cubicBezTo>
                  <a:pt x="100" y="192"/>
                  <a:pt x="100" y="192"/>
                  <a:pt x="100" y="191"/>
                </a:cubicBezTo>
                <a:cubicBezTo>
                  <a:pt x="101" y="191"/>
                  <a:pt x="101" y="191"/>
                  <a:pt x="101" y="190"/>
                </a:cubicBezTo>
                <a:cubicBezTo>
                  <a:pt x="101" y="190"/>
                  <a:pt x="101" y="190"/>
                  <a:pt x="101" y="190"/>
                </a:cubicBezTo>
                <a:cubicBezTo>
                  <a:pt x="101" y="189"/>
                  <a:pt x="101" y="189"/>
                  <a:pt x="102" y="189"/>
                </a:cubicBezTo>
                <a:cubicBezTo>
                  <a:pt x="102" y="189"/>
                  <a:pt x="101" y="189"/>
                  <a:pt x="101" y="189"/>
                </a:cubicBezTo>
                <a:close/>
                <a:moveTo>
                  <a:pt x="275" y="190"/>
                </a:moveTo>
                <a:cubicBezTo>
                  <a:pt x="275" y="190"/>
                  <a:pt x="276" y="190"/>
                  <a:pt x="276" y="190"/>
                </a:cubicBezTo>
                <a:cubicBezTo>
                  <a:pt x="276" y="189"/>
                  <a:pt x="276" y="189"/>
                  <a:pt x="276" y="189"/>
                </a:cubicBezTo>
                <a:cubicBezTo>
                  <a:pt x="275" y="189"/>
                  <a:pt x="275" y="189"/>
                  <a:pt x="275" y="190"/>
                </a:cubicBezTo>
                <a:close/>
                <a:moveTo>
                  <a:pt x="107" y="190"/>
                </a:moveTo>
                <a:cubicBezTo>
                  <a:pt x="107" y="190"/>
                  <a:pt x="108" y="190"/>
                  <a:pt x="108" y="189"/>
                </a:cubicBezTo>
                <a:cubicBezTo>
                  <a:pt x="107" y="189"/>
                  <a:pt x="107" y="189"/>
                  <a:pt x="107" y="189"/>
                </a:cubicBezTo>
                <a:cubicBezTo>
                  <a:pt x="107" y="189"/>
                  <a:pt x="107" y="190"/>
                  <a:pt x="107" y="190"/>
                </a:cubicBezTo>
                <a:close/>
                <a:moveTo>
                  <a:pt x="120" y="191"/>
                </a:moveTo>
                <a:cubicBezTo>
                  <a:pt x="120" y="191"/>
                  <a:pt x="120" y="191"/>
                  <a:pt x="120" y="190"/>
                </a:cubicBezTo>
                <a:cubicBezTo>
                  <a:pt x="120" y="190"/>
                  <a:pt x="119" y="191"/>
                  <a:pt x="120" y="191"/>
                </a:cubicBezTo>
                <a:close/>
                <a:moveTo>
                  <a:pt x="108" y="191"/>
                </a:moveTo>
                <a:cubicBezTo>
                  <a:pt x="108" y="191"/>
                  <a:pt x="108" y="190"/>
                  <a:pt x="108" y="191"/>
                </a:cubicBezTo>
                <a:close/>
                <a:moveTo>
                  <a:pt x="108" y="192"/>
                </a:moveTo>
                <a:cubicBezTo>
                  <a:pt x="108" y="192"/>
                  <a:pt x="108" y="191"/>
                  <a:pt x="108" y="191"/>
                </a:cubicBezTo>
                <a:cubicBezTo>
                  <a:pt x="108" y="191"/>
                  <a:pt x="108" y="191"/>
                  <a:pt x="108" y="191"/>
                </a:cubicBezTo>
                <a:cubicBezTo>
                  <a:pt x="108" y="191"/>
                  <a:pt x="108" y="191"/>
                  <a:pt x="108" y="192"/>
                </a:cubicBezTo>
                <a:close/>
                <a:moveTo>
                  <a:pt x="119" y="192"/>
                </a:moveTo>
                <a:cubicBezTo>
                  <a:pt x="119" y="191"/>
                  <a:pt x="119" y="192"/>
                  <a:pt x="119" y="192"/>
                </a:cubicBezTo>
                <a:close/>
                <a:moveTo>
                  <a:pt x="120" y="192"/>
                </a:moveTo>
                <a:cubicBezTo>
                  <a:pt x="120" y="192"/>
                  <a:pt x="120" y="192"/>
                  <a:pt x="120" y="191"/>
                </a:cubicBezTo>
                <a:cubicBezTo>
                  <a:pt x="120" y="191"/>
                  <a:pt x="120" y="191"/>
                  <a:pt x="120" y="191"/>
                </a:cubicBezTo>
                <a:cubicBezTo>
                  <a:pt x="120" y="192"/>
                  <a:pt x="119" y="192"/>
                  <a:pt x="120" y="192"/>
                </a:cubicBezTo>
                <a:close/>
                <a:moveTo>
                  <a:pt x="109" y="192"/>
                </a:moveTo>
                <a:cubicBezTo>
                  <a:pt x="109" y="192"/>
                  <a:pt x="110" y="192"/>
                  <a:pt x="109" y="192"/>
                </a:cubicBezTo>
                <a:cubicBezTo>
                  <a:pt x="109" y="192"/>
                  <a:pt x="109" y="192"/>
                  <a:pt x="109" y="192"/>
                </a:cubicBezTo>
                <a:close/>
                <a:moveTo>
                  <a:pt x="119" y="192"/>
                </a:moveTo>
                <a:cubicBezTo>
                  <a:pt x="119" y="192"/>
                  <a:pt x="119" y="191"/>
                  <a:pt x="119" y="192"/>
                </a:cubicBezTo>
                <a:close/>
                <a:moveTo>
                  <a:pt x="119" y="193"/>
                </a:moveTo>
                <a:cubicBezTo>
                  <a:pt x="119" y="193"/>
                  <a:pt x="119" y="193"/>
                  <a:pt x="119" y="193"/>
                </a:cubicBezTo>
                <a:cubicBezTo>
                  <a:pt x="119" y="193"/>
                  <a:pt x="118" y="193"/>
                  <a:pt x="119" y="193"/>
                </a:cubicBezTo>
                <a:close/>
                <a:moveTo>
                  <a:pt x="107" y="193"/>
                </a:moveTo>
                <a:cubicBezTo>
                  <a:pt x="106" y="194"/>
                  <a:pt x="107" y="196"/>
                  <a:pt x="106" y="197"/>
                </a:cubicBezTo>
                <a:cubicBezTo>
                  <a:pt x="106" y="197"/>
                  <a:pt x="105" y="197"/>
                  <a:pt x="106" y="198"/>
                </a:cubicBezTo>
                <a:cubicBezTo>
                  <a:pt x="106" y="198"/>
                  <a:pt x="106" y="197"/>
                  <a:pt x="106" y="197"/>
                </a:cubicBezTo>
                <a:cubicBezTo>
                  <a:pt x="107" y="196"/>
                  <a:pt x="107" y="195"/>
                  <a:pt x="108" y="194"/>
                </a:cubicBezTo>
                <a:cubicBezTo>
                  <a:pt x="107" y="194"/>
                  <a:pt x="108" y="194"/>
                  <a:pt x="108" y="193"/>
                </a:cubicBezTo>
                <a:cubicBezTo>
                  <a:pt x="107" y="193"/>
                  <a:pt x="107" y="193"/>
                  <a:pt x="107" y="193"/>
                </a:cubicBezTo>
                <a:close/>
                <a:moveTo>
                  <a:pt x="106" y="194"/>
                </a:moveTo>
                <a:cubicBezTo>
                  <a:pt x="106" y="194"/>
                  <a:pt x="106" y="193"/>
                  <a:pt x="106" y="193"/>
                </a:cubicBezTo>
                <a:cubicBezTo>
                  <a:pt x="106" y="193"/>
                  <a:pt x="105" y="194"/>
                  <a:pt x="106" y="194"/>
                </a:cubicBezTo>
                <a:close/>
                <a:moveTo>
                  <a:pt x="97" y="194"/>
                </a:moveTo>
                <a:cubicBezTo>
                  <a:pt x="98" y="194"/>
                  <a:pt x="98" y="193"/>
                  <a:pt x="98" y="193"/>
                </a:cubicBezTo>
                <a:cubicBezTo>
                  <a:pt x="98" y="194"/>
                  <a:pt x="97" y="194"/>
                  <a:pt x="97" y="194"/>
                </a:cubicBezTo>
                <a:close/>
                <a:moveTo>
                  <a:pt x="108" y="194"/>
                </a:moveTo>
                <a:cubicBezTo>
                  <a:pt x="109" y="194"/>
                  <a:pt x="109" y="194"/>
                  <a:pt x="109" y="193"/>
                </a:cubicBezTo>
                <a:cubicBezTo>
                  <a:pt x="109" y="193"/>
                  <a:pt x="108" y="193"/>
                  <a:pt x="108" y="194"/>
                </a:cubicBezTo>
                <a:close/>
                <a:moveTo>
                  <a:pt x="118" y="195"/>
                </a:moveTo>
                <a:cubicBezTo>
                  <a:pt x="118" y="195"/>
                  <a:pt x="118" y="194"/>
                  <a:pt x="118" y="194"/>
                </a:cubicBezTo>
                <a:cubicBezTo>
                  <a:pt x="118" y="194"/>
                  <a:pt x="118" y="194"/>
                  <a:pt x="118" y="194"/>
                </a:cubicBezTo>
                <a:cubicBezTo>
                  <a:pt x="118" y="194"/>
                  <a:pt x="118" y="194"/>
                  <a:pt x="118" y="195"/>
                </a:cubicBezTo>
                <a:close/>
                <a:moveTo>
                  <a:pt x="105" y="196"/>
                </a:moveTo>
                <a:cubicBezTo>
                  <a:pt x="105" y="195"/>
                  <a:pt x="105" y="195"/>
                  <a:pt x="105" y="194"/>
                </a:cubicBezTo>
                <a:cubicBezTo>
                  <a:pt x="105" y="194"/>
                  <a:pt x="105" y="194"/>
                  <a:pt x="105" y="194"/>
                </a:cubicBezTo>
                <a:cubicBezTo>
                  <a:pt x="105" y="195"/>
                  <a:pt x="104" y="195"/>
                  <a:pt x="105" y="196"/>
                </a:cubicBezTo>
                <a:close/>
                <a:moveTo>
                  <a:pt x="108" y="196"/>
                </a:moveTo>
                <a:cubicBezTo>
                  <a:pt x="108" y="196"/>
                  <a:pt x="109" y="195"/>
                  <a:pt x="108" y="195"/>
                </a:cubicBezTo>
                <a:cubicBezTo>
                  <a:pt x="108" y="195"/>
                  <a:pt x="107" y="196"/>
                  <a:pt x="108" y="196"/>
                </a:cubicBezTo>
                <a:close/>
                <a:moveTo>
                  <a:pt x="104" y="196"/>
                </a:moveTo>
                <a:cubicBezTo>
                  <a:pt x="105" y="196"/>
                  <a:pt x="105" y="196"/>
                  <a:pt x="104" y="196"/>
                </a:cubicBezTo>
                <a:cubicBezTo>
                  <a:pt x="104" y="196"/>
                  <a:pt x="104" y="196"/>
                  <a:pt x="104" y="196"/>
                </a:cubicBezTo>
                <a:close/>
                <a:moveTo>
                  <a:pt x="117" y="196"/>
                </a:moveTo>
                <a:cubicBezTo>
                  <a:pt x="117" y="196"/>
                  <a:pt x="117" y="197"/>
                  <a:pt x="117" y="197"/>
                </a:cubicBezTo>
                <a:cubicBezTo>
                  <a:pt x="117" y="197"/>
                  <a:pt x="117" y="197"/>
                  <a:pt x="117" y="197"/>
                </a:cubicBezTo>
                <a:cubicBezTo>
                  <a:pt x="117" y="197"/>
                  <a:pt x="118" y="197"/>
                  <a:pt x="117" y="196"/>
                </a:cubicBezTo>
                <a:close/>
                <a:moveTo>
                  <a:pt x="103" y="199"/>
                </a:moveTo>
                <a:cubicBezTo>
                  <a:pt x="104" y="199"/>
                  <a:pt x="104" y="197"/>
                  <a:pt x="104" y="197"/>
                </a:cubicBezTo>
                <a:cubicBezTo>
                  <a:pt x="104" y="197"/>
                  <a:pt x="103" y="198"/>
                  <a:pt x="103" y="199"/>
                </a:cubicBezTo>
                <a:close/>
                <a:moveTo>
                  <a:pt x="117" y="198"/>
                </a:moveTo>
                <a:cubicBezTo>
                  <a:pt x="118" y="197"/>
                  <a:pt x="117" y="197"/>
                  <a:pt x="117" y="197"/>
                </a:cubicBezTo>
                <a:cubicBezTo>
                  <a:pt x="117" y="197"/>
                  <a:pt x="117" y="198"/>
                  <a:pt x="117" y="198"/>
                </a:cubicBezTo>
                <a:close/>
                <a:moveTo>
                  <a:pt x="105" y="199"/>
                </a:moveTo>
                <a:cubicBezTo>
                  <a:pt x="105" y="199"/>
                  <a:pt x="105" y="198"/>
                  <a:pt x="105" y="198"/>
                </a:cubicBezTo>
                <a:cubicBezTo>
                  <a:pt x="105" y="198"/>
                  <a:pt x="105" y="199"/>
                  <a:pt x="105" y="199"/>
                </a:cubicBezTo>
                <a:close/>
                <a:moveTo>
                  <a:pt x="107" y="198"/>
                </a:moveTo>
                <a:cubicBezTo>
                  <a:pt x="107" y="198"/>
                  <a:pt x="107" y="198"/>
                  <a:pt x="106" y="198"/>
                </a:cubicBezTo>
                <a:cubicBezTo>
                  <a:pt x="107" y="198"/>
                  <a:pt x="107" y="199"/>
                  <a:pt x="107" y="198"/>
                </a:cubicBezTo>
                <a:close/>
                <a:moveTo>
                  <a:pt x="106" y="200"/>
                </a:moveTo>
                <a:cubicBezTo>
                  <a:pt x="106" y="200"/>
                  <a:pt x="107" y="199"/>
                  <a:pt x="106" y="199"/>
                </a:cubicBezTo>
                <a:cubicBezTo>
                  <a:pt x="106" y="199"/>
                  <a:pt x="106" y="199"/>
                  <a:pt x="106" y="200"/>
                </a:cubicBezTo>
                <a:close/>
                <a:moveTo>
                  <a:pt x="116" y="199"/>
                </a:moveTo>
                <a:cubicBezTo>
                  <a:pt x="116" y="199"/>
                  <a:pt x="116" y="199"/>
                  <a:pt x="116" y="199"/>
                </a:cubicBezTo>
                <a:close/>
                <a:moveTo>
                  <a:pt x="102" y="200"/>
                </a:moveTo>
                <a:cubicBezTo>
                  <a:pt x="103" y="200"/>
                  <a:pt x="103" y="200"/>
                  <a:pt x="103" y="200"/>
                </a:cubicBezTo>
                <a:cubicBezTo>
                  <a:pt x="103" y="200"/>
                  <a:pt x="103" y="200"/>
                  <a:pt x="102" y="200"/>
                </a:cubicBezTo>
                <a:cubicBezTo>
                  <a:pt x="102" y="200"/>
                  <a:pt x="102" y="200"/>
                  <a:pt x="102" y="200"/>
                </a:cubicBezTo>
                <a:close/>
                <a:moveTo>
                  <a:pt x="104" y="200"/>
                </a:moveTo>
                <a:cubicBezTo>
                  <a:pt x="104" y="200"/>
                  <a:pt x="104" y="200"/>
                  <a:pt x="104" y="200"/>
                </a:cubicBezTo>
                <a:close/>
                <a:moveTo>
                  <a:pt x="104" y="200"/>
                </a:moveTo>
                <a:cubicBezTo>
                  <a:pt x="104" y="200"/>
                  <a:pt x="104" y="200"/>
                  <a:pt x="104" y="200"/>
                </a:cubicBezTo>
                <a:close/>
                <a:moveTo>
                  <a:pt x="116" y="200"/>
                </a:moveTo>
                <a:cubicBezTo>
                  <a:pt x="116" y="200"/>
                  <a:pt x="116" y="200"/>
                  <a:pt x="116" y="200"/>
                </a:cubicBezTo>
                <a:cubicBezTo>
                  <a:pt x="116" y="200"/>
                  <a:pt x="116" y="200"/>
                  <a:pt x="116" y="200"/>
                </a:cubicBezTo>
                <a:cubicBezTo>
                  <a:pt x="116" y="200"/>
                  <a:pt x="116" y="200"/>
                  <a:pt x="116" y="200"/>
                </a:cubicBezTo>
                <a:close/>
                <a:moveTo>
                  <a:pt x="115" y="201"/>
                </a:moveTo>
                <a:cubicBezTo>
                  <a:pt x="115" y="201"/>
                  <a:pt x="116" y="201"/>
                  <a:pt x="116" y="201"/>
                </a:cubicBezTo>
                <a:cubicBezTo>
                  <a:pt x="116" y="201"/>
                  <a:pt x="116" y="200"/>
                  <a:pt x="115" y="200"/>
                </a:cubicBezTo>
                <a:cubicBezTo>
                  <a:pt x="115" y="200"/>
                  <a:pt x="115" y="200"/>
                  <a:pt x="115" y="201"/>
                </a:cubicBezTo>
                <a:close/>
                <a:moveTo>
                  <a:pt x="102" y="201"/>
                </a:moveTo>
                <a:cubicBezTo>
                  <a:pt x="103" y="201"/>
                  <a:pt x="103" y="200"/>
                  <a:pt x="102" y="200"/>
                </a:cubicBezTo>
                <a:cubicBezTo>
                  <a:pt x="102" y="201"/>
                  <a:pt x="102" y="201"/>
                  <a:pt x="102" y="201"/>
                </a:cubicBezTo>
                <a:close/>
                <a:moveTo>
                  <a:pt x="104" y="201"/>
                </a:moveTo>
                <a:cubicBezTo>
                  <a:pt x="104" y="201"/>
                  <a:pt x="104" y="201"/>
                  <a:pt x="104" y="201"/>
                </a:cubicBezTo>
                <a:cubicBezTo>
                  <a:pt x="104" y="201"/>
                  <a:pt x="103" y="201"/>
                  <a:pt x="104" y="201"/>
                </a:cubicBezTo>
                <a:close/>
                <a:moveTo>
                  <a:pt x="102" y="202"/>
                </a:moveTo>
                <a:cubicBezTo>
                  <a:pt x="102" y="202"/>
                  <a:pt x="102" y="201"/>
                  <a:pt x="102" y="201"/>
                </a:cubicBezTo>
                <a:cubicBezTo>
                  <a:pt x="102" y="201"/>
                  <a:pt x="102" y="201"/>
                  <a:pt x="102" y="202"/>
                </a:cubicBezTo>
                <a:close/>
                <a:moveTo>
                  <a:pt x="92" y="203"/>
                </a:moveTo>
                <a:cubicBezTo>
                  <a:pt x="92" y="203"/>
                  <a:pt x="92" y="202"/>
                  <a:pt x="92" y="203"/>
                </a:cubicBezTo>
                <a:cubicBezTo>
                  <a:pt x="92" y="202"/>
                  <a:pt x="92" y="202"/>
                  <a:pt x="92" y="202"/>
                </a:cubicBezTo>
                <a:cubicBezTo>
                  <a:pt x="92" y="202"/>
                  <a:pt x="91" y="203"/>
                  <a:pt x="92" y="203"/>
                </a:cubicBezTo>
                <a:close/>
                <a:moveTo>
                  <a:pt x="101" y="204"/>
                </a:moveTo>
                <a:cubicBezTo>
                  <a:pt x="101" y="203"/>
                  <a:pt x="102" y="203"/>
                  <a:pt x="102" y="202"/>
                </a:cubicBezTo>
                <a:cubicBezTo>
                  <a:pt x="102" y="202"/>
                  <a:pt x="102" y="202"/>
                  <a:pt x="101" y="202"/>
                </a:cubicBezTo>
                <a:cubicBezTo>
                  <a:pt x="101" y="203"/>
                  <a:pt x="101" y="203"/>
                  <a:pt x="101" y="204"/>
                </a:cubicBezTo>
                <a:close/>
                <a:moveTo>
                  <a:pt x="103" y="203"/>
                </a:moveTo>
                <a:cubicBezTo>
                  <a:pt x="103" y="203"/>
                  <a:pt x="104" y="203"/>
                  <a:pt x="104" y="203"/>
                </a:cubicBezTo>
                <a:cubicBezTo>
                  <a:pt x="104" y="203"/>
                  <a:pt x="104" y="202"/>
                  <a:pt x="103" y="203"/>
                </a:cubicBezTo>
                <a:cubicBezTo>
                  <a:pt x="103" y="203"/>
                  <a:pt x="103" y="203"/>
                  <a:pt x="103" y="203"/>
                </a:cubicBezTo>
                <a:close/>
                <a:moveTo>
                  <a:pt x="103" y="204"/>
                </a:moveTo>
                <a:cubicBezTo>
                  <a:pt x="103" y="204"/>
                  <a:pt x="103" y="204"/>
                  <a:pt x="103" y="204"/>
                </a:cubicBezTo>
                <a:cubicBezTo>
                  <a:pt x="103" y="204"/>
                  <a:pt x="104" y="203"/>
                  <a:pt x="103" y="203"/>
                </a:cubicBezTo>
                <a:cubicBezTo>
                  <a:pt x="103" y="203"/>
                  <a:pt x="103" y="203"/>
                  <a:pt x="103" y="204"/>
                </a:cubicBezTo>
                <a:close/>
                <a:moveTo>
                  <a:pt x="114" y="204"/>
                </a:moveTo>
                <a:cubicBezTo>
                  <a:pt x="115" y="204"/>
                  <a:pt x="115" y="204"/>
                  <a:pt x="115" y="204"/>
                </a:cubicBezTo>
                <a:cubicBezTo>
                  <a:pt x="115" y="204"/>
                  <a:pt x="114" y="204"/>
                  <a:pt x="114" y="204"/>
                </a:cubicBezTo>
                <a:cubicBezTo>
                  <a:pt x="114" y="204"/>
                  <a:pt x="114" y="204"/>
                  <a:pt x="114" y="204"/>
                </a:cubicBezTo>
                <a:close/>
                <a:moveTo>
                  <a:pt x="100" y="206"/>
                </a:moveTo>
                <a:cubicBezTo>
                  <a:pt x="100" y="205"/>
                  <a:pt x="101" y="205"/>
                  <a:pt x="101" y="204"/>
                </a:cubicBezTo>
                <a:cubicBezTo>
                  <a:pt x="100" y="204"/>
                  <a:pt x="100" y="205"/>
                  <a:pt x="100" y="206"/>
                </a:cubicBezTo>
                <a:close/>
                <a:moveTo>
                  <a:pt x="102" y="204"/>
                </a:moveTo>
                <a:cubicBezTo>
                  <a:pt x="103" y="205"/>
                  <a:pt x="103" y="204"/>
                  <a:pt x="102" y="204"/>
                </a:cubicBezTo>
                <a:close/>
                <a:moveTo>
                  <a:pt x="102" y="206"/>
                </a:moveTo>
                <a:cubicBezTo>
                  <a:pt x="102" y="205"/>
                  <a:pt x="103" y="205"/>
                  <a:pt x="102" y="205"/>
                </a:cubicBezTo>
                <a:cubicBezTo>
                  <a:pt x="102" y="205"/>
                  <a:pt x="101" y="205"/>
                  <a:pt x="102" y="206"/>
                </a:cubicBezTo>
                <a:close/>
                <a:moveTo>
                  <a:pt x="102" y="205"/>
                </a:moveTo>
                <a:cubicBezTo>
                  <a:pt x="102" y="205"/>
                  <a:pt x="103" y="205"/>
                  <a:pt x="102" y="205"/>
                </a:cubicBezTo>
                <a:close/>
                <a:moveTo>
                  <a:pt x="102" y="208"/>
                </a:moveTo>
                <a:cubicBezTo>
                  <a:pt x="102" y="207"/>
                  <a:pt x="103" y="207"/>
                  <a:pt x="103" y="207"/>
                </a:cubicBezTo>
                <a:cubicBezTo>
                  <a:pt x="103" y="207"/>
                  <a:pt x="102" y="208"/>
                  <a:pt x="102" y="208"/>
                </a:cubicBezTo>
                <a:close/>
                <a:moveTo>
                  <a:pt x="90" y="207"/>
                </a:moveTo>
                <a:cubicBezTo>
                  <a:pt x="90" y="207"/>
                  <a:pt x="90" y="207"/>
                  <a:pt x="90" y="207"/>
                </a:cubicBezTo>
                <a:cubicBezTo>
                  <a:pt x="90" y="207"/>
                  <a:pt x="90" y="207"/>
                  <a:pt x="90" y="207"/>
                </a:cubicBezTo>
                <a:close/>
                <a:moveTo>
                  <a:pt x="102" y="207"/>
                </a:moveTo>
                <a:cubicBezTo>
                  <a:pt x="101" y="208"/>
                  <a:pt x="101" y="207"/>
                  <a:pt x="101" y="208"/>
                </a:cubicBezTo>
                <a:cubicBezTo>
                  <a:pt x="101" y="208"/>
                  <a:pt x="102" y="208"/>
                  <a:pt x="102" y="207"/>
                </a:cubicBezTo>
                <a:close/>
                <a:moveTo>
                  <a:pt x="101" y="208"/>
                </a:moveTo>
                <a:cubicBezTo>
                  <a:pt x="100" y="208"/>
                  <a:pt x="101" y="208"/>
                  <a:pt x="101" y="208"/>
                </a:cubicBezTo>
                <a:close/>
                <a:moveTo>
                  <a:pt x="89" y="209"/>
                </a:moveTo>
                <a:cubicBezTo>
                  <a:pt x="89" y="209"/>
                  <a:pt x="89" y="209"/>
                  <a:pt x="89" y="209"/>
                </a:cubicBezTo>
                <a:cubicBezTo>
                  <a:pt x="89" y="208"/>
                  <a:pt x="89" y="208"/>
                  <a:pt x="89" y="208"/>
                </a:cubicBezTo>
                <a:cubicBezTo>
                  <a:pt x="89" y="208"/>
                  <a:pt x="89" y="208"/>
                  <a:pt x="89" y="208"/>
                </a:cubicBezTo>
                <a:cubicBezTo>
                  <a:pt x="89" y="208"/>
                  <a:pt x="89" y="208"/>
                  <a:pt x="89" y="209"/>
                </a:cubicBezTo>
                <a:close/>
                <a:moveTo>
                  <a:pt x="98" y="210"/>
                </a:moveTo>
                <a:cubicBezTo>
                  <a:pt x="98" y="210"/>
                  <a:pt x="99" y="209"/>
                  <a:pt x="98" y="209"/>
                </a:cubicBezTo>
                <a:cubicBezTo>
                  <a:pt x="98" y="209"/>
                  <a:pt x="98" y="210"/>
                  <a:pt x="98" y="210"/>
                </a:cubicBezTo>
                <a:close/>
                <a:moveTo>
                  <a:pt x="98" y="210"/>
                </a:moveTo>
                <a:cubicBezTo>
                  <a:pt x="98" y="210"/>
                  <a:pt x="98" y="211"/>
                  <a:pt x="98" y="211"/>
                </a:cubicBezTo>
                <a:cubicBezTo>
                  <a:pt x="98" y="211"/>
                  <a:pt x="98" y="210"/>
                  <a:pt x="98" y="210"/>
                </a:cubicBezTo>
                <a:close/>
                <a:moveTo>
                  <a:pt x="99" y="211"/>
                </a:moveTo>
                <a:cubicBezTo>
                  <a:pt x="98" y="212"/>
                  <a:pt x="98" y="214"/>
                  <a:pt x="97" y="215"/>
                </a:cubicBezTo>
                <a:cubicBezTo>
                  <a:pt x="97" y="215"/>
                  <a:pt x="97" y="215"/>
                  <a:pt x="97" y="215"/>
                </a:cubicBezTo>
                <a:cubicBezTo>
                  <a:pt x="96" y="216"/>
                  <a:pt x="96" y="218"/>
                  <a:pt x="95" y="218"/>
                </a:cubicBezTo>
                <a:cubicBezTo>
                  <a:pt x="95" y="219"/>
                  <a:pt x="95" y="219"/>
                  <a:pt x="95" y="219"/>
                </a:cubicBezTo>
                <a:cubicBezTo>
                  <a:pt x="95" y="219"/>
                  <a:pt x="96" y="219"/>
                  <a:pt x="96" y="220"/>
                </a:cubicBezTo>
                <a:cubicBezTo>
                  <a:pt x="96" y="219"/>
                  <a:pt x="96" y="219"/>
                  <a:pt x="96" y="218"/>
                </a:cubicBezTo>
                <a:cubicBezTo>
                  <a:pt x="96" y="218"/>
                  <a:pt x="96" y="218"/>
                  <a:pt x="97" y="218"/>
                </a:cubicBezTo>
                <a:cubicBezTo>
                  <a:pt x="97" y="218"/>
                  <a:pt x="97" y="217"/>
                  <a:pt x="97" y="217"/>
                </a:cubicBezTo>
                <a:cubicBezTo>
                  <a:pt x="97" y="217"/>
                  <a:pt x="97" y="217"/>
                  <a:pt x="97" y="216"/>
                </a:cubicBezTo>
                <a:cubicBezTo>
                  <a:pt x="97" y="216"/>
                  <a:pt x="97" y="216"/>
                  <a:pt x="97" y="216"/>
                </a:cubicBezTo>
                <a:cubicBezTo>
                  <a:pt x="98" y="215"/>
                  <a:pt x="99" y="214"/>
                  <a:pt x="99" y="212"/>
                </a:cubicBezTo>
                <a:cubicBezTo>
                  <a:pt x="99" y="212"/>
                  <a:pt x="100" y="212"/>
                  <a:pt x="100" y="212"/>
                </a:cubicBezTo>
                <a:cubicBezTo>
                  <a:pt x="100" y="211"/>
                  <a:pt x="100" y="211"/>
                  <a:pt x="100" y="210"/>
                </a:cubicBezTo>
                <a:cubicBezTo>
                  <a:pt x="100" y="210"/>
                  <a:pt x="100" y="210"/>
                  <a:pt x="100" y="210"/>
                </a:cubicBezTo>
                <a:cubicBezTo>
                  <a:pt x="100" y="210"/>
                  <a:pt x="100" y="211"/>
                  <a:pt x="99" y="211"/>
                </a:cubicBezTo>
                <a:close/>
                <a:moveTo>
                  <a:pt x="97" y="217"/>
                </a:moveTo>
                <a:cubicBezTo>
                  <a:pt x="96" y="217"/>
                  <a:pt x="97" y="217"/>
                  <a:pt x="97" y="217"/>
                </a:cubicBezTo>
                <a:close/>
                <a:moveTo>
                  <a:pt x="96" y="217"/>
                </a:moveTo>
                <a:cubicBezTo>
                  <a:pt x="96" y="217"/>
                  <a:pt x="96" y="217"/>
                  <a:pt x="97" y="217"/>
                </a:cubicBezTo>
                <a:cubicBezTo>
                  <a:pt x="97" y="217"/>
                  <a:pt x="96" y="217"/>
                  <a:pt x="96" y="217"/>
                </a:cubicBezTo>
                <a:close/>
                <a:moveTo>
                  <a:pt x="99" y="210"/>
                </a:moveTo>
                <a:cubicBezTo>
                  <a:pt x="99" y="210"/>
                  <a:pt x="99" y="210"/>
                  <a:pt x="99" y="210"/>
                </a:cubicBezTo>
                <a:cubicBezTo>
                  <a:pt x="99" y="211"/>
                  <a:pt x="99" y="210"/>
                  <a:pt x="99" y="210"/>
                </a:cubicBezTo>
                <a:cubicBezTo>
                  <a:pt x="99" y="210"/>
                  <a:pt x="99" y="210"/>
                  <a:pt x="99" y="210"/>
                </a:cubicBezTo>
                <a:close/>
                <a:moveTo>
                  <a:pt x="101" y="211"/>
                </a:moveTo>
                <a:cubicBezTo>
                  <a:pt x="101" y="211"/>
                  <a:pt x="101" y="210"/>
                  <a:pt x="101" y="211"/>
                </a:cubicBezTo>
                <a:close/>
                <a:moveTo>
                  <a:pt x="97" y="212"/>
                </a:moveTo>
                <a:cubicBezTo>
                  <a:pt x="97" y="211"/>
                  <a:pt x="98" y="211"/>
                  <a:pt x="98" y="211"/>
                </a:cubicBezTo>
                <a:cubicBezTo>
                  <a:pt x="98" y="211"/>
                  <a:pt x="97" y="211"/>
                  <a:pt x="97" y="212"/>
                </a:cubicBezTo>
                <a:close/>
                <a:moveTo>
                  <a:pt x="87" y="213"/>
                </a:moveTo>
                <a:cubicBezTo>
                  <a:pt x="88" y="213"/>
                  <a:pt x="88" y="213"/>
                  <a:pt x="88" y="212"/>
                </a:cubicBezTo>
                <a:cubicBezTo>
                  <a:pt x="88" y="212"/>
                  <a:pt x="88" y="212"/>
                  <a:pt x="88" y="212"/>
                </a:cubicBezTo>
                <a:cubicBezTo>
                  <a:pt x="88" y="212"/>
                  <a:pt x="87" y="213"/>
                  <a:pt x="87" y="213"/>
                </a:cubicBezTo>
                <a:close/>
                <a:moveTo>
                  <a:pt x="100" y="213"/>
                </a:moveTo>
                <a:cubicBezTo>
                  <a:pt x="100" y="213"/>
                  <a:pt x="100" y="213"/>
                  <a:pt x="101" y="213"/>
                </a:cubicBezTo>
                <a:cubicBezTo>
                  <a:pt x="101" y="213"/>
                  <a:pt x="101" y="213"/>
                  <a:pt x="100" y="212"/>
                </a:cubicBezTo>
                <a:cubicBezTo>
                  <a:pt x="100" y="213"/>
                  <a:pt x="100" y="212"/>
                  <a:pt x="100" y="212"/>
                </a:cubicBezTo>
                <a:cubicBezTo>
                  <a:pt x="100" y="213"/>
                  <a:pt x="100" y="213"/>
                  <a:pt x="100" y="213"/>
                </a:cubicBezTo>
                <a:close/>
                <a:moveTo>
                  <a:pt x="96" y="214"/>
                </a:moveTo>
                <a:cubicBezTo>
                  <a:pt x="97" y="214"/>
                  <a:pt x="97" y="213"/>
                  <a:pt x="96" y="213"/>
                </a:cubicBezTo>
                <a:cubicBezTo>
                  <a:pt x="96" y="214"/>
                  <a:pt x="96" y="214"/>
                  <a:pt x="96" y="214"/>
                </a:cubicBezTo>
                <a:close/>
                <a:moveTo>
                  <a:pt x="87" y="215"/>
                </a:moveTo>
                <a:cubicBezTo>
                  <a:pt x="87" y="215"/>
                  <a:pt x="87" y="214"/>
                  <a:pt x="87" y="215"/>
                </a:cubicBezTo>
                <a:close/>
                <a:moveTo>
                  <a:pt x="99" y="215"/>
                </a:moveTo>
                <a:cubicBezTo>
                  <a:pt x="100" y="215"/>
                  <a:pt x="100" y="215"/>
                  <a:pt x="100" y="215"/>
                </a:cubicBezTo>
                <a:cubicBezTo>
                  <a:pt x="100" y="215"/>
                  <a:pt x="100" y="215"/>
                  <a:pt x="100" y="215"/>
                </a:cubicBezTo>
                <a:cubicBezTo>
                  <a:pt x="100" y="215"/>
                  <a:pt x="100" y="215"/>
                  <a:pt x="99" y="215"/>
                </a:cubicBezTo>
                <a:cubicBezTo>
                  <a:pt x="99" y="215"/>
                  <a:pt x="99" y="215"/>
                  <a:pt x="99" y="215"/>
                </a:cubicBezTo>
                <a:close/>
                <a:moveTo>
                  <a:pt x="95" y="216"/>
                </a:moveTo>
                <a:cubicBezTo>
                  <a:pt x="96" y="216"/>
                  <a:pt x="95" y="216"/>
                  <a:pt x="95" y="216"/>
                </a:cubicBezTo>
                <a:close/>
                <a:moveTo>
                  <a:pt x="98" y="217"/>
                </a:moveTo>
                <a:cubicBezTo>
                  <a:pt x="99" y="217"/>
                  <a:pt x="99" y="216"/>
                  <a:pt x="99" y="216"/>
                </a:cubicBezTo>
                <a:cubicBezTo>
                  <a:pt x="99" y="216"/>
                  <a:pt x="98" y="216"/>
                  <a:pt x="98" y="217"/>
                </a:cubicBezTo>
                <a:close/>
                <a:moveTo>
                  <a:pt x="85" y="218"/>
                </a:moveTo>
                <a:cubicBezTo>
                  <a:pt x="86" y="217"/>
                  <a:pt x="86" y="217"/>
                  <a:pt x="86" y="217"/>
                </a:cubicBezTo>
                <a:cubicBezTo>
                  <a:pt x="86" y="217"/>
                  <a:pt x="85" y="217"/>
                  <a:pt x="85" y="218"/>
                </a:cubicBezTo>
                <a:close/>
                <a:moveTo>
                  <a:pt x="85" y="218"/>
                </a:moveTo>
                <a:cubicBezTo>
                  <a:pt x="85" y="218"/>
                  <a:pt x="85" y="219"/>
                  <a:pt x="85" y="219"/>
                </a:cubicBezTo>
                <a:cubicBezTo>
                  <a:pt x="85" y="219"/>
                  <a:pt x="86" y="218"/>
                  <a:pt x="85" y="218"/>
                </a:cubicBezTo>
                <a:close/>
                <a:moveTo>
                  <a:pt x="98" y="222"/>
                </a:moveTo>
                <a:cubicBezTo>
                  <a:pt x="98" y="221"/>
                  <a:pt x="98" y="222"/>
                  <a:pt x="99" y="222"/>
                </a:cubicBezTo>
                <a:cubicBezTo>
                  <a:pt x="99" y="222"/>
                  <a:pt x="99" y="221"/>
                  <a:pt x="99" y="220"/>
                </a:cubicBezTo>
                <a:cubicBezTo>
                  <a:pt x="99" y="220"/>
                  <a:pt x="100" y="220"/>
                  <a:pt x="100" y="220"/>
                </a:cubicBezTo>
                <a:cubicBezTo>
                  <a:pt x="99" y="220"/>
                  <a:pt x="99" y="220"/>
                  <a:pt x="99" y="220"/>
                </a:cubicBezTo>
                <a:cubicBezTo>
                  <a:pt x="99" y="219"/>
                  <a:pt x="99" y="219"/>
                  <a:pt x="100" y="220"/>
                </a:cubicBezTo>
                <a:cubicBezTo>
                  <a:pt x="100" y="219"/>
                  <a:pt x="100" y="219"/>
                  <a:pt x="100" y="219"/>
                </a:cubicBezTo>
                <a:cubicBezTo>
                  <a:pt x="99" y="219"/>
                  <a:pt x="98" y="221"/>
                  <a:pt x="98" y="222"/>
                </a:cubicBezTo>
                <a:close/>
                <a:moveTo>
                  <a:pt x="98" y="221"/>
                </a:moveTo>
                <a:cubicBezTo>
                  <a:pt x="98" y="221"/>
                  <a:pt x="99" y="221"/>
                  <a:pt x="99" y="221"/>
                </a:cubicBezTo>
                <a:cubicBezTo>
                  <a:pt x="99" y="221"/>
                  <a:pt x="99" y="221"/>
                  <a:pt x="98" y="221"/>
                </a:cubicBezTo>
                <a:cubicBezTo>
                  <a:pt x="98" y="221"/>
                  <a:pt x="98" y="221"/>
                  <a:pt x="98" y="221"/>
                </a:cubicBezTo>
                <a:close/>
                <a:moveTo>
                  <a:pt x="85" y="219"/>
                </a:moveTo>
                <a:cubicBezTo>
                  <a:pt x="85" y="219"/>
                  <a:pt x="85" y="220"/>
                  <a:pt x="85" y="219"/>
                </a:cubicBezTo>
                <a:close/>
                <a:moveTo>
                  <a:pt x="97" y="220"/>
                </a:moveTo>
                <a:cubicBezTo>
                  <a:pt x="98" y="220"/>
                  <a:pt x="98" y="220"/>
                  <a:pt x="98" y="219"/>
                </a:cubicBezTo>
                <a:cubicBezTo>
                  <a:pt x="98" y="219"/>
                  <a:pt x="98" y="219"/>
                  <a:pt x="98" y="219"/>
                </a:cubicBezTo>
                <a:cubicBezTo>
                  <a:pt x="98" y="219"/>
                  <a:pt x="97" y="219"/>
                  <a:pt x="97" y="220"/>
                </a:cubicBezTo>
                <a:close/>
                <a:moveTo>
                  <a:pt x="101" y="219"/>
                </a:moveTo>
                <a:cubicBezTo>
                  <a:pt x="101" y="220"/>
                  <a:pt x="101" y="219"/>
                  <a:pt x="101" y="219"/>
                </a:cubicBezTo>
                <a:close/>
                <a:moveTo>
                  <a:pt x="95" y="221"/>
                </a:moveTo>
                <a:cubicBezTo>
                  <a:pt x="96" y="220"/>
                  <a:pt x="95" y="220"/>
                  <a:pt x="95" y="220"/>
                </a:cubicBezTo>
                <a:cubicBezTo>
                  <a:pt x="95" y="220"/>
                  <a:pt x="95" y="221"/>
                  <a:pt x="95" y="221"/>
                </a:cubicBezTo>
                <a:close/>
                <a:moveTo>
                  <a:pt x="112" y="221"/>
                </a:moveTo>
                <a:cubicBezTo>
                  <a:pt x="112" y="221"/>
                  <a:pt x="113" y="221"/>
                  <a:pt x="113" y="220"/>
                </a:cubicBezTo>
                <a:cubicBezTo>
                  <a:pt x="113" y="220"/>
                  <a:pt x="112" y="220"/>
                  <a:pt x="112" y="220"/>
                </a:cubicBezTo>
                <a:cubicBezTo>
                  <a:pt x="112" y="220"/>
                  <a:pt x="112" y="221"/>
                  <a:pt x="112" y="221"/>
                </a:cubicBezTo>
                <a:close/>
                <a:moveTo>
                  <a:pt x="94" y="220"/>
                </a:moveTo>
                <a:cubicBezTo>
                  <a:pt x="94" y="221"/>
                  <a:pt x="94" y="220"/>
                  <a:pt x="94" y="220"/>
                </a:cubicBezTo>
                <a:close/>
                <a:moveTo>
                  <a:pt x="96" y="222"/>
                </a:moveTo>
                <a:cubicBezTo>
                  <a:pt x="97" y="222"/>
                  <a:pt x="97" y="222"/>
                  <a:pt x="97" y="221"/>
                </a:cubicBezTo>
                <a:cubicBezTo>
                  <a:pt x="97" y="221"/>
                  <a:pt x="96" y="222"/>
                  <a:pt x="96" y="222"/>
                </a:cubicBezTo>
                <a:close/>
                <a:moveTo>
                  <a:pt x="84" y="222"/>
                </a:moveTo>
                <a:cubicBezTo>
                  <a:pt x="84" y="222"/>
                  <a:pt x="84" y="222"/>
                  <a:pt x="84" y="222"/>
                </a:cubicBezTo>
                <a:cubicBezTo>
                  <a:pt x="84" y="223"/>
                  <a:pt x="83" y="223"/>
                  <a:pt x="83" y="224"/>
                </a:cubicBezTo>
                <a:cubicBezTo>
                  <a:pt x="84" y="224"/>
                  <a:pt x="83" y="223"/>
                  <a:pt x="84" y="223"/>
                </a:cubicBezTo>
                <a:cubicBezTo>
                  <a:pt x="84" y="222"/>
                  <a:pt x="84" y="222"/>
                  <a:pt x="84" y="222"/>
                </a:cubicBezTo>
                <a:close/>
                <a:moveTo>
                  <a:pt x="95" y="222"/>
                </a:moveTo>
                <a:cubicBezTo>
                  <a:pt x="95" y="222"/>
                  <a:pt x="95" y="222"/>
                  <a:pt x="95" y="222"/>
                </a:cubicBezTo>
                <a:cubicBezTo>
                  <a:pt x="95" y="222"/>
                  <a:pt x="95" y="222"/>
                  <a:pt x="95" y="222"/>
                </a:cubicBezTo>
                <a:close/>
                <a:moveTo>
                  <a:pt x="110" y="226"/>
                </a:moveTo>
                <a:cubicBezTo>
                  <a:pt x="110" y="226"/>
                  <a:pt x="109" y="227"/>
                  <a:pt x="110" y="227"/>
                </a:cubicBezTo>
                <a:cubicBezTo>
                  <a:pt x="110" y="225"/>
                  <a:pt x="112" y="224"/>
                  <a:pt x="112" y="222"/>
                </a:cubicBezTo>
                <a:cubicBezTo>
                  <a:pt x="110" y="222"/>
                  <a:pt x="111" y="225"/>
                  <a:pt x="110" y="226"/>
                </a:cubicBezTo>
                <a:close/>
                <a:moveTo>
                  <a:pt x="98" y="223"/>
                </a:moveTo>
                <a:cubicBezTo>
                  <a:pt x="98" y="224"/>
                  <a:pt x="97" y="224"/>
                  <a:pt x="97" y="224"/>
                </a:cubicBezTo>
                <a:cubicBezTo>
                  <a:pt x="98" y="224"/>
                  <a:pt x="98" y="223"/>
                  <a:pt x="98" y="222"/>
                </a:cubicBezTo>
                <a:cubicBezTo>
                  <a:pt x="98" y="222"/>
                  <a:pt x="98" y="222"/>
                  <a:pt x="98" y="222"/>
                </a:cubicBezTo>
                <a:cubicBezTo>
                  <a:pt x="98" y="223"/>
                  <a:pt x="98" y="223"/>
                  <a:pt x="98" y="223"/>
                </a:cubicBezTo>
                <a:close/>
                <a:moveTo>
                  <a:pt x="93" y="226"/>
                </a:moveTo>
                <a:cubicBezTo>
                  <a:pt x="93" y="226"/>
                  <a:pt x="92" y="226"/>
                  <a:pt x="92" y="227"/>
                </a:cubicBezTo>
                <a:cubicBezTo>
                  <a:pt x="92" y="227"/>
                  <a:pt x="92" y="228"/>
                  <a:pt x="92" y="228"/>
                </a:cubicBezTo>
                <a:cubicBezTo>
                  <a:pt x="93" y="228"/>
                  <a:pt x="92" y="226"/>
                  <a:pt x="93" y="226"/>
                </a:cubicBezTo>
                <a:cubicBezTo>
                  <a:pt x="93" y="226"/>
                  <a:pt x="93" y="226"/>
                  <a:pt x="93" y="226"/>
                </a:cubicBezTo>
                <a:cubicBezTo>
                  <a:pt x="94" y="225"/>
                  <a:pt x="94" y="225"/>
                  <a:pt x="94" y="224"/>
                </a:cubicBezTo>
                <a:cubicBezTo>
                  <a:pt x="92" y="224"/>
                  <a:pt x="93" y="225"/>
                  <a:pt x="93" y="226"/>
                </a:cubicBezTo>
                <a:close/>
                <a:moveTo>
                  <a:pt x="95" y="225"/>
                </a:moveTo>
                <a:cubicBezTo>
                  <a:pt x="95" y="225"/>
                  <a:pt x="95" y="225"/>
                  <a:pt x="95" y="226"/>
                </a:cubicBezTo>
                <a:cubicBezTo>
                  <a:pt x="95" y="226"/>
                  <a:pt x="95" y="226"/>
                  <a:pt x="96" y="225"/>
                </a:cubicBezTo>
                <a:cubicBezTo>
                  <a:pt x="95" y="225"/>
                  <a:pt x="96" y="225"/>
                  <a:pt x="96" y="224"/>
                </a:cubicBezTo>
                <a:cubicBezTo>
                  <a:pt x="96" y="224"/>
                  <a:pt x="95" y="224"/>
                  <a:pt x="95" y="224"/>
                </a:cubicBezTo>
                <a:cubicBezTo>
                  <a:pt x="95" y="224"/>
                  <a:pt x="95" y="225"/>
                  <a:pt x="95" y="225"/>
                </a:cubicBezTo>
                <a:close/>
                <a:moveTo>
                  <a:pt x="92" y="225"/>
                </a:moveTo>
                <a:cubicBezTo>
                  <a:pt x="92" y="225"/>
                  <a:pt x="92" y="224"/>
                  <a:pt x="92" y="224"/>
                </a:cubicBezTo>
                <a:cubicBezTo>
                  <a:pt x="92" y="224"/>
                  <a:pt x="92" y="225"/>
                  <a:pt x="92" y="225"/>
                </a:cubicBezTo>
                <a:close/>
                <a:moveTo>
                  <a:pt x="94" y="224"/>
                </a:moveTo>
                <a:cubicBezTo>
                  <a:pt x="94" y="225"/>
                  <a:pt x="94" y="224"/>
                  <a:pt x="94" y="224"/>
                </a:cubicBezTo>
                <a:close/>
                <a:moveTo>
                  <a:pt x="91" y="227"/>
                </a:moveTo>
                <a:cubicBezTo>
                  <a:pt x="91" y="227"/>
                  <a:pt x="91" y="227"/>
                  <a:pt x="91" y="227"/>
                </a:cubicBezTo>
                <a:cubicBezTo>
                  <a:pt x="91" y="227"/>
                  <a:pt x="91" y="227"/>
                  <a:pt x="91" y="227"/>
                </a:cubicBezTo>
                <a:close/>
                <a:moveTo>
                  <a:pt x="93" y="227"/>
                </a:moveTo>
                <a:cubicBezTo>
                  <a:pt x="93" y="227"/>
                  <a:pt x="93" y="227"/>
                  <a:pt x="93" y="227"/>
                </a:cubicBezTo>
                <a:close/>
                <a:moveTo>
                  <a:pt x="93" y="227"/>
                </a:moveTo>
                <a:cubicBezTo>
                  <a:pt x="93" y="227"/>
                  <a:pt x="94" y="226"/>
                  <a:pt x="93" y="227"/>
                </a:cubicBezTo>
                <a:close/>
                <a:moveTo>
                  <a:pt x="109" y="228"/>
                </a:moveTo>
                <a:cubicBezTo>
                  <a:pt x="109" y="228"/>
                  <a:pt x="109" y="229"/>
                  <a:pt x="109" y="229"/>
                </a:cubicBezTo>
                <a:cubicBezTo>
                  <a:pt x="108" y="229"/>
                  <a:pt x="108" y="231"/>
                  <a:pt x="107" y="232"/>
                </a:cubicBezTo>
                <a:cubicBezTo>
                  <a:pt x="107" y="232"/>
                  <a:pt x="107" y="232"/>
                  <a:pt x="106" y="232"/>
                </a:cubicBezTo>
                <a:cubicBezTo>
                  <a:pt x="106" y="232"/>
                  <a:pt x="107" y="233"/>
                  <a:pt x="107" y="233"/>
                </a:cubicBezTo>
                <a:cubicBezTo>
                  <a:pt x="107" y="233"/>
                  <a:pt x="107" y="233"/>
                  <a:pt x="106" y="233"/>
                </a:cubicBezTo>
                <a:cubicBezTo>
                  <a:pt x="106" y="234"/>
                  <a:pt x="106" y="236"/>
                  <a:pt x="105" y="237"/>
                </a:cubicBezTo>
                <a:cubicBezTo>
                  <a:pt x="105" y="238"/>
                  <a:pt x="105" y="238"/>
                  <a:pt x="105" y="239"/>
                </a:cubicBezTo>
                <a:cubicBezTo>
                  <a:pt x="105" y="239"/>
                  <a:pt x="105" y="239"/>
                  <a:pt x="106" y="239"/>
                </a:cubicBezTo>
                <a:cubicBezTo>
                  <a:pt x="106" y="238"/>
                  <a:pt x="106" y="238"/>
                  <a:pt x="106" y="238"/>
                </a:cubicBezTo>
                <a:cubicBezTo>
                  <a:pt x="107" y="237"/>
                  <a:pt x="107" y="235"/>
                  <a:pt x="107" y="234"/>
                </a:cubicBezTo>
                <a:cubicBezTo>
                  <a:pt x="108" y="233"/>
                  <a:pt x="108" y="233"/>
                  <a:pt x="109" y="232"/>
                </a:cubicBezTo>
                <a:cubicBezTo>
                  <a:pt x="108" y="232"/>
                  <a:pt x="108" y="232"/>
                  <a:pt x="108" y="231"/>
                </a:cubicBezTo>
                <a:cubicBezTo>
                  <a:pt x="109" y="231"/>
                  <a:pt x="109" y="231"/>
                  <a:pt x="109" y="231"/>
                </a:cubicBezTo>
                <a:cubicBezTo>
                  <a:pt x="109" y="230"/>
                  <a:pt x="109" y="230"/>
                  <a:pt x="109" y="230"/>
                </a:cubicBezTo>
                <a:cubicBezTo>
                  <a:pt x="109" y="230"/>
                  <a:pt x="109" y="230"/>
                  <a:pt x="110" y="230"/>
                </a:cubicBezTo>
                <a:cubicBezTo>
                  <a:pt x="109" y="229"/>
                  <a:pt x="110" y="229"/>
                  <a:pt x="110" y="228"/>
                </a:cubicBezTo>
                <a:cubicBezTo>
                  <a:pt x="109" y="227"/>
                  <a:pt x="109" y="228"/>
                  <a:pt x="109" y="228"/>
                </a:cubicBezTo>
                <a:close/>
                <a:moveTo>
                  <a:pt x="94" y="229"/>
                </a:moveTo>
                <a:cubicBezTo>
                  <a:pt x="94" y="229"/>
                  <a:pt x="95" y="228"/>
                  <a:pt x="94" y="228"/>
                </a:cubicBezTo>
                <a:cubicBezTo>
                  <a:pt x="94" y="229"/>
                  <a:pt x="94" y="229"/>
                  <a:pt x="94" y="229"/>
                </a:cubicBezTo>
                <a:close/>
                <a:moveTo>
                  <a:pt x="91" y="232"/>
                </a:moveTo>
                <a:cubicBezTo>
                  <a:pt x="91" y="231"/>
                  <a:pt x="92" y="231"/>
                  <a:pt x="92" y="230"/>
                </a:cubicBezTo>
                <a:cubicBezTo>
                  <a:pt x="92" y="230"/>
                  <a:pt x="92" y="230"/>
                  <a:pt x="92" y="230"/>
                </a:cubicBezTo>
                <a:cubicBezTo>
                  <a:pt x="92" y="230"/>
                  <a:pt x="92" y="229"/>
                  <a:pt x="92" y="229"/>
                </a:cubicBezTo>
                <a:cubicBezTo>
                  <a:pt x="92" y="229"/>
                  <a:pt x="92" y="229"/>
                  <a:pt x="93" y="229"/>
                </a:cubicBezTo>
                <a:cubicBezTo>
                  <a:pt x="93" y="229"/>
                  <a:pt x="93" y="229"/>
                  <a:pt x="93" y="229"/>
                </a:cubicBezTo>
                <a:cubicBezTo>
                  <a:pt x="93" y="228"/>
                  <a:pt x="92" y="228"/>
                  <a:pt x="92" y="228"/>
                </a:cubicBezTo>
                <a:cubicBezTo>
                  <a:pt x="91" y="229"/>
                  <a:pt x="91" y="230"/>
                  <a:pt x="91" y="232"/>
                </a:cubicBezTo>
                <a:close/>
                <a:moveTo>
                  <a:pt x="95" y="229"/>
                </a:moveTo>
                <a:cubicBezTo>
                  <a:pt x="95" y="229"/>
                  <a:pt x="95" y="229"/>
                  <a:pt x="95" y="229"/>
                </a:cubicBezTo>
                <a:cubicBezTo>
                  <a:pt x="95" y="229"/>
                  <a:pt x="95" y="229"/>
                  <a:pt x="95" y="229"/>
                </a:cubicBezTo>
                <a:close/>
                <a:moveTo>
                  <a:pt x="82" y="229"/>
                </a:moveTo>
                <a:cubicBezTo>
                  <a:pt x="82" y="230"/>
                  <a:pt x="83" y="229"/>
                  <a:pt x="82" y="229"/>
                </a:cubicBezTo>
                <a:close/>
                <a:moveTo>
                  <a:pt x="82" y="230"/>
                </a:moveTo>
                <a:cubicBezTo>
                  <a:pt x="82" y="230"/>
                  <a:pt x="82" y="229"/>
                  <a:pt x="82" y="230"/>
                </a:cubicBezTo>
                <a:close/>
                <a:moveTo>
                  <a:pt x="89" y="234"/>
                </a:moveTo>
                <a:cubicBezTo>
                  <a:pt x="89" y="234"/>
                  <a:pt x="89" y="234"/>
                  <a:pt x="89" y="234"/>
                </a:cubicBezTo>
                <a:cubicBezTo>
                  <a:pt x="89" y="234"/>
                  <a:pt x="88" y="234"/>
                  <a:pt x="89" y="234"/>
                </a:cubicBezTo>
                <a:close/>
                <a:moveTo>
                  <a:pt x="105" y="242"/>
                </a:moveTo>
                <a:cubicBezTo>
                  <a:pt x="105" y="242"/>
                  <a:pt x="105" y="241"/>
                  <a:pt x="104" y="241"/>
                </a:cubicBezTo>
                <a:cubicBezTo>
                  <a:pt x="104" y="242"/>
                  <a:pt x="104" y="242"/>
                  <a:pt x="105" y="242"/>
                </a:cubicBezTo>
                <a:close/>
                <a:moveTo>
                  <a:pt x="101" y="246"/>
                </a:moveTo>
                <a:cubicBezTo>
                  <a:pt x="101" y="246"/>
                  <a:pt x="101" y="246"/>
                  <a:pt x="101" y="246"/>
                </a:cubicBezTo>
                <a:cubicBezTo>
                  <a:pt x="101" y="246"/>
                  <a:pt x="101" y="246"/>
                  <a:pt x="101" y="246"/>
                </a:cubicBezTo>
                <a:close/>
                <a:moveTo>
                  <a:pt x="102" y="246"/>
                </a:moveTo>
                <a:cubicBezTo>
                  <a:pt x="102" y="246"/>
                  <a:pt x="102" y="246"/>
                  <a:pt x="101" y="246"/>
                </a:cubicBezTo>
                <a:cubicBezTo>
                  <a:pt x="101" y="246"/>
                  <a:pt x="102" y="246"/>
                  <a:pt x="102" y="246"/>
                </a:cubicBezTo>
                <a:close/>
                <a:moveTo>
                  <a:pt x="89" y="248"/>
                </a:moveTo>
                <a:cubicBezTo>
                  <a:pt x="89" y="248"/>
                  <a:pt x="89" y="248"/>
                  <a:pt x="89" y="248"/>
                </a:cubicBezTo>
                <a:cubicBezTo>
                  <a:pt x="89" y="248"/>
                  <a:pt x="89" y="248"/>
                  <a:pt x="89" y="248"/>
                </a:cubicBezTo>
                <a:cubicBezTo>
                  <a:pt x="89" y="248"/>
                  <a:pt x="89" y="248"/>
                  <a:pt x="89" y="248"/>
                </a:cubicBezTo>
                <a:close/>
                <a:moveTo>
                  <a:pt x="89" y="249"/>
                </a:moveTo>
                <a:cubicBezTo>
                  <a:pt x="89" y="249"/>
                  <a:pt x="89" y="249"/>
                  <a:pt x="89" y="249"/>
                </a:cubicBezTo>
                <a:cubicBezTo>
                  <a:pt x="89" y="249"/>
                  <a:pt x="89" y="248"/>
                  <a:pt x="89" y="249"/>
                </a:cubicBezTo>
                <a:cubicBezTo>
                  <a:pt x="89" y="249"/>
                  <a:pt x="89" y="249"/>
                  <a:pt x="89" y="249"/>
                </a:cubicBezTo>
                <a:close/>
                <a:moveTo>
                  <a:pt x="88" y="249"/>
                </a:moveTo>
                <a:cubicBezTo>
                  <a:pt x="88" y="249"/>
                  <a:pt x="88" y="249"/>
                  <a:pt x="88" y="249"/>
                </a:cubicBezTo>
                <a:close/>
                <a:moveTo>
                  <a:pt x="59" y="249"/>
                </a:moveTo>
                <a:cubicBezTo>
                  <a:pt x="59" y="249"/>
                  <a:pt x="59" y="249"/>
                  <a:pt x="59" y="249"/>
                </a:cubicBezTo>
                <a:cubicBezTo>
                  <a:pt x="59" y="249"/>
                  <a:pt x="59" y="249"/>
                  <a:pt x="59" y="249"/>
                </a:cubicBezTo>
                <a:cubicBezTo>
                  <a:pt x="59" y="249"/>
                  <a:pt x="59" y="249"/>
                  <a:pt x="59" y="249"/>
                </a:cubicBezTo>
                <a:cubicBezTo>
                  <a:pt x="59" y="249"/>
                  <a:pt x="59" y="249"/>
                  <a:pt x="59" y="249"/>
                </a:cubicBezTo>
                <a:close/>
                <a:moveTo>
                  <a:pt x="89" y="249"/>
                </a:moveTo>
                <a:cubicBezTo>
                  <a:pt x="90" y="249"/>
                  <a:pt x="89" y="249"/>
                  <a:pt x="89" y="249"/>
                </a:cubicBezTo>
                <a:close/>
                <a:moveTo>
                  <a:pt x="97" y="259"/>
                </a:moveTo>
                <a:cubicBezTo>
                  <a:pt x="97" y="259"/>
                  <a:pt x="97" y="259"/>
                  <a:pt x="97" y="259"/>
                </a:cubicBezTo>
                <a:close/>
                <a:moveTo>
                  <a:pt x="97" y="260"/>
                </a:moveTo>
                <a:cubicBezTo>
                  <a:pt x="97" y="260"/>
                  <a:pt x="97" y="259"/>
                  <a:pt x="97" y="259"/>
                </a:cubicBezTo>
                <a:cubicBezTo>
                  <a:pt x="96" y="259"/>
                  <a:pt x="97" y="261"/>
                  <a:pt x="97" y="260"/>
                </a:cubicBezTo>
                <a:close/>
                <a:moveTo>
                  <a:pt x="84" y="260"/>
                </a:moveTo>
                <a:cubicBezTo>
                  <a:pt x="84" y="260"/>
                  <a:pt x="84" y="260"/>
                  <a:pt x="84" y="260"/>
                </a:cubicBezTo>
                <a:cubicBezTo>
                  <a:pt x="84" y="260"/>
                  <a:pt x="84" y="260"/>
                  <a:pt x="84" y="260"/>
                </a:cubicBezTo>
                <a:cubicBezTo>
                  <a:pt x="84" y="260"/>
                  <a:pt x="84" y="260"/>
                  <a:pt x="84" y="260"/>
                </a:cubicBezTo>
                <a:close/>
                <a:moveTo>
                  <a:pt x="95" y="265"/>
                </a:moveTo>
                <a:cubicBezTo>
                  <a:pt x="95" y="265"/>
                  <a:pt x="95" y="265"/>
                  <a:pt x="95" y="265"/>
                </a:cubicBezTo>
                <a:close/>
                <a:moveTo>
                  <a:pt x="93" y="265"/>
                </a:moveTo>
                <a:cubicBezTo>
                  <a:pt x="93" y="266"/>
                  <a:pt x="93" y="265"/>
                  <a:pt x="93" y="265"/>
                </a:cubicBezTo>
                <a:close/>
                <a:moveTo>
                  <a:pt x="81" y="267"/>
                </a:moveTo>
                <a:cubicBezTo>
                  <a:pt x="81" y="267"/>
                  <a:pt x="82" y="266"/>
                  <a:pt x="81" y="266"/>
                </a:cubicBezTo>
                <a:cubicBezTo>
                  <a:pt x="81" y="266"/>
                  <a:pt x="81" y="266"/>
                  <a:pt x="81" y="267"/>
                </a:cubicBezTo>
                <a:close/>
                <a:moveTo>
                  <a:pt x="81" y="267"/>
                </a:moveTo>
                <a:cubicBezTo>
                  <a:pt x="81" y="267"/>
                  <a:pt x="81" y="267"/>
                  <a:pt x="81" y="267"/>
                </a:cubicBezTo>
                <a:close/>
                <a:moveTo>
                  <a:pt x="78" y="268"/>
                </a:moveTo>
                <a:cubicBezTo>
                  <a:pt x="78" y="269"/>
                  <a:pt x="77" y="269"/>
                  <a:pt x="77" y="269"/>
                </a:cubicBezTo>
                <a:cubicBezTo>
                  <a:pt x="77" y="269"/>
                  <a:pt x="78" y="269"/>
                  <a:pt x="78" y="269"/>
                </a:cubicBezTo>
                <a:cubicBezTo>
                  <a:pt x="78" y="269"/>
                  <a:pt x="78" y="270"/>
                  <a:pt x="78" y="270"/>
                </a:cubicBezTo>
                <a:cubicBezTo>
                  <a:pt x="78" y="270"/>
                  <a:pt x="77" y="269"/>
                  <a:pt x="77" y="269"/>
                </a:cubicBezTo>
                <a:cubicBezTo>
                  <a:pt x="77" y="270"/>
                  <a:pt x="76" y="270"/>
                  <a:pt x="77" y="270"/>
                </a:cubicBezTo>
                <a:cubicBezTo>
                  <a:pt x="77" y="270"/>
                  <a:pt x="78" y="270"/>
                  <a:pt x="78" y="270"/>
                </a:cubicBezTo>
                <a:cubicBezTo>
                  <a:pt x="78" y="271"/>
                  <a:pt x="77" y="271"/>
                  <a:pt x="77" y="271"/>
                </a:cubicBezTo>
                <a:cubicBezTo>
                  <a:pt x="77" y="271"/>
                  <a:pt x="77" y="271"/>
                  <a:pt x="77" y="272"/>
                </a:cubicBezTo>
                <a:cubicBezTo>
                  <a:pt x="77" y="272"/>
                  <a:pt x="76" y="272"/>
                  <a:pt x="76" y="273"/>
                </a:cubicBezTo>
                <a:cubicBezTo>
                  <a:pt x="76" y="273"/>
                  <a:pt x="75" y="273"/>
                  <a:pt x="75" y="274"/>
                </a:cubicBezTo>
                <a:cubicBezTo>
                  <a:pt x="74" y="274"/>
                  <a:pt x="75" y="275"/>
                  <a:pt x="74" y="275"/>
                </a:cubicBezTo>
                <a:cubicBezTo>
                  <a:pt x="74" y="276"/>
                  <a:pt x="74" y="275"/>
                  <a:pt x="75" y="275"/>
                </a:cubicBezTo>
                <a:cubicBezTo>
                  <a:pt x="75" y="275"/>
                  <a:pt x="75" y="275"/>
                  <a:pt x="75" y="276"/>
                </a:cubicBezTo>
                <a:cubicBezTo>
                  <a:pt x="76" y="276"/>
                  <a:pt x="76" y="276"/>
                  <a:pt x="76" y="275"/>
                </a:cubicBezTo>
                <a:cubicBezTo>
                  <a:pt x="76" y="275"/>
                  <a:pt x="76" y="275"/>
                  <a:pt x="76" y="275"/>
                </a:cubicBezTo>
                <a:cubicBezTo>
                  <a:pt x="76" y="274"/>
                  <a:pt x="76" y="274"/>
                  <a:pt x="77" y="274"/>
                </a:cubicBezTo>
                <a:cubicBezTo>
                  <a:pt x="76" y="273"/>
                  <a:pt x="78" y="273"/>
                  <a:pt x="78" y="272"/>
                </a:cubicBezTo>
                <a:cubicBezTo>
                  <a:pt x="78" y="272"/>
                  <a:pt x="78" y="272"/>
                  <a:pt x="77" y="271"/>
                </a:cubicBezTo>
                <a:cubicBezTo>
                  <a:pt x="78" y="271"/>
                  <a:pt x="78" y="271"/>
                  <a:pt x="79" y="271"/>
                </a:cubicBezTo>
                <a:cubicBezTo>
                  <a:pt x="78" y="270"/>
                  <a:pt x="79" y="268"/>
                  <a:pt x="78" y="268"/>
                </a:cubicBezTo>
                <a:cubicBezTo>
                  <a:pt x="78" y="268"/>
                  <a:pt x="79" y="268"/>
                  <a:pt x="78" y="268"/>
                </a:cubicBezTo>
                <a:cubicBezTo>
                  <a:pt x="78" y="268"/>
                  <a:pt x="78" y="268"/>
                  <a:pt x="78" y="268"/>
                </a:cubicBezTo>
                <a:close/>
                <a:moveTo>
                  <a:pt x="76" y="274"/>
                </a:moveTo>
                <a:cubicBezTo>
                  <a:pt x="76" y="274"/>
                  <a:pt x="76" y="274"/>
                  <a:pt x="76" y="275"/>
                </a:cubicBezTo>
                <a:cubicBezTo>
                  <a:pt x="75" y="275"/>
                  <a:pt x="75" y="275"/>
                  <a:pt x="75" y="275"/>
                </a:cubicBezTo>
                <a:cubicBezTo>
                  <a:pt x="75" y="274"/>
                  <a:pt x="75" y="274"/>
                  <a:pt x="76" y="274"/>
                </a:cubicBezTo>
                <a:close/>
                <a:moveTo>
                  <a:pt x="80" y="269"/>
                </a:moveTo>
                <a:cubicBezTo>
                  <a:pt x="80" y="269"/>
                  <a:pt x="80" y="268"/>
                  <a:pt x="80" y="268"/>
                </a:cubicBezTo>
                <a:cubicBezTo>
                  <a:pt x="80" y="268"/>
                  <a:pt x="80" y="269"/>
                  <a:pt x="80" y="269"/>
                </a:cubicBezTo>
                <a:close/>
                <a:moveTo>
                  <a:pt x="79" y="270"/>
                </a:moveTo>
                <a:cubicBezTo>
                  <a:pt x="80" y="270"/>
                  <a:pt x="80" y="270"/>
                  <a:pt x="80" y="269"/>
                </a:cubicBezTo>
                <a:cubicBezTo>
                  <a:pt x="80" y="270"/>
                  <a:pt x="79" y="270"/>
                  <a:pt x="79" y="270"/>
                </a:cubicBezTo>
                <a:close/>
                <a:moveTo>
                  <a:pt x="76" y="271"/>
                </a:moveTo>
                <a:cubicBezTo>
                  <a:pt x="76" y="271"/>
                  <a:pt x="76" y="271"/>
                  <a:pt x="76" y="271"/>
                </a:cubicBezTo>
                <a:close/>
                <a:moveTo>
                  <a:pt x="78" y="271"/>
                </a:moveTo>
                <a:cubicBezTo>
                  <a:pt x="78" y="271"/>
                  <a:pt x="78" y="272"/>
                  <a:pt x="78" y="271"/>
                </a:cubicBezTo>
                <a:close/>
                <a:moveTo>
                  <a:pt x="77" y="272"/>
                </a:moveTo>
                <a:cubicBezTo>
                  <a:pt x="77" y="272"/>
                  <a:pt x="77" y="272"/>
                  <a:pt x="77" y="272"/>
                </a:cubicBezTo>
                <a:close/>
                <a:moveTo>
                  <a:pt x="76" y="272"/>
                </a:moveTo>
                <a:cubicBezTo>
                  <a:pt x="76" y="272"/>
                  <a:pt x="76" y="272"/>
                  <a:pt x="76" y="272"/>
                </a:cubicBezTo>
                <a:cubicBezTo>
                  <a:pt x="76" y="273"/>
                  <a:pt x="76" y="273"/>
                  <a:pt x="76" y="272"/>
                </a:cubicBezTo>
                <a:close/>
                <a:moveTo>
                  <a:pt x="89" y="273"/>
                </a:moveTo>
                <a:cubicBezTo>
                  <a:pt x="90" y="273"/>
                  <a:pt x="89" y="274"/>
                  <a:pt x="89" y="273"/>
                </a:cubicBezTo>
                <a:close/>
                <a:moveTo>
                  <a:pt x="74" y="276"/>
                </a:moveTo>
                <a:cubicBezTo>
                  <a:pt x="73" y="277"/>
                  <a:pt x="74" y="277"/>
                  <a:pt x="73" y="278"/>
                </a:cubicBezTo>
                <a:cubicBezTo>
                  <a:pt x="73" y="278"/>
                  <a:pt x="73" y="278"/>
                  <a:pt x="73" y="278"/>
                </a:cubicBezTo>
                <a:cubicBezTo>
                  <a:pt x="74" y="278"/>
                  <a:pt x="74" y="278"/>
                  <a:pt x="74" y="277"/>
                </a:cubicBezTo>
                <a:cubicBezTo>
                  <a:pt x="74" y="277"/>
                  <a:pt x="74" y="278"/>
                  <a:pt x="75" y="278"/>
                </a:cubicBezTo>
                <a:cubicBezTo>
                  <a:pt x="75" y="277"/>
                  <a:pt x="75" y="276"/>
                  <a:pt x="76" y="276"/>
                </a:cubicBezTo>
                <a:cubicBezTo>
                  <a:pt x="75" y="276"/>
                  <a:pt x="75" y="276"/>
                  <a:pt x="74" y="276"/>
                </a:cubicBezTo>
                <a:close/>
                <a:moveTo>
                  <a:pt x="88" y="276"/>
                </a:moveTo>
                <a:cubicBezTo>
                  <a:pt x="88" y="276"/>
                  <a:pt x="88" y="276"/>
                  <a:pt x="88" y="276"/>
                </a:cubicBezTo>
                <a:close/>
                <a:moveTo>
                  <a:pt x="82" y="276"/>
                </a:moveTo>
                <a:cubicBezTo>
                  <a:pt x="82" y="276"/>
                  <a:pt x="82" y="276"/>
                  <a:pt x="82" y="276"/>
                </a:cubicBezTo>
                <a:cubicBezTo>
                  <a:pt x="82" y="277"/>
                  <a:pt x="82" y="277"/>
                  <a:pt x="82" y="277"/>
                </a:cubicBezTo>
                <a:cubicBezTo>
                  <a:pt x="82" y="277"/>
                  <a:pt x="82" y="276"/>
                  <a:pt x="82" y="276"/>
                </a:cubicBezTo>
                <a:close/>
                <a:moveTo>
                  <a:pt x="81" y="279"/>
                </a:moveTo>
                <a:cubicBezTo>
                  <a:pt x="82" y="279"/>
                  <a:pt x="82" y="277"/>
                  <a:pt x="83" y="277"/>
                </a:cubicBezTo>
                <a:cubicBezTo>
                  <a:pt x="83" y="277"/>
                  <a:pt x="83" y="276"/>
                  <a:pt x="83" y="276"/>
                </a:cubicBezTo>
                <a:cubicBezTo>
                  <a:pt x="83" y="276"/>
                  <a:pt x="82" y="277"/>
                  <a:pt x="82" y="277"/>
                </a:cubicBezTo>
                <a:cubicBezTo>
                  <a:pt x="82" y="278"/>
                  <a:pt x="81" y="278"/>
                  <a:pt x="81" y="279"/>
                </a:cubicBezTo>
                <a:close/>
                <a:moveTo>
                  <a:pt x="81" y="277"/>
                </a:moveTo>
                <a:cubicBezTo>
                  <a:pt x="81" y="278"/>
                  <a:pt x="82" y="277"/>
                  <a:pt x="82" y="277"/>
                </a:cubicBezTo>
                <a:cubicBezTo>
                  <a:pt x="82" y="277"/>
                  <a:pt x="81" y="277"/>
                  <a:pt x="81" y="277"/>
                </a:cubicBezTo>
                <a:close/>
                <a:moveTo>
                  <a:pt x="73" y="279"/>
                </a:moveTo>
                <a:cubicBezTo>
                  <a:pt x="74" y="280"/>
                  <a:pt x="74" y="279"/>
                  <a:pt x="75" y="279"/>
                </a:cubicBezTo>
                <a:cubicBezTo>
                  <a:pt x="75" y="279"/>
                  <a:pt x="75" y="278"/>
                  <a:pt x="75" y="278"/>
                </a:cubicBezTo>
                <a:cubicBezTo>
                  <a:pt x="74" y="278"/>
                  <a:pt x="73" y="279"/>
                  <a:pt x="73" y="279"/>
                </a:cubicBezTo>
                <a:close/>
                <a:moveTo>
                  <a:pt x="80" y="279"/>
                </a:moveTo>
                <a:cubicBezTo>
                  <a:pt x="80" y="280"/>
                  <a:pt x="80" y="280"/>
                  <a:pt x="80" y="281"/>
                </a:cubicBezTo>
                <a:cubicBezTo>
                  <a:pt x="79" y="281"/>
                  <a:pt x="79" y="282"/>
                  <a:pt x="79" y="283"/>
                </a:cubicBezTo>
                <a:cubicBezTo>
                  <a:pt x="78" y="283"/>
                  <a:pt x="78" y="284"/>
                  <a:pt x="78" y="284"/>
                </a:cubicBezTo>
                <a:cubicBezTo>
                  <a:pt x="79" y="284"/>
                  <a:pt x="80" y="282"/>
                  <a:pt x="81" y="280"/>
                </a:cubicBezTo>
                <a:cubicBezTo>
                  <a:pt x="81" y="280"/>
                  <a:pt x="81" y="280"/>
                  <a:pt x="81" y="279"/>
                </a:cubicBezTo>
                <a:cubicBezTo>
                  <a:pt x="81" y="279"/>
                  <a:pt x="80" y="279"/>
                  <a:pt x="80" y="279"/>
                </a:cubicBezTo>
                <a:close/>
                <a:moveTo>
                  <a:pt x="104" y="279"/>
                </a:moveTo>
                <a:cubicBezTo>
                  <a:pt x="105" y="279"/>
                  <a:pt x="105" y="279"/>
                  <a:pt x="104" y="279"/>
                </a:cubicBezTo>
                <a:close/>
                <a:moveTo>
                  <a:pt x="72" y="279"/>
                </a:moveTo>
                <a:cubicBezTo>
                  <a:pt x="73" y="280"/>
                  <a:pt x="73" y="279"/>
                  <a:pt x="73" y="279"/>
                </a:cubicBezTo>
                <a:cubicBezTo>
                  <a:pt x="73" y="279"/>
                  <a:pt x="72" y="279"/>
                  <a:pt x="72" y="279"/>
                </a:cubicBezTo>
                <a:close/>
                <a:moveTo>
                  <a:pt x="74" y="279"/>
                </a:moveTo>
                <a:cubicBezTo>
                  <a:pt x="74" y="279"/>
                  <a:pt x="74" y="279"/>
                  <a:pt x="74" y="279"/>
                </a:cubicBezTo>
                <a:cubicBezTo>
                  <a:pt x="74" y="279"/>
                  <a:pt x="74" y="279"/>
                  <a:pt x="74" y="279"/>
                </a:cubicBezTo>
                <a:close/>
                <a:moveTo>
                  <a:pt x="80" y="283"/>
                </a:moveTo>
                <a:cubicBezTo>
                  <a:pt x="80" y="284"/>
                  <a:pt x="78" y="285"/>
                  <a:pt x="78" y="287"/>
                </a:cubicBezTo>
                <a:cubicBezTo>
                  <a:pt x="79" y="286"/>
                  <a:pt x="79" y="286"/>
                  <a:pt x="79" y="285"/>
                </a:cubicBezTo>
                <a:cubicBezTo>
                  <a:pt x="80" y="284"/>
                  <a:pt x="81" y="282"/>
                  <a:pt x="82" y="279"/>
                </a:cubicBezTo>
                <a:cubicBezTo>
                  <a:pt x="82" y="279"/>
                  <a:pt x="82" y="279"/>
                  <a:pt x="82" y="279"/>
                </a:cubicBezTo>
                <a:cubicBezTo>
                  <a:pt x="81" y="281"/>
                  <a:pt x="81" y="282"/>
                  <a:pt x="80" y="283"/>
                </a:cubicBezTo>
                <a:close/>
                <a:moveTo>
                  <a:pt x="72" y="281"/>
                </a:moveTo>
                <a:cubicBezTo>
                  <a:pt x="72" y="281"/>
                  <a:pt x="73" y="281"/>
                  <a:pt x="73" y="281"/>
                </a:cubicBezTo>
                <a:cubicBezTo>
                  <a:pt x="72" y="281"/>
                  <a:pt x="72" y="282"/>
                  <a:pt x="72" y="282"/>
                </a:cubicBezTo>
                <a:cubicBezTo>
                  <a:pt x="72" y="282"/>
                  <a:pt x="72" y="283"/>
                  <a:pt x="72" y="283"/>
                </a:cubicBezTo>
                <a:cubicBezTo>
                  <a:pt x="72" y="282"/>
                  <a:pt x="74" y="281"/>
                  <a:pt x="73" y="280"/>
                </a:cubicBezTo>
                <a:cubicBezTo>
                  <a:pt x="73" y="280"/>
                  <a:pt x="73" y="280"/>
                  <a:pt x="72" y="281"/>
                </a:cubicBezTo>
                <a:close/>
                <a:moveTo>
                  <a:pt x="86" y="280"/>
                </a:moveTo>
                <a:cubicBezTo>
                  <a:pt x="86" y="280"/>
                  <a:pt x="87" y="280"/>
                  <a:pt x="86" y="280"/>
                </a:cubicBezTo>
                <a:close/>
                <a:moveTo>
                  <a:pt x="86" y="281"/>
                </a:moveTo>
                <a:cubicBezTo>
                  <a:pt x="86" y="281"/>
                  <a:pt x="86" y="281"/>
                  <a:pt x="86" y="281"/>
                </a:cubicBezTo>
                <a:cubicBezTo>
                  <a:pt x="86" y="281"/>
                  <a:pt x="86" y="281"/>
                  <a:pt x="86" y="281"/>
                </a:cubicBezTo>
                <a:close/>
                <a:moveTo>
                  <a:pt x="104" y="283"/>
                </a:moveTo>
                <a:cubicBezTo>
                  <a:pt x="104" y="283"/>
                  <a:pt x="105" y="282"/>
                  <a:pt x="104" y="282"/>
                </a:cubicBezTo>
                <a:cubicBezTo>
                  <a:pt x="104" y="283"/>
                  <a:pt x="104" y="283"/>
                  <a:pt x="104" y="283"/>
                </a:cubicBezTo>
                <a:close/>
                <a:moveTo>
                  <a:pt x="68" y="289"/>
                </a:moveTo>
                <a:cubicBezTo>
                  <a:pt x="69" y="289"/>
                  <a:pt x="69" y="289"/>
                  <a:pt x="69" y="288"/>
                </a:cubicBezTo>
                <a:cubicBezTo>
                  <a:pt x="71" y="287"/>
                  <a:pt x="71" y="285"/>
                  <a:pt x="72" y="283"/>
                </a:cubicBezTo>
                <a:cubicBezTo>
                  <a:pt x="72" y="283"/>
                  <a:pt x="72" y="283"/>
                  <a:pt x="71" y="283"/>
                </a:cubicBezTo>
                <a:cubicBezTo>
                  <a:pt x="71" y="285"/>
                  <a:pt x="69" y="287"/>
                  <a:pt x="68" y="289"/>
                </a:cubicBezTo>
                <a:close/>
                <a:moveTo>
                  <a:pt x="103" y="285"/>
                </a:moveTo>
                <a:cubicBezTo>
                  <a:pt x="103" y="285"/>
                  <a:pt x="104" y="285"/>
                  <a:pt x="104" y="284"/>
                </a:cubicBezTo>
                <a:cubicBezTo>
                  <a:pt x="103" y="284"/>
                  <a:pt x="103" y="284"/>
                  <a:pt x="103" y="284"/>
                </a:cubicBezTo>
                <a:cubicBezTo>
                  <a:pt x="103" y="285"/>
                  <a:pt x="103" y="285"/>
                  <a:pt x="103" y="285"/>
                </a:cubicBezTo>
                <a:close/>
                <a:moveTo>
                  <a:pt x="76" y="287"/>
                </a:moveTo>
                <a:cubicBezTo>
                  <a:pt x="77" y="287"/>
                  <a:pt x="77" y="287"/>
                  <a:pt x="77" y="287"/>
                </a:cubicBezTo>
                <a:cubicBezTo>
                  <a:pt x="77" y="286"/>
                  <a:pt x="78" y="285"/>
                  <a:pt x="78" y="285"/>
                </a:cubicBezTo>
                <a:cubicBezTo>
                  <a:pt x="77" y="285"/>
                  <a:pt x="77" y="286"/>
                  <a:pt x="76" y="287"/>
                </a:cubicBezTo>
                <a:close/>
                <a:moveTo>
                  <a:pt x="102" y="287"/>
                </a:moveTo>
                <a:cubicBezTo>
                  <a:pt x="103" y="287"/>
                  <a:pt x="103" y="286"/>
                  <a:pt x="102" y="286"/>
                </a:cubicBezTo>
                <a:cubicBezTo>
                  <a:pt x="102" y="286"/>
                  <a:pt x="102" y="286"/>
                  <a:pt x="102" y="287"/>
                </a:cubicBezTo>
                <a:close/>
                <a:moveTo>
                  <a:pt x="103" y="286"/>
                </a:moveTo>
                <a:cubicBezTo>
                  <a:pt x="103" y="287"/>
                  <a:pt x="103" y="286"/>
                  <a:pt x="103" y="286"/>
                </a:cubicBezTo>
                <a:close/>
                <a:moveTo>
                  <a:pt x="85" y="287"/>
                </a:moveTo>
                <a:cubicBezTo>
                  <a:pt x="85" y="287"/>
                  <a:pt x="85" y="287"/>
                  <a:pt x="85" y="287"/>
                </a:cubicBezTo>
                <a:cubicBezTo>
                  <a:pt x="85" y="287"/>
                  <a:pt x="85" y="287"/>
                  <a:pt x="85" y="287"/>
                </a:cubicBezTo>
                <a:close/>
                <a:moveTo>
                  <a:pt x="102" y="287"/>
                </a:moveTo>
                <a:cubicBezTo>
                  <a:pt x="102" y="287"/>
                  <a:pt x="102" y="288"/>
                  <a:pt x="102" y="287"/>
                </a:cubicBezTo>
                <a:close/>
                <a:moveTo>
                  <a:pt x="76" y="289"/>
                </a:moveTo>
                <a:cubicBezTo>
                  <a:pt x="76" y="289"/>
                  <a:pt x="76" y="289"/>
                  <a:pt x="76" y="290"/>
                </a:cubicBezTo>
                <a:cubicBezTo>
                  <a:pt x="76" y="290"/>
                  <a:pt x="76" y="290"/>
                  <a:pt x="76" y="290"/>
                </a:cubicBezTo>
                <a:cubicBezTo>
                  <a:pt x="76" y="290"/>
                  <a:pt x="75" y="291"/>
                  <a:pt x="75" y="292"/>
                </a:cubicBezTo>
                <a:cubicBezTo>
                  <a:pt x="75" y="291"/>
                  <a:pt x="75" y="291"/>
                  <a:pt x="75" y="292"/>
                </a:cubicBezTo>
                <a:cubicBezTo>
                  <a:pt x="75" y="292"/>
                  <a:pt x="75" y="292"/>
                  <a:pt x="75" y="292"/>
                </a:cubicBezTo>
                <a:cubicBezTo>
                  <a:pt x="73" y="292"/>
                  <a:pt x="73" y="295"/>
                  <a:pt x="72" y="296"/>
                </a:cubicBezTo>
                <a:cubicBezTo>
                  <a:pt x="73" y="296"/>
                  <a:pt x="73" y="296"/>
                  <a:pt x="73" y="296"/>
                </a:cubicBezTo>
                <a:cubicBezTo>
                  <a:pt x="73" y="296"/>
                  <a:pt x="72" y="297"/>
                  <a:pt x="72" y="297"/>
                </a:cubicBezTo>
                <a:cubicBezTo>
                  <a:pt x="72" y="297"/>
                  <a:pt x="72" y="297"/>
                  <a:pt x="72" y="297"/>
                </a:cubicBezTo>
                <a:cubicBezTo>
                  <a:pt x="72" y="298"/>
                  <a:pt x="72" y="299"/>
                  <a:pt x="72" y="299"/>
                </a:cubicBezTo>
                <a:cubicBezTo>
                  <a:pt x="72" y="299"/>
                  <a:pt x="71" y="299"/>
                  <a:pt x="71" y="300"/>
                </a:cubicBezTo>
                <a:cubicBezTo>
                  <a:pt x="71" y="300"/>
                  <a:pt x="71" y="300"/>
                  <a:pt x="71" y="301"/>
                </a:cubicBezTo>
                <a:cubicBezTo>
                  <a:pt x="71" y="300"/>
                  <a:pt x="71" y="300"/>
                  <a:pt x="72" y="301"/>
                </a:cubicBezTo>
                <a:cubicBezTo>
                  <a:pt x="71" y="301"/>
                  <a:pt x="71" y="301"/>
                  <a:pt x="70" y="302"/>
                </a:cubicBezTo>
                <a:cubicBezTo>
                  <a:pt x="70" y="303"/>
                  <a:pt x="70" y="303"/>
                  <a:pt x="71" y="303"/>
                </a:cubicBezTo>
                <a:cubicBezTo>
                  <a:pt x="72" y="302"/>
                  <a:pt x="72" y="302"/>
                  <a:pt x="72" y="301"/>
                </a:cubicBezTo>
                <a:cubicBezTo>
                  <a:pt x="72" y="301"/>
                  <a:pt x="72" y="300"/>
                  <a:pt x="72" y="300"/>
                </a:cubicBezTo>
                <a:cubicBezTo>
                  <a:pt x="72" y="300"/>
                  <a:pt x="72" y="300"/>
                  <a:pt x="72" y="300"/>
                </a:cubicBezTo>
                <a:cubicBezTo>
                  <a:pt x="72" y="300"/>
                  <a:pt x="72" y="300"/>
                  <a:pt x="73" y="300"/>
                </a:cubicBezTo>
                <a:cubicBezTo>
                  <a:pt x="73" y="299"/>
                  <a:pt x="73" y="299"/>
                  <a:pt x="74" y="299"/>
                </a:cubicBezTo>
                <a:cubicBezTo>
                  <a:pt x="74" y="297"/>
                  <a:pt x="75" y="297"/>
                  <a:pt x="75" y="295"/>
                </a:cubicBezTo>
                <a:cubicBezTo>
                  <a:pt x="75" y="295"/>
                  <a:pt x="75" y="295"/>
                  <a:pt x="75" y="295"/>
                </a:cubicBezTo>
                <a:cubicBezTo>
                  <a:pt x="75" y="295"/>
                  <a:pt x="75" y="295"/>
                  <a:pt x="75" y="294"/>
                </a:cubicBezTo>
                <a:cubicBezTo>
                  <a:pt x="75" y="294"/>
                  <a:pt x="76" y="294"/>
                  <a:pt x="75" y="293"/>
                </a:cubicBezTo>
                <a:cubicBezTo>
                  <a:pt x="76" y="293"/>
                  <a:pt x="76" y="293"/>
                  <a:pt x="76" y="293"/>
                </a:cubicBezTo>
                <a:cubicBezTo>
                  <a:pt x="76" y="292"/>
                  <a:pt x="76" y="291"/>
                  <a:pt x="77" y="291"/>
                </a:cubicBezTo>
                <a:cubicBezTo>
                  <a:pt x="77" y="290"/>
                  <a:pt x="77" y="291"/>
                  <a:pt x="77" y="290"/>
                </a:cubicBezTo>
                <a:cubicBezTo>
                  <a:pt x="78" y="290"/>
                  <a:pt x="78" y="288"/>
                  <a:pt x="78" y="287"/>
                </a:cubicBezTo>
                <a:cubicBezTo>
                  <a:pt x="77" y="287"/>
                  <a:pt x="77" y="288"/>
                  <a:pt x="77" y="288"/>
                </a:cubicBezTo>
                <a:cubicBezTo>
                  <a:pt x="77" y="287"/>
                  <a:pt x="77" y="287"/>
                  <a:pt x="77" y="287"/>
                </a:cubicBezTo>
                <a:cubicBezTo>
                  <a:pt x="76" y="287"/>
                  <a:pt x="76" y="288"/>
                  <a:pt x="76" y="289"/>
                </a:cubicBezTo>
                <a:cubicBezTo>
                  <a:pt x="76" y="289"/>
                  <a:pt x="76" y="289"/>
                  <a:pt x="76" y="289"/>
                </a:cubicBezTo>
                <a:close/>
                <a:moveTo>
                  <a:pt x="73" y="296"/>
                </a:moveTo>
                <a:cubicBezTo>
                  <a:pt x="73" y="295"/>
                  <a:pt x="73" y="296"/>
                  <a:pt x="73" y="296"/>
                </a:cubicBezTo>
                <a:close/>
                <a:moveTo>
                  <a:pt x="73" y="297"/>
                </a:moveTo>
                <a:cubicBezTo>
                  <a:pt x="73" y="297"/>
                  <a:pt x="73" y="297"/>
                  <a:pt x="73" y="297"/>
                </a:cubicBezTo>
                <a:cubicBezTo>
                  <a:pt x="73" y="297"/>
                  <a:pt x="73" y="297"/>
                  <a:pt x="73" y="297"/>
                </a:cubicBezTo>
                <a:close/>
                <a:moveTo>
                  <a:pt x="72" y="298"/>
                </a:moveTo>
                <a:cubicBezTo>
                  <a:pt x="72" y="297"/>
                  <a:pt x="72" y="298"/>
                  <a:pt x="72" y="298"/>
                </a:cubicBezTo>
                <a:close/>
                <a:moveTo>
                  <a:pt x="103" y="287"/>
                </a:moveTo>
                <a:cubicBezTo>
                  <a:pt x="103" y="287"/>
                  <a:pt x="103" y="287"/>
                  <a:pt x="103" y="287"/>
                </a:cubicBezTo>
                <a:cubicBezTo>
                  <a:pt x="103" y="287"/>
                  <a:pt x="103" y="287"/>
                  <a:pt x="103" y="287"/>
                </a:cubicBezTo>
                <a:cubicBezTo>
                  <a:pt x="103" y="287"/>
                  <a:pt x="103" y="287"/>
                  <a:pt x="103" y="287"/>
                </a:cubicBezTo>
                <a:close/>
                <a:moveTo>
                  <a:pt x="102" y="288"/>
                </a:moveTo>
                <a:cubicBezTo>
                  <a:pt x="102" y="288"/>
                  <a:pt x="102" y="288"/>
                  <a:pt x="101" y="288"/>
                </a:cubicBezTo>
                <a:cubicBezTo>
                  <a:pt x="101" y="288"/>
                  <a:pt x="101" y="288"/>
                  <a:pt x="102" y="288"/>
                </a:cubicBezTo>
                <a:close/>
                <a:moveTo>
                  <a:pt x="105" y="289"/>
                </a:moveTo>
                <a:cubicBezTo>
                  <a:pt x="105" y="289"/>
                  <a:pt x="106" y="289"/>
                  <a:pt x="106" y="289"/>
                </a:cubicBezTo>
                <a:cubicBezTo>
                  <a:pt x="105" y="289"/>
                  <a:pt x="105" y="289"/>
                  <a:pt x="105" y="289"/>
                </a:cubicBezTo>
                <a:close/>
                <a:moveTo>
                  <a:pt x="75" y="289"/>
                </a:moveTo>
                <a:cubicBezTo>
                  <a:pt x="76" y="289"/>
                  <a:pt x="76" y="289"/>
                  <a:pt x="76" y="289"/>
                </a:cubicBezTo>
                <a:cubicBezTo>
                  <a:pt x="75" y="289"/>
                  <a:pt x="75" y="289"/>
                  <a:pt x="75" y="289"/>
                </a:cubicBezTo>
                <a:close/>
                <a:moveTo>
                  <a:pt x="99" y="289"/>
                </a:moveTo>
                <a:cubicBezTo>
                  <a:pt x="99" y="290"/>
                  <a:pt x="99" y="290"/>
                  <a:pt x="99" y="290"/>
                </a:cubicBezTo>
                <a:cubicBezTo>
                  <a:pt x="99" y="290"/>
                  <a:pt x="100" y="289"/>
                  <a:pt x="100" y="289"/>
                </a:cubicBezTo>
                <a:cubicBezTo>
                  <a:pt x="99" y="289"/>
                  <a:pt x="99" y="289"/>
                  <a:pt x="99" y="289"/>
                </a:cubicBezTo>
                <a:cubicBezTo>
                  <a:pt x="99" y="289"/>
                  <a:pt x="99" y="289"/>
                  <a:pt x="99" y="289"/>
                </a:cubicBezTo>
                <a:close/>
                <a:moveTo>
                  <a:pt x="101" y="290"/>
                </a:moveTo>
                <a:cubicBezTo>
                  <a:pt x="101" y="290"/>
                  <a:pt x="101" y="289"/>
                  <a:pt x="101" y="289"/>
                </a:cubicBezTo>
                <a:cubicBezTo>
                  <a:pt x="101" y="289"/>
                  <a:pt x="101" y="289"/>
                  <a:pt x="101" y="289"/>
                </a:cubicBezTo>
                <a:cubicBezTo>
                  <a:pt x="101" y="289"/>
                  <a:pt x="101" y="289"/>
                  <a:pt x="101" y="290"/>
                </a:cubicBezTo>
                <a:close/>
                <a:moveTo>
                  <a:pt x="106" y="289"/>
                </a:moveTo>
                <a:cubicBezTo>
                  <a:pt x="106" y="289"/>
                  <a:pt x="106" y="289"/>
                  <a:pt x="106" y="289"/>
                </a:cubicBezTo>
                <a:cubicBezTo>
                  <a:pt x="106" y="289"/>
                  <a:pt x="106" y="289"/>
                  <a:pt x="106" y="289"/>
                </a:cubicBezTo>
                <a:close/>
                <a:moveTo>
                  <a:pt x="75" y="289"/>
                </a:moveTo>
                <a:cubicBezTo>
                  <a:pt x="75" y="289"/>
                  <a:pt x="75" y="289"/>
                  <a:pt x="75" y="289"/>
                </a:cubicBezTo>
                <a:close/>
                <a:moveTo>
                  <a:pt x="102" y="290"/>
                </a:moveTo>
                <a:cubicBezTo>
                  <a:pt x="102" y="290"/>
                  <a:pt x="102" y="289"/>
                  <a:pt x="102" y="289"/>
                </a:cubicBezTo>
                <a:cubicBezTo>
                  <a:pt x="102" y="289"/>
                  <a:pt x="102" y="289"/>
                  <a:pt x="102" y="290"/>
                </a:cubicBezTo>
                <a:close/>
                <a:moveTo>
                  <a:pt x="68" y="290"/>
                </a:moveTo>
                <a:cubicBezTo>
                  <a:pt x="68" y="290"/>
                  <a:pt x="69" y="290"/>
                  <a:pt x="68" y="290"/>
                </a:cubicBezTo>
                <a:cubicBezTo>
                  <a:pt x="68" y="290"/>
                  <a:pt x="68" y="291"/>
                  <a:pt x="68" y="290"/>
                </a:cubicBezTo>
                <a:close/>
                <a:moveTo>
                  <a:pt x="100" y="290"/>
                </a:moveTo>
                <a:cubicBezTo>
                  <a:pt x="101" y="290"/>
                  <a:pt x="101" y="290"/>
                  <a:pt x="101" y="290"/>
                </a:cubicBezTo>
                <a:cubicBezTo>
                  <a:pt x="101" y="290"/>
                  <a:pt x="101" y="290"/>
                  <a:pt x="100" y="290"/>
                </a:cubicBezTo>
                <a:cubicBezTo>
                  <a:pt x="100" y="290"/>
                  <a:pt x="100" y="290"/>
                  <a:pt x="100" y="290"/>
                </a:cubicBezTo>
                <a:close/>
                <a:moveTo>
                  <a:pt x="104" y="292"/>
                </a:moveTo>
                <a:cubicBezTo>
                  <a:pt x="104" y="291"/>
                  <a:pt x="105" y="291"/>
                  <a:pt x="104" y="290"/>
                </a:cubicBezTo>
                <a:cubicBezTo>
                  <a:pt x="104" y="291"/>
                  <a:pt x="104" y="291"/>
                  <a:pt x="104" y="292"/>
                </a:cubicBezTo>
                <a:close/>
                <a:moveTo>
                  <a:pt x="101" y="291"/>
                </a:moveTo>
                <a:cubicBezTo>
                  <a:pt x="101" y="291"/>
                  <a:pt x="101" y="291"/>
                  <a:pt x="101" y="291"/>
                </a:cubicBezTo>
                <a:cubicBezTo>
                  <a:pt x="101" y="291"/>
                  <a:pt x="101" y="291"/>
                  <a:pt x="101" y="291"/>
                </a:cubicBezTo>
                <a:close/>
                <a:moveTo>
                  <a:pt x="105" y="292"/>
                </a:moveTo>
                <a:cubicBezTo>
                  <a:pt x="105" y="292"/>
                  <a:pt x="106" y="291"/>
                  <a:pt x="105" y="291"/>
                </a:cubicBezTo>
                <a:cubicBezTo>
                  <a:pt x="105" y="291"/>
                  <a:pt x="104" y="291"/>
                  <a:pt x="105" y="292"/>
                </a:cubicBezTo>
                <a:close/>
                <a:moveTo>
                  <a:pt x="99" y="291"/>
                </a:moveTo>
                <a:cubicBezTo>
                  <a:pt x="99" y="291"/>
                  <a:pt x="100" y="291"/>
                  <a:pt x="100" y="292"/>
                </a:cubicBezTo>
                <a:cubicBezTo>
                  <a:pt x="100" y="292"/>
                  <a:pt x="100" y="292"/>
                  <a:pt x="100" y="291"/>
                </a:cubicBezTo>
                <a:cubicBezTo>
                  <a:pt x="100" y="291"/>
                  <a:pt x="100" y="291"/>
                  <a:pt x="99" y="291"/>
                </a:cubicBezTo>
                <a:close/>
                <a:moveTo>
                  <a:pt x="103" y="293"/>
                </a:moveTo>
                <a:cubicBezTo>
                  <a:pt x="104" y="293"/>
                  <a:pt x="104" y="292"/>
                  <a:pt x="104" y="292"/>
                </a:cubicBezTo>
                <a:cubicBezTo>
                  <a:pt x="103" y="292"/>
                  <a:pt x="103" y="293"/>
                  <a:pt x="103" y="293"/>
                </a:cubicBezTo>
                <a:close/>
                <a:moveTo>
                  <a:pt x="80" y="292"/>
                </a:moveTo>
                <a:cubicBezTo>
                  <a:pt x="80" y="292"/>
                  <a:pt x="81" y="292"/>
                  <a:pt x="80" y="292"/>
                </a:cubicBezTo>
                <a:close/>
                <a:moveTo>
                  <a:pt x="99" y="292"/>
                </a:moveTo>
                <a:cubicBezTo>
                  <a:pt x="99" y="292"/>
                  <a:pt x="99" y="292"/>
                  <a:pt x="99" y="293"/>
                </a:cubicBezTo>
                <a:cubicBezTo>
                  <a:pt x="98" y="294"/>
                  <a:pt x="98" y="296"/>
                  <a:pt x="97" y="297"/>
                </a:cubicBezTo>
                <a:cubicBezTo>
                  <a:pt x="96" y="298"/>
                  <a:pt x="96" y="299"/>
                  <a:pt x="96" y="300"/>
                </a:cubicBezTo>
                <a:cubicBezTo>
                  <a:pt x="95" y="300"/>
                  <a:pt x="95" y="300"/>
                  <a:pt x="95" y="300"/>
                </a:cubicBezTo>
                <a:cubicBezTo>
                  <a:pt x="95" y="302"/>
                  <a:pt x="93" y="303"/>
                  <a:pt x="93" y="305"/>
                </a:cubicBezTo>
                <a:cubicBezTo>
                  <a:pt x="95" y="304"/>
                  <a:pt x="95" y="301"/>
                  <a:pt x="96" y="300"/>
                </a:cubicBezTo>
                <a:cubicBezTo>
                  <a:pt x="95" y="302"/>
                  <a:pt x="94" y="305"/>
                  <a:pt x="93" y="307"/>
                </a:cubicBezTo>
                <a:cubicBezTo>
                  <a:pt x="94" y="305"/>
                  <a:pt x="95" y="304"/>
                  <a:pt x="95" y="302"/>
                </a:cubicBezTo>
                <a:cubicBezTo>
                  <a:pt x="97" y="299"/>
                  <a:pt x="99" y="296"/>
                  <a:pt x="101" y="292"/>
                </a:cubicBezTo>
                <a:cubicBezTo>
                  <a:pt x="100" y="293"/>
                  <a:pt x="99" y="294"/>
                  <a:pt x="99" y="295"/>
                </a:cubicBezTo>
                <a:cubicBezTo>
                  <a:pt x="98" y="296"/>
                  <a:pt x="98" y="298"/>
                  <a:pt x="96" y="299"/>
                </a:cubicBezTo>
                <a:cubicBezTo>
                  <a:pt x="97" y="297"/>
                  <a:pt x="99" y="295"/>
                  <a:pt x="100" y="292"/>
                </a:cubicBezTo>
                <a:cubicBezTo>
                  <a:pt x="100" y="292"/>
                  <a:pt x="100" y="292"/>
                  <a:pt x="99" y="292"/>
                </a:cubicBezTo>
                <a:close/>
                <a:moveTo>
                  <a:pt x="96" y="300"/>
                </a:moveTo>
                <a:cubicBezTo>
                  <a:pt x="96" y="299"/>
                  <a:pt x="96" y="300"/>
                  <a:pt x="96" y="300"/>
                </a:cubicBezTo>
                <a:close/>
                <a:moveTo>
                  <a:pt x="104" y="292"/>
                </a:moveTo>
                <a:cubicBezTo>
                  <a:pt x="104" y="292"/>
                  <a:pt x="105" y="293"/>
                  <a:pt x="105" y="292"/>
                </a:cubicBezTo>
                <a:cubicBezTo>
                  <a:pt x="104" y="292"/>
                  <a:pt x="104" y="292"/>
                  <a:pt x="104" y="292"/>
                </a:cubicBezTo>
                <a:close/>
                <a:moveTo>
                  <a:pt x="80" y="294"/>
                </a:moveTo>
                <a:cubicBezTo>
                  <a:pt x="80" y="294"/>
                  <a:pt x="80" y="294"/>
                  <a:pt x="81" y="294"/>
                </a:cubicBezTo>
                <a:cubicBezTo>
                  <a:pt x="81" y="294"/>
                  <a:pt x="81" y="293"/>
                  <a:pt x="81" y="293"/>
                </a:cubicBezTo>
                <a:cubicBezTo>
                  <a:pt x="80" y="293"/>
                  <a:pt x="80" y="293"/>
                  <a:pt x="80" y="294"/>
                </a:cubicBezTo>
                <a:close/>
                <a:moveTo>
                  <a:pt x="104" y="293"/>
                </a:moveTo>
                <a:cubicBezTo>
                  <a:pt x="104" y="294"/>
                  <a:pt x="104" y="293"/>
                  <a:pt x="104" y="293"/>
                </a:cubicBezTo>
                <a:close/>
                <a:moveTo>
                  <a:pt x="103" y="294"/>
                </a:moveTo>
                <a:cubicBezTo>
                  <a:pt x="103" y="294"/>
                  <a:pt x="103" y="294"/>
                  <a:pt x="103" y="294"/>
                </a:cubicBezTo>
                <a:cubicBezTo>
                  <a:pt x="103" y="294"/>
                  <a:pt x="103" y="294"/>
                  <a:pt x="103" y="293"/>
                </a:cubicBezTo>
                <a:cubicBezTo>
                  <a:pt x="103" y="293"/>
                  <a:pt x="103" y="294"/>
                  <a:pt x="103" y="294"/>
                </a:cubicBezTo>
                <a:close/>
                <a:moveTo>
                  <a:pt x="78" y="295"/>
                </a:moveTo>
                <a:cubicBezTo>
                  <a:pt x="79" y="295"/>
                  <a:pt x="79" y="295"/>
                  <a:pt x="79" y="294"/>
                </a:cubicBezTo>
                <a:cubicBezTo>
                  <a:pt x="79" y="294"/>
                  <a:pt x="79" y="294"/>
                  <a:pt x="79" y="294"/>
                </a:cubicBezTo>
                <a:cubicBezTo>
                  <a:pt x="79" y="295"/>
                  <a:pt x="78" y="295"/>
                  <a:pt x="78" y="295"/>
                </a:cubicBezTo>
                <a:close/>
                <a:moveTo>
                  <a:pt x="102" y="295"/>
                </a:moveTo>
                <a:cubicBezTo>
                  <a:pt x="103" y="295"/>
                  <a:pt x="103" y="294"/>
                  <a:pt x="102" y="294"/>
                </a:cubicBezTo>
                <a:cubicBezTo>
                  <a:pt x="103" y="295"/>
                  <a:pt x="102" y="295"/>
                  <a:pt x="102" y="295"/>
                </a:cubicBezTo>
                <a:close/>
                <a:moveTo>
                  <a:pt x="76" y="295"/>
                </a:moveTo>
                <a:cubicBezTo>
                  <a:pt x="76" y="295"/>
                  <a:pt x="76" y="295"/>
                  <a:pt x="76" y="295"/>
                </a:cubicBezTo>
                <a:cubicBezTo>
                  <a:pt x="76" y="295"/>
                  <a:pt x="76" y="295"/>
                  <a:pt x="76" y="295"/>
                </a:cubicBezTo>
                <a:close/>
                <a:moveTo>
                  <a:pt x="101" y="296"/>
                </a:moveTo>
                <a:cubicBezTo>
                  <a:pt x="102" y="296"/>
                  <a:pt x="102" y="296"/>
                  <a:pt x="102" y="296"/>
                </a:cubicBezTo>
                <a:cubicBezTo>
                  <a:pt x="102" y="296"/>
                  <a:pt x="101" y="296"/>
                  <a:pt x="101" y="296"/>
                </a:cubicBezTo>
                <a:close/>
                <a:moveTo>
                  <a:pt x="101" y="297"/>
                </a:moveTo>
                <a:cubicBezTo>
                  <a:pt x="100" y="299"/>
                  <a:pt x="99" y="300"/>
                  <a:pt x="99" y="302"/>
                </a:cubicBezTo>
                <a:cubicBezTo>
                  <a:pt x="99" y="302"/>
                  <a:pt x="99" y="301"/>
                  <a:pt x="100" y="301"/>
                </a:cubicBezTo>
                <a:cubicBezTo>
                  <a:pt x="100" y="299"/>
                  <a:pt x="101" y="298"/>
                  <a:pt x="101" y="297"/>
                </a:cubicBezTo>
                <a:cubicBezTo>
                  <a:pt x="101" y="297"/>
                  <a:pt x="101" y="297"/>
                  <a:pt x="101" y="297"/>
                </a:cubicBezTo>
                <a:close/>
                <a:moveTo>
                  <a:pt x="78" y="298"/>
                </a:moveTo>
                <a:cubicBezTo>
                  <a:pt x="78" y="298"/>
                  <a:pt x="78" y="298"/>
                  <a:pt x="78" y="298"/>
                </a:cubicBezTo>
                <a:cubicBezTo>
                  <a:pt x="78" y="298"/>
                  <a:pt x="78" y="298"/>
                  <a:pt x="78" y="298"/>
                </a:cubicBezTo>
                <a:close/>
                <a:moveTo>
                  <a:pt x="71" y="299"/>
                </a:moveTo>
                <a:cubicBezTo>
                  <a:pt x="71" y="299"/>
                  <a:pt x="71" y="299"/>
                  <a:pt x="71" y="299"/>
                </a:cubicBezTo>
                <a:cubicBezTo>
                  <a:pt x="71" y="299"/>
                  <a:pt x="72" y="298"/>
                  <a:pt x="71" y="299"/>
                </a:cubicBezTo>
                <a:close/>
                <a:moveTo>
                  <a:pt x="76" y="299"/>
                </a:moveTo>
                <a:cubicBezTo>
                  <a:pt x="77" y="299"/>
                  <a:pt x="77" y="299"/>
                  <a:pt x="77" y="299"/>
                </a:cubicBezTo>
                <a:cubicBezTo>
                  <a:pt x="77" y="299"/>
                  <a:pt x="77" y="299"/>
                  <a:pt x="76" y="299"/>
                </a:cubicBezTo>
                <a:cubicBezTo>
                  <a:pt x="76" y="299"/>
                  <a:pt x="76" y="299"/>
                  <a:pt x="76" y="299"/>
                </a:cubicBezTo>
                <a:close/>
                <a:moveTo>
                  <a:pt x="74" y="299"/>
                </a:moveTo>
                <a:cubicBezTo>
                  <a:pt x="74" y="300"/>
                  <a:pt x="74" y="299"/>
                  <a:pt x="74" y="299"/>
                </a:cubicBezTo>
                <a:cubicBezTo>
                  <a:pt x="74" y="299"/>
                  <a:pt x="74" y="299"/>
                  <a:pt x="74" y="299"/>
                </a:cubicBezTo>
                <a:close/>
                <a:moveTo>
                  <a:pt x="73" y="301"/>
                </a:moveTo>
                <a:cubicBezTo>
                  <a:pt x="74" y="301"/>
                  <a:pt x="73" y="301"/>
                  <a:pt x="73" y="302"/>
                </a:cubicBezTo>
                <a:cubicBezTo>
                  <a:pt x="73" y="302"/>
                  <a:pt x="74" y="302"/>
                  <a:pt x="74" y="301"/>
                </a:cubicBezTo>
                <a:cubicBezTo>
                  <a:pt x="74" y="301"/>
                  <a:pt x="73" y="301"/>
                  <a:pt x="73" y="301"/>
                </a:cubicBezTo>
                <a:close/>
                <a:moveTo>
                  <a:pt x="90" y="301"/>
                </a:moveTo>
                <a:cubicBezTo>
                  <a:pt x="91" y="302"/>
                  <a:pt x="91" y="301"/>
                  <a:pt x="91" y="301"/>
                </a:cubicBezTo>
                <a:cubicBezTo>
                  <a:pt x="91" y="301"/>
                  <a:pt x="90" y="301"/>
                  <a:pt x="90" y="301"/>
                </a:cubicBezTo>
                <a:close/>
                <a:moveTo>
                  <a:pt x="75" y="301"/>
                </a:moveTo>
                <a:cubicBezTo>
                  <a:pt x="75" y="301"/>
                  <a:pt x="76" y="301"/>
                  <a:pt x="76" y="301"/>
                </a:cubicBezTo>
                <a:cubicBezTo>
                  <a:pt x="76" y="301"/>
                  <a:pt x="76" y="301"/>
                  <a:pt x="76" y="301"/>
                </a:cubicBezTo>
                <a:cubicBezTo>
                  <a:pt x="76" y="301"/>
                  <a:pt x="75" y="301"/>
                  <a:pt x="75" y="301"/>
                </a:cubicBezTo>
                <a:cubicBezTo>
                  <a:pt x="75" y="301"/>
                  <a:pt x="75" y="301"/>
                  <a:pt x="75" y="301"/>
                </a:cubicBezTo>
                <a:close/>
                <a:moveTo>
                  <a:pt x="99" y="302"/>
                </a:moveTo>
                <a:cubicBezTo>
                  <a:pt x="99" y="302"/>
                  <a:pt x="99" y="302"/>
                  <a:pt x="99" y="302"/>
                </a:cubicBezTo>
                <a:close/>
                <a:moveTo>
                  <a:pt x="72" y="303"/>
                </a:moveTo>
                <a:cubicBezTo>
                  <a:pt x="73" y="303"/>
                  <a:pt x="73" y="302"/>
                  <a:pt x="72" y="303"/>
                </a:cubicBezTo>
                <a:close/>
                <a:moveTo>
                  <a:pt x="98" y="303"/>
                </a:moveTo>
                <a:cubicBezTo>
                  <a:pt x="98" y="303"/>
                  <a:pt x="99" y="303"/>
                  <a:pt x="99" y="303"/>
                </a:cubicBezTo>
                <a:cubicBezTo>
                  <a:pt x="98" y="303"/>
                  <a:pt x="98" y="303"/>
                  <a:pt x="98" y="303"/>
                </a:cubicBezTo>
                <a:cubicBezTo>
                  <a:pt x="98" y="303"/>
                  <a:pt x="98" y="303"/>
                  <a:pt x="98" y="303"/>
                </a:cubicBezTo>
                <a:close/>
                <a:moveTo>
                  <a:pt x="90" y="303"/>
                </a:moveTo>
                <a:cubicBezTo>
                  <a:pt x="90" y="303"/>
                  <a:pt x="90" y="303"/>
                  <a:pt x="90" y="303"/>
                </a:cubicBezTo>
                <a:cubicBezTo>
                  <a:pt x="90" y="303"/>
                  <a:pt x="89" y="303"/>
                  <a:pt x="90" y="303"/>
                </a:cubicBezTo>
                <a:close/>
                <a:moveTo>
                  <a:pt x="70" y="304"/>
                </a:moveTo>
                <a:cubicBezTo>
                  <a:pt x="70" y="304"/>
                  <a:pt x="70" y="304"/>
                  <a:pt x="70" y="304"/>
                </a:cubicBezTo>
                <a:cubicBezTo>
                  <a:pt x="70" y="304"/>
                  <a:pt x="70" y="304"/>
                  <a:pt x="70" y="304"/>
                </a:cubicBezTo>
                <a:cubicBezTo>
                  <a:pt x="71" y="305"/>
                  <a:pt x="70" y="305"/>
                  <a:pt x="70" y="306"/>
                </a:cubicBezTo>
                <a:cubicBezTo>
                  <a:pt x="71" y="305"/>
                  <a:pt x="71" y="304"/>
                  <a:pt x="71" y="303"/>
                </a:cubicBezTo>
                <a:cubicBezTo>
                  <a:pt x="71" y="304"/>
                  <a:pt x="71" y="304"/>
                  <a:pt x="70" y="304"/>
                </a:cubicBezTo>
                <a:close/>
                <a:moveTo>
                  <a:pt x="72" y="304"/>
                </a:moveTo>
                <a:cubicBezTo>
                  <a:pt x="72" y="305"/>
                  <a:pt x="71" y="305"/>
                  <a:pt x="72" y="305"/>
                </a:cubicBezTo>
                <a:cubicBezTo>
                  <a:pt x="72" y="305"/>
                  <a:pt x="72" y="305"/>
                  <a:pt x="72" y="305"/>
                </a:cubicBezTo>
                <a:cubicBezTo>
                  <a:pt x="72" y="305"/>
                  <a:pt x="72" y="304"/>
                  <a:pt x="73" y="304"/>
                </a:cubicBezTo>
                <a:cubicBezTo>
                  <a:pt x="73" y="304"/>
                  <a:pt x="73" y="304"/>
                  <a:pt x="73" y="304"/>
                </a:cubicBezTo>
                <a:cubicBezTo>
                  <a:pt x="73" y="304"/>
                  <a:pt x="73" y="304"/>
                  <a:pt x="74" y="303"/>
                </a:cubicBezTo>
                <a:cubicBezTo>
                  <a:pt x="73" y="303"/>
                  <a:pt x="72" y="304"/>
                  <a:pt x="72" y="304"/>
                </a:cubicBezTo>
                <a:close/>
                <a:moveTo>
                  <a:pt x="89" y="304"/>
                </a:moveTo>
                <a:cubicBezTo>
                  <a:pt x="89" y="305"/>
                  <a:pt x="90" y="304"/>
                  <a:pt x="89" y="303"/>
                </a:cubicBezTo>
                <a:cubicBezTo>
                  <a:pt x="89" y="304"/>
                  <a:pt x="89" y="304"/>
                  <a:pt x="89" y="304"/>
                </a:cubicBezTo>
                <a:close/>
                <a:moveTo>
                  <a:pt x="98" y="305"/>
                </a:moveTo>
                <a:cubicBezTo>
                  <a:pt x="98" y="304"/>
                  <a:pt x="98" y="304"/>
                  <a:pt x="98" y="304"/>
                </a:cubicBezTo>
                <a:cubicBezTo>
                  <a:pt x="98" y="304"/>
                  <a:pt x="98" y="304"/>
                  <a:pt x="98" y="304"/>
                </a:cubicBezTo>
                <a:cubicBezTo>
                  <a:pt x="98" y="304"/>
                  <a:pt x="97" y="305"/>
                  <a:pt x="98" y="305"/>
                </a:cubicBezTo>
                <a:close/>
                <a:moveTo>
                  <a:pt x="75" y="304"/>
                </a:moveTo>
                <a:cubicBezTo>
                  <a:pt x="74" y="304"/>
                  <a:pt x="75" y="304"/>
                  <a:pt x="75" y="304"/>
                </a:cubicBezTo>
                <a:close/>
                <a:moveTo>
                  <a:pt x="74" y="304"/>
                </a:moveTo>
                <a:cubicBezTo>
                  <a:pt x="74" y="305"/>
                  <a:pt x="74" y="305"/>
                  <a:pt x="75" y="305"/>
                </a:cubicBezTo>
                <a:cubicBezTo>
                  <a:pt x="75" y="304"/>
                  <a:pt x="74" y="304"/>
                  <a:pt x="74" y="304"/>
                </a:cubicBezTo>
                <a:close/>
                <a:moveTo>
                  <a:pt x="70" y="305"/>
                </a:moveTo>
                <a:cubicBezTo>
                  <a:pt x="70" y="305"/>
                  <a:pt x="70" y="304"/>
                  <a:pt x="70" y="304"/>
                </a:cubicBezTo>
                <a:cubicBezTo>
                  <a:pt x="69" y="305"/>
                  <a:pt x="69" y="305"/>
                  <a:pt x="70" y="305"/>
                </a:cubicBezTo>
                <a:close/>
                <a:moveTo>
                  <a:pt x="89" y="306"/>
                </a:moveTo>
                <a:cubicBezTo>
                  <a:pt x="89" y="305"/>
                  <a:pt x="89" y="305"/>
                  <a:pt x="89" y="305"/>
                </a:cubicBezTo>
                <a:cubicBezTo>
                  <a:pt x="88" y="305"/>
                  <a:pt x="88" y="305"/>
                  <a:pt x="89" y="306"/>
                </a:cubicBezTo>
                <a:close/>
                <a:moveTo>
                  <a:pt x="97" y="305"/>
                </a:moveTo>
                <a:cubicBezTo>
                  <a:pt x="97" y="306"/>
                  <a:pt x="97" y="305"/>
                  <a:pt x="97" y="305"/>
                </a:cubicBezTo>
                <a:close/>
                <a:moveTo>
                  <a:pt x="74" y="305"/>
                </a:moveTo>
                <a:cubicBezTo>
                  <a:pt x="74" y="305"/>
                  <a:pt x="74" y="305"/>
                  <a:pt x="74" y="305"/>
                </a:cubicBezTo>
                <a:close/>
                <a:moveTo>
                  <a:pt x="72" y="306"/>
                </a:moveTo>
                <a:cubicBezTo>
                  <a:pt x="72" y="306"/>
                  <a:pt x="72" y="306"/>
                  <a:pt x="72" y="305"/>
                </a:cubicBezTo>
                <a:cubicBezTo>
                  <a:pt x="72" y="305"/>
                  <a:pt x="71" y="305"/>
                  <a:pt x="71" y="305"/>
                </a:cubicBezTo>
                <a:cubicBezTo>
                  <a:pt x="71" y="306"/>
                  <a:pt x="71" y="306"/>
                  <a:pt x="72" y="306"/>
                </a:cubicBezTo>
                <a:close/>
                <a:moveTo>
                  <a:pt x="74" y="305"/>
                </a:moveTo>
                <a:cubicBezTo>
                  <a:pt x="74" y="305"/>
                  <a:pt x="74" y="306"/>
                  <a:pt x="74" y="305"/>
                </a:cubicBezTo>
                <a:close/>
                <a:moveTo>
                  <a:pt x="92" y="306"/>
                </a:moveTo>
                <a:cubicBezTo>
                  <a:pt x="93" y="306"/>
                  <a:pt x="93" y="306"/>
                  <a:pt x="93" y="306"/>
                </a:cubicBezTo>
                <a:cubicBezTo>
                  <a:pt x="93" y="306"/>
                  <a:pt x="93" y="306"/>
                  <a:pt x="92" y="306"/>
                </a:cubicBezTo>
                <a:close/>
                <a:moveTo>
                  <a:pt x="88" y="306"/>
                </a:moveTo>
                <a:cubicBezTo>
                  <a:pt x="88" y="306"/>
                  <a:pt x="89" y="306"/>
                  <a:pt x="88" y="306"/>
                </a:cubicBezTo>
                <a:close/>
                <a:moveTo>
                  <a:pt x="70" y="306"/>
                </a:moveTo>
                <a:cubicBezTo>
                  <a:pt x="70" y="306"/>
                  <a:pt x="70" y="306"/>
                  <a:pt x="70" y="307"/>
                </a:cubicBezTo>
                <a:cubicBezTo>
                  <a:pt x="70" y="307"/>
                  <a:pt x="70" y="307"/>
                  <a:pt x="70" y="306"/>
                </a:cubicBezTo>
                <a:close/>
                <a:moveTo>
                  <a:pt x="88" y="306"/>
                </a:moveTo>
                <a:cubicBezTo>
                  <a:pt x="88" y="306"/>
                  <a:pt x="88" y="306"/>
                  <a:pt x="88" y="306"/>
                </a:cubicBezTo>
                <a:close/>
                <a:moveTo>
                  <a:pt x="70" y="307"/>
                </a:moveTo>
                <a:cubicBezTo>
                  <a:pt x="69" y="307"/>
                  <a:pt x="70" y="307"/>
                  <a:pt x="70" y="307"/>
                </a:cubicBezTo>
                <a:close/>
                <a:moveTo>
                  <a:pt x="88" y="307"/>
                </a:moveTo>
                <a:cubicBezTo>
                  <a:pt x="88" y="307"/>
                  <a:pt x="88" y="306"/>
                  <a:pt x="88" y="307"/>
                </a:cubicBezTo>
                <a:close/>
                <a:moveTo>
                  <a:pt x="71" y="307"/>
                </a:moveTo>
                <a:cubicBezTo>
                  <a:pt x="71" y="307"/>
                  <a:pt x="71" y="307"/>
                  <a:pt x="71" y="307"/>
                </a:cubicBezTo>
                <a:cubicBezTo>
                  <a:pt x="71" y="307"/>
                  <a:pt x="71" y="307"/>
                  <a:pt x="71" y="307"/>
                </a:cubicBezTo>
                <a:cubicBezTo>
                  <a:pt x="71" y="307"/>
                  <a:pt x="71" y="307"/>
                  <a:pt x="71" y="307"/>
                </a:cubicBezTo>
                <a:close/>
                <a:moveTo>
                  <a:pt x="72" y="307"/>
                </a:moveTo>
                <a:cubicBezTo>
                  <a:pt x="72" y="307"/>
                  <a:pt x="72" y="307"/>
                  <a:pt x="72" y="307"/>
                </a:cubicBezTo>
                <a:cubicBezTo>
                  <a:pt x="72" y="307"/>
                  <a:pt x="72" y="307"/>
                  <a:pt x="72" y="307"/>
                </a:cubicBezTo>
                <a:cubicBezTo>
                  <a:pt x="72" y="307"/>
                  <a:pt x="72" y="307"/>
                  <a:pt x="72" y="307"/>
                </a:cubicBezTo>
                <a:close/>
                <a:moveTo>
                  <a:pt x="96" y="307"/>
                </a:moveTo>
                <a:cubicBezTo>
                  <a:pt x="97" y="307"/>
                  <a:pt x="97" y="307"/>
                  <a:pt x="97" y="307"/>
                </a:cubicBezTo>
                <a:cubicBezTo>
                  <a:pt x="96" y="307"/>
                  <a:pt x="96" y="307"/>
                  <a:pt x="96" y="307"/>
                </a:cubicBezTo>
                <a:close/>
                <a:moveTo>
                  <a:pt x="92" y="307"/>
                </a:moveTo>
                <a:cubicBezTo>
                  <a:pt x="92" y="307"/>
                  <a:pt x="93" y="307"/>
                  <a:pt x="92" y="307"/>
                </a:cubicBezTo>
                <a:cubicBezTo>
                  <a:pt x="92" y="307"/>
                  <a:pt x="92" y="307"/>
                  <a:pt x="92" y="307"/>
                </a:cubicBezTo>
                <a:close/>
                <a:moveTo>
                  <a:pt x="69" y="308"/>
                </a:moveTo>
                <a:cubicBezTo>
                  <a:pt x="70" y="308"/>
                  <a:pt x="70" y="308"/>
                  <a:pt x="70" y="307"/>
                </a:cubicBezTo>
                <a:cubicBezTo>
                  <a:pt x="70" y="307"/>
                  <a:pt x="70" y="307"/>
                  <a:pt x="70" y="307"/>
                </a:cubicBezTo>
                <a:cubicBezTo>
                  <a:pt x="69" y="307"/>
                  <a:pt x="69" y="308"/>
                  <a:pt x="69" y="308"/>
                </a:cubicBezTo>
                <a:close/>
                <a:moveTo>
                  <a:pt x="93" y="307"/>
                </a:moveTo>
                <a:cubicBezTo>
                  <a:pt x="93" y="307"/>
                  <a:pt x="93" y="307"/>
                  <a:pt x="93" y="307"/>
                </a:cubicBezTo>
                <a:close/>
                <a:moveTo>
                  <a:pt x="70" y="307"/>
                </a:moveTo>
                <a:cubicBezTo>
                  <a:pt x="71" y="308"/>
                  <a:pt x="70" y="308"/>
                  <a:pt x="70" y="308"/>
                </a:cubicBezTo>
                <a:cubicBezTo>
                  <a:pt x="71" y="308"/>
                  <a:pt x="71" y="308"/>
                  <a:pt x="72" y="308"/>
                </a:cubicBezTo>
                <a:cubicBezTo>
                  <a:pt x="71" y="307"/>
                  <a:pt x="71" y="307"/>
                  <a:pt x="70" y="307"/>
                </a:cubicBezTo>
                <a:close/>
                <a:moveTo>
                  <a:pt x="87" y="307"/>
                </a:moveTo>
                <a:cubicBezTo>
                  <a:pt x="87" y="307"/>
                  <a:pt x="87" y="307"/>
                  <a:pt x="87" y="307"/>
                </a:cubicBezTo>
                <a:close/>
                <a:moveTo>
                  <a:pt x="91" y="309"/>
                </a:moveTo>
                <a:cubicBezTo>
                  <a:pt x="92" y="308"/>
                  <a:pt x="92" y="308"/>
                  <a:pt x="92" y="308"/>
                </a:cubicBezTo>
                <a:cubicBezTo>
                  <a:pt x="92" y="308"/>
                  <a:pt x="92" y="308"/>
                  <a:pt x="92" y="307"/>
                </a:cubicBezTo>
                <a:cubicBezTo>
                  <a:pt x="92" y="308"/>
                  <a:pt x="91" y="308"/>
                  <a:pt x="91" y="309"/>
                </a:cubicBezTo>
                <a:close/>
                <a:moveTo>
                  <a:pt x="93" y="308"/>
                </a:moveTo>
                <a:cubicBezTo>
                  <a:pt x="93" y="308"/>
                  <a:pt x="93" y="308"/>
                  <a:pt x="93" y="308"/>
                </a:cubicBezTo>
                <a:cubicBezTo>
                  <a:pt x="93" y="308"/>
                  <a:pt x="93" y="308"/>
                  <a:pt x="93" y="307"/>
                </a:cubicBezTo>
                <a:cubicBezTo>
                  <a:pt x="93" y="307"/>
                  <a:pt x="93" y="307"/>
                  <a:pt x="93" y="307"/>
                </a:cubicBezTo>
                <a:cubicBezTo>
                  <a:pt x="93" y="308"/>
                  <a:pt x="93" y="308"/>
                  <a:pt x="93" y="308"/>
                </a:cubicBezTo>
                <a:close/>
                <a:moveTo>
                  <a:pt x="96" y="308"/>
                </a:moveTo>
                <a:cubicBezTo>
                  <a:pt x="96" y="308"/>
                  <a:pt x="96" y="308"/>
                  <a:pt x="96" y="307"/>
                </a:cubicBezTo>
                <a:cubicBezTo>
                  <a:pt x="96" y="308"/>
                  <a:pt x="96" y="308"/>
                  <a:pt x="96" y="308"/>
                </a:cubicBezTo>
                <a:cubicBezTo>
                  <a:pt x="96" y="308"/>
                  <a:pt x="96" y="308"/>
                  <a:pt x="96" y="308"/>
                </a:cubicBezTo>
                <a:close/>
                <a:moveTo>
                  <a:pt x="87" y="308"/>
                </a:moveTo>
                <a:cubicBezTo>
                  <a:pt x="87" y="308"/>
                  <a:pt x="87" y="308"/>
                  <a:pt x="87" y="308"/>
                </a:cubicBezTo>
                <a:close/>
                <a:moveTo>
                  <a:pt x="97" y="308"/>
                </a:moveTo>
                <a:cubicBezTo>
                  <a:pt x="97" y="308"/>
                  <a:pt x="97" y="308"/>
                  <a:pt x="97" y="308"/>
                </a:cubicBezTo>
                <a:cubicBezTo>
                  <a:pt x="97" y="308"/>
                  <a:pt x="97" y="308"/>
                  <a:pt x="97" y="308"/>
                </a:cubicBezTo>
                <a:close/>
                <a:moveTo>
                  <a:pt x="96" y="308"/>
                </a:moveTo>
                <a:cubicBezTo>
                  <a:pt x="96" y="308"/>
                  <a:pt x="96" y="308"/>
                  <a:pt x="96" y="308"/>
                </a:cubicBezTo>
                <a:close/>
                <a:moveTo>
                  <a:pt x="86" y="308"/>
                </a:moveTo>
                <a:cubicBezTo>
                  <a:pt x="86" y="309"/>
                  <a:pt x="86" y="309"/>
                  <a:pt x="86" y="309"/>
                </a:cubicBezTo>
                <a:cubicBezTo>
                  <a:pt x="87" y="309"/>
                  <a:pt x="87" y="308"/>
                  <a:pt x="87" y="308"/>
                </a:cubicBezTo>
                <a:cubicBezTo>
                  <a:pt x="87" y="308"/>
                  <a:pt x="87" y="308"/>
                  <a:pt x="86" y="308"/>
                </a:cubicBezTo>
                <a:close/>
                <a:moveTo>
                  <a:pt x="70" y="309"/>
                </a:moveTo>
                <a:cubicBezTo>
                  <a:pt x="71" y="309"/>
                  <a:pt x="71" y="308"/>
                  <a:pt x="70" y="309"/>
                </a:cubicBezTo>
                <a:close/>
                <a:moveTo>
                  <a:pt x="71" y="309"/>
                </a:moveTo>
                <a:cubicBezTo>
                  <a:pt x="71" y="309"/>
                  <a:pt x="71" y="309"/>
                  <a:pt x="71" y="309"/>
                </a:cubicBezTo>
                <a:cubicBezTo>
                  <a:pt x="71" y="309"/>
                  <a:pt x="71" y="309"/>
                  <a:pt x="71" y="309"/>
                </a:cubicBezTo>
                <a:close/>
                <a:moveTo>
                  <a:pt x="96" y="309"/>
                </a:moveTo>
                <a:cubicBezTo>
                  <a:pt x="97" y="309"/>
                  <a:pt x="97" y="309"/>
                  <a:pt x="97" y="309"/>
                </a:cubicBezTo>
                <a:cubicBezTo>
                  <a:pt x="96" y="309"/>
                  <a:pt x="96" y="309"/>
                  <a:pt x="96" y="309"/>
                </a:cubicBezTo>
                <a:close/>
                <a:moveTo>
                  <a:pt x="89" y="309"/>
                </a:moveTo>
                <a:cubicBezTo>
                  <a:pt x="89" y="309"/>
                  <a:pt x="90" y="309"/>
                  <a:pt x="90" y="309"/>
                </a:cubicBezTo>
                <a:cubicBezTo>
                  <a:pt x="90" y="309"/>
                  <a:pt x="90" y="309"/>
                  <a:pt x="89" y="309"/>
                </a:cubicBezTo>
                <a:close/>
                <a:moveTo>
                  <a:pt x="68" y="310"/>
                </a:moveTo>
                <a:cubicBezTo>
                  <a:pt x="69" y="310"/>
                  <a:pt x="69" y="310"/>
                  <a:pt x="69" y="309"/>
                </a:cubicBezTo>
                <a:cubicBezTo>
                  <a:pt x="69" y="309"/>
                  <a:pt x="68" y="310"/>
                  <a:pt x="68" y="310"/>
                </a:cubicBezTo>
                <a:close/>
                <a:moveTo>
                  <a:pt x="71" y="309"/>
                </a:moveTo>
                <a:cubicBezTo>
                  <a:pt x="71" y="309"/>
                  <a:pt x="71" y="309"/>
                  <a:pt x="71" y="309"/>
                </a:cubicBezTo>
                <a:cubicBezTo>
                  <a:pt x="71" y="309"/>
                  <a:pt x="71" y="309"/>
                  <a:pt x="71" y="309"/>
                </a:cubicBezTo>
                <a:cubicBezTo>
                  <a:pt x="71" y="309"/>
                  <a:pt x="71" y="309"/>
                  <a:pt x="71" y="309"/>
                </a:cubicBezTo>
                <a:cubicBezTo>
                  <a:pt x="71" y="309"/>
                  <a:pt x="71" y="309"/>
                  <a:pt x="71" y="309"/>
                </a:cubicBezTo>
                <a:close/>
                <a:moveTo>
                  <a:pt x="88" y="309"/>
                </a:moveTo>
                <a:cubicBezTo>
                  <a:pt x="88" y="310"/>
                  <a:pt x="87" y="310"/>
                  <a:pt x="87" y="311"/>
                </a:cubicBezTo>
                <a:cubicBezTo>
                  <a:pt x="88" y="312"/>
                  <a:pt x="88" y="311"/>
                  <a:pt x="88" y="311"/>
                </a:cubicBezTo>
                <a:cubicBezTo>
                  <a:pt x="88" y="312"/>
                  <a:pt x="88" y="312"/>
                  <a:pt x="88" y="312"/>
                </a:cubicBezTo>
                <a:cubicBezTo>
                  <a:pt x="88" y="312"/>
                  <a:pt x="89" y="312"/>
                  <a:pt x="89" y="311"/>
                </a:cubicBezTo>
                <a:cubicBezTo>
                  <a:pt x="88" y="311"/>
                  <a:pt x="88" y="310"/>
                  <a:pt x="88" y="310"/>
                </a:cubicBezTo>
                <a:cubicBezTo>
                  <a:pt x="89" y="310"/>
                  <a:pt x="89" y="311"/>
                  <a:pt x="89" y="311"/>
                </a:cubicBezTo>
                <a:cubicBezTo>
                  <a:pt x="89" y="310"/>
                  <a:pt x="90" y="310"/>
                  <a:pt x="89" y="310"/>
                </a:cubicBezTo>
                <a:cubicBezTo>
                  <a:pt x="89" y="309"/>
                  <a:pt x="89" y="309"/>
                  <a:pt x="88" y="309"/>
                </a:cubicBezTo>
                <a:close/>
                <a:moveTo>
                  <a:pt x="91" y="310"/>
                </a:moveTo>
                <a:cubicBezTo>
                  <a:pt x="91" y="310"/>
                  <a:pt x="91" y="309"/>
                  <a:pt x="91" y="309"/>
                </a:cubicBezTo>
                <a:cubicBezTo>
                  <a:pt x="91" y="309"/>
                  <a:pt x="91" y="310"/>
                  <a:pt x="91" y="310"/>
                </a:cubicBezTo>
                <a:close/>
                <a:moveTo>
                  <a:pt x="96" y="310"/>
                </a:moveTo>
                <a:cubicBezTo>
                  <a:pt x="96" y="310"/>
                  <a:pt x="96" y="310"/>
                  <a:pt x="96" y="309"/>
                </a:cubicBezTo>
                <a:cubicBezTo>
                  <a:pt x="96" y="310"/>
                  <a:pt x="96" y="310"/>
                  <a:pt x="96" y="310"/>
                </a:cubicBezTo>
                <a:close/>
                <a:moveTo>
                  <a:pt x="91" y="310"/>
                </a:moveTo>
                <a:cubicBezTo>
                  <a:pt x="92" y="311"/>
                  <a:pt x="92" y="310"/>
                  <a:pt x="92" y="310"/>
                </a:cubicBezTo>
                <a:cubicBezTo>
                  <a:pt x="92" y="310"/>
                  <a:pt x="92" y="310"/>
                  <a:pt x="91" y="310"/>
                </a:cubicBezTo>
                <a:close/>
                <a:moveTo>
                  <a:pt x="69" y="310"/>
                </a:moveTo>
                <a:cubicBezTo>
                  <a:pt x="69" y="311"/>
                  <a:pt x="69" y="311"/>
                  <a:pt x="69" y="311"/>
                </a:cubicBezTo>
                <a:cubicBezTo>
                  <a:pt x="70" y="311"/>
                  <a:pt x="70" y="311"/>
                  <a:pt x="71" y="311"/>
                </a:cubicBezTo>
                <a:cubicBezTo>
                  <a:pt x="71" y="311"/>
                  <a:pt x="71" y="310"/>
                  <a:pt x="71" y="310"/>
                </a:cubicBezTo>
                <a:cubicBezTo>
                  <a:pt x="70" y="310"/>
                  <a:pt x="70" y="311"/>
                  <a:pt x="69" y="310"/>
                </a:cubicBezTo>
                <a:close/>
                <a:moveTo>
                  <a:pt x="91" y="311"/>
                </a:moveTo>
                <a:cubicBezTo>
                  <a:pt x="91" y="310"/>
                  <a:pt x="91" y="310"/>
                  <a:pt x="91" y="310"/>
                </a:cubicBezTo>
                <a:cubicBezTo>
                  <a:pt x="90" y="310"/>
                  <a:pt x="90" y="311"/>
                  <a:pt x="91" y="311"/>
                </a:cubicBezTo>
                <a:close/>
                <a:moveTo>
                  <a:pt x="96" y="311"/>
                </a:moveTo>
                <a:cubicBezTo>
                  <a:pt x="96" y="311"/>
                  <a:pt x="96" y="310"/>
                  <a:pt x="96" y="310"/>
                </a:cubicBezTo>
                <a:cubicBezTo>
                  <a:pt x="96" y="310"/>
                  <a:pt x="96" y="310"/>
                  <a:pt x="96" y="311"/>
                </a:cubicBezTo>
                <a:close/>
                <a:moveTo>
                  <a:pt x="69" y="312"/>
                </a:moveTo>
                <a:cubicBezTo>
                  <a:pt x="69" y="312"/>
                  <a:pt x="69" y="312"/>
                  <a:pt x="69" y="312"/>
                </a:cubicBezTo>
                <a:cubicBezTo>
                  <a:pt x="69" y="312"/>
                  <a:pt x="69" y="312"/>
                  <a:pt x="69" y="313"/>
                </a:cubicBezTo>
                <a:cubicBezTo>
                  <a:pt x="69" y="313"/>
                  <a:pt x="69" y="313"/>
                  <a:pt x="69" y="312"/>
                </a:cubicBezTo>
                <a:cubicBezTo>
                  <a:pt x="70" y="312"/>
                  <a:pt x="69" y="313"/>
                  <a:pt x="70" y="313"/>
                </a:cubicBezTo>
                <a:cubicBezTo>
                  <a:pt x="70" y="313"/>
                  <a:pt x="71" y="312"/>
                  <a:pt x="70" y="312"/>
                </a:cubicBezTo>
                <a:cubicBezTo>
                  <a:pt x="70" y="312"/>
                  <a:pt x="70" y="312"/>
                  <a:pt x="70" y="312"/>
                </a:cubicBezTo>
                <a:cubicBezTo>
                  <a:pt x="69" y="312"/>
                  <a:pt x="70" y="312"/>
                  <a:pt x="70" y="311"/>
                </a:cubicBezTo>
                <a:cubicBezTo>
                  <a:pt x="69" y="311"/>
                  <a:pt x="69" y="311"/>
                  <a:pt x="69" y="312"/>
                </a:cubicBezTo>
                <a:close/>
                <a:moveTo>
                  <a:pt x="90" y="312"/>
                </a:moveTo>
                <a:cubicBezTo>
                  <a:pt x="90" y="312"/>
                  <a:pt x="90" y="312"/>
                  <a:pt x="90" y="312"/>
                </a:cubicBezTo>
                <a:cubicBezTo>
                  <a:pt x="90" y="312"/>
                  <a:pt x="90" y="312"/>
                  <a:pt x="90" y="312"/>
                </a:cubicBezTo>
                <a:close/>
                <a:moveTo>
                  <a:pt x="87" y="312"/>
                </a:moveTo>
                <a:cubicBezTo>
                  <a:pt x="87" y="313"/>
                  <a:pt x="86" y="314"/>
                  <a:pt x="86" y="315"/>
                </a:cubicBezTo>
                <a:cubicBezTo>
                  <a:pt x="86" y="315"/>
                  <a:pt x="86" y="316"/>
                  <a:pt x="86" y="316"/>
                </a:cubicBezTo>
                <a:cubicBezTo>
                  <a:pt x="87" y="315"/>
                  <a:pt x="87" y="314"/>
                  <a:pt x="88" y="313"/>
                </a:cubicBezTo>
                <a:cubicBezTo>
                  <a:pt x="88" y="312"/>
                  <a:pt x="88" y="312"/>
                  <a:pt x="87" y="312"/>
                </a:cubicBezTo>
                <a:close/>
                <a:moveTo>
                  <a:pt x="88" y="312"/>
                </a:moveTo>
                <a:cubicBezTo>
                  <a:pt x="88" y="312"/>
                  <a:pt x="88" y="313"/>
                  <a:pt x="88" y="312"/>
                </a:cubicBezTo>
                <a:close/>
                <a:moveTo>
                  <a:pt x="89" y="313"/>
                </a:moveTo>
                <a:cubicBezTo>
                  <a:pt x="89" y="313"/>
                  <a:pt x="89" y="313"/>
                  <a:pt x="89" y="313"/>
                </a:cubicBezTo>
                <a:cubicBezTo>
                  <a:pt x="89" y="313"/>
                  <a:pt x="89" y="313"/>
                  <a:pt x="89" y="313"/>
                </a:cubicBezTo>
                <a:cubicBezTo>
                  <a:pt x="89" y="313"/>
                  <a:pt x="89" y="313"/>
                  <a:pt x="89" y="313"/>
                </a:cubicBezTo>
                <a:close/>
                <a:moveTo>
                  <a:pt x="68" y="314"/>
                </a:moveTo>
                <a:cubicBezTo>
                  <a:pt x="68" y="314"/>
                  <a:pt x="69" y="314"/>
                  <a:pt x="69" y="314"/>
                </a:cubicBezTo>
                <a:cubicBezTo>
                  <a:pt x="69" y="313"/>
                  <a:pt x="69" y="313"/>
                  <a:pt x="69" y="313"/>
                </a:cubicBezTo>
                <a:cubicBezTo>
                  <a:pt x="69" y="313"/>
                  <a:pt x="68" y="313"/>
                  <a:pt x="68" y="314"/>
                </a:cubicBezTo>
                <a:close/>
                <a:moveTo>
                  <a:pt x="70" y="314"/>
                </a:moveTo>
                <a:cubicBezTo>
                  <a:pt x="70" y="314"/>
                  <a:pt x="70" y="314"/>
                  <a:pt x="70" y="314"/>
                </a:cubicBezTo>
                <a:cubicBezTo>
                  <a:pt x="70" y="314"/>
                  <a:pt x="70" y="314"/>
                  <a:pt x="70" y="314"/>
                </a:cubicBezTo>
                <a:cubicBezTo>
                  <a:pt x="70" y="314"/>
                  <a:pt x="70" y="314"/>
                  <a:pt x="70" y="314"/>
                </a:cubicBezTo>
                <a:cubicBezTo>
                  <a:pt x="70" y="314"/>
                  <a:pt x="70" y="314"/>
                  <a:pt x="70" y="314"/>
                </a:cubicBezTo>
                <a:close/>
                <a:moveTo>
                  <a:pt x="84" y="314"/>
                </a:moveTo>
                <a:cubicBezTo>
                  <a:pt x="85" y="314"/>
                  <a:pt x="85" y="314"/>
                  <a:pt x="85" y="314"/>
                </a:cubicBezTo>
                <a:cubicBezTo>
                  <a:pt x="85" y="314"/>
                  <a:pt x="85" y="314"/>
                  <a:pt x="84" y="314"/>
                </a:cubicBezTo>
                <a:cubicBezTo>
                  <a:pt x="84" y="314"/>
                  <a:pt x="84" y="314"/>
                  <a:pt x="84" y="314"/>
                </a:cubicBezTo>
                <a:close/>
                <a:moveTo>
                  <a:pt x="89" y="314"/>
                </a:moveTo>
                <a:cubicBezTo>
                  <a:pt x="89" y="314"/>
                  <a:pt x="89" y="314"/>
                  <a:pt x="89" y="314"/>
                </a:cubicBezTo>
                <a:cubicBezTo>
                  <a:pt x="89" y="314"/>
                  <a:pt x="89" y="314"/>
                  <a:pt x="89" y="314"/>
                </a:cubicBezTo>
                <a:cubicBezTo>
                  <a:pt x="89" y="314"/>
                  <a:pt x="89" y="314"/>
                  <a:pt x="89" y="314"/>
                </a:cubicBezTo>
                <a:close/>
                <a:moveTo>
                  <a:pt x="69" y="314"/>
                </a:moveTo>
                <a:cubicBezTo>
                  <a:pt x="69" y="314"/>
                  <a:pt x="69" y="314"/>
                  <a:pt x="70" y="314"/>
                </a:cubicBezTo>
                <a:cubicBezTo>
                  <a:pt x="70" y="314"/>
                  <a:pt x="70" y="314"/>
                  <a:pt x="70" y="314"/>
                </a:cubicBezTo>
                <a:cubicBezTo>
                  <a:pt x="69" y="314"/>
                  <a:pt x="69" y="314"/>
                  <a:pt x="69" y="314"/>
                </a:cubicBezTo>
                <a:cubicBezTo>
                  <a:pt x="69" y="314"/>
                  <a:pt x="69" y="314"/>
                  <a:pt x="69" y="314"/>
                </a:cubicBezTo>
                <a:close/>
                <a:moveTo>
                  <a:pt x="89" y="316"/>
                </a:moveTo>
                <a:cubicBezTo>
                  <a:pt x="90" y="316"/>
                  <a:pt x="90" y="314"/>
                  <a:pt x="90" y="314"/>
                </a:cubicBezTo>
                <a:cubicBezTo>
                  <a:pt x="90" y="315"/>
                  <a:pt x="89" y="315"/>
                  <a:pt x="89" y="316"/>
                </a:cubicBezTo>
                <a:close/>
                <a:moveTo>
                  <a:pt x="68" y="315"/>
                </a:moveTo>
                <a:cubicBezTo>
                  <a:pt x="68" y="315"/>
                  <a:pt x="69" y="315"/>
                  <a:pt x="69" y="314"/>
                </a:cubicBezTo>
                <a:cubicBezTo>
                  <a:pt x="68" y="314"/>
                  <a:pt x="68" y="314"/>
                  <a:pt x="68" y="315"/>
                </a:cubicBezTo>
                <a:close/>
                <a:moveTo>
                  <a:pt x="83" y="315"/>
                </a:moveTo>
                <a:cubicBezTo>
                  <a:pt x="84" y="315"/>
                  <a:pt x="83" y="315"/>
                  <a:pt x="83" y="315"/>
                </a:cubicBezTo>
                <a:close/>
                <a:moveTo>
                  <a:pt x="89" y="315"/>
                </a:moveTo>
                <a:cubicBezTo>
                  <a:pt x="88" y="315"/>
                  <a:pt x="89" y="315"/>
                  <a:pt x="88" y="315"/>
                </a:cubicBezTo>
                <a:cubicBezTo>
                  <a:pt x="88" y="315"/>
                  <a:pt x="88" y="316"/>
                  <a:pt x="89" y="315"/>
                </a:cubicBezTo>
                <a:close/>
                <a:moveTo>
                  <a:pt x="68" y="316"/>
                </a:moveTo>
                <a:cubicBezTo>
                  <a:pt x="68" y="315"/>
                  <a:pt x="69" y="315"/>
                  <a:pt x="68" y="315"/>
                </a:cubicBezTo>
                <a:cubicBezTo>
                  <a:pt x="68" y="315"/>
                  <a:pt x="68" y="316"/>
                  <a:pt x="68" y="316"/>
                </a:cubicBezTo>
                <a:close/>
                <a:moveTo>
                  <a:pt x="76" y="315"/>
                </a:moveTo>
                <a:cubicBezTo>
                  <a:pt x="76" y="316"/>
                  <a:pt x="76" y="315"/>
                  <a:pt x="76" y="315"/>
                </a:cubicBezTo>
                <a:close/>
                <a:moveTo>
                  <a:pt x="88" y="317"/>
                </a:moveTo>
                <a:cubicBezTo>
                  <a:pt x="88" y="317"/>
                  <a:pt x="88" y="316"/>
                  <a:pt x="88" y="316"/>
                </a:cubicBezTo>
                <a:cubicBezTo>
                  <a:pt x="88" y="316"/>
                  <a:pt x="88" y="316"/>
                  <a:pt x="88" y="316"/>
                </a:cubicBezTo>
                <a:cubicBezTo>
                  <a:pt x="88" y="316"/>
                  <a:pt x="87" y="317"/>
                  <a:pt x="88" y="317"/>
                </a:cubicBezTo>
                <a:close/>
                <a:moveTo>
                  <a:pt x="68" y="316"/>
                </a:moveTo>
                <a:cubicBezTo>
                  <a:pt x="68" y="317"/>
                  <a:pt x="68" y="316"/>
                  <a:pt x="68" y="316"/>
                </a:cubicBezTo>
                <a:close/>
                <a:moveTo>
                  <a:pt x="84" y="319"/>
                </a:moveTo>
                <a:cubicBezTo>
                  <a:pt x="84" y="319"/>
                  <a:pt x="84" y="319"/>
                  <a:pt x="83" y="319"/>
                </a:cubicBezTo>
                <a:cubicBezTo>
                  <a:pt x="83" y="321"/>
                  <a:pt x="82" y="322"/>
                  <a:pt x="82" y="323"/>
                </a:cubicBezTo>
                <a:cubicBezTo>
                  <a:pt x="82" y="324"/>
                  <a:pt x="81" y="325"/>
                  <a:pt x="82" y="325"/>
                </a:cubicBezTo>
                <a:cubicBezTo>
                  <a:pt x="83" y="323"/>
                  <a:pt x="85" y="321"/>
                  <a:pt x="85" y="318"/>
                </a:cubicBezTo>
                <a:cubicBezTo>
                  <a:pt x="85" y="317"/>
                  <a:pt x="85" y="317"/>
                  <a:pt x="85" y="316"/>
                </a:cubicBezTo>
                <a:cubicBezTo>
                  <a:pt x="85" y="316"/>
                  <a:pt x="85" y="316"/>
                  <a:pt x="85" y="316"/>
                </a:cubicBezTo>
                <a:cubicBezTo>
                  <a:pt x="85" y="317"/>
                  <a:pt x="84" y="318"/>
                  <a:pt x="84" y="319"/>
                </a:cubicBezTo>
                <a:close/>
                <a:moveTo>
                  <a:pt x="86" y="317"/>
                </a:moveTo>
                <a:cubicBezTo>
                  <a:pt x="86" y="317"/>
                  <a:pt x="86" y="316"/>
                  <a:pt x="86" y="316"/>
                </a:cubicBezTo>
                <a:cubicBezTo>
                  <a:pt x="86" y="317"/>
                  <a:pt x="86" y="317"/>
                  <a:pt x="86" y="317"/>
                </a:cubicBezTo>
                <a:close/>
                <a:moveTo>
                  <a:pt x="87" y="318"/>
                </a:moveTo>
                <a:cubicBezTo>
                  <a:pt x="87" y="319"/>
                  <a:pt x="86" y="319"/>
                  <a:pt x="86" y="320"/>
                </a:cubicBezTo>
                <a:cubicBezTo>
                  <a:pt x="87" y="319"/>
                  <a:pt x="87" y="318"/>
                  <a:pt x="87" y="317"/>
                </a:cubicBezTo>
                <a:cubicBezTo>
                  <a:pt x="87" y="318"/>
                  <a:pt x="87" y="318"/>
                  <a:pt x="87" y="318"/>
                </a:cubicBezTo>
                <a:close/>
                <a:moveTo>
                  <a:pt x="74" y="318"/>
                </a:moveTo>
                <a:cubicBezTo>
                  <a:pt x="74" y="318"/>
                  <a:pt x="74" y="318"/>
                  <a:pt x="75" y="318"/>
                </a:cubicBezTo>
                <a:cubicBezTo>
                  <a:pt x="75" y="318"/>
                  <a:pt x="74" y="318"/>
                  <a:pt x="74" y="318"/>
                </a:cubicBezTo>
                <a:close/>
                <a:moveTo>
                  <a:pt x="83" y="318"/>
                </a:moveTo>
                <a:cubicBezTo>
                  <a:pt x="83" y="318"/>
                  <a:pt x="83" y="318"/>
                  <a:pt x="83" y="318"/>
                </a:cubicBezTo>
                <a:cubicBezTo>
                  <a:pt x="83" y="318"/>
                  <a:pt x="83" y="318"/>
                  <a:pt x="82" y="318"/>
                </a:cubicBezTo>
                <a:cubicBezTo>
                  <a:pt x="82" y="318"/>
                  <a:pt x="82" y="318"/>
                  <a:pt x="83" y="318"/>
                </a:cubicBezTo>
                <a:close/>
                <a:moveTo>
                  <a:pt x="82" y="319"/>
                </a:moveTo>
                <a:cubicBezTo>
                  <a:pt x="82" y="319"/>
                  <a:pt x="83" y="319"/>
                  <a:pt x="82" y="319"/>
                </a:cubicBezTo>
                <a:cubicBezTo>
                  <a:pt x="82" y="319"/>
                  <a:pt x="82" y="319"/>
                  <a:pt x="82" y="319"/>
                </a:cubicBezTo>
                <a:close/>
                <a:moveTo>
                  <a:pt x="73" y="322"/>
                </a:moveTo>
                <a:cubicBezTo>
                  <a:pt x="73" y="321"/>
                  <a:pt x="74" y="320"/>
                  <a:pt x="74" y="319"/>
                </a:cubicBezTo>
                <a:cubicBezTo>
                  <a:pt x="74" y="319"/>
                  <a:pt x="74" y="319"/>
                  <a:pt x="74" y="319"/>
                </a:cubicBezTo>
                <a:cubicBezTo>
                  <a:pt x="74" y="320"/>
                  <a:pt x="73" y="321"/>
                  <a:pt x="73" y="322"/>
                </a:cubicBezTo>
                <a:close/>
                <a:moveTo>
                  <a:pt x="82" y="320"/>
                </a:moveTo>
                <a:cubicBezTo>
                  <a:pt x="82" y="320"/>
                  <a:pt x="82" y="320"/>
                  <a:pt x="82" y="320"/>
                </a:cubicBezTo>
                <a:close/>
                <a:moveTo>
                  <a:pt x="86" y="321"/>
                </a:moveTo>
                <a:cubicBezTo>
                  <a:pt x="86" y="321"/>
                  <a:pt x="86" y="320"/>
                  <a:pt x="86" y="320"/>
                </a:cubicBezTo>
                <a:cubicBezTo>
                  <a:pt x="85" y="321"/>
                  <a:pt x="85" y="321"/>
                  <a:pt x="86" y="321"/>
                </a:cubicBezTo>
                <a:close/>
                <a:moveTo>
                  <a:pt x="86" y="323"/>
                </a:moveTo>
                <a:cubicBezTo>
                  <a:pt x="86" y="323"/>
                  <a:pt x="86" y="322"/>
                  <a:pt x="86" y="321"/>
                </a:cubicBezTo>
                <a:cubicBezTo>
                  <a:pt x="86" y="322"/>
                  <a:pt x="86" y="323"/>
                  <a:pt x="86" y="323"/>
                </a:cubicBezTo>
                <a:close/>
                <a:moveTo>
                  <a:pt x="90" y="323"/>
                </a:moveTo>
                <a:cubicBezTo>
                  <a:pt x="91" y="323"/>
                  <a:pt x="90" y="322"/>
                  <a:pt x="91" y="322"/>
                </a:cubicBezTo>
                <a:cubicBezTo>
                  <a:pt x="91" y="322"/>
                  <a:pt x="91" y="321"/>
                  <a:pt x="90" y="321"/>
                </a:cubicBezTo>
                <a:cubicBezTo>
                  <a:pt x="90" y="322"/>
                  <a:pt x="90" y="322"/>
                  <a:pt x="90" y="323"/>
                </a:cubicBezTo>
                <a:close/>
                <a:moveTo>
                  <a:pt x="85" y="322"/>
                </a:moveTo>
                <a:cubicBezTo>
                  <a:pt x="85" y="322"/>
                  <a:pt x="85" y="322"/>
                  <a:pt x="85" y="322"/>
                </a:cubicBezTo>
                <a:cubicBezTo>
                  <a:pt x="86" y="321"/>
                  <a:pt x="85" y="321"/>
                  <a:pt x="85" y="322"/>
                </a:cubicBezTo>
                <a:close/>
                <a:moveTo>
                  <a:pt x="85" y="323"/>
                </a:moveTo>
                <a:cubicBezTo>
                  <a:pt x="85" y="323"/>
                  <a:pt x="85" y="322"/>
                  <a:pt x="85" y="322"/>
                </a:cubicBezTo>
                <a:cubicBezTo>
                  <a:pt x="85" y="322"/>
                  <a:pt x="84" y="323"/>
                  <a:pt x="85" y="323"/>
                </a:cubicBezTo>
                <a:close/>
                <a:moveTo>
                  <a:pt x="72" y="323"/>
                </a:moveTo>
                <a:cubicBezTo>
                  <a:pt x="73" y="323"/>
                  <a:pt x="73" y="323"/>
                  <a:pt x="73" y="322"/>
                </a:cubicBezTo>
                <a:cubicBezTo>
                  <a:pt x="73" y="322"/>
                  <a:pt x="73" y="322"/>
                  <a:pt x="72" y="322"/>
                </a:cubicBezTo>
                <a:cubicBezTo>
                  <a:pt x="72" y="323"/>
                  <a:pt x="72" y="323"/>
                  <a:pt x="72" y="323"/>
                </a:cubicBezTo>
                <a:close/>
                <a:moveTo>
                  <a:pt x="68" y="323"/>
                </a:moveTo>
                <a:cubicBezTo>
                  <a:pt x="68" y="324"/>
                  <a:pt x="68" y="323"/>
                  <a:pt x="68" y="323"/>
                </a:cubicBezTo>
                <a:close/>
                <a:moveTo>
                  <a:pt x="85" y="324"/>
                </a:moveTo>
                <a:cubicBezTo>
                  <a:pt x="85" y="324"/>
                  <a:pt x="85" y="324"/>
                  <a:pt x="86" y="324"/>
                </a:cubicBezTo>
                <a:cubicBezTo>
                  <a:pt x="85" y="324"/>
                  <a:pt x="85" y="324"/>
                  <a:pt x="85" y="324"/>
                </a:cubicBezTo>
                <a:close/>
                <a:moveTo>
                  <a:pt x="90" y="324"/>
                </a:moveTo>
                <a:cubicBezTo>
                  <a:pt x="89" y="324"/>
                  <a:pt x="90" y="324"/>
                  <a:pt x="90" y="324"/>
                </a:cubicBezTo>
                <a:close/>
                <a:moveTo>
                  <a:pt x="71" y="325"/>
                </a:moveTo>
                <a:cubicBezTo>
                  <a:pt x="72" y="325"/>
                  <a:pt x="72" y="324"/>
                  <a:pt x="72" y="324"/>
                </a:cubicBezTo>
                <a:cubicBezTo>
                  <a:pt x="71" y="324"/>
                  <a:pt x="71" y="324"/>
                  <a:pt x="71" y="325"/>
                </a:cubicBezTo>
                <a:close/>
                <a:moveTo>
                  <a:pt x="67" y="325"/>
                </a:moveTo>
                <a:cubicBezTo>
                  <a:pt x="67" y="325"/>
                  <a:pt x="67" y="325"/>
                  <a:pt x="67" y="325"/>
                </a:cubicBezTo>
                <a:close/>
                <a:moveTo>
                  <a:pt x="71" y="326"/>
                </a:moveTo>
                <a:cubicBezTo>
                  <a:pt x="71" y="326"/>
                  <a:pt x="71" y="325"/>
                  <a:pt x="71" y="325"/>
                </a:cubicBezTo>
                <a:cubicBezTo>
                  <a:pt x="71" y="325"/>
                  <a:pt x="71" y="325"/>
                  <a:pt x="71" y="325"/>
                </a:cubicBezTo>
                <a:cubicBezTo>
                  <a:pt x="71" y="325"/>
                  <a:pt x="71" y="326"/>
                  <a:pt x="71" y="326"/>
                </a:cubicBezTo>
                <a:close/>
                <a:moveTo>
                  <a:pt x="84" y="325"/>
                </a:moveTo>
                <a:cubicBezTo>
                  <a:pt x="84" y="325"/>
                  <a:pt x="84" y="325"/>
                  <a:pt x="84" y="325"/>
                </a:cubicBezTo>
                <a:cubicBezTo>
                  <a:pt x="84" y="325"/>
                  <a:pt x="84" y="325"/>
                  <a:pt x="84" y="325"/>
                </a:cubicBezTo>
                <a:cubicBezTo>
                  <a:pt x="84" y="325"/>
                  <a:pt x="84" y="326"/>
                  <a:pt x="84" y="325"/>
                </a:cubicBezTo>
                <a:close/>
                <a:moveTo>
                  <a:pt x="81" y="326"/>
                </a:moveTo>
                <a:cubicBezTo>
                  <a:pt x="81" y="326"/>
                  <a:pt x="81" y="326"/>
                  <a:pt x="81" y="326"/>
                </a:cubicBezTo>
                <a:cubicBezTo>
                  <a:pt x="80" y="326"/>
                  <a:pt x="80" y="327"/>
                  <a:pt x="80" y="328"/>
                </a:cubicBezTo>
                <a:cubicBezTo>
                  <a:pt x="80" y="328"/>
                  <a:pt x="80" y="328"/>
                  <a:pt x="81" y="328"/>
                </a:cubicBezTo>
                <a:cubicBezTo>
                  <a:pt x="81" y="328"/>
                  <a:pt x="81" y="328"/>
                  <a:pt x="81" y="328"/>
                </a:cubicBezTo>
                <a:cubicBezTo>
                  <a:pt x="81" y="328"/>
                  <a:pt x="80" y="328"/>
                  <a:pt x="80" y="328"/>
                </a:cubicBezTo>
                <a:cubicBezTo>
                  <a:pt x="81" y="327"/>
                  <a:pt x="81" y="327"/>
                  <a:pt x="81" y="326"/>
                </a:cubicBezTo>
                <a:cubicBezTo>
                  <a:pt x="81" y="327"/>
                  <a:pt x="81" y="327"/>
                  <a:pt x="81" y="327"/>
                </a:cubicBezTo>
                <a:cubicBezTo>
                  <a:pt x="81" y="327"/>
                  <a:pt x="81" y="327"/>
                  <a:pt x="82" y="327"/>
                </a:cubicBezTo>
                <a:cubicBezTo>
                  <a:pt x="81" y="326"/>
                  <a:pt x="82" y="326"/>
                  <a:pt x="82" y="325"/>
                </a:cubicBezTo>
                <a:cubicBezTo>
                  <a:pt x="81" y="326"/>
                  <a:pt x="81" y="326"/>
                  <a:pt x="81" y="326"/>
                </a:cubicBezTo>
                <a:close/>
                <a:moveTo>
                  <a:pt x="83" y="327"/>
                </a:moveTo>
                <a:cubicBezTo>
                  <a:pt x="83" y="327"/>
                  <a:pt x="83" y="327"/>
                  <a:pt x="83" y="327"/>
                </a:cubicBezTo>
                <a:cubicBezTo>
                  <a:pt x="83" y="326"/>
                  <a:pt x="84" y="326"/>
                  <a:pt x="83" y="326"/>
                </a:cubicBezTo>
                <a:cubicBezTo>
                  <a:pt x="83" y="326"/>
                  <a:pt x="83" y="326"/>
                  <a:pt x="83" y="327"/>
                </a:cubicBezTo>
                <a:close/>
                <a:moveTo>
                  <a:pt x="84" y="327"/>
                </a:moveTo>
                <a:cubicBezTo>
                  <a:pt x="84" y="327"/>
                  <a:pt x="84" y="327"/>
                  <a:pt x="84" y="327"/>
                </a:cubicBezTo>
                <a:cubicBezTo>
                  <a:pt x="84" y="327"/>
                  <a:pt x="84" y="326"/>
                  <a:pt x="84" y="326"/>
                </a:cubicBezTo>
                <a:cubicBezTo>
                  <a:pt x="84" y="326"/>
                  <a:pt x="84" y="326"/>
                  <a:pt x="84" y="326"/>
                </a:cubicBezTo>
                <a:cubicBezTo>
                  <a:pt x="84" y="326"/>
                  <a:pt x="84" y="327"/>
                  <a:pt x="84" y="327"/>
                </a:cubicBezTo>
                <a:close/>
                <a:moveTo>
                  <a:pt x="70" y="327"/>
                </a:moveTo>
                <a:cubicBezTo>
                  <a:pt x="71" y="327"/>
                  <a:pt x="71" y="326"/>
                  <a:pt x="70" y="327"/>
                </a:cubicBezTo>
                <a:close/>
                <a:moveTo>
                  <a:pt x="71" y="328"/>
                </a:moveTo>
                <a:cubicBezTo>
                  <a:pt x="71" y="328"/>
                  <a:pt x="71" y="328"/>
                  <a:pt x="71" y="328"/>
                </a:cubicBezTo>
                <a:cubicBezTo>
                  <a:pt x="71" y="328"/>
                  <a:pt x="71" y="328"/>
                  <a:pt x="71" y="328"/>
                </a:cubicBezTo>
                <a:close/>
                <a:moveTo>
                  <a:pt x="82" y="328"/>
                </a:moveTo>
                <a:cubicBezTo>
                  <a:pt x="83" y="329"/>
                  <a:pt x="83" y="328"/>
                  <a:pt x="83" y="328"/>
                </a:cubicBezTo>
                <a:cubicBezTo>
                  <a:pt x="83" y="328"/>
                  <a:pt x="82" y="328"/>
                  <a:pt x="82" y="328"/>
                </a:cubicBezTo>
                <a:close/>
                <a:moveTo>
                  <a:pt x="80" y="330"/>
                </a:moveTo>
                <a:cubicBezTo>
                  <a:pt x="80" y="328"/>
                  <a:pt x="79" y="328"/>
                  <a:pt x="79" y="330"/>
                </a:cubicBezTo>
                <a:cubicBezTo>
                  <a:pt x="79" y="330"/>
                  <a:pt x="79" y="330"/>
                  <a:pt x="79" y="330"/>
                </a:cubicBezTo>
                <a:cubicBezTo>
                  <a:pt x="79" y="331"/>
                  <a:pt x="79" y="331"/>
                  <a:pt x="78" y="331"/>
                </a:cubicBezTo>
                <a:cubicBezTo>
                  <a:pt x="79" y="332"/>
                  <a:pt x="79" y="332"/>
                  <a:pt x="79" y="332"/>
                </a:cubicBezTo>
                <a:cubicBezTo>
                  <a:pt x="79" y="331"/>
                  <a:pt x="80" y="330"/>
                  <a:pt x="80" y="330"/>
                </a:cubicBezTo>
                <a:close/>
                <a:moveTo>
                  <a:pt x="81" y="331"/>
                </a:moveTo>
                <a:cubicBezTo>
                  <a:pt x="81" y="331"/>
                  <a:pt x="82" y="331"/>
                  <a:pt x="82" y="331"/>
                </a:cubicBezTo>
                <a:cubicBezTo>
                  <a:pt x="82" y="331"/>
                  <a:pt x="82" y="330"/>
                  <a:pt x="82" y="330"/>
                </a:cubicBezTo>
                <a:cubicBezTo>
                  <a:pt x="81" y="330"/>
                  <a:pt x="82" y="329"/>
                  <a:pt x="81" y="329"/>
                </a:cubicBezTo>
                <a:cubicBezTo>
                  <a:pt x="81" y="330"/>
                  <a:pt x="81" y="331"/>
                  <a:pt x="81" y="331"/>
                </a:cubicBezTo>
                <a:close/>
                <a:moveTo>
                  <a:pt x="87" y="330"/>
                </a:moveTo>
                <a:cubicBezTo>
                  <a:pt x="87" y="330"/>
                  <a:pt x="87" y="330"/>
                  <a:pt x="87" y="330"/>
                </a:cubicBezTo>
                <a:cubicBezTo>
                  <a:pt x="87" y="330"/>
                  <a:pt x="87" y="330"/>
                  <a:pt x="87" y="330"/>
                </a:cubicBezTo>
                <a:close/>
                <a:moveTo>
                  <a:pt x="82" y="330"/>
                </a:moveTo>
                <a:cubicBezTo>
                  <a:pt x="83" y="331"/>
                  <a:pt x="83" y="330"/>
                  <a:pt x="82" y="330"/>
                </a:cubicBezTo>
                <a:close/>
                <a:moveTo>
                  <a:pt x="0" y="330"/>
                </a:moveTo>
                <a:cubicBezTo>
                  <a:pt x="0" y="330"/>
                  <a:pt x="0" y="330"/>
                  <a:pt x="0" y="330"/>
                </a:cubicBezTo>
                <a:close/>
                <a:moveTo>
                  <a:pt x="0" y="330"/>
                </a:moveTo>
                <a:cubicBezTo>
                  <a:pt x="0" y="331"/>
                  <a:pt x="0" y="330"/>
                  <a:pt x="0" y="330"/>
                </a:cubicBezTo>
                <a:close/>
                <a:moveTo>
                  <a:pt x="86" y="331"/>
                </a:moveTo>
                <a:cubicBezTo>
                  <a:pt x="86" y="331"/>
                  <a:pt x="86" y="330"/>
                  <a:pt x="86" y="331"/>
                </a:cubicBezTo>
                <a:close/>
                <a:moveTo>
                  <a:pt x="81" y="332"/>
                </a:moveTo>
                <a:cubicBezTo>
                  <a:pt x="81" y="332"/>
                  <a:pt x="81" y="332"/>
                  <a:pt x="81" y="332"/>
                </a:cubicBezTo>
                <a:cubicBezTo>
                  <a:pt x="81" y="332"/>
                  <a:pt x="81" y="332"/>
                  <a:pt x="81" y="332"/>
                </a:cubicBezTo>
                <a:cubicBezTo>
                  <a:pt x="81" y="332"/>
                  <a:pt x="81" y="333"/>
                  <a:pt x="81" y="333"/>
                </a:cubicBezTo>
                <a:cubicBezTo>
                  <a:pt x="81" y="333"/>
                  <a:pt x="82" y="332"/>
                  <a:pt x="82" y="332"/>
                </a:cubicBezTo>
                <a:cubicBezTo>
                  <a:pt x="82" y="332"/>
                  <a:pt x="82" y="332"/>
                  <a:pt x="81" y="332"/>
                </a:cubicBezTo>
                <a:close/>
                <a:moveTo>
                  <a:pt x="80" y="333"/>
                </a:moveTo>
                <a:cubicBezTo>
                  <a:pt x="80" y="333"/>
                  <a:pt x="81" y="333"/>
                  <a:pt x="80" y="332"/>
                </a:cubicBezTo>
                <a:cubicBezTo>
                  <a:pt x="80" y="333"/>
                  <a:pt x="80" y="333"/>
                  <a:pt x="80" y="333"/>
                </a:cubicBezTo>
                <a:close/>
                <a:moveTo>
                  <a:pt x="78" y="334"/>
                </a:moveTo>
                <a:cubicBezTo>
                  <a:pt x="77" y="335"/>
                  <a:pt x="77" y="335"/>
                  <a:pt x="77" y="336"/>
                </a:cubicBezTo>
                <a:cubicBezTo>
                  <a:pt x="78" y="336"/>
                  <a:pt x="78" y="335"/>
                  <a:pt x="78" y="334"/>
                </a:cubicBezTo>
                <a:cubicBezTo>
                  <a:pt x="78" y="334"/>
                  <a:pt x="78" y="334"/>
                  <a:pt x="78" y="333"/>
                </a:cubicBezTo>
                <a:cubicBezTo>
                  <a:pt x="78" y="333"/>
                  <a:pt x="78" y="333"/>
                  <a:pt x="78" y="333"/>
                </a:cubicBezTo>
                <a:cubicBezTo>
                  <a:pt x="77" y="334"/>
                  <a:pt x="77" y="334"/>
                  <a:pt x="78" y="334"/>
                </a:cubicBezTo>
                <a:close/>
                <a:moveTo>
                  <a:pt x="80" y="334"/>
                </a:moveTo>
                <a:cubicBezTo>
                  <a:pt x="80" y="334"/>
                  <a:pt x="80" y="334"/>
                  <a:pt x="80" y="334"/>
                </a:cubicBezTo>
                <a:cubicBezTo>
                  <a:pt x="80" y="333"/>
                  <a:pt x="80" y="333"/>
                  <a:pt x="80" y="333"/>
                </a:cubicBezTo>
                <a:cubicBezTo>
                  <a:pt x="80" y="333"/>
                  <a:pt x="80" y="333"/>
                  <a:pt x="80" y="333"/>
                </a:cubicBezTo>
                <a:cubicBezTo>
                  <a:pt x="80" y="333"/>
                  <a:pt x="80" y="333"/>
                  <a:pt x="80" y="334"/>
                </a:cubicBezTo>
                <a:close/>
                <a:moveTo>
                  <a:pt x="80" y="335"/>
                </a:moveTo>
                <a:cubicBezTo>
                  <a:pt x="80" y="335"/>
                  <a:pt x="81" y="335"/>
                  <a:pt x="81" y="335"/>
                </a:cubicBezTo>
                <a:cubicBezTo>
                  <a:pt x="80" y="334"/>
                  <a:pt x="80" y="335"/>
                  <a:pt x="80" y="335"/>
                </a:cubicBezTo>
                <a:close/>
                <a:moveTo>
                  <a:pt x="79" y="336"/>
                </a:moveTo>
                <a:cubicBezTo>
                  <a:pt x="79" y="336"/>
                  <a:pt x="79" y="335"/>
                  <a:pt x="79" y="335"/>
                </a:cubicBezTo>
                <a:cubicBezTo>
                  <a:pt x="79" y="335"/>
                  <a:pt x="79" y="335"/>
                  <a:pt x="79" y="335"/>
                </a:cubicBezTo>
                <a:cubicBezTo>
                  <a:pt x="79" y="335"/>
                  <a:pt x="79" y="336"/>
                  <a:pt x="79" y="336"/>
                </a:cubicBezTo>
                <a:close/>
                <a:moveTo>
                  <a:pt x="78" y="337"/>
                </a:moveTo>
                <a:cubicBezTo>
                  <a:pt x="78" y="337"/>
                  <a:pt x="78" y="337"/>
                  <a:pt x="79" y="337"/>
                </a:cubicBezTo>
                <a:cubicBezTo>
                  <a:pt x="78" y="337"/>
                  <a:pt x="79" y="337"/>
                  <a:pt x="79" y="336"/>
                </a:cubicBezTo>
                <a:cubicBezTo>
                  <a:pt x="78" y="337"/>
                  <a:pt x="78" y="337"/>
                  <a:pt x="78" y="337"/>
                </a:cubicBezTo>
                <a:close/>
                <a:moveTo>
                  <a:pt x="76" y="337"/>
                </a:moveTo>
                <a:cubicBezTo>
                  <a:pt x="77" y="337"/>
                  <a:pt x="77" y="337"/>
                  <a:pt x="77" y="337"/>
                </a:cubicBezTo>
                <a:cubicBezTo>
                  <a:pt x="77" y="337"/>
                  <a:pt x="77" y="337"/>
                  <a:pt x="76" y="337"/>
                </a:cubicBezTo>
                <a:cubicBezTo>
                  <a:pt x="76" y="337"/>
                  <a:pt x="77" y="337"/>
                  <a:pt x="76" y="337"/>
                </a:cubicBezTo>
                <a:close/>
                <a:moveTo>
                  <a:pt x="67" y="337"/>
                </a:moveTo>
                <a:cubicBezTo>
                  <a:pt x="67" y="338"/>
                  <a:pt x="67" y="337"/>
                  <a:pt x="67" y="337"/>
                </a:cubicBezTo>
                <a:close/>
                <a:moveTo>
                  <a:pt x="77" y="339"/>
                </a:moveTo>
                <a:cubicBezTo>
                  <a:pt x="77" y="338"/>
                  <a:pt x="78" y="339"/>
                  <a:pt x="78" y="338"/>
                </a:cubicBezTo>
                <a:cubicBezTo>
                  <a:pt x="78" y="338"/>
                  <a:pt x="78" y="338"/>
                  <a:pt x="78" y="337"/>
                </a:cubicBezTo>
                <a:cubicBezTo>
                  <a:pt x="77" y="338"/>
                  <a:pt x="77" y="338"/>
                  <a:pt x="77" y="339"/>
                </a:cubicBezTo>
                <a:close/>
                <a:moveTo>
                  <a:pt x="76" y="338"/>
                </a:moveTo>
                <a:cubicBezTo>
                  <a:pt x="76" y="338"/>
                  <a:pt x="76" y="338"/>
                  <a:pt x="76" y="338"/>
                </a:cubicBezTo>
                <a:cubicBezTo>
                  <a:pt x="76" y="338"/>
                  <a:pt x="77" y="338"/>
                  <a:pt x="77" y="338"/>
                </a:cubicBezTo>
                <a:cubicBezTo>
                  <a:pt x="77" y="337"/>
                  <a:pt x="76" y="338"/>
                  <a:pt x="76" y="338"/>
                </a:cubicBezTo>
                <a:close/>
                <a:moveTo>
                  <a:pt x="77" y="340"/>
                </a:moveTo>
                <a:cubicBezTo>
                  <a:pt x="77" y="340"/>
                  <a:pt x="77" y="340"/>
                  <a:pt x="77" y="340"/>
                </a:cubicBezTo>
                <a:cubicBezTo>
                  <a:pt x="77" y="340"/>
                  <a:pt x="77" y="340"/>
                  <a:pt x="77" y="340"/>
                </a:cubicBezTo>
                <a:cubicBezTo>
                  <a:pt x="77" y="340"/>
                  <a:pt x="77" y="340"/>
                  <a:pt x="77" y="340"/>
                </a:cubicBezTo>
                <a:close/>
                <a:moveTo>
                  <a:pt x="77" y="340"/>
                </a:moveTo>
                <a:cubicBezTo>
                  <a:pt x="77" y="341"/>
                  <a:pt x="77" y="340"/>
                  <a:pt x="77" y="340"/>
                </a:cubicBezTo>
                <a:close/>
                <a:moveTo>
                  <a:pt x="76" y="342"/>
                </a:moveTo>
                <a:cubicBezTo>
                  <a:pt x="76" y="342"/>
                  <a:pt x="76" y="342"/>
                  <a:pt x="76" y="342"/>
                </a:cubicBezTo>
                <a:cubicBezTo>
                  <a:pt x="76" y="342"/>
                  <a:pt x="76" y="341"/>
                  <a:pt x="76" y="341"/>
                </a:cubicBezTo>
                <a:cubicBezTo>
                  <a:pt x="76" y="342"/>
                  <a:pt x="76" y="342"/>
                  <a:pt x="76" y="342"/>
                </a:cubicBezTo>
                <a:close/>
                <a:moveTo>
                  <a:pt x="77" y="343"/>
                </a:moveTo>
                <a:cubicBezTo>
                  <a:pt x="77" y="342"/>
                  <a:pt x="78" y="342"/>
                  <a:pt x="77" y="342"/>
                </a:cubicBezTo>
                <a:cubicBezTo>
                  <a:pt x="77" y="342"/>
                  <a:pt x="77" y="342"/>
                  <a:pt x="77" y="343"/>
                </a:cubicBezTo>
                <a:close/>
                <a:moveTo>
                  <a:pt x="76" y="342"/>
                </a:moveTo>
                <a:cubicBezTo>
                  <a:pt x="76" y="342"/>
                  <a:pt x="76" y="343"/>
                  <a:pt x="76" y="343"/>
                </a:cubicBezTo>
                <a:cubicBezTo>
                  <a:pt x="76" y="343"/>
                  <a:pt x="76" y="343"/>
                  <a:pt x="76" y="343"/>
                </a:cubicBezTo>
                <a:cubicBezTo>
                  <a:pt x="76" y="343"/>
                  <a:pt x="76" y="344"/>
                  <a:pt x="76" y="344"/>
                </a:cubicBezTo>
                <a:cubicBezTo>
                  <a:pt x="77" y="344"/>
                  <a:pt x="77" y="343"/>
                  <a:pt x="76" y="343"/>
                </a:cubicBezTo>
                <a:cubicBezTo>
                  <a:pt x="76" y="343"/>
                  <a:pt x="76" y="343"/>
                  <a:pt x="76" y="342"/>
                </a:cubicBezTo>
                <a:close/>
                <a:moveTo>
                  <a:pt x="77" y="343"/>
                </a:moveTo>
                <a:cubicBezTo>
                  <a:pt x="77" y="343"/>
                  <a:pt x="76" y="343"/>
                  <a:pt x="76" y="343"/>
                </a:cubicBezTo>
                <a:cubicBezTo>
                  <a:pt x="76" y="343"/>
                  <a:pt x="76" y="343"/>
                  <a:pt x="76" y="343"/>
                </a:cubicBezTo>
                <a:cubicBezTo>
                  <a:pt x="77" y="343"/>
                  <a:pt x="77" y="343"/>
                  <a:pt x="77" y="343"/>
                </a:cubicBezTo>
                <a:close/>
                <a:moveTo>
                  <a:pt x="75" y="344"/>
                </a:moveTo>
                <a:cubicBezTo>
                  <a:pt x="76" y="344"/>
                  <a:pt x="76" y="343"/>
                  <a:pt x="76" y="343"/>
                </a:cubicBezTo>
                <a:cubicBezTo>
                  <a:pt x="76" y="343"/>
                  <a:pt x="76" y="343"/>
                  <a:pt x="75" y="343"/>
                </a:cubicBezTo>
                <a:cubicBezTo>
                  <a:pt x="75" y="343"/>
                  <a:pt x="75" y="344"/>
                  <a:pt x="75" y="344"/>
                </a:cubicBezTo>
                <a:close/>
                <a:moveTo>
                  <a:pt x="74" y="347"/>
                </a:moveTo>
                <a:cubicBezTo>
                  <a:pt x="74" y="347"/>
                  <a:pt x="73" y="346"/>
                  <a:pt x="73" y="346"/>
                </a:cubicBezTo>
                <a:cubicBezTo>
                  <a:pt x="73" y="347"/>
                  <a:pt x="73" y="347"/>
                  <a:pt x="73" y="347"/>
                </a:cubicBezTo>
                <a:cubicBezTo>
                  <a:pt x="74" y="347"/>
                  <a:pt x="74" y="347"/>
                  <a:pt x="74" y="347"/>
                </a:cubicBezTo>
                <a:cubicBezTo>
                  <a:pt x="74" y="346"/>
                  <a:pt x="75" y="346"/>
                  <a:pt x="75" y="345"/>
                </a:cubicBezTo>
                <a:cubicBezTo>
                  <a:pt x="75" y="345"/>
                  <a:pt x="75" y="344"/>
                  <a:pt x="75" y="344"/>
                </a:cubicBezTo>
                <a:cubicBezTo>
                  <a:pt x="74" y="345"/>
                  <a:pt x="74" y="347"/>
                  <a:pt x="74" y="347"/>
                </a:cubicBezTo>
                <a:close/>
                <a:moveTo>
                  <a:pt x="76" y="344"/>
                </a:moveTo>
                <a:cubicBezTo>
                  <a:pt x="76" y="344"/>
                  <a:pt x="76" y="345"/>
                  <a:pt x="76" y="345"/>
                </a:cubicBezTo>
                <a:cubicBezTo>
                  <a:pt x="76" y="345"/>
                  <a:pt x="76" y="345"/>
                  <a:pt x="76" y="344"/>
                </a:cubicBezTo>
                <a:close/>
                <a:moveTo>
                  <a:pt x="76" y="346"/>
                </a:moveTo>
                <a:cubicBezTo>
                  <a:pt x="76" y="346"/>
                  <a:pt x="76" y="345"/>
                  <a:pt x="76" y="345"/>
                </a:cubicBezTo>
                <a:cubicBezTo>
                  <a:pt x="76" y="345"/>
                  <a:pt x="75" y="346"/>
                  <a:pt x="76" y="346"/>
                </a:cubicBezTo>
                <a:close/>
                <a:moveTo>
                  <a:pt x="75" y="348"/>
                </a:moveTo>
                <a:cubicBezTo>
                  <a:pt x="75" y="348"/>
                  <a:pt x="75" y="347"/>
                  <a:pt x="75" y="347"/>
                </a:cubicBezTo>
                <a:cubicBezTo>
                  <a:pt x="75" y="347"/>
                  <a:pt x="74" y="347"/>
                  <a:pt x="75" y="348"/>
                </a:cubicBezTo>
                <a:close/>
                <a:moveTo>
                  <a:pt x="72" y="351"/>
                </a:moveTo>
                <a:cubicBezTo>
                  <a:pt x="72" y="351"/>
                  <a:pt x="72" y="351"/>
                  <a:pt x="71" y="351"/>
                </a:cubicBezTo>
                <a:cubicBezTo>
                  <a:pt x="71" y="351"/>
                  <a:pt x="71" y="352"/>
                  <a:pt x="71" y="352"/>
                </a:cubicBezTo>
                <a:cubicBezTo>
                  <a:pt x="72" y="352"/>
                  <a:pt x="72" y="352"/>
                  <a:pt x="73" y="352"/>
                </a:cubicBezTo>
                <a:cubicBezTo>
                  <a:pt x="73" y="351"/>
                  <a:pt x="73" y="350"/>
                  <a:pt x="73" y="349"/>
                </a:cubicBezTo>
                <a:cubicBezTo>
                  <a:pt x="73" y="349"/>
                  <a:pt x="74" y="349"/>
                  <a:pt x="74" y="348"/>
                </a:cubicBezTo>
                <a:cubicBezTo>
                  <a:pt x="72" y="347"/>
                  <a:pt x="72" y="350"/>
                  <a:pt x="72" y="351"/>
                </a:cubicBezTo>
                <a:close/>
                <a:moveTo>
                  <a:pt x="72" y="351"/>
                </a:moveTo>
                <a:cubicBezTo>
                  <a:pt x="72" y="352"/>
                  <a:pt x="72" y="352"/>
                  <a:pt x="72" y="352"/>
                </a:cubicBezTo>
                <a:cubicBezTo>
                  <a:pt x="72" y="352"/>
                  <a:pt x="72" y="352"/>
                  <a:pt x="72" y="352"/>
                </a:cubicBezTo>
                <a:cubicBezTo>
                  <a:pt x="72" y="352"/>
                  <a:pt x="72" y="351"/>
                  <a:pt x="72" y="351"/>
                </a:cubicBezTo>
                <a:close/>
                <a:moveTo>
                  <a:pt x="169" y="351"/>
                </a:moveTo>
                <a:cubicBezTo>
                  <a:pt x="169" y="351"/>
                  <a:pt x="169" y="351"/>
                  <a:pt x="169" y="351"/>
                </a:cubicBezTo>
                <a:cubicBezTo>
                  <a:pt x="168" y="351"/>
                  <a:pt x="169" y="351"/>
                  <a:pt x="169" y="351"/>
                </a:cubicBezTo>
                <a:close/>
                <a:moveTo>
                  <a:pt x="76" y="351"/>
                </a:moveTo>
                <a:cubicBezTo>
                  <a:pt x="76" y="352"/>
                  <a:pt x="76" y="352"/>
                  <a:pt x="76" y="351"/>
                </a:cubicBezTo>
                <a:close/>
                <a:moveTo>
                  <a:pt x="167" y="352"/>
                </a:moveTo>
                <a:cubicBezTo>
                  <a:pt x="168" y="352"/>
                  <a:pt x="168" y="352"/>
                  <a:pt x="168" y="352"/>
                </a:cubicBezTo>
                <a:cubicBezTo>
                  <a:pt x="167" y="352"/>
                  <a:pt x="167" y="352"/>
                  <a:pt x="167" y="352"/>
                </a:cubicBezTo>
                <a:close/>
                <a:moveTo>
                  <a:pt x="71" y="353"/>
                </a:moveTo>
                <a:cubicBezTo>
                  <a:pt x="71" y="353"/>
                  <a:pt x="71" y="353"/>
                  <a:pt x="71" y="353"/>
                </a:cubicBezTo>
                <a:cubicBezTo>
                  <a:pt x="71" y="353"/>
                  <a:pt x="71" y="353"/>
                  <a:pt x="71" y="353"/>
                </a:cubicBezTo>
                <a:close/>
                <a:moveTo>
                  <a:pt x="71" y="354"/>
                </a:moveTo>
                <a:cubicBezTo>
                  <a:pt x="71" y="353"/>
                  <a:pt x="71" y="353"/>
                  <a:pt x="71" y="353"/>
                </a:cubicBezTo>
                <a:cubicBezTo>
                  <a:pt x="71" y="353"/>
                  <a:pt x="71" y="354"/>
                  <a:pt x="71" y="354"/>
                </a:cubicBezTo>
                <a:close/>
                <a:moveTo>
                  <a:pt x="76" y="353"/>
                </a:moveTo>
                <a:cubicBezTo>
                  <a:pt x="76" y="353"/>
                  <a:pt x="77" y="353"/>
                  <a:pt x="77" y="353"/>
                </a:cubicBezTo>
                <a:cubicBezTo>
                  <a:pt x="76" y="353"/>
                  <a:pt x="76" y="353"/>
                  <a:pt x="76" y="353"/>
                </a:cubicBezTo>
                <a:cubicBezTo>
                  <a:pt x="76" y="353"/>
                  <a:pt x="76" y="353"/>
                  <a:pt x="76" y="353"/>
                </a:cubicBezTo>
                <a:close/>
                <a:moveTo>
                  <a:pt x="75" y="353"/>
                </a:moveTo>
                <a:cubicBezTo>
                  <a:pt x="75" y="354"/>
                  <a:pt x="75" y="354"/>
                  <a:pt x="75" y="354"/>
                </a:cubicBezTo>
                <a:cubicBezTo>
                  <a:pt x="75" y="354"/>
                  <a:pt x="75" y="354"/>
                  <a:pt x="75" y="353"/>
                </a:cubicBezTo>
                <a:cubicBezTo>
                  <a:pt x="75" y="353"/>
                  <a:pt x="75" y="353"/>
                  <a:pt x="75" y="353"/>
                </a:cubicBezTo>
                <a:close/>
                <a:moveTo>
                  <a:pt x="167" y="354"/>
                </a:moveTo>
                <a:cubicBezTo>
                  <a:pt x="167" y="354"/>
                  <a:pt x="167" y="354"/>
                  <a:pt x="167" y="353"/>
                </a:cubicBezTo>
                <a:cubicBezTo>
                  <a:pt x="167" y="353"/>
                  <a:pt x="167" y="354"/>
                  <a:pt x="167" y="354"/>
                </a:cubicBezTo>
                <a:close/>
                <a:moveTo>
                  <a:pt x="172" y="355"/>
                </a:moveTo>
                <a:cubicBezTo>
                  <a:pt x="173" y="354"/>
                  <a:pt x="173" y="354"/>
                  <a:pt x="173" y="353"/>
                </a:cubicBezTo>
                <a:cubicBezTo>
                  <a:pt x="173" y="354"/>
                  <a:pt x="172" y="354"/>
                  <a:pt x="172" y="355"/>
                </a:cubicBezTo>
                <a:close/>
                <a:moveTo>
                  <a:pt x="70" y="354"/>
                </a:moveTo>
                <a:cubicBezTo>
                  <a:pt x="70" y="355"/>
                  <a:pt x="70" y="355"/>
                  <a:pt x="70" y="355"/>
                </a:cubicBezTo>
                <a:cubicBezTo>
                  <a:pt x="70" y="355"/>
                  <a:pt x="71" y="355"/>
                  <a:pt x="71" y="355"/>
                </a:cubicBezTo>
                <a:cubicBezTo>
                  <a:pt x="71" y="354"/>
                  <a:pt x="70" y="354"/>
                  <a:pt x="70" y="354"/>
                </a:cubicBezTo>
                <a:close/>
                <a:moveTo>
                  <a:pt x="75" y="355"/>
                </a:moveTo>
                <a:cubicBezTo>
                  <a:pt x="75" y="355"/>
                  <a:pt x="75" y="354"/>
                  <a:pt x="74" y="354"/>
                </a:cubicBezTo>
                <a:cubicBezTo>
                  <a:pt x="74" y="355"/>
                  <a:pt x="74" y="355"/>
                  <a:pt x="75" y="355"/>
                </a:cubicBezTo>
                <a:close/>
                <a:moveTo>
                  <a:pt x="168" y="355"/>
                </a:moveTo>
                <a:cubicBezTo>
                  <a:pt x="168" y="355"/>
                  <a:pt x="168" y="354"/>
                  <a:pt x="168" y="354"/>
                </a:cubicBezTo>
                <a:cubicBezTo>
                  <a:pt x="168" y="355"/>
                  <a:pt x="168" y="355"/>
                  <a:pt x="168" y="355"/>
                </a:cubicBezTo>
                <a:close/>
                <a:moveTo>
                  <a:pt x="173" y="355"/>
                </a:moveTo>
                <a:cubicBezTo>
                  <a:pt x="174" y="355"/>
                  <a:pt x="174" y="355"/>
                  <a:pt x="174" y="355"/>
                </a:cubicBezTo>
                <a:cubicBezTo>
                  <a:pt x="174" y="355"/>
                  <a:pt x="174" y="355"/>
                  <a:pt x="174" y="355"/>
                </a:cubicBezTo>
                <a:cubicBezTo>
                  <a:pt x="174" y="355"/>
                  <a:pt x="174" y="355"/>
                  <a:pt x="173" y="355"/>
                </a:cubicBezTo>
                <a:cubicBezTo>
                  <a:pt x="173" y="355"/>
                  <a:pt x="173" y="355"/>
                  <a:pt x="173" y="355"/>
                </a:cubicBezTo>
                <a:close/>
                <a:moveTo>
                  <a:pt x="167" y="356"/>
                </a:moveTo>
                <a:cubicBezTo>
                  <a:pt x="167" y="356"/>
                  <a:pt x="168" y="356"/>
                  <a:pt x="168" y="356"/>
                </a:cubicBezTo>
                <a:cubicBezTo>
                  <a:pt x="168" y="356"/>
                  <a:pt x="167" y="356"/>
                  <a:pt x="167" y="356"/>
                </a:cubicBezTo>
                <a:close/>
                <a:moveTo>
                  <a:pt x="75" y="356"/>
                </a:moveTo>
                <a:cubicBezTo>
                  <a:pt x="75" y="356"/>
                  <a:pt x="75" y="356"/>
                  <a:pt x="75" y="356"/>
                </a:cubicBezTo>
                <a:close/>
                <a:moveTo>
                  <a:pt x="73" y="358"/>
                </a:moveTo>
                <a:cubicBezTo>
                  <a:pt x="73" y="358"/>
                  <a:pt x="73" y="358"/>
                  <a:pt x="73" y="358"/>
                </a:cubicBezTo>
                <a:cubicBezTo>
                  <a:pt x="71" y="358"/>
                  <a:pt x="72" y="360"/>
                  <a:pt x="71" y="361"/>
                </a:cubicBezTo>
                <a:cubicBezTo>
                  <a:pt x="71" y="361"/>
                  <a:pt x="71" y="361"/>
                  <a:pt x="71" y="362"/>
                </a:cubicBezTo>
                <a:cubicBezTo>
                  <a:pt x="70" y="363"/>
                  <a:pt x="70" y="363"/>
                  <a:pt x="70" y="364"/>
                </a:cubicBezTo>
                <a:cubicBezTo>
                  <a:pt x="69" y="364"/>
                  <a:pt x="69" y="365"/>
                  <a:pt x="68" y="365"/>
                </a:cubicBezTo>
                <a:cubicBezTo>
                  <a:pt x="69" y="367"/>
                  <a:pt x="68" y="368"/>
                  <a:pt x="68" y="369"/>
                </a:cubicBezTo>
                <a:cubicBezTo>
                  <a:pt x="69" y="369"/>
                  <a:pt x="68" y="368"/>
                  <a:pt x="69" y="368"/>
                </a:cubicBezTo>
                <a:cubicBezTo>
                  <a:pt x="69" y="369"/>
                  <a:pt x="67" y="371"/>
                  <a:pt x="68" y="372"/>
                </a:cubicBezTo>
                <a:cubicBezTo>
                  <a:pt x="69" y="370"/>
                  <a:pt x="70" y="368"/>
                  <a:pt x="70" y="366"/>
                </a:cubicBezTo>
                <a:cubicBezTo>
                  <a:pt x="70" y="366"/>
                  <a:pt x="70" y="366"/>
                  <a:pt x="70" y="366"/>
                </a:cubicBezTo>
                <a:cubicBezTo>
                  <a:pt x="70" y="365"/>
                  <a:pt x="71" y="365"/>
                  <a:pt x="71" y="365"/>
                </a:cubicBezTo>
                <a:cubicBezTo>
                  <a:pt x="71" y="364"/>
                  <a:pt x="71" y="364"/>
                  <a:pt x="71" y="364"/>
                </a:cubicBezTo>
                <a:cubicBezTo>
                  <a:pt x="71" y="363"/>
                  <a:pt x="71" y="363"/>
                  <a:pt x="72" y="363"/>
                </a:cubicBezTo>
                <a:cubicBezTo>
                  <a:pt x="72" y="362"/>
                  <a:pt x="72" y="360"/>
                  <a:pt x="73" y="358"/>
                </a:cubicBezTo>
                <a:close/>
                <a:moveTo>
                  <a:pt x="51" y="360"/>
                </a:moveTo>
                <a:cubicBezTo>
                  <a:pt x="51" y="360"/>
                  <a:pt x="52" y="360"/>
                  <a:pt x="51" y="360"/>
                </a:cubicBezTo>
                <a:cubicBezTo>
                  <a:pt x="51" y="360"/>
                  <a:pt x="51" y="360"/>
                  <a:pt x="51" y="360"/>
                </a:cubicBezTo>
                <a:close/>
                <a:moveTo>
                  <a:pt x="67" y="368"/>
                </a:moveTo>
                <a:cubicBezTo>
                  <a:pt x="68" y="367"/>
                  <a:pt x="68" y="366"/>
                  <a:pt x="68" y="366"/>
                </a:cubicBezTo>
                <a:cubicBezTo>
                  <a:pt x="68" y="366"/>
                  <a:pt x="67" y="367"/>
                  <a:pt x="67" y="368"/>
                </a:cubicBezTo>
                <a:close/>
                <a:moveTo>
                  <a:pt x="66" y="370"/>
                </a:moveTo>
                <a:cubicBezTo>
                  <a:pt x="67" y="370"/>
                  <a:pt x="67" y="369"/>
                  <a:pt x="67" y="369"/>
                </a:cubicBezTo>
                <a:cubicBezTo>
                  <a:pt x="66" y="369"/>
                  <a:pt x="66" y="370"/>
                  <a:pt x="66" y="370"/>
                </a:cubicBezTo>
                <a:close/>
                <a:moveTo>
                  <a:pt x="68" y="373"/>
                </a:moveTo>
                <a:cubicBezTo>
                  <a:pt x="68" y="373"/>
                  <a:pt x="68" y="373"/>
                  <a:pt x="68" y="373"/>
                </a:cubicBezTo>
                <a:cubicBezTo>
                  <a:pt x="68" y="373"/>
                  <a:pt x="68" y="373"/>
                  <a:pt x="68" y="373"/>
                </a:cubicBezTo>
                <a:cubicBezTo>
                  <a:pt x="68" y="373"/>
                  <a:pt x="68" y="373"/>
                  <a:pt x="68" y="373"/>
                </a:cubicBezTo>
                <a:cubicBezTo>
                  <a:pt x="68" y="373"/>
                  <a:pt x="68" y="373"/>
                  <a:pt x="68" y="373"/>
                </a:cubicBezTo>
                <a:close/>
                <a:moveTo>
                  <a:pt x="146" y="375"/>
                </a:moveTo>
                <a:cubicBezTo>
                  <a:pt x="147" y="375"/>
                  <a:pt x="147" y="374"/>
                  <a:pt x="147" y="374"/>
                </a:cubicBezTo>
                <a:cubicBezTo>
                  <a:pt x="147" y="375"/>
                  <a:pt x="146" y="375"/>
                  <a:pt x="146" y="375"/>
                </a:cubicBezTo>
                <a:close/>
                <a:moveTo>
                  <a:pt x="55" y="375"/>
                </a:moveTo>
                <a:cubicBezTo>
                  <a:pt x="56" y="375"/>
                  <a:pt x="56" y="375"/>
                  <a:pt x="56" y="375"/>
                </a:cubicBezTo>
                <a:cubicBezTo>
                  <a:pt x="56" y="375"/>
                  <a:pt x="56" y="375"/>
                  <a:pt x="56" y="375"/>
                </a:cubicBezTo>
                <a:cubicBezTo>
                  <a:pt x="56" y="375"/>
                  <a:pt x="56" y="375"/>
                  <a:pt x="56" y="375"/>
                </a:cubicBezTo>
                <a:cubicBezTo>
                  <a:pt x="56" y="375"/>
                  <a:pt x="55" y="375"/>
                  <a:pt x="55" y="375"/>
                </a:cubicBezTo>
                <a:close/>
                <a:moveTo>
                  <a:pt x="148" y="379"/>
                </a:moveTo>
                <a:cubicBezTo>
                  <a:pt x="148" y="379"/>
                  <a:pt x="148" y="379"/>
                  <a:pt x="148" y="379"/>
                </a:cubicBezTo>
                <a:cubicBezTo>
                  <a:pt x="148" y="378"/>
                  <a:pt x="148" y="378"/>
                  <a:pt x="148" y="378"/>
                </a:cubicBezTo>
                <a:cubicBezTo>
                  <a:pt x="148" y="378"/>
                  <a:pt x="148" y="378"/>
                  <a:pt x="148" y="379"/>
                </a:cubicBezTo>
                <a:close/>
                <a:moveTo>
                  <a:pt x="69" y="383"/>
                </a:moveTo>
                <a:cubicBezTo>
                  <a:pt x="69" y="383"/>
                  <a:pt x="69" y="384"/>
                  <a:pt x="69" y="384"/>
                </a:cubicBezTo>
                <a:cubicBezTo>
                  <a:pt x="69" y="384"/>
                  <a:pt x="68" y="384"/>
                  <a:pt x="68" y="385"/>
                </a:cubicBezTo>
                <a:cubicBezTo>
                  <a:pt x="68" y="386"/>
                  <a:pt x="67" y="386"/>
                  <a:pt x="68" y="387"/>
                </a:cubicBezTo>
                <a:cubicBezTo>
                  <a:pt x="69" y="387"/>
                  <a:pt x="69" y="386"/>
                  <a:pt x="69" y="385"/>
                </a:cubicBezTo>
                <a:cubicBezTo>
                  <a:pt x="70" y="384"/>
                  <a:pt x="69" y="384"/>
                  <a:pt x="70" y="383"/>
                </a:cubicBezTo>
                <a:cubicBezTo>
                  <a:pt x="70" y="383"/>
                  <a:pt x="70" y="383"/>
                  <a:pt x="70" y="383"/>
                </a:cubicBezTo>
                <a:cubicBezTo>
                  <a:pt x="70" y="383"/>
                  <a:pt x="69" y="383"/>
                  <a:pt x="69" y="383"/>
                </a:cubicBezTo>
                <a:close/>
                <a:moveTo>
                  <a:pt x="66" y="386"/>
                </a:moveTo>
                <a:cubicBezTo>
                  <a:pt x="66" y="386"/>
                  <a:pt x="67" y="386"/>
                  <a:pt x="67" y="386"/>
                </a:cubicBezTo>
                <a:cubicBezTo>
                  <a:pt x="67" y="385"/>
                  <a:pt x="68" y="384"/>
                  <a:pt x="67" y="383"/>
                </a:cubicBezTo>
                <a:cubicBezTo>
                  <a:pt x="66" y="384"/>
                  <a:pt x="67" y="385"/>
                  <a:pt x="66" y="386"/>
                </a:cubicBezTo>
                <a:close/>
                <a:moveTo>
                  <a:pt x="108" y="388"/>
                </a:moveTo>
                <a:cubicBezTo>
                  <a:pt x="108" y="388"/>
                  <a:pt x="108" y="388"/>
                  <a:pt x="108" y="388"/>
                </a:cubicBezTo>
                <a:cubicBezTo>
                  <a:pt x="108" y="388"/>
                  <a:pt x="108" y="388"/>
                  <a:pt x="108" y="388"/>
                </a:cubicBezTo>
                <a:close/>
                <a:moveTo>
                  <a:pt x="131" y="390"/>
                </a:moveTo>
                <a:cubicBezTo>
                  <a:pt x="131" y="390"/>
                  <a:pt x="131" y="389"/>
                  <a:pt x="131" y="389"/>
                </a:cubicBezTo>
                <a:cubicBezTo>
                  <a:pt x="131" y="390"/>
                  <a:pt x="130" y="390"/>
                  <a:pt x="131" y="390"/>
                </a:cubicBezTo>
                <a:close/>
                <a:moveTo>
                  <a:pt x="95" y="393"/>
                </a:moveTo>
                <a:cubicBezTo>
                  <a:pt x="95" y="393"/>
                  <a:pt x="95" y="393"/>
                  <a:pt x="95" y="393"/>
                </a:cubicBezTo>
                <a:cubicBezTo>
                  <a:pt x="95" y="393"/>
                  <a:pt x="95" y="393"/>
                  <a:pt x="95" y="393"/>
                </a:cubicBezTo>
                <a:cubicBezTo>
                  <a:pt x="95" y="393"/>
                  <a:pt x="95" y="393"/>
                  <a:pt x="95" y="393"/>
                </a:cubicBezTo>
                <a:cubicBezTo>
                  <a:pt x="95" y="393"/>
                  <a:pt x="95" y="393"/>
                  <a:pt x="95" y="393"/>
                </a:cubicBezTo>
                <a:close/>
                <a:moveTo>
                  <a:pt x="108" y="395"/>
                </a:moveTo>
                <a:cubicBezTo>
                  <a:pt x="108" y="396"/>
                  <a:pt x="108" y="395"/>
                  <a:pt x="108" y="395"/>
                </a:cubicBezTo>
                <a:close/>
                <a:moveTo>
                  <a:pt x="101" y="395"/>
                </a:moveTo>
                <a:cubicBezTo>
                  <a:pt x="101" y="396"/>
                  <a:pt x="102" y="395"/>
                  <a:pt x="101" y="395"/>
                </a:cubicBezTo>
                <a:close/>
                <a:moveTo>
                  <a:pt x="109" y="396"/>
                </a:moveTo>
                <a:cubicBezTo>
                  <a:pt x="109" y="396"/>
                  <a:pt x="109" y="396"/>
                  <a:pt x="109" y="396"/>
                </a:cubicBezTo>
                <a:cubicBezTo>
                  <a:pt x="109" y="397"/>
                  <a:pt x="108" y="397"/>
                  <a:pt x="109" y="397"/>
                </a:cubicBezTo>
                <a:cubicBezTo>
                  <a:pt x="109" y="397"/>
                  <a:pt x="109" y="397"/>
                  <a:pt x="110" y="396"/>
                </a:cubicBezTo>
                <a:cubicBezTo>
                  <a:pt x="109" y="396"/>
                  <a:pt x="110" y="396"/>
                  <a:pt x="110" y="395"/>
                </a:cubicBezTo>
                <a:cubicBezTo>
                  <a:pt x="109" y="395"/>
                  <a:pt x="109" y="396"/>
                  <a:pt x="109" y="396"/>
                </a:cubicBezTo>
                <a:close/>
                <a:moveTo>
                  <a:pt x="74" y="396"/>
                </a:moveTo>
                <a:cubicBezTo>
                  <a:pt x="74" y="396"/>
                  <a:pt x="74" y="395"/>
                  <a:pt x="74" y="395"/>
                </a:cubicBezTo>
                <a:cubicBezTo>
                  <a:pt x="74" y="396"/>
                  <a:pt x="74" y="396"/>
                  <a:pt x="74" y="396"/>
                </a:cubicBezTo>
                <a:close/>
                <a:moveTo>
                  <a:pt x="103" y="396"/>
                </a:moveTo>
                <a:cubicBezTo>
                  <a:pt x="103" y="396"/>
                  <a:pt x="103" y="396"/>
                  <a:pt x="103" y="396"/>
                </a:cubicBezTo>
                <a:cubicBezTo>
                  <a:pt x="103" y="396"/>
                  <a:pt x="103" y="396"/>
                  <a:pt x="103" y="396"/>
                </a:cubicBezTo>
                <a:close/>
                <a:moveTo>
                  <a:pt x="108" y="397"/>
                </a:moveTo>
                <a:cubicBezTo>
                  <a:pt x="108" y="397"/>
                  <a:pt x="108" y="396"/>
                  <a:pt x="108" y="396"/>
                </a:cubicBezTo>
                <a:cubicBezTo>
                  <a:pt x="107" y="396"/>
                  <a:pt x="107" y="397"/>
                  <a:pt x="108" y="397"/>
                </a:cubicBezTo>
                <a:close/>
                <a:moveTo>
                  <a:pt x="105" y="397"/>
                </a:moveTo>
                <a:cubicBezTo>
                  <a:pt x="105" y="397"/>
                  <a:pt x="105" y="397"/>
                  <a:pt x="105" y="397"/>
                </a:cubicBezTo>
                <a:close/>
                <a:moveTo>
                  <a:pt x="79" y="401"/>
                </a:moveTo>
                <a:cubicBezTo>
                  <a:pt x="79" y="402"/>
                  <a:pt x="80" y="402"/>
                  <a:pt x="80" y="402"/>
                </a:cubicBezTo>
                <a:cubicBezTo>
                  <a:pt x="80" y="401"/>
                  <a:pt x="80" y="401"/>
                  <a:pt x="80" y="401"/>
                </a:cubicBezTo>
                <a:cubicBezTo>
                  <a:pt x="80" y="401"/>
                  <a:pt x="79" y="401"/>
                  <a:pt x="79" y="401"/>
                </a:cubicBezTo>
                <a:close/>
                <a:moveTo>
                  <a:pt x="82" y="427"/>
                </a:moveTo>
                <a:cubicBezTo>
                  <a:pt x="82" y="427"/>
                  <a:pt x="82" y="426"/>
                  <a:pt x="82" y="427"/>
                </a:cubicBezTo>
                <a:cubicBezTo>
                  <a:pt x="82" y="427"/>
                  <a:pt x="82" y="427"/>
                  <a:pt x="82" y="427"/>
                </a:cubicBezTo>
                <a:close/>
              </a:path>
            </a:pathLst>
          </a:custGeom>
          <a:blipFill>
            <a:blip r:embed="rId4"/>
            <a:stretch>
              <a:fillRect/>
            </a:stretch>
          </a:bli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2E2E2E"/>
              </a:solidFill>
              <a:effectLst/>
              <a:uLnTx/>
              <a:uFillTx/>
              <a:latin typeface="Segoe UI Light 8"/>
              <a:ea typeface="微软雅黑" panose="020B0503020204020204" pitchFamily="34" charset="-122"/>
              <a:cs typeface="+mn-cs"/>
            </a:endParaRPr>
          </a:p>
        </p:txBody>
      </p:sp>
      <p:sp>
        <p:nvSpPr>
          <p:cNvPr id="24" name="矩形 23"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a:extLst>
              <a:ext uri="{FF2B5EF4-FFF2-40B4-BE49-F238E27FC236}">
                <a16:creationId xmlns:a16="http://schemas.microsoft.com/office/drawing/2014/main" id="{6B1C64E4-F69D-C5A6-7560-A934B6ECEF5A}"/>
              </a:ext>
            </a:extLst>
          </p:cNvPr>
          <p:cNvSpPr/>
          <p:nvPr/>
        </p:nvSpPr>
        <p:spPr>
          <a:xfrm>
            <a:off x="560966" y="910724"/>
            <a:ext cx="9861575" cy="2362570"/>
          </a:xfrm>
          <a:prstGeom prst="rect">
            <a:avLst/>
          </a:prstGeom>
        </p:spPr>
        <p:txBody>
          <a:bodyPr wrap="square">
            <a:spAutoFit/>
          </a:bodyPr>
          <a:lstStyle/>
          <a:p>
            <a:pPr lvl="0">
              <a:lnSpc>
                <a:spcPct val="125000"/>
              </a:lnSpc>
              <a:defRPr/>
            </a:pPr>
            <a:r>
              <a:rPr lang="en-US" altLang="zh-TW" sz="2000" b="1" dirty="0" err="1">
                <a:solidFill>
                  <a:schemeClr val="bg2">
                    <a:lumMod val="25000"/>
                  </a:schemeClr>
                </a:solidFill>
                <a:ea typeface="微软雅黑" panose="020B0503020204020204" pitchFamily="34" charset="-122"/>
              </a:rPr>
              <a:t>Xception</a:t>
            </a:r>
            <a:r>
              <a:rPr lang="en-US" altLang="zh-TW" sz="2000" b="1" dirty="0">
                <a:solidFill>
                  <a:schemeClr val="bg2">
                    <a:lumMod val="25000"/>
                  </a:schemeClr>
                </a:solidFill>
                <a:ea typeface="微软雅黑" panose="020B0503020204020204" pitchFamily="34" charset="-122"/>
              </a:rPr>
              <a:t> (Extreme Inception) is a convolutional neural network (CNN) architecture that aims to address the computational costs of solving the Inception architecture. </a:t>
            </a:r>
            <a:r>
              <a:rPr lang="en-US" altLang="zh-TW" sz="2000" b="1" dirty="0" err="1">
                <a:solidFill>
                  <a:schemeClr val="bg2">
                    <a:lumMod val="25000"/>
                  </a:schemeClr>
                </a:solidFill>
                <a:ea typeface="微软雅黑" panose="020B0503020204020204" pitchFamily="34" charset="-122"/>
              </a:rPr>
              <a:t>Xception</a:t>
            </a:r>
            <a:r>
              <a:rPr lang="en-US" altLang="zh-TW" sz="2000" b="1" dirty="0">
                <a:solidFill>
                  <a:schemeClr val="bg2">
                    <a:lumMod val="25000"/>
                  </a:schemeClr>
                </a:solidFill>
                <a:ea typeface="微软雅黑" panose="020B0503020204020204" pitchFamily="34" charset="-122"/>
              </a:rPr>
              <a:t> replaces the traditional Inception module with a deep separable convolutional module consisting of a deep convolutional layer and a point convolutional layer. The module reduces the number of parameters and calculations required while maintaining the accuracy of the network.</a:t>
            </a:r>
          </a:p>
        </p:txBody>
      </p:sp>
      <p:sp>
        <p:nvSpPr>
          <p:cNvPr id="27" name="文本框 10">
            <a:extLst>
              <a:ext uri="{FF2B5EF4-FFF2-40B4-BE49-F238E27FC236}">
                <a16:creationId xmlns:a16="http://schemas.microsoft.com/office/drawing/2014/main" id="{095A3C68-4662-A414-BD44-0FE393EE10B2}"/>
              </a:ext>
            </a:extLst>
          </p:cNvPr>
          <p:cNvSpPr txBox="1"/>
          <p:nvPr/>
        </p:nvSpPr>
        <p:spPr>
          <a:xfrm>
            <a:off x="800657" y="6059454"/>
            <a:ext cx="7370057" cy="7275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ts val="6000"/>
              </a:lnSpc>
              <a:spcBef>
                <a:spcPts val="0"/>
              </a:spcBef>
              <a:spcAft>
                <a:spcPts val="0"/>
              </a:spcAft>
              <a:buClrTx/>
              <a:buSzTx/>
              <a:buFontTx/>
              <a:buNone/>
              <a:defRPr/>
            </a:pPr>
            <a:r>
              <a:rPr lang="en-US" altLang="zh-CN" sz="2000" b="1" dirty="0">
                <a:solidFill>
                  <a:srgbClr val="4C677A"/>
                </a:solidFill>
                <a:effectLst>
                  <a:outerShdw blurRad="38100" dist="38100" dir="2700000" algn="tl">
                    <a:srgbClr val="000000">
                      <a:alpha val="20000"/>
                    </a:srgbClr>
                  </a:outerShdw>
                </a:effectLst>
                <a:latin typeface="Segoe UI" panose="020B0502040204020203"/>
                <a:ea typeface="微软雅黑" panose="020B0503020204020204" pitchFamily="34" charset="-122"/>
              </a:rPr>
              <a:t>Figure 5:The basic frame structure of </a:t>
            </a:r>
            <a:r>
              <a:rPr lang="en-US" altLang="zh-CN" sz="2000" b="1" dirty="0" err="1">
                <a:solidFill>
                  <a:srgbClr val="4C677A"/>
                </a:solidFill>
                <a:effectLst>
                  <a:outerShdw blurRad="38100" dist="38100" dir="2700000" algn="tl">
                    <a:srgbClr val="000000">
                      <a:alpha val="20000"/>
                    </a:srgbClr>
                  </a:outerShdw>
                </a:effectLst>
                <a:latin typeface="Segoe UI" panose="020B0502040204020203"/>
                <a:ea typeface="微软雅黑" panose="020B0503020204020204" pitchFamily="34" charset="-122"/>
              </a:rPr>
              <a:t>Xception</a:t>
            </a:r>
            <a:endParaRPr kumimoji="0" lang="zh-CN" altLang="en-US" sz="2000" b="1" i="0" u="none" strike="noStrike" kern="1200" cap="none" spc="0" normalizeH="0" baseline="0" noProof="0" dirty="0">
              <a:ln>
                <a:noFill/>
              </a:ln>
              <a:solidFill>
                <a:srgbClr val="4C677A"/>
              </a:solidFill>
              <a:effectLst>
                <a:outerShdw blurRad="38100" dist="38100" dir="2700000" algn="tl">
                  <a:srgbClr val="000000">
                    <a:alpha val="20000"/>
                  </a:srgbClr>
                </a:outerShdw>
              </a:effectLst>
              <a:uLnTx/>
              <a:uFillTx/>
              <a:latin typeface="Segoe UI" panose="020B0502040204020203"/>
              <a:ea typeface="微软雅黑" panose="020B0503020204020204" pitchFamily="34" charset="-122"/>
            </a:endParaRPr>
          </a:p>
        </p:txBody>
      </p:sp>
      <p:pic>
        <p:nvPicPr>
          <p:cNvPr id="3" name="图片 2">
            <a:extLst>
              <a:ext uri="{FF2B5EF4-FFF2-40B4-BE49-F238E27FC236}">
                <a16:creationId xmlns:a16="http://schemas.microsoft.com/office/drawing/2014/main" id="{57B7249E-15BF-DC8B-AA2E-8ED37E1AC4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0550" y="3351334"/>
            <a:ext cx="6530272" cy="3071874"/>
          </a:xfrm>
          <a:prstGeom prst="rect">
            <a:avLst/>
          </a:prstGeom>
        </p:spPr>
      </p:pic>
    </p:spTree>
    <p:custDataLst>
      <p:tags r:id="rId1"/>
    </p:custDataLst>
    <p:extLst>
      <p:ext uri="{BB962C8B-B14F-4D97-AF65-F5344CB8AC3E}">
        <p14:creationId xmlns:p14="http://schemas.microsoft.com/office/powerpoint/2010/main" val="3715452181"/>
      </p:ext>
    </p:ext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5" grpId="0" animBg="1"/>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3" name="Freeform 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a:spLocks noEditPoints="1"/>
          </p:cNvSpPr>
          <p:nvPr/>
        </p:nvSpPr>
        <p:spPr bwMode="auto">
          <a:xfrm rot="10800000">
            <a:off x="-1323553" y="644059"/>
            <a:ext cx="15755436" cy="7065818"/>
          </a:xfrm>
          <a:custGeom>
            <a:avLst/>
            <a:gdLst>
              <a:gd name="T0" fmla="*/ 498 w 627"/>
              <a:gd name="T1" fmla="*/ 235 h 270"/>
              <a:gd name="T2" fmla="*/ 559 w 627"/>
              <a:gd name="T3" fmla="*/ 108 h 270"/>
              <a:gd name="T4" fmla="*/ 413 w 627"/>
              <a:gd name="T5" fmla="*/ 87 h 270"/>
              <a:gd name="T6" fmla="*/ 368 w 627"/>
              <a:gd name="T7" fmla="*/ 77 h 270"/>
              <a:gd name="T8" fmla="*/ 350 w 627"/>
              <a:gd name="T9" fmla="*/ 63 h 270"/>
              <a:gd name="T10" fmla="*/ 418 w 627"/>
              <a:gd name="T11" fmla="*/ 52 h 270"/>
              <a:gd name="T12" fmla="*/ 283 w 627"/>
              <a:gd name="T13" fmla="*/ 51 h 270"/>
              <a:gd name="T14" fmla="*/ 377 w 627"/>
              <a:gd name="T15" fmla="*/ 40 h 270"/>
              <a:gd name="T16" fmla="*/ 266 w 627"/>
              <a:gd name="T17" fmla="*/ 42 h 270"/>
              <a:gd name="T18" fmla="*/ 211 w 627"/>
              <a:gd name="T19" fmla="*/ 75 h 270"/>
              <a:gd name="T20" fmla="*/ 169 w 627"/>
              <a:gd name="T21" fmla="*/ 88 h 270"/>
              <a:gd name="T22" fmla="*/ 116 w 627"/>
              <a:gd name="T23" fmla="*/ 99 h 270"/>
              <a:gd name="T24" fmla="*/ 170 w 627"/>
              <a:gd name="T25" fmla="*/ 105 h 270"/>
              <a:gd name="T26" fmla="*/ 112 w 627"/>
              <a:gd name="T27" fmla="*/ 123 h 270"/>
              <a:gd name="T28" fmla="*/ 65 w 627"/>
              <a:gd name="T29" fmla="*/ 189 h 270"/>
              <a:gd name="T30" fmla="*/ 139 w 627"/>
              <a:gd name="T31" fmla="*/ 240 h 270"/>
              <a:gd name="T32" fmla="*/ 390 w 627"/>
              <a:gd name="T33" fmla="*/ 75 h 270"/>
              <a:gd name="T34" fmla="*/ 303 w 627"/>
              <a:gd name="T35" fmla="*/ 78 h 270"/>
              <a:gd name="T36" fmla="*/ 250 w 627"/>
              <a:gd name="T37" fmla="*/ 80 h 270"/>
              <a:gd name="T38" fmla="*/ 218 w 627"/>
              <a:gd name="T39" fmla="*/ 66 h 270"/>
              <a:gd name="T40" fmla="*/ 182 w 627"/>
              <a:gd name="T41" fmla="*/ 106 h 270"/>
              <a:gd name="T42" fmla="*/ 64 w 627"/>
              <a:gd name="T43" fmla="*/ 194 h 270"/>
              <a:gd name="T44" fmla="*/ 497 w 627"/>
              <a:gd name="T45" fmla="*/ 99 h 270"/>
              <a:gd name="T46" fmla="*/ 482 w 627"/>
              <a:gd name="T47" fmla="*/ 90 h 270"/>
              <a:gd name="T48" fmla="*/ 469 w 627"/>
              <a:gd name="T49" fmla="*/ 88 h 270"/>
              <a:gd name="T50" fmla="*/ 464 w 627"/>
              <a:gd name="T51" fmla="*/ 82 h 270"/>
              <a:gd name="T52" fmla="*/ 449 w 627"/>
              <a:gd name="T53" fmla="*/ 68 h 270"/>
              <a:gd name="T54" fmla="*/ 435 w 627"/>
              <a:gd name="T55" fmla="*/ 49 h 270"/>
              <a:gd name="T56" fmla="*/ 448 w 627"/>
              <a:gd name="T57" fmla="*/ 79 h 270"/>
              <a:gd name="T58" fmla="*/ 435 w 627"/>
              <a:gd name="T59" fmla="*/ 61 h 270"/>
              <a:gd name="T60" fmla="*/ 417 w 627"/>
              <a:gd name="T61" fmla="*/ 39 h 270"/>
              <a:gd name="T62" fmla="*/ 413 w 627"/>
              <a:gd name="T63" fmla="*/ 41 h 270"/>
              <a:gd name="T64" fmla="*/ 416 w 627"/>
              <a:gd name="T65" fmla="*/ 60 h 270"/>
              <a:gd name="T66" fmla="*/ 415 w 627"/>
              <a:gd name="T67" fmla="*/ 62 h 270"/>
              <a:gd name="T68" fmla="*/ 404 w 627"/>
              <a:gd name="T69" fmla="*/ 48 h 270"/>
              <a:gd name="T70" fmla="*/ 409 w 627"/>
              <a:gd name="T71" fmla="*/ 64 h 270"/>
              <a:gd name="T72" fmla="*/ 392 w 627"/>
              <a:gd name="T73" fmla="*/ 42 h 270"/>
              <a:gd name="T74" fmla="*/ 390 w 627"/>
              <a:gd name="T75" fmla="*/ 62 h 270"/>
              <a:gd name="T76" fmla="*/ 392 w 627"/>
              <a:gd name="T77" fmla="*/ 59 h 270"/>
              <a:gd name="T78" fmla="*/ 389 w 627"/>
              <a:gd name="T79" fmla="*/ 66 h 270"/>
              <a:gd name="T80" fmla="*/ 377 w 627"/>
              <a:gd name="T81" fmla="*/ 49 h 270"/>
              <a:gd name="T82" fmla="*/ 378 w 627"/>
              <a:gd name="T83" fmla="*/ 60 h 270"/>
              <a:gd name="T84" fmla="*/ 365 w 627"/>
              <a:gd name="T85" fmla="*/ 50 h 270"/>
              <a:gd name="T86" fmla="*/ 360 w 627"/>
              <a:gd name="T87" fmla="*/ 49 h 270"/>
              <a:gd name="T88" fmla="*/ 364 w 627"/>
              <a:gd name="T89" fmla="*/ 68 h 270"/>
              <a:gd name="T90" fmla="*/ 351 w 627"/>
              <a:gd name="T91" fmla="*/ 67 h 270"/>
              <a:gd name="T92" fmla="*/ 332 w 627"/>
              <a:gd name="T93" fmla="*/ 39 h 270"/>
              <a:gd name="T94" fmla="*/ 445 w 627"/>
              <a:gd name="T95" fmla="*/ 269 h 270"/>
              <a:gd name="T96" fmla="*/ 310 w 627"/>
              <a:gd name="T97" fmla="*/ 50 h 270"/>
              <a:gd name="T98" fmla="*/ 285 w 627"/>
              <a:gd name="T99" fmla="*/ 55 h 270"/>
              <a:gd name="T100" fmla="*/ 279 w 627"/>
              <a:gd name="T101" fmla="*/ 58 h 270"/>
              <a:gd name="T102" fmla="*/ 256 w 627"/>
              <a:gd name="T103" fmla="*/ 56 h 270"/>
              <a:gd name="T104" fmla="*/ 199 w 627"/>
              <a:gd name="T105" fmla="*/ 66 h 270"/>
              <a:gd name="T106" fmla="*/ 197 w 627"/>
              <a:gd name="T107" fmla="*/ 110 h 270"/>
              <a:gd name="T108" fmla="*/ 192 w 627"/>
              <a:gd name="T109" fmla="*/ 111 h 270"/>
              <a:gd name="T110" fmla="*/ 157 w 627"/>
              <a:gd name="T111" fmla="*/ 83 h 270"/>
              <a:gd name="T112" fmla="*/ 149 w 627"/>
              <a:gd name="T113" fmla="*/ 85 h 270"/>
              <a:gd name="T114" fmla="*/ 143 w 627"/>
              <a:gd name="T115" fmla="*/ 84 h 270"/>
              <a:gd name="T116" fmla="*/ 145 w 627"/>
              <a:gd name="T117" fmla="*/ 110 h 270"/>
              <a:gd name="T118" fmla="*/ 132 w 627"/>
              <a:gd name="T119" fmla="*/ 114 h 270"/>
              <a:gd name="T120" fmla="*/ 110 w 627"/>
              <a:gd name="T121" fmla="*/ 114 h 270"/>
              <a:gd name="T122" fmla="*/ 86 w 627"/>
              <a:gd name="T123" fmla="*/ 117 h 270"/>
              <a:gd name="T124" fmla="*/ 60 w 627"/>
              <a:gd name="T125"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7" h="270">
                <a:moveTo>
                  <a:pt x="627" y="13"/>
                </a:moveTo>
                <a:cubicBezTo>
                  <a:pt x="627" y="13"/>
                  <a:pt x="627" y="14"/>
                  <a:pt x="627" y="13"/>
                </a:cubicBezTo>
                <a:cubicBezTo>
                  <a:pt x="627" y="13"/>
                  <a:pt x="627" y="13"/>
                  <a:pt x="627" y="13"/>
                </a:cubicBezTo>
                <a:close/>
                <a:moveTo>
                  <a:pt x="159" y="250"/>
                </a:moveTo>
                <a:cubicBezTo>
                  <a:pt x="160" y="250"/>
                  <a:pt x="161" y="250"/>
                  <a:pt x="162" y="250"/>
                </a:cubicBezTo>
                <a:cubicBezTo>
                  <a:pt x="161" y="251"/>
                  <a:pt x="161" y="250"/>
                  <a:pt x="160" y="251"/>
                </a:cubicBezTo>
                <a:cubicBezTo>
                  <a:pt x="162" y="251"/>
                  <a:pt x="164" y="251"/>
                  <a:pt x="166" y="251"/>
                </a:cubicBezTo>
                <a:cubicBezTo>
                  <a:pt x="165" y="252"/>
                  <a:pt x="164" y="252"/>
                  <a:pt x="163" y="253"/>
                </a:cubicBezTo>
                <a:cubicBezTo>
                  <a:pt x="163" y="253"/>
                  <a:pt x="164" y="252"/>
                  <a:pt x="164" y="253"/>
                </a:cubicBezTo>
                <a:cubicBezTo>
                  <a:pt x="164" y="253"/>
                  <a:pt x="164" y="253"/>
                  <a:pt x="164" y="253"/>
                </a:cubicBezTo>
                <a:cubicBezTo>
                  <a:pt x="165" y="253"/>
                  <a:pt x="166" y="254"/>
                  <a:pt x="166" y="254"/>
                </a:cubicBezTo>
                <a:cubicBezTo>
                  <a:pt x="169" y="253"/>
                  <a:pt x="172" y="253"/>
                  <a:pt x="174" y="253"/>
                </a:cubicBezTo>
                <a:cubicBezTo>
                  <a:pt x="174" y="254"/>
                  <a:pt x="175" y="254"/>
                  <a:pt x="175" y="255"/>
                </a:cubicBezTo>
                <a:cubicBezTo>
                  <a:pt x="176" y="254"/>
                  <a:pt x="176" y="254"/>
                  <a:pt x="177" y="254"/>
                </a:cubicBezTo>
                <a:cubicBezTo>
                  <a:pt x="176" y="255"/>
                  <a:pt x="174" y="255"/>
                  <a:pt x="173" y="256"/>
                </a:cubicBezTo>
                <a:cubicBezTo>
                  <a:pt x="174" y="256"/>
                  <a:pt x="175" y="256"/>
                  <a:pt x="176" y="257"/>
                </a:cubicBezTo>
                <a:cubicBezTo>
                  <a:pt x="176" y="257"/>
                  <a:pt x="176" y="256"/>
                  <a:pt x="177" y="256"/>
                </a:cubicBezTo>
                <a:cubicBezTo>
                  <a:pt x="179" y="257"/>
                  <a:pt x="181" y="257"/>
                  <a:pt x="183" y="256"/>
                </a:cubicBezTo>
                <a:cubicBezTo>
                  <a:pt x="184" y="257"/>
                  <a:pt x="184" y="256"/>
                  <a:pt x="185" y="257"/>
                </a:cubicBezTo>
                <a:cubicBezTo>
                  <a:pt x="188" y="256"/>
                  <a:pt x="190" y="257"/>
                  <a:pt x="194" y="256"/>
                </a:cubicBezTo>
                <a:cubicBezTo>
                  <a:pt x="194" y="258"/>
                  <a:pt x="195" y="257"/>
                  <a:pt x="196" y="257"/>
                </a:cubicBezTo>
                <a:cubicBezTo>
                  <a:pt x="196" y="257"/>
                  <a:pt x="195" y="256"/>
                  <a:pt x="196" y="256"/>
                </a:cubicBezTo>
                <a:cubicBezTo>
                  <a:pt x="196" y="257"/>
                  <a:pt x="198" y="257"/>
                  <a:pt x="199" y="256"/>
                </a:cubicBezTo>
                <a:cubicBezTo>
                  <a:pt x="199" y="257"/>
                  <a:pt x="199" y="257"/>
                  <a:pt x="199" y="257"/>
                </a:cubicBezTo>
                <a:cubicBezTo>
                  <a:pt x="202" y="256"/>
                  <a:pt x="205" y="257"/>
                  <a:pt x="208" y="256"/>
                </a:cubicBezTo>
                <a:cubicBezTo>
                  <a:pt x="208" y="256"/>
                  <a:pt x="209" y="256"/>
                  <a:pt x="209" y="256"/>
                </a:cubicBezTo>
                <a:cubicBezTo>
                  <a:pt x="210" y="256"/>
                  <a:pt x="211" y="257"/>
                  <a:pt x="212" y="256"/>
                </a:cubicBezTo>
                <a:cubicBezTo>
                  <a:pt x="213" y="256"/>
                  <a:pt x="214" y="256"/>
                  <a:pt x="216" y="256"/>
                </a:cubicBezTo>
                <a:cubicBezTo>
                  <a:pt x="216" y="256"/>
                  <a:pt x="217" y="256"/>
                  <a:pt x="217" y="257"/>
                </a:cubicBezTo>
                <a:cubicBezTo>
                  <a:pt x="218" y="257"/>
                  <a:pt x="218" y="256"/>
                  <a:pt x="218" y="256"/>
                </a:cubicBezTo>
                <a:cubicBezTo>
                  <a:pt x="219" y="256"/>
                  <a:pt x="220" y="257"/>
                  <a:pt x="222" y="256"/>
                </a:cubicBezTo>
                <a:cubicBezTo>
                  <a:pt x="224" y="256"/>
                  <a:pt x="226" y="256"/>
                  <a:pt x="228" y="256"/>
                </a:cubicBezTo>
                <a:cubicBezTo>
                  <a:pt x="231" y="256"/>
                  <a:pt x="234" y="256"/>
                  <a:pt x="237" y="255"/>
                </a:cubicBezTo>
                <a:cubicBezTo>
                  <a:pt x="242" y="256"/>
                  <a:pt x="247" y="255"/>
                  <a:pt x="252" y="255"/>
                </a:cubicBezTo>
                <a:cubicBezTo>
                  <a:pt x="254" y="254"/>
                  <a:pt x="256" y="255"/>
                  <a:pt x="258" y="254"/>
                </a:cubicBezTo>
                <a:cubicBezTo>
                  <a:pt x="260" y="254"/>
                  <a:pt x="262" y="254"/>
                  <a:pt x="264" y="254"/>
                </a:cubicBezTo>
                <a:cubicBezTo>
                  <a:pt x="264" y="253"/>
                  <a:pt x="264" y="253"/>
                  <a:pt x="264" y="253"/>
                </a:cubicBezTo>
                <a:cubicBezTo>
                  <a:pt x="267" y="254"/>
                  <a:pt x="271" y="253"/>
                  <a:pt x="274" y="253"/>
                </a:cubicBezTo>
                <a:cubicBezTo>
                  <a:pt x="275" y="253"/>
                  <a:pt x="275" y="253"/>
                  <a:pt x="275" y="253"/>
                </a:cubicBezTo>
                <a:cubicBezTo>
                  <a:pt x="278" y="254"/>
                  <a:pt x="281" y="253"/>
                  <a:pt x="284" y="253"/>
                </a:cubicBezTo>
                <a:cubicBezTo>
                  <a:pt x="284" y="253"/>
                  <a:pt x="284" y="253"/>
                  <a:pt x="285" y="253"/>
                </a:cubicBezTo>
                <a:cubicBezTo>
                  <a:pt x="285" y="253"/>
                  <a:pt x="285" y="253"/>
                  <a:pt x="286" y="253"/>
                </a:cubicBezTo>
                <a:cubicBezTo>
                  <a:pt x="294" y="252"/>
                  <a:pt x="301" y="252"/>
                  <a:pt x="310" y="252"/>
                </a:cubicBezTo>
                <a:cubicBezTo>
                  <a:pt x="311" y="252"/>
                  <a:pt x="313" y="251"/>
                  <a:pt x="314" y="252"/>
                </a:cubicBezTo>
                <a:cubicBezTo>
                  <a:pt x="318" y="251"/>
                  <a:pt x="324" y="251"/>
                  <a:pt x="328" y="251"/>
                </a:cubicBezTo>
                <a:cubicBezTo>
                  <a:pt x="329" y="251"/>
                  <a:pt x="329" y="251"/>
                  <a:pt x="330" y="251"/>
                </a:cubicBezTo>
                <a:cubicBezTo>
                  <a:pt x="330" y="251"/>
                  <a:pt x="330" y="251"/>
                  <a:pt x="331" y="251"/>
                </a:cubicBezTo>
                <a:cubicBezTo>
                  <a:pt x="336" y="251"/>
                  <a:pt x="343" y="251"/>
                  <a:pt x="349" y="250"/>
                </a:cubicBezTo>
                <a:cubicBezTo>
                  <a:pt x="357" y="251"/>
                  <a:pt x="365" y="250"/>
                  <a:pt x="373" y="250"/>
                </a:cubicBezTo>
                <a:cubicBezTo>
                  <a:pt x="376" y="250"/>
                  <a:pt x="378" y="251"/>
                  <a:pt x="381" y="250"/>
                </a:cubicBezTo>
                <a:cubicBezTo>
                  <a:pt x="382" y="250"/>
                  <a:pt x="383" y="250"/>
                  <a:pt x="384" y="250"/>
                </a:cubicBezTo>
                <a:cubicBezTo>
                  <a:pt x="384" y="250"/>
                  <a:pt x="384" y="250"/>
                  <a:pt x="384" y="250"/>
                </a:cubicBezTo>
                <a:cubicBezTo>
                  <a:pt x="387" y="251"/>
                  <a:pt x="391" y="249"/>
                  <a:pt x="394" y="250"/>
                </a:cubicBezTo>
                <a:cubicBezTo>
                  <a:pt x="396" y="249"/>
                  <a:pt x="398" y="251"/>
                  <a:pt x="400" y="249"/>
                </a:cubicBezTo>
                <a:cubicBezTo>
                  <a:pt x="401" y="250"/>
                  <a:pt x="404" y="250"/>
                  <a:pt x="406" y="250"/>
                </a:cubicBezTo>
                <a:cubicBezTo>
                  <a:pt x="408" y="250"/>
                  <a:pt x="409" y="250"/>
                  <a:pt x="410" y="249"/>
                </a:cubicBezTo>
                <a:cubicBezTo>
                  <a:pt x="413" y="251"/>
                  <a:pt x="416" y="249"/>
                  <a:pt x="418" y="250"/>
                </a:cubicBezTo>
                <a:cubicBezTo>
                  <a:pt x="419" y="249"/>
                  <a:pt x="420" y="250"/>
                  <a:pt x="421" y="249"/>
                </a:cubicBezTo>
                <a:cubicBezTo>
                  <a:pt x="421" y="250"/>
                  <a:pt x="422" y="249"/>
                  <a:pt x="422" y="250"/>
                </a:cubicBezTo>
                <a:cubicBezTo>
                  <a:pt x="424" y="249"/>
                  <a:pt x="426" y="250"/>
                  <a:pt x="429" y="250"/>
                </a:cubicBezTo>
                <a:cubicBezTo>
                  <a:pt x="429" y="249"/>
                  <a:pt x="428" y="249"/>
                  <a:pt x="429" y="248"/>
                </a:cubicBezTo>
                <a:cubicBezTo>
                  <a:pt x="430" y="249"/>
                  <a:pt x="429" y="249"/>
                  <a:pt x="430" y="250"/>
                </a:cubicBezTo>
                <a:cubicBezTo>
                  <a:pt x="432" y="249"/>
                  <a:pt x="435" y="250"/>
                  <a:pt x="438" y="250"/>
                </a:cubicBezTo>
                <a:cubicBezTo>
                  <a:pt x="438" y="249"/>
                  <a:pt x="437" y="249"/>
                  <a:pt x="437" y="249"/>
                </a:cubicBezTo>
                <a:cubicBezTo>
                  <a:pt x="438" y="249"/>
                  <a:pt x="438" y="249"/>
                  <a:pt x="438" y="248"/>
                </a:cubicBezTo>
                <a:cubicBezTo>
                  <a:pt x="439" y="249"/>
                  <a:pt x="438" y="249"/>
                  <a:pt x="439" y="250"/>
                </a:cubicBezTo>
                <a:cubicBezTo>
                  <a:pt x="440" y="249"/>
                  <a:pt x="441" y="250"/>
                  <a:pt x="443" y="249"/>
                </a:cubicBezTo>
                <a:cubicBezTo>
                  <a:pt x="443" y="249"/>
                  <a:pt x="444" y="249"/>
                  <a:pt x="444" y="249"/>
                </a:cubicBezTo>
                <a:cubicBezTo>
                  <a:pt x="447" y="249"/>
                  <a:pt x="450" y="248"/>
                  <a:pt x="453" y="249"/>
                </a:cubicBezTo>
                <a:cubicBezTo>
                  <a:pt x="457" y="248"/>
                  <a:pt x="461" y="249"/>
                  <a:pt x="466" y="248"/>
                </a:cubicBezTo>
                <a:cubicBezTo>
                  <a:pt x="467" y="249"/>
                  <a:pt x="469" y="249"/>
                  <a:pt x="470" y="248"/>
                </a:cubicBezTo>
                <a:cubicBezTo>
                  <a:pt x="472" y="249"/>
                  <a:pt x="475" y="248"/>
                  <a:pt x="477" y="249"/>
                </a:cubicBezTo>
                <a:cubicBezTo>
                  <a:pt x="479" y="247"/>
                  <a:pt x="481" y="248"/>
                  <a:pt x="484" y="247"/>
                </a:cubicBezTo>
                <a:cubicBezTo>
                  <a:pt x="484" y="248"/>
                  <a:pt x="484" y="248"/>
                  <a:pt x="485" y="248"/>
                </a:cubicBezTo>
                <a:cubicBezTo>
                  <a:pt x="485" y="248"/>
                  <a:pt x="485" y="247"/>
                  <a:pt x="485" y="247"/>
                </a:cubicBezTo>
                <a:cubicBezTo>
                  <a:pt x="487" y="248"/>
                  <a:pt x="489" y="247"/>
                  <a:pt x="491" y="247"/>
                </a:cubicBezTo>
                <a:cubicBezTo>
                  <a:pt x="494" y="246"/>
                  <a:pt x="497" y="247"/>
                  <a:pt x="500" y="247"/>
                </a:cubicBezTo>
                <a:cubicBezTo>
                  <a:pt x="501" y="248"/>
                  <a:pt x="504" y="247"/>
                  <a:pt x="505" y="246"/>
                </a:cubicBezTo>
                <a:cubicBezTo>
                  <a:pt x="504" y="243"/>
                  <a:pt x="502" y="245"/>
                  <a:pt x="501" y="242"/>
                </a:cubicBezTo>
                <a:cubicBezTo>
                  <a:pt x="501" y="241"/>
                  <a:pt x="502" y="240"/>
                  <a:pt x="502" y="239"/>
                </a:cubicBezTo>
                <a:cubicBezTo>
                  <a:pt x="501" y="238"/>
                  <a:pt x="499" y="237"/>
                  <a:pt x="499" y="236"/>
                </a:cubicBezTo>
                <a:cubicBezTo>
                  <a:pt x="498" y="236"/>
                  <a:pt x="499" y="235"/>
                  <a:pt x="498" y="235"/>
                </a:cubicBezTo>
                <a:cubicBezTo>
                  <a:pt x="499" y="235"/>
                  <a:pt x="499" y="235"/>
                  <a:pt x="500" y="235"/>
                </a:cubicBezTo>
                <a:cubicBezTo>
                  <a:pt x="499" y="234"/>
                  <a:pt x="497" y="235"/>
                  <a:pt x="496" y="234"/>
                </a:cubicBezTo>
                <a:cubicBezTo>
                  <a:pt x="496" y="235"/>
                  <a:pt x="497" y="235"/>
                  <a:pt x="496" y="235"/>
                </a:cubicBezTo>
                <a:cubicBezTo>
                  <a:pt x="496" y="235"/>
                  <a:pt x="496" y="235"/>
                  <a:pt x="496" y="235"/>
                </a:cubicBezTo>
                <a:cubicBezTo>
                  <a:pt x="496" y="234"/>
                  <a:pt x="495" y="234"/>
                  <a:pt x="495" y="233"/>
                </a:cubicBezTo>
                <a:cubicBezTo>
                  <a:pt x="494" y="233"/>
                  <a:pt x="494" y="234"/>
                  <a:pt x="493" y="234"/>
                </a:cubicBezTo>
                <a:cubicBezTo>
                  <a:pt x="493" y="233"/>
                  <a:pt x="490" y="235"/>
                  <a:pt x="490" y="232"/>
                </a:cubicBezTo>
                <a:cubicBezTo>
                  <a:pt x="490" y="232"/>
                  <a:pt x="490" y="232"/>
                  <a:pt x="491" y="232"/>
                </a:cubicBezTo>
                <a:cubicBezTo>
                  <a:pt x="492" y="233"/>
                  <a:pt x="494" y="233"/>
                  <a:pt x="497" y="232"/>
                </a:cubicBezTo>
                <a:cubicBezTo>
                  <a:pt x="497" y="233"/>
                  <a:pt x="498" y="232"/>
                  <a:pt x="498" y="232"/>
                </a:cubicBezTo>
                <a:cubicBezTo>
                  <a:pt x="498" y="232"/>
                  <a:pt x="498" y="230"/>
                  <a:pt x="499" y="231"/>
                </a:cubicBezTo>
                <a:cubicBezTo>
                  <a:pt x="499" y="231"/>
                  <a:pt x="499" y="232"/>
                  <a:pt x="499" y="232"/>
                </a:cubicBezTo>
                <a:cubicBezTo>
                  <a:pt x="500" y="233"/>
                  <a:pt x="502" y="233"/>
                  <a:pt x="504" y="232"/>
                </a:cubicBezTo>
                <a:cubicBezTo>
                  <a:pt x="504" y="231"/>
                  <a:pt x="503" y="232"/>
                  <a:pt x="502" y="231"/>
                </a:cubicBezTo>
                <a:cubicBezTo>
                  <a:pt x="502" y="231"/>
                  <a:pt x="502" y="230"/>
                  <a:pt x="502" y="229"/>
                </a:cubicBezTo>
                <a:cubicBezTo>
                  <a:pt x="503" y="229"/>
                  <a:pt x="504" y="229"/>
                  <a:pt x="505" y="228"/>
                </a:cubicBezTo>
                <a:cubicBezTo>
                  <a:pt x="507" y="228"/>
                  <a:pt x="509" y="228"/>
                  <a:pt x="511" y="229"/>
                </a:cubicBezTo>
                <a:cubicBezTo>
                  <a:pt x="511" y="229"/>
                  <a:pt x="512" y="229"/>
                  <a:pt x="512" y="229"/>
                </a:cubicBezTo>
                <a:cubicBezTo>
                  <a:pt x="512" y="229"/>
                  <a:pt x="513" y="229"/>
                  <a:pt x="513" y="228"/>
                </a:cubicBezTo>
                <a:cubicBezTo>
                  <a:pt x="513" y="228"/>
                  <a:pt x="512" y="229"/>
                  <a:pt x="512" y="228"/>
                </a:cubicBezTo>
                <a:cubicBezTo>
                  <a:pt x="513" y="228"/>
                  <a:pt x="513" y="228"/>
                  <a:pt x="513" y="228"/>
                </a:cubicBezTo>
                <a:cubicBezTo>
                  <a:pt x="513" y="227"/>
                  <a:pt x="513" y="227"/>
                  <a:pt x="513" y="227"/>
                </a:cubicBezTo>
                <a:cubicBezTo>
                  <a:pt x="514" y="226"/>
                  <a:pt x="515" y="227"/>
                  <a:pt x="516" y="227"/>
                </a:cubicBezTo>
                <a:cubicBezTo>
                  <a:pt x="517" y="227"/>
                  <a:pt x="518" y="227"/>
                  <a:pt x="520" y="227"/>
                </a:cubicBezTo>
                <a:cubicBezTo>
                  <a:pt x="521" y="227"/>
                  <a:pt x="522" y="227"/>
                  <a:pt x="523" y="227"/>
                </a:cubicBezTo>
                <a:cubicBezTo>
                  <a:pt x="524" y="227"/>
                  <a:pt x="525" y="228"/>
                  <a:pt x="526" y="228"/>
                </a:cubicBezTo>
                <a:cubicBezTo>
                  <a:pt x="527" y="227"/>
                  <a:pt x="528" y="226"/>
                  <a:pt x="530" y="226"/>
                </a:cubicBezTo>
                <a:cubicBezTo>
                  <a:pt x="529" y="225"/>
                  <a:pt x="528" y="222"/>
                  <a:pt x="529" y="220"/>
                </a:cubicBezTo>
                <a:cubicBezTo>
                  <a:pt x="532" y="219"/>
                  <a:pt x="535" y="218"/>
                  <a:pt x="538" y="218"/>
                </a:cubicBezTo>
                <a:cubicBezTo>
                  <a:pt x="538" y="218"/>
                  <a:pt x="538" y="218"/>
                  <a:pt x="538" y="218"/>
                </a:cubicBezTo>
                <a:cubicBezTo>
                  <a:pt x="539" y="218"/>
                  <a:pt x="540" y="219"/>
                  <a:pt x="542" y="218"/>
                </a:cubicBezTo>
                <a:cubicBezTo>
                  <a:pt x="544" y="218"/>
                  <a:pt x="546" y="218"/>
                  <a:pt x="548" y="217"/>
                </a:cubicBezTo>
                <a:cubicBezTo>
                  <a:pt x="548" y="215"/>
                  <a:pt x="544" y="213"/>
                  <a:pt x="548" y="211"/>
                </a:cubicBezTo>
                <a:cubicBezTo>
                  <a:pt x="551" y="211"/>
                  <a:pt x="555" y="213"/>
                  <a:pt x="559" y="211"/>
                </a:cubicBezTo>
                <a:cubicBezTo>
                  <a:pt x="559" y="210"/>
                  <a:pt x="557" y="209"/>
                  <a:pt x="557" y="209"/>
                </a:cubicBezTo>
                <a:cubicBezTo>
                  <a:pt x="555" y="210"/>
                  <a:pt x="554" y="209"/>
                  <a:pt x="553" y="209"/>
                </a:cubicBezTo>
                <a:cubicBezTo>
                  <a:pt x="551" y="209"/>
                  <a:pt x="548" y="209"/>
                  <a:pt x="545" y="208"/>
                </a:cubicBezTo>
                <a:cubicBezTo>
                  <a:pt x="545" y="208"/>
                  <a:pt x="545" y="208"/>
                  <a:pt x="544" y="208"/>
                </a:cubicBezTo>
                <a:cubicBezTo>
                  <a:pt x="543" y="207"/>
                  <a:pt x="542" y="207"/>
                  <a:pt x="542" y="206"/>
                </a:cubicBezTo>
                <a:cubicBezTo>
                  <a:pt x="542" y="206"/>
                  <a:pt x="542" y="205"/>
                  <a:pt x="542" y="205"/>
                </a:cubicBezTo>
                <a:cubicBezTo>
                  <a:pt x="541" y="205"/>
                  <a:pt x="540" y="203"/>
                  <a:pt x="539" y="202"/>
                </a:cubicBezTo>
                <a:cubicBezTo>
                  <a:pt x="539" y="201"/>
                  <a:pt x="540" y="200"/>
                  <a:pt x="541" y="200"/>
                </a:cubicBezTo>
                <a:cubicBezTo>
                  <a:pt x="541" y="198"/>
                  <a:pt x="544" y="198"/>
                  <a:pt x="545" y="198"/>
                </a:cubicBezTo>
                <a:cubicBezTo>
                  <a:pt x="546" y="198"/>
                  <a:pt x="546" y="198"/>
                  <a:pt x="547" y="198"/>
                </a:cubicBezTo>
                <a:cubicBezTo>
                  <a:pt x="549" y="197"/>
                  <a:pt x="551" y="197"/>
                  <a:pt x="553" y="196"/>
                </a:cubicBezTo>
                <a:cubicBezTo>
                  <a:pt x="555" y="197"/>
                  <a:pt x="557" y="194"/>
                  <a:pt x="557" y="193"/>
                </a:cubicBezTo>
                <a:cubicBezTo>
                  <a:pt x="557" y="192"/>
                  <a:pt x="556" y="190"/>
                  <a:pt x="556" y="189"/>
                </a:cubicBezTo>
                <a:cubicBezTo>
                  <a:pt x="556" y="187"/>
                  <a:pt x="558" y="187"/>
                  <a:pt x="560" y="186"/>
                </a:cubicBezTo>
                <a:cubicBezTo>
                  <a:pt x="560" y="185"/>
                  <a:pt x="560" y="184"/>
                  <a:pt x="560" y="183"/>
                </a:cubicBezTo>
                <a:cubicBezTo>
                  <a:pt x="561" y="181"/>
                  <a:pt x="563" y="182"/>
                  <a:pt x="565" y="181"/>
                </a:cubicBezTo>
                <a:cubicBezTo>
                  <a:pt x="566" y="180"/>
                  <a:pt x="567" y="181"/>
                  <a:pt x="569" y="180"/>
                </a:cubicBezTo>
                <a:cubicBezTo>
                  <a:pt x="571" y="180"/>
                  <a:pt x="570" y="178"/>
                  <a:pt x="572" y="177"/>
                </a:cubicBezTo>
                <a:cubicBezTo>
                  <a:pt x="573" y="174"/>
                  <a:pt x="577" y="173"/>
                  <a:pt x="579" y="172"/>
                </a:cubicBezTo>
                <a:cubicBezTo>
                  <a:pt x="578" y="171"/>
                  <a:pt x="580" y="171"/>
                  <a:pt x="579" y="170"/>
                </a:cubicBezTo>
                <a:cubicBezTo>
                  <a:pt x="582" y="170"/>
                  <a:pt x="583" y="167"/>
                  <a:pt x="585" y="165"/>
                </a:cubicBezTo>
                <a:cubicBezTo>
                  <a:pt x="586" y="165"/>
                  <a:pt x="588" y="165"/>
                  <a:pt x="589" y="165"/>
                </a:cubicBezTo>
                <a:cubicBezTo>
                  <a:pt x="589" y="165"/>
                  <a:pt x="589" y="164"/>
                  <a:pt x="590" y="164"/>
                </a:cubicBezTo>
                <a:cubicBezTo>
                  <a:pt x="594" y="164"/>
                  <a:pt x="595" y="161"/>
                  <a:pt x="592" y="158"/>
                </a:cubicBezTo>
                <a:cubicBezTo>
                  <a:pt x="593" y="157"/>
                  <a:pt x="592" y="157"/>
                  <a:pt x="593" y="156"/>
                </a:cubicBezTo>
                <a:cubicBezTo>
                  <a:pt x="595" y="155"/>
                  <a:pt x="596" y="152"/>
                  <a:pt x="599" y="151"/>
                </a:cubicBezTo>
                <a:cubicBezTo>
                  <a:pt x="601" y="152"/>
                  <a:pt x="606" y="151"/>
                  <a:pt x="607" y="148"/>
                </a:cubicBezTo>
                <a:cubicBezTo>
                  <a:pt x="607" y="147"/>
                  <a:pt x="606" y="146"/>
                  <a:pt x="606" y="145"/>
                </a:cubicBezTo>
                <a:cubicBezTo>
                  <a:pt x="606" y="144"/>
                  <a:pt x="608" y="145"/>
                  <a:pt x="608" y="144"/>
                </a:cubicBezTo>
                <a:cubicBezTo>
                  <a:pt x="608" y="143"/>
                  <a:pt x="607" y="143"/>
                  <a:pt x="607" y="142"/>
                </a:cubicBezTo>
                <a:cubicBezTo>
                  <a:pt x="606" y="142"/>
                  <a:pt x="605" y="142"/>
                  <a:pt x="604" y="143"/>
                </a:cubicBezTo>
                <a:cubicBezTo>
                  <a:pt x="604" y="143"/>
                  <a:pt x="604" y="143"/>
                  <a:pt x="604" y="143"/>
                </a:cubicBezTo>
                <a:cubicBezTo>
                  <a:pt x="602" y="139"/>
                  <a:pt x="599" y="138"/>
                  <a:pt x="597" y="135"/>
                </a:cubicBezTo>
                <a:cubicBezTo>
                  <a:pt x="594" y="133"/>
                  <a:pt x="590" y="133"/>
                  <a:pt x="587" y="132"/>
                </a:cubicBezTo>
                <a:cubicBezTo>
                  <a:pt x="587" y="131"/>
                  <a:pt x="587" y="131"/>
                  <a:pt x="587" y="131"/>
                </a:cubicBezTo>
                <a:cubicBezTo>
                  <a:pt x="583" y="130"/>
                  <a:pt x="578" y="129"/>
                  <a:pt x="575" y="126"/>
                </a:cubicBezTo>
                <a:cubicBezTo>
                  <a:pt x="575" y="127"/>
                  <a:pt x="575" y="127"/>
                  <a:pt x="574" y="127"/>
                </a:cubicBezTo>
                <a:cubicBezTo>
                  <a:pt x="574" y="126"/>
                  <a:pt x="572" y="126"/>
                  <a:pt x="571" y="126"/>
                </a:cubicBezTo>
                <a:cubicBezTo>
                  <a:pt x="570" y="125"/>
                  <a:pt x="568" y="126"/>
                  <a:pt x="567" y="126"/>
                </a:cubicBezTo>
                <a:cubicBezTo>
                  <a:pt x="567" y="126"/>
                  <a:pt x="567" y="126"/>
                  <a:pt x="566" y="126"/>
                </a:cubicBezTo>
                <a:cubicBezTo>
                  <a:pt x="566" y="125"/>
                  <a:pt x="566" y="126"/>
                  <a:pt x="565" y="126"/>
                </a:cubicBezTo>
                <a:cubicBezTo>
                  <a:pt x="565" y="125"/>
                  <a:pt x="565" y="125"/>
                  <a:pt x="565" y="125"/>
                </a:cubicBezTo>
                <a:cubicBezTo>
                  <a:pt x="562" y="125"/>
                  <a:pt x="560" y="123"/>
                  <a:pt x="558" y="124"/>
                </a:cubicBezTo>
                <a:cubicBezTo>
                  <a:pt x="555" y="122"/>
                  <a:pt x="551" y="122"/>
                  <a:pt x="548" y="119"/>
                </a:cubicBezTo>
                <a:cubicBezTo>
                  <a:pt x="548" y="119"/>
                  <a:pt x="547" y="119"/>
                  <a:pt x="547" y="119"/>
                </a:cubicBezTo>
                <a:cubicBezTo>
                  <a:pt x="547" y="119"/>
                  <a:pt x="547" y="118"/>
                  <a:pt x="547" y="117"/>
                </a:cubicBezTo>
                <a:cubicBezTo>
                  <a:pt x="547" y="117"/>
                  <a:pt x="546" y="117"/>
                  <a:pt x="546" y="117"/>
                </a:cubicBezTo>
                <a:cubicBezTo>
                  <a:pt x="546" y="111"/>
                  <a:pt x="554" y="109"/>
                  <a:pt x="559" y="108"/>
                </a:cubicBezTo>
                <a:cubicBezTo>
                  <a:pt x="558" y="107"/>
                  <a:pt x="558" y="107"/>
                  <a:pt x="557" y="106"/>
                </a:cubicBezTo>
                <a:cubicBezTo>
                  <a:pt x="555" y="106"/>
                  <a:pt x="553" y="106"/>
                  <a:pt x="551" y="106"/>
                </a:cubicBezTo>
                <a:cubicBezTo>
                  <a:pt x="549" y="105"/>
                  <a:pt x="547" y="106"/>
                  <a:pt x="546" y="105"/>
                </a:cubicBezTo>
                <a:cubicBezTo>
                  <a:pt x="545" y="104"/>
                  <a:pt x="546" y="104"/>
                  <a:pt x="545" y="104"/>
                </a:cubicBezTo>
                <a:cubicBezTo>
                  <a:pt x="545" y="104"/>
                  <a:pt x="545" y="104"/>
                  <a:pt x="545" y="105"/>
                </a:cubicBezTo>
                <a:cubicBezTo>
                  <a:pt x="545" y="104"/>
                  <a:pt x="545" y="104"/>
                  <a:pt x="545" y="103"/>
                </a:cubicBezTo>
                <a:cubicBezTo>
                  <a:pt x="544" y="104"/>
                  <a:pt x="544" y="104"/>
                  <a:pt x="544" y="105"/>
                </a:cubicBezTo>
                <a:cubicBezTo>
                  <a:pt x="543" y="105"/>
                  <a:pt x="542" y="103"/>
                  <a:pt x="541" y="103"/>
                </a:cubicBezTo>
                <a:cubicBezTo>
                  <a:pt x="539" y="104"/>
                  <a:pt x="538" y="103"/>
                  <a:pt x="537" y="103"/>
                </a:cubicBezTo>
                <a:cubicBezTo>
                  <a:pt x="537" y="103"/>
                  <a:pt x="537" y="104"/>
                  <a:pt x="536" y="103"/>
                </a:cubicBezTo>
                <a:cubicBezTo>
                  <a:pt x="536" y="103"/>
                  <a:pt x="537" y="103"/>
                  <a:pt x="537" y="102"/>
                </a:cubicBezTo>
                <a:cubicBezTo>
                  <a:pt x="535" y="103"/>
                  <a:pt x="533" y="105"/>
                  <a:pt x="531" y="103"/>
                </a:cubicBezTo>
                <a:cubicBezTo>
                  <a:pt x="530" y="103"/>
                  <a:pt x="530" y="103"/>
                  <a:pt x="529" y="102"/>
                </a:cubicBezTo>
                <a:cubicBezTo>
                  <a:pt x="529" y="103"/>
                  <a:pt x="529" y="103"/>
                  <a:pt x="529" y="103"/>
                </a:cubicBezTo>
                <a:cubicBezTo>
                  <a:pt x="528" y="103"/>
                  <a:pt x="528" y="103"/>
                  <a:pt x="528" y="102"/>
                </a:cubicBezTo>
                <a:cubicBezTo>
                  <a:pt x="527" y="102"/>
                  <a:pt x="528" y="103"/>
                  <a:pt x="527" y="103"/>
                </a:cubicBezTo>
                <a:cubicBezTo>
                  <a:pt x="526" y="102"/>
                  <a:pt x="525" y="103"/>
                  <a:pt x="524" y="102"/>
                </a:cubicBezTo>
                <a:cubicBezTo>
                  <a:pt x="523" y="102"/>
                  <a:pt x="524" y="102"/>
                  <a:pt x="523" y="101"/>
                </a:cubicBezTo>
                <a:cubicBezTo>
                  <a:pt x="522" y="101"/>
                  <a:pt x="519" y="103"/>
                  <a:pt x="518" y="101"/>
                </a:cubicBezTo>
                <a:cubicBezTo>
                  <a:pt x="516" y="103"/>
                  <a:pt x="515" y="101"/>
                  <a:pt x="513" y="100"/>
                </a:cubicBezTo>
                <a:cubicBezTo>
                  <a:pt x="512" y="101"/>
                  <a:pt x="512" y="102"/>
                  <a:pt x="512" y="102"/>
                </a:cubicBezTo>
                <a:cubicBezTo>
                  <a:pt x="511" y="102"/>
                  <a:pt x="511" y="101"/>
                  <a:pt x="509" y="102"/>
                </a:cubicBezTo>
                <a:cubicBezTo>
                  <a:pt x="510" y="101"/>
                  <a:pt x="509" y="100"/>
                  <a:pt x="508" y="101"/>
                </a:cubicBezTo>
                <a:cubicBezTo>
                  <a:pt x="508" y="101"/>
                  <a:pt x="508" y="101"/>
                  <a:pt x="508" y="102"/>
                </a:cubicBezTo>
                <a:cubicBezTo>
                  <a:pt x="507" y="101"/>
                  <a:pt x="507" y="101"/>
                  <a:pt x="506" y="101"/>
                </a:cubicBezTo>
                <a:cubicBezTo>
                  <a:pt x="505" y="100"/>
                  <a:pt x="506" y="100"/>
                  <a:pt x="506" y="100"/>
                </a:cubicBezTo>
                <a:cubicBezTo>
                  <a:pt x="504" y="100"/>
                  <a:pt x="503" y="100"/>
                  <a:pt x="502" y="100"/>
                </a:cubicBezTo>
                <a:cubicBezTo>
                  <a:pt x="501" y="100"/>
                  <a:pt x="502" y="101"/>
                  <a:pt x="502" y="101"/>
                </a:cubicBezTo>
                <a:cubicBezTo>
                  <a:pt x="501" y="99"/>
                  <a:pt x="499" y="100"/>
                  <a:pt x="498" y="100"/>
                </a:cubicBezTo>
                <a:cubicBezTo>
                  <a:pt x="498" y="100"/>
                  <a:pt x="498" y="100"/>
                  <a:pt x="497" y="99"/>
                </a:cubicBezTo>
                <a:cubicBezTo>
                  <a:pt x="496" y="100"/>
                  <a:pt x="494" y="99"/>
                  <a:pt x="493" y="100"/>
                </a:cubicBezTo>
                <a:cubicBezTo>
                  <a:pt x="492" y="99"/>
                  <a:pt x="491" y="99"/>
                  <a:pt x="490" y="99"/>
                </a:cubicBezTo>
                <a:cubicBezTo>
                  <a:pt x="490" y="99"/>
                  <a:pt x="490" y="98"/>
                  <a:pt x="490" y="98"/>
                </a:cubicBezTo>
                <a:cubicBezTo>
                  <a:pt x="490" y="98"/>
                  <a:pt x="490" y="98"/>
                  <a:pt x="490" y="98"/>
                </a:cubicBezTo>
                <a:cubicBezTo>
                  <a:pt x="490" y="98"/>
                  <a:pt x="489" y="97"/>
                  <a:pt x="488" y="98"/>
                </a:cubicBezTo>
                <a:cubicBezTo>
                  <a:pt x="489" y="98"/>
                  <a:pt x="489" y="99"/>
                  <a:pt x="489" y="99"/>
                </a:cubicBezTo>
                <a:cubicBezTo>
                  <a:pt x="488" y="99"/>
                  <a:pt x="487" y="99"/>
                  <a:pt x="485" y="99"/>
                </a:cubicBezTo>
                <a:cubicBezTo>
                  <a:pt x="486" y="99"/>
                  <a:pt x="485" y="98"/>
                  <a:pt x="485" y="98"/>
                </a:cubicBezTo>
                <a:cubicBezTo>
                  <a:pt x="486" y="98"/>
                  <a:pt x="486" y="98"/>
                  <a:pt x="487" y="98"/>
                </a:cubicBezTo>
                <a:cubicBezTo>
                  <a:pt x="485" y="97"/>
                  <a:pt x="483" y="97"/>
                  <a:pt x="481" y="97"/>
                </a:cubicBezTo>
                <a:cubicBezTo>
                  <a:pt x="481" y="98"/>
                  <a:pt x="482" y="98"/>
                  <a:pt x="481" y="99"/>
                </a:cubicBezTo>
                <a:cubicBezTo>
                  <a:pt x="481" y="99"/>
                  <a:pt x="480" y="98"/>
                  <a:pt x="480" y="98"/>
                </a:cubicBezTo>
                <a:cubicBezTo>
                  <a:pt x="480" y="98"/>
                  <a:pt x="480" y="98"/>
                  <a:pt x="480" y="97"/>
                </a:cubicBezTo>
                <a:cubicBezTo>
                  <a:pt x="479" y="97"/>
                  <a:pt x="477" y="97"/>
                  <a:pt x="476" y="96"/>
                </a:cubicBezTo>
                <a:cubicBezTo>
                  <a:pt x="476" y="96"/>
                  <a:pt x="475" y="96"/>
                  <a:pt x="475" y="97"/>
                </a:cubicBezTo>
                <a:cubicBezTo>
                  <a:pt x="474" y="96"/>
                  <a:pt x="473" y="95"/>
                  <a:pt x="471" y="95"/>
                </a:cubicBezTo>
                <a:cubicBezTo>
                  <a:pt x="471" y="95"/>
                  <a:pt x="471" y="96"/>
                  <a:pt x="470" y="96"/>
                </a:cubicBezTo>
                <a:cubicBezTo>
                  <a:pt x="470" y="96"/>
                  <a:pt x="470" y="97"/>
                  <a:pt x="470" y="98"/>
                </a:cubicBezTo>
                <a:cubicBezTo>
                  <a:pt x="470" y="98"/>
                  <a:pt x="469" y="97"/>
                  <a:pt x="469" y="97"/>
                </a:cubicBezTo>
                <a:cubicBezTo>
                  <a:pt x="468" y="96"/>
                  <a:pt x="466" y="97"/>
                  <a:pt x="465" y="96"/>
                </a:cubicBezTo>
                <a:cubicBezTo>
                  <a:pt x="464" y="97"/>
                  <a:pt x="463" y="95"/>
                  <a:pt x="462" y="96"/>
                </a:cubicBezTo>
                <a:cubicBezTo>
                  <a:pt x="461" y="96"/>
                  <a:pt x="461" y="96"/>
                  <a:pt x="461" y="96"/>
                </a:cubicBezTo>
                <a:cubicBezTo>
                  <a:pt x="461" y="97"/>
                  <a:pt x="462" y="97"/>
                  <a:pt x="462" y="97"/>
                </a:cubicBezTo>
                <a:cubicBezTo>
                  <a:pt x="462" y="97"/>
                  <a:pt x="461" y="97"/>
                  <a:pt x="461" y="97"/>
                </a:cubicBezTo>
                <a:cubicBezTo>
                  <a:pt x="459" y="94"/>
                  <a:pt x="455" y="97"/>
                  <a:pt x="452" y="95"/>
                </a:cubicBezTo>
                <a:cubicBezTo>
                  <a:pt x="451" y="95"/>
                  <a:pt x="450" y="95"/>
                  <a:pt x="449" y="94"/>
                </a:cubicBezTo>
                <a:cubicBezTo>
                  <a:pt x="448" y="94"/>
                  <a:pt x="448" y="93"/>
                  <a:pt x="446" y="94"/>
                </a:cubicBezTo>
                <a:cubicBezTo>
                  <a:pt x="447" y="94"/>
                  <a:pt x="448" y="94"/>
                  <a:pt x="448" y="95"/>
                </a:cubicBezTo>
                <a:cubicBezTo>
                  <a:pt x="448" y="95"/>
                  <a:pt x="449" y="95"/>
                  <a:pt x="449" y="95"/>
                </a:cubicBezTo>
                <a:cubicBezTo>
                  <a:pt x="448" y="95"/>
                  <a:pt x="448" y="95"/>
                  <a:pt x="448" y="95"/>
                </a:cubicBezTo>
                <a:cubicBezTo>
                  <a:pt x="447" y="95"/>
                  <a:pt x="447" y="94"/>
                  <a:pt x="446" y="95"/>
                </a:cubicBezTo>
                <a:cubicBezTo>
                  <a:pt x="446" y="94"/>
                  <a:pt x="445" y="93"/>
                  <a:pt x="444" y="94"/>
                </a:cubicBezTo>
                <a:cubicBezTo>
                  <a:pt x="444" y="94"/>
                  <a:pt x="445" y="94"/>
                  <a:pt x="445" y="95"/>
                </a:cubicBezTo>
                <a:cubicBezTo>
                  <a:pt x="444" y="95"/>
                  <a:pt x="444" y="94"/>
                  <a:pt x="444" y="94"/>
                </a:cubicBezTo>
                <a:cubicBezTo>
                  <a:pt x="444" y="94"/>
                  <a:pt x="444" y="94"/>
                  <a:pt x="444" y="93"/>
                </a:cubicBezTo>
                <a:cubicBezTo>
                  <a:pt x="443" y="93"/>
                  <a:pt x="442" y="91"/>
                  <a:pt x="440" y="92"/>
                </a:cubicBezTo>
                <a:cubicBezTo>
                  <a:pt x="439" y="92"/>
                  <a:pt x="438" y="92"/>
                  <a:pt x="438" y="91"/>
                </a:cubicBezTo>
                <a:cubicBezTo>
                  <a:pt x="435" y="92"/>
                  <a:pt x="432" y="91"/>
                  <a:pt x="429" y="92"/>
                </a:cubicBezTo>
                <a:cubicBezTo>
                  <a:pt x="429" y="91"/>
                  <a:pt x="428" y="91"/>
                  <a:pt x="428" y="91"/>
                </a:cubicBezTo>
                <a:cubicBezTo>
                  <a:pt x="428" y="91"/>
                  <a:pt x="427" y="92"/>
                  <a:pt x="427" y="92"/>
                </a:cubicBezTo>
                <a:cubicBezTo>
                  <a:pt x="428" y="92"/>
                  <a:pt x="429" y="93"/>
                  <a:pt x="430" y="94"/>
                </a:cubicBezTo>
                <a:cubicBezTo>
                  <a:pt x="429" y="94"/>
                  <a:pt x="428" y="93"/>
                  <a:pt x="428" y="92"/>
                </a:cubicBezTo>
                <a:cubicBezTo>
                  <a:pt x="427" y="93"/>
                  <a:pt x="427" y="93"/>
                  <a:pt x="427" y="94"/>
                </a:cubicBezTo>
                <a:cubicBezTo>
                  <a:pt x="426" y="94"/>
                  <a:pt x="425" y="93"/>
                  <a:pt x="425" y="92"/>
                </a:cubicBezTo>
                <a:cubicBezTo>
                  <a:pt x="424" y="92"/>
                  <a:pt x="424" y="93"/>
                  <a:pt x="424" y="93"/>
                </a:cubicBezTo>
                <a:cubicBezTo>
                  <a:pt x="424" y="92"/>
                  <a:pt x="422" y="91"/>
                  <a:pt x="422" y="90"/>
                </a:cubicBezTo>
                <a:cubicBezTo>
                  <a:pt x="422" y="89"/>
                  <a:pt x="422" y="89"/>
                  <a:pt x="422" y="89"/>
                </a:cubicBezTo>
                <a:cubicBezTo>
                  <a:pt x="422" y="89"/>
                  <a:pt x="422" y="88"/>
                  <a:pt x="422" y="88"/>
                </a:cubicBezTo>
                <a:cubicBezTo>
                  <a:pt x="420" y="88"/>
                  <a:pt x="418" y="88"/>
                  <a:pt x="417" y="87"/>
                </a:cubicBezTo>
                <a:cubicBezTo>
                  <a:pt x="417" y="87"/>
                  <a:pt x="416" y="88"/>
                  <a:pt x="416" y="88"/>
                </a:cubicBezTo>
                <a:cubicBezTo>
                  <a:pt x="415" y="87"/>
                  <a:pt x="414" y="87"/>
                  <a:pt x="414" y="88"/>
                </a:cubicBezTo>
                <a:cubicBezTo>
                  <a:pt x="413" y="88"/>
                  <a:pt x="413" y="87"/>
                  <a:pt x="413" y="87"/>
                </a:cubicBezTo>
                <a:cubicBezTo>
                  <a:pt x="412" y="88"/>
                  <a:pt x="410" y="87"/>
                  <a:pt x="409" y="86"/>
                </a:cubicBezTo>
                <a:cubicBezTo>
                  <a:pt x="410" y="86"/>
                  <a:pt x="409" y="85"/>
                  <a:pt x="410" y="85"/>
                </a:cubicBezTo>
                <a:cubicBezTo>
                  <a:pt x="410" y="86"/>
                  <a:pt x="411" y="85"/>
                  <a:pt x="411" y="85"/>
                </a:cubicBezTo>
                <a:cubicBezTo>
                  <a:pt x="411" y="84"/>
                  <a:pt x="412" y="84"/>
                  <a:pt x="412" y="83"/>
                </a:cubicBezTo>
                <a:cubicBezTo>
                  <a:pt x="412" y="84"/>
                  <a:pt x="412" y="85"/>
                  <a:pt x="412" y="85"/>
                </a:cubicBezTo>
                <a:cubicBezTo>
                  <a:pt x="413" y="85"/>
                  <a:pt x="413" y="84"/>
                  <a:pt x="414" y="83"/>
                </a:cubicBezTo>
                <a:cubicBezTo>
                  <a:pt x="415" y="83"/>
                  <a:pt x="415" y="84"/>
                  <a:pt x="416" y="84"/>
                </a:cubicBezTo>
                <a:cubicBezTo>
                  <a:pt x="418" y="82"/>
                  <a:pt x="420" y="85"/>
                  <a:pt x="421" y="83"/>
                </a:cubicBezTo>
                <a:cubicBezTo>
                  <a:pt x="423" y="83"/>
                  <a:pt x="425" y="84"/>
                  <a:pt x="426" y="83"/>
                </a:cubicBezTo>
                <a:cubicBezTo>
                  <a:pt x="427" y="84"/>
                  <a:pt x="429" y="83"/>
                  <a:pt x="430" y="84"/>
                </a:cubicBezTo>
                <a:cubicBezTo>
                  <a:pt x="433" y="83"/>
                  <a:pt x="435" y="84"/>
                  <a:pt x="438" y="83"/>
                </a:cubicBezTo>
                <a:cubicBezTo>
                  <a:pt x="439" y="83"/>
                  <a:pt x="440" y="84"/>
                  <a:pt x="441" y="83"/>
                </a:cubicBezTo>
                <a:cubicBezTo>
                  <a:pt x="442" y="84"/>
                  <a:pt x="441" y="85"/>
                  <a:pt x="442" y="85"/>
                </a:cubicBezTo>
                <a:cubicBezTo>
                  <a:pt x="443" y="85"/>
                  <a:pt x="441" y="84"/>
                  <a:pt x="442" y="83"/>
                </a:cubicBezTo>
                <a:cubicBezTo>
                  <a:pt x="443" y="83"/>
                  <a:pt x="445" y="83"/>
                  <a:pt x="446" y="83"/>
                </a:cubicBezTo>
                <a:cubicBezTo>
                  <a:pt x="446" y="82"/>
                  <a:pt x="445" y="82"/>
                  <a:pt x="445" y="82"/>
                </a:cubicBezTo>
                <a:cubicBezTo>
                  <a:pt x="443" y="83"/>
                  <a:pt x="442" y="83"/>
                  <a:pt x="441" y="82"/>
                </a:cubicBezTo>
                <a:cubicBezTo>
                  <a:pt x="442" y="82"/>
                  <a:pt x="442" y="81"/>
                  <a:pt x="443" y="80"/>
                </a:cubicBezTo>
                <a:cubicBezTo>
                  <a:pt x="444" y="81"/>
                  <a:pt x="443" y="81"/>
                  <a:pt x="444" y="81"/>
                </a:cubicBezTo>
                <a:cubicBezTo>
                  <a:pt x="444" y="81"/>
                  <a:pt x="445" y="81"/>
                  <a:pt x="445" y="80"/>
                </a:cubicBezTo>
                <a:cubicBezTo>
                  <a:pt x="445" y="80"/>
                  <a:pt x="444" y="80"/>
                  <a:pt x="444" y="80"/>
                </a:cubicBezTo>
                <a:cubicBezTo>
                  <a:pt x="444" y="79"/>
                  <a:pt x="446" y="80"/>
                  <a:pt x="446" y="79"/>
                </a:cubicBezTo>
                <a:cubicBezTo>
                  <a:pt x="444" y="79"/>
                  <a:pt x="442" y="79"/>
                  <a:pt x="440" y="79"/>
                </a:cubicBezTo>
                <a:cubicBezTo>
                  <a:pt x="439" y="79"/>
                  <a:pt x="439" y="80"/>
                  <a:pt x="438" y="79"/>
                </a:cubicBezTo>
                <a:cubicBezTo>
                  <a:pt x="439" y="80"/>
                  <a:pt x="438" y="78"/>
                  <a:pt x="438" y="78"/>
                </a:cubicBezTo>
                <a:cubicBezTo>
                  <a:pt x="438" y="77"/>
                  <a:pt x="438" y="77"/>
                  <a:pt x="438" y="77"/>
                </a:cubicBezTo>
                <a:cubicBezTo>
                  <a:pt x="438" y="77"/>
                  <a:pt x="437" y="77"/>
                  <a:pt x="437" y="76"/>
                </a:cubicBezTo>
                <a:cubicBezTo>
                  <a:pt x="436" y="77"/>
                  <a:pt x="436" y="77"/>
                  <a:pt x="434" y="78"/>
                </a:cubicBezTo>
                <a:cubicBezTo>
                  <a:pt x="435" y="78"/>
                  <a:pt x="435" y="78"/>
                  <a:pt x="435" y="78"/>
                </a:cubicBezTo>
                <a:cubicBezTo>
                  <a:pt x="435" y="79"/>
                  <a:pt x="435" y="79"/>
                  <a:pt x="435" y="79"/>
                </a:cubicBezTo>
                <a:cubicBezTo>
                  <a:pt x="435" y="79"/>
                  <a:pt x="436" y="79"/>
                  <a:pt x="436" y="80"/>
                </a:cubicBezTo>
                <a:cubicBezTo>
                  <a:pt x="435" y="79"/>
                  <a:pt x="434" y="79"/>
                  <a:pt x="433" y="80"/>
                </a:cubicBezTo>
                <a:cubicBezTo>
                  <a:pt x="433" y="79"/>
                  <a:pt x="433" y="79"/>
                  <a:pt x="433" y="79"/>
                </a:cubicBezTo>
                <a:cubicBezTo>
                  <a:pt x="432" y="79"/>
                  <a:pt x="431" y="80"/>
                  <a:pt x="431" y="79"/>
                </a:cubicBezTo>
                <a:cubicBezTo>
                  <a:pt x="432" y="79"/>
                  <a:pt x="433" y="79"/>
                  <a:pt x="434" y="78"/>
                </a:cubicBezTo>
                <a:cubicBezTo>
                  <a:pt x="433" y="78"/>
                  <a:pt x="433" y="78"/>
                  <a:pt x="432" y="78"/>
                </a:cubicBezTo>
                <a:cubicBezTo>
                  <a:pt x="432" y="77"/>
                  <a:pt x="432" y="78"/>
                  <a:pt x="431" y="77"/>
                </a:cubicBezTo>
                <a:cubicBezTo>
                  <a:pt x="432" y="77"/>
                  <a:pt x="432" y="77"/>
                  <a:pt x="432" y="77"/>
                </a:cubicBezTo>
                <a:cubicBezTo>
                  <a:pt x="432" y="76"/>
                  <a:pt x="431" y="77"/>
                  <a:pt x="430" y="77"/>
                </a:cubicBezTo>
                <a:cubicBezTo>
                  <a:pt x="430" y="78"/>
                  <a:pt x="431" y="78"/>
                  <a:pt x="431" y="78"/>
                </a:cubicBezTo>
                <a:cubicBezTo>
                  <a:pt x="429" y="78"/>
                  <a:pt x="428" y="77"/>
                  <a:pt x="427" y="77"/>
                </a:cubicBezTo>
                <a:cubicBezTo>
                  <a:pt x="427" y="77"/>
                  <a:pt x="427" y="77"/>
                  <a:pt x="427" y="78"/>
                </a:cubicBezTo>
                <a:cubicBezTo>
                  <a:pt x="426" y="77"/>
                  <a:pt x="424" y="78"/>
                  <a:pt x="423" y="78"/>
                </a:cubicBezTo>
                <a:cubicBezTo>
                  <a:pt x="423" y="78"/>
                  <a:pt x="421" y="78"/>
                  <a:pt x="420" y="77"/>
                </a:cubicBezTo>
                <a:cubicBezTo>
                  <a:pt x="419" y="76"/>
                  <a:pt x="417" y="77"/>
                  <a:pt x="416" y="77"/>
                </a:cubicBezTo>
                <a:cubicBezTo>
                  <a:pt x="416" y="77"/>
                  <a:pt x="416" y="77"/>
                  <a:pt x="416" y="78"/>
                </a:cubicBezTo>
                <a:cubicBezTo>
                  <a:pt x="416" y="77"/>
                  <a:pt x="415" y="77"/>
                  <a:pt x="415" y="77"/>
                </a:cubicBezTo>
                <a:cubicBezTo>
                  <a:pt x="415" y="77"/>
                  <a:pt x="415" y="76"/>
                  <a:pt x="415" y="76"/>
                </a:cubicBezTo>
                <a:cubicBezTo>
                  <a:pt x="415" y="76"/>
                  <a:pt x="415" y="76"/>
                  <a:pt x="415" y="75"/>
                </a:cubicBezTo>
                <a:cubicBezTo>
                  <a:pt x="413" y="75"/>
                  <a:pt x="411" y="74"/>
                  <a:pt x="408" y="75"/>
                </a:cubicBezTo>
                <a:cubicBezTo>
                  <a:pt x="407" y="74"/>
                  <a:pt x="406" y="75"/>
                  <a:pt x="404" y="75"/>
                </a:cubicBezTo>
                <a:cubicBezTo>
                  <a:pt x="404" y="75"/>
                  <a:pt x="405" y="75"/>
                  <a:pt x="405" y="76"/>
                </a:cubicBezTo>
                <a:cubicBezTo>
                  <a:pt x="404" y="76"/>
                  <a:pt x="404" y="75"/>
                  <a:pt x="403" y="76"/>
                </a:cubicBezTo>
                <a:cubicBezTo>
                  <a:pt x="402" y="74"/>
                  <a:pt x="400" y="74"/>
                  <a:pt x="398" y="75"/>
                </a:cubicBezTo>
                <a:cubicBezTo>
                  <a:pt x="399" y="75"/>
                  <a:pt x="399" y="76"/>
                  <a:pt x="399" y="76"/>
                </a:cubicBezTo>
                <a:cubicBezTo>
                  <a:pt x="398" y="76"/>
                  <a:pt x="397" y="75"/>
                  <a:pt x="396" y="76"/>
                </a:cubicBezTo>
                <a:cubicBezTo>
                  <a:pt x="397" y="77"/>
                  <a:pt x="397" y="76"/>
                  <a:pt x="398" y="77"/>
                </a:cubicBezTo>
                <a:cubicBezTo>
                  <a:pt x="396" y="77"/>
                  <a:pt x="395" y="75"/>
                  <a:pt x="393" y="76"/>
                </a:cubicBezTo>
                <a:cubicBezTo>
                  <a:pt x="393" y="76"/>
                  <a:pt x="393" y="76"/>
                  <a:pt x="393" y="76"/>
                </a:cubicBezTo>
                <a:cubicBezTo>
                  <a:pt x="393" y="76"/>
                  <a:pt x="393" y="77"/>
                  <a:pt x="393" y="77"/>
                </a:cubicBezTo>
                <a:cubicBezTo>
                  <a:pt x="392" y="77"/>
                  <a:pt x="392" y="77"/>
                  <a:pt x="391" y="77"/>
                </a:cubicBezTo>
                <a:cubicBezTo>
                  <a:pt x="391" y="77"/>
                  <a:pt x="390" y="77"/>
                  <a:pt x="390" y="77"/>
                </a:cubicBezTo>
                <a:cubicBezTo>
                  <a:pt x="390" y="77"/>
                  <a:pt x="390" y="77"/>
                  <a:pt x="390" y="77"/>
                </a:cubicBezTo>
                <a:cubicBezTo>
                  <a:pt x="391" y="76"/>
                  <a:pt x="391" y="77"/>
                  <a:pt x="391" y="77"/>
                </a:cubicBezTo>
                <a:cubicBezTo>
                  <a:pt x="392" y="75"/>
                  <a:pt x="389" y="75"/>
                  <a:pt x="389" y="75"/>
                </a:cubicBezTo>
                <a:cubicBezTo>
                  <a:pt x="389" y="76"/>
                  <a:pt x="389" y="76"/>
                  <a:pt x="389" y="76"/>
                </a:cubicBezTo>
                <a:cubicBezTo>
                  <a:pt x="387" y="76"/>
                  <a:pt x="386" y="77"/>
                  <a:pt x="385" y="75"/>
                </a:cubicBezTo>
                <a:cubicBezTo>
                  <a:pt x="383" y="75"/>
                  <a:pt x="382" y="75"/>
                  <a:pt x="381" y="75"/>
                </a:cubicBezTo>
                <a:cubicBezTo>
                  <a:pt x="380" y="75"/>
                  <a:pt x="379" y="75"/>
                  <a:pt x="378" y="75"/>
                </a:cubicBezTo>
                <a:cubicBezTo>
                  <a:pt x="378" y="76"/>
                  <a:pt x="378" y="76"/>
                  <a:pt x="378" y="76"/>
                </a:cubicBezTo>
                <a:cubicBezTo>
                  <a:pt x="378" y="75"/>
                  <a:pt x="376" y="75"/>
                  <a:pt x="376" y="76"/>
                </a:cubicBezTo>
                <a:cubicBezTo>
                  <a:pt x="375" y="76"/>
                  <a:pt x="375" y="76"/>
                  <a:pt x="375" y="76"/>
                </a:cubicBezTo>
                <a:cubicBezTo>
                  <a:pt x="375" y="76"/>
                  <a:pt x="375" y="76"/>
                  <a:pt x="376" y="76"/>
                </a:cubicBezTo>
                <a:cubicBezTo>
                  <a:pt x="376" y="75"/>
                  <a:pt x="375" y="75"/>
                  <a:pt x="375" y="75"/>
                </a:cubicBezTo>
                <a:cubicBezTo>
                  <a:pt x="375" y="75"/>
                  <a:pt x="375" y="75"/>
                  <a:pt x="374" y="76"/>
                </a:cubicBezTo>
                <a:cubicBezTo>
                  <a:pt x="374" y="75"/>
                  <a:pt x="373" y="75"/>
                  <a:pt x="373" y="75"/>
                </a:cubicBezTo>
                <a:cubicBezTo>
                  <a:pt x="373" y="76"/>
                  <a:pt x="375" y="77"/>
                  <a:pt x="374" y="77"/>
                </a:cubicBezTo>
                <a:cubicBezTo>
                  <a:pt x="373" y="77"/>
                  <a:pt x="373" y="77"/>
                  <a:pt x="373" y="77"/>
                </a:cubicBezTo>
                <a:cubicBezTo>
                  <a:pt x="373" y="76"/>
                  <a:pt x="373" y="76"/>
                  <a:pt x="373" y="76"/>
                </a:cubicBezTo>
                <a:cubicBezTo>
                  <a:pt x="372" y="76"/>
                  <a:pt x="372" y="76"/>
                  <a:pt x="372" y="76"/>
                </a:cubicBezTo>
                <a:cubicBezTo>
                  <a:pt x="371" y="76"/>
                  <a:pt x="370" y="76"/>
                  <a:pt x="370" y="75"/>
                </a:cubicBezTo>
                <a:cubicBezTo>
                  <a:pt x="369" y="75"/>
                  <a:pt x="369" y="77"/>
                  <a:pt x="368" y="77"/>
                </a:cubicBezTo>
                <a:cubicBezTo>
                  <a:pt x="368" y="76"/>
                  <a:pt x="368" y="76"/>
                  <a:pt x="369" y="76"/>
                </a:cubicBezTo>
                <a:cubicBezTo>
                  <a:pt x="368" y="76"/>
                  <a:pt x="368" y="75"/>
                  <a:pt x="368" y="75"/>
                </a:cubicBezTo>
                <a:cubicBezTo>
                  <a:pt x="367" y="76"/>
                  <a:pt x="368" y="76"/>
                  <a:pt x="367" y="77"/>
                </a:cubicBezTo>
                <a:cubicBezTo>
                  <a:pt x="367" y="76"/>
                  <a:pt x="366" y="75"/>
                  <a:pt x="365" y="75"/>
                </a:cubicBezTo>
                <a:cubicBezTo>
                  <a:pt x="365" y="76"/>
                  <a:pt x="365" y="76"/>
                  <a:pt x="365" y="76"/>
                </a:cubicBezTo>
                <a:cubicBezTo>
                  <a:pt x="365" y="77"/>
                  <a:pt x="364" y="76"/>
                  <a:pt x="364" y="76"/>
                </a:cubicBezTo>
                <a:cubicBezTo>
                  <a:pt x="364" y="75"/>
                  <a:pt x="364" y="76"/>
                  <a:pt x="363" y="76"/>
                </a:cubicBezTo>
                <a:cubicBezTo>
                  <a:pt x="363" y="76"/>
                  <a:pt x="363" y="76"/>
                  <a:pt x="363" y="75"/>
                </a:cubicBezTo>
                <a:cubicBezTo>
                  <a:pt x="362" y="76"/>
                  <a:pt x="361" y="76"/>
                  <a:pt x="360" y="77"/>
                </a:cubicBezTo>
                <a:cubicBezTo>
                  <a:pt x="360" y="76"/>
                  <a:pt x="359" y="76"/>
                  <a:pt x="358" y="76"/>
                </a:cubicBezTo>
                <a:cubicBezTo>
                  <a:pt x="357" y="76"/>
                  <a:pt x="356" y="76"/>
                  <a:pt x="355" y="77"/>
                </a:cubicBezTo>
                <a:cubicBezTo>
                  <a:pt x="355" y="76"/>
                  <a:pt x="354" y="77"/>
                  <a:pt x="354" y="76"/>
                </a:cubicBezTo>
                <a:cubicBezTo>
                  <a:pt x="353" y="76"/>
                  <a:pt x="353" y="77"/>
                  <a:pt x="352" y="77"/>
                </a:cubicBezTo>
                <a:cubicBezTo>
                  <a:pt x="351" y="76"/>
                  <a:pt x="349" y="76"/>
                  <a:pt x="348" y="77"/>
                </a:cubicBezTo>
                <a:cubicBezTo>
                  <a:pt x="348" y="76"/>
                  <a:pt x="348" y="76"/>
                  <a:pt x="348" y="76"/>
                </a:cubicBezTo>
                <a:cubicBezTo>
                  <a:pt x="347" y="76"/>
                  <a:pt x="346" y="76"/>
                  <a:pt x="345" y="77"/>
                </a:cubicBezTo>
                <a:cubicBezTo>
                  <a:pt x="345" y="76"/>
                  <a:pt x="344" y="75"/>
                  <a:pt x="343" y="75"/>
                </a:cubicBezTo>
                <a:cubicBezTo>
                  <a:pt x="343" y="76"/>
                  <a:pt x="344" y="76"/>
                  <a:pt x="344" y="77"/>
                </a:cubicBezTo>
                <a:cubicBezTo>
                  <a:pt x="343" y="76"/>
                  <a:pt x="342" y="76"/>
                  <a:pt x="342" y="76"/>
                </a:cubicBezTo>
                <a:cubicBezTo>
                  <a:pt x="341" y="75"/>
                  <a:pt x="343" y="75"/>
                  <a:pt x="342" y="74"/>
                </a:cubicBezTo>
                <a:cubicBezTo>
                  <a:pt x="342" y="73"/>
                  <a:pt x="341" y="74"/>
                  <a:pt x="341" y="73"/>
                </a:cubicBezTo>
                <a:cubicBezTo>
                  <a:pt x="341" y="73"/>
                  <a:pt x="341" y="72"/>
                  <a:pt x="342" y="72"/>
                </a:cubicBezTo>
                <a:cubicBezTo>
                  <a:pt x="342" y="73"/>
                  <a:pt x="342" y="73"/>
                  <a:pt x="342" y="74"/>
                </a:cubicBezTo>
                <a:cubicBezTo>
                  <a:pt x="343" y="74"/>
                  <a:pt x="343" y="73"/>
                  <a:pt x="343" y="73"/>
                </a:cubicBezTo>
                <a:cubicBezTo>
                  <a:pt x="344" y="74"/>
                  <a:pt x="343" y="74"/>
                  <a:pt x="343" y="74"/>
                </a:cubicBezTo>
                <a:cubicBezTo>
                  <a:pt x="344" y="74"/>
                  <a:pt x="345" y="74"/>
                  <a:pt x="346" y="74"/>
                </a:cubicBezTo>
                <a:cubicBezTo>
                  <a:pt x="346" y="73"/>
                  <a:pt x="345" y="73"/>
                  <a:pt x="344" y="73"/>
                </a:cubicBezTo>
                <a:cubicBezTo>
                  <a:pt x="344" y="72"/>
                  <a:pt x="344" y="72"/>
                  <a:pt x="344" y="72"/>
                </a:cubicBezTo>
                <a:cubicBezTo>
                  <a:pt x="344" y="72"/>
                  <a:pt x="346" y="71"/>
                  <a:pt x="346" y="72"/>
                </a:cubicBezTo>
                <a:cubicBezTo>
                  <a:pt x="346" y="72"/>
                  <a:pt x="345" y="72"/>
                  <a:pt x="346" y="73"/>
                </a:cubicBezTo>
                <a:cubicBezTo>
                  <a:pt x="347" y="72"/>
                  <a:pt x="347" y="72"/>
                  <a:pt x="347" y="71"/>
                </a:cubicBezTo>
                <a:cubicBezTo>
                  <a:pt x="348" y="71"/>
                  <a:pt x="349" y="71"/>
                  <a:pt x="350" y="71"/>
                </a:cubicBezTo>
                <a:cubicBezTo>
                  <a:pt x="351" y="71"/>
                  <a:pt x="352" y="70"/>
                  <a:pt x="353" y="70"/>
                </a:cubicBezTo>
                <a:cubicBezTo>
                  <a:pt x="354" y="71"/>
                  <a:pt x="355" y="71"/>
                  <a:pt x="356" y="71"/>
                </a:cubicBezTo>
                <a:cubicBezTo>
                  <a:pt x="357" y="70"/>
                  <a:pt x="357" y="70"/>
                  <a:pt x="358" y="69"/>
                </a:cubicBezTo>
                <a:cubicBezTo>
                  <a:pt x="357" y="69"/>
                  <a:pt x="358" y="69"/>
                  <a:pt x="358" y="68"/>
                </a:cubicBezTo>
                <a:cubicBezTo>
                  <a:pt x="357" y="68"/>
                  <a:pt x="357" y="69"/>
                  <a:pt x="356" y="69"/>
                </a:cubicBezTo>
                <a:cubicBezTo>
                  <a:pt x="355" y="67"/>
                  <a:pt x="354" y="68"/>
                  <a:pt x="353" y="69"/>
                </a:cubicBezTo>
                <a:cubicBezTo>
                  <a:pt x="352" y="69"/>
                  <a:pt x="351" y="68"/>
                  <a:pt x="350" y="69"/>
                </a:cubicBezTo>
                <a:cubicBezTo>
                  <a:pt x="349" y="68"/>
                  <a:pt x="347" y="69"/>
                  <a:pt x="346" y="68"/>
                </a:cubicBezTo>
                <a:cubicBezTo>
                  <a:pt x="345" y="69"/>
                  <a:pt x="344" y="69"/>
                  <a:pt x="342" y="69"/>
                </a:cubicBezTo>
                <a:cubicBezTo>
                  <a:pt x="342" y="70"/>
                  <a:pt x="341" y="69"/>
                  <a:pt x="340" y="69"/>
                </a:cubicBezTo>
                <a:cubicBezTo>
                  <a:pt x="340" y="68"/>
                  <a:pt x="341" y="68"/>
                  <a:pt x="342" y="68"/>
                </a:cubicBezTo>
                <a:cubicBezTo>
                  <a:pt x="344" y="68"/>
                  <a:pt x="347" y="68"/>
                  <a:pt x="349" y="67"/>
                </a:cubicBezTo>
                <a:cubicBezTo>
                  <a:pt x="348" y="67"/>
                  <a:pt x="347" y="67"/>
                  <a:pt x="346" y="66"/>
                </a:cubicBezTo>
                <a:cubicBezTo>
                  <a:pt x="346" y="67"/>
                  <a:pt x="345" y="67"/>
                  <a:pt x="345" y="67"/>
                </a:cubicBezTo>
                <a:cubicBezTo>
                  <a:pt x="343" y="67"/>
                  <a:pt x="342" y="67"/>
                  <a:pt x="340" y="68"/>
                </a:cubicBezTo>
                <a:cubicBezTo>
                  <a:pt x="339" y="67"/>
                  <a:pt x="338" y="67"/>
                  <a:pt x="338" y="66"/>
                </a:cubicBezTo>
                <a:cubicBezTo>
                  <a:pt x="340" y="66"/>
                  <a:pt x="341" y="66"/>
                  <a:pt x="343" y="66"/>
                </a:cubicBezTo>
                <a:cubicBezTo>
                  <a:pt x="343" y="66"/>
                  <a:pt x="343" y="65"/>
                  <a:pt x="343" y="65"/>
                </a:cubicBezTo>
                <a:cubicBezTo>
                  <a:pt x="341" y="66"/>
                  <a:pt x="340" y="65"/>
                  <a:pt x="339" y="66"/>
                </a:cubicBezTo>
                <a:cubicBezTo>
                  <a:pt x="338" y="65"/>
                  <a:pt x="337" y="65"/>
                  <a:pt x="336" y="66"/>
                </a:cubicBezTo>
                <a:cubicBezTo>
                  <a:pt x="336" y="66"/>
                  <a:pt x="337" y="66"/>
                  <a:pt x="337" y="66"/>
                </a:cubicBezTo>
                <a:cubicBezTo>
                  <a:pt x="337" y="67"/>
                  <a:pt x="337" y="67"/>
                  <a:pt x="337" y="67"/>
                </a:cubicBezTo>
                <a:cubicBezTo>
                  <a:pt x="336" y="67"/>
                  <a:pt x="336" y="67"/>
                  <a:pt x="336" y="67"/>
                </a:cubicBezTo>
                <a:cubicBezTo>
                  <a:pt x="333" y="68"/>
                  <a:pt x="330" y="68"/>
                  <a:pt x="327" y="68"/>
                </a:cubicBezTo>
                <a:cubicBezTo>
                  <a:pt x="326" y="68"/>
                  <a:pt x="326" y="68"/>
                  <a:pt x="326" y="67"/>
                </a:cubicBezTo>
                <a:cubicBezTo>
                  <a:pt x="325" y="69"/>
                  <a:pt x="323" y="67"/>
                  <a:pt x="323" y="69"/>
                </a:cubicBezTo>
                <a:cubicBezTo>
                  <a:pt x="324" y="69"/>
                  <a:pt x="324" y="69"/>
                  <a:pt x="325" y="69"/>
                </a:cubicBezTo>
                <a:cubicBezTo>
                  <a:pt x="324" y="70"/>
                  <a:pt x="323" y="70"/>
                  <a:pt x="322" y="69"/>
                </a:cubicBezTo>
                <a:cubicBezTo>
                  <a:pt x="322" y="69"/>
                  <a:pt x="322" y="69"/>
                  <a:pt x="322" y="69"/>
                </a:cubicBezTo>
                <a:cubicBezTo>
                  <a:pt x="322" y="68"/>
                  <a:pt x="322" y="68"/>
                  <a:pt x="321" y="69"/>
                </a:cubicBezTo>
                <a:cubicBezTo>
                  <a:pt x="321" y="69"/>
                  <a:pt x="322" y="69"/>
                  <a:pt x="322" y="70"/>
                </a:cubicBezTo>
                <a:cubicBezTo>
                  <a:pt x="321" y="70"/>
                  <a:pt x="320" y="69"/>
                  <a:pt x="319" y="69"/>
                </a:cubicBezTo>
                <a:cubicBezTo>
                  <a:pt x="319" y="70"/>
                  <a:pt x="318" y="69"/>
                  <a:pt x="318" y="70"/>
                </a:cubicBezTo>
                <a:cubicBezTo>
                  <a:pt x="317" y="69"/>
                  <a:pt x="318" y="69"/>
                  <a:pt x="318" y="69"/>
                </a:cubicBezTo>
                <a:cubicBezTo>
                  <a:pt x="317" y="69"/>
                  <a:pt x="317" y="69"/>
                  <a:pt x="316" y="70"/>
                </a:cubicBezTo>
                <a:cubicBezTo>
                  <a:pt x="315" y="69"/>
                  <a:pt x="314" y="69"/>
                  <a:pt x="313" y="70"/>
                </a:cubicBezTo>
                <a:cubicBezTo>
                  <a:pt x="313" y="69"/>
                  <a:pt x="312" y="69"/>
                  <a:pt x="312" y="68"/>
                </a:cubicBezTo>
                <a:cubicBezTo>
                  <a:pt x="313" y="67"/>
                  <a:pt x="315" y="68"/>
                  <a:pt x="317" y="66"/>
                </a:cubicBezTo>
                <a:cubicBezTo>
                  <a:pt x="318" y="67"/>
                  <a:pt x="320" y="66"/>
                  <a:pt x="321" y="66"/>
                </a:cubicBezTo>
                <a:cubicBezTo>
                  <a:pt x="321" y="66"/>
                  <a:pt x="322" y="65"/>
                  <a:pt x="322" y="65"/>
                </a:cubicBezTo>
                <a:cubicBezTo>
                  <a:pt x="325" y="67"/>
                  <a:pt x="328" y="65"/>
                  <a:pt x="331" y="65"/>
                </a:cubicBezTo>
                <a:cubicBezTo>
                  <a:pt x="331" y="65"/>
                  <a:pt x="331" y="65"/>
                  <a:pt x="332" y="65"/>
                </a:cubicBezTo>
                <a:cubicBezTo>
                  <a:pt x="332" y="66"/>
                  <a:pt x="333" y="65"/>
                  <a:pt x="334" y="65"/>
                </a:cubicBezTo>
                <a:cubicBezTo>
                  <a:pt x="334" y="65"/>
                  <a:pt x="334" y="65"/>
                  <a:pt x="334" y="65"/>
                </a:cubicBezTo>
                <a:cubicBezTo>
                  <a:pt x="336" y="65"/>
                  <a:pt x="338" y="66"/>
                  <a:pt x="339" y="64"/>
                </a:cubicBezTo>
                <a:cubicBezTo>
                  <a:pt x="340" y="65"/>
                  <a:pt x="342" y="65"/>
                  <a:pt x="342" y="64"/>
                </a:cubicBezTo>
                <a:cubicBezTo>
                  <a:pt x="343" y="64"/>
                  <a:pt x="344" y="65"/>
                  <a:pt x="345" y="64"/>
                </a:cubicBezTo>
                <a:cubicBezTo>
                  <a:pt x="346" y="64"/>
                  <a:pt x="347" y="65"/>
                  <a:pt x="349" y="64"/>
                </a:cubicBezTo>
                <a:cubicBezTo>
                  <a:pt x="349" y="63"/>
                  <a:pt x="348" y="64"/>
                  <a:pt x="348" y="63"/>
                </a:cubicBezTo>
                <a:cubicBezTo>
                  <a:pt x="349" y="63"/>
                  <a:pt x="350" y="63"/>
                  <a:pt x="350" y="63"/>
                </a:cubicBezTo>
                <a:cubicBezTo>
                  <a:pt x="351" y="63"/>
                  <a:pt x="354" y="62"/>
                  <a:pt x="354" y="63"/>
                </a:cubicBezTo>
                <a:cubicBezTo>
                  <a:pt x="355" y="63"/>
                  <a:pt x="355" y="62"/>
                  <a:pt x="356" y="62"/>
                </a:cubicBezTo>
                <a:cubicBezTo>
                  <a:pt x="356" y="62"/>
                  <a:pt x="356" y="63"/>
                  <a:pt x="356" y="63"/>
                </a:cubicBezTo>
                <a:cubicBezTo>
                  <a:pt x="355" y="63"/>
                  <a:pt x="355" y="63"/>
                  <a:pt x="354" y="63"/>
                </a:cubicBezTo>
                <a:cubicBezTo>
                  <a:pt x="355" y="64"/>
                  <a:pt x="356" y="64"/>
                  <a:pt x="356" y="63"/>
                </a:cubicBezTo>
                <a:cubicBezTo>
                  <a:pt x="356" y="63"/>
                  <a:pt x="356" y="63"/>
                  <a:pt x="356" y="63"/>
                </a:cubicBezTo>
                <a:cubicBezTo>
                  <a:pt x="357" y="61"/>
                  <a:pt x="358" y="62"/>
                  <a:pt x="359" y="61"/>
                </a:cubicBezTo>
                <a:cubicBezTo>
                  <a:pt x="359" y="62"/>
                  <a:pt x="359" y="62"/>
                  <a:pt x="359" y="62"/>
                </a:cubicBezTo>
                <a:cubicBezTo>
                  <a:pt x="360" y="61"/>
                  <a:pt x="361" y="60"/>
                  <a:pt x="362" y="61"/>
                </a:cubicBezTo>
                <a:cubicBezTo>
                  <a:pt x="362" y="61"/>
                  <a:pt x="362" y="62"/>
                  <a:pt x="362" y="62"/>
                </a:cubicBezTo>
                <a:cubicBezTo>
                  <a:pt x="363" y="61"/>
                  <a:pt x="363" y="61"/>
                  <a:pt x="364" y="60"/>
                </a:cubicBezTo>
                <a:cubicBezTo>
                  <a:pt x="365" y="61"/>
                  <a:pt x="367" y="60"/>
                  <a:pt x="368" y="61"/>
                </a:cubicBezTo>
                <a:cubicBezTo>
                  <a:pt x="369" y="61"/>
                  <a:pt x="369" y="60"/>
                  <a:pt x="370" y="61"/>
                </a:cubicBezTo>
                <a:cubicBezTo>
                  <a:pt x="369" y="62"/>
                  <a:pt x="367" y="61"/>
                  <a:pt x="366" y="61"/>
                </a:cubicBezTo>
                <a:cubicBezTo>
                  <a:pt x="366" y="62"/>
                  <a:pt x="367" y="62"/>
                  <a:pt x="368" y="62"/>
                </a:cubicBezTo>
                <a:cubicBezTo>
                  <a:pt x="369" y="63"/>
                  <a:pt x="370" y="64"/>
                  <a:pt x="371" y="63"/>
                </a:cubicBezTo>
                <a:cubicBezTo>
                  <a:pt x="371" y="62"/>
                  <a:pt x="370" y="63"/>
                  <a:pt x="370" y="63"/>
                </a:cubicBezTo>
                <a:cubicBezTo>
                  <a:pt x="370" y="63"/>
                  <a:pt x="369" y="62"/>
                  <a:pt x="369" y="62"/>
                </a:cubicBezTo>
                <a:cubicBezTo>
                  <a:pt x="370" y="62"/>
                  <a:pt x="371" y="62"/>
                  <a:pt x="371" y="62"/>
                </a:cubicBezTo>
                <a:cubicBezTo>
                  <a:pt x="371" y="61"/>
                  <a:pt x="370" y="61"/>
                  <a:pt x="371" y="61"/>
                </a:cubicBezTo>
                <a:cubicBezTo>
                  <a:pt x="371" y="60"/>
                  <a:pt x="372" y="61"/>
                  <a:pt x="372" y="61"/>
                </a:cubicBezTo>
                <a:cubicBezTo>
                  <a:pt x="373" y="60"/>
                  <a:pt x="373" y="60"/>
                  <a:pt x="373" y="60"/>
                </a:cubicBezTo>
                <a:cubicBezTo>
                  <a:pt x="375" y="60"/>
                  <a:pt x="377" y="59"/>
                  <a:pt x="379" y="60"/>
                </a:cubicBezTo>
                <a:cubicBezTo>
                  <a:pt x="378" y="60"/>
                  <a:pt x="379" y="60"/>
                  <a:pt x="379" y="60"/>
                </a:cubicBezTo>
                <a:cubicBezTo>
                  <a:pt x="380" y="60"/>
                  <a:pt x="381" y="61"/>
                  <a:pt x="382" y="60"/>
                </a:cubicBezTo>
                <a:cubicBezTo>
                  <a:pt x="381" y="59"/>
                  <a:pt x="379" y="60"/>
                  <a:pt x="379" y="59"/>
                </a:cubicBezTo>
                <a:cubicBezTo>
                  <a:pt x="378" y="59"/>
                  <a:pt x="377" y="58"/>
                  <a:pt x="376" y="59"/>
                </a:cubicBezTo>
                <a:cubicBezTo>
                  <a:pt x="376" y="59"/>
                  <a:pt x="376" y="59"/>
                  <a:pt x="375" y="59"/>
                </a:cubicBezTo>
                <a:cubicBezTo>
                  <a:pt x="375" y="59"/>
                  <a:pt x="375" y="59"/>
                  <a:pt x="375" y="60"/>
                </a:cubicBezTo>
                <a:cubicBezTo>
                  <a:pt x="374" y="59"/>
                  <a:pt x="373" y="60"/>
                  <a:pt x="372" y="59"/>
                </a:cubicBezTo>
                <a:cubicBezTo>
                  <a:pt x="371" y="60"/>
                  <a:pt x="370" y="60"/>
                  <a:pt x="370" y="59"/>
                </a:cubicBezTo>
                <a:cubicBezTo>
                  <a:pt x="369" y="60"/>
                  <a:pt x="368" y="60"/>
                  <a:pt x="367" y="58"/>
                </a:cubicBezTo>
                <a:cubicBezTo>
                  <a:pt x="366" y="60"/>
                  <a:pt x="365" y="59"/>
                  <a:pt x="364" y="59"/>
                </a:cubicBezTo>
                <a:cubicBezTo>
                  <a:pt x="364" y="59"/>
                  <a:pt x="363" y="59"/>
                  <a:pt x="363" y="59"/>
                </a:cubicBezTo>
                <a:cubicBezTo>
                  <a:pt x="362" y="59"/>
                  <a:pt x="362" y="59"/>
                  <a:pt x="362" y="59"/>
                </a:cubicBezTo>
                <a:cubicBezTo>
                  <a:pt x="362" y="59"/>
                  <a:pt x="362" y="59"/>
                  <a:pt x="362" y="58"/>
                </a:cubicBezTo>
                <a:cubicBezTo>
                  <a:pt x="362" y="58"/>
                  <a:pt x="363" y="58"/>
                  <a:pt x="364" y="58"/>
                </a:cubicBezTo>
                <a:cubicBezTo>
                  <a:pt x="365" y="58"/>
                  <a:pt x="364" y="58"/>
                  <a:pt x="365" y="58"/>
                </a:cubicBezTo>
                <a:cubicBezTo>
                  <a:pt x="365" y="58"/>
                  <a:pt x="366" y="58"/>
                  <a:pt x="366" y="58"/>
                </a:cubicBezTo>
                <a:cubicBezTo>
                  <a:pt x="367" y="58"/>
                  <a:pt x="367" y="58"/>
                  <a:pt x="368" y="58"/>
                </a:cubicBezTo>
                <a:cubicBezTo>
                  <a:pt x="369" y="57"/>
                  <a:pt x="370" y="56"/>
                  <a:pt x="372" y="57"/>
                </a:cubicBezTo>
                <a:cubicBezTo>
                  <a:pt x="372" y="57"/>
                  <a:pt x="371" y="57"/>
                  <a:pt x="371" y="58"/>
                </a:cubicBezTo>
                <a:cubicBezTo>
                  <a:pt x="373" y="58"/>
                  <a:pt x="375" y="59"/>
                  <a:pt x="378" y="58"/>
                </a:cubicBezTo>
                <a:cubicBezTo>
                  <a:pt x="378" y="57"/>
                  <a:pt x="377" y="57"/>
                  <a:pt x="377" y="57"/>
                </a:cubicBezTo>
                <a:cubicBezTo>
                  <a:pt x="377" y="55"/>
                  <a:pt x="380" y="55"/>
                  <a:pt x="382" y="56"/>
                </a:cubicBezTo>
                <a:cubicBezTo>
                  <a:pt x="381" y="56"/>
                  <a:pt x="381" y="57"/>
                  <a:pt x="381" y="57"/>
                </a:cubicBezTo>
                <a:cubicBezTo>
                  <a:pt x="383" y="56"/>
                  <a:pt x="384" y="58"/>
                  <a:pt x="386" y="58"/>
                </a:cubicBezTo>
                <a:cubicBezTo>
                  <a:pt x="386" y="58"/>
                  <a:pt x="384" y="58"/>
                  <a:pt x="384" y="57"/>
                </a:cubicBezTo>
                <a:cubicBezTo>
                  <a:pt x="386" y="55"/>
                  <a:pt x="387" y="57"/>
                  <a:pt x="388" y="56"/>
                </a:cubicBezTo>
                <a:cubicBezTo>
                  <a:pt x="388" y="57"/>
                  <a:pt x="389" y="57"/>
                  <a:pt x="389" y="57"/>
                </a:cubicBezTo>
                <a:cubicBezTo>
                  <a:pt x="389" y="58"/>
                  <a:pt x="390" y="58"/>
                  <a:pt x="390" y="58"/>
                </a:cubicBezTo>
                <a:cubicBezTo>
                  <a:pt x="390" y="59"/>
                  <a:pt x="389" y="59"/>
                  <a:pt x="388" y="59"/>
                </a:cubicBezTo>
                <a:cubicBezTo>
                  <a:pt x="388" y="59"/>
                  <a:pt x="388" y="60"/>
                  <a:pt x="389" y="60"/>
                </a:cubicBezTo>
                <a:cubicBezTo>
                  <a:pt x="389" y="59"/>
                  <a:pt x="390" y="60"/>
                  <a:pt x="391" y="59"/>
                </a:cubicBezTo>
                <a:cubicBezTo>
                  <a:pt x="390" y="59"/>
                  <a:pt x="390" y="58"/>
                  <a:pt x="391" y="58"/>
                </a:cubicBezTo>
                <a:cubicBezTo>
                  <a:pt x="392" y="57"/>
                  <a:pt x="392" y="58"/>
                  <a:pt x="393" y="58"/>
                </a:cubicBezTo>
                <a:cubicBezTo>
                  <a:pt x="392" y="55"/>
                  <a:pt x="396" y="57"/>
                  <a:pt x="396" y="55"/>
                </a:cubicBezTo>
                <a:cubicBezTo>
                  <a:pt x="397" y="55"/>
                  <a:pt x="397" y="55"/>
                  <a:pt x="398" y="55"/>
                </a:cubicBezTo>
                <a:cubicBezTo>
                  <a:pt x="398" y="55"/>
                  <a:pt x="398" y="55"/>
                  <a:pt x="399" y="55"/>
                </a:cubicBezTo>
                <a:cubicBezTo>
                  <a:pt x="401" y="55"/>
                  <a:pt x="403" y="54"/>
                  <a:pt x="404" y="55"/>
                </a:cubicBezTo>
                <a:cubicBezTo>
                  <a:pt x="405" y="54"/>
                  <a:pt x="406" y="55"/>
                  <a:pt x="407" y="54"/>
                </a:cubicBezTo>
                <a:cubicBezTo>
                  <a:pt x="408" y="55"/>
                  <a:pt x="408" y="55"/>
                  <a:pt x="409" y="55"/>
                </a:cubicBezTo>
                <a:cubicBezTo>
                  <a:pt x="410" y="55"/>
                  <a:pt x="412" y="54"/>
                  <a:pt x="413" y="55"/>
                </a:cubicBezTo>
                <a:cubicBezTo>
                  <a:pt x="414" y="55"/>
                  <a:pt x="415" y="55"/>
                  <a:pt x="416" y="55"/>
                </a:cubicBezTo>
                <a:cubicBezTo>
                  <a:pt x="416" y="55"/>
                  <a:pt x="416" y="55"/>
                  <a:pt x="416" y="55"/>
                </a:cubicBezTo>
                <a:cubicBezTo>
                  <a:pt x="417" y="55"/>
                  <a:pt x="417" y="55"/>
                  <a:pt x="417" y="55"/>
                </a:cubicBezTo>
                <a:cubicBezTo>
                  <a:pt x="419" y="55"/>
                  <a:pt x="420" y="55"/>
                  <a:pt x="422" y="54"/>
                </a:cubicBezTo>
                <a:cubicBezTo>
                  <a:pt x="424" y="55"/>
                  <a:pt x="426" y="54"/>
                  <a:pt x="428" y="55"/>
                </a:cubicBezTo>
                <a:cubicBezTo>
                  <a:pt x="429" y="55"/>
                  <a:pt x="428" y="54"/>
                  <a:pt x="429" y="54"/>
                </a:cubicBezTo>
                <a:cubicBezTo>
                  <a:pt x="432" y="55"/>
                  <a:pt x="434" y="53"/>
                  <a:pt x="437" y="55"/>
                </a:cubicBezTo>
                <a:cubicBezTo>
                  <a:pt x="439" y="53"/>
                  <a:pt x="442" y="56"/>
                  <a:pt x="444" y="54"/>
                </a:cubicBezTo>
                <a:cubicBezTo>
                  <a:pt x="445" y="54"/>
                  <a:pt x="447" y="54"/>
                  <a:pt x="449" y="54"/>
                </a:cubicBezTo>
                <a:cubicBezTo>
                  <a:pt x="448" y="53"/>
                  <a:pt x="448" y="53"/>
                  <a:pt x="447" y="53"/>
                </a:cubicBezTo>
                <a:cubicBezTo>
                  <a:pt x="445" y="54"/>
                  <a:pt x="444" y="52"/>
                  <a:pt x="442" y="53"/>
                </a:cubicBezTo>
                <a:cubicBezTo>
                  <a:pt x="441" y="53"/>
                  <a:pt x="441" y="52"/>
                  <a:pt x="441" y="52"/>
                </a:cubicBezTo>
                <a:cubicBezTo>
                  <a:pt x="440" y="53"/>
                  <a:pt x="439" y="52"/>
                  <a:pt x="438" y="53"/>
                </a:cubicBezTo>
                <a:cubicBezTo>
                  <a:pt x="436" y="51"/>
                  <a:pt x="432" y="54"/>
                  <a:pt x="430" y="52"/>
                </a:cubicBezTo>
                <a:cubicBezTo>
                  <a:pt x="429" y="53"/>
                  <a:pt x="428" y="52"/>
                  <a:pt x="428" y="53"/>
                </a:cubicBezTo>
                <a:cubicBezTo>
                  <a:pt x="426" y="52"/>
                  <a:pt x="424" y="52"/>
                  <a:pt x="423" y="53"/>
                </a:cubicBezTo>
                <a:cubicBezTo>
                  <a:pt x="422" y="52"/>
                  <a:pt x="421" y="52"/>
                  <a:pt x="420" y="53"/>
                </a:cubicBezTo>
                <a:cubicBezTo>
                  <a:pt x="420" y="52"/>
                  <a:pt x="419" y="53"/>
                  <a:pt x="419" y="53"/>
                </a:cubicBezTo>
                <a:cubicBezTo>
                  <a:pt x="418" y="52"/>
                  <a:pt x="418" y="52"/>
                  <a:pt x="418" y="52"/>
                </a:cubicBezTo>
                <a:cubicBezTo>
                  <a:pt x="415" y="52"/>
                  <a:pt x="411" y="52"/>
                  <a:pt x="408" y="51"/>
                </a:cubicBezTo>
                <a:cubicBezTo>
                  <a:pt x="406" y="52"/>
                  <a:pt x="404" y="52"/>
                  <a:pt x="403" y="51"/>
                </a:cubicBezTo>
                <a:cubicBezTo>
                  <a:pt x="402" y="51"/>
                  <a:pt x="403" y="51"/>
                  <a:pt x="402" y="52"/>
                </a:cubicBezTo>
                <a:cubicBezTo>
                  <a:pt x="401" y="52"/>
                  <a:pt x="400" y="50"/>
                  <a:pt x="398" y="51"/>
                </a:cubicBezTo>
                <a:cubicBezTo>
                  <a:pt x="397" y="50"/>
                  <a:pt x="395" y="51"/>
                  <a:pt x="394" y="52"/>
                </a:cubicBezTo>
                <a:cubicBezTo>
                  <a:pt x="393" y="51"/>
                  <a:pt x="392" y="51"/>
                  <a:pt x="392" y="51"/>
                </a:cubicBezTo>
                <a:cubicBezTo>
                  <a:pt x="392" y="51"/>
                  <a:pt x="391" y="51"/>
                  <a:pt x="391" y="52"/>
                </a:cubicBezTo>
                <a:cubicBezTo>
                  <a:pt x="389" y="51"/>
                  <a:pt x="387" y="51"/>
                  <a:pt x="385" y="51"/>
                </a:cubicBezTo>
                <a:cubicBezTo>
                  <a:pt x="384" y="51"/>
                  <a:pt x="383" y="51"/>
                  <a:pt x="382" y="51"/>
                </a:cubicBezTo>
                <a:cubicBezTo>
                  <a:pt x="382" y="51"/>
                  <a:pt x="382" y="51"/>
                  <a:pt x="382" y="52"/>
                </a:cubicBezTo>
                <a:cubicBezTo>
                  <a:pt x="382" y="52"/>
                  <a:pt x="381" y="51"/>
                  <a:pt x="381" y="51"/>
                </a:cubicBezTo>
                <a:cubicBezTo>
                  <a:pt x="379" y="52"/>
                  <a:pt x="377" y="50"/>
                  <a:pt x="374" y="52"/>
                </a:cubicBezTo>
                <a:cubicBezTo>
                  <a:pt x="373" y="51"/>
                  <a:pt x="371" y="52"/>
                  <a:pt x="370" y="51"/>
                </a:cubicBezTo>
                <a:cubicBezTo>
                  <a:pt x="369" y="51"/>
                  <a:pt x="369" y="51"/>
                  <a:pt x="368" y="52"/>
                </a:cubicBezTo>
                <a:cubicBezTo>
                  <a:pt x="367" y="51"/>
                  <a:pt x="366" y="51"/>
                  <a:pt x="365" y="52"/>
                </a:cubicBezTo>
                <a:cubicBezTo>
                  <a:pt x="365" y="51"/>
                  <a:pt x="364" y="51"/>
                  <a:pt x="364" y="51"/>
                </a:cubicBezTo>
                <a:cubicBezTo>
                  <a:pt x="359" y="52"/>
                  <a:pt x="355" y="51"/>
                  <a:pt x="350" y="52"/>
                </a:cubicBezTo>
                <a:cubicBezTo>
                  <a:pt x="349" y="52"/>
                  <a:pt x="349" y="52"/>
                  <a:pt x="348" y="52"/>
                </a:cubicBezTo>
                <a:cubicBezTo>
                  <a:pt x="345" y="53"/>
                  <a:pt x="342" y="52"/>
                  <a:pt x="339" y="54"/>
                </a:cubicBezTo>
                <a:cubicBezTo>
                  <a:pt x="338" y="54"/>
                  <a:pt x="337" y="54"/>
                  <a:pt x="336" y="55"/>
                </a:cubicBezTo>
                <a:cubicBezTo>
                  <a:pt x="336" y="54"/>
                  <a:pt x="336" y="54"/>
                  <a:pt x="336" y="54"/>
                </a:cubicBezTo>
                <a:cubicBezTo>
                  <a:pt x="334" y="54"/>
                  <a:pt x="332" y="55"/>
                  <a:pt x="330" y="55"/>
                </a:cubicBezTo>
                <a:cubicBezTo>
                  <a:pt x="329" y="55"/>
                  <a:pt x="329" y="55"/>
                  <a:pt x="328" y="55"/>
                </a:cubicBezTo>
                <a:cubicBezTo>
                  <a:pt x="327" y="55"/>
                  <a:pt x="325" y="55"/>
                  <a:pt x="324" y="56"/>
                </a:cubicBezTo>
                <a:cubicBezTo>
                  <a:pt x="323" y="56"/>
                  <a:pt x="322" y="56"/>
                  <a:pt x="321" y="56"/>
                </a:cubicBezTo>
                <a:cubicBezTo>
                  <a:pt x="318" y="56"/>
                  <a:pt x="313" y="57"/>
                  <a:pt x="310" y="57"/>
                </a:cubicBezTo>
                <a:cubicBezTo>
                  <a:pt x="309" y="57"/>
                  <a:pt x="310" y="58"/>
                  <a:pt x="309" y="58"/>
                </a:cubicBezTo>
                <a:cubicBezTo>
                  <a:pt x="309" y="57"/>
                  <a:pt x="308" y="57"/>
                  <a:pt x="307" y="58"/>
                </a:cubicBezTo>
                <a:cubicBezTo>
                  <a:pt x="306" y="57"/>
                  <a:pt x="304" y="58"/>
                  <a:pt x="302" y="58"/>
                </a:cubicBezTo>
                <a:cubicBezTo>
                  <a:pt x="302" y="58"/>
                  <a:pt x="302" y="58"/>
                  <a:pt x="302" y="58"/>
                </a:cubicBezTo>
                <a:cubicBezTo>
                  <a:pt x="301" y="58"/>
                  <a:pt x="301" y="57"/>
                  <a:pt x="301" y="58"/>
                </a:cubicBezTo>
                <a:cubicBezTo>
                  <a:pt x="301" y="58"/>
                  <a:pt x="300" y="58"/>
                  <a:pt x="301" y="58"/>
                </a:cubicBezTo>
                <a:cubicBezTo>
                  <a:pt x="300" y="58"/>
                  <a:pt x="300" y="58"/>
                  <a:pt x="299" y="57"/>
                </a:cubicBezTo>
                <a:cubicBezTo>
                  <a:pt x="295" y="58"/>
                  <a:pt x="291" y="58"/>
                  <a:pt x="288" y="58"/>
                </a:cubicBezTo>
                <a:cubicBezTo>
                  <a:pt x="287" y="57"/>
                  <a:pt x="286" y="57"/>
                  <a:pt x="285" y="58"/>
                </a:cubicBezTo>
                <a:cubicBezTo>
                  <a:pt x="286" y="59"/>
                  <a:pt x="285" y="59"/>
                  <a:pt x="285" y="60"/>
                </a:cubicBezTo>
                <a:cubicBezTo>
                  <a:pt x="286" y="60"/>
                  <a:pt x="287" y="60"/>
                  <a:pt x="287" y="61"/>
                </a:cubicBezTo>
                <a:cubicBezTo>
                  <a:pt x="287" y="61"/>
                  <a:pt x="286" y="61"/>
                  <a:pt x="286" y="62"/>
                </a:cubicBezTo>
                <a:cubicBezTo>
                  <a:pt x="286" y="62"/>
                  <a:pt x="287" y="62"/>
                  <a:pt x="287" y="62"/>
                </a:cubicBezTo>
                <a:cubicBezTo>
                  <a:pt x="287" y="63"/>
                  <a:pt x="287" y="63"/>
                  <a:pt x="287" y="64"/>
                </a:cubicBezTo>
                <a:cubicBezTo>
                  <a:pt x="287" y="64"/>
                  <a:pt x="286" y="64"/>
                  <a:pt x="286" y="63"/>
                </a:cubicBezTo>
                <a:cubicBezTo>
                  <a:pt x="286" y="63"/>
                  <a:pt x="286" y="62"/>
                  <a:pt x="285" y="62"/>
                </a:cubicBezTo>
                <a:cubicBezTo>
                  <a:pt x="285" y="62"/>
                  <a:pt x="286" y="61"/>
                  <a:pt x="285" y="61"/>
                </a:cubicBezTo>
                <a:cubicBezTo>
                  <a:pt x="284" y="62"/>
                  <a:pt x="285" y="62"/>
                  <a:pt x="284" y="63"/>
                </a:cubicBezTo>
                <a:cubicBezTo>
                  <a:pt x="284" y="63"/>
                  <a:pt x="283" y="63"/>
                  <a:pt x="283" y="63"/>
                </a:cubicBezTo>
                <a:cubicBezTo>
                  <a:pt x="283" y="62"/>
                  <a:pt x="282" y="61"/>
                  <a:pt x="281" y="62"/>
                </a:cubicBezTo>
                <a:cubicBezTo>
                  <a:pt x="281" y="62"/>
                  <a:pt x="282" y="62"/>
                  <a:pt x="281" y="62"/>
                </a:cubicBezTo>
                <a:cubicBezTo>
                  <a:pt x="281" y="63"/>
                  <a:pt x="279" y="63"/>
                  <a:pt x="279" y="62"/>
                </a:cubicBezTo>
                <a:cubicBezTo>
                  <a:pt x="278" y="62"/>
                  <a:pt x="278" y="62"/>
                  <a:pt x="277" y="62"/>
                </a:cubicBezTo>
                <a:cubicBezTo>
                  <a:pt x="277" y="62"/>
                  <a:pt x="277" y="62"/>
                  <a:pt x="276" y="62"/>
                </a:cubicBezTo>
                <a:cubicBezTo>
                  <a:pt x="276" y="62"/>
                  <a:pt x="276" y="62"/>
                  <a:pt x="276" y="62"/>
                </a:cubicBezTo>
                <a:cubicBezTo>
                  <a:pt x="273" y="62"/>
                  <a:pt x="270" y="62"/>
                  <a:pt x="268" y="62"/>
                </a:cubicBezTo>
                <a:cubicBezTo>
                  <a:pt x="267" y="62"/>
                  <a:pt x="268" y="63"/>
                  <a:pt x="267" y="63"/>
                </a:cubicBezTo>
                <a:cubicBezTo>
                  <a:pt x="267" y="62"/>
                  <a:pt x="267" y="62"/>
                  <a:pt x="267" y="62"/>
                </a:cubicBezTo>
                <a:cubicBezTo>
                  <a:pt x="264" y="62"/>
                  <a:pt x="262" y="63"/>
                  <a:pt x="260" y="61"/>
                </a:cubicBezTo>
                <a:cubicBezTo>
                  <a:pt x="259" y="59"/>
                  <a:pt x="257" y="60"/>
                  <a:pt x="256" y="59"/>
                </a:cubicBezTo>
                <a:cubicBezTo>
                  <a:pt x="256" y="59"/>
                  <a:pt x="257" y="59"/>
                  <a:pt x="256" y="58"/>
                </a:cubicBezTo>
                <a:cubicBezTo>
                  <a:pt x="256" y="59"/>
                  <a:pt x="256" y="58"/>
                  <a:pt x="255" y="59"/>
                </a:cubicBezTo>
                <a:cubicBezTo>
                  <a:pt x="256" y="59"/>
                  <a:pt x="256" y="59"/>
                  <a:pt x="256" y="59"/>
                </a:cubicBezTo>
                <a:cubicBezTo>
                  <a:pt x="255" y="59"/>
                  <a:pt x="255" y="59"/>
                  <a:pt x="255" y="58"/>
                </a:cubicBezTo>
                <a:cubicBezTo>
                  <a:pt x="253" y="57"/>
                  <a:pt x="250" y="57"/>
                  <a:pt x="247" y="59"/>
                </a:cubicBezTo>
                <a:cubicBezTo>
                  <a:pt x="247" y="59"/>
                  <a:pt x="246" y="59"/>
                  <a:pt x="246" y="58"/>
                </a:cubicBezTo>
                <a:cubicBezTo>
                  <a:pt x="246" y="58"/>
                  <a:pt x="247" y="58"/>
                  <a:pt x="246" y="58"/>
                </a:cubicBezTo>
                <a:cubicBezTo>
                  <a:pt x="246" y="58"/>
                  <a:pt x="245" y="58"/>
                  <a:pt x="245" y="58"/>
                </a:cubicBezTo>
                <a:cubicBezTo>
                  <a:pt x="246" y="57"/>
                  <a:pt x="248" y="56"/>
                  <a:pt x="249" y="57"/>
                </a:cubicBezTo>
                <a:cubicBezTo>
                  <a:pt x="248" y="57"/>
                  <a:pt x="248" y="57"/>
                  <a:pt x="247" y="57"/>
                </a:cubicBezTo>
                <a:cubicBezTo>
                  <a:pt x="247" y="58"/>
                  <a:pt x="248" y="58"/>
                  <a:pt x="248" y="57"/>
                </a:cubicBezTo>
                <a:cubicBezTo>
                  <a:pt x="249" y="57"/>
                  <a:pt x="251" y="57"/>
                  <a:pt x="252" y="57"/>
                </a:cubicBezTo>
                <a:cubicBezTo>
                  <a:pt x="253" y="55"/>
                  <a:pt x="255" y="54"/>
                  <a:pt x="257" y="54"/>
                </a:cubicBezTo>
                <a:cubicBezTo>
                  <a:pt x="257" y="53"/>
                  <a:pt x="257" y="52"/>
                  <a:pt x="258" y="52"/>
                </a:cubicBezTo>
                <a:cubicBezTo>
                  <a:pt x="258" y="52"/>
                  <a:pt x="258" y="53"/>
                  <a:pt x="258" y="54"/>
                </a:cubicBezTo>
                <a:cubicBezTo>
                  <a:pt x="258" y="54"/>
                  <a:pt x="258" y="54"/>
                  <a:pt x="257" y="54"/>
                </a:cubicBezTo>
                <a:cubicBezTo>
                  <a:pt x="257" y="55"/>
                  <a:pt x="258" y="55"/>
                  <a:pt x="258" y="55"/>
                </a:cubicBezTo>
                <a:cubicBezTo>
                  <a:pt x="259" y="54"/>
                  <a:pt x="260" y="56"/>
                  <a:pt x="261" y="55"/>
                </a:cubicBezTo>
                <a:cubicBezTo>
                  <a:pt x="262" y="55"/>
                  <a:pt x="262" y="55"/>
                  <a:pt x="262" y="54"/>
                </a:cubicBezTo>
                <a:cubicBezTo>
                  <a:pt x="263" y="54"/>
                  <a:pt x="264" y="54"/>
                  <a:pt x="264" y="54"/>
                </a:cubicBezTo>
                <a:cubicBezTo>
                  <a:pt x="265" y="53"/>
                  <a:pt x="265" y="54"/>
                  <a:pt x="266" y="54"/>
                </a:cubicBezTo>
                <a:cubicBezTo>
                  <a:pt x="266" y="53"/>
                  <a:pt x="267" y="53"/>
                  <a:pt x="268" y="52"/>
                </a:cubicBezTo>
                <a:cubicBezTo>
                  <a:pt x="270" y="54"/>
                  <a:pt x="273" y="52"/>
                  <a:pt x="276" y="52"/>
                </a:cubicBezTo>
                <a:cubicBezTo>
                  <a:pt x="276" y="52"/>
                  <a:pt x="275" y="51"/>
                  <a:pt x="276" y="51"/>
                </a:cubicBezTo>
                <a:cubicBezTo>
                  <a:pt x="276" y="51"/>
                  <a:pt x="277" y="52"/>
                  <a:pt x="278" y="51"/>
                </a:cubicBezTo>
                <a:cubicBezTo>
                  <a:pt x="279" y="52"/>
                  <a:pt x="282" y="51"/>
                  <a:pt x="283" y="51"/>
                </a:cubicBezTo>
                <a:cubicBezTo>
                  <a:pt x="285" y="52"/>
                  <a:pt x="287" y="50"/>
                  <a:pt x="289" y="50"/>
                </a:cubicBezTo>
                <a:cubicBezTo>
                  <a:pt x="289" y="50"/>
                  <a:pt x="289" y="50"/>
                  <a:pt x="289" y="50"/>
                </a:cubicBezTo>
                <a:cubicBezTo>
                  <a:pt x="292" y="50"/>
                  <a:pt x="294" y="51"/>
                  <a:pt x="296" y="49"/>
                </a:cubicBezTo>
                <a:cubicBezTo>
                  <a:pt x="297" y="50"/>
                  <a:pt x="298" y="49"/>
                  <a:pt x="299" y="49"/>
                </a:cubicBezTo>
                <a:cubicBezTo>
                  <a:pt x="299" y="49"/>
                  <a:pt x="299" y="49"/>
                  <a:pt x="299" y="49"/>
                </a:cubicBezTo>
                <a:cubicBezTo>
                  <a:pt x="302" y="49"/>
                  <a:pt x="306" y="50"/>
                  <a:pt x="309" y="48"/>
                </a:cubicBezTo>
                <a:cubicBezTo>
                  <a:pt x="310" y="49"/>
                  <a:pt x="311" y="48"/>
                  <a:pt x="312" y="48"/>
                </a:cubicBezTo>
                <a:cubicBezTo>
                  <a:pt x="313" y="48"/>
                  <a:pt x="312" y="47"/>
                  <a:pt x="313" y="47"/>
                </a:cubicBezTo>
                <a:cubicBezTo>
                  <a:pt x="313" y="48"/>
                  <a:pt x="313" y="48"/>
                  <a:pt x="313" y="48"/>
                </a:cubicBezTo>
                <a:cubicBezTo>
                  <a:pt x="314" y="47"/>
                  <a:pt x="315" y="48"/>
                  <a:pt x="316" y="47"/>
                </a:cubicBezTo>
                <a:cubicBezTo>
                  <a:pt x="316" y="48"/>
                  <a:pt x="316" y="48"/>
                  <a:pt x="317" y="48"/>
                </a:cubicBezTo>
                <a:cubicBezTo>
                  <a:pt x="320" y="47"/>
                  <a:pt x="324" y="47"/>
                  <a:pt x="327" y="47"/>
                </a:cubicBezTo>
                <a:cubicBezTo>
                  <a:pt x="328" y="46"/>
                  <a:pt x="327" y="46"/>
                  <a:pt x="328" y="45"/>
                </a:cubicBezTo>
                <a:cubicBezTo>
                  <a:pt x="328" y="46"/>
                  <a:pt x="328" y="46"/>
                  <a:pt x="329" y="47"/>
                </a:cubicBezTo>
                <a:cubicBezTo>
                  <a:pt x="329" y="46"/>
                  <a:pt x="329" y="47"/>
                  <a:pt x="330" y="47"/>
                </a:cubicBezTo>
                <a:cubicBezTo>
                  <a:pt x="329" y="46"/>
                  <a:pt x="328" y="46"/>
                  <a:pt x="329" y="45"/>
                </a:cubicBezTo>
                <a:cubicBezTo>
                  <a:pt x="330" y="45"/>
                  <a:pt x="331" y="45"/>
                  <a:pt x="331" y="44"/>
                </a:cubicBezTo>
                <a:cubicBezTo>
                  <a:pt x="331" y="44"/>
                  <a:pt x="331" y="45"/>
                  <a:pt x="331" y="45"/>
                </a:cubicBezTo>
                <a:cubicBezTo>
                  <a:pt x="331" y="45"/>
                  <a:pt x="330" y="45"/>
                  <a:pt x="330" y="45"/>
                </a:cubicBezTo>
                <a:cubicBezTo>
                  <a:pt x="331" y="46"/>
                  <a:pt x="331" y="46"/>
                  <a:pt x="331" y="46"/>
                </a:cubicBezTo>
                <a:cubicBezTo>
                  <a:pt x="333" y="46"/>
                  <a:pt x="334" y="47"/>
                  <a:pt x="336" y="46"/>
                </a:cubicBezTo>
                <a:cubicBezTo>
                  <a:pt x="335" y="44"/>
                  <a:pt x="334" y="46"/>
                  <a:pt x="333" y="46"/>
                </a:cubicBezTo>
                <a:cubicBezTo>
                  <a:pt x="333" y="45"/>
                  <a:pt x="332" y="45"/>
                  <a:pt x="333" y="45"/>
                </a:cubicBezTo>
                <a:cubicBezTo>
                  <a:pt x="334" y="44"/>
                  <a:pt x="335" y="45"/>
                  <a:pt x="335" y="45"/>
                </a:cubicBezTo>
                <a:cubicBezTo>
                  <a:pt x="337" y="45"/>
                  <a:pt x="338" y="44"/>
                  <a:pt x="340" y="45"/>
                </a:cubicBezTo>
                <a:cubicBezTo>
                  <a:pt x="339" y="44"/>
                  <a:pt x="339" y="45"/>
                  <a:pt x="339" y="44"/>
                </a:cubicBezTo>
                <a:cubicBezTo>
                  <a:pt x="340" y="44"/>
                  <a:pt x="340" y="43"/>
                  <a:pt x="341" y="44"/>
                </a:cubicBezTo>
                <a:cubicBezTo>
                  <a:pt x="341" y="43"/>
                  <a:pt x="341" y="43"/>
                  <a:pt x="341" y="43"/>
                </a:cubicBezTo>
                <a:cubicBezTo>
                  <a:pt x="342" y="43"/>
                  <a:pt x="343" y="44"/>
                  <a:pt x="344" y="44"/>
                </a:cubicBezTo>
                <a:cubicBezTo>
                  <a:pt x="344" y="44"/>
                  <a:pt x="343" y="43"/>
                  <a:pt x="344" y="42"/>
                </a:cubicBezTo>
                <a:cubicBezTo>
                  <a:pt x="344" y="43"/>
                  <a:pt x="345" y="42"/>
                  <a:pt x="345" y="42"/>
                </a:cubicBezTo>
                <a:cubicBezTo>
                  <a:pt x="345" y="43"/>
                  <a:pt x="346" y="43"/>
                  <a:pt x="346" y="44"/>
                </a:cubicBezTo>
                <a:cubicBezTo>
                  <a:pt x="347" y="43"/>
                  <a:pt x="346" y="43"/>
                  <a:pt x="346" y="43"/>
                </a:cubicBezTo>
                <a:cubicBezTo>
                  <a:pt x="346" y="42"/>
                  <a:pt x="347" y="43"/>
                  <a:pt x="347" y="43"/>
                </a:cubicBezTo>
                <a:cubicBezTo>
                  <a:pt x="347" y="43"/>
                  <a:pt x="347" y="44"/>
                  <a:pt x="346" y="44"/>
                </a:cubicBezTo>
                <a:cubicBezTo>
                  <a:pt x="347" y="44"/>
                  <a:pt x="347" y="44"/>
                  <a:pt x="347" y="45"/>
                </a:cubicBezTo>
                <a:cubicBezTo>
                  <a:pt x="346" y="45"/>
                  <a:pt x="346" y="44"/>
                  <a:pt x="346" y="45"/>
                </a:cubicBezTo>
                <a:cubicBezTo>
                  <a:pt x="346" y="46"/>
                  <a:pt x="348" y="45"/>
                  <a:pt x="349" y="45"/>
                </a:cubicBezTo>
                <a:cubicBezTo>
                  <a:pt x="349" y="44"/>
                  <a:pt x="351" y="44"/>
                  <a:pt x="351" y="44"/>
                </a:cubicBezTo>
                <a:cubicBezTo>
                  <a:pt x="352" y="43"/>
                  <a:pt x="351" y="42"/>
                  <a:pt x="351" y="42"/>
                </a:cubicBezTo>
                <a:cubicBezTo>
                  <a:pt x="351" y="42"/>
                  <a:pt x="351" y="42"/>
                  <a:pt x="352" y="42"/>
                </a:cubicBezTo>
                <a:cubicBezTo>
                  <a:pt x="352" y="42"/>
                  <a:pt x="352" y="41"/>
                  <a:pt x="352" y="42"/>
                </a:cubicBezTo>
                <a:cubicBezTo>
                  <a:pt x="352" y="42"/>
                  <a:pt x="352" y="43"/>
                  <a:pt x="352" y="44"/>
                </a:cubicBezTo>
                <a:cubicBezTo>
                  <a:pt x="354" y="43"/>
                  <a:pt x="355" y="44"/>
                  <a:pt x="356" y="43"/>
                </a:cubicBezTo>
                <a:cubicBezTo>
                  <a:pt x="357" y="43"/>
                  <a:pt x="357" y="44"/>
                  <a:pt x="358" y="44"/>
                </a:cubicBezTo>
                <a:cubicBezTo>
                  <a:pt x="358" y="43"/>
                  <a:pt x="357" y="43"/>
                  <a:pt x="356" y="43"/>
                </a:cubicBezTo>
                <a:cubicBezTo>
                  <a:pt x="357" y="43"/>
                  <a:pt x="357" y="43"/>
                  <a:pt x="358" y="42"/>
                </a:cubicBezTo>
                <a:cubicBezTo>
                  <a:pt x="358" y="42"/>
                  <a:pt x="359" y="43"/>
                  <a:pt x="359" y="44"/>
                </a:cubicBezTo>
                <a:cubicBezTo>
                  <a:pt x="360" y="43"/>
                  <a:pt x="361" y="44"/>
                  <a:pt x="360" y="45"/>
                </a:cubicBezTo>
                <a:cubicBezTo>
                  <a:pt x="361" y="45"/>
                  <a:pt x="363" y="45"/>
                  <a:pt x="364" y="45"/>
                </a:cubicBezTo>
                <a:cubicBezTo>
                  <a:pt x="364" y="44"/>
                  <a:pt x="364" y="44"/>
                  <a:pt x="364" y="44"/>
                </a:cubicBezTo>
                <a:cubicBezTo>
                  <a:pt x="365" y="44"/>
                  <a:pt x="366" y="43"/>
                  <a:pt x="366" y="44"/>
                </a:cubicBezTo>
                <a:cubicBezTo>
                  <a:pt x="366" y="44"/>
                  <a:pt x="366" y="44"/>
                  <a:pt x="366" y="44"/>
                </a:cubicBezTo>
                <a:cubicBezTo>
                  <a:pt x="367" y="44"/>
                  <a:pt x="366" y="43"/>
                  <a:pt x="367" y="43"/>
                </a:cubicBezTo>
                <a:cubicBezTo>
                  <a:pt x="369" y="42"/>
                  <a:pt x="370" y="46"/>
                  <a:pt x="372" y="44"/>
                </a:cubicBezTo>
                <a:cubicBezTo>
                  <a:pt x="372" y="44"/>
                  <a:pt x="371" y="43"/>
                  <a:pt x="372" y="43"/>
                </a:cubicBezTo>
                <a:cubicBezTo>
                  <a:pt x="372" y="43"/>
                  <a:pt x="373" y="43"/>
                  <a:pt x="373" y="43"/>
                </a:cubicBezTo>
                <a:cubicBezTo>
                  <a:pt x="373" y="42"/>
                  <a:pt x="372" y="41"/>
                  <a:pt x="374" y="41"/>
                </a:cubicBezTo>
                <a:cubicBezTo>
                  <a:pt x="374" y="42"/>
                  <a:pt x="374" y="42"/>
                  <a:pt x="374" y="43"/>
                </a:cubicBezTo>
                <a:cubicBezTo>
                  <a:pt x="375" y="43"/>
                  <a:pt x="375" y="42"/>
                  <a:pt x="375" y="42"/>
                </a:cubicBezTo>
                <a:cubicBezTo>
                  <a:pt x="375" y="42"/>
                  <a:pt x="375" y="41"/>
                  <a:pt x="375" y="41"/>
                </a:cubicBezTo>
                <a:cubicBezTo>
                  <a:pt x="376" y="41"/>
                  <a:pt x="377" y="41"/>
                  <a:pt x="378" y="41"/>
                </a:cubicBezTo>
                <a:cubicBezTo>
                  <a:pt x="379" y="42"/>
                  <a:pt x="379" y="43"/>
                  <a:pt x="380" y="43"/>
                </a:cubicBezTo>
                <a:cubicBezTo>
                  <a:pt x="379" y="44"/>
                  <a:pt x="379" y="44"/>
                  <a:pt x="379" y="44"/>
                </a:cubicBezTo>
                <a:cubicBezTo>
                  <a:pt x="380" y="44"/>
                  <a:pt x="381" y="45"/>
                  <a:pt x="382" y="44"/>
                </a:cubicBezTo>
                <a:cubicBezTo>
                  <a:pt x="383" y="45"/>
                  <a:pt x="383" y="44"/>
                  <a:pt x="384" y="44"/>
                </a:cubicBezTo>
                <a:cubicBezTo>
                  <a:pt x="384" y="44"/>
                  <a:pt x="384" y="44"/>
                  <a:pt x="384" y="44"/>
                </a:cubicBezTo>
                <a:cubicBezTo>
                  <a:pt x="384" y="43"/>
                  <a:pt x="383" y="43"/>
                  <a:pt x="383" y="43"/>
                </a:cubicBezTo>
                <a:cubicBezTo>
                  <a:pt x="383" y="43"/>
                  <a:pt x="383" y="42"/>
                  <a:pt x="383" y="42"/>
                </a:cubicBezTo>
                <a:cubicBezTo>
                  <a:pt x="384" y="42"/>
                  <a:pt x="384" y="41"/>
                  <a:pt x="385" y="41"/>
                </a:cubicBezTo>
                <a:cubicBezTo>
                  <a:pt x="385" y="42"/>
                  <a:pt x="385" y="43"/>
                  <a:pt x="386" y="43"/>
                </a:cubicBezTo>
                <a:cubicBezTo>
                  <a:pt x="386" y="42"/>
                  <a:pt x="386" y="42"/>
                  <a:pt x="386" y="42"/>
                </a:cubicBezTo>
                <a:cubicBezTo>
                  <a:pt x="386" y="41"/>
                  <a:pt x="386" y="41"/>
                  <a:pt x="387" y="40"/>
                </a:cubicBezTo>
                <a:cubicBezTo>
                  <a:pt x="386" y="40"/>
                  <a:pt x="385" y="39"/>
                  <a:pt x="385" y="40"/>
                </a:cubicBezTo>
                <a:cubicBezTo>
                  <a:pt x="385" y="39"/>
                  <a:pt x="385" y="40"/>
                  <a:pt x="385" y="40"/>
                </a:cubicBezTo>
                <a:cubicBezTo>
                  <a:pt x="385" y="40"/>
                  <a:pt x="384" y="40"/>
                  <a:pt x="383" y="39"/>
                </a:cubicBezTo>
                <a:cubicBezTo>
                  <a:pt x="383" y="40"/>
                  <a:pt x="383" y="40"/>
                  <a:pt x="382" y="40"/>
                </a:cubicBezTo>
                <a:cubicBezTo>
                  <a:pt x="383" y="40"/>
                  <a:pt x="383" y="40"/>
                  <a:pt x="383" y="41"/>
                </a:cubicBezTo>
                <a:cubicBezTo>
                  <a:pt x="383" y="41"/>
                  <a:pt x="382" y="41"/>
                  <a:pt x="382" y="41"/>
                </a:cubicBezTo>
                <a:cubicBezTo>
                  <a:pt x="382" y="41"/>
                  <a:pt x="381" y="40"/>
                  <a:pt x="381" y="40"/>
                </a:cubicBezTo>
                <a:cubicBezTo>
                  <a:pt x="380" y="40"/>
                  <a:pt x="380" y="40"/>
                  <a:pt x="380" y="39"/>
                </a:cubicBezTo>
                <a:cubicBezTo>
                  <a:pt x="379" y="39"/>
                  <a:pt x="378" y="39"/>
                  <a:pt x="377" y="40"/>
                </a:cubicBezTo>
                <a:cubicBezTo>
                  <a:pt x="377" y="40"/>
                  <a:pt x="377" y="40"/>
                  <a:pt x="377" y="40"/>
                </a:cubicBezTo>
                <a:cubicBezTo>
                  <a:pt x="376" y="40"/>
                  <a:pt x="376" y="41"/>
                  <a:pt x="375" y="41"/>
                </a:cubicBezTo>
                <a:cubicBezTo>
                  <a:pt x="375" y="40"/>
                  <a:pt x="374" y="39"/>
                  <a:pt x="373" y="40"/>
                </a:cubicBezTo>
                <a:cubicBezTo>
                  <a:pt x="373" y="40"/>
                  <a:pt x="373" y="40"/>
                  <a:pt x="373" y="40"/>
                </a:cubicBezTo>
                <a:cubicBezTo>
                  <a:pt x="374" y="40"/>
                  <a:pt x="374" y="41"/>
                  <a:pt x="373" y="40"/>
                </a:cubicBezTo>
                <a:cubicBezTo>
                  <a:pt x="373" y="41"/>
                  <a:pt x="372" y="41"/>
                  <a:pt x="372" y="39"/>
                </a:cubicBezTo>
                <a:cubicBezTo>
                  <a:pt x="370" y="40"/>
                  <a:pt x="370" y="41"/>
                  <a:pt x="369" y="41"/>
                </a:cubicBezTo>
                <a:cubicBezTo>
                  <a:pt x="369" y="40"/>
                  <a:pt x="369" y="40"/>
                  <a:pt x="368" y="40"/>
                </a:cubicBezTo>
                <a:cubicBezTo>
                  <a:pt x="367" y="41"/>
                  <a:pt x="366" y="40"/>
                  <a:pt x="365" y="40"/>
                </a:cubicBezTo>
                <a:cubicBezTo>
                  <a:pt x="364" y="40"/>
                  <a:pt x="364" y="41"/>
                  <a:pt x="363" y="41"/>
                </a:cubicBezTo>
                <a:cubicBezTo>
                  <a:pt x="363" y="40"/>
                  <a:pt x="363" y="40"/>
                  <a:pt x="363" y="40"/>
                </a:cubicBezTo>
                <a:cubicBezTo>
                  <a:pt x="362" y="40"/>
                  <a:pt x="363" y="41"/>
                  <a:pt x="362" y="41"/>
                </a:cubicBezTo>
                <a:cubicBezTo>
                  <a:pt x="361" y="41"/>
                  <a:pt x="361" y="41"/>
                  <a:pt x="360" y="40"/>
                </a:cubicBezTo>
                <a:cubicBezTo>
                  <a:pt x="359" y="41"/>
                  <a:pt x="358" y="41"/>
                  <a:pt x="356" y="41"/>
                </a:cubicBezTo>
                <a:cubicBezTo>
                  <a:pt x="356" y="41"/>
                  <a:pt x="356" y="40"/>
                  <a:pt x="355" y="40"/>
                </a:cubicBezTo>
                <a:cubicBezTo>
                  <a:pt x="355" y="41"/>
                  <a:pt x="356" y="41"/>
                  <a:pt x="355" y="42"/>
                </a:cubicBezTo>
                <a:cubicBezTo>
                  <a:pt x="354" y="42"/>
                  <a:pt x="354" y="41"/>
                  <a:pt x="354" y="41"/>
                </a:cubicBezTo>
                <a:cubicBezTo>
                  <a:pt x="353" y="41"/>
                  <a:pt x="352" y="41"/>
                  <a:pt x="352" y="41"/>
                </a:cubicBezTo>
                <a:cubicBezTo>
                  <a:pt x="352" y="41"/>
                  <a:pt x="352" y="40"/>
                  <a:pt x="351" y="40"/>
                </a:cubicBezTo>
                <a:cubicBezTo>
                  <a:pt x="351" y="40"/>
                  <a:pt x="351" y="41"/>
                  <a:pt x="350" y="41"/>
                </a:cubicBezTo>
                <a:cubicBezTo>
                  <a:pt x="350" y="41"/>
                  <a:pt x="349" y="41"/>
                  <a:pt x="349" y="41"/>
                </a:cubicBezTo>
                <a:cubicBezTo>
                  <a:pt x="348" y="41"/>
                  <a:pt x="348" y="41"/>
                  <a:pt x="348" y="41"/>
                </a:cubicBezTo>
                <a:cubicBezTo>
                  <a:pt x="346" y="40"/>
                  <a:pt x="345" y="41"/>
                  <a:pt x="343" y="42"/>
                </a:cubicBezTo>
                <a:cubicBezTo>
                  <a:pt x="343" y="42"/>
                  <a:pt x="343" y="41"/>
                  <a:pt x="343" y="41"/>
                </a:cubicBezTo>
                <a:cubicBezTo>
                  <a:pt x="341" y="41"/>
                  <a:pt x="341" y="41"/>
                  <a:pt x="340" y="42"/>
                </a:cubicBezTo>
                <a:cubicBezTo>
                  <a:pt x="340" y="41"/>
                  <a:pt x="339" y="41"/>
                  <a:pt x="338" y="41"/>
                </a:cubicBezTo>
                <a:cubicBezTo>
                  <a:pt x="338" y="41"/>
                  <a:pt x="338" y="41"/>
                  <a:pt x="338" y="42"/>
                </a:cubicBezTo>
                <a:cubicBezTo>
                  <a:pt x="337" y="42"/>
                  <a:pt x="337" y="42"/>
                  <a:pt x="337" y="41"/>
                </a:cubicBezTo>
                <a:cubicBezTo>
                  <a:pt x="337" y="41"/>
                  <a:pt x="336" y="42"/>
                  <a:pt x="336" y="42"/>
                </a:cubicBezTo>
                <a:cubicBezTo>
                  <a:pt x="333" y="41"/>
                  <a:pt x="329" y="42"/>
                  <a:pt x="326" y="42"/>
                </a:cubicBezTo>
                <a:cubicBezTo>
                  <a:pt x="326" y="42"/>
                  <a:pt x="326" y="42"/>
                  <a:pt x="325" y="42"/>
                </a:cubicBezTo>
                <a:cubicBezTo>
                  <a:pt x="325" y="42"/>
                  <a:pt x="325" y="42"/>
                  <a:pt x="324" y="42"/>
                </a:cubicBezTo>
                <a:cubicBezTo>
                  <a:pt x="322" y="43"/>
                  <a:pt x="319" y="42"/>
                  <a:pt x="316" y="43"/>
                </a:cubicBezTo>
                <a:cubicBezTo>
                  <a:pt x="316" y="43"/>
                  <a:pt x="316" y="43"/>
                  <a:pt x="316" y="43"/>
                </a:cubicBezTo>
                <a:cubicBezTo>
                  <a:pt x="316" y="43"/>
                  <a:pt x="315" y="43"/>
                  <a:pt x="315" y="43"/>
                </a:cubicBezTo>
                <a:cubicBezTo>
                  <a:pt x="315" y="43"/>
                  <a:pt x="316" y="44"/>
                  <a:pt x="316" y="44"/>
                </a:cubicBezTo>
                <a:cubicBezTo>
                  <a:pt x="316" y="45"/>
                  <a:pt x="315" y="43"/>
                  <a:pt x="315" y="43"/>
                </a:cubicBezTo>
                <a:cubicBezTo>
                  <a:pt x="315" y="43"/>
                  <a:pt x="315" y="43"/>
                  <a:pt x="315" y="43"/>
                </a:cubicBezTo>
                <a:cubicBezTo>
                  <a:pt x="315" y="43"/>
                  <a:pt x="314" y="43"/>
                  <a:pt x="314" y="43"/>
                </a:cubicBezTo>
                <a:cubicBezTo>
                  <a:pt x="314" y="42"/>
                  <a:pt x="314" y="42"/>
                  <a:pt x="314" y="42"/>
                </a:cubicBezTo>
                <a:cubicBezTo>
                  <a:pt x="314" y="42"/>
                  <a:pt x="314" y="42"/>
                  <a:pt x="313" y="41"/>
                </a:cubicBezTo>
                <a:cubicBezTo>
                  <a:pt x="311" y="41"/>
                  <a:pt x="309" y="41"/>
                  <a:pt x="307" y="41"/>
                </a:cubicBezTo>
                <a:cubicBezTo>
                  <a:pt x="307" y="42"/>
                  <a:pt x="306" y="40"/>
                  <a:pt x="306" y="41"/>
                </a:cubicBezTo>
                <a:cubicBezTo>
                  <a:pt x="306" y="41"/>
                  <a:pt x="306" y="41"/>
                  <a:pt x="306" y="41"/>
                </a:cubicBezTo>
                <a:cubicBezTo>
                  <a:pt x="306" y="41"/>
                  <a:pt x="306" y="41"/>
                  <a:pt x="305" y="42"/>
                </a:cubicBezTo>
                <a:cubicBezTo>
                  <a:pt x="305" y="42"/>
                  <a:pt x="305" y="41"/>
                  <a:pt x="305" y="41"/>
                </a:cubicBezTo>
                <a:cubicBezTo>
                  <a:pt x="305" y="41"/>
                  <a:pt x="305" y="41"/>
                  <a:pt x="305" y="41"/>
                </a:cubicBezTo>
                <a:cubicBezTo>
                  <a:pt x="308" y="40"/>
                  <a:pt x="311" y="40"/>
                  <a:pt x="314" y="40"/>
                </a:cubicBezTo>
                <a:cubicBezTo>
                  <a:pt x="314" y="38"/>
                  <a:pt x="312" y="39"/>
                  <a:pt x="311" y="39"/>
                </a:cubicBezTo>
                <a:cubicBezTo>
                  <a:pt x="311" y="39"/>
                  <a:pt x="311" y="39"/>
                  <a:pt x="311" y="39"/>
                </a:cubicBezTo>
                <a:cubicBezTo>
                  <a:pt x="310" y="39"/>
                  <a:pt x="310" y="39"/>
                  <a:pt x="309" y="38"/>
                </a:cubicBezTo>
                <a:cubicBezTo>
                  <a:pt x="308" y="39"/>
                  <a:pt x="307" y="39"/>
                  <a:pt x="307" y="38"/>
                </a:cubicBezTo>
                <a:cubicBezTo>
                  <a:pt x="305" y="39"/>
                  <a:pt x="304" y="40"/>
                  <a:pt x="303" y="38"/>
                </a:cubicBezTo>
                <a:cubicBezTo>
                  <a:pt x="303" y="38"/>
                  <a:pt x="302" y="39"/>
                  <a:pt x="302" y="39"/>
                </a:cubicBezTo>
                <a:cubicBezTo>
                  <a:pt x="301" y="39"/>
                  <a:pt x="301" y="38"/>
                  <a:pt x="301" y="39"/>
                </a:cubicBezTo>
                <a:cubicBezTo>
                  <a:pt x="300" y="40"/>
                  <a:pt x="299" y="39"/>
                  <a:pt x="299" y="40"/>
                </a:cubicBezTo>
                <a:cubicBezTo>
                  <a:pt x="299" y="40"/>
                  <a:pt x="300" y="40"/>
                  <a:pt x="300" y="41"/>
                </a:cubicBezTo>
                <a:cubicBezTo>
                  <a:pt x="300" y="41"/>
                  <a:pt x="300" y="40"/>
                  <a:pt x="301" y="40"/>
                </a:cubicBezTo>
                <a:cubicBezTo>
                  <a:pt x="302" y="41"/>
                  <a:pt x="303" y="40"/>
                  <a:pt x="305" y="41"/>
                </a:cubicBezTo>
                <a:cubicBezTo>
                  <a:pt x="303" y="41"/>
                  <a:pt x="302" y="41"/>
                  <a:pt x="301" y="42"/>
                </a:cubicBezTo>
                <a:cubicBezTo>
                  <a:pt x="300" y="42"/>
                  <a:pt x="300" y="42"/>
                  <a:pt x="300" y="42"/>
                </a:cubicBezTo>
                <a:cubicBezTo>
                  <a:pt x="298" y="42"/>
                  <a:pt x="297" y="42"/>
                  <a:pt x="296" y="42"/>
                </a:cubicBezTo>
                <a:cubicBezTo>
                  <a:pt x="296" y="42"/>
                  <a:pt x="296" y="41"/>
                  <a:pt x="296" y="41"/>
                </a:cubicBezTo>
                <a:cubicBezTo>
                  <a:pt x="296" y="41"/>
                  <a:pt x="296" y="41"/>
                  <a:pt x="296" y="41"/>
                </a:cubicBezTo>
                <a:cubicBezTo>
                  <a:pt x="297" y="41"/>
                  <a:pt x="298" y="41"/>
                  <a:pt x="299" y="40"/>
                </a:cubicBezTo>
                <a:cubicBezTo>
                  <a:pt x="298" y="39"/>
                  <a:pt x="296" y="39"/>
                  <a:pt x="295" y="38"/>
                </a:cubicBezTo>
                <a:cubicBezTo>
                  <a:pt x="296" y="39"/>
                  <a:pt x="295" y="39"/>
                  <a:pt x="295" y="40"/>
                </a:cubicBezTo>
                <a:cubicBezTo>
                  <a:pt x="296" y="40"/>
                  <a:pt x="296" y="40"/>
                  <a:pt x="296" y="40"/>
                </a:cubicBezTo>
                <a:cubicBezTo>
                  <a:pt x="295" y="41"/>
                  <a:pt x="294" y="40"/>
                  <a:pt x="293" y="39"/>
                </a:cubicBezTo>
                <a:cubicBezTo>
                  <a:pt x="292" y="40"/>
                  <a:pt x="292" y="38"/>
                  <a:pt x="291" y="39"/>
                </a:cubicBezTo>
                <a:cubicBezTo>
                  <a:pt x="291" y="39"/>
                  <a:pt x="291" y="40"/>
                  <a:pt x="291" y="40"/>
                </a:cubicBezTo>
                <a:cubicBezTo>
                  <a:pt x="289" y="41"/>
                  <a:pt x="288" y="39"/>
                  <a:pt x="287" y="39"/>
                </a:cubicBezTo>
                <a:cubicBezTo>
                  <a:pt x="286" y="39"/>
                  <a:pt x="287" y="39"/>
                  <a:pt x="287" y="40"/>
                </a:cubicBezTo>
                <a:cubicBezTo>
                  <a:pt x="285" y="41"/>
                  <a:pt x="284" y="39"/>
                  <a:pt x="283" y="41"/>
                </a:cubicBezTo>
                <a:cubicBezTo>
                  <a:pt x="283" y="40"/>
                  <a:pt x="282" y="40"/>
                  <a:pt x="282" y="40"/>
                </a:cubicBezTo>
                <a:cubicBezTo>
                  <a:pt x="281" y="41"/>
                  <a:pt x="279" y="40"/>
                  <a:pt x="277" y="40"/>
                </a:cubicBezTo>
                <a:cubicBezTo>
                  <a:pt x="278" y="41"/>
                  <a:pt x="277" y="41"/>
                  <a:pt x="277" y="41"/>
                </a:cubicBezTo>
                <a:cubicBezTo>
                  <a:pt x="278" y="42"/>
                  <a:pt x="278" y="41"/>
                  <a:pt x="279" y="42"/>
                </a:cubicBezTo>
                <a:cubicBezTo>
                  <a:pt x="278" y="42"/>
                  <a:pt x="278" y="42"/>
                  <a:pt x="278" y="42"/>
                </a:cubicBezTo>
                <a:cubicBezTo>
                  <a:pt x="278" y="42"/>
                  <a:pt x="277" y="42"/>
                  <a:pt x="277" y="41"/>
                </a:cubicBezTo>
                <a:cubicBezTo>
                  <a:pt x="274" y="41"/>
                  <a:pt x="271" y="42"/>
                  <a:pt x="268" y="42"/>
                </a:cubicBezTo>
                <a:cubicBezTo>
                  <a:pt x="268" y="42"/>
                  <a:pt x="267" y="42"/>
                  <a:pt x="266" y="42"/>
                </a:cubicBezTo>
                <a:cubicBezTo>
                  <a:pt x="265" y="43"/>
                  <a:pt x="265" y="43"/>
                  <a:pt x="264" y="43"/>
                </a:cubicBezTo>
                <a:cubicBezTo>
                  <a:pt x="264" y="43"/>
                  <a:pt x="264" y="43"/>
                  <a:pt x="263" y="43"/>
                </a:cubicBezTo>
                <a:cubicBezTo>
                  <a:pt x="263" y="43"/>
                  <a:pt x="263" y="44"/>
                  <a:pt x="263" y="44"/>
                </a:cubicBezTo>
                <a:cubicBezTo>
                  <a:pt x="262" y="44"/>
                  <a:pt x="262" y="43"/>
                  <a:pt x="261" y="43"/>
                </a:cubicBezTo>
                <a:cubicBezTo>
                  <a:pt x="261" y="44"/>
                  <a:pt x="260" y="43"/>
                  <a:pt x="259" y="44"/>
                </a:cubicBezTo>
                <a:cubicBezTo>
                  <a:pt x="259" y="44"/>
                  <a:pt x="260" y="44"/>
                  <a:pt x="260" y="44"/>
                </a:cubicBezTo>
                <a:cubicBezTo>
                  <a:pt x="259" y="45"/>
                  <a:pt x="258" y="45"/>
                  <a:pt x="257" y="45"/>
                </a:cubicBezTo>
                <a:cubicBezTo>
                  <a:pt x="257" y="45"/>
                  <a:pt x="257" y="44"/>
                  <a:pt x="257" y="44"/>
                </a:cubicBezTo>
                <a:cubicBezTo>
                  <a:pt x="256" y="44"/>
                  <a:pt x="256" y="44"/>
                  <a:pt x="255" y="45"/>
                </a:cubicBezTo>
                <a:cubicBezTo>
                  <a:pt x="255" y="45"/>
                  <a:pt x="256" y="44"/>
                  <a:pt x="256" y="45"/>
                </a:cubicBezTo>
                <a:cubicBezTo>
                  <a:pt x="255" y="45"/>
                  <a:pt x="253" y="45"/>
                  <a:pt x="252" y="47"/>
                </a:cubicBezTo>
                <a:cubicBezTo>
                  <a:pt x="251" y="47"/>
                  <a:pt x="248" y="48"/>
                  <a:pt x="247" y="49"/>
                </a:cubicBezTo>
                <a:cubicBezTo>
                  <a:pt x="247" y="50"/>
                  <a:pt x="248" y="50"/>
                  <a:pt x="248" y="50"/>
                </a:cubicBezTo>
                <a:cubicBezTo>
                  <a:pt x="246" y="51"/>
                  <a:pt x="245" y="53"/>
                  <a:pt x="243" y="54"/>
                </a:cubicBezTo>
                <a:cubicBezTo>
                  <a:pt x="243" y="55"/>
                  <a:pt x="243" y="56"/>
                  <a:pt x="243" y="57"/>
                </a:cubicBezTo>
                <a:cubicBezTo>
                  <a:pt x="243" y="57"/>
                  <a:pt x="244" y="57"/>
                  <a:pt x="245" y="57"/>
                </a:cubicBezTo>
                <a:cubicBezTo>
                  <a:pt x="244" y="58"/>
                  <a:pt x="243" y="58"/>
                  <a:pt x="243" y="59"/>
                </a:cubicBezTo>
                <a:cubicBezTo>
                  <a:pt x="243" y="59"/>
                  <a:pt x="243" y="59"/>
                  <a:pt x="244" y="59"/>
                </a:cubicBezTo>
                <a:cubicBezTo>
                  <a:pt x="244" y="59"/>
                  <a:pt x="245" y="59"/>
                  <a:pt x="246" y="59"/>
                </a:cubicBezTo>
                <a:cubicBezTo>
                  <a:pt x="244" y="60"/>
                  <a:pt x="244" y="62"/>
                  <a:pt x="243" y="63"/>
                </a:cubicBezTo>
                <a:cubicBezTo>
                  <a:pt x="242" y="63"/>
                  <a:pt x="241" y="63"/>
                  <a:pt x="240" y="63"/>
                </a:cubicBezTo>
                <a:cubicBezTo>
                  <a:pt x="240" y="64"/>
                  <a:pt x="240" y="65"/>
                  <a:pt x="240" y="65"/>
                </a:cubicBezTo>
                <a:cubicBezTo>
                  <a:pt x="239" y="65"/>
                  <a:pt x="238" y="64"/>
                  <a:pt x="238" y="63"/>
                </a:cubicBezTo>
                <a:cubicBezTo>
                  <a:pt x="237" y="64"/>
                  <a:pt x="235" y="63"/>
                  <a:pt x="235" y="65"/>
                </a:cubicBezTo>
                <a:cubicBezTo>
                  <a:pt x="235" y="64"/>
                  <a:pt x="235" y="64"/>
                  <a:pt x="234" y="64"/>
                </a:cubicBezTo>
                <a:cubicBezTo>
                  <a:pt x="230" y="64"/>
                  <a:pt x="225" y="64"/>
                  <a:pt x="220" y="64"/>
                </a:cubicBezTo>
                <a:cubicBezTo>
                  <a:pt x="220" y="65"/>
                  <a:pt x="221" y="64"/>
                  <a:pt x="221" y="65"/>
                </a:cubicBezTo>
                <a:cubicBezTo>
                  <a:pt x="221" y="65"/>
                  <a:pt x="221" y="66"/>
                  <a:pt x="220" y="66"/>
                </a:cubicBezTo>
                <a:cubicBezTo>
                  <a:pt x="220" y="66"/>
                  <a:pt x="220" y="65"/>
                  <a:pt x="219" y="64"/>
                </a:cubicBezTo>
                <a:cubicBezTo>
                  <a:pt x="219" y="64"/>
                  <a:pt x="218" y="64"/>
                  <a:pt x="218" y="65"/>
                </a:cubicBezTo>
                <a:cubicBezTo>
                  <a:pt x="218" y="65"/>
                  <a:pt x="217" y="65"/>
                  <a:pt x="217" y="66"/>
                </a:cubicBezTo>
                <a:cubicBezTo>
                  <a:pt x="215" y="64"/>
                  <a:pt x="213" y="64"/>
                  <a:pt x="210" y="65"/>
                </a:cubicBezTo>
                <a:cubicBezTo>
                  <a:pt x="210" y="65"/>
                  <a:pt x="210" y="66"/>
                  <a:pt x="209" y="66"/>
                </a:cubicBezTo>
                <a:cubicBezTo>
                  <a:pt x="209" y="65"/>
                  <a:pt x="210" y="65"/>
                  <a:pt x="209" y="65"/>
                </a:cubicBezTo>
                <a:cubicBezTo>
                  <a:pt x="208" y="65"/>
                  <a:pt x="205" y="64"/>
                  <a:pt x="206" y="66"/>
                </a:cubicBezTo>
                <a:cubicBezTo>
                  <a:pt x="206" y="65"/>
                  <a:pt x="207" y="65"/>
                  <a:pt x="207" y="66"/>
                </a:cubicBezTo>
                <a:cubicBezTo>
                  <a:pt x="207" y="66"/>
                  <a:pt x="207" y="66"/>
                  <a:pt x="206" y="67"/>
                </a:cubicBezTo>
                <a:cubicBezTo>
                  <a:pt x="206" y="67"/>
                  <a:pt x="206" y="66"/>
                  <a:pt x="206" y="66"/>
                </a:cubicBezTo>
                <a:cubicBezTo>
                  <a:pt x="205" y="67"/>
                  <a:pt x="204" y="66"/>
                  <a:pt x="204" y="67"/>
                </a:cubicBezTo>
                <a:cubicBezTo>
                  <a:pt x="205" y="68"/>
                  <a:pt x="206" y="67"/>
                  <a:pt x="206" y="68"/>
                </a:cubicBezTo>
                <a:cubicBezTo>
                  <a:pt x="206" y="68"/>
                  <a:pt x="206" y="68"/>
                  <a:pt x="207" y="67"/>
                </a:cubicBezTo>
                <a:cubicBezTo>
                  <a:pt x="207" y="68"/>
                  <a:pt x="207" y="68"/>
                  <a:pt x="207" y="68"/>
                </a:cubicBezTo>
                <a:cubicBezTo>
                  <a:pt x="209" y="67"/>
                  <a:pt x="211" y="67"/>
                  <a:pt x="212" y="67"/>
                </a:cubicBezTo>
                <a:cubicBezTo>
                  <a:pt x="212" y="68"/>
                  <a:pt x="212" y="68"/>
                  <a:pt x="211" y="68"/>
                </a:cubicBezTo>
                <a:cubicBezTo>
                  <a:pt x="211" y="68"/>
                  <a:pt x="211" y="68"/>
                  <a:pt x="211" y="68"/>
                </a:cubicBezTo>
                <a:cubicBezTo>
                  <a:pt x="210" y="68"/>
                  <a:pt x="210" y="68"/>
                  <a:pt x="210" y="69"/>
                </a:cubicBezTo>
                <a:cubicBezTo>
                  <a:pt x="211" y="68"/>
                  <a:pt x="212" y="69"/>
                  <a:pt x="213" y="67"/>
                </a:cubicBezTo>
                <a:cubicBezTo>
                  <a:pt x="213" y="68"/>
                  <a:pt x="213" y="68"/>
                  <a:pt x="214" y="68"/>
                </a:cubicBezTo>
                <a:cubicBezTo>
                  <a:pt x="216" y="68"/>
                  <a:pt x="218" y="67"/>
                  <a:pt x="221" y="68"/>
                </a:cubicBezTo>
                <a:cubicBezTo>
                  <a:pt x="221" y="68"/>
                  <a:pt x="220" y="68"/>
                  <a:pt x="220" y="68"/>
                </a:cubicBezTo>
                <a:cubicBezTo>
                  <a:pt x="221" y="68"/>
                  <a:pt x="221" y="68"/>
                  <a:pt x="222" y="68"/>
                </a:cubicBezTo>
                <a:cubicBezTo>
                  <a:pt x="222" y="67"/>
                  <a:pt x="220" y="67"/>
                  <a:pt x="221" y="66"/>
                </a:cubicBezTo>
                <a:cubicBezTo>
                  <a:pt x="221" y="66"/>
                  <a:pt x="221" y="67"/>
                  <a:pt x="222" y="67"/>
                </a:cubicBezTo>
                <a:cubicBezTo>
                  <a:pt x="222" y="67"/>
                  <a:pt x="223" y="66"/>
                  <a:pt x="224" y="67"/>
                </a:cubicBezTo>
                <a:cubicBezTo>
                  <a:pt x="224" y="67"/>
                  <a:pt x="224" y="67"/>
                  <a:pt x="224" y="67"/>
                </a:cubicBezTo>
                <a:cubicBezTo>
                  <a:pt x="225" y="67"/>
                  <a:pt x="226" y="67"/>
                  <a:pt x="227" y="67"/>
                </a:cubicBezTo>
                <a:cubicBezTo>
                  <a:pt x="227" y="67"/>
                  <a:pt x="226" y="67"/>
                  <a:pt x="227" y="68"/>
                </a:cubicBezTo>
                <a:cubicBezTo>
                  <a:pt x="229" y="68"/>
                  <a:pt x="231" y="68"/>
                  <a:pt x="234" y="68"/>
                </a:cubicBezTo>
                <a:cubicBezTo>
                  <a:pt x="234" y="67"/>
                  <a:pt x="234" y="67"/>
                  <a:pt x="234" y="67"/>
                </a:cubicBezTo>
                <a:cubicBezTo>
                  <a:pt x="235" y="67"/>
                  <a:pt x="235" y="67"/>
                  <a:pt x="235" y="68"/>
                </a:cubicBezTo>
                <a:cubicBezTo>
                  <a:pt x="236" y="67"/>
                  <a:pt x="235" y="67"/>
                  <a:pt x="236" y="67"/>
                </a:cubicBezTo>
                <a:cubicBezTo>
                  <a:pt x="236" y="66"/>
                  <a:pt x="235" y="66"/>
                  <a:pt x="235" y="66"/>
                </a:cubicBezTo>
                <a:cubicBezTo>
                  <a:pt x="234" y="66"/>
                  <a:pt x="234" y="67"/>
                  <a:pt x="233" y="67"/>
                </a:cubicBezTo>
                <a:cubicBezTo>
                  <a:pt x="233" y="67"/>
                  <a:pt x="233" y="67"/>
                  <a:pt x="233" y="66"/>
                </a:cubicBezTo>
                <a:cubicBezTo>
                  <a:pt x="232" y="67"/>
                  <a:pt x="232" y="67"/>
                  <a:pt x="231" y="66"/>
                </a:cubicBezTo>
                <a:cubicBezTo>
                  <a:pt x="233" y="65"/>
                  <a:pt x="236" y="67"/>
                  <a:pt x="237" y="64"/>
                </a:cubicBezTo>
                <a:cubicBezTo>
                  <a:pt x="238" y="65"/>
                  <a:pt x="239" y="66"/>
                  <a:pt x="242" y="65"/>
                </a:cubicBezTo>
                <a:cubicBezTo>
                  <a:pt x="241" y="65"/>
                  <a:pt x="241" y="65"/>
                  <a:pt x="240" y="65"/>
                </a:cubicBezTo>
                <a:cubicBezTo>
                  <a:pt x="241" y="63"/>
                  <a:pt x="242" y="65"/>
                  <a:pt x="242" y="65"/>
                </a:cubicBezTo>
                <a:cubicBezTo>
                  <a:pt x="243" y="65"/>
                  <a:pt x="243" y="65"/>
                  <a:pt x="243" y="65"/>
                </a:cubicBezTo>
                <a:cubicBezTo>
                  <a:pt x="242" y="65"/>
                  <a:pt x="242" y="66"/>
                  <a:pt x="242" y="67"/>
                </a:cubicBezTo>
                <a:cubicBezTo>
                  <a:pt x="241" y="66"/>
                  <a:pt x="240" y="66"/>
                  <a:pt x="239" y="66"/>
                </a:cubicBezTo>
                <a:cubicBezTo>
                  <a:pt x="239" y="67"/>
                  <a:pt x="240" y="67"/>
                  <a:pt x="240" y="67"/>
                </a:cubicBezTo>
                <a:cubicBezTo>
                  <a:pt x="240" y="67"/>
                  <a:pt x="239" y="67"/>
                  <a:pt x="239" y="67"/>
                </a:cubicBezTo>
                <a:cubicBezTo>
                  <a:pt x="240" y="68"/>
                  <a:pt x="240" y="67"/>
                  <a:pt x="241" y="68"/>
                </a:cubicBezTo>
                <a:cubicBezTo>
                  <a:pt x="240" y="70"/>
                  <a:pt x="241" y="72"/>
                  <a:pt x="240" y="74"/>
                </a:cubicBezTo>
                <a:cubicBezTo>
                  <a:pt x="238" y="74"/>
                  <a:pt x="238" y="73"/>
                  <a:pt x="236" y="74"/>
                </a:cubicBezTo>
                <a:cubicBezTo>
                  <a:pt x="236" y="74"/>
                  <a:pt x="235" y="74"/>
                  <a:pt x="235" y="73"/>
                </a:cubicBezTo>
                <a:cubicBezTo>
                  <a:pt x="231" y="75"/>
                  <a:pt x="227" y="74"/>
                  <a:pt x="223" y="75"/>
                </a:cubicBezTo>
                <a:cubicBezTo>
                  <a:pt x="222" y="74"/>
                  <a:pt x="220" y="74"/>
                  <a:pt x="219" y="75"/>
                </a:cubicBezTo>
                <a:cubicBezTo>
                  <a:pt x="217" y="74"/>
                  <a:pt x="214" y="75"/>
                  <a:pt x="212" y="75"/>
                </a:cubicBezTo>
                <a:cubicBezTo>
                  <a:pt x="212" y="75"/>
                  <a:pt x="211" y="75"/>
                  <a:pt x="211" y="75"/>
                </a:cubicBezTo>
                <a:cubicBezTo>
                  <a:pt x="211" y="75"/>
                  <a:pt x="211" y="75"/>
                  <a:pt x="211" y="75"/>
                </a:cubicBezTo>
                <a:cubicBezTo>
                  <a:pt x="208" y="76"/>
                  <a:pt x="205" y="75"/>
                  <a:pt x="202" y="76"/>
                </a:cubicBezTo>
                <a:cubicBezTo>
                  <a:pt x="202" y="76"/>
                  <a:pt x="201" y="76"/>
                  <a:pt x="201" y="75"/>
                </a:cubicBezTo>
                <a:cubicBezTo>
                  <a:pt x="200" y="76"/>
                  <a:pt x="198" y="75"/>
                  <a:pt x="198" y="76"/>
                </a:cubicBezTo>
                <a:cubicBezTo>
                  <a:pt x="198" y="77"/>
                  <a:pt x="198" y="76"/>
                  <a:pt x="199" y="76"/>
                </a:cubicBezTo>
                <a:cubicBezTo>
                  <a:pt x="199" y="76"/>
                  <a:pt x="199" y="77"/>
                  <a:pt x="199" y="77"/>
                </a:cubicBezTo>
                <a:cubicBezTo>
                  <a:pt x="201" y="76"/>
                  <a:pt x="202" y="79"/>
                  <a:pt x="204" y="77"/>
                </a:cubicBezTo>
                <a:cubicBezTo>
                  <a:pt x="205" y="77"/>
                  <a:pt x="206" y="77"/>
                  <a:pt x="207" y="78"/>
                </a:cubicBezTo>
                <a:cubicBezTo>
                  <a:pt x="209" y="77"/>
                  <a:pt x="210" y="78"/>
                  <a:pt x="212" y="77"/>
                </a:cubicBezTo>
                <a:cubicBezTo>
                  <a:pt x="215" y="77"/>
                  <a:pt x="217" y="77"/>
                  <a:pt x="219" y="77"/>
                </a:cubicBezTo>
                <a:cubicBezTo>
                  <a:pt x="220" y="77"/>
                  <a:pt x="222" y="77"/>
                  <a:pt x="224" y="76"/>
                </a:cubicBezTo>
                <a:cubicBezTo>
                  <a:pt x="228" y="77"/>
                  <a:pt x="233" y="76"/>
                  <a:pt x="237" y="76"/>
                </a:cubicBezTo>
                <a:cubicBezTo>
                  <a:pt x="236" y="78"/>
                  <a:pt x="237" y="79"/>
                  <a:pt x="235" y="80"/>
                </a:cubicBezTo>
                <a:cubicBezTo>
                  <a:pt x="235" y="81"/>
                  <a:pt x="235" y="81"/>
                  <a:pt x="236" y="81"/>
                </a:cubicBezTo>
                <a:cubicBezTo>
                  <a:pt x="236" y="82"/>
                  <a:pt x="235" y="82"/>
                  <a:pt x="235" y="82"/>
                </a:cubicBezTo>
                <a:cubicBezTo>
                  <a:pt x="235" y="83"/>
                  <a:pt x="235" y="83"/>
                  <a:pt x="235" y="83"/>
                </a:cubicBezTo>
                <a:cubicBezTo>
                  <a:pt x="234" y="84"/>
                  <a:pt x="233" y="83"/>
                  <a:pt x="232" y="84"/>
                </a:cubicBezTo>
                <a:cubicBezTo>
                  <a:pt x="232" y="85"/>
                  <a:pt x="235" y="84"/>
                  <a:pt x="235" y="84"/>
                </a:cubicBezTo>
                <a:cubicBezTo>
                  <a:pt x="235" y="84"/>
                  <a:pt x="235" y="86"/>
                  <a:pt x="234" y="85"/>
                </a:cubicBezTo>
                <a:cubicBezTo>
                  <a:pt x="234" y="85"/>
                  <a:pt x="235" y="85"/>
                  <a:pt x="235" y="85"/>
                </a:cubicBezTo>
                <a:cubicBezTo>
                  <a:pt x="234" y="85"/>
                  <a:pt x="234" y="85"/>
                  <a:pt x="234" y="85"/>
                </a:cubicBezTo>
                <a:cubicBezTo>
                  <a:pt x="234" y="85"/>
                  <a:pt x="234" y="86"/>
                  <a:pt x="233" y="86"/>
                </a:cubicBezTo>
                <a:cubicBezTo>
                  <a:pt x="233" y="86"/>
                  <a:pt x="233" y="85"/>
                  <a:pt x="232" y="86"/>
                </a:cubicBezTo>
                <a:cubicBezTo>
                  <a:pt x="231" y="87"/>
                  <a:pt x="230" y="85"/>
                  <a:pt x="229" y="86"/>
                </a:cubicBezTo>
                <a:cubicBezTo>
                  <a:pt x="229" y="86"/>
                  <a:pt x="229" y="86"/>
                  <a:pt x="229" y="87"/>
                </a:cubicBezTo>
                <a:cubicBezTo>
                  <a:pt x="228" y="86"/>
                  <a:pt x="227" y="86"/>
                  <a:pt x="227" y="85"/>
                </a:cubicBezTo>
                <a:cubicBezTo>
                  <a:pt x="226" y="86"/>
                  <a:pt x="225" y="86"/>
                  <a:pt x="225" y="85"/>
                </a:cubicBezTo>
                <a:cubicBezTo>
                  <a:pt x="225" y="85"/>
                  <a:pt x="226" y="85"/>
                  <a:pt x="227" y="85"/>
                </a:cubicBezTo>
                <a:cubicBezTo>
                  <a:pt x="226" y="84"/>
                  <a:pt x="226" y="83"/>
                  <a:pt x="225" y="83"/>
                </a:cubicBezTo>
                <a:cubicBezTo>
                  <a:pt x="224" y="84"/>
                  <a:pt x="223" y="84"/>
                  <a:pt x="223" y="85"/>
                </a:cubicBezTo>
                <a:cubicBezTo>
                  <a:pt x="222" y="85"/>
                  <a:pt x="222" y="84"/>
                  <a:pt x="222" y="84"/>
                </a:cubicBezTo>
                <a:cubicBezTo>
                  <a:pt x="222" y="84"/>
                  <a:pt x="221" y="84"/>
                  <a:pt x="221" y="85"/>
                </a:cubicBezTo>
                <a:cubicBezTo>
                  <a:pt x="222" y="86"/>
                  <a:pt x="223" y="85"/>
                  <a:pt x="224" y="86"/>
                </a:cubicBezTo>
                <a:cubicBezTo>
                  <a:pt x="222" y="87"/>
                  <a:pt x="221" y="85"/>
                  <a:pt x="220" y="86"/>
                </a:cubicBezTo>
                <a:cubicBezTo>
                  <a:pt x="219" y="86"/>
                  <a:pt x="218" y="86"/>
                  <a:pt x="218" y="86"/>
                </a:cubicBezTo>
                <a:cubicBezTo>
                  <a:pt x="218" y="86"/>
                  <a:pt x="218" y="85"/>
                  <a:pt x="218" y="85"/>
                </a:cubicBezTo>
                <a:cubicBezTo>
                  <a:pt x="219" y="85"/>
                  <a:pt x="219" y="85"/>
                  <a:pt x="220" y="85"/>
                </a:cubicBezTo>
                <a:cubicBezTo>
                  <a:pt x="220" y="84"/>
                  <a:pt x="220" y="84"/>
                  <a:pt x="219" y="84"/>
                </a:cubicBezTo>
                <a:cubicBezTo>
                  <a:pt x="219" y="84"/>
                  <a:pt x="218" y="85"/>
                  <a:pt x="217" y="85"/>
                </a:cubicBezTo>
                <a:cubicBezTo>
                  <a:pt x="217" y="84"/>
                  <a:pt x="218" y="84"/>
                  <a:pt x="217" y="84"/>
                </a:cubicBezTo>
                <a:cubicBezTo>
                  <a:pt x="216" y="84"/>
                  <a:pt x="215" y="84"/>
                  <a:pt x="214" y="84"/>
                </a:cubicBezTo>
                <a:cubicBezTo>
                  <a:pt x="214" y="84"/>
                  <a:pt x="215" y="84"/>
                  <a:pt x="215" y="84"/>
                </a:cubicBezTo>
                <a:cubicBezTo>
                  <a:pt x="214" y="84"/>
                  <a:pt x="213" y="84"/>
                  <a:pt x="213" y="85"/>
                </a:cubicBezTo>
                <a:cubicBezTo>
                  <a:pt x="212" y="84"/>
                  <a:pt x="211" y="85"/>
                  <a:pt x="211" y="84"/>
                </a:cubicBezTo>
                <a:cubicBezTo>
                  <a:pt x="208" y="85"/>
                  <a:pt x="206" y="85"/>
                  <a:pt x="204" y="85"/>
                </a:cubicBezTo>
                <a:cubicBezTo>
                  <a:pt x="204" y="85"/>
                  <a:pt x="204" y="85"/>
                  <a:pt x="204" y="85"/>
                </a:cubicBezTo>
                <a:cubicBezTo>
                  <a:pt x="204" y="85"/>
                  <a:pt x="204" y="85"/>
                  <a:pt x="204" y="86"/>
                </a:cubicBezTo>
                <a:cubicBezTo>
                  <a:pt x="202" y="86"/>
                  <a:pt x="201" y="84"/>
                  <a:pt x="199" y="85"/>
                </a:cubicBezTo>
                <a:cubicBezTo>
                  <a:pt x="198" y="84"/>
                  <a:pt x="196" y="85"/>
                  <a:pt x="195" y="86"/>
                </a:cubicBezTo>
                <a:cubicBezTo>
                  <a:pt x="195" y="86"/>
                  <a:pt x="196" y="86"/>
                  <a:pt x="196" y="87"/>
                </a:cubicBezTo>
                <a:cubicBezTo>
                  <a:pt x="195" y="87"/>
                  <a:pt x="194" y="87"/>
                  <a:pt x="193" y="87"/>
                </a:cubicBezTo>
                <a:cubicBezTo>
                  <a:pt x="193" y="87"/>
                  <a:pt x="193" y="87"/>
                  <a:pt x="193" y="87"/>
                </a:cubicBezTo>
                <a:cubicBezTo>
                  <a:pt x="193" y="87"/>
                  <a:pt x="192" y="87"/>
                  <a:pt x="192" y="87"/>
                </a:cubicBezTo>
                <a:cubicBezTo>
                  <a:pt x="193" y="86"/>
                  <a:pt x="191" y="85"/>
                  <a:pt x="191" y="84"/>
                </a:cubicBezTo>
                <a:cubicBezTo>
                  <a:pt x="190" y="85"/>
                  <a:pt x="190" y="85"/>
                  <a:pt x="190" y="86"/>
                </a:cubicBezTo>
                <a:cubicBezTo>
                  <a:pt x="190" y="86"/>
                  <a:pt x="190" y="86"/>
                  <a:pt x="191" y="86"/>
                </a:cubicBezTo>
                <a:cubicBezTo>
                  <a:pt x="190" y="86"/>
                  <a:pt x="191" y="87"/>
                  <a:pt x="190" y="87"/>
                </a:cubicBezTo>
                <a:cubicBezTo>
                  <a:pt x="189" y="87"/>
                  <a:pt x="188" y="87"/>
                  <a:pt x="187" y="87"/>
                </a:cubicBezTo>
                <a:cubicBezTo>
                  <a:pt x="187" y="88"/>
                  <a:pt x="188" y="88"/>
                  <a:pt x="187" y="88"/>
                </a:cubicBezTo>
                <a:cubicBezTo>
                  <a:pt x="186" y="88"/>
                  <a:pt x="185" y="88"/>
                  <a:pt x="185" y="88"/>
                </a:cubicBezTo>
                <a:cubicBezTo>
                  <a:pt x="185" y="88"/>
                  <a:pt x="184" y="88"/>
                  <a:pt x="185" y="87"/>
                </a:cubicBezTo>
                <a:cubicBezTo>
                  <a:pt x="184" y="87"/>
                  <a:pt x="184" y="88"/>
                  <a:pt x="184" y="87"/>
                </a:cubicBezTo>
                <a:cubicBezTo>
                  <a:pt x="184" y="87"/>
                  <a:pt x="184" y="88"/>
                  <a:pt x="183" y="88"/>
                </a:cubicBezTo>
                <a:cubicBezTo>
                  <a:pt x="183" y="88"/>
                  <a:pt x="183" y="87"/>
                  <a:pt x="182" y="87"/>
                </a:cubicBezTo>
                <a:cubicBezTo>
                  <a:pt x="182" y="87"/>
                  <a:pt x="181" y="87"/>
                  <a:pt x="181" y="87"/>
                </a:cubicBezTo>
                <a:cubicBezTo>
                  <a:pt x="181" y="87"/>
                  <a:pt x="182" y="87"/>
                  <a:pt x="182" y="87"/>
                </a:cubicBezTo>
                <a:cubicBezTo>
                  <a:pt x="184" y="86"/>
                  <a:pt x="187" y="88"/>
                  <a:pt x="189" y="86"/>
                </a:cubicBezTo>
                <a:cubicBezTo>
                  <a:pt x="188" y="85"/>
                  <a:pt x="188" y="85"/>
                  <a:pt x="188" y="85"/>
                </a:cubicBezTo>
                <a:cubicBezTo>
                  <a:pt x="187" y="85"/>
                  <a:pt x="188" y="85"/>
                  <a:pt x="187" y="85"/>
                </a:cubicBezTo>
                <a:cubicBezTo>
                  <a:pt x="186" y="86"/>
                  <a:pt x="186" y="84"/>
                  <a:pt x="185" y="85"/>
                </a:cubicBezTo>
                <a:cubicBezTo>
                  <a:pt x="185" y="85"/>
                  <a:pt x="186" y="86"/>
                  <a:pt x="185" y="86"/>
                </a:cubicBezTo>
                <a:cubicBezTo>
                  <a:pt x="184" y="86"/>
                  <a:pt x="184" y="85"/>
                  <a:pt x="184" y="86"/>
                </a:cubicBezTo>
                <a:cubicBezTo>
                  <a:pt x="183" y="86"/>
                  <a:pt x="184" y="86"/>
                  <a:pt x="184" y="86"/>
                </a:cubicBezTo>
                <a:cubicBezTo>
                  <a:pt x="183" y="85"/>
                  <a:pt x="182" y="86"/>
                  <a:pt x="182" y="85"/>
                </a:cubicBezTo>
                <a:cubicBezTo>
                  <a:pt x="181" y="85"/>
                  <a:pt x="180" y="85"/>
                  <a:pt x="179" y="86"/>
                </a:cubicBezTo>
                <a:cubicBezTo>
                  <a:pt x="179" y="86"/>
                  <a:pt x="179" y="85"/>
                  <a:pt x="179" y="85"/>
                </a:cubicBezTo>
                <a:cubicBezTo>
                  <a:pt x="178" y="86"/>
                  <a:pt x="177" y="85"/>
                  <a:pt x="176" y="85"/>
                </a:cubicBezTo>
                <a:cubicBezTo>
                  <a:pt x="176" y="86"/>
                  <a:pt x="175" y="86"/>
                  <a:pt x="174" y="86"/>
                </a:cubicBezTo>
                <a:cubicBezTo>
                  <a:pt x="174" y="86"/>
                  <a:pt x="174" y="87"/>
                  <a:pt x="174" y="87"/>
                </a:cubicBezTo>
                <a:cubicBezTo>
                  <a:pt x="174" y="87"/>
                  <a:pt x="175" y="87"/>
                  <a:pt x="175" y="88"/>
                </a:cubicBezTo>
                <a:cubicBezTo>
                  <a:pt x="175" y="88"/>
                  <a:pt x="175" y="88"/>
                  <a:pt x="175" y="89"/>
                </a:cubicBezTo>
                <a:cubicBezTo>
                  <a:pt x="173" y="88"/>
                  <a:pt x="171" y="88"/>
                  <a:pt x="169" y="88"/>
                </a:cubicBezTo>
                <a:cubicBezTo>
                  <a:pt x="170" y="87"/>
                  <a:pt x="170" y="87"/>
                  <a:pt x="172" y="87"/>
                </a:cubicBezTo>
                <a:cubicBezTo>
                  <a:pt x="172" y="86"/>
                  <a:pt x="171" y="86"/>
                  <a:pt x="171" y="86"/>
                </a:cubicBezTo>
                <a:cubicBezTo>
                  <a:pt x="170" y="86"/>
                  <a:pt x="169" y="86"/>
                  <a:pt x="168" y="86"/>
                </a:cubicBezTo>
                <a:cubicBezTo>
                  <a:pt x="168" y="86"/>
                  <a:pt x="168" y="85"/>
                  <a:pt x="168" y="86"/>
                </a:cubicBezTo>
                <a:cubicBezTo>
                  <a:pt x="167" y="86"/>
                  <a:pt x="168" y="87"/>
                  <a:pt x="169" y="88"/>
                </a:cubicBezTo>
                <a:cubicBezTo>
                  <a:pt x="168" y="89"/>
                  <a:pt x="167" y="88"/>
                  <a:pt x="167" y="88"/>
                </a:cubicBezTo>
                <a:cubicBezTo>
                  <a:pt x="168" y="87"/>
                  <a:pt x="166" y="87"/>
                  <a:pt x="166" y="86"/>
                </a:cubicBezTo>
                <a:cubicBezTo>
                  <a:pt x="165" y="86"/>
                  <a:pt x="166" y="87"/>
                  <a:pt x="165" y="87"/>
                </a:cubicBezTo>
                <a:cubicBezTo>
                  <a:pt x="164" y="86"/>
                  <a:pt x="165" y="85"/>
                  <a:pt x="164" y="86"/>
                </a:cubicBezTo>
                <a:cubicBezTo>
                  <a:pt x="164" y="86"/>
                  <a:pt x="164" y="87"/>
                  <a:pt x="164" y="87"/>
                </a:cubicBezTo>
                <a:cubicBezTo>
                  <a:pt x="164" y="87"/>
                  <a:pt x="163" y="86"/>
                  <a:pt x="163" y="87"/>
                </a:cubicBezTo>
                <a:cubicBezTo>
                  <a:pt x="164" y="88"/>
                  <a:pt x="165" y="87"/>
                  <a:pt x="166" y="88"/>
                </a:cubicBezTo>
                <a:cubicBezTo>
                  <a:pt x="166" y="88"/>
                  <a:pt x="165" y="88"/>
                  <a:pt x="165" y="89"/>
                </a:cubicBezTo>
                <a:cubicBezTo>
                  <a:pt x="164" y="88"/>
                  <a:pt x="163" y="88"/>
                  <a:pt x="163" y="89"/>
                </a:cubicBezTo>
                <a:cubicBezTo>
                  <a:pt x="162" y="88"/>
                  <a:pt x="161" y="89"/>
                  <a:pt x="160" y="88"/>
                </a:cubicBezTo>
                <a:cubicBezTo>
                  <a:pt x="160" y="88"/>
                  <a:pt x="161" y="88"/>
                  <a:pt x="161" y="87"/>
                </a:cubicBezTo>
                <a:cubicBezTo>
                  <a:pt x="160" y="87"/>
                  <a:pt x="160" y="87"/>
                  <a:pt x="159" y="87"/>
                </a:cubicBezTo>
                <a:cubicBezTo>
                  <a:pt x="159" y="88"/>
                  <a:pt x="160" y="88"/>
                  <a:pt x="160" y="88"/>
                </a:cubicBezTo>
                <a:cubicBezTo>
                  <a:pt x="159" y="88"/>
                  <a:pt x="158" y="89"/>
                  <a:pt x="158" y="88"/>
                </a:cubicBezTo>
                <a:cubicBezTo>
                  <a:pt x="157" y="88"/>
                  <a:pt x="158" y="87"/>
                  <a:pt x="158" y="87"/>
                </a:cubicBezTo>
                <a:cubicBezTo>
                  <a:pt x="156" y="86"/>
                  <a:pt x="154" y="88"/>
                  <a:pt x="153" y="87"/>
                </a:cubicBezTo>
                <a:cubicBezTo>
                  <a:pt x="152" y="87"/>
                  <a:pt x="151" y="86"/>
                  <a:pt x="149" y="87"/>
                </a:cubicBezTo>
                <a:cubicBezTo>
                  <a:pt x="149" y="87"/>
                  <a:pt x="150" y="86"/>
                  <a:pt x="149" y="86"/>
                </a:cubicBezTo>
                <a:cubicBezTo>
                  <a:pt x="148" y="87"/>
                  <a:pt x="149" y="88"/>
                  <a:pt x="148" y="88"/>
                </a:cubicBezTo>
                <a:cubicBezTo>
                  <a:pt x="148" y="88"/>
                  <a:pt x="147" y="88"/>
                  <a:pt x="147" y="87"/>
                </a:cubicBezTo>
                <a:cubicBezTo>
                  <a:pt x="147" y="87"/>
                  <a:pt x="148" y="87"/>
                  <a:pt x="148" y="87"/>
                </a:cubicBezTo>
                <a:cubicBezTo>
                  <a:pt x="147" y="87"/>
                  <a:pt x="147" y="87"/>
                  <a:pt x="146" y="87"/>
                </a:cubicBezTo>
                <a:cubicBezTo>
                  <a:pt x="146" y="87"/>
                  <a:pt x="146" y="87"/>
                  <a:pt x="145" y="87"/>
                </a:cubicBezTo>
                <a:cubicBezTo>
                  <a:pt x="145" y="87"/>
                  <a:pt x="144" y="87"/>
                  <a:pt x="144" y="87"/>
                </a:cubicBezTo>
                <a:cubicBezTo>
                  <a:pt x="142" y="87"/>
                  <a:pt x="140" y="86"/>
                  <a:pt x="137" y="88"/>
                </a:cubicBezTo>
                <a:cubicBezTo>
                  <a:pt x="136" y="88"/>
                  <a:pt x="135" y="87"/>
                  <a:pt x="136" y="87"/>
                </a:cubicBezTo>
                <a:cubicBezTo>
                  <a:pt x="135" y="87"/>
                  <a:pt x="135" y="87"/>
                  <a:pt x="135" y="88"/>
                </a:cubicBezTo>
                <a:cubicBezTo>
                  <a:pt x="131" y="90"/>
                  <a:pt x="127" y="91"/>
                  <a:pt x="123" y="91"/>
                </a:cubicBezTo>
                <a:cubicBezTo>
                  <a:pt x="123" y="91"/>
                  <a:pt x="123" y="91"/>
                  <a:pt x="123" y="91"/>
                </a:cubicBezTo>
                <a:cubicBezTo>
                  <a:pt x="121" y="93"/>
                  <a:pt x="120" y="93"/>
                  <a:pt x="118" y="93"/>
                </a:cubicBezTo>
                <a:cubicBezTo>
                  <a:pt x="118" y="94"/>
                  <a:pt x="118" y="94"/>
                  <a:pt x="118" y="94"/>
                </a:cubicBezTo>
                <a:cubicBezTo>
                  <a:pt x="116" y="94"/>
                  <a:pt x="114" y="93"/>
                  <a:pt x="112" y="95"/>
                </a:cubicBezTo>
                <a:cubicBezTo>
                  <a:pt x="112" y="95"/>
                  <a:pt x="111" y="94"/>
                  <a:pt x="111" y="94"/>
                </a:cubicBezTo>
                <a:cubicBezTo>
                  <a:pt x="109" y="95"/>
                  <a:pt x="108" y="94"/>
                  <a:pt x="106" y="95"/>
                </a:cubicBezTo>
                <a:cubicBezTo>
                  <a:pt x="106" y="95"/>
                  <a:pt x="106" y="95"/>
                  <a:pt x="105" y="94"/>
                </a:cubicBezTo>
                <a:cubicBezTo>
                  <a:pt x="104" y="96"/>
                  <a:pt x="103" y="94"/>
                  <a:pt x="101" y="96"/>
                </a:cubicBezTo>
                <a:cubicBezTo>
                  <a:pt x="100" y="95"/>
                  <a:pt x="99" y="96"/>
                  <a:pt x="97" y="96"/>
                </a:cubicBezTo>
                <a:cubicBezTo>
                  <a:pt x="98" y="97"/>
                  <a:pt x="99" y="97"/>
                  <a:pt x="100" y="97"/>
                </a:cubicBezTo>
                <a:cubicBezTo>
                  <a:pt x="100" y="97"/>
                  <a:pt x="101" y="98"/>
                  <a:pt x="101" y="98"/>
                </a:cubicBezTo>
                <a:cubicBezTo>
                  <a:pt x="104" y="96"/>
                  <a:pt x="106" y="97"/>
                  <a:pt x="108" y="97"/>
                </a:cubicBezTo>
                <a:cubicBezTo>
                  <a:pt x="110" y="97"/>
                  <a:pt x="112" y="98"/>
                  <a:pt x="113" y="96"/>
                </a:cubicBezTo>
                <a:cubicBezTo>
                  <a:pt x="113" y="96"/>
                  <a:pt x="113" y="97"/>
                  <a:pt x="114" y="97"/>
                </a:cubicBezTo>
                <a:cubicBezTo>
                  <a:pt x="115" y="96"/>
                  <a:pt x="117" y="96"/>
                  <a:pt x="119" y="96"/>
                </a:cubicBezTo>
                <a:cubicBezTo>
                  <a:pt x="122" y="95"/>
                  <a:pt x="125" y="96"/>
                  <a:pt x="128" y="95"/>
                </a:cubicBezTo>
                <a:cubicBezTo>
                  <a:pt x="131" y="95"/>
                  <a:pt x="134" y="95"/>
                  <a:pt x="137" y="95"/>
                </a:cubicBezTo>
                <a:cubicBezTo>
                  <a:pt x="137" y="95"/>
                  <a:pt x="137" y="94"/>
                  <a:pt x="138" y="94"/>
                </a:cubicBezTo>
                <a:cubicBezTo>
                  <a:pt x="138" y="94"/>
                  <a:pt x="139" y="94"/>
                  <a:pt x="140" y="94"/>
                </a:cubicBezTo>
                <a:cubicBezTo>
                  <a:pt x="141" y="94"/>
                  <a:pt x="141" y="94"/>
                  <a:pt x="141" y="94"/>
                </a:cubicBezTo>
                <a:cubicBezTo>
                  <a:pt x="142" y="94"/>
                  <a:pt x="142" y="94"/>
                  <a:pt x="142" y="94"/>
                </a:cubicBezTo>
                <a:cubicBezTo>
                  <a:pt x="143" y="94"/>
                  <a:pt x="143" y="94"/>
                  <a:pt x="143" y="94"/>
                </a:cubicBezTo>
                <a:cubicBezTo>
                  <a:pt x="145" y="94"/>
                  <a:pt x="147" y="95"/>
                  <a:pt x="148" y="93"/>
                </a:cubicBezTo>
                <a:cubicBezTo>
                  <a:pt x="149" y="94"/>
                  <a:pt x="150" y="94"/>
                  <a:pt x="151" y="94"/>
                </a:cubicBezTo>
                <a:cubicBezTo>
                  <a:pt x="151" y="94"/>
                  <a:pt x="152" y="92"/>
                  <a:pt x="153" y="93"/>
                </a:cubicBezTo>
                <a:cubicBezTo>
                  <a:pt x="153" y="93"/>
                  <a:pt x="152" y="93"/>
                  <a:pt x="153" y="93"/>
                </a:cubicBezTo>
                <a:cubicBezTo>
                  <a:pt x="153" y="93"/>
                  <a:pt x="153" y="93"/>
                  <a:pt x="154" y="93"/>
                </a:cubicBezTo>
                <a:cubicBezTo>
                  <a:pt x="155" y="95"/>
                  <a:pt x="157" y="93"/>
                  <a:pt x="158" y="94"/>
                </a:cubicBezTo>
                <a:cubicBezTo>
                  <a:pt x="159" y="93"/>
                  <a:pt x="161" y="94"/>
                  <a:pt x="162" y="93"/>
                </a:cubicBezTo>
                <a:cubicBezTo>
                  <a:pt x="163" y="94"/>
                  <a:pt x="165" y="93"/>
                  <a:pt x="165" y="94"/>
                </a:cubicBezTo>
                <a:cubicBezTo>
                  <a:pt x="166" y="94"/>
                  <a:pt x="166" y="93"/>
                  <a:pt x="166" y="94"/>
                </a:cubicBezTo>
                <a:cubicBezTo>
                  <a:pt x="166" y="94"/>
                  <a:pt x="166" y="94"/>
                  <a:pt x="165" y="94"/>
                </a:cubicBezTo>
                <a:cubicBezTo>
                  <a:pt x="162" y="94"/>
                  <a:pt x="160" y="93"/>
                  <a:pt x="157" y="95"/>
                </a:cubicBezTo>
                <a:cubicBezTo>
                  <a:pt x="157" y="94"/>
                  <a:pt x="156" y="95"/>
                  <a:pt x="156" y="94"/>
                </a:cubicBezTo>
                <a:cubicBezTo>
                  <a:pt x="155" y="95"/>
                  <a:pt x="153" y="94"/>
                  <a:pt x="152" y="95"/>
                </a:cubicBezTo>
                <a:cubicBezTo>
                  <a:pt x="152" y="95"/>
                  <a:pt x="151" y="95"/>
                  <a:pt x="151" y="95"/>
                </a:cubicBezTo>
                <a:cubicBezTo>
                  <a:pt x="150" y="95"/>
                  <a:pt x="149" y="95"/>
                  <a:pt x="149" y="95"/>
                </a:cubicBezTo>
                <a:cubicBezTo>
                  <a:pt x="148" y="94"/>
                  <a:pt x="147" y="95"/>
                  <a:pt x="146" y="96"/>
                </a:cubicBezTo>
                <a:cubicBezTo>
                  <a:pt x="146" y="96"/>
                  <a:pt x="145" y="95"/>
                  <a:pt x="145" y="95"/>
                </a:cubicBezTo>
                <a:cubicBezTo>
                  <a:pt x="145" y="96"/>
                  <a:pt x="145" y="96"/>
                  <a:pt x="145" y="95"/>
                </a:cubicBezTo>
                <a:cubicBezTo>
                  <a:pt x="144" y="96"/>
                  <a:pt x="144" y="95"/>
                  <a:pt x="143" y="95"/>
                </a:cubicBezTo>
                <a:cubicBezTo>
                  <a:pt x="143" y="95"/>
                  <a:pt x="143" y="95"/>
                  <a:pt x="142" y="95"/>
                </a:cubicBezTo>
                <a:cubicBezTo>
                  <a:pt x="142" y="96"/>
                  <a:pt x="143" y="96"/>
                  <a:pt x="143" y="96"/>
                </a:cubicBezTo>
                <a:cubicBezTo>
                  <a:pt x="137" y="97"/>
                  <a:pt x="132" y="98"/>
                  <a:pt x="127" y="98"/>
                </a:cubicBezTo>
                <a:cubicBezTo>
                  <a:pt x="125" y="99"/>
                  <a:pt x="124" y="98"/>
                  <a:pt x="123" y="98"/>
                </a:cubicBezTo>
                <a:cubicBezTo>
                  <a:pt x="122" y="99"/>
                  <a:pt x="123" y="99"/>
                  <a:pt x="122" y="99"/>
                </a:cubicBezTo>
                <a:cubicBezTo>
                  <a:pt x="121" y="100"/>
                  <a:pt x="120" y="98"/>
                  <a:pt x="119" y="99"/>
                </a:cubicBezTo>
                <a:cubicBezTo>
                  <a:pt x="118" y="99"/>
                  <a:pt x="118" y="99"/>
                  <a:pt x="118" y="100"/>
                </a:cubicBezTo>
                <a:cubicBezTo>
                  <a:pt x="117" y="99"/>
                  <a:pt x="117" y="99"/>
                  <a:pt x="116" y="99"/>
                </a:cubicBezTo>
                <a:cubicBezTo>
                  <a:pt x="115" y="98"/>
                  <a:pt x="113" y="99"/>
                  <a:pt x="112" y="99"/>
                </a:cubicBezTo>
                <a:cubicBezTo>
                  <a:pt x="111" y="101"/>
                  <a:pt x="108" y="101"/>
                  <a:pt x="106" y="100"/>
                </a:cubicBezTo>
                <a:cubicBezTo>
                  <a:pt x="106" y="100"/>
                  <a:pt x="107" y="101"/>
                  <a:pt x="106" y="101"/>
                </a:cubicBezTo>
                <a:cubicBezTo>
                  <a:pt x="105" y="101"/>
                  <a:pt x="104" y="99"/>
                  <a:pt x="103" y="99"/>
                </a:cubicBezTo>
                <a:cubicBezTo>
                  <a:pt x="101" y="100"/>
                  <a:pt x="99" y="100"/>
                  <a:pt x="97" y="99"/>
                </a:cubicBezTo>
                <a:cubicBezTo>
                  <a:pt x="97" y="98"/>
                  <a:pt x="98" y="97"/>
                  <a:pt x="97" y="96"/>
                </a:cubicBezTo>
                <a:cubicBezTo>
                  <a:pt x="96" y="96"/>
                  <a:pt x="95" y="96"/>
                  <a:pt x="94" y="96"/>
                </a:cubicBezTo>
                <a:cubicBezTo>
                  <a:pt x="94" y="96"/>
                  <a:pt x="94" y="97"/>
                  <a:pt x="94" y="97"/>
                </a:cubicBezTo>
                <a:cubicBezTo>
                  <a:pt x="93" y="97"/>
                  <a:pt x="93" y="96"/>
                  <a:pt x="92" y="96"/>
                </a:cubicBezTo>
                <a:cubicBezTo>
                  <a:pt x="91" y="97"/>
                  <a:pt x="90" y="96"/>
                  <a:pt x="90" y="96"/>
                </a:cubicBezTo>
                <a:cubicBezTo>
                  <a:pt x="87" y="97"/>
                  <a:pt x="85" y="96"/>
                  <a:pt x="83" y="97"/>
                </a:cubicBezTo>
                <a:cubicBezTo>
                  <a:pt x="82" y="97"/>
                  <a:pt x="82" y="97"/>
                  <a:pt x="82" y="97"/>
                </a:cubicBezTo>
                <a:cubicBezTo>
                  <a:pt x="78" y="97"/>
                  <a:pt x="75" y="97"/>
                  <a:pt x="71" y="97"/>
                </a:cubicBezTo>
                <a:cubicBezTo>
                  <a:pt x="71" y="96"/>
                  <a:pt x="70" y="97"/>
                  <a:pt x="69" y="96"/>
                </a:cubicBezTo>
                <a:cubicBezTo>
                  <a:pt x="69" y="97"/>
                  <a:pt x="69" y="97"/>
                  <a:pt x="68" y="97"/>
                </a:cubicBezTo>
                <a:cubicBezTo>
                  <a:pt x="67" y="96"/>
                  <a:pt x="67" y="96"/>
                  <a:pt x="65" y="97"/>
                </a:cubicBezTo>
                <a:cubicBezTo>
                  <a:pt x="63" y="97"/>
                  <a:pt x="61" y="96"/>
                  <a:pt x="59" y="98"/>
                </a:cubicBezTo>
                <a:cubicBezTo>
                  <a:pt x="57" y="98"/>
                  <a:pt x="54" y="99"/>
                  <a:pt x="52" y="98"/>
                </a:cubicBezTo>
                <a:cubicBezTo>
                  <a:pt x="50" y="99"/>
                  <a:pt x="48" y="101"/>
                  <a:pt x="46" y="102"/>
                </a:cubicBezTo>
                <a:cubicBezTo>
                  <a:pt x="46" y="102"/>
                  <a:pt x="46" y="102"/>
                  <a:pt x="46" y="102"/>
                </a:cubicBezTo>
                <a:cubicBezTo>
                  <a:pt x="44" y="103"/>
                  <a:pt x="44" y="105"/>
                  <a:pt x="43" y="106"/>
                </a:cubicBezTo>
                <a:cubicBezTo>
                  <a:pt x="43" y="106"/>
                  <a:pt x="43" y="106"/>
                  <a:pt x="43" y="107"/>
                </a:cubicBezTo>
                <a:cubicBezTo>
                  <a:pt x="42" y="107"/>
                  <a:pt x="42" y="107"/>
                  <a:pt x="42" y="107"/>
                </a:cubicBezTo>
                <a:cubicBezTo>
                  <a:pt x="43" y="107"/>
                  <a:pt x="45" y="107"/>
                  <a:pt x="47" y="107"/>
                </a:cubicBezTo>
                <a:cubicBezTo>
                  <a:pt x="47" y="107"/>
                  <a:pt x="47" y="107"/>
                  <a:pt x="47" y="108"/>
                </a:cubicBezTo>
                <a:cubicBezTo>
                  <a:pt x="47" y="107"/>
                  <a:pt x="47" y="108"/>
                  <a:pt x="47" y="108"/>
                </a:cubicBezTo>
                <a:cubicBezTo>
                  <a:pt x="47" y="108"/>
                  <a:pt x="47" y="108"/>
                  <a:pt x="47" y="107"/>
                </a:cubicBezTo>
                <a:cubicBezTo>
                  <a:pt x="46" y="108"/>
                  <a:pt x="46" y="108"/>
                  <a:pt x="46" y="108"/>
                </a:cubicBezTo>
                <a:cubicBezTo>
                  <a:pt x="47" y="108"/>
                  <a:pt x="45" y="109"/>
                  <a:pt x="45" y="109"/>
                </a:cubicBezTo>
                <a:cubicBezTo>
                  <a:pt x="46" y="111"/>
                  <a:pt x="49" y="110"/>
                  <a:pt x="50" y="111"/>
                </a:cubicBezTo>
                <a:cubicBezTo>
                  <a:pt x="51" y="111"/>
                  <a:pt x="51" y="110"/>
                  <a:pt x="52" y="111"/>
                </a:cubicBezTo>
                <a:cubicBezTo>
                  <a:pt x="51" y="112"/>
                  <a:pt x="50" y="111"/>
                  <a:pt x="50" y="112"/>
                </a:cubicBezTo>
                <a:cubicBezTo>
                  <a:pt x="50" y="114"/>
                  <a:pt x="52" y="113"/>
                  <a:pt x="53" y="113"/>
                </a:cubicBezTo>
                <a:cubicBezTo>
                  <a:pt x="53" y="114"/>
                  <a:pt x="51" y="114"/>
                  <a:pt x="50" y="115"/>
                </a:cubicBezTo>
                <a:cubicBezTo>
                  <a:pt x="51" y="116"/>
                  <a:pt x="50" y="116"/>
                  <a:pt x="51" y="117"/>
                </a:cubicBezTo>
                <a:cubicBezTo>
                  <a:pt x="51" y="117"/>
                  <a:pt x="51" y="117"/>
                  <a:pt x="52" y="117"/>
                </a:cubicBezTo>
                <a:cubicBezTo>
                  <a:pt x="56" y="118"/>
                  <a:pt x="60" y="116"/>
                  <a:pt x="64" y="116"/>
                </a:cubicBezTo>
                <a:cubicBezTo>
                  <a:pt x="64" y="115"/>
                  <a:pt x="65" y="116"/>
                  <a:pt x="66" y="116"/>
                </a:cubicBezTo>
                <a:cubicBezTo>
                  <a:pt x="65" y="117"/>
                  <a:pt x="64" y="117"/>
                  <a:pt x="64" y="116"/>
                </a:cubicBezTo>
                <a:cubicBezTo>
                  <a:pt x="62" y="116"/>
                  <a:pt x="60" y="117"/>
                  <a:pt x="58" y="118"/>
                </a:cubicBezTo>
                <a:cubicBezTo>
                  <a:pt x="58" y="118"/>
                  <a:pt x="57" y="117"/>
                  <a:pt x="56" y="117"/>
                </a:cubicBezTo>
                <a:cubicBezTo>
                  <a:pt x="55" y="117"/>
                  <a:pt x="53" y="118"/>
                  <a:pt x="52" y="119"/>
                </a:cubicBezTo>
                <a:cubicBezTo>
                  <a:pt x="52" y="121"/>
                  <a:pt x="56" y="120"/>
                  <a:pt x="58" y="120"/>
                </a:cubicBezTo>
                <a:cubicBezTo>
                  <a:pt x="59" y="120"/>
                  <a:pt x="61" y="120"/>
                  <a:pt x="62" y="120"/>
                </a:cubicBezTo>
                <a:cubicBezTo>
                  <a:pt x="62" y="120"/>
                  <a:pt x="63" y="119"/>
                  <a:pt x="63" y="119"/>
                </a:cubicBezTo>
                <a:cubicBezTo>
                  <a:pt x="64" y="119"/>
                  <a:pt x="65" y="120"/>
                  <a:pt x="66" y="119"/>
                </a:cubicBezTo>
                <a:cubicBezTo>
                  <a:pt x="68" y="119"/>
                  <a:pt x="71" y="119"/>
                  <a:pt x="73" y="118"/>
                </a:cubicBezTo>
                <a:cubicBezTo>
                  <a:pt x="74" y="118"/>
                  <a:pt x="74" y="119"/>
                  <a:pt x="74" y="119"/>
                </a:cubicBezTo>
                <a:cubicBezTo>
                  <a:pt x="76" y="117"/>
                  <a:pt x="78" y="119"/>
                  <a:pt x="80" y="118"/>
                </a:cubicBezTo>
                <a:cubicBezTo>
                  <a:pt x="82" y="118"/>
                  <a:pt x="83" y="117"/>
                  <a:pt x="84" y="117"/>
                </a:cubicBezTo>
                <a:cubicBezTo>
                  <a:pt x="84" y="116"/>
                  <a:pt x="84" y="116"/>
                  <a:pt x="84" y="115"/>
                </a:cubicBezTo>
                <a:cubicBezTo>
                  <a:pt x="85" y="114"/>
                  <a:pt x="87" y="114"/>
                  <a:pt x="88" y="113"/>
                </a:cubicBezTo>
                <a:cubicBezTo>
                  <a:pt x="88" y="113"/>
                  <a:pt x="89" y="114"/>
                  <a:pt x="89" y="114"/>
                </a:cubicBezTo>
                <a:cubicBezTo>
                  <a:pt x="91" y="114"/>
                  <a:pt x="93" y="114"/>
                  <a:pt x="96" y="113"/>
                </a:cubicBezTo>
                <a:cubicBezTo>
                  <a:pt x="98" y="114"/>
                  <a:pt x="100" y="113"/>
                  <a:pt x="103" y="113"/>
                </a:cubicBezTo>
                <a:cubicBezTo>
                  <a:pt x="103" y="113"/>
                  <a:pt x="104" y="113"/>
                  <a:pt x="105" y="113"/>
                </a:cubicBezTo>
                <a:cubicBezTo>
                  <a:pt x="105" y="113"/>
                  <a:pt x="106" y="113"/>
                  <a:pt x="106" y="113"/>
                </a:cubicBezTo>
                <a:cubicBezTo>
                  <a:pt x="106" y="113"/>
                  <a:pt x="107" y="113"/>
                  <a:pt x="107" y="112"/>
                </a:cubicBezTo>
                <a:cubicBezTo>
                  <a:pt x="108" y="113"/>
                  <a:pt x="109" y="113"/>
                  <a:pt x="110" y="112"/>
                </a:cubicBezTo>
                <a:cubicBezTo>
                  <a:pt x="110" y="112"/>
                  <a:pt x="110" y="111"/>
                  <a:pt x="110" y="111"/>
                </a:cubicBezTo>
                <a:cubicBezTo>
                  <a:pt x="108" y="110"/>
                  <a:pt x="106" y="107"/>
                  <a:pt x="109" y="105"/>
                </a:cubicBezTo>
                <a:cubicBezTo>
                  <a:pt x="109" y="105"/>
                  <a:pt x="110" y="106"/>
                  <a:pt x="110" y="106"/>
                </a:cubicBezTo>
                <a:cubicBezTo>
                  <a:pt x="111" y="105"/>
                  <a:pt x="112" y="105"/>
                  <a:pt x="112" y="105"/>
                </a:cubicBezTo>
                <a:cubicBezTo>
                  <a:pt x="114" y="105"/>
                  <a:pt x="117" y="105"/>
                  <a:pt x="119" y="105"/>
                </a:cubicBezTo>
                <a:cubicBezTo>
                  <a:pt x="122" y="105"/>
                  <a:pt x="125" y="104"/>
                  <a:pt x="127" y="104"/>
                </a:cubicBezTo>
                <a:cubicBezTo>
                  <a:pt x="127" y="103"/>
                  <a:pt x="129" y="104"/>
                  <a:pt x="130" y="104"/>
                </a:cubicBezTo>
                <a:cubicBezTo>
                  <a:pt x="133" y="102"/>
                  <a:pt x="138" y="106"/>
                  <a:pt x="141" y="103"/>
                </a:cubicBezTo>
                <a:cubicBezTo>
                  <a:pt x="141" y="104"/>
                  <a:pt x="142" y="103"/>
                  <a:pt x="142" y="104"/>
                </a:cubicBezTo>
                <a:cubicBezTo>
                  <a:pt x="144" y="102"/>
                  <a:pt x="146" y="104"/>
                  <a:pt x="148" y="103"/>
                </a:cubicBezTo>
                <a:cubicBezTo>
                  <a:pt x="149" y="103"/>
                  <a:pt x="150" y="103"/>
                  <a:pt x="152" y="103"/>
                </a:cubicBezTo>
                <a:cubicBezTo>
                  <a:pt x="152" y="103"/>
                  <a:pt x="152" y="103"/>
                  <a:pt x="152" y="103"/>
                </a:cubicBezTo>
                <a:cubicBezTo>
                  <a:pt x="153" y="103"/>
                  <a:pt x="152" y="103"/>
                  <a:pt x="153" y="104"/>
                </a:cubicBezTo>
                <a:cubicBezTo>
                  <a:pt x="153" y="103"/>
                  <a:pt x="154" y="103"/>
                  <a:pt x="155" y="104"/>
                </a:cubicBezTo>
                <a:cubicBezTo>
                  <a:pt x="157" y="103"/>
                  <a:pt x="159" y="105"/>
                  <a:pt x="161" y="104"/>
                </a:cubicBezTo>
                <a:cubicBezTo>
                  <a:pt x="162" y="105"/>
                  <a:pt x="163" y="104"/>
                  <a:pt x="163" y="104"/>
                </a:cubicBezTo>
                <a:cubicBezTo>
                  <a:pt x="164" y="105"/>
                  <a:pt x="164" y="104"/>
                  <a:pt x="164" y="105"/>
                </a:cubicBezTo>
                <a:cubicBezTo>
                  <a:pt x="165" y="105"/>
                  <a:pt x="166" y="105"/>
                  <a:pt x="167" y="104"/>
                </a:cubicBezTo>
                <a:cubicBezTo>
                  <a:pt x="168" y="104"/>
                  <a:pt x="169" y="105"/>
                  <a:pt x="170" y="104"/>
                </a:cubicBezTo>
                <a:cubicBezTo>
                  <a:pt x="170" y="104"/>
                  <a:pt x="170" y="104"/>
                  <a:pt x="170" y="105"/>
                </a:cubicBezTo>
                <a:cubicBezTo>
                  <a:pt x="171" y="104"/>
                  <a:pt x="172" y="105"/>
                  <a:pt x="172" y="104"/>
                </a:cubicBezTo>
                <a:cubicBezTo>
                  <a:pt x="172" y="104"/>
                  <a:pt x="173" y="104"/>
                  <a:pt x="173" y="105"/>
                </a:cubicBezTo>
                <a:cubicBezTo>
                  <a:pt x="172" y="105"/>
                  <a:pt x="171" y="105"/>
                  <a:pt x="170" y="105"/>
                </a:cubicBezTo>
                <a:cubicBezTo>
                  <a:pt x="173" y="107"/>
                  <a:pt x="177" y="105"/>
                  <a:pt x="180" y="106"/>
                </a:cubicBezTo>
                <a:cubicBezTo>
                  <a:pt x="179" y="106"/>
                  <a:pt x="177" y="106"/>
                  <a:pt x="176" y="106"/>
                </a:cubicBezTo>
                <a:cubicBezTo>
                  <a:pt x="176" y="107"/>
                  <a:pt x="175" y="107"/>
                  <a:pt x="174" y="107"/>
                </a:cubicBezTo>
                <a:cubicBezTo>
                  <a:pt x="174" y="107"/>
                  <a:pt x="174" y="107"/>
                  <a:pt x="174" y="107"/>
                </a:cubicBezTo>
                <a:cubicBezTo>
                  <a:pt x="173" y="107"/>
                  <a:pt x="173" y="107"/>
                  <a:pt x="173" y="107"/>
                </a:cubicBezTo>
                <a:cubicBezTo>
                  <a:pt x="169" y="107"/>
                  <a:pt x="165" y="108"/>
                  <a:pt x="162" y="107"/>
                </a:cubicBezTo>
                <a:cubicBezTo>
                  <a:pt x="162" y="107"/>
                  <a:pt x="162" y="107"/>
                  <a:pt x="161" y="107"/>
                </a:cubicBezTo>
                <a:cubicBezTo>
                  <a:pt x="161" y="107"/>
                  <a:pt x="161" y="108"/>
                  <a:pt x="160" y="108"/>
                </a:cubicBezTo>
                <a:cubicBezTo>
                  <a:pt x="160" y="109"/>
                  <a:pt x="161" y="108"/>
                  <a:pt x="161" y="108"/>
                </a:cubicBezTo>
                <a:cubicBezTo>
                  <a:pt x="161" y="109"/>
                  <a:pt x="160" y="108"/>
                  <a:pt x="160" y="109"/>
                </a:cubicBezTo>
                <a:cubicBezTo>
                  <a:pt x="160" y="109"/>
                  <a:pt x="160" y="109"/>
                  <a:pt x="160" y="110"/>
                </a:cubicBezTo>
                <a:cubicBezTo>
                  <a:pt x="169" y="109"/>
                  <a:pt x="178" y="109"/>
                  <a:pt x="187" y="108"/>
                </a:cubicBezTo>
                <a:cubicBezTo>
                  <a:pt x="187" y="108"/>
                  <a:pt x="186" y="108"/>
                  <a:pt x="187" y="108"/>
                </a:cubicBezTo>
                <a:cubicBezTo>
                  <a:pt x="188" y="108"/>
                  <a:pt x="189" y="107"/>
                  <a:pt x="189" y="107"/>
                </a:cubicBezTo>
                <a:cubicBezTo>
                  <a:pt x="189" y="108"/>
                  <a:pt x="188" y="108"/>
                  <a:pt x="188" y="108"/>
                </a:cubicBezTo>
                <a:cubicBezTo>
                  <a:pt x="188" y="109"/>
                  <a:pt x="189" y="108"/>
                  <a:pt x="190" y="108"/>
                </a:cubicBezTo>
                <a:cubicBezTo>
                  <a:pt x="191" y="108"/>
                  <a:pt x="190" y="108"/>
                  <a:pt x="191" y="107"/>
                </a:cubicBezTo>
                <a:cubicBezTo>
                  <a:pt x="191" y="108"/>
                  <a:pt x="191" y="107"/>
                  <a:pt x="191" y="107"/>
                </a:cubicBezTo>
                <a:cubicBezTo>
                  <a:pt x="192" y="107"/>
                  <a:pt x="193" y="108"/>
                  <a:pt x="194" y="108"/>
                </a:cubicBezTo>
                <a:cubicBezTo>
                  <a:pt x="194" y="109"/>
                  <a:pt x="194" y="108"/>
                  <a:pt x="195" y="108"/>
                </a:cubicBezTo>
                <a:cubicBezTo>
                  <a:pt x="195" y="108"/>
                  <a:pt x="196" y="108"/>
                  <a:pt x="197" y="108"/>
                </a:cubicBezTo>
                <a:cubicBezTo>
                  <a:pt x="197" y="108"/>
                  <a:pt x="197" y="107"/>
                  <a:pt x="197" y="107"/>
                </a:cubicBezTo>
                <a:cubicBezTo>
                  <a:pt x="198" y="107"/>
                  <a:pt x="198" y="107"/>
                  <a:pt x="198" y="107"/>
                </a:cubicBezTo>
                <a:cubicBezTo>
                  <a:pt x="198" y="107"/>
                  <a:pt x="198" y="108"/>
                  <a:pt x="198" y="108"/>
                </a:cubicBezTo>
                <a:cubicBezTo>
                  <a:pt x="199" y="108"/>
                  <a:pt x="201" y="109"/>
                  <a:pt x="202" y="108"/>
                </a:cubicBezTo>
                <a:cubicBezTo>
                  <a:pt x="202" y="109"/>
                  <a:pt x="203" y="108"/>
                  <a:pt x="204" y="108"/>
                </a:cubicBezTo>
                <a:cubicBezTo>
                  <a:pt x="204" y="108"/>
                  <a:pt x="203" y="108"/>
                  <a:pt x="203" y="107"/>
                </a:cubicBezTo>
                <a:cubicBezTo>
                  <a:pt x="203" y="107"/>
                  <a:pt x="203" y="107"/>
                  <a:pt x="203" y="107"/>
                </a:cubicBezTo>
                <a:cubicBezTo>
                  <a:pt x="203" y="107"/>
                  <a:pt x="203" y="107"/>
                  <a:pt x="203" y="107"/>
                </a:cubicBezTo>
                <a:cubicBezTo>
                  <a:pt x="203" y="107"/>
                  <a:pt x="203" y="107"/>
                  <a:pt x="203" y="107"/>
                </a:cubicBezTo>
                <a:cubicBezTo>
                  <a:pt x="203" y="107"/>
                  <a:pt x="203" y="107"/>
                  <a:pt x="203" y="107"/>
                </a:cubicBezTo>
                <a:cubicBezTo>
                  <a:pt x="204" y="106"/>
                  <a:pt x="206" y="107"/>
                  <a:pt x="206" y="108"/>
                </a:cubicBezTo>
                <a:cubicBezTo>
                  <a:pt x="205" y="107"/>
                  <a:pt x="205" y="107"/>
                  <a:pt x="204" y="108"/>
                </a:cubicBezTo>
                <a:cubicBezTo>
                  <a:pt x="205" y="108"/>
                  <a:pt x="206" y="108"/>
                  <a:pt x="207" y="108"/>
                </a:cubicBezTo>
                <a:cubicBezTo>
                  <a:pt x="207" y="108"/>
                  <a:pt x="206" y="108"/>
                  <a:pt x="206" y="107"/>
                </a:cubicBezTo>
                <a:cubicBezTo>
                  <a:pt x="208" y="107"/>
                  <a:pt x="209" y="106"/>
                  <a:pt x="211" y="107"/>
                </a:cubicBezTo>
                <a:cubicBezTo>
                  <a:pt x="210" y="107"/>
                  <a:pt x="210" y="108"/>
                  <a:pt x="210" y="108"/>
                </a:cubicBezTo>
                <a:cubicBezTo>
                  <a:pt x="210" y="108"/>
                  <a:pt x="211" y="108"/>
                  <a:pt x="211" y="108"/>
                </a:cubicBezTo>
                <a:cubicBezTo>
                  <a:pt x="209" y="110"/>
                  <a:pt x="204" y="109"/>
                  <a:pt x="203" y="112"/>
                </a:cubicBezTo>
                <a:cubicBezTo>
                  <a:pt x="203" y="112"/>
                  <a:pt x="204" y="112"/>
                  <a:pt x="205" y="112"/>
                </a:cubicBezTo>
                <a:cubicBezTo>
                  <a:pt x="205" y="113"/>
                  <a:pt x="203" y="113"/>
                  <a:pt x="203" y="113"/>
                </a:cubicBezTo>
                <a:cubicBezTo>
                  <a:pt x="202" y="113"/>
                  <a:pt x="202" y="114"/>
                  <a:pt x="202" y="114"/>
                </a:cubicBezTo>
                <a:cubicBezTo>
                  <a:pt x="204" y="114"/>
                  <a:pt x="205" y="113"/>
                  <a:pt x="206" y="113"/>
                </a:cubicBezTo>
                <a:cubicBezTo>
                  <a:pt x="207" y="113"/>
                  <a:pt x="207" y="113"/>
                  <a:pt x="208" y="113"/>
                </a:cubicBezTo>
                <a:cubicBezTo>
                  <a:pt x="209" y="113"/>
                  <a:pt x="210" y="112"/>
                  <a:pt x="212" y="112"/>
                </a:cubicBezTo>
                <a:cubicBezTo>
                  <a:pt x="214" y="112"/>
                  <a:pt x="216" y="111"/>
                  <a:pt x="218" y="111"/>
                </a:cubicBezTo>
                <a:cubicBezTo>
                  <a:pt x="215" y="113"/>
                  <a:pt x="210" y="113"/>
                  <a:pt x="208" y="115"/>
                </a:cubicBezTo>
                <a:cubicBezTo>
                  <a:pt x="207" y="115"/>
                  <a:pt x="207" y="115"/>
                  <a:pt x="206" y="116"/>
                </a:cubicBezTo>
                <a:cubicBezTo>
                  <a:pt x="206" y="116"/>
                  <a:pt x="206" y="116"/>
                  <a:pt x="206" y="115"/>
                </a:cubicBezTo>
                <a:cubicBezTo>
                  <a:pt x="203" y="118"/>
                  <a:pt x="201" y="116"/>
                  <a:pt x="199" y="119"/>
                </a:cubicBezTo>
                <a:cubicBezTo>
                  <a:pt x="199" y="118"/>
                  <a:pt x="198" y="118"/>
                  <a:pt x="198" y="118"/>
                </a:cubicBezTo>
                <a:cubicBezTo>
                  <a:pt x="196" y="119"/>
                  <a:pt x="193" y="118"/>
                  <a:pt x="191" y="118"/>
                </a:cubicBezTo>
                <a:cubicBezTo>
                  <a:pt x="191" y="118"/>
                  <a:pt x="191" y="118"/>
                  <a:pt x="191" y="119"/>
                </a:cubicBezTo>
                <a:cubicBezTo>
                  <a:pt x="190" y="118"/>
                  <a:pt x="189" y="118"/>
                  <a:pt x="188" y="118"/>
                </a:cubicBezTo>
                <a:cubicBezTo>
                  <a:pt x="188" y="118"/>
                  <a:pt x="187" y="117"/>
                  <a:pt x="186" y="117"/>
                </a:cubicBezTo>
                <a:cubicBezTo>
                  <a:pt x="187" y="118"/>
                  <a:pt x="187" y="117"/>
                  <a:pt x="187" y="118"/>
                </a:cubicBezTo>
                <a:cubicBezTo>
                  <a:pt x="186" y="119"/>
                  <a:pt x="185" y="118"/>
                  <a:pt x="184" y="117"/>
                </a:cubicBezTo>
                <a:cubicBezTo>
                  <a:pt x="182" y="117"/>
                  <a:pt x="181" y="117"/>
                  <a:pt x="179" y="117"/>
                </a:cubicBezTo>
                <a:cubicBezTo>
                  <a:pt x="179" y="118"/>
                  <a:pt x="181" y="118"/>
                  <a:pt x="181" y="118"/>
                </a:cubicBezTo>
                <a:cubicBezTo>
                  <a:pt x="181" y="119"/>
                  <a:pt x="181" y="119"/>
                  <a:pt x="180" y="120"/>
                </a:cubicBezTo>
                <a:cubicBezTo>
                  <a:pt x="179" y="119"/>
                  <a:pt x="179" y="118"/>
                  <a:pt x="178" y="117"/>
                </a:cubicBezTo>
                <a:cubicBezTo>
                  <a:pt x="177" y="118"/>
                  <a:pt x="175" y="117"/>
                  <a:pt x="175" y="118"/>
                </a:cubicBezTo>
                <a:cubicBezTo>
                  <a:pt x="176" y="118"/>
                  <a:pt x="177" y="118"/>
                  <a:pt x="177" y="118"/>
                </a:cubicBezTo>
                <a:cubicBezTo>
                  <a:pt x="177" y="119"/>
                  <a:pt x="177" y="119"/>
                  <a:pt x="177" y="119"/>
                </a:cubicBezTo>
                <a:cubicBezTo>
                  <a:pt x="176" y="119"/>
                  <a:pt x="175" y="119"/>
                  <a:pt x="174" y="118"/>
                </a:cubicBezTo>
                <a:cubicBezTo>
                  <a:pt x="174" y="118"/>
                  <a:pt x="174" y="118"/>
                  <a:pt x="173" y="118"/>
                </a:cubicBezTo>
                <a:cubicBezTo>
                  <a:pt x="173" y="118"/>
                  <a:pt x="173" y="118"/>
                  <a:pt x="172" y="118"/>
                </a:cubicBezTo>
                <a:cubicBezTo>
                  <a:pt x="170" y="118"/>
                  <a:pt x="168" y="117"/>
                  <a:pt x="167" y="118"/>
                </a:cubicBezTo>
                <a:cubicBezTo>
                  <a:pt x="167" y="119"/>
                  <a:pt x="168" y="118"/>
                  <a:pt x="168" y="119"/>
                </a:cubicBezTo>
                <a:cubicBezTo>
                  <a:pt x="163" y="121"/>
                  <a:pt x="158" y="120"/>
                  <a:pt x="154" y="121"/>
                </a:cubicBezTo>
                <a:cubicBezTo>
                  <a:pt x="153" y="120"/>
                  <a:pt x="153" y="121"/>
                  <a:pt x="153" y="120"/>
                </a:cubicBezTo>
                <a:cubicBezTo>
                  <a:pt x="150" y="121"/>
                  <a:pt x="148" y="121"/>
                  <a:pt x="146" y="122"/>
                </a:cubicBezTo>
                <a:cubicBezTo>
                  <a:pt x="145" y="122"/>
                  <a:pt x="145" y="121"/>
                  <a:pt x="145" y="121"/>
                </a:cubicBezTo>
                <a:cubicBezTo>
                  <a:pt x="144" y="121"/>
                  <a:pt x="144" y="121"/>
                  <a:pt x="144" y="122"/>
                </a:cubicBezTo>
                <a:cubicBezTo>
                  <a:pt x="141" y="121"/>
                  <a:pt x="139" y="121"/>
                  <a:pt x="136" y="122"/>
                </a:cubicBezTo>
                <a:cubicBezTo>
                  <a:pt x="136" y="122"/>
                  <a:pt x="136" y="121"/>
                  <a:pt x="136" y="121"/>
                </a:cubicBezTo>
                <a:cubicBezTo>
                  <a:pt x="132" y="122"/>
                  <a:pt x="128" y="121"/>
                  <a:pt x="124" y="123"/>
                </a:cubicBezTo>
                <a:cubicBezTo>
                  <a:pt x="123" y="122"/>
                  <a:pt x="122" y="122"/>
                  <a:pt x="120" y="123"/>
                </a:cubicBezTo>
                <a:cubicBezTo>
                  <a:pt x="119" y="122"/>
                  <a:pt x="117" y="124"/>
                  <a:pt x="115" y="123"/>
                </a:cubicBezTo>
                <a:cubicBezTo>
                  <a:pt x="115" y="123"/>
                  <a:pt x="115" y="124"/>
                  <a:pt x="114" y="124"/>
                </a:cubicBezTo>
                <a:cubicBezTo>
                  <a:pt x="114" y="123"/>
                  <a:pt x="113" y="123"/>
                  <a:pt x="113" y="123"/>
                </a:cubicBezTo>
                <a:cubicBezTo>
                  <a:pt x="113" y="123"/>
                  <a:pt x="112" y="124"/>
                  <a:pt x="112" y="123"/>
                </a:cubicBezTo>
                <a:cubicBezTo>
                  <a:pt x="110" y="124"/>
                  <a:pt x="109" y="123"/>
                  <a:pt x="108" y="123"/>
                </a:cubicBezTo>
                <a:cubicBezTo>
                  <a:pt x="107" y="123"/>
                  <a:pt x="106" y="124"/>
                  <a:pt x="105" y="123"/>
                </a:cubicBezTo>
                <a:cubicBezTo>
                  <a:pt x="102" y="124"/>
                  <a:pt x="100" y="122"/>
                  <a:pt x="98" y="124"/>
                </a:cubicBezTo>
                <a:cubicBezTo>
                  <a:pt x="97" y="123"/>
                  <a:pt x="96" y="122"/>
                  <a:pt x="95" y="122"/>
                </a:cubicBezTo>
                <a:cubicBezTo>
                  <a:pt x="94" y="123"/>
                  <a:pt x="93" y="124"/>
                  <a:pt x="92" y="124"/>
                </a:cubicBezTo>
                <a:cubicBezTo>
                  <a:pt x="91" y="124"/>
                  <a:pt x="91" y="123"/>
                  <a:pt x="90" y="123"/>
                </a:cubicBezTo>
                <a:cubicBezTo>
                  <a:pt x="85" y="125"/>
                  <a:pt x="80" y="124"/>
                  <a:pt x="76" y="127"/>
                </a:cubicBezTo>
                <a:cubicBezTo>
                  <a:pt x="75" y="127"/>
                  <a:pt x="75" y="127"/>
                  <a:pt x="75" y="127"/>
                </a:cubicBezTo>
                <a:cubicBezTo>
                  <a:pt x="73" y="127"/>
                  <a:pt x="70" y="128"/>
                  <a:pt x="68" y="129"/>
                </a:cubicBezTo>
                <a:cubicBezTo>
                  <a:pt x="65" y="129"/>
                  <a:pt x="63" y="130"/>
                  <a:pt x="60" y="130"/>
                </a:cubicBezTo>
                <a:cubicBezTo>
                  <a:pt x="58" y="130"/>
                  <a:pt x="58" y="130"/>
                  <a:pt x="56" y="131"/>
                </a:cubicBezTo>
                <a:cubicBezTo>
                  <a:pt x="55" y="131"/>
                  <a:pt x="53" y="131"/>
                  <a:pt x="52" y="131"/>
                </a:cubicBezTo>
                <a:cubicBezTo>
                  <a:pt x="51" y="132"/>
                  <a:pt x="49" y="133"/>
                  <a:pt x="49" y="135"/>
                </a:cubicBezTo>
                <a:cubicBezTo>
                  <a:pt x="50" y="135"/>
                  <a:pt x="51" y="135"/>
                  <a:pt x="51" y="135"/>
                </a:cubicBezTo>
                <a:cubicBezTo>
                  <a:pt x="49" y="136"/>
                  <a:pt x="48" y="136"/>
                  <a:pt x="46" y="137"/>
                </a:cubicBezTo>
                <a:cubicBezTo>
                  <a:pt x="46" y="137"/>
                  <a:pt x="45" y="137"/>
                  <a:pt x="45" y="136"/>
                </a:cubicBezTo>
                <a:cubicBezTo>
                  <a:pt x="44" y="137"/>
                  <a:pt x="43" y="137"/>
                  <a:pt x="42" y="137"/>
                </a:cubicBezTo>
                <a:cubicBezTo>
                  <a:pt x="42" y="138"/>
                  <a:pt x="42" y="138"/>
                  <a:pt x="42" y="138"/>
                </a:cubicBezTo>
                <a:cubicBezTo>
                  <a:pt x="41" y="138"/>
                  <a:pt x="40" y="139"/>
                  <a:pt x="39" y="139"/>
                </a:cubicBezTo>
                <a:cubicBezTo>
                  <a:pt x="39" y="140"/>
                  <a:pt x="40" y="140"/>
                  <a:pt x="40" y="140"/>
                </a:cubicBezTo>
                <a:cubicBezTo>
                  <a:pt x="40" y="140"/>
                  <a:pt x="39" y="140"/>
                  <a:pt x="40" y="141"/>
                </a:cubicBezTo>
                <a:cubicBezTo>
                  <a:pt x="41" y="142"/>
                  <a:pt x="42" y="141"/>
                  <a:pt x="43" y="142"/>
                </a:cubicBezTo>
                <a:cubicBezTo>
                  <a:pt x="43" y="142"/>
                  <a:pt x="42" y="142"/>
                  <a:pt x="42" y="142"/>
                </a:cubicBezTo>
                <a:cubicBezTo>
                  <a:pt x="42" y="143"/>
                  <a:pt x="42" y="143"/>
                  <a:pt x="42" y="144"/>
                </a:cubicBezTo>
                <a:cubicBezTo>
                  <a:pt x="43" y="144"/>
                  <a:pt x="43" y="143"/>
                  <a:pt x="43" y="143"/>
                </a:cubicBezTo>
                <a:cubicBezTo>
                  <a:pt x="42" y="145"/>
                  <a:pt x="40" y="145"/>
                  <a:pt x="38" y="145"/>
                </a:cubicBezTo>
                <a:cubicBezTo>
                  <a:pt x="38" y="147"/>
                  <a:pt x="39" y="147"/>
                  <a:pt x="40" y="147"/>
                </a:cubicBezTo>
                <a:cubicBezTo>
                  <a:pt x="39" y="148"/>
                  <a:pt x="36" y="148"/>
                  <a:pt x="35" y="150"/>
                </a:cubicBezTo>
                <a:cubicBezTo>
                  <a:pt x="36" y="151"/>
                  <a:pt x="37" y="150"/>
                  <a:pt x="37" y="151"/>
                </a:cubicBezTo>
                <a:cubicBezTo>
                  <a:pt x="36" y="152"/>
                  <a:pt x="34" y="151"/>
                  <a:pt x="33" y="151"/>
                </a:cubicBezTo>
                <a:cubicBezTo>
                  <a:pt x="32" y="151"/>
                  <a:pt x="31" y="149"/>
                  <a:pt x="32" y="149"/>
                </a:cubicBezTo>
                <a:cubicBezTo>
                  <a:pt x="31" y="149"/>
                  <a:pt x="30" y="150"/>
                  <a:pt x="29" y="150"/>
                </a:cubicBezTo>
                <a:cubicBezTo>
                  <a:pt x="28" y="151"/>
                  <a:pt x="28" y="152"/>
                  <a:pt x="27" y="153"/>
                </a:cubicBezTo>
                <a:cubicBezTo>
                  <a:pt x="28" y="153"/>
                  <a:pt x="28" y="153"/>
                  <a:pt x="28" y="153"/>
                </a:cubicBezTo>
                <a:cubicBezTo>
                  <a:pt x="28" y="154"/>
                  <a:pt x="28" y="154"/>
                  <a:pt x="27" y="154"/>
                </a:cubicBezTo>
                <a:cubicBezTo>
                  <a:pt x="28" y="156"/>
                  <a:pt x="28" y="158"/>
                  <a:pt x="30" y="158"/>
                </a:cubicBezTo>
                <a:cubicBezTo>
                  <a:pt x="30" y="158"/>
                  <a:pt x="30" y="157"/>
                  <a:pt x="30" y="156"/>
                </a:cubicBezTo>
                <a:cubicBezTo>
                  <a:pt x="32" y="157"/>
                  <a:pt x="33" y="156"/>
                  <a:pt x="33" y="155"/>
                </a:cubicBezTo>
                <a:cubicBezTo>
                  <a:pt x="33" y="155"/>
                  <a:pt x="34" y="154"/>
                  <a:pt x="35" y="155"/>
                </a:cubicBezTo>
                <a:cubicBezTo>
                  <a:pt x="34" y="156"/>
                  <a:pt x="34" y="157"/>
                  <a:pt x="33" y="157"/>
                </a:cubicBezTo>
                <a:cubicBezTo>
                  <a:pt x="33" y="157"/>
                  <a:pt x="33" y="157"/>
                  <a:pt x="33" y="157"/>
                </a:cubicBezTo>
                <a:cubicBezTo>
                  <a:pt x="33" y="158"/>
                  <a:pt x="33" y="157"/>
                  <a:pt x="34" y="158"/>
                </a:cubicBezTo>
                <a:cubicBezTo>
                  <a:pt x="34" y="158"/>
                  <a:pt x="34" y="158"/>
                  <a:pt x="34" y="158"/>
                </a:cubicBezTo>
                <a:cubicBezTo>
                  <a:pt x="37" y="159"/>
                  <a:pt x="41" y="159"/>
                  <a:pt x="44" y="160"/>
                </a:cubicBezTo>
                <a:cubicBezTo>
                  <a:pt x="40" y="162"/>
                  <a:pt x="41" y="167"/>
                  <a:pt x="45" y="168"/>
                </a:cubicBezTo>
                <a:cubicBezTo>
                  <a:pt x="45" y="169"/>
                  <a:pt x="45" y="169"/>
                  <a:pt x="45" y="169"/>
                </a:cubicBezTo>
                <a:cubicBezTo>
                  <a:pt x="47" y="171"/>
                  <a:pt x="50" y="173"/>
                  <a:pt x="52" y="173"/>
                </a:cubicBezTo>
                <a:cubicBezTo>
                  <a:pt x="53" y="174"/>
                  <a:pt x="54" y="175"/>
                  <a:pt x="56" y="175"/>
                </a:cubicBezTo>
                <a:cubicBezTo>
                  <a:pt x="55" y="175"/>
                  <a:pt x="55" y="176"/>
                  <a:pt x="55" y="176"/>
                </a:cubicBezTo>
                <a:cubicBezTo>
                  <a:pt x="56" y="176"/>
                  <a:pt x="56" y="176"/>
                  <a:pt x="56" y="177"/>
                </a:cubicBezTo>
                <a:cubicBezTo>
                  <a:pt x="56" y="177"/>
                  <a:pt x="57" y="177"/>
                  <a:pt x="58" y="177"/>
                </a:cubicBezTo>
                <a:cubicBezTo>
                  <a:pt x="57" y="177"/>
                  <a:pt x="57" y="178"/>
                  <a:pt x="57" y="178"/>
                </a:cubicBezTo>
                <a:cubicBezTo>
                  <a:pt x="58" y="178"/>
                  <a:pt x="58" y="178"/>
                  <a:pt x="59" y="178"/>
                </a:cubicBezTo>
                <a:cubicBezTo>
                  <a:pt x="59" y="178"/>
                  <a:pt x="59" y="178"/>
                  <a:pt x="59" y="179"/>
                </a:cubicBezTo>
                <a:cubicBezTo>
                  <a:pt x="60" y="179"/>
                  <a:pt x="62" y="178"/>
                  <a:pt x="62" y="179"/>
                </a:cubicBezTo>
                <a:cubicBezTo>
                  <a:pt x="59" y="180"/>
                  <a:pt x="57" y="182"/>
                  <a:pt x="54" y="183"/>
                </a:cubicBezTo>
                <a:cubicBezTo>
                  <a:pt x="54" y="184"/>
                  <a:pt x="54" y="184"/>
                  <a:pt x="54" y="185"/>
                </a:cubicBezTo>
                <a:cubicBezTo>
                  <a:pt x="55" y="185"/>
                  <a:pt x="56" y="185"/>
                  <a:pt x="57" y="185"/>
                </a:cubicBezTo>
                <a:cubicBezTo>
                  <a:pt x="57" y="185"/>
                  <a:pt x="57" y="186"/>
                  <a:pt x="57" y="186"/>
                </a:cubicBezTo>
                <a:cubicBezTo>
                  <a:pt x="58" y="186"/>
                  <a:pt x="58" y="185"/>
                  <a:pt x="59" y="186"/>
                </a:cubicBezTo>
                <a:cubicBezTo>
                  <a:pt x="58" y="187"/>
                  <a:pt x="56" y="187"/>
                  <a:pt x="55" y="187"/>
                </a:cubicBezTo>
                <a:cubicBezTo>
                  <a:pt x="56" y="189"/>
                  <a:pt x="58" y="187"/>
                  <a:pt x="59" y="188"/>
                </a:cubicBezTo>
                <a:cubicBezTo>
                  <a:pt x="60" y="188"/>
                  <a:pt x="61" y="188"/>
                  <a:pt x="62" y="188"/>
                </a:cubicBezTo>
                <a:cubicBezTo>
                  <a:pt x="63" y="188"/>
                  <a:pt x="64" y="188"/>
                  <a:pt x="65" y="188"/>
                </a:cubicBezTo>
                <a:cubicBezTo>
                  <a:pt x="65" y="188"/>
                  <a:pt x="65" y="187"/>
                  <a:pt x="66" y="187"/>
                </a:cubicBezTo>
                <a:cubicBezTo>
                  <a:pt x="68" y="188"/>
                  <a:pt x="70" y="188"/>
                  <a:pt x="72" y="187"/>
                </a:cubicBezTo>
                <a:cubicBezTo>
                  <a:pt x="72" y="186"/>
                  <a:pt x="72" y="186"/>
                  <a:pt x="72" y="186"/>
                </a:cubicBezTo>
                <a:cubicBezTo>
                  <a:pt x="73" y="186"/>
                  <a:pt x="72" y="186"/>
                  <a:pt x="73" y="187"/>
                </a:cubicBezTo>
                <a:cubicBezTo>
                  <a:pt x="74" y="187"/>
                  <a:pt x="74" y="187"/>
                  <a:pt x="76" y="186"/>
                </a:cubicBezTo>
                <a:cubicBezTo>
                  <a:pt x="76" y="187"/>
                  <a:pt x="77" y="187"/>
                  <a:pt x="77" y="187"/>
                </a:cubicBezTo>
                <a:cubicBezTo>
                  <a:pt x="77" y="187"/>
                  <a:pt x="78" y="187"/>
                  <a:pt x="78" y="187"/>
                </a:cubicBezTo>
                <a:cubicBezTo>
                  <a:pt x="81" y="187"/>
                  <a:pt x="85" y="186"/>
                  <a:pt x="88" y="186"/>
                </a:cubicBezTo>
                <a:cubicBezTo>
                  <a:pt x="88" y="186"/>
                  <a:pt x="90" y="186"/>
                  <a:pt x="91" y="186"/>
                </a:cubicBezTo>
                <a:cubicBezTo>
                  <a:pt x="90" y="188"/>
                  <a:pt x="88" y="187"/>
                  <a:pt x="87" y="187"/>
                </a:cubicBezTo>
                <a:cubicBezTo>
                  <a:pt x="84" y="188"/>
                  <a:pt x="80" y="187"/>
                  <a:pt x="76" y="188"/>
                </a:cubicBezTo>
                <a:cubicBezTo>
                  <a:pt x="76" y="188"/>
                  <a:pt x="75" y="188"/>
                  <a:pt x="75" y="188"/>
                </a:cubicBezTo>
                <a:cubicBezTo>
                  <a:pt x="75" y="189"/>
                  <a:pt x="75" y="188"/>
                  <a:pt x="74" y="188"/>
                </a:cubicBezTo>
                <a:cubicBezTo>
                  <a:pt x="74" y="189"/>
                  <a:pt x="74" y="189"/>
                  <a:pt x="74" y="189"/>
                </a:cubicBezTo>
                <a:cubicBezTo>
                  <a:pt x="73" y="189"/>
                  <a:pt x="73" y="188"/>
                  <a:pt x="73" y="188"/>
                </a:cubicBezTo>
                <a:cubicBezTo>
                  <a:pt x="72" y="189"/>
                  <a:pt x="70" y="188"/>
                  <a:pt x="70" y="189"/>
                </a:cubicBezTo>
                <a:cubicBezTo>
                  <a:pt x="69" y="189"/>
                  <a:pt x="68" y="189"/>
                  <a:pt x="67" y="190"/>
                </a:cubicBezTo>
                <a:cubicBezTo>
                  <a:pt x="66" y="189"/>
                  <a:pt x="66" y="189"/>
                  <a:pt x="65" y="189"/>
                </a:cubicBezTo>
                <a:cubicBezTo>
                  <a:pt x="65" y="189"/>
                  <a:pt x="65" y="189"/>
                  <a:pt x="65" y="189"/>
                </a:cubicBezTo>
                <a:cubicBezTo>
                  <a:pt x="64" y="189"/>
                  <a:pt x="64" y="189"/>
                  <a:pt x="63" y="189"/>
                </a:cubicBezTo>
                <a:cubicBezTo>
                  <a:pt x="61" y="190"/>
                  <a:pt x="59" y="188"/>
                  <a:pt x="57" y="189"/>
                </a:cubicBezTo>
                <a:cubicBezTo>
                  <a:pt x="57" y="189"/>
                  <a:pt x="57" y="190"/>
                  <a:pt x="57" y="190"/>
                </a:cubicBezTo>
                <a:cubicBezTo>
                  <a:pt x="58" y="190"/>
                  <a:pt x="58" y="190"/>
                  <a:pt x="59" y="190"/>
                </a:cubicBezTo>
                <a:cubicBezTo>
                  <a:pt x="59" y="191"/>
                  <a:pt x="57" y="190"/>
                  <a:pt x="56" y="191"/>
                </a:cubicBezTo>
                <a:cubicBezTo>
                  <a:pt x="56" y="191"/>
                  <a:pt x="57" y="191"/>
                  <a:pt x="57" y="191"/>
                </a:cubicBezTo>
                <a:cubicBezTo>
                  <a:pt x="56" y="192"/>
                  <a:pt x="56" y="191"/>
                  <a:pt x="56" y="192"/>
                </a:cubicBezTo>
                <a:cubicBezTo>
                  <a:pt x="57" y="192"/>
                  <a:pt x="58" y="192"/>
                  <a:pt x="58" y="193"/>
                </a:cubicBezTo>
                <a:cubicBezTo>
                  <a:pt x="60" y="192"/>
                  <a:pt x="62" y="192"/>
                  <a:pt x="63" y="192"/>
                </a:cubicBezTo>
                <a:cubicBezTo>
                  <a:pt x="64" y="192"/>
                  <a:pt x="63" y="191"/>
                  <a:pt x="64" y="191"/>
                </a:cubicBezTo>
                <a:cubicBezTo>
                  <a:pt x="64" y="192"/>
                  <a:pt x="65" y="191"/>
                  <a:pt x="65" y="191"/>
                </a:cubicBezTo>
                <a:cubicBezTo>
                  <a:pt x="65" y="192"/>
                  <a:pt x="65" y="192"/>
                  <a:pt x="64" y="192"/>
                </a:cubicBezTo>
                <a:cubicBezTo>
                  <a:pt x="63" y="192"/>
                  <a:pt x="63" y="192"/>
                  <a:pt x="62" y="193"/>
                </a:cubicBezTo>
                <a:cubicBezTo>
                  <a:pt x="62" y="193"/>
                  <a:pt x="62" y="193"/>
                  <a:pt x="62" y="194"/>
                </a:cubicBezTo>
                <a:cubicBezTo>
                  <a:pt x="62" y="194"/>
                  <a:pt x="63" y="194"/>
                  <a:pt x="63" y="194"/>
                </a:cubicBezTo>
                <a:cubicBezTo>
                  <a:pt x="63" y="194"/>
                  <a:pt x="62" y="194"/>
                  <a:pt x="61" y="195"/>
                </a:cubicBezTo>
                <a:cubicBezTo>
                  <a:pt x="61" y="195"/>
                  <a:pt x="60" y="194"/>
                  <a:pt x="60" y="195"/>
                </a:cubicBezTo>
                <a:cubicBezTo>
                  <a:pt x="60" y="195"/>
                  <a:pt x="60" y="196"/>
                  <a:pt x="60" y="197"/>
                </a:cubicBezTo>
                <a:cubicBezTo>
                  <a:pt x="62" y="197"/>
                  <a:pt x="63" y="196"/>
                  <a:pt x="65" y="196"/>
                </a:cubicBezTo>
                <a:cubicBezTo>
                  <a:pt x="65" y="197"/>
                  <a:pt x="65" y="197"/>
                  <a:pt x="65" y="197"/>
                </a:cubicBezTo>
                <a:cubicBezTo>
                  <a:pt x="64" y="197"/>
                  <a:pt x="62" y="197"/>
                  <a:pt x="61" y="198"/>
                </a:cubicBezTo>
                <a:cubicBezTo>
                  <a:pt x="63" y="198"/>
                  <a:pt x="64" y="198"/>
                  <a:pt x="65" y="197"/>
                </a:cubicBezTo>
                <a:cubicBezTo>
                  <a:pt x="65" y="197"/>
                  <a:pt x="65" y="198"/>
                  <a:pt x="65" y="198"/>
                </a:cubicBezTo>
                <a:cubicBezTo>
                  <a:pt x="64" y="199"/>
                  <a:pt x="62" y="199"/>
                  <a:pt x="61" y="200"/>
                </a:cubicBezTo>
                <a:cubicBezTo>
                  <a:pt x="61" y="201"/>
                  <a:pt x="62" y="201"/>
                  <a:pt x="63" y="201"/>
                </a:cubicBezTo>
                <a:cubicBezTo>
                  <a:pt x="62" y="203"/>
                  <a:pt x="61" y="204"/>
                  <a:pt x="61" y="205"/>
                </a:cubicBezTo>
                <a:cubicBezTo>
                  <a:pt x="62" y="206"/>
                  <a:pt x="63" y="207"/>
                  <a:pt x="64" y="207"/>
                </a:cubicBezTo>
                <a:cubicBezTo>
                  <a:pt x="65" y="207"/>
                  <a:pt x="66" y="207"/>
                  <a:pt x="67" y="207"/>
                </a:cubicBezTo>
                <a:cubicBezTo>
                  <a:pt x="67" y="207"/>
                  <a:pt x="67" y="208"/>
                  <a:pt x="67" y="208"/>
                </a:cubicBezTo>
                <a:cubicBezTo>
                  <a:pt x="70" y="207"/>
                  <a:pt x="72" y="208"/>
                  <a:pt x="74" y="208"/>
                </a:cubicBezTo>
                <a:cubicBezTo>
                  <a:pt x="74" y="209"/>
                  <a:pt x="74" y="209"/>
                  <a:pt x="73" y="209"/>
                </a:cubicBezTo>
                <a:cubicBezTo>
                  <a:pt x="74" y="210"/>
                  <a:pt x="76" y="209"/>
                  <a:pt x="77" y="209"/>
                </a:cubicBezTo>
                <a:cubicBezTo>
                  <a:pt x="76" y="211"/>
                  <a:pt x="75" y="210"/>
                  <a:pt x="74" y="211"/>
                </a:cubicBezTo>
                <a:cubicBezTo>
                  <a:pt x="75" y="213"/>
                  <a:pt x="77" y="210"/>
                  <a:pt x="78" y="212"/>
                </a:cubicBezTo>
                <a:cubicBezTo>
                  <a:pt x="78" y="212"/>
                  <a:pt x="78" y="211"/>
                  <a:pt x="79" y="211"/>
                </a:cubicBezTo>
                <a:cubicBezTo>
                  <a:pt x="78" y="212"/>
                  <a:pt x="79" y="212"/>
                  <a:pt x="79" y="213"/>
                </a:cubicBezTo>
                <a:cubicBezTo>
                  <a:pt x="82" y="213"/>
                  <a:pt x="85" y="211"/>
                  <a:pt x="87" y="212"/>
                </a:cubicBezTo>
                <a:cubicBezTo>
                  <a:pt x="86" y="213"/>
                  <a:pt x="85" y="212"/>
                  <a:pt x="84" y="213"/>
                </a:cubicBezTo>
                <a:cubicBezTo>
                  <a:pt x="84" y="214"/>
                  <a:pt x="85" y="213"/>
                  <a:pt x="85" y="213"/>
                </a:cubicBezTo>
                <a:cubicBezTo>
                  <a:pt x="85" y="214"/>
                  <a:pt x="84" y="214"/>
                  <a:pt x="84" y="214"/>
                </a:cubicBezTo>
                <a:cubicBezTo>
                  <a:pt x="83" y="214"/>
                  <a:pt x="84" y="213"/>
                  <a:pt x="83" y="213"/>
                </a:cubicBezTo>
                <a:cubicBezTo>
                  <a:pt x="83" y="213"/>
                  <a:pt x="83" y="214"/>
                  <a:pt x="83" y="214"/>
                </a:cubicBezTo>
                <a:cubicBezTo>
                  <a:pt x="82" y="215"/>
                  <a:pt x="81" y="214"/>
                  <a:pt x="80" y="214"/>
                </a:cubicBezTo>
                <a:cubicBezTo>
                  <a:pt x="80" y="215"/>
                  <a:pt x="80" y="214"/>
                  <a:pt x="81" y="215"/>
                </a:cubicBezTo>
                <a:cubicBezTo>
                  <a:pt x="79" y="216"/>
                  <a:pt x="77" y="216"/>
                  <a:pt x="76" y="216"/>
                </a:cubicBezTo>
                <a:cubicBezTo>
                  <a:pt x="76" y="217"/>
                  <a:pt x="77" y="218"/>
                  <a:pt x="78" y="219"/>
                </a:cubicBezTo>
                <a:cubicBezTo>
                  <a:pt x="80" y="218"/>
                  <a:pt x="81" y="220"/>
                  <a:pt x="83" y="219"/>
                </a:cubicBezTo>
                <a:cubicBezTo>
                  <a:pt x="84" y="220"/>
                  <a:pt x="86" y="220"/>
                  <a:pt x="88" y="219"/>
                </a:cubicBezTo>
                <a:cubicBezTo>
                  <a:pt x="88" y="220"/>
                  <a:pt x="89" y="220"/>
                  <a:pt x="90" y="220"/>
                </a:cubicBezTo>
                <a:cubicBezTo>
                  <a:pt x="90" y="220"/>
                  <a:pt x="90" y="220"/>
                  <a:pt x="90" y="220"/>
                </a:cubicBezTo>
                <a:cubicBezTo>
                  <a:pt x="94" y="220"/>
                  <a:pt x="97" y="221"/>
                  <a:pt x="101" y="220"/>
                </a:cubicBezTo>
                <a:cubicBezTo>
                  <a:pt x="101" y="220"/>
                  <a:pt x="102" y="220"/>
                  <a:pt x="103" y="220"/>
                </a:cubicBezTo>
                <a:cubicBezTo>
                  <a:pt x="102" y="221"/>
                  <a:pt x="102" y="221"/>
                  <a:pt x="102" y="221"/>
                </a:cubicBezTo>
                <a:cubicBezTo>
                  <a:pt x="102" y="221"/>
                  <a:pt x="102" y="221"/>
                  <a:pt x="102" y="222"/>
                </a:cubicBezTo>
                <a:cubicBezTo>
                  <a:pt x="102" y="222"/>
                  <a:pt x="103" y="221"/>
                  <a:pt x="103" y="222"/>
                </a:cubicBezTo>
                <a:cubicBezTo>
                  <a:pt x="103" y="222"/>
                  <a:pt x="102" y="222"/>
                  <a:pt x="102" y="223"/>
                </a:cubicBezTo>
                <a:cubicBezTo>
                  <a:pt x="104" y="222"/>
                  <a:pt x="106" y="223"/>
                  <a:pt x="108" y="222"/>
                </a:cubicBezTo>
                <a:cubicBezTo>
                  <a:pt x="111" y="223"/>
                  <a:pt x="116" y="222"/>
                  <a:pt x="119" y="223"/>
                </a:cubicBezTo>
                <a:cubicBezTo>
                  <a:pt x="123" y="222"/>
                  <a:pt x="125" y="222"/>
                  <a:pt x="128" y="222"/>
                </a:cubicBezTo>
                <a:cubicBezTo>
                  <a:pt x="128" y="221"/>
                  <a:pt x="129" y="221"/>
                  <a:pt x="129" y="222"/>
                </a:cubicBezTo>
                <a:cubicBezTo>
                  <a:pt x="130" y="221"/>
                  <a:pt x="131" y="221"/>
                  <a:pt x="132" y="222"/>
                </a:cubicBezTo>
                <a:cubicBezTo>
                  <a:pt x="128" y="223"/>
                  <a:pt x="123" y="225"/>
                  <a:pt x="120" y="227"/>
                </a:cubicBezTo>
                <a:cubicBezTo>
                  <a:pt x="119" y="227"/>
                  <a:pt x="119" y="227"/>
                  <a:pt x="118" y="228"/>
                </a:cubicBezTo>
                <a:cubicBezTo>
                  <a:pt x="118" y="228"/>
                  <a:pt x="119" y="228"/>
                  <a:pt x="118" y="228"/>
                </a:cubicBezTo>
                <a:cubicBezTo>
                  <a:pt x="117" y="229"/>
                  <a:pt x="115" y="229"/>
                  <a:pt x="114" y="230"/>
                </a:cubicBezTo>
                <a:cubicBezTo>
                  <a:pt x="113" y="230"/>
                  <a:pt x="113" y="231"/>
                  <a:pt x="112" y="231"/>
                </a:cubicBezTo>
                <a:cubicBezTo>
                  <a:pt x="112" y="231"/>
                  <a:pt x="112" y="231"/>
                  <a:pt x="112" y="231"/>
                </a:cubicBezTo>
                <a:cubicBezTo>
                  <a:pt x="111" y="231"/>
                  <a:pt x="111" y="232"/>
                  <a:pt x="111" y="232"/>
                </a:cubicBezTo>
                <a:cubicBezTo>
                  <a:pt x="111" y="232"/>
                  <a:pt x="111" y="231"/>
                  <a:pt x="110" y="232"/>
                </a:cubicBezTo>
                <a:cubicBezTo>
                  <a:pt x="110" y="232"/>
                  <a:pt x="110" y="233"/>
                  <a:pt x="109" y="232"/>
                </a:cubicBezTo>
                <a:cubicBezTo>
                  <a:pt x="110" y="233"/>
                  <a:pt x="109" y="234"/>
                  <a:pt x="110" y="234"/>
                </a:cubicBezTo>
                <a:cubicBezTo>
                  <a:pt x="110" y="235"/>
                  <a:pt x="111" y="234"/>
                  <a:pt x="112" y="235"/>
                </a:cubicBezTo>
                <a:cubicBezTo>
                  <a:pt x="112" y="236"/>
                  <a:pt x="113" y="237"/>
                  <a:pt x="114" y="237"/>
                </a:cubicBezTo>
                <a:cubicBezTo>
                  <a:pt x="117" y="238"/>
                  <a:pt x="119" y="237"/>
                  <a:pt x="122" y="237"/>
                </a:cubicBezTo>
                <a:cubicBezTo>
                  <a:pt x="123" y="237"/>
                  <a:pt x="123" y="237"/>
                  <a:pt x="124" y="237"/>
                </a:cubicBezTo>
                <a:cubicBezTo>
                  <a:pt x="125" y="238"/>
                  <a:pt x="126" y="236"/>
                  <a:pt x="127" y="237"/>
                </a:cubicBezTo>
                <a:cubicBezTo>
                  <a:pt x="125" y="239"/>
                  <a:pt x="122" y="238"/>
                  <a:pt x="120" y="239"/>
                </a:cubicBezTo>
                <a:cubicBezTo>
                  <a:pt x="120" y="239"/>
                  <a:pt x="121" y="240"/>
                  <a:pt x="122" y="239"/>
                </a:cubicBezTo>
                <a:cubicBezTo>
                  <a:pt x="122" y="240"/>
                  <a:pt x="122" y="240"/>
                  <a:pt x="123" y="240"/>
                </a:cubicBezTo>
                <a:cubicBezTo>
                  <a:pt x="128" y="239"/>
                  <a:pt x="132" y="241"/>
                  <a:pt x="138" y="240"/>
                </a:cubicBezTo>
                <a:cubicBezTo>
                  <a:pt x="138" y="240"/>
                  <a:pt x="139" y="240"/>
                  <a:pt x="139" y="240"/>
                </a:cubicBezTo>
                <a:cubicBezTo>
                  <a:pt x="140" y="240"/>
                  <a:pt x="141" y="240"/>
                  <a:pt x="142" y="240"/>
                </a:cubicBezTo>
                <a:cubicBezTo>
                  <a:pt x="144" y="240"/>
                  <a:pt x="146" y="239"/>
                  <a:pt x="148" y="241"/>
                </a:cubicBezTo>
                <a:cubicBezTo>
                  <a:pt x="150" y="240"/>
                  <a:pt x="151" y="241"/>
                  <a:pt x="153" y="240"/>
                </a:cubicBezTo>
                <a:cubicBezTo>
                  <a:pt x="153" y="241"/>
                  <a:pt x="154" y="241"/>
                  <a:pt x="154" y="241"/>
                </a:cubicBezTo>
                <a:cubicBezTo>
                  <a:pt x="155" y="240"/>
                  <a:pt x="157" y="240"/>
                  <a:pt x="158" y="240"/>
                </a:cubicBezTo>
                <a:cubicBezTo>
                  <a:pt x="158" y="241"/>
                  <a:pt x="158" y="241"/>
                  <a:pt x="158" y="241"/>
                </a:cubicBezTo>
                <a:cubicBezTo>
                  <a:pt x="158" y="242"/>
                  <a:pt x="159" y="242"/>
                  <a:pt x="159" y="241"/>
                </a:cubicBezTo>
                <a:cubicBezTo>
                  <a:pt x="159" y="241"/>
                  <a:pt x="159" y="241"/>
                  <a:pt x="159" y="240"/>
                </a:cubicBezTo>
                <a:cubicBezTo>
                  <a:pt x="159" y="240"/>
                  <a:pt x="160" y="240"/>
                  <a:pt x="160" y="240"/>
                </a:cubicBezTo>
                <a:cubicBezTo>
                  <a:pt x="160" y="241"/>
                  <a:pt x="159" y="241"/>
                  <a:pt x="159" y="241"/>
                </a:cubicBezTo>
                <a:cubicBezTo>
                  <a:pt x="160" y="242"/>
                  <a:pt x="162" y="241"/>
                  <a:pt x="163" y="241"/>
                </a:cubicBezTo>
                <a:cubicBezTo>
                  <a:pt x="162" y="241"/>
                  <a:pt x="163" y="242"/>
                  <a:pt x="162" y="243"/>
                </a:cubicBezTo>
                <a:cubicBezTo>
                  <a:pt x="162" y="243"/>
                  <a:pt x="162" y="242"/>
                  <a:pt x="162" y="242"/>
                </a:cubicBezTo>
                <a:cubicBezTo>
                  <a:pt x="161" y="242"/>
                  <a:pt x="161" y="242"/>
                  <a:pt x="161" y="242"/>
                </a:cubicBezTo>
                <a:cubicBezTo>
                  <a:pt x="161" y="243"/>
                  <a:pt x="161" y="242"/>
                  <a:pt x="162" y="243"/>
                </a:cubicBezTo>
                <a:cubicBezTo>
                  <a:pt x="160" y="243"/>
                  <a:pt x="157" y="243"/>
                  <a:pt x="155" y="244"/>
                </a:cubicBezTo>
                <a:cubicBezTo>
                  <a:pt x="156" y="244"/>
                  <a:pt x="158" y="243"/>
                  <a:pt x="159" y="244"/>
                </a:cubicBezTo>
                <a:cubicBezTo>
                  <a:pt x="159" y="245"/>
                  <a:pt x="158" y="245"/>
                  <a:pt x="158" y="246"/>
                </a:cubicBezTo>
                <a:cubicBezTo>
                  <a:pt x="159" y="245"/>
                  <a:pt x="161" y="246"/>
                  <a:pt x="162" y="246"/>
                </a:cubicBezTo>
                <a:cubicBezTo>
                  <a:pt x="163" y="246"/>
                  <a:pt x="163" y="245"/>
                  <a:pt x="164" y="245"/>
                </a:cubicBezTo>
                <a:cubicBezTo>
                  <a:pt x="164" y="245"/>
                  <a:pt x="165" y="246"/>
                  <a:pt x="165" y="246"/>
                </a:cubicBezTo>
                <a:cubicBezTo>
                  <a:pt x="164" y="247"/>
                  <a:pt x="164" y="246"/>
                  <a:pt x="163" y="246"/>
                </a:cubicBezTo>
                <a:cubicBezTo>
                  <a:pt x="163" y="246"/>
                  <a:pt x="162" y="246"/>
                  <a:pt x="161" y="246"/>
                </a:cubicBezTo>
                <a:cubicBezTo>
                  <a:pt x="161" y="247"/>
                  <a:pt x="161" y="247"/>
                  <a:pt x="160" y="248"/>
                </a:cubicBezTo>
                <a:cubicBezTo>
                  <a:pt x="162" y="249"/>
                  <a:pt x="160" y="249"/>
                  <a:pt x="159" y="249"/>
                </a:cubicBezTo>
                <a:cubicBezTo>
                  <a:pt x="159" y="250"/>
                  <a:pt x="159" y="250"/>
                  <a:pt x="159" y="250"/>
                </a:cubicBezTo>
                <a:close/>
                <a:moveTo>
                  <a:pt x="503" y="101"/>
                </a:moveTo>
                <a:cubicBezTo>
                  <a:pt x="504" y="101"/>
                  <a:pt x="503" y="101"/>
                  <a:pt x="503" y="101"/>
                </a:cubicBezTo>
                <a:close/>
                <a:moveTo>
                  <a:pt x="479" y="98"/>
                </a:moveTo>
                <a:cubicBezTo>
                  <a:pt x="478" y="99"/>
                  <a:pt x="477" y="99"/>
                  <a:pt x="477" y="98"/>
                </a:cubicBezTo>
                <a:cubicBezTo>
                  <a:pt x="477" y="98"/>
                  <a:pt x="477" y="98"/>
                  <a:pt x="477" y="97"/>
                </a:cubicBezTo>
                <a:cubicBezTo>
                  <a:pt x="478" y="98"/>
                  <a:pt x="479" y="98"/>
                  <a:pt x="479" y="98"/>
                </a:cubicBezTo>
                <a:close/>
                <a:moveTo>
                  <a:pt x="476" y="98"/>
                </a:moveTo>
                <a:cubicBezTo>
                  <a:pt x="477" y="98"/>
                  <a:pt x="476" y="98"/>
                  <a:pt x="476" y="98"/>
                </a:cubicBezTo>
                <a:close/>
                <a:moveTo>
                  <a:pt x="476" y="98"/>
                </a:moveTo>
                <a:cubicBezTo>
                  <a:pt x="476" y="98"/>
                  <a:pt x="475" y="98"/>
                  <a:pt x="475" y="98"/>
                </a:cubicBezTo>
                <a:cubicBezTo>
                  <a:pt x="476" y="98"/>
                  <a:pt x="476" y="98"/>
                  <a:pt x="476" y="98"/>
                </a:cubicBezTo>
                <a:close/>
                <a:moveTo>
                  <a:pt x="475" y="98"/>
                </a:moveTo>
                <a:cubicBezTo>
                  <a:pt x="475" y="98"/>
                  <a:pt x="475" y="98"/>
                  <a:pt x="474" y="98"/>
                </a:cubicBezTo>
                <a:cubicBezTo>
                  <a:pt x="474" y="98"/>
                  <a:pt x="474" y="98"/>
                  <a:pt x="474" y="98"/>
                </a:cubicBezTo>
                <a:cubicBezTo>
                  <a:pt x="474" y="97"/>
                  <a:pt x="475" y="98"/>
                  <a:pt x="475" y="98"/>
                </a:cubicBezTo>
                <a:close/>
                <a:moveTo>
                  <a:pt x="474" y="98"/>
                </a:moveTo>
                <a:cubicBezTo>
                  <a:pt x="473" y="98"/>
                  <a:pt x="473" y="97"/>
                  <a:pt x="472" y="98"/>
                </a:cubicBezTo>
                <a:cubicBezTo>
                  <a:pt x="472" y="97"/>
                  <a:pt x="471" y="98"/>
                  <a:pt x="471" y="97"/>
                </a:cubicBezTo>
                <a:cubicBezTo>
                  <a:pt x="471" y="97"/>
                  <a:pt x="471" y="97"/>
                  <a:pt x="471" y="97"/>
                </a:cubicBezTo>
                <a:cubicBezTo>
                  <a:pt x="472" y="97"/>
                  <a:pt x="474" y="97"/>
                  <a:pt x="474" y="98"/>
                </a:cubicBezTo>
                <a:close/>
                <a:moveTo>
                  <a:pt x="466" y="97"/>
                </a:moveTo>
                <a:cubicBezTo>
                  <a:pt x="466" y="97"/>
                  <a:pt x="466" y="97"/>
                  <a:pt x="466" y="97"/>
                </a:cubicBezTo>
                <a:close/>
                <a:moveTo>
                  <a:pt x="449" y="95"/>
                </a:moveTo>
                <a:cubicBezTo>
                  <a:pt x="449" y="95"/>
                  <a:pt x="449" y="95"/>
                  <a:pt x="449" y="95"/>
                </a:cubicBezTo>
                <a:close/>
                <a:moveTo>
                  <a:pt x="512" y="228"/>
                </a:moveTo>
                <a:cubicBezTo>
                  <a:pt x="511" y="229"/>
                  <a:pt x="511" y="228"/>
                  <a:pt x="510" y="228"/>
                </a:cubicBezTo>
                <a:cubicBezTo>
                  <a:pt x="510" y="227"/>
                  <a:pt x="511" y="228"/>
                  <a:pt x="512" y="228"/>
                </a:cubicBezTo>
                <a:close/>
                <a:moveTo>
                  <a:pt x="411" y="76"/>
                </a:moveTo>
                <a:cubicBezTo>
                  <a:pt x="412" y="77"/>
                  <a:pt x="410" y="77"/>
                  <a:pt x="411" y="77"/>
                </a:cubicBezTo>
                <a:cubicBezTo>
                  <a:pt x="410" y="77"/>
                  <a:pt x="409" y="77"/>
                  <a:pt x="408" y="77"/>
                </a:cubicBezTo>
                <a:cubicBezTo>
                  <a:pt x="407" y="77"/>
                  <a:pt x="407" y="76"/>
                  <a:pt x="406" y="77"/>
                </a:cubicBezTo>
                <a:cubicBezTo>
                  <a:pt x="406" y="77"/>
                  <a:pt x="405" y="77"/>
                  <a:pt x="405" y="76"/>
                </a:cubicBezTo>
                <a:cubicBezTo>
                  <a:pt x="405" y="76"/>
                  <a:pt x="406" y="76"/>
                  <a:pt x="405" y="76"/>
                </a:cubicBezTo>
                <a:cubicBezTo>
                  <a:pt x="406" y="77"/>
                  <a:pt x="407" y="76"/>
                  <a:pt x="408" y="77"/>
                </a:cubicBezTo>
                <a:cubicBezTo>
                  <a:pt x="409" y="76"/>
                  <a:pt x="410" y="77"/>
                  <a:pt x="411" y="76"/>
                </a:cubicBezTo>
                <a:close/>
                <a:moveTo>
                  <a:pt x="384" y="40"/>
                </a:moveTo>
                <a:cubicBezTo>
                  <a:pt x="384" y="40"/>
                  <a:pt x="384" y="41"/>
                  <a:pt x="384" y="40"/>
                </a:cubicBezTo>
                <a:close/>
                <a:moveTo>
                  <a:pt x="407" y="84"/>
                </a:moveTo>
                <a:cubicBezTo>
                  <a:pt x="407" y="84"/>
                  <a:pt x="406" y="84"/>
                  <a:pt x="406" y="84"/>
                </a:cubicBezTo>
                <a:cubicBezTo>
                  <a:pt x="406" y="84"/>
                  <a:pt x="406" y="83"/>
                  <a:pt x="406" y="84"/>
                </a:cubicBezTo>
                <a:cubicBezTo>
                  <a:pt x="406" y="84"/>
                  <a:pt x="407" y="83"/>
                  <a:pt x="407" y="84"/>
                </a:cubicBezTo>
                <a:cubicBezTo>
                  <a:pt x="407" y="84"/>
                  <a:pt x="407" y="84"/>
                  <a:pt x="407" y="84"/>
                </a:cubicBezTo>
                <a:close/>
                <a:moveTo>
                  <a:pt x="406" y="83"/>
                </a:moveTo>
                <a:cubicBezTo>
                  <a:pt x="406" y="84"/>
                  <a:pt x="404" y="84"/>
                  <a:pt x="403" y="84"/>
                </a:cubicBezTo>
                <a:cubicBezTo>
                  <a:pt x="404" y="83"/>
                  <a:pt x="405" y="83"/>
                  <a:pt x="406" y="83"/>
                </a:cubicBezTo>
                <a:close/>
                <a:moveTo>
                  <a:pt x="382" y="43"/>
                </a:moveTo>
                <a:cubicBezTo>
                  <a:pt x="382" y="43"/>
                  <a:pt x="382" y="43"/>
                  <a:pt x="382" y="43"/>
                </a:cubicBezTo>
                <a:cubicBezTo>
                  <a:pt x="382" y="43"/>
                  <a:pt x="382" y="43"/>
                  <a:pt x="382" y="42"/>
                </a:cubicBezTo>
                <a:cubicBezTo>
                  <a:pt x="382" y="42"/>
                  <a:pt x="383" y="43"/>
                  <a:pt x="382" y="43"/>
                </a:cubicBezTo>
                <a:close/>
                <a:moveTo>
                  <a:pt x="381" y="43"/>
                </a:moveTo>
                <a:cubicBezTo>
                  <a:pt x="381" y="42"/>
                  <a:pt x="381" y="43"/>
                  <a:pt x="381" y="43"/>
                </a:cubicBezTo>
                <a:close/>
                <a:moveTo>
                  <a:pt x="403" y="83"/>
                </a:moveTo>
                <a:cubicBezTo>
                  <a:pt x="403" y="84"/>
                  <a:pt x="403" y="84"/>
                  <a:pt x="403" y="84"/>
                </a:cubicBezTo>
                <a:cubicBezTo>
                  <a:pt x="402" y="85"/>
                  <a:pt x="402" y="84"/>
                  <a:pt x="401" y="84"/>
                </a:cubicBezTo>
                <a:cubicBezTo>
                  <a:pt x="401" y="83"/>
                  <a:pt x="403" y="83"/>
                  <a:pt x="403" y="83"/>
                </a:cubicBezTo>
                <a:close/>
                <a:moveTo>
                  <a:pt x="390" y="75"/>
                </a:moveTo>
                <a:cubicBezTo>
                  <a:pt x="390" y="75"/>
                  <a:pt x="390" y="76"/>
                  <a:pt x="390" y="75"/>
                </a:cubicBezTo>
                <a:close/>
                <a:moveTo>
                  <a:pt x="372" y="43"/>
                </a:moveTo>
                <a:cubicBezTo>
                  <a:pt x="372" y="42"/>
                  <a:pt x="372" y="43"/>
                  <a:pt x="372" y="43"/>
                </a:cubicBezTo>
                <a:close/>
                <a:moveTo>
                  <a:pt x="370" y="41"/>
                </a:moveTo>
                <a:cubicBezTo>
                  <a:pt x="370" y="42"/>
                  <a:pt x="370" y="42"/>
                  <a:pt x="371" y="43"/>
                </a:cubicBezTo>
                <a:cubicBezTo>
                  <a:pt x="370" y="43"/>
                  <a:pt x="369" y="42"/>
                  <a:pt x="368" y="43"/>
                </a:cubicBezTo>
                <a:cubicBezTo>
                  <a:pt x="368" y="42"/>
                  <a:pt x="367" y="41"/>
                  <a:pt x="368" y="41"/>
                </a:cubicBezTo>
                <a:cubicBezTo>
                  <a:pt x="369" y="42"/>
                  <a:pt x="370" y="42"/>
                  <a:pt x="370" y="41"/>
                </a:cubicBezTo>
                <a:close/>
                <a:moveTo>
                  <a:pt x="377" y="59"/>
                </a:moveTo>
                <a:cubicBezTo>
                  <a:pt x="377" y="59"/>
                  <a:pt x="377" y="59"/>
                  <a:pt x="377" y="59"/>
                </a:cubicBezTo>
                <a:close/>
                <a:moveTo>
                  <a:pt x="362" y="44"/>
                </a:moveTo>
                <a:cubicBezTo>
                  <a:pt x="362" y="44"/>
                  <a:pt x="362" y="44"/>
                  <a:pt x="362" y="45"/>
                </a:cubicBezTo>
                <a:cubicBezTo>
                  <a:pt x="361" y="44"/>
                  <a:pt x="361" y="43"/>
                  <a:pt x="362" y="44"/>
                </a:cubicBezTo>
                <a:close/>
                <a:moveTo>
                  <a:pt x="356" y="42"/>
                </a:moveTo>
                <a:cubicBezTo>
                  <a:pt x="356" y="42"/>
                  <a:pt x="356" y="43"/>
                  <a:pt x="356" y="43"/>
                </a:cubicBezTo>
                <a:cubicBezTo>
                  <a:pt x="356" y="43"/>
                  <a:pt x="355" y="42"/>
                  <a:pt x="356" y="42"/>
                </a:cubicBezTo>
                <a:close/>
                <a:moveTo>
                  <a:pt x="347" y="63"/>
                </a:moveTo>
                <a:cubicBezTo>
                  <a:pt x="347" y="64"/>
                  <a:pt x="346" y="63"/>
                  <a:pt x="347" y="63"/>
                </a:cubicBezTo>
                <a:close/>
                <a:moveTo>
                  <a:pt x="332" y="45"/>
                </a:moveTo>
                <a:cubicBezTo>
                  <a:pt x="332" y="45"/>
                  <a:pt x="331" y="45"/>
                  <a:pt x="331" y="45"/>
                </a:cubicBezTo>
                <a:cubicBezTo>
                  <a:pt x="331" y="45"/>
                  <a:pt x="331" y="45"/>
                  <a:pt x="332" y="45"/>
                </a:cubicBezTo>
                <a:close/>
                <a:moveTo>
                  <a:pt x="340" y="68"/>
                </a:moveTo>
                <a:cubicBezTo>
                  <a:pt x="341" y="68"/>
                  <a:pt x="341" y="68"/>
                  <a:pt x="341" y="68"/>
                </a:cubicBezTo>
                <a:cubicBezTo>
                  <a:pt x="340" y="68"/>
                  <a:pt x="339" y="69"/>
                  <a:pt x="338" y="68"/>
                </a:cubicBezTo>
                <a:cubicBezTo>
                  <a:pt x="339" y="67"/>
                  <a:pt x="340" y="68"/>
                  <a:pt x="340" y="68"/>
                </a:cubicBezTo>
                <a:close/>
                <a:moveTo>
                  <a:pt x="338" y="69"/>
                </a:moveTo>
                <a:cubicBezTo>
                  <a:pt x="339" y="69"/>
                  <a:pt x="338" y="69"/>
                  <a:pt x="337" y="69"/>
                </a:cubicBezTo>
                <a:cubicBezTo>
                  <a:pt x="338" y="69"/>
                  <a:pt x="338" y="69"/>
                  <a:pt x="338" y="69"/>
                </a:cubicBezTo>
                <a:close/>
                <a:moveTo>
                  <a:pt x="336" y="73"/>
                </a:moveTo>
                <a:cubicBezTo>
                  <a:pt x="336" y="74"/>
                  <a:pt x="335" y="74"/>
                  <a:pt x="334" y="73"/>
                </a:cubicBezTo>
                <a:cubicBezTo>
                  <a:pt x="334" y="73"/>
                  <a:pt x="335" y="73"/>
                  <a:pt x="335" y="72"/>
                </a:cubicBezTo>
                <a:cubicBezTo>
                  <a:pt x="335" y="72"/>
                  <a:pt x="336" y="72"/>
                  <a:pt x="336" y="73"/>
                </a:cubicBezTo>
                <a:close/>
                <a:moveTo>
                  <a:pt x="332" y="73"/>
                </a:moveTo>
                <a:cubicBezTo>
                  <a:pt x="332" y="73"/>
                  <a:pt x="332" y="73"/>
                  <a:pt x="332" y="73"/>
                </a:cubicBezTo>
                <a:close/>
                <a:moveTo>
                  <a:pt x="331" y="73"/>
                </a:moveTo>
                <a:cubicBezTo>
                  <a:pt x="330" y="73"/>
                  <a:pt x="328" y="74"/>
                  <a:pt x="328" y="74"/>
                </a:cubicBezTo>
                <a:cubicBezTo>
                  <a:pt x="327" y="74"/>
                  <a:pt x="328" y="74"/>
                  <a:pt x="327" y="74"/>
                </a:cubicBezTo>
                <a:cubicBezTo>
                  <a:pt x="327" y="75"/>
                  <a:pt x="327" y="74"/>
                  <a:pt x="326" y="74"/>
                </a:cubicBezTo>
                <a:cubicBezTo>
                  <a:pt x="326" y="74"/>
                  <a:pt x="325" y="74"/>
                  <a:pt x="324" y="73"/>
                </a:cubicBezTo>
                <a:cubicBezTo>
                  <a:pt x="325" y="73"/>
                  <a:pt x="326" y="73"/>
                  <a:pt x="326" y="73"/>
                </a:cubicBezTo>
                <a:cubicBezTo>
                  <a:pt x="327" y="72"/>
                  <a:pt x="328" y="74"/>
                  <a:pt x="329" y="73"/>
                </a:cubicBezTo>
                <a:cubicBezTo>
                  <a:pt x="329" y="73"/>
                  <a:pt x="330" y="73"/>
                  <a:pt x="331" y="73"/>
                </a:cubicBezTo>
                <a:close/>
                <a:moveTo>
                  <a:pt x="324" y="73"/>
                </a:moveTo>
                <a:cubicBezTo>
                  <a:pt x="324" y="74"/>
                  <a:pt x="324" y="74"/>
                  <a:pt x="324" y="74"/>
                </a:cubicBezTo>
                <a:cubicBezTo>
                  <a:pt x="323" y="75"/>
                  <a:pt x="323" y="74"/>
                  <a:pt x="322" y="75"/>
                </a:cubicBezTo>
                <a:cubicBezTo>
                  <a:pt x="321" y="74"/>
                  <a:pt x="322" y="74"/>
                  <a:pt x="322" y="74"/>
                </a:cubicBezTo>
                <a:cubicBezTo>
                  <a:pt x="320" y="74"/>
                  <a:pt x="317" y="75"/>
                  <a:pt x="315" y="75"/>
                </a:cubicBezTo>
                <a:cubicBezTo>
                  <a:pt x="315" y="74"/>
                  <a:pt x="315" y="75"/>
                  <a:pt x="315" y="74"/>
                </a:cubicBezTo>
                <a:cubicBezTo>
                  <a:pt x="315" y="73"/>
                  <a:pt x="316" y="73"/>
                  <a:pt x="317" y="74"/>
                </a:cubicBezTo>
                <a:cubicBezTo>
                  <a:pt x="318" y="73"/>
                  <a:pt x="319" y="73"/>
                  <a:pt x="319" y="72"/>
                </a:cubicBezTo>
                <a:cubicBezTo>
                  <a:pt x="320" y="73"/>
                  <a:pt x="320" y="73"/>
                  <a:pt x="321" y="73"/>
                </a:cubicBezTo>
                <a:cubicBezTo>
                  <a:pt x="321" y="73"/>
                  <a:pt x="321" y="73"/>
                  <a:pt x="322" y="73"/>
                </a:cubicBezTo>
                <a:cubicBezTo>
                  <a:pt x="323" y="73"/>
                  <a:pt x="323" y="73"/>
                  <a:pt x="324" y="73"/>
                </a:cubicBezTo>
                <a:close/>
                <a:moveTo>
                  <a:pt x="299" y="40"/>
                </a:moveTo>
                <a:cubicBezTo>
                  <a:pt x="299" y="40"/>
                  <a:pt x="299" y="40"/>
                  <a:pt x="299" y="40"/>
                </a:cubicBezTo>
                <a:close/>
                <a:moveTo>
                  <a:pt x="314" y="77"/>
                </a:moveTo>
                <a:cubicBezTo>
                  <a:pt x="313" y="78"/>
                  <a:pt x="312" y="78"/>
                  <a:pt x="311" y="78"/>
                </a:cubicBezTo>
                <a:cubicBezTo>
                  <a:pt x="311" y="77"/>
                  <a:pt x="313" y="78"/>
                  <a:pt x="314" y="77"/>
                </a:cubicBezTo>
                <a:close/>
                <a:moveTo>
                  <a:pt x="293" y="40"/>
                </a:moveTo>
                <a:cubicBezTo>
                  <a:pt x="293" y="41"/>
                  <a:pt x="293" y="41"/>
                  <a:pt x="293" y="41"/>
                </a:cubicBezTo>
                <a:cubicBezTo>
                  <a:pt x="292" y="40"/>
                  <a:pt x="293" y="40"/>
                  <a:pt x="293" y="40"/>
                </a:cubicBezTo>
                <a:close/>
                <a:moveTo>
                  <a:pt x="291" y="41"/>
                </a:moveTo>
                <a:cubicBezTo>
                  <a:pt x="291" y="41"/>
                  <a:pt x="291" y="41"/>
                  <a:pt x="291" y="41"/>
                </a:cubicBezTo>
                <a:cubicBezTo>
                  <a:pt x="291" y="41"/>
                  <a:pt x="291" y="41"/>
                  <a:pt x="291" y="41"/>
                </a:cubicBezTo>
                <a:close/>
                <a:moveTo>
                  <a:pt x="310" y="78"/>
                </a:moveTo>
                <a:cubicBezTo>
                  <a:pt x="310" y="78"/>
                  <a:pt x="310" y="78"/>
                  <a:pt x="310" y="78"/>
                </a:cubicBezTo>
                <a:cubicBezTo>
                  <a:pt x="310" y="78"/>
                  <a:pt x="310" y="78"/>
                  <a:pt x="310" y="78"/>
                </a:cubicBezTo>
                <a:close/>
                <a:moveTo>
                  <a:pt x="310" y="78"/>
                </a:moveTo>
                <a:cubicBezTo>
                  <a:pt x="310" y="78"/>
                  <a:pt x="309" y="79"/>
                  <a:pt x="308" y="79"/>
                </a:cubicBezTo>
                <a:cubicBezTo>
                  <a:pt x="308" y="78"/>
                  <a:pt x="308" y="79"/>
                  <a:pt x="307" y="78"/>
                </a:cubicBezTo>
                <a:cubicBezTo>
                  <a:pt x="307" y="79"/>
                  <a:pt x="306" y="78"/>
                  <a:pt x="306" y="78"/>
                </a:cubicBezTo>
                <a:cubicBezTo>
                  <a:pt x="305" y="78"/>
                  <a:pt x="306" y="78"/>
                  <a:pt x="305" y="78"/>
                </a:cubicBezTo>
                <a:cubicBezTo>
                  <a:pt x="306" y="77"/>
                  <a:pt x="306" y="77"/>
                  <a:pt x="306" y="77"/>
                </a:cubicBezTo>
                <a:cubicBezTo>
                  <a:pt x="307" y="78"/>
                  <a:pt x="308" y="78"/>
                  <a:pt x="310" y="78"/>
                </a:cubicBezTo>
                <a:close/>
                <a:moveTo>
                  <a:pt x="304" y="76"/>
                </a:moveTo>
                <a:cubicBezTo>
                  <a:pt x="304" y="76"/>
                  <a:pt x="304" y="76"/>
                  <a:pt x="304" y="76"/>
                </a:cubicBezTo>
                <a:cubicBezTo>
                  <a:pt x="304" y="76"/>
                  <a:pt x="304" y="76"/>
                  <a:pt x="304" y="76"/>
                </a:cubicBezTo>
                <a:cubicBezTo>
                  <a:pt x="304" y="76"/>
                  <a:pt x="304" y="76"/>
                  <a:pt x="304" y="76"/>
                </a:cubicBezTo>
                <a:cubicBezTo>
                  <a:pt x="304" y="76"/>
                  <a:pt x="304" y="76"/>
                  <a:pt x="304" y="76"/>
                </a:cubicBezTo>
                <a:close/>
                <a:moveTo>
                  <a:pt x="303" y="76"/>
                </a:moveTo>
                <a:cubicBezTo>
                  <a:pt x="303" y="77"/>
                  <a:pt x="302" y="76"/>
                  <a:pt x="302" y="77"/>
                </a:cubicBezTo>
                <a:cubicBezTo>
                  <a:pt x="302" y="78"/>
                  <a:pt x="303" y="77"/>
                  <a:pt x="303" y="78"/>
                </a:cubicBezTo>
                <a:cubicBezTo>
                  <a:pt x="301" y="78"/>
                  <a:pt x="301" y="77"/>
                  <a:pt x="300" y="76"/>
                </a:cubicBezTo>
                <a:cubicBezTo>
                  <a:pt x="301" y="75"/>
                  <a:pt x="301" y="76"/>
                  <a:pt x="302" y="76"/>
                </a:cubicBezTo>
                <a:cubicBezTo>
                  <a:pt x="302" y="76"/>
                  <a:pt x="303" y="76"/>
                  <a:pt x="303" y="76"/>
                </a:cubicBezTo>
                <a:close/>
                <a:moveTo>
                  <a:pt x="299" y="73"/>
                </a:moveTo>
                <a:cubicBezTo>
                  <a:pt x="299" y="73"/>
                  <a:pt x="299" y="73"/>
                  <a:pt x="300" y="74"/>
                </a:cubicBezTo>
                <a:cubicBezTo>
                  <a:pt x="299" y="74"/>
                  <a:pt x="299" y="73"/>
                  <a:pt x="299" y="73"/>
                </a:cubicBezTo>
                <a:close/>
                <a:moveTo>
                  <a:pt x="283" y="42"/>
                </a:moveTo>
                <a:cubicBezTo>
                  <a:pt x="283" y="43"/>
                  <a:pt x="283" y="43"/>
                  <a:pt x="282" y="43"/>
                </a:cubicBezTo>
                <a:cubicBezTo>
                  <a:pt x="281" y="43"/>
                  <a:pt x="281" y="43"/>
                  <a:pt x="280" y="43"/>
                </a:cubicBezTo>
                <a:cubicBezTo>
                  <a:pt x="280" y="43"/>
                  <a:pt x="280" y="43"/>
                  <a:pt x="280" y="42"/>
                </a:cubicBezTo>
                <a:cubicBezTo>
                  <a:pt x="281" y="42"/>
                  <a:pt x="282" y="42"/>
                  <a:pt x="283" y="42"/>
                </a:cubicBezTo>
                <a:close/>
                <a:moveTo>
                  <a:pt x="299" y="73"/>
                </a:moveTo>
                <a:cubicBezTo>
                  <a:pt x="299" y="74"/>
                  <a:pt x="298" y="74"/>
                  <a:pt x="298" y="74"/>
                </a:cubicBezTo>
                <a:cubicBezTo>
                  <a:pt x="298" y="73"/>
                  <a:pt x="297" y="74"/>
                  <a:pt x="297" y="74"/>
                </a:cubicBezTo>
                <a:cubicBezTo>
                  <a:pt x="298" y="73"/>
                  <a:pt x="298" y="73"/>
                  <a:pt x="299" y="73"/>
                </a:cubicBezTo>
                <a:close/>
                <a:moveTo>
                  <a:pt x="301" y="78"/>
                </a:moveTo>
                <a:cubicBezTo>
                  <a:pt x="302" y="79"/>
                  <a:pt x="300" y="78"/>
                  <a:pt x="301" y="78"/>
                </a:cubicBezTo>
                <a:close/>
                <a:moveTo>
                  <a:pt x="300" y="77"/>
                </a:moveTo>
                <a:cubicBezTo>
                  <a:pt x="300" y="77"/>
                  <a:pt x="300" y="78"/>
                  <a:pt x="300" y="77"/>
                </a:cubicBezTo>
                <a:cubicBezTo>
                  <a:pt x="300" y="77"/>
                  <a:pt x="300" y="77"/>
                  <a:pt x="300" y="77"/>
                </a:cubicBezTo>
                <a:close/>
                <a:moveTo>
                  <a:pt x="300" y="78"/>
                </a:moveTo>
                <a:cubicBezTo>
                  <a:pt x="300" y="78"/>
                  <a:pt x="300" y="78"/>
                  <a:pt x="300" y="78"/>
                </a:cubicBezTo>
                <a:close/>
                <a:moveTo>
                  <a:pt x="298" y="76"/>
                </a:moveTo>
                <a:cubicBezTo>
                  <a:pt x="298" y="76"/>
                  <a:pt x="298" y="76"/>
                  <a:pt x="298" y="76"/>
                </a:cubicBezTo>
                <a:cubicBezTo>
                  <a:pt x="298" y="77"/>
                  <a:pt x="297" y="76"/>
                  <a:pt x="298" y="76"/>
                </a:cubicBezTo>
                <a:close/>
                <a:moveTo>
                  <a:pt x="250" y="79"/>
                </a:moveTo>
                <a:cubicBezTo>
                  <a:pt x="251" y="79"/>
                  <a:pt x="251" y="79"/>
                  <a:pt x="251" y="78"/>
                </a:cubicBezTo>
                <a:cubicBezTo>
                  <a:pt x="252" y="79"/>
                  <a:pt x="253" y="79"/>
                  <a:pt x="255" y="78"/>
                </a:cubicBezTo>
                <a:cubicBezTo>
                  <a:pt x="255" y="76"/>
                  <a:pt x="259" y="75"/>
                  <a:pt x="261" y="75"/>
                </a:cubicBezTo>
                <a:cubicBezTo>
                  <a:pt x="261" y="76"/>
                  <a:pt x="261" y="77"/>
                  <a:pt x="262" y="76"/>
                </a:cubicBezTo>
                <a:cubicBezTo>
                  <a:pt x="263" y="76"/>
                  <a:pt x="262" y="76"/>
                  <a:pt x="262" y="75"/>
                </a:cubicBezTo>
                <a:cubicBezTo>
                  <a:pt x="263" y="75"/>
                  <a:pt x="263" y="75"/>
                  <a:pt x="264" y="76"/>
                </a:cubicBezTo>
                <a:cubicBezTo>
                  <a:pt x="264" y="76"/>
                  <a:pt x="264" y="75"/>
                  <a:pt x="265" y="75"/>
                </a:cubicBezTo>
                <a:cubicBezTo>
                  <a:pt x="265" y="76"/>
                  <a:pt x="267" y="76"/>
                  <a:pt x="267" y="75"/>
                </a:cubicBezTo>
                <a:cubicBezTo>
                  <a:pt x="274" y="74"/>
                  <a:pt x="281" y="74"/>
                  <a:pt x="288" y="74"/>
                </a:cubicBezTo>
                <a:cubicBezTo>
                  <a:pt x="289" y="75"/>
                  <a:pt x="291" y="74"/>
                  <a:pt x="292" y="73"/>
                </a:cubicBezTo>
                <a:cubicBezTo>
                  <a:pt x="293" y="74"/>
                  <a:pt x="295" y="73"/>
                  <a:pt x="296" y="74"/>
                </a:cubicBezTo>
                <a:cubicBezTo>
                  <a:pt x="296" y="74"/>
                  <a:pt x="296" y="74"/>
                  <a:pt x="296" y="74"/>
                </a:cubicBezTo>
                <a:cubicBezTo>
                  <a:pt x="296" y="74"/>
                  <a:pt x="296" y="74"/>
                  <a:pt x="295" y="74"/>
                </a:cubicBezTo>
                <a:cubicBezTo>
                  <a:pt x="295" y="75"/>
                  <a:pt x="296" y="75"/>
                  <a:pt x="296" y="75"/>
                </a:cubicBezTo>
                <a:cubicBezTo>
                  <a:pt x="295" y="77"/>
                  <a:pt x="293" y="76"/>
                  <a:pt x="292" y="77"/>
                </a:cubicBezTo>
                <a:cubicBezTo>
                  <a:pt x="291" y="77"/>
                  <a:pt x="292" y="77"/>
                  <a:pt x="293" y="77"/>
                </a:cubicBezTo>
                <a:cubicBezTo>
                  <a:pt x="294" y="76"/>
                  <a:pt x="295" y="78"/>
                  <a:pt x="296" y="77"/>
                </a:cubicBezTo>
                <a:cubicBezTo>
                  <a:pt x="297" y="77"/>
                  <a:pt x="298" y="76"/>
                  <a:pt x="299" y="77"/>
                </a:cubicBezTo>
                <a:cubicBezTo>
                  <a:pt x="298" y="77"/>
                  <a:pt x="297" y="78"/>
                  <a:pt x="296" y="78"/>
                </a:cubicBezTo>
                <a:cubicBezTo>
                  <a:pt x="297" y="78"/>
                  <a:pt x="298" y="78"/>
                  <a:pt x="299" y="78"/>
                </a:cubicBezTo>
                <a:cubicBezTo>
                  <a:pt x="298" y="79"/>
                  <a:pt x="298" y="80"/>
                  <a:pt x="297" y="80"/>
                </a:cubicBezTo>
                <a:cubicBezTo>
                  <a:pt x="296" y="79"/>
                  <a:pt x="295" y="79"/>
                  <a:pt x="294" y="80"/>
                </a:cubicBezTo>
                <a:cubicBezTo>
                  <a:pt x="294" y="79"/>
                  <a:pt x="294" y="79"/>
                  <a:pt x="294" y="79"/>
                </a:cubicBezTo>
                <a:cubicBezTo>
                  <a:pt x="293" y="79"/>
                  <a:pt x="293" y="79"/>
                  <a:pt x="293" y="80"/>
                </a:cubicBezTo>
                <a:cubicBezTo>
                  <a:pt x="292" y="80"/>
                  <a:pt x="292" y="79"/>
                  <a:pt x="292" y="79"/>
                </a:cubicBezTo>
                <a:cubicBezTo>
                  <a:pt x="291" y="79"/>
                  <a:pt x="291" y="79"/>
                  <a:pt x="291" y="79"/>
                </a:cubicBezTo>
                <a:cubicBezTo>
                  <a:pt x="291" y="80"/>
                  <a:pt x="291" y="79"/>
                  <a:pt x="291" y="79"/>
                </a:cubicBezTo>
                <a:cubicBezTo>
                  <a:pt x="290" y="79"/>
                  <a:pt x="290" y="79"/>
                  <a:pt x="289" y="79"/>
                </a:cubicBezTo>
                <a:cubicBezTo>
                  <a:pt x="289" y="79"/>
                  <a:pt x="289" y="79"/>
                  <a:pt x="289" y="80"/>
                </a:cubicBezTo>
                <a:cubicBezTo>
                  <a:pt x="289" y="80"/>
                  <a:pt x="288" y="80"/>
                  <a:pt x="288" y="80"/>
                </a:cubicBezTo>
                <a:cubicBezTo>
                  <a:pt x="288" y="79"/>
                  <a:pt x="287" y="80"/>
                  <a:pt x="286" y="80"/>
                </a:cubicBezTo>
                <a:cubicBezTo>
                  <a:pt x="286" y="79"/>
                  <a:pt x="286" y="79"/>
                  <a:pt x="285" y="79"/>
                </a:cubicBezTo>
                <a:cubicBezTo>
                  <a:pt x="285" y="80"/>
                  <a:pt x="286" y="80"/>
                  <a:pt x="285" y="80"/>
                </a:cubicBezTo>
                <a:cubicBezTo>
                  <a:pt x="284" y="80"/>
                  <a:pt x="283" y="79"/>
                  <a:pt x="282" y="79"/>
                </a:cubicBezTo>
                <a:cubicBezTo>
                  <a:pt x="281" y="80"/>
                  <a:pt x="282" y="80"/>
                  <a:pt x="282" y="81"/>
                </a:cubicBezTo>
                <a:cubicBezTo>
                  <a:pt x="280" y="81"/>
                  <a:pt x="280" y="80"/>
                  <a:pt x="279" y="81"/>
                </a:cubicBezTo>
                <a:cubicBezTo>
                  <a:pt x="278" y="81"/>
                  <a:pt x="278" y="80"/>
                  <a:pt x="278" y="80"/>
                </a:cubicBezTo>
                <a:cubicBezTo>
                  <a:pt x="277" y="80"/>
                  <a:pt x="278" y="81"/>
                  <a:pt x="277" y="81"/>
                </a:cubicBezTo>
                <a:cubicBezTo>
                  <a:pt x="276" y="80"/>
                  <a:pt x="274" y="82"/>
                  <a:pt x="273" y="81"/>
                </a:cubicBezTo>
                <a:cubicBezTo>
                  <a:pt x="271" y="81"/>
                  <a:pt x="268" y="81"/>
                  <a:pt x="266" y="82"/>
                </a:cubicBezTo>
                <a:cubicBezTo>
                  <a:pt x="266" y="82"/>
                  <a:pt x="265" y="82"/>
                  <a:pt x="265" y="81"/>
                </a:cubicBezTo>
                <a:cubicBezTo>
                  <a:pt x="264" y="83"/>
                  <a:pt x="262" y="81"/>
                  <a:pt x="261" y="81"/>
                </a:cubicBezTo>
                <a:cubicBezTo>
                  <a:pt x="260" y="81"/>
                  <a:pt x="260" y="81"/>
                  <a:pt x="260" y="80"/>
                </a:cubicBezTo>
                <a:cubicBezTo>
                  <a:pt x="260" y="80"/>
                  <a:pt x="259" y="81"/>
                  <a:pt x="259" y="81"/>
                </a:cubicBezTo>
                <a:cubicBezTo>
                  <a:pt x="259" y="81"/>
                  <a:pt x="260" y="81"/>
                  <a:pt x="260" y="82"/>
                </a:cubicBezTo>
                <a:cubicBezTo>
                  <a:pt x="259" y="82"/>
                  <a:pt x="259" y="83"/>
                  <a:pt x="259" y="83"/>
                </a:cubicBezTo>
                <a:cubicBezTo>
                  <a:pt x="259" y="84"/>
                  <a:pt x="259" y="84"/>
                  <a:pt x="258" y="84"/>
                </a:cubicBezTo>
                <a:cubicBezTo>
                  <a:pt x="257" y="84"/>
                  <a:pt x="256" y="85"/>
                  <a:pt x="255" y="84"/>
                </a:cubicBezTo>
                <a:cubicBezTo>
                  <a:pt x="256" y="83"/>
                  <a:pt x="258" y="83"/>
                  <a:pt x="258" y="83"/>
                </a:cubicBezTo>
                <a:cubicBezTo>
                  <a:pt x="257" y="82"/>
                  <a:pt x="257" y="82"/>
                  <a:pt x="256" y="81"/>
                </a:cubicBezTo>
                <a:cubicBezTo>
                  <a:pt x="256" y="82"/>
                  <a:pt x="256" y="82"/>
                  <a:pt x="256" y="82"/>
                </a:cubicBezTo>
                <a:cubicBezTo>
                  <a:pt x="255" y="82"/>
                  <a:pt x="255" y="82"/>
                  <a:pt x="254" y="81"/>
                </a:cubicBezTo>
                <a:cubicBezTo>
                  <a:pt x="254" y="82"/>
                  <a:pt x="254" y="82"/>
                  <a:pt x="253" y="82"/>
                </a:cubicBezTo>
                <a:cubicBezTo>
                  <a:pt x="253" y="82"/>
                  <a:pt x="252" y="82"/>
                  <a:pt x="252" y="82"/>
                </a:cubicBezTo>
                <a:cubicBezTo>
                  <a:pt x="251" y="83"/>
                  <a:pt x="249" y="81"/>
                  <a:pt x="248" y="82"/>
                </a:cubicBezTo>
                <a:cubicBezTo>
                  <a:pt x="247" y="81"/>
                  <a:pt x="249" y="80"/>
                  <a:pt x="250" y="80"/>
                </a:cubicBezTo>
                <a:cubicBezTo>
                  <a:pt x="250" y="80"/>
                  <a:pt x="250" y="80"/>
                  <a:pt x="250" y="80"/>
                </a:cubicBezTo>
                <a:cubicBezTo>
                  <a:pt x="250" y="81"/>
                  <a:pt x="250" y="81"/>
                  <a:pt x="250" y="81"/>
                </a:cubicBezTo>
                <a:cubicBezTo>
                  <a:pt x="251" y="80"/>
                  <a:pt x="250" y="80"/>
                  <a:pt x="250" y="79"/>
                </a:cubicBezTo>
                <a:close/>
                <a:moveTo>
                  <a:pt x="299" y="78"/>
                </a:moveTo>
                <a:cubicBezTo>
                  <a:pt x="299" y="78"/>
                  <a:pt x="299" y="79"/>
                  <a:pt x="299" y="78"/>
                </a:cubicBezTo>
                <a:close/>
                <a:moveTo>
                  <a:pt x="280" y="41"/>
                </a:moveTo>
                <a:cubicBezTo>
                  <a:pt x="280" y="42"/>
                  <a:pt x="280" y="42"/>
                  <a:pt x="280" y="42"/>
                </a:cubicBezTo>
                <a:cubicBezTo>
                  <a:pt x="280" y="42"/>
                  <a:pt x="280" y="42"/>
                  <a:pt x="279" y="42"/>
                </a:cubicBezTo>
                <a:cubicBezTo>
                  <a:pt x="279" y="42"/>
                  <a:pt x="279" y="42"/>
                  <a:pt x="279" y="42"/>
                </a:cubicBezTo>
                <a:cubicBezTo>
                  <a:pt x="279" y="42"/>
                  <a:pt x="280" y="42"/>
                  <a:pt x="280" y="41"/>
                </a:cubicBezTo>
                <a:close/>
                <a:moveTo>
                  <a:pt x="288" y="61"/>
                </a:moveTo>
                <a:cubicBezTo>
                  <a:pt x="288" y="62"/>
                  <a:pt x="288" y="62"/>
                  <a:pt x="288" y="63"/>
                </a:cubicBezTo>
                <a:cubicBezTo>
                  <a:pt x="288" y="63"/>
                  <a:pt x="288" y="62"/>
                  <a:pt x="287" y="62"/>
                </a:cubicBezTo>
                <a:cubicBezTo>
                  <a:pt x="287" y="62"/>
                  <a:pt x="288" y="62"/>
                  <a:pt x="287" y="62"/>
                </a:cubicBezTo>
                <a:cubicBezTo>
                  <a:pt x="287" y="62"/>
                  <a:pt x="288" y="62"/>
                  <a:pt x="288" y="61"/>
                </a:cubicBezTo>
                <a:close/>
                <a:moveTo>
                  <a:pt x="282" y="63"/>
                </a:moveTo>
                <a:cubicBezTo>
                  <a:pt x="282" y="63"/>
                  <a:pt x="282" y="63"/>
                  <a:pt x="282" y="62"/>
                </a:cubicBezTo>
                <a:cubicBezTo>
                  <a:pt x="282" y="62"/>
                  <a:pt x="282" y="62"/>
                  <a:pt x="282" y="63"/>
                </a:cubicBezTo>
                <a:close/>
                <a:moveTo>
                  <a:pt x="299" y="102"/>
                </a:moveTo>
                <a:cubicBezTo>
                  <a:pt x="299" y="102"/>
                  <a:pt x="299" y="102"/>
                  <a:pt x="299" y="102"/>
                </a:cubicBezTo>
                <a:close/>
                <a:moveTo>
                  <a:pt x="277" y="63"/>
                </a:moveTo>
                <a:cubicBezTo>
                  <a:pt x="277" y="63"/>
                  <a:pt x="276" y="63"/>
                  <a:pt x="277" y="63"/>
                </a:cubicBezTo>
                <a:close/>
                <a:moveTo>
                  <a:pt x="283" y="80"/>
                </a:moveTo>
                <a:cubicBezTo>
                  <a:pt x="283" y="80"/>
                  <a:pt x="282" y="80"/>
                  <a:pt x="282" y="80"/>
                </a:cubicBezTo>
                <a:cubicBezTo>
                  <a:pt x="282" y="79"/>
                  <a:pt x="283" y="80"/>
                  <a:pt x="283" y="80"/>
                </a:cubicBezTo>
                <a:close/>
                <a:moveTo>
                  <a:pt x="276" y="69"/>
                </a:moveTo>
                <a:cubicBezTo>
                  <a:pt x="276" y="69"/>
                  <a:pt x="276" y="69"/>
                  <a:pt x="276" y="70"/>
                </a:cubicBezTo>
                <a:cubicBezTo>
                  <a:pt x="275" y="70"/>
                  <a:pt x="275" y="69"/>
                  <a:pt x="274" y="70"/>
                </a:cubicBezTo>
                <a:cubicBezTo>
                  <a:pt x="274" y="69"/>
                  <a:pt x="275" y="69"/>
                  <a:pt x="276" y="69"/>
                </a:cubicBezTo>
                <a:close/>
                <a:moveTo>
                  <a:pt x="273" y="70"/>
                </a:moveTo>
                <a:cubicBezTo>
                  <a:pt x="273" y="70"/>
                  <a:pt x="272" y="70"/>
                  <a:pt x="272" y="70"/>
                </a:cubicBezTo>
                <a:cubicBezTo>
                  <a:pt x="271" y="70"/>
                  <a:pt x="271" y="71"/>
                  <a:pt x="271" y="71"/>
                </a:cubicBezTo>
                <a:cubicBezTo>
                  <a:pt x="271" y="72"/>
                  <a:pt x="270" y="70"/>
                  <a:pt x="270" y="70"/>
                </a:cubicBezTo>
                <a:cubicBezTo>
                  <a:pt x="270" y="70"/>
                  <a:pt x="270" y="69"/>
                  <a:pt x="270" y="69"/>
                </a:cubicBezTo>
                <a:cubicBezTo>
                  <a:pt x="270" y="69"/>
                  <a:pt x="271" y="70"/>
                  <a:pt x="272" y="69"/>
                </a:cubicBezTo>
                <a:cubicBezTo>
                  <a:pt x="272" y="70"/>
                  <a:pt x="273" y="69"/>
                  <a:pt x="273" y="70"/>
                </a:cubicBezTo>
                <a:close/>
                <a:moveTo>
                  <a:pt x="273" y="71"/>
                </a:moveTo>
                <a:cubicBezTo>
                  <a:pt x="273" y="71"/>
                  <a:pt x="272" y="71"/>
                  <a:pt x="272" y="71"/>
                </a:cubicBezTo>
                <a:cubicBezTo>
                  <a:pt x="272" y="71"/>
                  <a:pt x="272" y="71"/>
                  <a:pt x="273" y="71"/>
                </a:cubicBezTo>
                <a:close/>
                <a:moveTo>
                  <a:pt x="269" y="71"/>
                </a:moveTo>
                <a:cubicBezTo>
                  <a:pt x="269" y="71"/>
                  <a:pt x="269" y="71"/>
                  <a:pt x="269" y="71"/>
                </a:cubicBezTo>
                <a:cubicBezTo>
                  <a:pt x="269" y="71"/>
                  <a:pt x="268" y="71"/>
                  <a:pt x="268" y="71"/>
                </a:cubicBezTo>
                <a:cubicBezTo>
                  <a:pt x="268" y="70"/>
                  <a:pt x="268" y="70"/>
                  <a:pt x="268" y="70"/>
                </a:cubicBezTo>
                <a:cubicBezTo>
                  <a:pt x="269" y="70"/>
                  <a:pt x="269" y="71"/>
                  <a:pt x="269" y="71"/>
                </a:cubicBezTo>
                <a:close/>
                <a:moveTo>
                  <a:pt x="268" y="71"/>
                </a:moveTo>
                <a:cubicBezTo>
                  <a:pt x="266" y="72"/>
                  <a:pt x="265" y="72"/>
                  <a:pt x="264" y="71"/>
                </a:cubicBezTo>
                <a:cubicBezTo>
                  <a:pt x="265" y="71"/>
                  <a:pt x="267" y="70"/>
                  <a:pt x="268" y="71"/>
                </a:cubicBezTo>
                <a:close/>
                <a:moveTo>
                  <a:pt x="259" y="69"/>
                </a:moveTo>
                <a:cubicBezTo>
                  <a:pt x="258" y="69"/>
                  <a:pt x="259" y="68"/>
                  <a:pt x="259" y="68"/>
                </a:cubicBezTo>
                <a:cubicBezTo>
                  <a:pt x="259" y="68"/>
                  <a:pt x="259" y="69"/>
                  <a:pt x="259" y="69"/>
                </a:cubicBezTo>
                <a:close/>
                <a:moveTo>
                  <a:pt x="262" y="75"/>
                </a:moveTo>
                <a:cubicBezTo>
                  <a:pt x="262" y="76"/>
                  <a:pt x="262" y="75"/>
                  <a:pt x="261" y="76"/>
                </a:cubicBezTo>
                <a:cubicBezTo>
                  <a:pt x="261" y="75"/>
                  <a:pt x="262" y="75"/>
                  <a:pt x="262" y="75"/>
                </a:cubicBezTo>
                <a:close/>
                <a:moveTo>
                  <a:pt x="265" y="84"/>
                </a:moveTo>
                <a:cubicBezTo>
                  <a:pt x="265" y="84"/>
                  <a:pt x="264" y="84"/>
                  <a:pt x="263" y="85"/>
                </a:cubicBezTo>
                <a:cubicBezTo>
                  <a:pt x="263" y="84"/>
                  <a:pt x="262" y="84"/>
                  <a:pt x="262" y="84"/>
                </a:cubicBezTo>
                <a:cubicBezTo>
                  <a:pt x="262" y="82"/>
                  <a:pt x="264" y="82"/>
                  <a:pt x="265" y="83"/>
                </a:cubicBezTo>
                <a:cubicBezTo>
                  <a:pt x="265" y="83"/>
                  <a:pt x="265" y="84"/>
                  <a:pt x="265" y="84"/>
                </a:cubicBezTo>
                <a:close/>
                <a:moveTo>
                  <a:pt x="241" y="67"/>
                </a:moveTo>
                <a:cubicBezTo>
                  <a:pt x="241" y="67"/>
                  <a:pt x="241" y="67"/>
                  <a:pt x="241" y="67"/>
                </a:cubicBezTo>
                <a:cubicBezTo>
                  <a:pt x="241" y="67"/>
                  <a:pt x="241" y="67"/>
                  <a:pt x="241" y="67"/>
                </a:cubicBezTo>
                <a:cubicBezTo>
                  <a:pt x="241" y="67"/>
                  <a:pt x="241" y="67"/>
                  <a:pt x="241" y="67"/>
                </a:cubicBezTo>
                <a:cubicBezTo>
                  <a:pt x="241" y="67"/>
                  <a:pt x="241" y="67"/>
                  <a:pt x="241" y="67"/>
                </a:cubicBezTo>
                <a:close/>
                <a:moveTo>
                  <a:pt x="240" y="67"/>
                </a:moveTo>
                <a:cubicBezTo>
                  <a:pt x="240" y="67"/>
                  <a:pt x="240" y="67"/>
                  <a:pt x="240" y="67"/>
                </a:cubicBezTo>
                <a:cubicBezTo>
                  <a:pt x="240" y="67"/>
                  <a:pt x="240" y="67"/>
                  <a:pt x="240" y="67"/>
                </a:cubicBezTo>
                <a:close/>
                <a:moveTo>
                  <a:pt x="235" y="65"/>
                </a:moveTo>
                <a:cubicBezTo>
                  <a:pt x="236" y="65"/>
                  <a:pt x="234" y="66"/>
                  <a:pt x="234" y="65"/>
                </a:cubicBezTo>
                <a:cubicBezTo>
                  <a:pt x="235" y="65"/>
                  <a:pt x="235" y="65"/>
                  <a:pt x="235" y="65"/>
                </a:cubicBezTo>
                <a:cubicBezTo>
                  <a:pt x="235" y="65"/>
                  <a:pt x="235" y="65"/>
                  <a:pt x="235" y="65"/>
                </a:cubicBezTo>
                <a:close/>
                <a:moveTo>
                  <a:pt x="232" y="65"/>
                </a:moveTo>
                <a:cubicBezTo>
                  <a:pt x="233" y="65"/>
                  <a:pt x="232" y="65"/>
                  <a:pt x="233" y="65"/>
                </a:cubicBezTo>
                <a:cubicBezTo>
                  <a:pt x="232" y="65"/>
                  <a:pt x="232" y="66"/>
                  <a:pt x="232" y="65"/>
                </a:cubicBezTo>
                <a:cubicBezTo>
                  <a:pt x="232" y="65"/>
                  <a:pt x="232" y="65"/>
                  <a:pt x="232" y="65"/>
                </a:cubicBezTo>
                <a:close/>
                <a:moveTo>
                  <a:pt x="237" y="84"/>
                </a:moveTo>
                <a:cubicBezTo>
                  <a:pt x="236" y="85"/>
                  <a:pt x="236" y="84"/>
                  <a:pt x="236" y="84"/>
                </a:cubicBezTo>
                <a:cubicBezTo>
                  <a:pt x="236" y="84"/>
                  <a:pt x="236" y="84"/>
                  <a:pt x="237" y="84"/>
                </a:cubicBezTo>
                <a:close/>
                <a:moveTo>
                  <a:pt x="222" y="65"/>
                </a:moveTo>
                <a:cubicBezTo>
                  <a:pt x="222" y="64"/>
                  <a:pt x="221" y="65"/>
                  <a:pt x="222" y="65"/>
                </a:cubicBezTo>
                <a:close/>
                <a:moveTo>
                  <a:pt x="222" y="65"/>
                </a:moveTo>
                <a:cubicBezTo>
                  <a:pt x="223" y="65"/>
                  <a:pt x="222" y="66"/>
                  <a:pt x="222" y="65"/>
                </a:cubicBezTo>
                <a:close/>
                <a:moveTo>
                  <a:pt x="218" y="66"/>
                </a:moveTo>
                <a:cubicBezTo>
                  <a:pt x="218" y="66"/>
                  <a:pt x="217" y="66"/>
                  <a:pt x="218" y="66"/>
                </a:cubicBezTo>
                <a:close/>
                <a:moveTo>
                  <a:pt x="225" y="84"/>
                </a:moveTo>
                <a:cubicBezTo>
                  <a:pt x="225" y="84"/>
                  <a:pt x="225" y="85"/>
                  <a:pt x="224" y="85"/>
                </a:cubicBezTo>
                <a:cubicBezTo>
                  <a:pt x="224" y="84"/>
                  <a:pt x="225" y="84"/>
                  <a:pt x="225" y="84"/>
                </a:cubicBezTo>
                <a:close/>
                <a:moveTo>
                  <a:pt x="216" y="85"/>
                </a:moveTo>
                <a:cubicBezTo>
                  <a:pt x="216" y="86"/>
                  <a:pt x="216" y="86"/>
                  <a:pt x="216" y="86"/>
                </a:cubicBezTo>
                <a:cubicBezTo>
                  <a:pt x="216" y="86"/>
                  <a:pt x="216" y="86"/>
                  <a:pt x="215" y="86"/>
                </a:cubicBezTo>
                <a:cubicBezTo>
                  <a:pt x="215" y="86"/>
                  <a:pt x="215" y="86"/>
                  <a:pt x="216" y="85"/>
                </a:cubicBezTo>
                <a:close/>
                <a:moveTo>
                  <a:pt x="219" y="104"/>
                </a:moveTo>
                <a:cubicBezTo>
                  <a:pt x="219" y="104"/>
                  <a:pt x="220" y="104"/>
                  <a:pt x="220" y="104"/>
                </a:cubicBezTo>
                <a:cubicBezTo>
                  <a:pt x="219" y="105"/>
                  <a:pt x="218" y="104"/>
                  <a:pt x="217" y="105"/>
                </a:cubicBezTo>
                <a:cubicBezTo>
                  <a:pt x="217" y="104"/>
                  <a:pt x="215" y="105"/>
                  <a:pt x="215" y="105"/>
                </a:cubicBezTo>
                <a:cubicBezTo>
                  <a:pt x="214" y="105"/>
                  <a:pt x="213" y="106"/>
                  <a:pt x="213" y="105"/>
                </a:cubicBezTo>
                <a:cubicBezTo>
                  <a:pt x="212" y="105"/>
                  <a:pt x="213" y="106"/>
                  <a:pt x="212" y="106"/>
                </a:cubicBezTo>
                <a:cubicBezTo>
                  <a:pt x="212" y="106"/>
                  <a:pt x="211" y="106"/>
                  <a:pt x="210" y="105"/>
                </a:cubicBezTo>
                <a:cubicBezTo>
                  <a:pt x="208" y="106"/>
                  <a:pt x="207" y="106"/>
                  <a:pt x="206" y="105"/>
                </a:cubicBezTo>
                <a:cubicBezTo>
                  <a:pt x="205" y="107"/>
                  <a:pt x="204" y="105"/>
                  <a:pt x="203" y="106"/>
                </a:cubicBezTo>
                <a:cubicBezTo>
                  <a:pt x="203" y="106"/>
                  <a:pt x="202" y="106"/>
                  <a:pt x="202" y="105"/>
                </a:cubicBezTo>
                <a:cubicBezTo>
                  <a:pt x="200" y="106"/>
                  <a:pt x="200" y="108"/>
                  <a:pt x="199" y="107"/>
                </a:cubicBezTo>
                <a:cubicBezTo>
                  <a:pt x="199" y="107"/>
                  <a:pt x="199" y="107"/>
                  <a:pt x="200" y="107"/>
                </a:cubicBezTo>
                <a:cubicBezTo>
                  <a:pt x="199" y="104"/>
                  <a:pt x="195" y="106"/>
                  <a:pt x="193" y="106"/>
                </a:cubicBezTo>
                <a:cubicBezTo>
                  <a:pt x="193" y="106"/>
                  <a:pt x="193" y="106"/>
                  <a:pt x="193" y="106"/>
                </a:cubicBezTo>
                <a:cubicBezTo>
                  <a:pt x="192" y="106"/>
                  <a:pt x="190" y="105"/>
                  <a:pt x="189" y="107"/>
                </a:cubicBezTo>
                <a:cubicBezTo>
                  <a:pt x="189" y="106"/>
                  <a:pt x="188" y="106"/>
                  <a:pt x="188" y="106"/>
                </a:cubicBezTo>
                <a:cubicBezTo>
                  <a:pt x="189" y="105"/>
                  <a:pt x="191" y="106"/>
                  <a:pt x="193" y="105"/>
                </a:cubicBezTo>
                <a:cubicBezTo>
                  <a:pt x="193" y="105"/>
                  <a:pt x="193" y="106"/>
                  <a:pt x="194" y="105"/>
                </a:cubicBezTo>
                <a:cubicBezTo>
                  <a:pt x="197" y="105"/>
                  <a:pt x="199" y="105"/>
                  <a:pt x="202" y="105"/>
                </a:cubicBezTo>
                <a:cubicBezTo>
                  <a:pt x="203" y="104"/>
                  <a:pt x="204" y="105"/>
                  <a:pt x="205" y="105"/>
                </a:cubicBezTo>
                <a:cubicBezTo>
                  <a:pt x="206" y="105"/>
                  <a:pt x="205" y="105"/>
                  <a:pt x="206" y="105"/>
                </a:cubicBezTo>
                <a:cubicBezTo>
                  <a:pt x="209" y="105"/>
                  <a:pt x="212" y="104"/>
                  <a:pt x="215" y="105"/>
                </a:cubicBezTo>
                <a:cubicBezTo>
                  <a:pt x="216" y="104"/>
                  <a:pt x="218" y="105"/>
                  <a:pt x="219" y="104"/>
                </a:cubicBezTo>
                <a:close/>
                <a:moveTo>
                  <a:pt x="213" y="107"/>
                </a:moveTo>
                <a:cubicBezTo>
                  <a:pt x="213" y="107"/>
                  <a:pt x="212" y="107"/>
                  <a:pt x="213" y="108"/>
                </a:cubicBezTo>
                <a:cubicBezTo>
                  <a:pt x="213" y="108"/>
                  <a:pt x="212" y="108"/>
                  <a:pt x="212" y="108"/>
                </a:cubicBezTo>
                <a:cubicBezTo>
                  <a:pt x="212" y="108"/>
                  <a:pt x="212" y="107"/>
                  <a:pt x="212" y="107"/>
                </a:cubicBezTo>
                <a:cubicBezTo>
                  <a:pt x="212" y="107"/>
                  <a:pt x="212" y="107"/>
                  <a:pt x="213" y="107"/>
                </a:cubicBezTo>
                <a:close/>
                <a:moveTo>
                  <a:pt x="201" y="86"/>
                </a:moveTo>
                <a:cubicBezTo>
                  <a:pt x="201" y="86"/>
                  <a:pt x="200" y="86"/>
                  <a:pt x="201" y="86"/>
                </a:cubicBezTo>
                <a:close/>
                <a:moveTo>
                  <a:pt x="205" y="103"/>
                </a:moveTo>
                <a:cubicBezTo>
                  <a:pt x="205" y="104"/>
                  <a:pt x="204" y="103"/>
                  <a:pt x="205" y="103"/>
                </a:cubicBezTo>
                <a:close/>
                <a:moveTo>
                  <a:pt x="205" y="106"/>
                </a:moveTo>
                <a:cubicBezTo>
                  <a:pt x="205" y="106"/>
                  <a:pt x="205" y="106"/>
                  <a:pt x="205" y="106"/>
                </a:cubicBezTo>
                <a:close/>
                <a:moveTo>
                  <a:pt x="191" y="86"/>
                </a:moveTo>
                <a:cubicBezTo>
                  <a:pt x="192" y="87"/>
                  <a:pt x="192" y="87"/>
                  <a:pt x="192" y="87"/>
                </a:cubicBezTo>
                <a:cubicBezTo>
                  <a:pt x="191" y="87"/>
                  <a:pt x="191" y="87"/>
                  <a:pt x="191" y="87"/>
                </a:cubicBezTo>
                <a:cubicBezTo>
                  <a:pt x="191" y="87"/>
                  <a:pt x="191" y="87"/>
                  <a:pt x="191" y="86"/>
                </a:cubicBezTo>
                <a:close/>
                <a:moveTo>
                  <a:pt x="200" y="103"/>
                </a:moveTo>
                <a:cubicBezTo>
                  <a:pt x="200" y="104"/>
                  <a:pt x="199" y="103"/>
                  <a:pt x="199" y="103"/>
                </a:cubicBezTo>
                <a:cubicBezTo>
                  <a:pt x="199" y="103"/>
                  <a:pt x="200" y="103"/>
                  <a:pt x="200" y="103"/>
                </a:cubicBezTo>
                <a:close/>
                <a:moveTo>
                  <a:pt x="202" y="107"/>
                </a:moveTo>
                <a:cubicBezTo>
                  <a:pt x="203" y="107"/>
                  <a:pt x="201" y="108"/>
                  <a:pt x="202" y="107"/>
                </a:cubicBezTo>
                <a:close/>
                <a:moveTo>
                  <a:pt x="198" y="103"/>
                </a:moveTo>
                <a:cubicBezTo>
                  <a:pt x="198" y="103"/>
                  <a:pt x="197" y="104"/>
                  <a:pt x="197" y="103"/>
                </a:cubicBezTo>
                <a:cubicBezTo>
                  <a:pt x="198" y="103"/>
                  <a:pt x="198" y="103"/>
                  <a:pt x="198" y="103"/>
                </a:cubicBezTo>
                <a:cubicBezTo>
                  <a:pt x="198" y="103"/>
                  <a:pt x="198" y="103"/>
                  <a:pt x="198" y="103"/>
                </a:cubicBezTo>
                <a:close/>
                <a:moveTo>
                  <a:pt x="197" y="103"/>
                </a:moveTo>
                <a:cubicBezTo>
                  <a:pt x="197" y="103"/>
                  <a:pt x="196" y="104"/>
                  <a:pt x="197" y="103"/>
                </a:cubicBezTo>
                <a:close/>
                <a:moveTo>
                  <a:pt x="196" y="103"/>
                </a:moveTo>
                <a:cubicBezTo>
                  <a:pt x="197" y="103"/>
                  <a:pt x="196" y="103"/>
                  <a:pt x="196" y="103"/>
                </a:cubicBezTo>
                <a:cubicBezTo>
                  <a:pt x="195" y="103"/>
                  <a:pt x="196" y="103"/>
                  <a:pt x="196" y="103"/>
                </a:cubicBezTo>
                <a:close/>
                <a:moveTo>
                  <a:pt x="196" y="108"/>
                </a:moveTo>
                <a:cubicBezTo>
                  <a:pt x="196" y="108"/>
                  <a:pt x="195" y="107"/>
                  <a:pt x="196" y="107"/>
                </a:cubicBezTo>
                <a:cubicBezTo>
                  <a:pt x="196" y="107"/>
                  <a:pt x="196" y="107"/>
                  <a:pt x="196" y="108"/>
                </a:cubicBezTo>
                <a:close/>
                <a:moveTo>
                  <a:pt x="184" y="88"/>
                </a:moveTo>
                <a:cubicBezTo>
                  <a:pt x="185" y="88"/>
                  <a:pt x="184" y="88"/>
                  <a:pt x="184" y="88"/>
                </a:cubicBezTo>
                <a:close/>
                <a:moveTo>
                  <a:pt x="194" y="107"/>
                </a:moveTo>
                <a:cubicBezTo>
                  <a:pt x="195" y="108"/>
                  <a:pt x="194" y="108"/>
                  <a:pt x="194" y="107"/>
                </a:cubicBezTo>
                <a:cubicBezTo>
                  <a:pt x="194" y="107"/>
                  <a:pt x="194" y="107"/>
                  <a:pt x="194" y="107"/>
                </a:cubicBezTo>
                <a:close/>
                <a:moveTo>
                  <a:pt x="181" y="87"/>
                </a:moveTo>
                <a:cubicBezTo>
                  <a:pt x="179" y="87"/>
                  <a:pt x="177" y="88"/>
                  <a:pt x="176" y="87"/>
                </a:cubicBezTo>
                <a:cubicBezTo>
                  <a:pt x="176" y="87"/>
                  <a:pt x="177" y="87"/>
                  <a:pt x="177" y="87"/>
                </a:cubicBezTo>
                <a:cubicBezTo>
                  <a:pt x="177" y="87"/>
                  <a:pt x="177" y="87"/>
                  <a:pt x="178" y="87"/>
                </a:cubicBezTo>
                <a:cubicBezTo>
                  <a:pt x="178" y="87"/>
                  <a:pt x="178" y="87"/>
                  <a:pt x="178" y="86"/>
                </a:cubicBezTo>
                <a:cubicBezTo>
                  <a:pt x="179" y="87"/>
                  <a:pt x="180" y="87"/>
                  <a:pt x="181" y="87"/>
                </a:cubicBezTo>
                <a:close/>
                <a:moveTo>
                  <a:pt x="187" y="105"/>
                </a:moveTo>
                <a:cubicBezTo>
                  <a:pt x="187" y="106"/>
                  <a:pt x="185" y="106"/>
                  <a:pt x="185" y="106"/>
                </a:cubicBezTo>
                <a:cubicBezTo>
                  <a:pt x="185" y="105"/>
                  <a:pt x="184" y="107"/>
                  <a:pt x="184" y="106"/>
                </a:cubicBezTo>
                <a:cubicBezTo>
                  <a:pt x="184" y="105"/>
                  <a:pt x="185" y="106"/>
                  <a:pt x="185" y="105"/>
                </a:cubicBezTo>
                <a:cubicBezTo>
                  <a:pt x="186" y="106"/>
                  <a:pt x="186" y="105"/>
                  <a:pt x="187" y="105"/>
                </a:cubicBezTo>
                <a:close/>
                <a:moveTo>
                  <a:pt x="183" y="106"/>
                </a:moveTo>
                <a:cubicBezTo>
                  <a:pt x="184" y="106"/>
                  <a:pt x="183" y="106"/>
                  <a:pt x="183" y="106"/>
                </a:cubicBezTo>
                <a:close/>
                <a:moveTo>
                  <a:pt x="182" y="106"/>
                </a:moveTo>
                <a:cubicBezTo>
                  <a:pt x="181" y="106"/>
                  <a:pt x="182" y="105"/>
                  <a:pt x="182" y="106"/>
                </a:cubicBezTo>
                <a:cubicBezTo>
                  <a:pt x="183" y="105"/>
                  <a:pt x="182" y="106"/>
                  <a:pt x="182" y="106"/>
                </a:cubicBezTo>
                <a:close/>
                <a:moveTo>
                  <a:pt x="180" y="104"/>
                </a:moveTo>
                <a:cubicBezTo>
                  <a:pt x="181" y="104"/>
                  <a:pt x="180" y="104"/>
                  <a:pt x="180" y="104"/>
                </a:cubicBezTo>
                <a:cubicBezTo>
                  <a:pt x="180" y="104"/>
                  <a:pt x="180" y="104"/>
                  <a:pt x="180" y="104"/>
                </a:cubicBezTo>
                <a:close/>
                <a:moveTo>
                  <a:pt x="179" y="104"/>
                </a:moveTo>
                <a:cubicBezTo>
                  <a:pt x="180" y="104"/>
                  <a:pt x="180" y="104"/>
                  <a:pt x="179" y="104"/>
                </a:cubicBezTo>
                <a:cubicBezTo>
                  <a:pt x="179" y="104"/>
                  <a:pt x="179" y="104"/>
                  <a:pt x="179" y="104"/>
                </a:cubicBezTo>
                <a:close/>
                <a:moveTo>
                  <a:pt x="179" y="104"/>
                </a:moveTo>
                <a:cubicBezTo>
                  <a:pt x="179" y="104"/>
                  <a:pt x="178" y="104"/>
                  <a:pt x="178" y="104"/>
                </a:cubicBezTo>
                <a:cubicBezTo>
                  <a:pt x="178" y="104"/>
                  <a:pt x="178" y="104"/>
                  <a:pt x="179" y="104"/>
                </a:cubicBezTo>
                <a:close/>
                <a:moveTo>
                  <a:pt x="175" y="104"/>
                </a:moveTo>
                <a:cubicBezTo>
                  <a:pt x="175" y="104"/>
                  <a:pt x="175" y="104"/>
                  <a:pt x="174" y="105"/>
                </a:cubicBezTo>
                <a:cubicBezTo>
                  <a:pt x="174" y="104"/>
                  <a:pt x="174" y="104"/>
                  <a:pt x="174" y="104"/>
                </a:cubicBezTo>
                <a:cubicBezTo>
                  <a:pt x="174" y="104"/>
                  <a:pt x="175" y="104"/>
                  <a:pt x="175" y="104"/>
                </a:cubicBezTo>
                <a:close/>
                <a:moveTo>
                  <a:pt x="165" y="87"/>
                </a:moveTo>
                <a:cubicBezTo>
                  <a:pt x="165" y="87"/>
                  <a:pt x="165" y="87"/>
                  <a:pt x="166" y="87"/>
                </a:cubicBezTo>
                <a:cubicBezTo>
                  <a:pt x="165" y="87"/>
                  <a:pt x="165" y="87"/>
                  <a:pt x="165" y="87"/>
                </a:cubicBezTo>
                <a:close/>
                <a:moveTo>
                  <a:pt x="168" y="93"/>
                </a:moveTo>
                <a:cubicBezTo>
                  <a:pt x="168" y="94"/>
                  <a:pt x="168" y="94"/>
                  <a:pt x="168" y="94"/>
                </a:cubicBezTo>
                <a:cubicBezTo>
                  <a:pt x="167" y="94"/>
                  <a:pt x="167" y="94"/>
                  <a:pt x="166" y="94"/>
                </a:cubicBezTo>
                <a:cubicBezTo>
                  <a:pt x="166" y="93"/>
                  <a:pt x="167" y="93"/>
                  <a:pt x="168" y="93"/>
                </a:cubicBezTo>
                <a:close/>
                <a:moveTo>
                  <a:pt x="178" y="118"/>
                </a:moveTo>
                <a:cubicBezTo>
                  <a:pt x="178" y="118"/>
                  <a:pt x="178" y="118"/>
                  <a:pt x="178" y="119"/>
                </a:cubicBezTo>
                <a:cubicBezTo>
                  <a:pt x="178" y="119"/>
                  <a:pt x="178" y="119"/>
                  <a:pt x="178" y="119"/>
                </a:cubicBezTo>
                <a:cubicBezTo>
                  <a:pt x="178" y="119"/>
                  <a:pt x="178" y="118"/>
                  <a:pt x="178" y="118"/>
                </a:cubicBezTo>
                <a:cubicBezTo>
                  <a:pt x="178" y="118"/>
                  <a:pt x="178" y="118"/>
                  <a:pt x="178" y="118"/>
                </a:cubicBezTo>
                <a:close/>
                <a:moveTo>
                  <a:pt x="157" y="89"/>
                </a:moveTo>
                <a:cubicBezTo>
                  <a:pt x="157" y="89"/>
                  <a:pt x="156" y="89"/>
                  <a:pt x="156" y="88"/>
                </a:cubicBezTo>
                <a:cubicBezTo>
                  <a:pt x="156" y="88"/>
                  <a:pt x="156" y="88"/>
                  <a:pt x="157" y="88"/>
                </a:cubicBezTo>
                <a:cubicBezTo>
                  <a:pt x="157" y="88"/>
                  <a:pt x="157" y="88"/>
                  <a:pt x="157" y="89"/>
                </a:cubicBezTo>
                <a:close/>
                <a:moveTo>
                  <a:pt x="155" y="88"/>
                </a:moveTo>
                <a:cubicBezTo>
                  <a:pt x="155" y="88"/>
                  <a:pt x="155" y="88"/>
                  <a:pt x="156" y="88"/>
                </a:cubicBezTo>
                <a:cubicBezTo>
                  <a:pt x="155" y="89"/>
                  <a:pt x="155" y="88"/>
                  <a:pt x="155" y="88"/>
                </a:cubicBezTo>
                <a:close/>
                <a:moveTo>
                  <a:pt x="155" y="103"/>
                </a:moveTo>
                <a:cubicBezTo>
                  <a:pt x="155" y="103"/>
                  <a:pt x="155" y="104"/>
                  <a:pt x="155" y="104"/>
                </a:cubicBezTo>
                <a:cubicBezTo>
                  <a:pt x="155" y="104"/>
                  <a:pt x="155" y="104"/>
                  <a:pt x="155" y="104"/>
                </a:cubicBezTo>
                <a:cubicBezTo>
                  <a:pt x="155" y="103"/>
                  <a:pt x="155" y="104"/>
                  <a:pt x="155" y="103"/>
                </a:cubicBezTo>
                <a:close/>
                <a:moveTo>
                  <a:pt x="145" y="96"/>
                </a:moveTo>
                <a:cubicBezTo>
                  <a:pt x="145" y="96"/>
                  <a:pt x="145" y="97"/>
                  <a:pt x="144" y="97"/>
                </a:cubicBezTo>
                <a:cubicBezTo>
                  <a:pt x="144" y="96"/>
                  <a:pt x="145" y="96"/>
                  <a:pt x="145" y="96"/>
                </a:cubicBezTo>
                <a:close/>
                <a:moveTo>
                  <a:pt x="166" y="241"/>
                </a:moveTo>
                <a:cubicBezTo>
                  <a:pt x="166" y="241"/>
                  <a:pt x="166" y="241"/>
                  <a:pt x="166" y="241"/>
                </a:cubicBezTo>
                <a:cubicBezTo>
                  <a:pt x="166" y="241"/>
                  <a:pt x="166" y="241"/>
                  <a:pt x="166" y="241"/>
                </a:cubicBezTo>
                <a:close/>
                <a:moveTo>
                  <a:pt x="165" y="241"/>
                </a:moveTo>
                <a:cubicBezTo>
                  <a:pt x="165" y="242"/>
                  <a:pt x="164" y="241"/>
                  <a:pt x="164" y="241"/>
                </a:cubicBezTo>
                <a:cubicBezTo>
                  <a:pt x="164" y="241"/>
                  <a:pt x="165" y="241"/>
                  <a:pt x="165" y="241"/>
                </a:cubicBezTo>
                <a:close/>
                <a:moveTo>
                  <a:pt x="160" y="244"/>
                </a:moveTo>
                <a:cubicBezTo>
                  <a:pt x="160" y="244"/>
                  <a:pt x="159" y="244"/>
                  <a:pt x="159" y="244"/>
                </a:cubicBezTo>
                <a:cubicBezTo>
                  <a:pt x="159" y="244"/>
                  <a:pt x="159" y="244"/>
                  <a:pt x="160" y="244"/>
                </a:cubicBezTo>
                <a:close/>
                <a:moveTo>
                  <a:pt x="132" y="221"/>
                </a:moveTo>
                <a:cubicBezTo>
                  <a:pt x="132" y="221"/>
                  <a:pt x="132" y="222"/>
                  <a:pt x="132" y="221"/>
                </a:cubicBezTo>
                <a:close/>
                <a:moveTo>
                  <a:pt x="95" y="186"/>
                </a:moveTo>
                <a:cubicBezTo>
                  <a:pt x="96" y="186"/>
                  <a:pt x="94" y="188"/>
                  <a:pt x="94" y="187"/>
                </a:cubicBezTo>
                <a:cubicBezTo>
                  <a:pt x="94" y="187"/>
                  <a:pt x="95" y="186"/>
                  <a:pt x="95" y="186"/>
                </a:cubicBezTo>
                <a:close/>
                <a:moveTo>
                  <a:pt x="93" y="188"/>
                </a:moveTo>
                <a:cubicBezTo>
                  <a:pt x="93" y="188"/>
                  <a:pt x="93" y="188"/>
                  <a:pt x="93" y="188"/>
                </a:cubicBezTo>
                <a:close/>
                <a:moveTo>
                  <a:pt x="91" y="186"/>
                </a:moveTo>
                <a:cubicBezTo>
                  <a:pt x="91" y="186"/>
                  <a:pt x="91" y="186"/>
                  <a:pt x="91" y="186"/>
                </a:cubicBezTo>
                <a:close/>
                <a:moveTo>
                  <a:pt x="114" y="236"/>
                </a:moveTo>
                <a:cubicBezTo>
                  <a:pt x="114" y="236"/>
                  <a:pt x="113" y="236"/>
                  <a:pt x="114" y="236"/>
                </a:cubicBezTo>
                <a:close/>
                <a:moveTo>
                  <a:pt x="94" y="213"/>
                </a:moveTo>
                <a:cubicBezTo>
                  <a:pt x="94" y="213"/>
                  <a:pt x="93" y="213"/>
                  <a:pt x="93" y="213"/>
                </a:cubicBezTo>
                <a:cubicBezTo>
                  <a:pt x="94" y="213"/>
                  <a:pt x="94" y="213"/>
                  <a:pt x="94" y="213"/>
                </a:cubicBezTo>
                <a:close/>
                <a:moveTo>
                  <a:pt x="91" y="213"/>
                </a:moveTo>
                <a:cubicBezTo>
                  <a:pt x="92" y="212"/>
                  <a:pt x="91" y="212"/>
                  <a:pt x="92" y="212"/>
                </a:cubicBezTo>
                <a:cubicBezTo>
                  <a:pt x="92" y="213"/>
                  <a:pt x="93" y="213"/>
                  <a:pt x="93" y="213"/>
                </a:cubicBezTo>
                <a:cubicBezTo>
                  <a:pt x="93" y="213"/>
                  <a:pt x="93" y="213"/>
                  <a:pt x="92" y="214"/>
                </a:cubicBezTo>
                <a:cubicBezTo>
                  <a:pt x="92" y="213"/>
                  <a:pt x="92" y="214"/>
                  <a:pt x="92" y="213"/>
                </a:cubicBezTo>
                <a:cubicBezTo>
                  <a:pt x="91" y="213"/>
                  <a:pt x="91" y="213"/>
                  <a:pt x="91" y="214"/>
                </a:cubicBezTo>
                <a:cubicBezTo>
                  <a:pt x="90" y="213"/>
                  <a:pt x="89" y="213"/>
                  <a:pt x="87" y="213"/>
                </a:cubicBezTo>
                <a:cubicBezTo>
                  <a:pt x="87" y="213"/>
                  <a:pt x="87" y="213"/>
                  <a:pt x="87" y="213"/>
                </a:cubicBezTo>
                <a:cubicBezTo>
                  <a:pt x="89" y="213"/>
                  <a:pt x="90" y="213"/>
                  <a:pt x="91" y="213"/>
                </a:cubicBezTo>
                <a:close/>
                <a:moveTo>
                  <a:pt x="78" y="209"/>
                </a:moveTo>
                <a:cubicBezTo>
                  <a:pt x="79" y="209"/>
                  <a:pt x="78" y="210"/>
                  <a:pt x="77" y="210"/>
                </a:cubicBezTo>
                <a:cubicBezTo>
                  <a:pt x="77" y="209"/>
                  <a:pt x="78" y="209"/>
                  <a:pt x="78" y="209"/>
                </a:cubicBezTo>
                <a:close/>
                <a:moveTo>
                  <a:pt x="66" y="194"/>
                </a:moveTo>
                <a:cubicBezTo>
                  <a:pt x="66" y="194"/>
                  <a:pt x="66" y="194"/>
                  <a:pt x="66" y="194"/>
                </a:cubicBezTo>
                <a:cubicBezTo>
                  <a:pt x="66" y="194"/>
                  <a:pt x="66" y="194"/>
                  <a:pt x="66" y="194"/>
                </a:cubicBezTo>
                <a:cubicBezTo>
                  <a:pt x="65" y="194"/>
                  <a:pt x="65" y="194"/>
                  <a:pt x="65" y="194"/>
                </a:cubicBezTo>
                <a:cubicBezTo>
                  <a:pt x="65" y="194"/>
                  <a:pt x="66" y="194"/>
                  <a:pt x="66" y="194"/>
                </a:cubicBezTo>
                <a:close/>
                <a:moveTo>
                  <a:pt x="64" y="194"/>
                </a:moveTo>
                <a:cubicBezTo>
                  <a:pt x="64" y="194"/>
                  <a:pt x="63" y="194"/>
                  <a:pt x="64" y="194"/>
                </a:cubicBezTo>
                <a:close/>
                <a:moveTo>
                  <a:pt x="59" y="186"/>
                </a:moveTo>
                <a:cubicBezTo>
                  <a:pt x="59" y="186"/>
                  <a:pt x="59" y="186"/>
                  <a:pt x="60" y="187"/>
                </a:cubicBezTo>
                <a:cubicBezTo>
                  <a:pt x="59" y="187"/>
                  <a:pt x="59" y="186"/>
                  <a:pt x="59" y="186"/>
                </a:cubicBezTo>
                <a:close/>
                <a:moveTo>
                  <a:pt x="36" y="155"/>
                </a:moveTo>
                <a:cubicBezTo>
                  <a:pt x="36" y="155"/>
                  <a:pt x="35" y="156"/>
                  <a:pt x="35" y="155"/>
                </a:cubicBezTo>
                <a:cubicBezTo>
                  <a:pt x="35" y="155"/>
                  <a:pt x="36" y="155"/>
                  <a:pt x="36" y="155"/>
                </a:cubicBezTo>
                <a:close/>
                <a:moveTo>
                  <a:pt x="557" y="110"/>
                </a:moveTo>
                <a:cubicBezTo>
                  <a:pt x="557" y="111"/>
                  <a:pt x="558" y="112"/>
                  <a:pt x="559" y="112"/>
                </a:cubicBezTo>
                <a:cubicBezTo>
                  <a:pt x="560" y="111"/>
                  <a:pt x="558" y="108"/>
                  <a:pt x="557" y="110"/>
                </a:cubicBezTo>
                <a:close/>
                <a:moveTo>
                  <a:pt x="530" y="102"/>
                </a:moveTo>
                <a:cubicBezTo>
                  <a:pt x="529" y="102"/>
                  <a:pt x="530" y="102"/>
                  <a:pt x="530" y="102"/>
                </a:cubicBezTo>
                <a:close/>
                <a:moveTo>
                  <a:pt x="528" y="102"/>
                </a:moveTo>
                <a:cubicBezTo>
                  <a:pt x="528" y="102"/>
                  <a:pt x="528" y="102"/>
                  <a:pt x="528" y="102"/>
                </a:cubicBezTo>
                <a:close/>
                <a:moveTo>
                  <a:pt x="519" y="85"/>
                </a:moveTo>
                <a:cubicBezTo>
                  <a:pt x="518" y="85"/>
                  <a:pt x="518" y="86"/>
                  <a:pt x="519" y="85"/>
                </a:cubicBezTo>
                <a:close/>
                <a:moveTo>
                  <a:pt x="512" y="86"/>
                </a:moveTo>
                <a:cubicBezTo>
                  <a:pt x="512" y="86"/>
                  <a:pt x="513" y="86"/>
                  <a:pt x="512" y="86"/>
                </a:cubicBezTo>
                <a:close/>
                <a:moveTo>
                  <a:pt x="520" y="101"/>
                </a:moveTo>
                <a:cubicBezTo>
                  <a:pt x="520" y="102"/>
                  <a:pt x="521" y="101"/>
                  <a:pt x="520" y="101"/>
                </a:cubicBezTo>
                <a:close/>
                <a:moveTo>
                  <a:pt x="511" y="86"/>
                </a:moveTo>
                <a:cubicBezTo>
                  <a:pt x="511" y="86"/>
                  <a:pt x="512" y="86"/>
                  <a:pt x="512" y="86"/>
                </a:cubicBezTo>
                <a:cubicBezTo>
                  <a:pt x="511" y="86"/>
                  <a:pt x="511" y="86"/>
                  <a:pt x="511" y="86"/>
                </a:cubicBezTo>
                <a:close/>
                <a:moveTo>
                  <a:pt x="519" y="101"/>
                </a:moveTo>
                <a:cubicBezTo>
                  <a:pt x="519" y="101"/>
                  <a:pt x="519" y="101"/>
                  <a:pt x="519" y="101"/>
                </a:cubicBezTo>
                <a:cubicBezTo>
                  <a:pt x="519" y="101"/>
                  <a:pt x="519" y="101"/>
                  <a:pt x="519" y="101"/>
                </a:cubicBezTo>
                <a:close/>
                <a:moveTo>
                  <a:pt x="509" y="86"/>
                </a:moveTo>
                <a:cubicBezTo>
                  <a:pt x="509" y="86"/>
                  <a:pt x="510" y="86"/>
                  <a:pt x="510" y="86"/>
                </a:cubicBezTo>
                <a:cubicBezTo>
                  <a:pt x="510" y="85"/>
                  <a:pt x="509" y="86"/>
                  <a:pt x="509" y="86"/>
                </a:cubicBezTo>
                <a:close/>
                <a:moveTo>
                  <a:pt x="506" y="86"/>
                </a:moveTo>
                <a:cubicBezTo>
                  <a:pt x="506" y="86"/>
                  <a:pt x="507" y="86"/>
                  <a:pt x="507" y="86"/>
                </a:cubicBezTo>
                <a:cubicBezTo>
                  <a:pt x="506" y="86"/>
                  <a:pt x="506" y="86"/>
                  <a:pt x="506" y="86"/>
                </a:cubicBezTo>
                <a:close/>
                <a:moveTo>
                  <a:pt x="504" y="83"/>
                </a:moveTo>
                <a:cubicBezTo>
                  <a:pt x="504" y="83"/>
                  <a:pt x="505" y="83"/>
                  <a:pt x="504" y="83"/>
                </a:cubicBezTo>
                <a:cubicBezTo>
                  <a:pt x="504" y="83"/>
                  <a:pt x="504" y="83"/>
                  <a:pt x="504" y="83"/>
                </a:cubicBezTo>
                <a:close/>
                <a:moveTo>
                  <a:pt x="504" y="88"/>
                </a:moveTo>
                <a:cubicBezTo>
                  <a:pt x="505" y="88"/>
                  <a:pt x="505" y="88"/>
                  <a:pt x="505" y="88"/>
                </a:cubicBezTo>
                <a:cubicBezTo>
                  <a:pt x="505" y="88"/>
                  <a:pt x="505" y="87"/>
                  <a:pt x="505" y="87"/>
                </a:cubicBezTo>
                <a:cubicBezTo>
                  <a:pt x="505" y="87"/>
                  <a:pt x="504" y="87"/>
                  <a:pt x="504" y="88"/>
                </a:cubicBezTo>
                <a:close/>
                <a:moveTo>
                  <a:pt x="507" y="99"/>
                </a:moveTo>
                <a:cubicBezTo>
                  <a:pt x="508" y="99"/>
                  <a:pt x="508" y="99"/>
                  <a:pt x="508" y="99"/>
                </a:cubicBezTo>
                <a:cubicBezTo>
                  <a:pt x="508" y="98"/>
                  <a:pt x="508" y="99"/>
                  <a:pt x="507" y="99"/>
                </a:cubicBezTo>
                <a:close/>
                <a:moveTo>
                  <a:pt x="506" y="99"/>
                </a:moveTo>
                <a:cubicBezTo>
                  <a:pt x="506" y="100"/>
                  <a:pt x="507" y="100"/>
                  <a:pt x="507" y="99"/>
                </a:cubicBezTo>
                <a:cubicBezTo>
                  <a:pt x="507" y="99"/>
                  <a:pt x="507" y="99"/>
                  <a:pt x="506" y="99"/>
                </a:cubicBezTo>
                <a:close/>
                <a:moveTo>
                  <a:pt x="499" y="86"/>
                </a:moveTo>
                <a:cubicBezTo>
                  <a:pt x="499" y="87"/>
                  <a:pt x="500" y="86"/>
                  <a:pt x="500" y="86"/>
                </a:cubicBezTo>
                <a:cubicBezTo>
                  <a:pt x="499" y="86"/>
                  <a:pt x="499" y="85"/>
                  <a:pt x="499" y="86"/>
                </a:cubicBezTo>
                <a:close/>
                <a:moveTo>
                  <a:pt x="591" y="260"/>
                </a:moveTo>
                <a:cubicBezTo>
                  <a:pt x="590" y="261"/>
                  <a:pt x="591" y="260"/>
                  <a:pt x="591" y="260"/>
                </a:cubicBezTo>
                <a:close/>
                <a:moveTo>
                  <a:pt x="495" y="83"/>
                </a:moveTo>
                <a:cubicBezTo>
                  <a:pt x="495" y="83"/>
                  <a:pt x="495" y="83"/>
                  <a:pt x="495" y="83"/>
                </a:cubicBezTo>
                <a:cubicBezTo>
                  <a:pt x="496" y="83"/>
                  <a:pt x="496" y="83"/>
                  <a:pt x="496" y="83"/>
                </a:cubicBezTo>
                <a:cubicBezTo>
                  <a:pt x="496" y="83"/>
                  <a:pt x="496" y="83"/>
                  <a:pt x="496" y="83"/>
                </a:cubicBezTo>
                <a:cubicBezTo>
                  <a:pt x="495" y="83"/>
                  <a:pt x="495" y="83"/>
                  <a:pt x="495" y="83"/>
                </a:cubicBezTo>
                <a:close/>
                <a:moveTo>
                  <a:pt x="503" y="98"/>
                </a:moveTo>
                <a:cubicBezTo>
                  <a:pt x="503" y="99"/>
                  <a:pt x="504" y="98"/>
                  <a:pt x="503" y="98"/>
                </a:cubicBezTo>
                <a:close/>
                <a:moveTo>
                  <a:pt x="503" y="98"/>
                </a:moveTo>
                <a:cubicBezTo>
                  <a:pt x="502" y="98"/>
                  <a:pt x="502" y="100"/>
                  <a:pt x="503" y="99"/>
                </a:cubicBezTo>
                <a:cubicBezTo>
                  <a:pt x="503" y="99"/>
                  <a:pt x="503" y="98"/>
                  <a:pt x="503" y="98"/>
                </a:cubicBezTo>
                <a:close/>
                <a:moveTo>
                  <a:pt x="495" y="86"/>
                </a:moveTo>
                <a:cubicBezTo>
                  <a:pt x="496" y="86"/>
                  <a:pt x="496" y="86"/>
                  <a:pt x="496" y="87"/>
                </a:cubicBezTo>
                <a:cubicBezTo>
                  <a:pt x="496" y="86"/>
                  <a:pt x="496" y="86"/>
                  <a:pt x="496" y="86"/>
                </a:cubicBezTo>
                <a:cubicBezTo>
                  <a:pt x="496" y="86"/>
                  <a:pt x="496" y="86"/>
                  <a:pt x="496" y="86"/>
                </a:cubicBezTo>
                <a:cubicBezTo>
                  <a:pt x="496" y="86"/>
                  <a:pt x="496" y="86"/>
                  <a:pt x="495" y="86"/>
                </a:cubicBezTo>
                <a:close/>
                <a:moveTo>
                  <a:pt x="502" y="99"/>
                </a:moveTo>
                <a:cubicBezTo>
                  <a:pt x="501" y="99"/>
                  <a:pt x="502" y="99"/>
                  <a:pt x="502" y="99"/>
                </a:cubicBezTo>
                <a:close/>
                <a:moveTo>
                  <a:pt x="501" y="98"/>
                </a:moveTo>
                <a:cubicBezTo>
                  <a:pt x="501" y="99"/>
                  <a:pt x="502" y="98"/>
                  <a:pt x="501" y="98"/>
                </a:cubicBezTo>
                <a:close/>
                <a:moveTo>
                  <a:pt x="494" y="86"/>
                </a:moveTo>
                <a:cubicBezTo>
                  <a:pt x="493" y="86"/>
                  <a:pt x="493" y="86"/>
                  <a:pt x="493" y="86"/>
                </a:cubicBezTo>
                <a:cubicBezTo>
                  <a:pt x="493" y="86"/>
                  <a:pt x="493" y="86"/>
                  <a:pt x="494" y="86"/>
                </a:cubicBezTo>
                <a:close/>
                <a:moveTo>
                  <a:pt x="499" y="98"/>
                </a:moveTo>
                <a:cubicBezTo>
                  <a:pt x="499" y="99"/>
                  <a:pt x="500" y="99"/>
                  <a:pt x="500" y="99"/>
                </a:cubicBezTo>
                <a:cubicBezTo>
                  <a:pt x="500" y="98"/>
                  <a:pt x="499" y="98"/>
                  <a:pt x="499" y="98"/>
                </a:cubicBezTo>
                <a:close/>
                <a:moveTo>
                  <a:pt x="489" y="82"/>
                </a:moveTo>
                <a:cubicBezTo>
                  <a:pt x="489" y="82"/>
                  <a:pt x="489" y="82"/>
                  <a:pt x="489" y="82"/>
                </a:cubicBezTo>
                <a:close/>
                <a:moveTo>
                  <a:pt x="497" y="98"/>
                </a:moveTo>
                <a:cubicBezTo>
                  <a:pt x="497" y="99"/>
                  <a:pt x="498" y="98"/>
                  <a:pt x="497" y="98"/>
                </a:cubicBezTo>
                <a:close/>
                <a:moveTo>
                  <a:pt x="497" y="98"/>
                </a:moveTo>
                <a:cubicBezTo>
                  <a:pt x="497" y="99"/>
                  <a:pt x="496" y="99"/>
                  <a:pt x="496" y="99"/>
                </a:cubicBezTo>
                <a:cubicBezTo>
                  <a:pt x="496" y="99"/>
                  <a:pt x="496" y="99"/>
                  <a:pt x="497" y="99"/>
                </a:cubicBezTo>
                <a:cubicBezTo>
                  <a:pt x="497" y="99"/>
                  <a:pt x="497" y="99"/>
                  <a:pt x="497" y="99"/>
                </a:cubicBezTo>
                <a:cubicBezTo>
                  <a:pt x="497" y="99"/>
                  <a:pt x="497" y="98"/>
                  <a:pt x="497" y="98"/>
                </a:cubicBezTo>
                <a:close/>
                <a:moveTo>
                  <a:pt x="496" y="98"/>
                </a:moveTo>
                <a:cubicBezTo>
                  <a:pt x="496" y="98"/>
                  <a:pt x="497" y="98"/>
                  <a:pt x="497" y="98"/>
                </a:cubicBezTo>
                <a:cubicBezTo>
                  <a:pt x="496" y="98"/>
                  <a:pt x="496" y="98"/>
                  <a:pt x="496" y="98"/>
                </a:cubicBezTo>
                <a:close/>
                <a:moveTo>
                  <a:pt x="487" y="83"/>
                </a:moveTo>
                <a:cubicBezTo>
                  <a:pt x="487" y="83"/>
                  <a:pt x="488" y="84"/>
                  <a:pt x="488" y="84"/>
                </a:cubicBezTo>
                <a:cubicBezTo>
                  <a:pt x="488" y="84"/>
                  <a:pt x="488" y="84"/>
                  <a:pt x="488" y="84"/>
                </a:cubicBezTo>
                <a:cubicBezTo>
                  <a:pt x="488" y="83"/>
                  <a:pt x="488" y="83"/>
                  <a:pt x="487" y="83"/>
                </a:cubicBezTo>
                <a:close/>
                <a:moveTo>
                  <a:pt x="490" y="90"/>
                </a:moveTo>
                <a:cubicBezTo>
                  <a:pt x="490" y="90"/>
                  <a:pt x="491" y="90"/>
                  <a:pt x="491" y="89"/>
                </a:cubicBezTo>
                <a:cubicBezTo>
                  <a:pt x="490" y="90"/>
                  <a:pt x="490" y="89"/>
                  <a:pt x="490" y="90"/>
                </a:cubicBezTo>
                <a:close/>
                <a:moveTo>
                  <a:pt x="489" y="88"/>
                </a:moveTo>
                <a:cubicBezTo>
                  <a:pt x="489" y="88"/>
                  <a:pt x="489" y="88"/>
                  <a:pt x="489" y="88"/>
                </a:cubicBezTo>
                <a:cubicBezTo>
                  <a:pt x="490" y="88"/>
                  <a:pt x="490" y="88"/>
                  <a:pt x="490" y="88"/>
                </a:cubicBezTo>
                <a:cubicBezTo>
                  <a:pt x="490" y="88"/>
                  <a:pt x="489" y="88"/>
                  <a:pt x="489" y="88"/>
                </a:cubicBezTo>
                <a:close/>
                <a:moveTo>
                  <a:pt x="495" y="99"/>
                </a:moveTo>
                <a:cubicBezTo>
                  <a:pt x="495" y="99"/>
                  <a:pt x="495" y="99"/>
                  <a:pt x="495" y="99"/>
                </a:cubicBezTo>
                <a:cubicBezTo>
                  <a:pt x="495" y="99"/>
                  <a:pt x="496" y="99"/>
                  <a:pt x="496" y="99"/>
                </a:cubicBezTo>
                <a:cubicBezTo>
                  <a:pt x="495" y="99"/>
                  <a:pt x="495" y="99"/>
                  <a:pt x="495" y="99"/>
                </a:cubicBezTo>
                <a:close/>
                <a:moveTo>
                  <a:pt x="489" y="86"/>
                </a:moveTo>
                <a:cubicBezTo>
                  <a:pt x="489" y="87"/>
                  <a:pt x="489" y="87"/>
                  <a:pt x="489" y="87"/>
                </a:cubicBezTo>
                <a:cubicBezTo>
                  <a:pt x="489" y="87"/>
                  <a:pt x="489" y="87"/>
                  <a:pt x="489" y="86"/>
                </a:cubicBezTo>
                <a:cubicBezTo>
                  <a:pt x="489" y="87"/>
                  <a:pt x="489" y="86"/>
                  <a:pt x="489" y="86"/>
                </a:cubicBezTo>
                <a:close/>
                <a:moveTo>
                  <a:pt x="488" y="86"/>
                </a:moveTo>
                <a:cubicBezTo>
                  <a:pt x="488" y="86"/>
                  <a:pt x="488" y="87"/>
                  <a:pt x="488" y="86"/>
                </a:cubicBezTo>
                <a:close/>
                <a:moveTo>
                  <a:pt x="493" y="98"/>
                </a:moveTo>
                <a:cubicBezTo>
                  <a:pt x="494" y="99"/>
                  <a:pt x="494" y="98"/>
                  <a:pt x="495" y="99"/>
                </a:cubicBezTo>
                <a:cubicBezTo>
                  <a:pt x="495" y="98"/>
                  <a:pt x="495" y="98"/>
                  <a:pt x="494" y="98"/>
                </a:cubicBezTo>
                <a:cubicBezTo>
                  <a:pt x="494" y="98"/>
                  <a:pt x="494" y="98"/>
                  <a:pt x="493" y="98"/>
                </a:cubicBezTo>
                <a:close/>
                <a:moveTo>
                  <a:pt x="442" y="0"/>
                </a:moveTo>
                <a:cubicBezTo>
                  <a:pt x="442" y="0"/>
                  <a:pt x="442" y="0"/>
                  <a:pt x="442" y="0"/>
                </a:cubicBezTo>
                <a:cubicBezTo>
                  <a:pt x="441" y="0"/>
                  <a:pt x="441" y="0"/>
                  <a:pt x="442" y="0"/>
                </a:cubicBezTo>
                <a:close/>
                <a:moveTo>
                  <a:pt x="487" y="88"/>
                </a:moveTo>
                <a:cubicBezTo>
                  <a:pt x="488" y="88"/>
                  <a:pt x="488" y="89"/>
                  <a:pt x="488" y="88"/>
                </a:cubicBezTo>
                <a:cubicBezTo>
                  <a:pt x="489" y="88"/>
                  <a:pt x="488" y="87"/>
                  <a:pt x="487" y="88"/>
                </a:cubicBezTo>
                <a:close/>
                <a:moveTo>
                  <a:pt x="487" y="90"/>
                </a:moveTo>
                <a:cubicBezTo>
                  <a:pt x="488" y="90"/>
                  <a:pt x="488" y="90"/>
                  <a:pt x="489" y="90"/>
                </a:cubicBezTo>
                <a:cubicBezTo>
                  <a:pt x="488" y="89"/>
                  <a:pt x="488" y="89"/>
                  <a:pt x="487" y="90"/>
                </a:cubicBezTo>
                <a:close/>
                <a:moveTo>
                  <a:pt x="487" y="87"/>
                </a:moveTo>
                <a:cubicBezTo>
                  <a:pt x="487" y="87"/>
                  <a:pt x="487" y="87"/>
                  <a:pt x="487" y="87"/>
                </a:cubicBezTo>
                <a:cubicBezTo>
                  <a:pt x="487" y="87"/>
                  <a:pt x="487" y="87"/>
                  <a:pt x="487" y="87"/>
                </a:cubicBezTo>
                <a:close/>
                <a:moveTo>
                  <a:pt x="493" y="99"/>
                </a:moveTo>
                <a:cubicBezTo>
                  <a:pt x="493" y="99"/>
                  <a:pt x="493" y="99"/>
                  <a:pt x="493" y="99"/>
                </a:cubicBezTo>
                <a:cubicBezTo>
                  <a:pt x="493" y="99"/>
                  <a:pt x="492" y="99"/>
                  <a:pt x="493" y="99"/>
                </a:cubicBezTo>
                <a:close/>
                <a:moveTo>
                  <a:pt x="480" y="77"/>
                </a:moveTo>
                <a:cubicBezTo>
                  <a:pt x="480" y="77"/>
                  <a:pt x="481" y="78"/>
                  <a:pt x="481" y="77"/>
                </a:cubicBezTo>
                <a:cubicBezTo>
                  <a:pt x="481" y="77"/>
                  <a:pt x="480" y="77"/>
                  <a:pt x="480" y="77"/>
                </a:cubicBezTo>
                <a:close/>
                <a:moveTo>
                  <a:pt x="490" y="93"/>
                </a:moveTo>
                <a:cubicBezTo>
                  <a:pt x="490" y="93"/>
                  <a:pt x="489" y="93"/>
                  <a:pt x="489" y="93"/>
                </a:cubicBezTo>
                <a:cubicBezTo>
                  <a:pt x="489" y="93"/>
                  <a:pt x="489" y="94"/>
                  <a:pt x="490" y="93"/>
                </a:cubicBezTo>
                <a:close/>
                <a:moveTo>
                  <a:pt x="484" y="84"/>
                </a:moveTo>
                <a:cubicBezTo>
                  <a:pt x="483" y="84"/>
                  <a:pt x="484" y="84"/>
                  <a:pt x="484" y="84"/>
                </a:cubicBezTo>
                <a:close/>
                <a:moveTo>
                  <a:pt x="485" y="88"/>
                </a:moveTo>
                <a:cubicBezTo>
                  <a:pt x="486" y="88"/>
                  <a:pt x="486" y="88"/>
                  <a:pt x="486" y="88"/>
                </a:cubicBezTo>
                <a:cubicBezTo>
                  <a:pt x="486" y="88"/>
                  <a:pt x="486" y="88"/>
                  <a:pt x="486" y="87"/>
                </a:cubicBezTo>
                <a:cubicBezTo>
                  <a:pt x="486" y="87"/>
                  <a:pt x="486" y="87"/>
                  <a:pt x="485" y="88"/>
                </a:cubicBezTo>
                <a:close/>
                <a:moveTo>
                  <a:pt x="489" y="93"/>
                </a:moveTo>
                <a:cubicBezTo>
                  <a:pt x="489" y="93"/>
                  <a:pt x="488" y="94"/>
                  <a:pt x="489" y="93"/>
                </a:cubicBezTo>
                <a:close/>
                <a:moveTo>
                  <a:pt x="491" y="98"/>
                </a:moveTo>
                <a:cubicBezTo>
                  <a:pt x="491" y="98"/>
                  <a:pt x="491" y="98"/>
                  <a:pt x="491" y="98"/>
                </a:cubicBezTo>
                <a:cubicBezTo>
                  <a:pt x="491" y="98"/>
                  <a:pt x="491" y="98"/>
                  <a:pt x="490" y="98"/>
                </a:cubicBezTo>
                <a:cubicBezTo>
                  <a:pt x="491" y="99"/>
                  <a:pt x="491" y="98"/>
                  <a:pt x="491" y="98"/>
                </a:cubicBezTo>
                <a:close/>
                <a:moveTo>
                  <a:pt x="484" y="86"/>
                </a:moveTo>
                <a:cubicBezTo>
                  <a:pt x="484" y="87"/>
                  <a:pt x="483" y="88"/>
                  <a:pt x="482" y="87"/>
                </a:cubicBezTo>
                <a:cubicBezTo>
                  <a:pt x="482" y="87"/>
                  <a:pt x="483" y="87"/>
                  <a:pt x="483" y="86"/>
                </a:cubicBezTo>
                <a:cubicBezTo>
                  <a:pt x="482" y="87"/>
                  <a:pt x="482" y="86"/>
                  <a:pt x="481" y="87"/>
                </a:cubicBezTo>
                <a:cubicBezTo>
                  <a:pt x="482" y="87"/>
                  <a:pt x="482" y="87"/>
                  <a:pt x="482" y="87"/>
                </a:cubicBezTo>
                <a:cubicBezTo>
                  <a:pt x="482" y="88"/>
                  <a:pt x="481" y="88"/>
                  <a:pt x="481" y="88"/>
                </a:cubicBezTo>
                <a:cubicBezTo>
                  <a:pt x="482" y="89"/>
                  <a:pt x="486" y="89"/>
                  <a:pt x="484" y="86"/>
                </a:cubicBezTo>
                <a:close/>
                <a:moveTo>
                  <a:pt x="484" y="90"/>
                </a:moveTo>
                <a:cubicBezTo>
                  <a:pt x="485" y="90"/>
                  <a:pt x="485" y="90"/>
                  <a:pt x="485" y="90"/>
                </a:cubicBezTo>
                <a:cubicBezTo>
                  <a:pt x="485" y="90"/>
                  <a:pt x="484" y="90"/>
                  <a:pt x="484" y="90"/>
                </a:cubicBezTo>
                <a:close/>
                <a:moveTo>
                  <a:pt x="476" y="78"/>
                </a:moveTo>
                <a:cubicBezTo>
                  <a:pt x="476" y="79"/>
                  <a:pt x="477" y="79"/>
                  <a:pt x="478" y="79"/>
                </a:cubicBezTo>
                <a:cubicBezTo>
                  <a:pt x="477" y="78"/>
                  <a:pt x="476" y="78"/>
                  <a:pt x="476" y="78"/>
                </a:cubicBezTo>
                <a:close/>
                <a:moveTo>
                  <a:pt x="487" y="98"/>
                </a:moveTo>
                <a:cubicBezTo>
                  <a:pt x="487" y="99"/>
                  <a:pt x="488" y="99"/>
                  <a:pt x="488" y="98"/>
                </a:cubicBezTo>
                <a:cubicBezTo>
                  <a:pt x="488" y="98"/>
                  <a:pt x="488" y="98"/>
                  <a:pt x="487" y="98"/>
                </a:cubicBezTo>
                <a:close/>
                <a:moveTo>
                  <a:pt x="487" y="98"/>
                </a:moveTo>
                <a:cubicBezTo>
                  <a:pt x="487" y="98"/>
                  <a:pt x="488" y="98"/>
                  <a:pt x="487" y="98"/>
                </a:cubicBezTo>
                <a:close/>
                <a:moveTo>
                  <a:pt x="482" y="90"/>
                </a:moveTo>
                <a:cubicBezTo>
                  <a:pt x="483" y="90"/>
                  <a:pt x="483" y="90"/>
                  <a:pt x="483" y="90"/>
                </a:cubicBezTo>
                <a:cubicBezTo>
                  <a:pt x="483" y="90"/>
                  <a:pt x="483" y="90"/>
                  <a:pt x="483" y="90"/>
                </a:cubicBezTo>
                <a:cubicBezTo>
                  <a:pt x="483" y="90"/>
                  <a:pt x="483" y="90"/>
                  <a:pt x="483" y="90"/>
                </a:cubicBezTo>
                <a:cubicBezTo>
                  <a:pt x="483" y="90"/>
                  <a:pt x="483" y="90"/>
                  <a:pt x="482" y="90"/>
                </a:cubicBezTo>
                <a:close/>
                <a:moveTo>
                  <a:pt x="480" y="87"/>
                </a:moveTo>
                <a:cubicBezTo>
                  <a:pt x="480" y="87"/>
                  <a:pt x="480" y="87"/>
                  <a:pt x="480" y="86"/>
                </a:cubicBezTo>
                <a:cubicBezTo>
                  <a:pt x="480" y="86"/>
                  <a:pt x="480" y="86"/>
                  <a:pt x="480" y="87"/>
                </a:cubicBezTo>
                <a:close/>
                <a:moveTo>
                  <a:pt x="481" y="90"/>
                </a:moveTo>
                <a:cubicBezTo>
                  <a:pt x="481" y="90"/>
                  <a:pt x="481" y="90"/>
                  <a:pt x="481" y="90"/>
                </a:cubicBezTo>
                <a:cubicBezTo>
                  <a:pt x="482" y="90"/>
                  <a:pt x="482" y="90"/>
                  <a:pt x="482" y="90"/>
                </a:cubicBezTo>
                <a:cubicBezTo>
                  <a:pt x="482" y="90"/>
                  <a:pt x="482" y="90"/>
                  <a:pt x="482" y="89"/>
                </a:cubicBezTo>
                <a:cubicBezTo>
                  <a:pt x="482" y="90"/>
                  <a:pt x="481" y="90"/>
                  <a:pt x="481" y="90"/>
                </a:cubicBezTo>
                <a:close/>
                <a:moveTo>
                  <a:pt x="462" y="53"/>
                </a:moveTo>
                <a:cubicBezTo>
                  <a:pt x="462" y="52"/>
                  <a:pt x="461" y="53"/>
                  <a:pt x="461" y="53"/>
                </a:cubicBezTo>
                <a:cubicBezTo>
                  <a:pt x="461" y="54"/>
                  <a:pt x="462" y="54"/>
                  <a:pt x="462" y="53"/>
                </a:cubicBezTo>
                <a:close/>
                <a:moveTo>
                  <a:pt x="474" y="78"/>
                </a:moveTo>
                <a:cubicBezTo>
                  <a:pt x="474" y="79"/>
                  <a:pt x="475" y="78"/>
                  <a:pt x="475" y="78"/>
                </a:cubicBezTo>
                <a:cubicBezTo>
                  <a:pt x="475" y="78"/>
                  <a:pt x="475" y="78"/>
                  <a:pt x="475" y="78"/>
                </a:cubicBezTo>
                <a:cubicBezTo>
                  <a:pt x="475" y="78"/>
                  <a:pt x="474" y="78"/>
                  <a:pt x="474" y="78"/>
                </a:cubicBezTo>
                <a:close/>
                <a:moveTo>
                  <a:pt x="479" y="87"/>
                </a:moveTo>
                <a:cubicBezTo>
                  <a:pt x="478" y="88"/>
                  <a:pt x="477" y="88"/>
                  <a:pt x="476" y="89"/>
                </a:cubicBezTo>
                <a:cubicBezTo>
                  <a:pt x="478" y="88"/>
                  <a:pt x="479" y="89"/>
                  <a:pt x="481" y="88"/>
                </a:cubicBezTo>
                <a:cubicBezTo>
                  <a:pt x="480" y="87"/>
                  <a:pt x="479" y="88"/>
                  <a:pt x="479" y="87"/>
                </a:cubicBezTo>
                <a:close/>
                <a:moveTo>
                  <a:pt x="480" y="89"/>
                </a:moveTo>
                <a:cubicBezTo>
                  <a:pt x="480" y="91"/>
                  <a:pt x="481" y="90"/>
                  <a:pt x="481" y="89"/>
                </a:cubicBezTo>
                <a:cubicBezTo>
                  <a:pt x="481" y="89"/>
                  <a:pt x="480" y="90"/>
                  <a:pt x="480" y="89"/>
                </a:cubicBezTo>
                <a:close/>
                <a:moveTo>
                  <a:pt x="476" y="82"/>
                </a:moveTo>
                <a:cubicBezTo>
                  <a:pt x="475" y="82"/>
                  <a:pt x="476" y="82"/>
                  <a:pt x="476" y="82"/>
                </a:cubicBezTo>
                <a:close/>
                <a:moveTo>
                  <a:pt x="482" y="93"/>
                </a:moveTo>
                <a:cubicBezTo>
                  <a:pt x="482" y="94"/>
                  <a:pt x="483" y="93"/>
                  <a:pt x="482" y="93"/>
                </a:cubicBezTo>
                <a:close/>
                <a:moveTo>
                  <a:pt x="460" y="53"/>
                </a:moveTo>
                <a:cubicBezTo>
                  <a:pt x="460" y="53"/>
                  <a:pt x="460" y="54"/>
                  <a:pt x="460" y="54"/>
                </a:cubicBezTo>
                <a:cubicBezTo>
                  <a:pt x="460" y="54"/>
                  <a:pt x="460" y="53"/>
                  <a:pt x="461" y="53"/>
                </a:cubicBezTo>
                <a:cubicBezTo>
                  <a:pt x="460" y="53"/>
                  <a:pt x="460" y="53"/>
                  <a:pt x="460" y="53"/>
                </a:cubicBezTo>
                <a:close/>
                <a:moveTo>
                  <a:pt x="476" y="84"/>
                </a:moveTo>
                <a:cubicBezTo>
                  <a:pt x="476" y="84"/>
                  <a:pt x="476" y="84"/>
                  <a:pt x="476" y="84"/>
                </a:cubicBezTo>
                <a:close/>
                <a:moveTo>
                  <a:pt x="473" y="78"/>
                </a:moveTo>
                <a:cubicBezTo>
                  <a:pt x="473" y="79"/>
                  <a:pt x="473" y="79"/>
                  <a:pt x="473" y="79"/>
                </a:cubicBezTo>
                <a:cubicBezTo>
                  <a:pt x="473" y="78"/>
                  <a:pt x="473" y="78"/>
                  <a:pt x="473" y="78"/>
                </a:cubicBezTo>
                <a:close/>
                <a:moveTo>
                  <a:pt x="470" y="78"/>
                </a:moveTo>
                <a:cubicBezTo>
                  <a:pt x="471" y="78"/>
                  <a:pt x="471" y="79"/>
                  <a:pt x="472" y="79"/>
                </a:cubicBezTo>
                <a:cubicBezTo>
                  <a:pt x="471" y="78"/>
                  <a:pt x="471" y="78"/>
                  <a:pt x="471" y="78"/>
                </a:cubicBezTo>
                <a:cubicBezTo>
                  <a:pt x="471" y="78"/>
                  <a:pt x="472" y="78"/>
                  <a:pt x="472" y="77"/>
                </a:cubicBezTo>
                <a:cubicBezTo>
                  <a:pt x="472" y="77"/>
                  <a:pt x="471" y="77"/>
                  <a:pt x="470" y="78"/>
                </a:cubicBezTo>
                <a:close/>
                <a:moveTo>
                  <a:pt x="458" y="54"/>
                </a:moveTo>
                <a:cubicBezTo>
                  <a:pt x="458" y="54"/>
                  <a:pt x="459" y="54"/>
                  <a:pt x="459" y="53"/>
                </a:cubicBezTo>
                <a:cubicBezTo>
                  <a:pt x="459" y="53"/>
                  <a:pt x="458" y="53"/>
                  <a:pt x="458" y="54"/>
                </a:cubicBezTo>
                <a:close/>
                <a:moveTo>
                  <a:pt x="480" y="94"/>
                </a:moveTo>
                <a:cubicBezTo>
                  <a:pt x="480" y="93"/>
                  <a:pt x="480" y="94"/>
                  <a:pt x="480" y="93"/>
                </a:cubicBezTo>
                <a:cubicBezTo>
                  <a:pt x="480" y="93"/>
                  <a:pt x="480" y="93"/>
                  <a:pt x="480" y="94"/>
                </a:cubicBezTo>
                <a:close/>
                <a:moveTo>
                  <a:pt x="472" y="79"/>
                </a:moveTo>
                <a:cubicBezTo>
                  <a:pt x="472" y="79"/>
                  <a:pt x="472" y="79"/>
                  <a:pt x="472" y="79"/>
                </a:cubicBezTo>
                <a:close/>
                <a:moveTo>
                  <a:pt x="473" y="82"/>
                </a:moveTo>
                <a:cubicBezTo>
                  <a:pt x="473" y="82"/>
                  <a:pt x="474" y="82"/>
                  <a:pt x="474" y="82"/>
                </a:cubicBezTo>
                <a:cubicBezTo>
                  <a:pt x="473" y="82"/>
                  <a:pt x="473" y="82"/>
                  <a:pt x="473" y="82"/>
                </a:cubicBezTo>
                <a:close/>
                <a:moveTo>
                  <a:pt x="474" y="84"/>
                </a:moveTo>
                <a:cubicBezTo>
                  <a:pt x="474" y="84"/>
                  <a:pt x="474" y="84"/>
                  <a:pt x="474" y="84"/>
                </a:cubicBezTo>
                <a:cubicBezTo>
                  <a:pt x="474" y="84"/>
                  <a:pt x="474" y="84"/>
                  <a:pt x="474" y="84"/>
                </a:cubicBezTo>
                <a:cubicBezTo>
                  <a:pt x="474" y="84"/>
                  <a:pt x="474" y="84"/>
                  <a:pt x="474" y="84"/>
                </a:cubicBezTo>
                <a:cubicBezTo>
                  <a:pt x="474" y="84"/>
                  <a:pt x="474" y="84"/>
                  <a:pt x="474" y="84"/>
                </a:cubicBezTo>
                <a:close/>
                <a:moveTo>
                  <a:pt x="469" y="75"/>
                </a:moveTo>
                <a:cubicBezTo>
                  <a:pt x="469" y="75"/>
                  <a:pt x="470" y="75"/>
                  <a:pt x="469" y="75"/>
                </a:cubicBezTo>
                <a:cubicBezTo>
                  <a:pt x="469" y="75"/>
                  <a:pt x="469" y="75"/>
                  <a:pt x="469" y="75"/>
                </a:cubicBezTo>
                <a:close/>
                <a:moveTo>
                  <a:pt x="473" y="82"/>
                </a:moveTo>
                <a:cubicBezTo>
                  <a:pt x="473" y="82"/>
                  <a:pt x="473" y="82"/>
                  <a:pt x="473" y="82"/>
                </a:cubicBezTo>
                <a:close/>
                <a:moveTo>
                  <a:pt x="468" y="77"/>
                </a:moveTo>
                <a:cubicBezTo>
                  <a:pt x="469" y="78"/>
                  <a:pt x="469" y="78"/>
                  <a:pt x="470" y="77"/>
                </a:cubicBezTo>
                <a:cubicBezTo>
                  <a:pt x="470" y="77"/>
                  <a:pt x="469" y="77"/>
                  <a:pt x="468" y="77"/>
                </a:cubicBezTo>
                <a:close/>
                <a:moveTo>
                  <a:pt x="478" y="93"/>
                </a:moveTo>
                <a:cubicBezTo>
                  <a:pt x="479" y="93"/>
                  <a:pt x="478" y="94"/>
                  <a:pt x="478" y="93"/>
                </a:cubicBezTo>
                <a:close/>
                <a:moveTo>
                  <a:pt x="457" y="53"/>
                </a:moveTo>
                <a:cubicBezTo>
                  <a:pt x="456" y="52"/>
                  <a:pt x="454" y="53"/>
                  <a:pt x="453" y="53"/>
                </a:cubicBezTo>
                <a:cubicBezTo>
                  <a:pt x="452" y="53"/>
                  <a:pt x="450" y="52"/>
                  <a:pt x="450" y="54"/>
                </a:cubicBezTo>
                <a:cubicBezTo>
                  <a:pt x="452" y="54"/>
                  <a:pt x="454" y="54"/>
                  <a:pt x="457" y="54"/>
                </a:cubicBezTo>
                <a:cubicBezTo>
                  <a:pt x="457" y="53"/>
                  <a:pt x="457" y="53"/>
                  <a:pt x="457" y="53"/>
                </a:cubicBezTo>
                <a:close/>
                <a:moveTo>
                  <a:pt x="472" y="88"/>
                </a:moveTo>
                <a:cubicBezTo>
                  <a:pt x="473" y="89"/>
                  <a:pt x="474" y="89"/>
                  <a:pt x="475" y="88"/>
                </a:cubicBezTo>
                <a:cubicBezTo>
                  <a:pt x="475" y="87"/>
                  <a:pt x="473" y="88"/>
                  <a:pt x="472" y="87"/>
                </a:cubicBezTo>
                <a:cubicBezTo>
                  <a:pt x="472" y="87"/>
                  <a:pt x="472" y="88"/>
                  <a:pt x="471" y="88"/>
                </a:cubicBezTo>
                <a:cubicBezTo>
                  <a:pt x="471" y="87"/>
                  <a:pt x="469" y="88"/>
                  <a:pt x="469" y="87"/>
                </a:cubicBezTo>
                <a:cubicBezTo>
                  <a:pt x="468" y="88"/>
                  <a:pt x="468" y="88"/>
                  <a:pt x="467" y="88"/>
                </a:cubicBezTo>
                <a:cubicBezTo>
                  <a:pt x="467" y="89"/>
                  <a:pt x="468" y="89"/>
                  <a:pt x="469" y="88"/>
                </a:cubicBezTo>
                <a:cubicBezTo>
                  <a:pt x="469" y="89"/>
                  <a:pt x="470" y="88"/>
                  <a:pt x="471" y="89"/>
                </a:cubicBezTo>
                <a:cubicBezTo>
                  <a:pt x="472" y="89"/>
                  <a:pt x="471" y="88"/>
                  <a:pt x="472" y="88"/>
                </a:cubicBezTo>
                <a:close/>
                <a:moveTo>
                  <a:pt x="470" y="80"/>
                </a:moveTo>
                <a:cubicBezTo>
                  <a:pt x="470" y="81"/>
                  <a:pt x="471" y="81"/>
                  <a:pt x="471" y="81"/>
                </a:cubicBezTo>
                <a:cubicBezTo>
                  <a:pt x="471" y="80"/>
                  <a:pt x="470" y="80"/>
                  <a:pt x="470" y="80"/>
                </a:cubicBezTo>
                <a:close/>
                <a:moveTo>
                  <a:pt x="472" y="83"/>
                </a:moveTo>
                <a:cubicBezTo>
                  <a:pt x="472" y="83"/>
                  <a:pt x="472" y="83"/>
                  <a:pt x="472" y="83"/>
                </a:cubicBezTo>
                <a:cubicBezTo>
                  <a:pt x="472" y="83"/>
                  <a:pt x="472" y="83"/>
                  <a:pt x="473" y="83"/>
                </a:cubicBezTo>
                <a:cubicBezTo>
                  <a:pt x="472" y="83"/>
                  <a:pt x="472" y="83"/>
                  <a:pt x="472" y="83"/>
                </a:cubicBezTo>
                <a:cubicBezTo>
                  <a:pt x="472" y="83"/>
                  <a:pt x="472" y="83"/>
                  <a:pt x="472" y="83"/>
                </a:cubicBezTo>
                <a:close/>
                <a:moveTo>
                  <a:pt x="466" y="75"/>
                </a:moveTo>
                <a:cubicBezTo>
                  <a:pt x="466" y="75"/>
                  <a:pt x="467" y="75"/>
                  <a:pt x="467" y="76"/>
                </a:cubicBezTo>
                <a:cubicBezTo>
                  <a:pt x="467" y="75"/>
                  <a:pt x="468" y="75"/>
                  <a:pt x="468" y="75"/>
                </a:cubicBezTo>
                <a:cubicBezTo>
                  <a:pt x="467" y="75"/>
                  <a:pt x="466" y="74"/>
                  <a:pt x="466" y="75"/>
                </a:cubicBezTo>
                <a:close/>
                <a:moveTo>
                  <a:pt x="469" y="79"/>
                </a:moveTo>
                <a:cubicBezTo>
                  <a:pt x="469" y="79"/>
                  <a:pt x="470" y="79"/>
                  <a:pt x="470" y="79"/>
                </a:cubicBezTo>
                <a:cubicBezTo>
                  <a:pt x="470" y="78"/>
                  <a:pt x="470" y="78"/>
                  <a:pt x="470" y="78"/>
                </a:cubicBezTo>
                <a:cubicBezTo>
                  <a:pt x="469" y="78"/>
                  <a:pt x="469" y="79"/>
                  <a:pt x="469" y="79"/>
                </a:cubicBezTo>
                <a:close/>
                <a:moveTo>
                  <a:pt x="475" y="90"/>
                </a:moveTo>
                <a:cubicBezTo>
                  <a:pt x="475" y="90"/>
                  <a:pt x="476" y="90"/>
                  <a:pt x="476" y="90"/>
                </a:cubicBezTo>
                <a:cubicBezTo>
                  <a:pt x="475" y="90"/>
                  <a:pt x="475" y="90"/>
                  <a:pt x="475" y="90"/>
                </a:cubicBezTo>
                <a:close/>
                <a:moveTo>
                  <a:pt x="479" y="96"/>
                </a:moveTo>
                <a:cubicBezTo>
                  <a:pt x="479" y="95"/>
                  <a:pt x="479" y="96"/>
                  <a:pt x="479" y="96"/>
                </a:cubicBezTo>
                <a:close/>
                <a:moveTo>
                  <a:pt x="471" y="83"/>
                </a:moveTo>
                <a:cubicBezTo>
                  <a:pt x="471" y="83"/>
                  <a:pt x="471" y="83"/>
                  <a:pt x="471" y="83"/>
                </a:cubicBezTo>
                <a:cubicBezTo>
                  <a:pt x="472" y="83"/>
                  <a:pt x="472" y="83"/>
                  <a:pt x="472" y="83"/>
                </a:cubicBezTo>
                <a:cubicBezTo>
                  <a:pt x="472" y="83"/>
                  <a:pt x="471" y="83"/>
                  <a:pt x="471" y="83"/>
                </a:cubicBezTo>
                <a:close/>
                <a:moveTo>
                  <a:pt x="468" y="76"/>
                </a:moveTo>
                <a:cubicBezTo>
                  <a:pt x="467" y="76"/>
                  <a:pt x="468" y="76"/>
                  <a:pt x="468" y="76"/>
                </a:cubicBezTo>
                <a:close/>
                <a:moveTo>
                  <a:pt x="471" y="84"/>
                </a:moveTo>
                <a:cubicBezTo>
                  <a:pt x="472" y="84"/>
                  <a:pt x="472" y="84"/>
                  <a:pt x="472" y="84"/>
                </a:cubicBezTo>
                <a:cubicBezTo>
                  <a:pt x="471" y="84"/>
                  <a:pt x="471" y="84"/>
                  <a:pt x="471" y="84"/>
                </a:cubicBezTo>
                <a:close/>
                <a:moveTo>
                  <a:pt x="467" y="77"/>
                </a:moveTo>
                <a:cubicBezTo>
                  <a:pt x="467" y="77"/>
                  <a:pt x="468" y="77"/>
                  <a:pt x="468" y="77"/>
                </a:cubicBezTo>
                <a:cubicBezTo>
                  <a:pt x="468" y="77"/>
                  <a:pt x="468" y="77"/>
                  <a:pt x="468" y="77"/>
                </a:cubicBezTo>
                <a:cubicBezTo>
                  <a:pt x="468" y="77"/>
                  <a:pt x="468" y="77"/>
                  <a:pt x="468" y="77"/>
                </a:cubicBezTo>
                <a:cubicBezTo>
                  <a:pt x="468" y="77"/>
                  <a:pt x="468" y="77"/>
                  <a:pt x="467" y="77"/>
                </a:cubicBezTo>
                <a:close/>
                <a:moveTo>
                  <a:pt x="456" y="57"/>
                </a:moveTo>
                <a:cubicBezTo>
                  <a:pt x="456" y="57"/>
                  <a:pt x="456" y="57"/>
                  <a:pt x="456" y="56"/>
                </a:cubicBezTo>
                <a:cubicBezTo>
                  <a:pt x="456" y="56"/>
                  <a:pt x="456" y="56"/>
                  <a:pt x="456" y="57"/>
                </a:cubicBezTo>
                <a:close/>
                <a:moveTo>
                  <a:pt x="475" y="94"/>
                </a:moveTo>
                <a:cubicBezTo>
                  <a:pt x="475" y="93"/>
                  <a:pt x="475" y="94"/>
                  <a:pt x="476" y="94"/>
                </a:cubicBezTo>
                <a:cubicBezTo>
                  <a:pt x="476" y="93"/>
                  <a:pt x="475" y="93"/>
                  <a:pt x="475" y="94"/>
                </a:cubicBezTo>
                <a:close/>
                <a:moveTo>
                  <a:pt x="470" y="84"/>
                </a:moveTo>
                <a:cubicBezTo>
                  <a:pt x="470" y="84"/>
                  <a:pt x="470" y="84"/>
                  <a:pt x="470" y="85"/>
                </a:cubicBezTo>
                <a:cubicBezTo>
                  <a:pt x="470" y="85"/>
                  <a:pt x="470" y="84"/>
                  <a:pt x="470" y="84"/>
                </a:cubicBezTo>
                <a:cubicBezTo>
                  <a:pt x="470" y="84"/>
                  <a:pt x="470" y="84"/>
                  <a:pt x="470" y="84"/>
                </a:cubicBezTo>
                <a:cubicBezTo>
                  <a:pt x="470" y="84"/>
                  <a:pt x="470" y="84"/>
                  <a:pt x="470" y="84"/>
                </a:cubicBezTo>
                <a:close/>
                <a:moveTo>
                  <a:pt x="473" y="90"/>
                </a:moveTo>
                <a:cubicBezTo>
                  <a:pt x="473" y="90"/>
                  <a:pt x="473" y="90"/>
                  <a:pt x="473" y="90"/>
                </a:cubicBezTo>
                <a:close/>
                <a:moveTo>
                  <a:pt x="466" y="78"/>
                </a:moveTo>
                <a:cubicBezTo>
                  <a:pt x="466" y="78"/>
                  <a:pt x="467" y="78"/>
                  <a:pt x="467" y="78"/>
                </a:cubicBezTo>
                <a:cubicBezTo>
                  <a:pt x="466" y="78"/>
                  <a:pt x="466" y="78"/>
                  <a:pt x="466" y="78"/>
                </a:cubicBezTo>
                <a:close/>
                <a:moveTo>
                  <a:pt x="472" y="90"/>
                </a:moveTo>
                <a:cubicBezTo>
                  <a:pt x="472" y="90"/>
                  <a:pt x="473" y="90"/>
                  <a:pt x="473" y="90"/>
                </a:cubicBezTo>
                <a:cubicBezTo>
                  <a:pt x="473" y="90"/>
                  <a:pt x="472" y="90"/>
                  <a:pt x="472" y="90"/>
                </a:cubicBezTo>
                <a:close/>
                <a:moveTo>
                  <a:pt x="475" y="96"/>
                </a:moveTo>
                <a:cubicBezTo>
                  <a:pt x="475" y="96"/>
                  <a:pt x="475" y="96"/>
                  <a:pt x="476" y="96"/>
                </a:cubicBezTo>
                <a:cubicBezTo>
                  <a:pt x="476" y="95"/>
                  <a:pt x="475" y="95"/>
                  <a:pt x="475" y="96"/>
                </a:cubicBezTo>
                <a:close/>
                <a:moveTo>
                  <a:pt x="463" y="75"/>
                </a:moveTo>
                <a:cubicBezTo>
                  <a:pt x="464" y="75"/>
                  <a:pt x="464" y="75"/>
                  <a:pt x="465" y="75"/>
                </a:cubicBezTo>
                <a:cubicBezTo>
                  <a:pt x="464" y="75"/>
                  <a:pt x="463" y="74"/>
                  <a:pt x="463" y="75"/>
                </a:cubicBezTo>
                <a:close/>
                <a:moveTo>
                  <a:pt x="468" y="82"/>
                </a:moveTo>
                <a:cubicBezTo>
                  <a:pt x="468" y="82"/>
                  <a:pt x="468" y="82"/>
                  <a:pt x="468" y="82"/>
                </a:cubicBezTo>
                <a:close/>
                <a:moveTo>
                  <a:pt x="467" y="90"/>
                </a:moveTo>
                <a:cubicBezTo>
                  <a:pt x="468" y="91"/>
                  <a:pt x="470" y="90"/>
                  <a:pt x="471" y="90"/>
                </a:cubicBezTo>
                <a:cubicBezTo>
                  <a:pt x="471" y="89"/>
                  <a:pt x="471" y="89"/>
                  <a:pt x="471" y="89"/>
                </a:cubicBezTo>
                <a:cubicBezTo>
                  <a:pt x="470" y="90"/>
                  <a:pt x="468" y="90"/>
                  <a:pt x="467" y="90"/>
                </a:cubicBezTo>
                <a:close/>
                <a:moveTo>
                  <a:pt x="462" y="74"/>
                </a:moveTo>
                <a:cubicBezTo>
                  <a:pt x="462" y="74"/>
                  <a:pt x="462" y="75"/>
                  <a:pt x="462" y="75"/>
                </a:cubicBezTo>
                <a:cubicBezTo>
                  <a:pt x="462" y="75"/>
                  <a:pt x="462" y="75"/>
                  <a:pt x="462" y="75"/>
                </a:cubicBezTo>
                <a:cubicBezTo>
                  <a:pt x="462" y="75"/>
                  <a:pt x="462" y="75"/>
                  <a:pt x="462" y="75"/>
                </a:cubicBezTo>
                <a:cubicBezTo>
                  <a:pt x="462" y="75"/>
                  <a:pt x="462" y="74"/>
                  <a:pt x="462" y="74"/>
                </a:cubicBezTo>
                <a:close/>
                <a:moveTo>
                  <a:pt x="465" y="82"/>
                </a:moveTo>
                <a:cubicBezTo>
                  <a:pt x="465" y="82"/>
                  <a:pt x="466" y="82"/>
                  <a:pt x="465" y="82"/>
                </a:cubicBezTo>
                <a:close/>
                <a:moveTo>
                  <a:pt x="460" y="75"/>
                </a:moveTo>
                <a:cubicBezTo>
                  <a:pt x="460" y="75"/>
                  <a:pt x="461" y="75"/>
                  <a:pt x="461" y="75"/>
                </a:cubicBezTo>
                <a:cubicBezTo>
                  <a:pt x="461" y="75"/>
                  <a:pt x="461" y="74"/>
                  <a:pt x="460" y="75"/>
                </a:cubicBezTo>
                <a:close/>
                <a:moveTo>
                  <a:pt x="465" y="84"/>
                </a:moveTo>
                <a:cubicBezTo>
                  <a:pt x="465" y="84"/>
                  <a:pt x="466" y="84"/>
                  <a:pt x="466" y="84"/>
                </a:cubicBezTo>
                <a:cubicBezTo>
                  <a:pt x="466" y="84"/>
                  <a:pt x="466" y="84"/>
                  <a:pt x="465" y="84"/>
                </a:cubicBezTo>
                <a:close/>
                <a:moveTo>
                  <a:pt x="464" y="82"/>
                </a:moveTo>
                <a:cubicBezTo>
                  <a:pt x="464" y="82"/>
                  <a:pt x="465" y="82"/>
                  <a:pt x="465" y="82"/>
                </a:cubicBezTo>
                <a:cubicBezTo>
                  <a:pt x="464" y="82"/>
                  <a:pt x="464" y="82"/>
                  <a:pt x="464" y="82"/>
                </a:cubicBezTo>
                <a:close/>
                <a:moveTo>
                  <a:pt x="469" y="91"/>
                </a:moveTo>
                <a:cubicBezTo>
                  <a:pt x="469" y="91"/>
                  <a:pt x="470" y="91"/>
                  <a:pt x="469" y="91"/>
                </a:cubicBezTo>
                <a:close/>
                <a:moveTo>
                  <a:pt x="463" y="88"/>
                </a:moveTo>
                <a:cubicBezTo>
                  <a:pt x="462" y="87"/>
                  <a:pt x="461" y="87"/>
                  <a:pt x="460" y="87"/>
                </a:cubicBezTo>
                <a:cubicBezTo>
                  <a:pt x="460" y="87"/>
                  <a:pt x="461" y="87"/>
                  <a:pt x="461" y="87"/>
                </a:cubicBezTo>
                <a:cubicBezTo>
                  <a:pt x="461" y="88"/>
                  <a:pt x="460" y="88"/>
                  <a:pt x="461" y="88"/>
                </a:cubicBezTo>
                <a:cubicBezTo>
                  <a:pt x="462" y="89"/>
                  <a:pt x="462" y="89"/>
                  <a:pt x="464" y="88"/>
                </a:cubicBezTo>
                <a:cubicBezTo>
                  <a:pt x="464" y="89"/>
                  <a:pt x="465" y="89"/>
                  <a:pt x="465" y="89"/>
                </a:cubicBezTo>
                <a:cubicBezTo>
                  <a:pt x="466" y="88"/>
                  <a:pt x="465" y="88"/>
                  <a:pt x="466" y="88"/>
                </a:cubicBezTo>
                <a:cubicBezTo>
                  <a:pt x="466" y="88"/>
                  <a:pt x="466" y="87"/>
                  <a:pt x="466" y="87"/>
                </a:cubicBezTo>
                <a:cubicBezTo>
                  <a:pt x="465" y="88"/>
                  <a:pt x="464" y="86"/>
                  <a:pt x="463" y="88"/>
                </a:cubicBezTo>
                <a:close/>
                <a:moveTo>
                  <a:pt x="462" y="81"/>
                </a:moveTo>
                <a:cubicBezTo>
                  <a:pt x="461" y="81"/>
                  <a:pt x="463" y="80"/>
                  <a:pt x="462" y="81"/>
                </a:cubicBezTo>
                <a:close/>
                <a:moveTo>
                  <a:pt x="451" y="61"/>
                </a:moveTo>
                <a:cubicBezTo>
                  <a:pt x="450" y="61"/>
                  <a:pt x="452" y="61"/>
                  <a:pt x="451" y="61"/>
                </a:cubicBezTo>
                <a:close/>
                <a:moveTo>
                  <a:pt x="458" y="75"/>
                </a:moveTo>
                <a:cubicBezTo>
                  <a:pt x="458" y="75"/>
                  <a:pt x="458" y="75"/>
                  <a:pt x="458" y="75"/>
                </a:cubicBezTo>
                <a:cubicBezTo>
                  <a:pt x="459" y="75"/>
                  <a:pt x="459" y="75"/>
                  <a:pt x="459" y="75"/>
                </a:cubicBezTo>
                <a:cubicBezTo>
                  <a:pt x="459" y="75"/>
                  <a:pt x="459" y="75"/>
                  <a:pt x="459" y="75"/>
                </a:cubicBezTo>
                <a:cubicBezTo>
                  <a:pt x="459" y="75"/>
                  <a:pt x="458" y="75"/>
                  <a:pt x="458" y="75"/>
                </a:cubicBezTo>
                <a:close/>
                <a:moveTo>
                  <a:pt x="466" y="90"/>
                </a:moveTo>
                <a:cubicBezTo>
                  <a:pt x="466" y="90"/>
                  <a:pt x="467" y="90"/>
                  <a:pt x="466" y="90"/>
                </a:cubicBezTo>
                <a:close/>
                <a:moveTo>
                  <a:pt x="469" y="95"/>
                </a:moveTo>
                <a:cubicBezTo>
                  <a:pt x="469" y="95"/>
                  <a:pt x="469" y="95"/>
                  <a:pt x="469" y="95"/>
                </a:cubicBezTo>
                <a:cubicBezTo>
                  <a:pt x="469" y="95"/>
                  <a:pt x="469" y="95"/>
                  <a:pt x="469" y="95"/>
                </a:cubicBezTo>
                <a:close/>
                <a:moveTo>
                  <a:pt x="459" y="78"/>
                </a:moveTo>
                <a:cubicBezTo>
                  <a:pt x="459" y="79"/>
                  <a:pt x="459" y="79"/>
                  <a:pt x="460" y="79"/>
                </a:cubicBezTo>
                <a:cubicBezTo>
                  <a:pt x="460" y="79"/>
                  <a:pt x="459" y="79"/>
                  <a:pt x="459" y="78"/>
                </a:cubicBezTo>
                <a:close/>
                <a:moveTo>
                  <a:pt x="460" y="81"/>
                </a:moveTo>
                <a:cubicBezTo>
                  <a:pt x="460" y="81"/>
                  <a:pt x="460" y="81"/>
                  <a:pt x="460" y="81"/>
                </a:cubicBezTo>
                <a:close/>
                <a:moveTo>
                  <a:pt x="461" y="83"/>
                </a:moveTo>
                <a:cubicBezTo>
                  <a:pt x="461" y="83"/>
                  <a:pt x="460" y="82"/>
                  <a:pt x="460" y="83"/>
                </a:cubicBezTo>
                <a:cubicBezTo>
                  <a:pt x="460" y="83"/>
                  <a:pt x="461" y="83"/>
                  <a:pt x="461" y="83"/>
                </a:cubicBezTo>
                <a:close/>
                <a:moveTo>
                  <a:pt x="465" y="90"/>
                </a:moveTo>
                <a:cubicBezTo>
                  <a:pt x="464" y="90"/>
                  <a:pt x="465" y="90"/>
                  <a:pt x="465" y="90"/>
                </a:cubicBezTo>
                <a:close/>
                <a:moveTo>
                  <a:pt x="457" y="77"/>
                </a:moveTo>
                <a:cubicBezTo>
                  <a:pt x="458" y="77"/>
                  <a:pt x="458" y="77"/>
                  <a:pt x="458" y="78"/>
                </a:cubicBezTo>
                <a:cubicBezTo>
                  <a:pt x="458" y="77"/>
                  <a:pt x="458" y="78"/>
                  <a:pt x="458" y="77"/>
                </a:cubicBezTo>
                <a:cubicBezTo>
                  <a:pt x="458" y="77"/>
                  <a:pt x="458" y="77"/>
                  <a:pt x="458" y="77"/>
                </a:cubicBezTo>
                <a:cubicBezTo>
                  <a:pt x="458" y="77"/>
                  <a:pt x="458" y="77"/>
                  <a:pt x="457" y="77"/>
                </a:cubicBezTo>
                <a:close/>
                <a:moveTo>
                  <a:pt x="460" y="82"/>
                </a:moveTo>
                <a:cubicBezTo>
                  <a:pt x="460" y="82"/>
                  <a:pt x="461" y="82"/>
                  <a:pt x="460" y="82"/>
                </a:cubicBezTo>
                <a:cubicBezTo>
                  <a:pt x="460" y="82"/>
                  <a:pt x="460" y="82"/>
                  <a:pt x="460" y="82"/>
                </a:cubicBezTo>
                <a:close/>
                <a:moveTo>
                  <a:pt x="457" y="76"/>
                </a:moveTo>
                <a:cubicBezTo>
                  <a:pt x="457" y="77"/>
                  <a:pt x="457" y="77"/>
                  <a:pt x="457" y="77"/>
                </a:cubicBezTo>
                <a:cubicBezTo>
                  <a:pt x="457" y="77"/>
                  <a:pt x="457" y="77"/>
                  <a:pt x="457" y="77"/>
                </a:cubicBezTo>
                <a:cubicBezTo>
                  <a:pt x="457" y="77"/>
                  <a:pt x="457" y="76"/>
                  <a:pt x="457" y="76"/>
                </a:cubicBezTo>
                <a:cubicBezTo>
                  <a:pt x="457" y="76"/>
                  <a:pt x="457" y="76"/>
                  <a:pt x="457" y="76"/>
                </a:cubicBezTo>
                <a:close/>
                <a:moveTo>
                  <a:pt x="460" y="83"/>
                </a:moveTo>
                <a:cubicBezTo>
                  <a:pt x="460" y="82"/>
                  <a:pt x="459" y="83"/>
                  <a:pt x="460" y="83"/>
                </a:cubicBezTo>
                <a:close/>
                <a:moveTo>
                  <a:pt x="457" y="79"/>
                </a:moveTo>
                <a:cubicBezTo>
                  <a:pt x="457" y="79"/>
                  <a:pt x="457" y="79"/>
                  <a:pt x="458" y="79"/>
                </a:cubicBezTo>
                <a:cubicBezTo>
                  <a:pt x="458" y="79"/>
                  <a:pt x="457" y="79"/>
                  <a:pt x="457" y="79"/>
                </a:cubicBezTo>
                <a:cubicBezTo>
                  <a:pt x="457" y="79"/>
                  <a:pt x="457" y="79"/>
                  <a:pt x="457" y="79"/>
                </a:cubicBezTo>
                <a:close/>
                <a:moveTo>
                  <a:pt x="459" y="82"/>
                </a:moveTo>
                <a:cubicBezTo>
                  <a:pt x="459" y="82"/>
                  <a:pt x="460" y="82"/>
                  <a:pt x="459" y="82"/>
                </a:cubicBezTo>
                <a:cubicBezTo>
                  <a:pt x="459" y="82"/>
                  <a:pt x="459" y="82"/>
                  <a:pt x="459" y="82"/>
                </a:cubicBezTo>
                <a:close/>
                <a:moveTo>
                  <a:pt x="454" y="75"/>
                </a:moveTo>
                <a:cubicBezTo>
                  <a:pt x="454" y="75"/>
                  <a:pt x="455" y="75"/>
                  <a:pt x="455" y="75"/>
                </a:cubicBezTo>
                <a:cubicBezTo>
                  <a:pt x="455" y="75"/>
                  <a:pt x="455" y="75"/>
                  <a:pt x="455" y="75"/>
                </a:cubicBezTo>
                <a:cubicBezTo>
                  <a:pt x="455" y="75"/>
                  <a:pt x="455" y="75"/>
                  <a:pt x="455" y="75"/>
                </a:cubicBezTo>
                <a:cubicBezTo>
                  <a:pt x="455" y="75"/>
                  <a:pt x="455" y="75"/>
                  <a:pt x="454" y="75"/>
                </a:cubicBezTo>
                <a:close/>
                <a:moveTo>
                  <a:pt x="459" y="84"/>
                </a:moveTo>
                <a:cubicBezTo>
                  <a:pt x="459" y="84"/>
                  <a:pt x="460" y="84"/>
                  <a:pt x="460" y="84"/>
                </a:cubicBezTo>
                <a:cubicBezTo>
                  <a:pt x="459" y="84"/>
                  <a:pt x="459" y="84"/>
                  <a:pt x="459" y="84"/>
                </a:cubicBezTo>
                <a:close/>
                <a:moveTo>
                  <a:pt x="436" y="41"/>
                </a:moveTo>
                <a:cubicBezTo>
                  <a:pt x="436" y="41"/>
                  <a:pt x="437" y="41"/>
                  <a:pt x="436" y="41"/>
                </a:cubicBezTo>
                <a:close/>
                <a:moveTo>
                  <a:pt x="440" y="49"/>
                </a:moveTo>
                <a:cubicBezTo>
                  <a:pt x="440" y="49"/>
                  <a:pt x="440" y="49"/>
                  <a:pt x="440" y="49"/>
                </a:cubicBezTo>
                <a:close/>
                <a:moveTo>
                  <a:pt x="459" y="84"/>
                </a:moveTo>
                <a:cubicBezTo>
                  <a:pt x="459" y="84"/>
                  <a:pt x="459" y="85"/>
                  <a:pt x="459" y="84"/>
                </a:cubicBezTo>
                <a:close/>
                <a:moveTo>
                  <a:pt x="454" y="78"/>
                </a:moveTo>
                <a:cubicBezTo>
                  <a:pt x="455" y="79"/>
                  <a:pt x="453" y="78"/>
                  <a:pt x="453" y="79"/>
                </a:cubicBezTo>
                <a:cubicBezTo>
                  <a:pt x="454" y="80"/>
                  <a:pt x="455" y="79"/>
                  <a:pt x="456" y="79"/>
                </a:cubicBezTo>
                <a:cubicBezTo>
                  <a:pt x="456" y="79"/>
                  <a:pt x="456" y="79"/>
                  <a:pt x="456" y="79"/>
                </a:cubicBezTo>
                <a:cubicBezTo>
                  <a:pt x="455" y="79"/>
                  <a:pt x="455" y="78"/>
                  <a:pt x="454" y="78"/>
                </a:cubicBezTo>
                <a:close/>
                <a:moveTo>
                  <a:pt x="445" y="60"/>
                </a:moveTo>
                <a:cubicBezTo>
                  <a:pt x="446" y="61"/>
                  <a:pt x="446" y="60"/>
                  <a:pt x="445" y="60"/>
                </a:cubicBezTo>
                <a:close/>
                <a:moveTo>
                  <a:pt x="449" y="67"/>
                </a:moveTo>
                <a:cubicBezTo>
                  <a:pt x="449" y="68"/>
                  <a:pt x="449" y="68"/>
                  <a:pt x="449" y="68"/>
                </a:cubicBezTo>
                <a:cubicBezTo>
                  <a:pt x="450" y="68"/>
                  <a:pt x="450" y="68"/>
                  <a:pt x="450" y="67"/>
                </a:cubicBezTo>
                <a:cubicBezTo>
                  <a:pt x="450" y="67"/>
                  <a:pt x="449" y="67"/>
                  <a:pt x="449" y="67"/>
                </a:cubicBezTo>
                <a:close/>
                <a:moveTo>
                  <a:pt x="442" y="61"/>
                </a:moveTo>
                <a:cubicBezTo>
                  <a:pt x="443" y="61"/>
                  <a:pt x="444" y="61"/>
                  <a:pt x="445" y="61"/>
                </a:cubicBezTo>
                <a:cubicBezTo>
                  <a:pt x="445" y="61"/>
                  <a:pt x="445" y="61"/>
                  <a:pt x="445" y="60"/>
                </a:cubicBezTo>
                <a:cubicBezTo>
                  <a:pt x="444" y="60"/>
                  <a:pt x="443" y="60"/>
                  <a:pt x="442" y="61"/>
                </a:cubicBezTo>
                <a:close/>
                <a:moveTo>
                  <a:pt x="452" y="76"/>
                </a:moveTo>
                <a:cubicBezTo>
                  <a:pt x="453" y="76"/>
                  <a:pt x="453" y="77"/>
                  <a:pt x="454" y="76"/>
                </a:cubicBezTo>
                <a:cubicBezTo>
                  <a:pt x="453" y="76"/>
                  <a:pt x="453" y="76"/>
                  <a:pt x="453" y="75"/>
                </a:cubicBezTo>
                <a:cubicBezTo>
                  <a:pt x="453" y="75"/>
                  <a:pt x="452" y="74"/>
                  <a:pt x="451" y="75"/>
                </a:cubicBezTo>
                <a:cubicBezTo>
                  <a:pt x="451" y="75"/>
                  <a:pt x="452" y="76"/>
                  <a:pt x="452" y="76"/>
                </a:cubicBezTo>
                <a:cubicBezTo>
                  <a:pt x="452" y="76"/>
                  <a:pt x="452" y="76"/>
                  <a:pt x="452" y="76"/>
                </a:cubicBezTo>
                <a:cubicBezTo>
                  <a:pt x="452" y="76"/>
                  <a:pt x="452" y="76"/>
                  <a:pt x="452" y="76"/>
                </a:cubicBezTo>
                <a:cubicBezTo>
                  <a:pt x="452" y="76"/>
                  <a:pt x="452" y="76"/>
                  <a:pt x="452" y="76"/>
                </a:cubicBezTo>
                <a:cubicBezTo>
                  <a:pt x="452" y="76"/>
                  <a:pt x="452" y="76"/>
                  <a:pt x="452" y="76"/>
                </a:cubicBezTo>
                <a:close/>
                <a:moveTo>
                  <a:pt x="438" y="49"/>
                </a:moveTo>
                <a:cubicBezTo>
                  <a:pt x="438" y="49"/>
                  <a:pt x="439" y="49"/>
                  <a:pt x="439" y="49"/>
                </a:cubicBezTo>
                <a:cubicBezTo>
                  <a:pt x="439" y="48"/>
                  <a:pt x="438" y="48"/>
                  <a:pt x="438" y="49"/>
                </a:cubicBezTo>
                <a:close/>
                <a:moveTo>
                  <a:pt x="454" y="81"/>
                </a:moveTo>
                <a:cubicBezTo>
                  <a:pt x="455" y="81"/>
                  <a:pt x="456" y="81"/>
                  <a:pt x="456" y="81"/>
                </a:cubicBezTo>
                <a:cubicBezTo>
                  <a:pt x="455" y="81"/>
                  <a:pt x="454" y="80"/>
                  <a:pt x="454" y="81"/>
                </a:cubicBezTo>
                <a:close/>
                <a:moveTo>
                  <a:pt x="439" y="51"/>
                </a:moveTo>
                <a:cubicBezTo>
                  <a:pt x="439" y="51"/>
                  <a:pt x="439" y="51"/>
                  <a:pt x="439" y="51"/>
                </a:cubicBezTo>
                <a:close/>
                <a:moveTo>
                  <a:pt x="453" y="77"/>
                </a:moveTo>
                <a:cubicBezTo>
                  <a:pt x="453" y="78"/>
                  <a:pt x="454" y="77"/>
                  <a:pt x="453" y="77"/>
                </a:cubicBezTo>
                <a:close/>
                <a:moveTo>
                  <a:pt x="450" y="72"/>
                </a:moveTo>
                <a:cubicBezTo>
                  <a:pt x="450" y="72"/>
                  <a:pt x="450" y="72"/>
                  <a:pt x="450" y="72"/>
                </a:cubicBezTo>
                <a:cubicBezTo>
                  <a:pt x="450" y="72"/>
                  <a:pt x="450" y="72"/>
                  <a:pt x="450" y="71"/>
                </a:cubicBezTo>
                <a:cubicBezTo>
                  <a:pt x="450" y="72"/>
                  <a:pt x="450" y="72"/>
                  <a:pt x="450" y="72"/>
                </a:cubicBezTo>
                <a:close/>
                <a:moveTo>
                  <a:pt x="460" y="90"/>
                </a:moveTo>
                <a:cubicBezTo>
                  <a:pt x="459" y="91"/>
                  <a:pt x="460" y="90"/>
                  <a:pt x="460" y="90"/>
                </a:cubicBezTo>
                <a:close/>
                <a:moveTo>
                  <a:pt x="457" y="88"/>
                </a:moveTo>
                <a:cubicBezTo>
                  <a:pt x="458" y="88"/>
                  <a:pt x="458" y="88"/>
                  <a:pt x="458" y="88"/>
                </a:cubicBezTo>
                <a:cubicBezTo>
                  <a:pt x="458" y="88"/>
                  <a:pt x="458" y="87"/>
                  <a:pt x="457" y="88"/>
                </a:cubicBezTo>
                <a:close/>
                <a:moveTo>
                  <a:pt x="458" y="89"/>
                </a:moveTo>
                <a:cubicBezTo>
                  <a:pt x="458" y="89"/>
                  <a:pt x="459" y="89"/>
                  <a:pt x="459" y="89"/>
                </a:cubicBezTo>
                <a:cubicBezTo>
                  <a:pt x="459" y="88"/>
                  <a:pt x="459" y="88"/>
                  <a:pt x="459" y="88"/>
                </a:cubicBezTo>
                <a:cubicBezTo>
                  <a:pt x="458" y="88"/>
                  <a:pt x="458" y="89"/>
                  <a:pt x="458" y="89"/>
                </a:cubicBezTo>
                <a:close/>
                <a:moveTo>
                  <a:pt x="442" y="57"/>
                </a:moveTo>
                <a:cubicBezTo>
                  <a:pt x="442" y="57"/>
                  <a:pt x="441" y="57"/>
                  <a:pt x="442" y="57"/>
                </a:cubicBezTo>
                <a:close/>
                <a:moveTo>
                  <a:pt x="452" y="76"/>
                </a:moveTo>
                <a:cubicBezTo>
                  <a:pt x="452" y="76"/>
                  <a:pt x="452" y="76"/>
                  <a:pt x="452" y="76"/>
                </a:cubicBezTo>
                <a:close/>
                <a:moveTo>
                  <a:pt x="461" y="95"/>
                </a:moveTo>
                <a:cubicBezTo>
                  <a:pt x="462" y="95"/>
                  <a:pt x="462" y="95"/>
                  <a:pt x="462" y="95"/>
                </a:cubicBezTo>
                <a:cubicBezTo>
                  <a:pt x="462" y="95"/>
                  <a:pt x="461" y="95"/>
                  <a:pt x="461" y="95"/>
                </a:cubicBezTo>
                <a:close/>
                <a:moveTo>
                  <a:pt x="444" y="62"/>
                </a:moveTo>
                <a:cubicBezTo>
                  <a:pt x="444" y="62"/>
                  <a:pt x="444" y="62"/>
                  <a:pt x="444" y="62"/>
                </a:cubicBezTo>
                <a:close/>
                <a:moveTo>
                  <a:pt x="450" y="75"/>
                </a:moveTo>
                <a:cubicBezTo>
                  <a:pt x="451" y="75"/>
                  <a:pt x="451" y="75"/>
                  <a:pt x="451" y="75"/>
                </a:cubicBezTo>
                <a:cubicBezTo>
                  <a:pt x="450" y="75"/>
                  <a:pt x="450" y="75"/>
                  <a:pt x="450" y="75"/>
                </a:cubicBezTo>
                <a:close/>
                <a:moveTo>
                  <a:pt x="451" y="78"/>
                </a:moveTo>
                <a:cubicBezTo>
                  <a:pt x="451" y="78"/>
                  <a:pt x="452" y="78"/>
                  <a:pt x="452" y="78"/>
                </a:cubicBezTo>
                <a:cubicBezTo>
                  <a:pt x="452" y="77"/>
                  <a:pt x="451" y="77"/>
                  <a:pt x="451" y="78"/>
                </a:cubicBezTo>
                <a:close/>
                <a:moveTo>
                  <a:pt x="452" y="79"/>
                </a:moveTo>
                <a:cubicBezTo>
                  <a:pt x="452" y="79"/>
                  <a:pt x="452" y="79"/>
                  <a:pt x="453" y="79"/>
                </a:cubicBezTo>
                <a:cubicBezTo>
                  <a:pt x="453" y="79"/>
                  <a:pt x="453" y="79"/>
                  <a:pt x="453" y="79"/>
                </a:cubicBezTo>
                <a:cubicBezTo>
                  <a:pt x="453" y="79"/>
                  <a:pt x="453" y="79"/>
                  <a:pt x="453" y="79"/>
                </a:cubicBezTo>
                <a:cubicBezTo>
                  <a:pt x="453" y="79"/>
                  <a:pt x="452" y="79"/>
                  <a:pt x="452" y="79"/>
                </a:cubicBezTo>
                <a:close/>
                <a:moveTo>
                  <a:pt x="459" y="90"/>
                </a:moveTo>
                <a:cubicBezTo>
                  <a:pt x="458" y="91"/>
                  <a:pt x="459" y="90"/>
                  <a:pt x="459" y="90"/>
                </a:cubicBezTo>
                <a:close/>
                <a:moveTo>
                  <a:pt x="456" y="87"/>
                </a:moveTo>
                <a:cubicBezTo>
                  <a:pt x="456" y="87"/>
                  <a:pt x="457" y="87"/>
                  <a:pt x="457" y="87"/>
                </a:cubicBezTo>
                <a:cubicBezTo>
                  <a:pt x="457" y="87"/>
                  <a:pt x="456" y="87"/>
                  <a:pt x="456" y="87"/>
                </a:cubicBezTo>
                <a:close/>
                <a:moveTo>
                  <a:pt x="452" y="81"/>
                </a:moveTo>
                <a:cubicBezTo>
                  <a:pt x="452" y="81"/>
                  <a:pt x="453" y="81"/>
                  <a:pt x="453" y="81"/>
                </a:cubicBezTo>
                <a:cubicBezTo>
                  <a:pt x="453" y="81"/>
                  <a:pt x="452" y="81"/>
                  <a:pt x="452" y="81"/>
                </a:cubicBezTo>
                <a:close/>
                <a:moveTo>
                  <a:pt x="452" y="78"/>
                </a:moveTo>
                <a:cubicBezTo>
                  <a:pt x="451" y="79"/>
                  <a:pt x="451" y="79"/>
                  <a:pt x="450" y="79"/>
                </a:cubicBezTo>
                <a:cubicBezTo>
                  <a:pt x="451" y="79"/>
                  <a:pt x="451" y="79"/>
                  <a:pt x="452" y="79"/>
                </a:cubicBezTo>
                <a:cubicBezTo>
                  <a:pt x="452" y="79"/>
                  <a:pt x="452" y="79"/>
                  <a:pt x="452" y="78"/>
                </a:cubicBezTo>
                <a:close/>
                <a:moveTo>
                  <a:pt x="443" y="64"/>
                </a:moveTo>
                <a:cubicBezTo>
                  <a:pt x="443" y="65"/>
                  <a:pt x="444" y="66"/>
                  <a:pt x="443" y="66"/>
                </a:cubicBezTo>
                <a:cubicBezTo>
                  <a:pt x="444" y="67"/>
                  <a:pt x="444" y="66"/>
                  <a:pt x="444" y="66"/>
                </a:cubicBezTo>
                <a:cubicBezTo>
                  <a:pt x="444" y="65"/>
                  <a:pt x="444" y="65"/>
                  <a:pt x="443" y="64"/>
                </a:cubicBezTo>
                <a:close/>
                <a:moveTo>
                  <a:pt x="449" y="75"/>
                </a:moveTo>
                <a:cubicBezTo>
                  <a:pt x="449" y="75"/>
                  <a:pt x="449" y="75"/>
                  <a:pt x="448" y="75"/>
                </a:cubicBezTo>
                <a:cubicBezTo>
                  <a:pt x="449" y="75"/>
                  <a:pt x="449" y="75"/>
                  <a:pt x="449" y="75"/>
                </a:cubicBezTo>
                <a:close/>
                <a:moveTo>
                  <a:pt x="450" y="81"/>
                </a:moveTo>
                <a:cubicBezTo>
                  <a:pt x="451" y="81"/>
                  <a:pt x="451" y="81"/>
                  <a:pt x="452" y="81"/>
                </a:cubicBezTo>
                <a:cubicBezTo>
                  <a:pt x="452" y="80"/>
                  <a:pt x="451" y="81"/>
                  <a:pt x="450" y="81"/>
                </a:cubicBezTo>
                <a:close/>
                <a:moveTo>
                  <a:pt x="434" y="49"/>
                </a:moveTo>
                <a:cubicBezTo>
                  <a:pt x="434" y="49"/>
                  <a:pt x="434" y="49"/>
                  <a:pt x="435" y="49"/>
                </a:cubicBezTo>
                <a:cubicBezTo>
                  <a:pt x="435" y="49"/>
                  <a:pt x="434" y="49"/>
                  <a:pt x="434" y="49"/>
                </a:cubicBezTo>
                <a:cubicBezTo>
                  <a:pt x="434" y="49"/>
                  <a:pt x="434" y="49"/>
                  <a:pt x="434" y="49"/>
                </a:cubicBezTo>
                <a:close/>
                <a:moveTo>
                  <a:pt x="448" y="75"/>
                </a:moveTo>
                <a:cubicBezTo>
                  <a:pt x="448" y="76"/>
                  <a:pt x="449" y="75"/>
                  <a:pt x="448" y="75"/>
                </a:cubicBezTo>
                <a:close/>
                <a:moveTo>
                  <a:pt x="455" y="88"/>
                </a:moveTo>
                <a:cubicBezTo>
                  <a:pt x="455" y="89"/>
                  <a:pt x="456" y="88"/>
                  <a:pt x="455" y="88"/>
                </a:cubicBezTo>
                <a:cubicBezTo>
                  <a:pt x="455" y="88"/>
                  <a:pt x="455" y="88"/>
                  <a:pt x="455" y="88"/>
                </a:cubicBezTo>
                <a:close/>
                <a:moveTo>
                  <a:pt x="434" y="48"/>
                </a:moveTo>
                <a:cubicBezTo>
                  <a:pt x="433" y="48"/>
                  <a:pt x="434" y="49"/>
                  <a:pt x="434" y="48"/>
                </a:cubicBezTo>
                <a:close/>
                <a:moveTo>
                  <a:pt x="454" y="87"/>
                </a:moveTo>
                <a:cubicBezTo>
                  <a:pt x="454" y="87"/>
                  <a:pt x="454" y="87"/>
                  <a:pt x="454" y="87"/>
                </a:cubicBezTo>
                <a:cubicBezTo>
                  <a:pt x="454" y="87"/>
                  <a:pt x="454" y="87"/>
                  <a:pt x="454" y="87"/>
                </a:cubicBezTo>
                <a:close/>
                <a:moveTo>
                  <a:pt x="455" y="90"/>
                </a:moveTo>
                <a:cubicBezTo>
                  <a:pt x="456" y="91"/>
                  <a:pt x="456" y="91"/>
                  <a:pt x="456" y="90"/>
                </a:cubicBezTo>
                <a:cubicBezTo>
                  <a:pt x="456" y="90"/>
                  <a:pt x="456" y="90"/>
                  <a:pt x="455" y="90"/>
                </a:cubicBezTo>
                <a:close/>
                <a:moveTo>
                  <a:pt x="446" y="75"/>
                </a:moveTo>
                <a:cubicBezTo>
                  <a:pt x="446" y="76"/>
                  <a:pt x="447" y="75"/>
                  <a:pt x="448" y="75"/>
                </a:cubicBezTo>
                <a:cubicBezTo>
                  <a:pt x="447" y="74"/>
                  <a:pt x="447" y="74"/>
                  <a:pt x="446" y="75"/>
                </a:cubicBezTo>
                <a:close/>
                <a:moveTo>
                  <a:pt x="449" y="77"/>
                </a:moveTo>
                <a:cubicBezTo>
                  <a:pt x="448" y="77"/>
                  <a:pt x="449" y="78"/>
                  <a:pt x="449" y="77"/>
                </a:cubicBezTo>
                <a:close/>
                <a:moveTo>
                  <a:pt x="449" y="79"/>
                </a:moveTo>
                <a:cubicBezTo>
                  <a:pt x="449" y="79"/>
                  <a:pt x="450" y="79"/>
                  <a:pt x="450" y="79"/>
                </a:cubicBezTo>
                <a:cubicBezTo>
                  <a:pt x="450" y="79"/>
                  <a:pt x="450" y="79"/>
                  <a:pt x="450" y="79"/>
                </a:cubicBezTo>
                <a:cubicBezTo>
                  <a:pt x="450" y="79"/>
                  <a:pt x="449" y="79"/>
                  <a:pt x="449" y="79"/>
                </a:cubicBezTo>
                <a:close/>
                <a:moveTo>
                  <a:pt x="453" y="85"/>
                </a:moveTo>
                <a:cubicBezTo>
                  <a:pt x="453" y="85"/>
                  <a:pt x="453" y="85"/>
                  <a:pt x="452" y="85"/>
                </a:cubicBezTo>
                <a:cubicBezTo>
                  <a:pt x="452" y="85"/>
                  <a:pt x="453" y="85"/>
                  <a:pt x="453" y="85"/>
                </a:cubicBezTo>
                <a:close/>
                <a:moveTo>
                  <a:pt x="447" y="76"/>
                </a:moveTo>
                <a:cubicBezTo>
                  <a:pt x="448" y="77"/>
                  <a:pt x="448" y="77"/>
                  <a:pt x="448" y="77"/>
                </a:cubicBezTo>
                <a:cubicBezTo>
                  <a:pt x="448" y="77"/>
                  <a:pt x="448" y="77"/>
                  <a:pt x="448" y="77"/>
                </a:cubicBezTo>
                <a:cubicBezTo>
                  <a:pt x="448" y="77"/>
                  <a:pt x="448" y="76"/>
                  <a:pt x="448" y="76"/>
                </a:cubicBezTo>
                <a:cubicBezTo>
                  <a:pt x="448" y="76"/>
                  <a:pt x="448" y="76"/>
                  <a:pt x="447" y="76"/>
                </a:cubicBezTo>
                <a:close/>
                <a:moveTo>
                  <a:pt x="455" y="90"/>
                </a:moveTo>
                <a:cubicBezTo>
                  <a:pt x="455" y="90"/>
                  <a:pt x="455" y="89"/>
                  <a:pt x="455" y="90"/>
                </a:cubicBezTo>
                <a:cubicBezTo>
                  <a:pt x="455" y="90"/>
                  <a:pt x="455" y="90"/>
                  <a:pt x="455" y="90"/>
                </a:cubicBezTo>
                <a:close/>
                <a:moveTo>
                  <a:pt x="439" y="61"/>
                </a:moveTo>
                <a:cubicBezTo>
                  <a:pt x="439" y="61"/>
                  <a:pt x="439" y="61"/>
                  <a:pt x="439" y="61"/>
                </a:cubicBezTo>
                <a:cubicBezTo>
                  <a:pt x="439" y="61"/>
                  <a:pt x="439" y="61"/>
                  <a:pt x="439" y="61"/>
                </a:cubicBezTo>
                <a:cubicBezTo>
                  <a:pt x="439" y="61"/>
                  <a:pt x="439" y="61"/>
                  <a:pt x="439" y="61"/>
                </a:cubicBezTo>
                <a:cubicBezTo>
                  <a:pt x="439" y="61"/>
                  <a:pt x="439" y="61"/>
                  <a:pt x="439" y="61"/>
                </a:cubicBezTo>
                <a:close/>
                <a:moveTo>
                  <a:pt x="448" y="78"/>
                </a:moveTo>
                <a:cubicBezTo>
                  <a:pt x="448" y="78"/>
                  <a:pt x="448" y="78"/>
                  <a:pt x="448" y="78"/>
                </a:cubicBezTo>
                <a:cubicBezTo>
                  <a:pt x="448" y="78"/>
                  <a:pt x="448" y="78"/>
                  <a:pt x="448" y="78"/>
                </a:cubicBezTo>
                <a:close/>
                <a:moveTo>
                  <a:pt x="447" y="83"/>
                </a:moveTo>
                <a:cubicBezTo>
                  <a:pt x="448" y="83"/>
                  <a:pt x="449" y="82"/>
                  <a:pt x="450" y="83"/>
                </a:cubicBezTo>
                <a:cubicBezTo>
                  <a:pt x="450" y="82"/>
                  <a:pt x="450" y="82"/>
                  <a:pt x="450" y="82"/>
                </a:cubicBezTo>
                <a:cubicBezTo>
                  <a:pt x="449" y="82"/>
                  <a:pt x="448" y="82"/>
                  <a:pt x="447" y="83"/>
                </a:cubicBezTo>
                <a:close/>
                <a:moveTo>
                  <a:pt x="449" y="81"/>
                </a:moveTo>
                <a:cubicBezTo>
                  <a:pt x="449" y="81"/>
                  <a:pt x="449" y="81"/>
                  <a:pt x="450" y="81"/>
                </a:cubicBezTo>
                <a:cubicBezTo>
                  <a:pt x="450" y="81"/>
                  <a:pt x="449" y="81"/>
                  <a:pt x="449" y="81"/>
                </a:cubicBezTo>
                <a:close/>
                <a:moveTo>
                  <a:pt x="437" y="59"/>
                </a:moveTo>
                <a:cubicBezTo>
                  <a:pt x="437" y="59"/>
                  <a:pt x="437" y="59"/>
                  <a:pt x="437" y="59"/>
                </a:cubicBezTo>
                <a:cubicBezTo>
                  <a:pt x="438" y="59"/>
                  <a:pt x="438" y="59"/>
                  <a:pt x="438" y="59"/>
                </a:cubicBezTo>
                <a:cubicBezTo>
                  <a:pt x="438" y="59"/>
                  <a:pt x="438" y="59"/>
                  <a:pt x="438" y="59"/>
                </a:cubicBezTo>
                <a:cubicBezTo>
                  <a:pt x="438" y="59"/>
                  <a:pt x="437" y="59"/>
                  <a:pt x="437" y="59"/>
                </a:cubicBezTo>
                <a:close/>
                <a:moveTo>
                  <a:pt x="439" y="62"/>
                </a:moveTo>
                <a:cubicBezTo>
                  <a:pt x="439" y="62"/>
                  <a:pt x="439" y="62"/>
                  <a:pt x="439" y="62"/>
                </a:cubicBezTo>
                <a:close/>
                <a:moveTo>
                  <a:pt x="440" y="66"/>
                </a:moveTo>
                <a:cubicBezTo>
                  <a:pt x="440" y="66"/>
                  <a:pt x="441" y="66"/>
                  <a:pt x="441" y="66"/>
                </a:cubicBezTo>
                <a:cubicBezTo>
                  <a:pt x="441" y="65"/>
                  <a:pt x="440" y="66"/>
                  <a:pt x="440" y="66"/>
                </a:cubicBezTo>
                <a:close/>
                <a:moveTo>
                  <a:pt x="446" y="77"/>
                </a:moveTo>
                <a:cubicBezTo>
                  <a:pt x="446" y="77"/>
                  <a:pt x="446" y="77"/>
                  <a:pt x="447" y="77"/>
                </a:cubicBezTo>
                <a:cubicBezTo>
                  <a:pt x="447" y="76"/>
                  <a:pt x="446" y="76"/>
                  <a:pt x="446" y="77"/>
                </a:cubicBezTo>
                <a:close/>
                <a:moveTo>
                  <a:pt x="450" y="85"/>
                </a:moveTo>
                <a:cubicBezTo>
                  <a:pt x="451" y="85"/>
                  <a:pt x="451" y="84"/>
                  <a:pt x="451" y="84"/>
                </a:cubicBezTo>
                <a:cubicBezTo>
                  <a:pt x="450" y="84"/>
                  <a:pt x="450" y="84"/>
                  <a:pt x="450" y="85"/>
                </a:cubicBezTo>
                <a:close/>
                <a:moveTo>
                  <a:pt x="452" y="87"/>
                </a:moveTo>
                <a:cubicBezTo>
                  <a:pt x="452" y="88"/>
                  <a:pt x="452" y="88"/>
                  <a:pt x="452" y="89"/>
                </a:cubicBezTo>
                <a:cubicBezTo>
                  <a:pt x="453" y="89"/>
                  <a:pt x="453" y="89"/>
                  <a:pt x="453" y="89"/>
                </a:cubicBezTo>
                <a:cubicBezTo>
                  <a:pt x="453" y="88"/>
                  <a:pt x="452" y="87"/>
                  <a:pt x="452" y="87"/>
                </a:cubicBezTo>
                <a:close/>
                <a:moveTo>
                  <a:pt x="455" y="94"/>
                </a:moveTo>
                <a:cubicBezTo>
                  <a:pt x="455" y="94"/>
                  <a:pt x="456" y="94"/>
                  <a:pt x="456" y="94"/>
                </a:cubicBezTo>
                <a:cubicBezTo>
                  <a:pt x="456" y="94"/>
                  <a:pt x="456" y="94"/>
                  <a:pt x="456" y="94"/>
                </a:cubicBezTo>
                <a:cubicBezTo>
                  <a:pt x="456" y="94"/>
                  <a:pt x="455" y="94"/>
                  <a:pt x="455" y="94"/>
                </a:cubicBezTo>
                <a:close/>
                <a:moveTo>
                  <a:pt x="442" y="72"/>
                </a:moveTo>
                <a:cubicBezTo>
                  <a:pt x="443" y="72"/>
                  <a:pt x="444" y="72"/>
                  <a:pt x="444" y="72"/>
                </a:cubicBezTo>
                <a:cubicBezTo>
                  <a:pt x="443" y="72"/>
                  <a:pt x="443" y="71"/>
                  <a:pt x="442" y="72"/>
                </a:cubicBezTo>
                <a:close/>
                <a:moveTo>
                  <a:pt x="445" y="75"/>
                </a:moveTo>
                <a:cubicBezTo>
                  <a:pt x="445" y="75"/>
                  <a:pt x="446" y="75"/>
                  <a:pt x="446" y="75"/>
                </a:cubicBezTo>
                <a:cubicBezTo>
                  <a:pt x="446" y="75"/>
                  <a:pt x="445" y="75"/>
                  <a:pt x="445" y="75"/>
                </a:cubicBezTo>
                <a:close/>
                <a:moveTo>
                  <a:pt x="447" y="79"/>
                </a:moveTo>
                <a:cubicBezTo>
                  <a:pt x="447" y="79"/>
                  <a:pt x="448" y="79"/>
                  <a:pt x="448" y="79"/>
                </a:cubicBezTo>
                <a:cubicBezTo>
                  <a:pt x="448" y="79"/>
                  <a:pt x="448" y="79"/>
                  <a:pt x="448" y="79"/>
                </a:cubicBezTo>
                <a:cubicBezTo>
                  <a:pt x="448" y="79"/>
                  <a:pt x="447" y="79"/>
                  <a:pt x="447" y="79"/>
                </a:cubicBezTo>
                <a:close/>
                <a:moveTo>
                  <a:pt x="451" y="85"/>
                </a:moveTo>
                <a:cubicBezTo>
                  <a:pt x="451" y="85"/>
                  <a:pt x="451" y="85"/>
                  <a:pt x="451" y="84"/>
                </a:cubicBezTo>
                <a:cubicBezTo>
                  <a:pt x="451" y="85"/>
                  <a:pt x="451" y="85"/>
                  <a:pt x="451" y="85"/>
                </a:cubicBezTo>
                <a:close/>
                <a:moveTo>
                  <a:pt x="436" y="59"/>
                </a:moveTo>
                <a:cubicBezTo>
                  <a:pt x="437" y="59"/>
                  <a:pt x="437" y="59"/>
                  <a:pt x="437" y="59"/>
                </a:cubicBezTo>
                <a:cubicBezTo>
                  <a:pt x="437" y="59"/>
                  <a:pt x="437" y="59"/>
                  <a:pt x="437" y="59"/>
                </a:cubicBezTo>
                <a:cubicBezTo>
                  <a:pt x="437" y="59"/>
                  <a:pt x="436" y="59"/>
                  <a:pt x="436" y="59"/>
                </a:cubicBezTo>
                <a:close/>
                <a:moveTo>
                  <a:pt x="453" y="90"/>
                </a:moveTo>
                <a:cubicBezTo>
                  <a:pt x="453" y="90"/>
                  <a:pt x="453" y="90"/>
                  <a:pt x="453" y="90"/>
                </a:cubicBezTo>
                <a:close/>
                <a:moveTo>
                  <a:pt x="431" y="49"/>
                </a:moveTo>
                <a:cubicBezTo>
                  <a:pt x="431" y="49"/>
                  <a:pt x="431" y="49"/>
                  <a:pt x="431" y="49"/>
                </a:cubicBezTo>
                <a:cubicBezTo>
                  <a:pt x="431" y="49"/>
                  <a:pt x="431" y="49"/>
                  <a:pt x="431" y="48"/>
                </a:cubicBezTo>
                <a:cubicBezTo>
                  <a:pt x="431" y="48"/>
                  <a:pt x="431" y="49"/>
                  <a:pt x="431" y="49"/>
                </a:cubicBezTo>
                <a:close/>
                <a:moveTo>
                  <a:pt x="437" y="61"/>
                </a:moveTo>
                <a:cubicBezTo>
                  <a:pt x="437" y="61"/>
                  <a:pt x="438" y="62"/>
                  <a:pt x="438" y="61"/>
                </a:cubicBezTo>
                <a:cubicBezTo>
                  <a:pt x="438" y="61"/>
                  <a:pt x="438" y="61"/>
                  <a:pt x="438" y="61"/>
                </a:cubicBezTo>
                <a:cubicBezTo>
                  <a:pt x="437" y="61"/>
                  <a:pt x="437" y="61"/>
                  <a:pt x="437" y="61"/>
                </a:cubicBezTo>
                <a:close/>
                <a:moveTo>
                  <a:pt x="447" y="81"/>
                </a:moveTo>
                <a:cubicBezTo>
                  <a:pt x="447" y="81"/>
                  <a:pt x="448" y="82"/>
                  <a:pt x="448" y="81"/>
                </a:cubicBezTo>
                <a:cubicBezTo>
                  <a:pt x="448" y="81"/>
                  <a:pt x="448" y="81"/>
                  <a:pt x="447" y="81"/>
                </a:cubicBezTo>
                <a:close/>
                <a:moveTo>
                  <a:pt x="450" y="87"/>
                </a:moveTo>
                <a:cubicBezTo>
                  <a:pt x="450" y="88"/>
                  <a:pt x="451" y="88"/>
                  <a:pt x="451" y="88"/>
                </a:cubicBezTo>
                <a:cubicBezTo>
                  <a:pt x="451" y="88"/>
                  <a:pt x="452" y="88"/>
                  <a:pt x="451" y="87"/>
                </a:cubicBezTo>
                <a:cubicBezTo>
                  <a:pt x="451" y="88"/>
                  <a:pt x="450" y="87"/>
                  <a:pt x="450" y="87"/>
                </a:cubicBezTo>
                <a:close/>
                <a:moveTo>
                  <a:pt x="444" y="77"/>
                </a:moveTo>
                <a:cubicBezTo>
                  <a:pt x="444" y="77"/>
                  <a:pt x="446" y="77"/>
                  <a:pt x="445" y="77"/>
                </a:cubicBezTo>
                <a:cubicBezTo>
                  <a:pt x="445" y="77"/>
                  <a:pt x="445" y="77"/>
                  <a:pt x="444" y="77"/>
                </a:cubicBezTo>
                <a:close/>
                <a:moveTo>
                  <a:pt x="450" y="88"/>
                </a:moveTo>
                <a:cubicBezTo>
                  <a:pt x="449" y="88"/>
                  <a:pt x="448" y="87"/>
                  <a:pt x="446" y="88"/>
                </a:cubicBezTo>
                <a:cubicBezTo>
                  <a:pt x="446" y="88"/>
                  <a:pt x="447" y="88"/>
                  <a:pt x="447" y="88"/>
                </a:cubicBezTo>
                <a:cubicBezTo>
                  <a:pt x="445" y="89"/>
                  <a:pt x="443" y="88"/>
                  <a:pt x="440" y="88"/>
                </a:cubicBezTo>
                <a:cubicBezTo>
                  <a:pt x="441" y="88"/>
                  <a:pt x="440" y="88"/>
                  <a:pt x="440" y="89"/>
                </a:cubicBezTo>
                <a:cubicBezTo>
                  <a:pt x="440" y="89"/>
                  <a:pt x="441" y="89"/>
                  <a:pt x="441" y="90"/>
                </a:cubicBezTo>
                <a:cubicBezTo>
                  <a:pt x="443" y="89"/>
                  <a:pt x="444" y="90"/>
                  <a:pt x="446" y="89"/>
                </a:cubicBezTo>
                <a:cubicBezTo>
                  <a:pt x="447" y="89"/>
                  <a:pt x="448" y="90"/>
                  <a:pt x="449" y="88"/>
                </a:cubicBezTo>
                <a:cubicBezTo>
                  <a:pt x="450" y="89"/>
                  <a:pt x="451" y="89"/>
                  <a:pt x="452" y="89"/>
                </a:cubicBezTo>
                <a:cubicBezTo>
                  <a:pt x="451" y="88"/>
                  <a:pt x="451" y="89"/>
                  <a:pt x="450" y="88"/>
                </a:cubicBezTo>
                <a:close/>
                <a:moveTo>
                  <a:pt x="440" y="68"/>
                </a:moveTo>
                <a:cubicBezTo>
                  <a:pt x="440" y="68"/>
                  <a:pt x="440" y="68"/>
                  <a:pt x="440" y="68"/>
                </a:cubicBezTo>
                <a:cubicBezTo>
                  <a:pt x="440" y="67"/>
                  <a:pt x="440" y="67"/>
                  <a:pt x="440" y="68"/>
                </a:cubicBezTo>
                <a:close/>
                <a:moveTo>
                  <a:pt x="453" y="93"/>
                </a:moveTo>
                <a:cubicBezTo>
                  <a:pt x="453" y="94"/>
                  <a:pt x="452" y="93"/>
                  <a:pt x="451" y="94"/>
                </a:cubicBezTo>
                <a:cubicBezTo>
                  <a:pt x="452" y="95"/>
                  <a:pt x="453" y="94"/>
                  <a:pt x="454" y="95"/>
                </a:cubicBezTo>
                <a:cubicBezTo>
                  <a:pt x="454" y="94"/>
                  <a:pt x="454" y="93"/>
                  <a:pt x="453" y="93"/>
                </a:cubicBezTo>
                <a:close/>
                <a:moveTo>
                  <a:pt x="437" y="66"/>
                </a:moveTo>
                <a:cubicBezTo>
                  <a:pt x="437" y="66"/>
                  <a:pt x="438" y="66"/>
                  <a:pt x="438" y="65"/>
                </a:cubicBezTo>
                <a:cubicBezTo>
                  <a:pt x="438" y="65"/>
                  <a:pt x="437" y="65"/>
                  <a:pt x="437" y="66"/>
                </a:cubicBezTo>
                <a:cubicBezTo>
                  <a:pt x="437" y="66"/>
                  <a:pt x="437" y="66"/>
                  <a:pt x="437" y="66"/>
                </a:cubicBezTo>
                <a:close/>
                <a:moveTo>
                  <a:pt x="451" y="90"/>
                </a:moveTo>
                <a:cubicBezTo>
                  <a:pt x="451" y="90"/>
                  <a:pt x="451" y="90"/>
                  <a:pt x="452" y="91"/>
                </a:cubicBezTo>
                <a:cubicBezTo>
                  <a:pt x="452" y="90"/>
                  <a:pt x="452" y="90"/>
                  <a:pt x="452" y="90"/>
                </a:cubicBezTo>
                <a:cubicBezTo>
                  <a:pt x="452" y="90"/>
                  <a:pt x="452" y="90"/>
                  <a:pt x="452" y="90"/>
                </a:cubicBezTo>
                <a:cubicBezTo>
                  <a:pt x="451" y="90"/>
                  <a:pt x="451" y="90"/>
                  <a:pt x="451" y="90"/>
                </a:cubicBezTo>
                <a:close/>
                <a:moveTo>
                  <a:pt x="441" y="75"/>
                </a:moveTo>
                <a:cubicBezTo>
                  <a:pt x="442" y="75"/>
                  <a:pt x="441" y="75"/>
                  <a:pt x="441" y="75"/>
                </a:cubicBezTo>
                <a:cubicBezTo>
                  <a:pt x="442" y="75"/>
                  <a:pt x="443" y="76"/>
                  <a:pt x="444" y="75"/>
                </a:cubicBezTo>
                <a:cubicBezTo>
                  <a:pt x="443" y="75"/>
                  <a:pt x="442" y="75"/>
                  <a:pt x="442" y="74"/>
                </a:cubicBezTo>
                <a:cubicBezTo>
                  <a:pt x="440" y="75"/>
                  <a:pt x="439" y="74"/>
                  <a:pt x="438" y="75"/>
                </a:cubicBezTo>
                <a:cubicBezTo>
                  <a:pt x="438" y="75"/>
                  <a:pt x="439" y="75"/>
                  <a:pt x="439" y="75"/>
                </a:cubicBezTo>
                <a:cubicBezTo>
                  <a:pt x="440" y="75"/>
                  <a:pt x="441" y="75"/>
                  <a:pt x="441" y="75"/>
                </a:cubicBezTo>
                <a:close/>
                <a:moveTo>
                  <a:pt x="447" y="82"/>
                </a:moveTo>
                <a:cubicBezTo>
                  <a:pt x="446" y="82"/>
                  <a:pt x="447" y="82"/>
                  <a:pt x="447" y="82"/>
                </a:cubicBezTo>
                <a:close/>
                <a:moveTo>
                  <a:pt x="447" y="84"/>
                </a:moveTo>
                <a:cubicBezTo>
                  <a:pt x="448" y="84"/>
                  <a:pt x="448" y="85"/>
                  <a:pt x="448" y="85"/>
                </a:cubicBezTo>
                <a:cubicBezTo>
                  <a:pt x="448" y="85"/>
                  <a:pt x="448" y="84"/>
                  <a:pt x="448" y="84"/>
                </a:cubicBezTo>
                <a:cubicBezTo>
                  <a:pt x="448" y="84"/>
                  <a:pt x="447" y="84"/>
                  <a:pt x="447" y="84"/>
                </a:cubicBezTo>
                <a:close/>
                <a:moveTo>
                  <a:pt x="441" y="72"/>
                </a:moveTo>
                <a:cubicBezTo>
                  <a:pt x="441" y="72"/>
                  <a:pt x="441" y="72"/>
                  <a:pt x="441" y="72"/>
                </a:cubicBezTo>
                <a:cubicBezTo>
                  <a:pt x="441" y="72"/>
                  <a:pt x="441" y="72"/>
                  <a:pt x="441" y="72"/>
                </a:cubicBezTo>
                <a:cubicBezTo>
                  <a:pt x="441" y="72"/>
                  <a:pt x="441" y="72"/>
                  <a:pt x="441" y="72"/>
                </a:cubicBezTo>
                <a:close/>
                <a:moveTo>
                  <a:pt x="442" y="77"/>
                </a:moveTo>
                <a:cubicBezTo>
                  <a:pt x="443" y="77"/>
                  <a:pt x="444" y="77"/>
                  <a:pt x="444" y="76"/>
                </a:cubicBezTo>
                <a:cubicBezTo>
                  <a:pt x="443" y="77"/>
                  <a:pt x="442" y="76"/>
                  <a:pt x="442" y="77"/>
                </a:cubicBezTo>
                <a:close/>
                <a:moveTo>
                  <a:pt x="448" y="87"/>
                </a:moveTo>
                <a:cubicBezTo>
                  <a:pt x="448" y="87"/>
                  <a:pt x="448" y="87"/>
                  <a:pt x="448" y="87"/>
                </a:cubicBezTo>
                <a:cubicBezTo>
                  <a:pt x="449" y="87"/>
                  <a:pt x="450" y="88"/>
                  <a:pt x="449" y="87"/>
                </a:cubicBezTo>
                <a:cubicBezTo>
                  <a:pt x="449" y="87"/>
                  <a:pt x="449" y="87"/>
                  <a:pt x="448" y="87"/>
                </a:cubicBezTo>
                <a:close/>
                <a:moveTo>
                  <a:pt x="433" y="61"/>
                </a:moveTo>
                <a:cubicBezTo>
                  <a:pt x="433" y="61"/>
                  <a:pt x="433" y="62"/>
                  <a:pt x="434" y="62"/>
                </a:cubicBezTo>
                <a:cubicBezTo>
                  <a:pt x="434" y="61"/>
                  <a:pt x="435" y="61"/>
                  <a:pt x="435" y="61"/>
                </a:cubicBezTo>
                <a:cubicBezTo>
                  <a:pt x="435" y="61"/>
                  <a:pt x="435" y="61"/>
                  <a:pt x="435" y="60"/>
                </a:cubicBezTo>
                <a:cubicBezTo>
                  <a:pt x="434" y="61"/>
                  <a:pt x="434" y="61"/>
                  <a:pt x="433" y="61"/>
                </a:cubicBezTo>
                <a:close/>
                <a:moveTo>
                  <a:pt x="450" y="90"/>
                </a:moveTo>
                <a:cubicBezTo>
                  <a:pt x="450" y="90"/>
                  <a:pt x="451" y="90"/>
                  <a:pt x="450" y="89"/>
                </a:cubicBezTo>
                <a:cubicBezTo>
                  <a:pt x="450" y="89"/>
                  <a:pt x="450" y="90"/>
                  <a:pt x="450" y="90"/>
                </a:cubicBezTo>
                <a:close/>
                <a:moveTo>
                  <a:pt x="433" y="59"/>
                </a:moveTo>
                <a:cubicBezTo>
                  <a:pt x="434" y="59"/>
                  <a:pt x="432" y="59"/>
                  <a:pt x="433" y="59"/>
                </a:cubicBezTo>
                <a:close/>
                <a:moveTo>
                  <a:pt x="438" y="68"/>
                </a:moveTo>
                <a:cubicBezTo>
                  <a:pt x="438" y="68"/>
                  <a:pt x="438" y="68"/>
                  <a:pt x="438" y="68"/>
                </a:cubicBezTo>
                <a:close/>
                <a:moveTo>
                  <a:pt x="437" y="66"/>
                </a:moveTo>
                <a:cubicBezTo>
                  <a:pt x="436" y="65"/>
                  <a:pt x="436" y="66"/>
                  <a:pt x="437" y="66"/>
                </a:cubicBezTo>
                <a:close/>
                <a:moveTo>
                  <a:pt x="431" y="57"/>
                </a:moveTo>
                <a:cubicBezTo>
                  <a:pt x="431" y="57"/>
                  <a:pt x="432" y="57"/>
                  <a:pt x="431" y="57"/>
                </a:cubicBezTo>
                <a:close/>
                <a:moveTo>
                  <a:pt x="451" y="94"/>
                </a:moveTo>
                <a:cubicBezTo>
                  <a:pt x="451" y="94"/>
                  <a:pt x="451" y="94"/>
                  <a:pt x="451" y="94"/>
                </a:cubicBezTo>
                <a:cubicBezTo>
                  <a:pt x="451" y="94"/>
                  <a:pt x="451" y="94"/>
                  <a:pt x="451" y="94"/>
                </a:cubicBezTo>
                <a:cubicBezTo>
                  <a:pt x="451" y="94"/>
                  <a:pt x="451" y="94"/>
                  <a:pt x="451" y="94"/>
                </a:cubicBezTo>
                <a:close/>
                <a:moveTo>
                  <a:pt x="438" y="72"/>
                </a:moveTo>
                <a:cubicBezTo>
                  <a:pt x="439" y="72"/>
                  <a:pt x="439" y="72"/>
                  <a:pt x="439" y="72"/>
                </a:cubicBezTo>
                <a:cubicBezTo>
                  <a:pt x="439" y="72"/>
                  <a:pt x="439" y="72"/>
                  <a:pt x="439" y="71"/>
                </a:cubicBezTo>
                <a:cubicBezTo>
                  <a:pt x="439" y="72"/>
                  <a:pt x="439" y="72"/>
                  <a:pt x="438" y="72"/>
                </a:cubicBezTo>
                <a:close/>
                <a:moveTo>
                  <a:pt x="448" y="90"/>
                </a:moveTo>
                <a:cubicBezTo>
                  <a:pt x="448" y="90"/>
                  <a:pt x="449" y="91"/>
                  <a:pt x="449" y="90"/>
                </a:cubicBezTo>
                <a:cubicBezTo>
                  <a:pt x="448" y="90"/>
                  <a:pt x="448" y="90"/>
                  <a:pt x="448" y="90"/>
                </a:cubicBezTo>
                <a:close/>
                <a:moveTo>
                  <a:pt x="441" y="77"/>
                </a:moveTo>
                <a:cubicBezTo>
                  <a:pt x="441" y="77"/>
                  <a:pt x="441" y="77"/>
                  <a:pt x="441" y="77"/>
                </a:cubicBezTo>
                <a:cubicBezTo>
                  <a:pt x="441" y="77"/>
                  <a:pt x="441" y="77"/>
                  <a:pt x="441" y="77"/>
                </a:cubicBezTo>
                <a:close/>
                <a:moveTo>
                  <a:pt x="440" y="78"/>
                </a:moveTo>
                <a:cubicBezTo>
                  <a:pt x="440" y="78"/>
                  <a:pt x="441" y="78"/>
                  <a:pt x="442" y="77"/>
                </a:cubicBezTo>
                <a:cubicBezTo>
                  <a:pt x="441" y="78"/>
                  <a:pt x="441" y="77"/>
                  <a:pt x="440" y="78"/>
                </a:cubicBezTo>
                <a:close/>
                <a:moveTo>
                  <a:pt x="431" y="59"/>
                </a:moveTo>
                <a:cubicBezTo>
                  <a:pt x="431" y="59"/>
                  <a:pt x="432" y="60"/>
                  <a:pt x="431" y="59"/>
                </a:cubicBezTo>
                <a:close/>
                <a:moveTo>
                  <a:pt x="434" y="66"/>
                </a:moveTo>
                <a:cubicBezTo>
                  <a:pt x="434" y="66"/>
                  <a:pt x="434" y="66"/>
                  <a:pt x="434" y="66"/>
                </a:cubicBezTo>
                <a:cubicBezTo>
                  <a:pt x="434" y="67"/>
                  <a:pt x="435" y="67"/>
                  <a:pt x="435" y="66"/>
                </a:cubicBezTo>
                <a:cubicBezTo>
                  <a:pt x="435" y="66"/>
                  <a:pt x="435" y="66"/>
                  <a:pt x="434" y="66"/>
                </a:cubicBezTo>
                <a:close/>
                <a:moveTo>
                  <a:pt x="433" y="64"/>
                </a:moveTo>
                <a:cubicBezTo>
                  <a:pt x="433" y="65"/>
                  <a:pt x="434" y="64"/>
                  <a:pt x="433" y="64"/>
                </a:cubicBezTo>
                <a:close/>
                <a:moveTo>
                  <a:pt x="425" y="51"/>
                </a:moveTo>
                <a:cubicBezTo>
                  <a:pt x="425" y="51"/>
                  <a:pt x="424" y="51"/>
                  <a:pt x="424" y="51"/>
                </a:cubicBezTo>
                <a:cubicBezTo>
                  <a:pt x="425" y="52"/>
                  <a:pt x="425" y="52"/>
                  <a:pt x="427" y="52"/>
                </a:cubicBezTo>
                <a:cubicBezTo>
                  <a:pt x="426" y="51"/>
                  <a:pt x="426" y="51"/>
                  <a:pt x="425" y="51"/>
                </a:cubicBezTo>
                <a:close/>
                <a:moveTo>
                  <a:pt x="431" y="62"/>
                </a:moveTo>
                <a:cubicBezTo>
                  <a:pt x="431" y="62"/>
                  <a:pt x="431" y="62"/>
                  <a:pt x="432" y="63"/>
                </a:cubicBezTo>
                <a:cubicBezTo>
                  <a:pt x="432" y="62"/>
                  <a:pt x="432" y="62"/>
                  <a:pt x="432" y="62"/>
                </a:cubicBezTo>
                <a:cubicBezTo>
                  <a:pt x="432" y="62"/>
                  <a:pt x="432" y="62"/>
                  <a:pt x="431" y="62"/>
                </a:cubicBezTo>
                <a:close/>
                <a:moveTo>
                  <a:pt x="439" y="75"/>
                </a:moveTo>
                <a:cubicBezTo>
                  <a:pt x="439" y="76"/>
                  <a:pt x="439" y="76"/>
                  <a:pt x="439" y="75"/>
                </a:cubicBezTo>
                <a:close/>
                <a:moveTo>
                  <a:pt x="431" y="61"/>
                </a:moveTo>
                <a:cubicBezTo>
                  <a:pt x="430" y="61"/>
                  <a:pt x="431" y="60"/>
                  <a:pt x="431" y="61"/>
                </a:cubicBezTo>
                <a:close/>
                <a:moveTo>
                  <a:pt x="445" y="87"/>
                </a:moveTo>
                <a:cubicBezTo>
                  <a:pt x="445" y="87"/>
                  <a:pt x="445" y="87"/>
                  <a:pt x="445" y="87"/>
                </a:cubicBezTo>
                <a:cubicBezTo>
                  <a:pt x="445" y="88"/>
                  <a:pt x="445" y="87"/>
                  <a:pt x="445" y="87"/>
                </a:cubicBezTo>
                <a:cubicBezTo>
                  <a:pt x="445" y="87"/>
                  <a:pt x="445" y="87"/>
                  <a:pt x="445" y="87"/>
                </a:cubicBezTo>
                <a:close/>
                <a:moveTo>
                  <a:pt x="448" y="93"/>
                </a:moveTo>
                <a:cubicBezTo>
                  <a:pt x="448" y="93"/>
                  <a:pt x="448" y="93"/>
                  <a:pt x="448" y="93"/>
                </a:cubicBezTo>
                <a:cubicBezTo>
                  <a:pt x="448" y="93"/>
                  <a:pt x="448" y="93"/>
                  <a:pt x="448" y="93"/>
                </a:cubicBezTo>
                <a:cubicBezTo>
                  <a:pt x="448" y="93"/>
                  <a:pt x="448" y="93"/>
                  <a:pt x="448" y="93"/>
                </a:cubicBezTo>
                <a:cubicBezTo>
                  <a:pt x="448" y="93"/>
                  <a:pt x="448" y="93"/>
                  <a:pt x="448" y="93"/>
                </a:cubicBezTo>
                <a:close/>
                <a:moveTo>
                  <a:pt x="433" y="72"/>
                </a:moveTo>
                <a:cubicBezTo>
                  <a:pt x="434" y="72"/>
                  <a:pt x="436" y="72"/>
                  <a:pt x="437" y="72"/>
                </a:cubicBezTo>
                <a:cubicBezTo>
                  <a:pt x="436" y="71"/>
                  <a:pt x="434" y="72"/>
                  <a:pt x="433" y="72"/>
                </a:cubicBezTo>
                <a:close/>
                <a:moveTo>
                  <a:pt x="445" y="88"/>
                </a:moveTo>
                <a:cubicBezTo>
                  <a:pt x="445" y="88"/>
                  <a:pt x="445" y="88"/>
                  <a:pt x="445" y="88"/>
                </a:cubicBezTo>
                <a:close/>
                <a:moveTo>
                  <a:pt x="419" y="41"/>
                </a:moveTo>
                <a:cubicBezTo>
                  <a:pt x="419" y="41"/>
                  <a:pt x="419" y="41"/>
                  <a:pt x="419" y="42"/>
                </a:cubicBezTo>
                <a:cubicBezTo>
                  <a:pt x="419" y="42"/>
                  <a:pt x="419" y="42"/>
                  <a:pt x="420" y="42"/>
                </a:cubicBezTo>
                <a:cubicBezTo>
                  <a:pt x="420" y="41"/>
                  <a:pt x="420" y="41"/>
                  <a:pt x="419" y="41"/>
                </a:cubicBezTo>
                <a:close/>
                <a:moveTo>
                  <a:pt x="432" y="64"/>
                </a:moveTo>
                <a:cubicBezTo>
                  <a:pt x="432" y="65"/>
                  <a:pt x="433" y="64"/>
                  <a:pt x="432" y="64"/>
                </a:cubicBezTo>
                <a:close/>
                <a:moveTo>
                  <a:pt x="434" y="67"/>
                </a:moveTo>
                <a:cubicBezTo>
                  <a:pt x="433" y="68"/>
                  <a:pt x="434" y="68"/>
                  <a:pt x="434" y="67"/>
                </a:cubicBezTo>
                <a:close/>
                <a:moveTo>
                  <a:pt x="437" y="76"/>
                </a:moveTo>
                <a:cubicBezTo>
                  <a:pt x="437" y="76"/>
                  <a:pt x="438" y="75"/>
                  <a:pt x="437" y="75"/>
                </a:cubicBezTo>
                <a:cubicBezTo>
                  <a:pt x="437" y="75"/>
                  <a:pt x="437" y="75"/>
                  <a:pt x="437" y="76"/>
                </a:cubicBezTo>
                <a:close/>
                <a:moveTo>
                  <a:pt x="430" y="63"/>
                </a:moveTo>
                <a:cubicBezTo>
                  <a:pt x="430" y="63"/>
                  <a:pt x="431" y="62"/>
                  <a:pt x="431" y="62"/>
                </a:cubicBezTo>
                <a:cubicBezTo>
                  <a:pt x="430" y="62"/>
                  <a:pt x="430" y="62"/>
                  <a:pt x="430" y="63"/>
                </a:cubicBezTo>
                <a:close/>
                <a:moveTo>
                  <a:pt x="419" y="44"/>
                </a:moveTo>
                <a:cubicBezTo>
                  <a:pt x="420" y="44"/>
                  <a:pt x="421" y="44"/>
                  <a:pt x="420" y="43"/>
                </a:cubicBezTo>
                <a:cubicBezTo>
                  <a:pt x="420" y="43"/>
                  <a:pt x="420" y="44"/>
                  <a:pt x="419" y="44"/>
                </a:cubicBezTo>
                <a:close/>
                <a:moveTo>
                  <a:pt x="417" y="39"/>
                </a:moveTo>
                <a:cubicBezTo>
                  <a:pt x="417" y="39"/>
                  <a:pt x="418" y="40"/>
                  <a:pt x="418" y="39"/>
                </a:cubicBezTo>
                <a:cubicBezTo>
                  <a:pt x="418" y="39"/>
                  <a:pt x="418" y="39"/>
                  <a:pt x="418" y="39"/>
                </a:cubicBezTo>
                <a:cubicBezTo>
                  <a:pt x="418" y="39"/>
                  <a:pt x="417" y="39"/>
                  <a:pt x="417" y="39"/>
                </a:cubicBezTo>
                <a:close/>
                <a:moveTo>
                  <a:pt x="444" y="90"/>
                </a:moveTo>
                <a:cubicBezTo>
                  <a:pt x="441" y="90"/>
                  <a:pt x="438" y="90"/>
                  <a:pt x="436" y="90"/>
                </a:cubicBezTo>
                <a:cubicBezTo>
                  <a:pt x="437" y="92"/>
                  <a:pt x="438" y="91"/>
                  <a:pt x="440" y="91"/>
                </a:cubicBezTo>
                <a:cubicBezTo>
                  <a:pt x="440" y="91"/>
                  <a:pt x="440" y="91"/>
                  <a:pt x="441" y="91"/>
                </a:cubicBezTo>
                <a:cubicBezTo>
                  <a:pt x="441" y="91"/>
                  <a:pt x="441" y="91"/>
                  <a:pt x="442" y="91"/>
                </a:cubicBezTo>
                <a:cubicBezTo>
                  <a:pt x="443" y="91"/>
                  <a:pt x="444" y="91"/>
                  <a:pt x="445" y="91"/>
                </a:cubicBezTo>
                <a:cubicBezTo>
                  <a:pt x="445" y="90"/>
                  <a:pt x="445" y="90"/>
                  <a:pt x="445" y="90"/>
                </a:cubicBezTo>
                <a:cubicBezTo>
                  <a:pt x="444" y="90"/>
                  <a:pt x="444" y="90"/>
                  <a:pt x="444" y="90"/>
                </a:cubicBezTo>
                <a:close/>
                <a:moveTo>
                  <a:pt x="417" y="41"/>
                </a:moveTo>
                <a:cubicBezTo>
                  <a:pt x="417" y="41"/>
                  <a:pt x="418" y="41"/>
                  <a:pt x="418" y="41"/>
                </a:cubicBezTo>
                <a:cubicBezTo>
                  <a:pt x="418" y="41"/>
                  <a:pt x="418" y="41"/>
                  <a:pt x="418" y="40"/>
                </a:cubicBezTo>
                <a:cubicBezTo>
                  <a:pt x="417" y="40"/>
                  <a:pt x="417" y="41"/>
                  <a:pt x="417" y="41"/>
                </a:cubicBezTo>
                <a:close/>
                <a:moveTo>
                  <a:pt x="431" y="66"/>
                </a:moveTo>
                <a:cubicBezTo>
                  <a:pt x="431" y="66"/>
                  <a:pt x="432" y="66"/>
                  <a:pt x="431" y="66"/>
                </a:cubicBezTo>
                <a:close/>
                <a:moveTo>
                  <a:pt x="435" y="75"/>
                </a:moveTo>
                <a:cubicBezTo>
                  <a:pt x="436" y="75"/>
                  <a:pt x="436" y="76"/>
                  <a:pt x="436" y="75"/>
                </a:cubicBezTo>
                <a:cubicBezTo>
                  <a:pt x="436" y="75"/>
                  <a:pt x="436" y="75"/>
                  <a:pt x="436" y="75"/>
                </a:cubicBezTo>
                <a:cubicBezTo>
                  <a:pt x="436" y="75"/>
                  <a:pt x="435" y="75"/>
                  <a:pt x="435" y="75"/>
                </a:cubicBezTo>
                <a:close/>
                <a:moveTo>
                  <a:pt x="422" y="52"/>
                </a:moveTo>
                <a:cubicBezTo>
                  <a:pt x="423" y="52"/>
                  <a:pt x="423" y="52"/>
                  <a:pt x="423" y="52"/>
                </a:cubicBezTo>
                <a:cubicBezTo>
                  <a:pt x="423" y="52"/>
                  <a:pt x="423" y="51"/>
                  <a:pt x="423" y="51"/>
                </a:cubicBezTo>
                <a:cubicBezTo>
                  <a:pt x="423" y="51"/>
                  <a:pt x="422" y="51"/>
                  <a:pt x="422" y="52"/>
                </a:cubicBezTo>
                <a:close/>
                <a:moveTo>
                  <a:pt x="441" y="84"/>
                </a:moveTo>
                <a:cubicBezTo>
                  <a:pt x="440" y="85"/>
                  <a:pt x="441" y="84"/>
                  <a:pt x="441" y="84"/>
                </a:cubicBezTo>
                <a:close/>
                <a:moveTo>
                  <a:pt x="427" y="61"/>
                </a:moveTo>
                <a:cubicBezTo>
                  <a:pt x="428" y="61"/>
                  <a:pt x="428" y="61"/>
                  <a:pt x="428" y="61"/>
                </a:cubicBezTo>
                <a:cubicBezTo>
                  <a:pt x="428" y="61"/>
                  <a:pt x="427" y="61"/>
                  <a:pt x="427" y="61"/>
                </a:cubicBezTo>
                <a:close/>
                <a:moveTo>
                  <a:pt x="426" y="57"/>
                </a:moveTo>
                <a:cubicBezTo>
                  <a:pt x="425" y="57"/>
                  <a:pt x="426" y="57"/>
                  <a:pt x="426" y="57"/>
                </a:cubicBezTo>
                <a:close/>
                <a:moveTo>
                  <a:pt x="433" y="75"/>
                </a:moveTo>
                <a:cubicBezTo>
                  <a:pt x="433" y="75"/>
                  <a:pt x="434" y="75"/>
                  <a:pt x="434" y="75"/>
                </a:cubicBezTo>
                <a:cubicBezTo>
                  <a:pt x="434" y="76"/>
                  <a:pt x="433" y="76"/>
                  <a:pt x="433" y="76"/>
                </a:cubicBezTo>
                <a:cubicBezTo>
                  <a:pt x="434" y="76"/>
                  <a:pt x="434" y="76"/>
                  <a:pt x="434" y="76"/>
                </a:cubicBezTo>
                <a:cubicBezTo>
                  <a:pt x="435" y="76"/>
                  <a:pt x="435" y="75"/>
                  <a:pt x="435" y="74"/>
                </a:cubicBezTo>
                <a:cubicBezTo>
                  <a:pt x="434" y="74"/>
                  <a:pt x="434" y="75"/>
                  <a:pt x="433" y="75"/>
                </a:cubicBezTo>
                <a:close/>
                <a:moveTo>
                  <a:pt x="440" y="85"/>
                </a:moveTo>
                <a:cubicBezTo>
                  <a:pt x="440" y="85"/>
                  <a:pt x="441" y="85"/>
                  <a:pt x="440" y="85"/>
                </a:cubicBezTo>
                <a:cubicBezTo>
                  <a:pt x="440" y="85"/>
                  <a:pt x="440" y="85"/>
                  <a:pt x="440" y="85"/>
                </a:cubicBezTo>
                <a:close/>
                <a:moveTo>
                  <a:pt x="430" y="66"/>
                </a:moveTo>
                <a:cubicBezTo>
                  <a:pt x="430" y="66"/>
                  <a:pt x="430" y="66"/>
                  <a:pt x="430" y="66"/>
                </a:cubicBezTo>
                <a:close/>
                <a:moveTo>
                  <a:pt x="419" y="49"/>
                </a:moveTo>
                <a:cubicBezTo>
                  <a:pt x="419" y="49"/>
                  <a:pt x="420" y="49"/>
                  <a:pt x="420" y="48"/>
                </a:cubicBezTo>
                <a:cubicBezTo>
                  <a:pt x="419" y="48"/>
                  <a:pt x="419" y="49"/>
                  <a:pt x="419" y="49"/>
                </a:cubicBezTo>
                <a:close/>
                <a:moveTo>
                  <a:pt x="432" y="75"/>
                </a:moveTo>
                <a:cubicBezTo>
                  <a:pt x="432" y="75"/>
                  <a:pt x="433" y="75"/>
                  <a:pt x="433" y="75"/>
                </a:cubicBezTo>
                <a:cubicBezTo>
                  <a:pt x="432" y="75"/>
                  <a:pt x="432" y="75"/>
                  <a:pt x="432" y="75"/>
                </a:cubicBezTo>
                <a:close/>
                <a:moveTo>
                  <a:pt x="426" y="90"/>
                </a:moveTo>
                <a:cubicBezTo>
                  <a:pt x="426" y="91"/>
                  <a:pt x="428" y="90"/>
                  <a:pt x="430" y="91"/>
                </a:cubicBezTo>
                <a:cubicBezTo>
                  <a:pt x="431" y="90"/>
                  <a:pt x="432" y="91"/>
                  <a:pt x="434" y="90"/>
                </a:cubicBezTo>
                <a:cubicBezTo>
                  <a:pt x="434" y="91"/>
                  <a:pt x="435" y="91"/>
                  <a:pt x="435" y="91"/>
                </a:cubicBezTo>
                <a:cubicBezTo>
                  <a:pt x="435" y="91"/>
                  <a:pt x="436" y="91"/>
                  <a:pt x="436" y="90"/>
                </a:cubicBezTo>
                <a:cubicBezTo>
                  <a:pt x="435" y="90"/>
                  <a:pt x="435" y="90"/>
                  <a:pt x="435" y="90"/>
                </a:cubicBezTo>
                <a:cubicBezTo>
                  <a:pt x="434" y="90"/>
                  <a:pt x="434" y="90"/>
                  <a:pt x="434" y="90"/>
                </a:cubicBezTo>
                <a:cubicBezTo>
                  <a:pt x="435" y="90"/>
                  <a:pt x="437" y="89"/>
                  <a:pt x="438" y="89"/>
                </a:cubicBezTo>
                <a:cubicBezTo>
                  <a:pt x="439" y="89"/>
                  <a:pt x="439" y="88"/>
                  <a:pt x="440" y="88"/>
                </a:cubicBezTo>
                <a:cubicBezTo>
                  <a:pt x="439" y="87"/>
                  <a:pt x="438" y="87"/>
                  <a:pt x="437" y="88"/>
                </a:cubicBezTo>
                <a:cubicBezTo>
                  <a:pt x="435" y="87"/>
                  <a:pt x="433" y="86"/>
                  <a:pt x="432" y="88"/>
                </a:cubicBezTo>
                <a:cubicBezTo>
                  <a:pt x="431" y="87"/>
                  <a:pt x="430" y="88"/>
                  <a:pt x="430" y="87"/>
                </a:cubicBezTo>
                <a:cubicBezTo>
                  <a:pt x="428" y="88"/>
                  <a:pt x="427" y="87"/>
                  <a:pt x="425" y="88"/>
                </a:cubicBezTo>
                <a:cubicBezTo>
                  <a:pt x="425" y="88"/>
                  <a:pt x="425" y="88"/>
                  <a:pt x="425" y="89"/>
                </a:cubicBezTo>
                <a:cubicBezTo>
                  <a:pt x="424" y="89"/>
                  <a:pt x="424" y="88"/>
                  <a:pt x="424" y="88"/>
                </a:cubicBezTo>
                <a:cubicBezTo>
                  <a:pt x="424" y="88"/>
                  <a:pt x="423" y="89"/>
                  <a:pt x="423" y="88"/>
                </a:cubicBezTo>
                <a:cubicBezTo>
                  <a:pt x="423" y="88"/>
                  <a:pt x="423" y="88"/>
                  <a:pt x="424" y="88"/>
                </a:cubicBezTo>
                <a:cubicBezTo>
                  <a:pt x="423" y="87"/>
                  <a:pt x="423" y="87"/>
                  <a:pt x="422" y="87"/>
                </a:cubicBezTo>
                <a:cubicBezTo>
                  <a:pt x="422" y="88"/>
                  <a:pt x="423" y="88"/>
                  <a:pt x="422" y="88"/>
                </a:cubicBezTo>
                <a:cubicBezTo>
                  <a:pt x="423" y="88"/>
                  <a:pt x="422" y="89"/>
                  <a:pt x="423" y="89"/>
                </a:cubicBezTo>
                <a:cubicBezTo>
                  <a:pt x="425" y="90"/>
                  <a:pt x="427" y="89"/>
                  <a:pt x="429" y="90"/>
                </a:cubicBezTo>
                <a:cubicBezTo>
                  <a:pt x="431" y="89"/>
                  <a:pt x="432" y="90"/>
                  <a:pt x="433" y="90"/>
                </a:cubicBezTo>
                <a:cubicBezTo>
                  <a:pt x="432" y="91"/>
                  <a:pt x="431" y="90"/>
                  <a:pt x="429" y="90"/>
                </a:cubicBezTo>
                <a:cubicBezTo>
                  <a:pt x="428" y="90"/>
                  <a:pt x="427" y="90"/>
                  <a:pt x="426" y="90"/>
                </a:cubicBezTo>
                <a:close/>
                <a:moveTo>
                  <a:pt x="431" y="88"/>
                </a:moveTo>
                <a:cubicBezTo>
                  <a:pt x="431" y="88"/>
                  <a:pt x="430" y="88"/>
                  <a:pt x="431" y="88"/>
                </a:cubicBezTo>
                <a:close/>
                <a:moveTo>
                  <a:pt x="436" y="85"/>
                </a:moveTo>
                <a:cubicBezTo>
                  <a:pt x="437" y="85"/>
                  <a:pt x="437" y="85"/>
                  <a:pt x="437" y="85"/>
                </a:cubicBezTo>
                <a:cubicBezTo>
                  <a:pt x="437" y="85"/>
                  <a:pt x="437" y="85"/>
                  <a:pt x="436" y="85"/>
                </a:cubicBezTo>
                <a:close/>
                <a:moveTo>
                  <a:pt x="413" y="41"/>
                </a:moveTo>
                <a:cubicBezTo>
                  <a:pt x="413" y="41"/>
                  <a:pt x="413" y="42"/>
                  <a:pt x="413" y="42"/>
                </a:cubicBezTo>
                <a:cubicBezTo>
                  <a:pt x="413" y="42"/>
                  <a:pt x="414" y="41"/>
                  <a:pt x="414" y="41"/>
                </a:cubicBezTo>
                <a:cubicBezTo>
                  <a:pt x="413" y="41"/>
                  <a:pt x="413" y="41"/>
                  <a:pt x="413" y="41"/>
                </a:cubicBezTo>
                <a:close/>
                <a:moveTo>
                  <a:pt x="421" y="77"/>
                </a:moveTo>
                <a:cubicBezTo>
                  <a:pt x="422" y="77"/>
                  <a:pt x="421" y="77"/>
                  <a:pt x="422" y="76"/>
                </a:cubicBezTo>
                <a:cubicBezTo>
                  <a:pt x="422" y="76"/>
                  <a:pt x="422" y="77"/>
                  <a:pt x="423" y="76"/>
                </a:cubicBezTo>
                <a:cubicBezTo>
                  <a:pt x="424" y="75"/>
                  <a:pt x="426" y="76"/>
                  <a:pt x="428" y="76"/>
                </a:cubicBezTo>
                <a:cubicBezTo>
                  <a:pt x="429" y="77"/>
                  <a:pt x="430" y="75"/>
                  <a:pt x="432" y="76"/>
                </a:cubicBezTo>
                <a:cubicBezTo>
                  <a:pt x="431" y="75"/>
                  <a:pt x="432" y="75"/>
                  <a:pt x="431" y="75"/>
                </a:cubicBezTo>
                <a:cubicBezTo>
                  <a:pt x="430" y="75"/>
                  <a:pt x="429" y="74"/>
                  <a:pt x="427" y="75"/>
                </a:cubicBezTo>
                <a:cubicBezTo>
                  <a:pt x="426" y="74"/>
                  <a:pt x="423" y="74"/>
                  <a:pt x="421" y="76"/>
                </a:cubicBezTo>
                <a:cubicBezTo>
                  <a:pt x="421" y="74"/>
                  <a:pt x="418" y="75"/>
                  <a:pt x="417" y="75"/>
                </a:cubicBezTo>
                <a:cubicBezTo>
                  <a:pt x="417" y="75"/>
                  <a:pt x="417" y="76"/>
                  <a:pt x="417" y="76"/>
                </a:cubicBezTo>
                <a:cubicBezTo>
                  <a:pt x="417" y="76"/>
                  <a:pt x="418" y="77"/>
                  <a:pt x="419" y="76"/>
                </a:cubicBezTo>
                <a:cubicBezTo>
                  <a:pt x="420" y="76"/>
                  <a:pt x="420" y="76"/>
                  <a:pt x="421" y="76"/>
                </a:cubicBezTo>
                <a:cubicBezTo>
                  <a:pt x="421" y="77"/>
                  <a:pt x="420" y="76"/>
                  <a:pt x="421" y="77"/>
                </a:cubicBezTo>
                <a:cubicBezTo>
                  <a:pt x="421" y="77"/>
                  <a:pt x="421" y="77"/>
                  <a:pt x="421" y="77"/>
                </a:cubicBezTo>
                <a:close/>
                <a:moveTo>
                  <a:pt x="427" y="68"/>
                </a:moveTo>
                <a:cubicBezTo>
                  <a:pt x="427" y="67"/>
                  <a:pt x="427" y="68"/>
                  <a:pt x="427" y="68"/>
                </a:cubicBezTo>
                <a:close/>
                <a:moveTo>
                  <a:pt x="421" y="61"/>
                </a:moveTo>
                <a:cubicBezTo>
                  <a:pt x="422" y="61"/>
                  <a:pt x="423" y="62"/>
                  <a:pt x="423" y="62"/>
                </a:cubicBezTo>
                <a:cubicBezTo>
                  <a:pt x="423" y="61"/>
                  <a:pt x="424" y="62"/>
                  <a:pt x="424" y="61"/>
                </a:cubicBezTo>
                <a:cubicBezTo>
                  <a:pt x="424" y="61"/>
                  <a:pt x="424" y="61"/>
                  <a:pt x="423" y="61"/>
                </a:cubicBezTo>
                <a:cubicBezTo>
                  <a:pt x="423" y="61"/>
                  <a:pt x="422" y="61"/>
                  <a:pt x="421" y="61"/>
                </a:cubicBezTo>
                <a:close/>
                <a:moveTo>
                  <a:pt x="410" y="40"/>
                </a:moveTo>
                <a:cubicBezTo>
                  <a:pt x="410" y="40"/>
                  <a:pt x="410" y="40"/>
                  <a:pt x="410" y="40"/>
                </a:cubicBezTo>
                <a:cubicBezTo>
                  <a:pt x="410" y="40"/>
                  <a:pt x="411" y="40"/>
                  <a:pt x="411" y="40"/>
                </a:cubicBezTo>
                <a:cubicBezTo>
                  <a:pt x="410" y="40"/>
                  <a:pt x="410" y="40"/>
                  <a:pt x="410" y="40"/>
                </a:cubicBezTo>
                <a:close/>
                <a:moveTo>
                  <a:pt x="411" y="44"/>
                </a:moveTo>
                <a:cubicBezTo>
                  <a:pt x="412" y="44"/>
                  <a:pt x="413" y="44"/>
                  <a:pt x="412" y="44"/>
                </a:cubicBezTo>
                <a:cubicBezTo>
                  <a:pt x="412" y="44"/>
                  <a:pt x="411" y="43"/>
                  <a:pt x="411" y="44"/>
                </a:cubicBezTo>
                <a:close/>
                <a:moveTo>
                  <a:pt x="409" y="42"/>
                </a:moveTo>
                <a:cubicBezTo>
                  <a:pt x="410" y="42"/>
                  <a:pt x="410" y="41"/>
                  <a:pt x="410" y="41"/>
                </a:cubicBezTo>
                <a:cubicBezTo>
                  <a:pt x="409" y="41"/>
                  <a:pt x="409" y="40"/>
                  <a:pt x="408" y="40"/>
                </a:cubicBezTo>
                <a:cubicBezTo>
                  <a:pt x="409" y="41"/>
                  <a:pt x="409" y="41"/>
                  <a:pt x="409" y="41"/>
                </a:cubicBezTo>
                <a:cubicBezTo>
                  <a:pt x="409" y="41"/>
                  <a:pt x="409" y="42"/>
                  <a:pt x="409" y="42"/>
                </a:cubicBezTo>
                <a:cubicBezTo>
                  <a:pt x="410" y="42"/>
                  <a:pt x="410" y="42"/>
                  <a:pt x="410" y="42"/>
                </a:cubicBezTo>
                <a:cubicBezTo>
                  <a:pt x="410" y="42"/>
                  <a:pt x="410" y="42"/>
                  <a:pt x="409" y="42"/>
                </a:cubicBezTo>
                <a:close/>
                <a:moveTo>
                  <a:pt x="420" y="62"/>
                </a:moveTo>
                <a:cubicBezTo>
                  <a:pt x="420" y="61"/>
                  <a:pt x="420" y="62"/>
                  <a:pt x="421" y="61"/>
                </a:cubicBezTo>
                <a:cubicBezTo>
                  <a:pt x="420" y="61"/>
                  <a:pt x="420" y="61"/>
                  <a:pt x="420" y="61"/>
                </a:cubicBezTo>
                <a:cubicBezTo>
                  <a:pt x="420" y="61"/>
                  <a:pt x="420" y="61"/>
                  <a:pt x="420" y="62"/>
                </a:cubicBezTo>
                <a:close/>
                <a:moveTo>
                  <a:pt x="420" y="62"/>
                </a:moveTo>
                <a:cubicBezTo>
                  <a:pt x="420" y="62"/>
                  <a:pt x="420" y="63"/>
                  <a:pt x="421" y="62"/>
                </a:cubicBezTo>
                <a:cubicBezTo>
                  <a:pt x="421" y="62"/>
                  <a:pt x="421" y="61"/>
                  <a:pt x="420" y="62"/>
                </a:cubicBezTo>
                <a:close/>
                <a:moveTo>
                  <a:pt x="419" y="61"/>
                </a:moveTo>
                <a:cubicBezTo>
                  <a:pt x="419" y="61"/>
                  <a:pt x="419" y="61"/>
                  <a:pt x="419" y="61"/>
                </a:cubicBezTo>
                <a:cubicBezTo>
                  <a:pt x="420" y="61"/>
                  <a:pt x="420" y="61"/>
                  <a:pt x="420" y="61"/>
                </a:cubicBezTo>
                <a:cubicBezTo>
                  <a:pt x="420" y="61"/>
                  <a:pt x="420" y="61"/>
                  <a:pt x="420" y="60"/>
                </a:cubicBezTo>
                <a:cubicBezTo>
                  <a:pt x="419" y="61"/>
                  <a:pt x="419" y="61"/>
                  <a:pt x="419" y="61"/>
                </a:cubicBezTo>
                <a:close/>
                <a:moveTo>
                  <a:pt x="432" y="85"/>
                </a:moveTo>
                <a:cubicBezTo>
                  <a:pt x="432" y="85"/>
                  <a:pt x="433" y="85"/>
                  <a:pt x="433" y="85"/>
                </a:cubicBezTo>
                <a:cubicBezTo>
                  <a:pt x="432" y="85"/>
                  <a:pt x="432" y="85"/>
                  <a:pt x="432" y="85"/>
                </a:cubicBezTo>
                <a:cubicBezTo>
                  <a:pt x="432" y="85"/>
                  <a:pt x="432" y="85"/>
                  <a:pt x="432" y="85"/>
                </a:cubicBezTo>
                <a:close/>
                <a:moveTo>
                  <a:pt x="421" y="65"/>
                </a:moveTo>
                <a:cubicBezTo>
                  <a:pt x="421" y="65"/>
                  <a:pt x="422" y="65"/>
                  <a:pt x="421" y="65"/>
                </a:cubicBezTo>
                <a:cubicBezTo>
                  <a:pt x="421" y="65"/>
                  <a:pt x="421" y="65"/>
                  <a:pt x="421" y="65"/>
                </a:cubicBezTo>
                <a:close/>
                <a:moveTo>
                  <a:pt x="425" y="72"/>
                </a:moveTo>
                <a:cubicBezTo>
                  <a:pt x="425" y="72"/>
                  <a:pt x="425" y="72"/>
                  <a:pt x="425" y="72"/>
                </a:cubicBezTo>
                <a:cubicBezTo>
                  <a:pt x="425" y="72"/>
                  <a:pt x="425" y="72"/>
                  <a:pt x="425" y="72"/>
                </a:cubicBezTo>
                <a:cubicBezTo>
                  <a:pt x="425" y="72"/>
                  <a:pt x="425" y="72"/>
                  <a:pt x="425" y="72"/>
                </a:cubicBezTo>
                <a:cubicBezTo>
                  <a:pt x="425" y="72"/>
                  <a:pt x="425" y="72"/>
                  <a:pt x="425" y="72"/>
                </a:cubicBezTo>
                <a:close/>
                <a:moveTo>
                  <a:pt x="419" y="61"/>
                </a:moveTo>
                <a:cubicBezTo>
                  <a:pt x="419" y="60"/>
                  <a:pt x="418" y="61"/>
                  <a:pt x="419" y="61"/>
                </a:cubicBezTo>
                <a:close/>
                <a:moveTo>
                  <a:pt x="419" y="62"/>
                </a:moveTo>
                <a:cubicBezTo>
                  <a:pt x="419" y="62"/>
                  <a:pt x="419" y="63"/>
                  <a:pt x="420" y="62"/>
                </a:cubicBezTo>
                <a:cubicBezTo>
                  <a:pt x="420" y="62"/>
                  <a:pt x="419" y="62"/>
                  <a:pt x="419" y="62"/>
                </a:cubicBezTo>
                <a:close/>
                <a:moveTo>
                  <a:pt x="422" y="68"/>
                </a:moveTo>
                <a:cubicBezTo>
                  <a:pt x="422" y="68"/>
                  <a:pt x="422" y="68"/>
                  <a:pt x="423" y="68"/>
                </a:cubicBezTo>
                <a:cubicBezTo>
                  <a:pt x="423" y="68"/>
                  <a:pt x="423" y="68"/>
                  <a:pt x="423" y="67"/>
                </a:cubicBezTo>
                <a:cubicBezTo>
                  <a:pt x="422" y="67"/>
                  <a:pt x="422" y="68"/>
                  <a:pt x="422" y="68"/>
                </a:cubicBezTo>
                <a:close/>
                <a:moveTo>
                  <a:pt x="430" y="84"/>
                </a:moveTo>
                <a:cubicBezTo>
                  <a:pt x="431" y="85"/>
                  <a:pt x="431" y="85"/>
                  <a:pt x="432" y="85"/>
                </a:cubicBezTo>
                <a:cubicBezTo>
                  <a:pt x="431" y="85"/>
                  <a:pt x="431" y="84"/>
                  <a:pt x="430" y="84"/>
                </a:cubicBezTo>
                <a:close/>
                <a:moveTo>
                  <a:pt x="409" y="43"/>
                </a:moveTo>
                <a:cubicBezTo>
                  <a:pt x="408" y="43"/>
                  <a:pt x="408" y="43"/>
                  <a:pt x="408" y="44"/>
                </a:cubicBezTo>
                <a:cubicBezTo>
                  <a:pt x="408" y="43"/>
                  <a:pt x="409" y="43"/>
                  <a:pt x="409" y="43"/>
                </a:cubicBezTo>
                <a:cubicBezTo>
                  <a:pt x="409" y="43"/>
                  <a:pt x="409" y="43"/>
                  <a:pt x="409" y="43"/>
                </a:cubicBezTo>
                <a:close/>
                <a:moveTo>
                  <a:pt x="416" y="57"/>
                </a:moveTo>
                <a:cubicBezTo>
                  <a:pt x="416" y="57"/>
                  <a:pt x="417" y="57"/>
                  <a:pt x="416" y="57"/>
                </a:cubicBezTo>
                <a:close/>
                <a:moveTo>
                  <a:pt x="421" y="66"/>
                </a:moveTo>
                <a:cubicBezTo>
                  <a:pt x="420" y="66"/>
                  <a:pt x="421" y="67"/>
                  <a:pt x="421" y="66"/>
                </a:cubicBezTo>
                <a:close/>
                <a:moveTo>
                  <a:pt x="416" y="60"/>
                </a:moveTo>
                <a:cubicBezTo>
                  <a:pt x="417" y="59"/>
                  <a:pt x="417" y="60"/>
                  <a:pt x="417" y="59"/>
                </a:cubicBezTo>
                <a:cubicBezTo>
                  <a:pt x="417" y="59"/>
                  <a:pt x="416" y="59"/>
                  <a:pt x="416" y="60"/>
                </a:cubicBezTo>
                <a:close/>
                <a:moveTo>
                  <a:pt x="415" y="61"/>
                </a:moveTo>
                <a:cubicBezTo>
                  <a:pt x="415" y="61"/>
                  <a:pt x="416" y="61"/>
                  <a:pt x="416" y="61"/>
                </a:cubicBezTo>
                <a:cubicBezTo>
                  <a:pt x="416" y="60"/>
                  <a:pt x="417" y="61"/>
                  <a:pt x="417" y="61"/>
                </a:cubicBezTo>
                <a:cubicBezTo>
                  <a:pt x="417" y="60"/>
                  <a:pt x="416" y="60"/>
                  <a:pt x="415" y="61"/>
                </a:cubicBezTo>
                <a:close/>
                <a:moveTo>
                  <a:pt x="420" y="68"/>
                </a:moveTo>
                <a:cubicBezTo>
                  <a:pt x="421" y="68"/>
                  <a:pt x="421" y="67"/>
                  <a:pt x="420" y="68"/>
                </a:cubicBezTo>
                <a:close/>
                <a:moveTo>
                  <a:pt x="424" y="77"/>
                </a:moveTo>
                <a:cubicBezTo>
                  <a:pt x="425" y="77"/>
                  <a:pt x="425" y="77"/>
                  <a:pt x="426" y="77"/>
                </a:cubicBezTo>
                <a:cubicBezTo>
                  <a:pt x="426" y="77"/>
                  <a:pt x="426" y="77"/>
                  <a:pt x="426" y="76"/>
                </a:cubicBezTo>
                <a:cubicBezTo>
                  <a:pt x="425" y="76"/>
                  <a:pt x="424" y="76"/>
                  <a:pt x="424" y="77"/>
                </a:cubicBezTo>
                <a:close/>
                <a:moveTo>
                  <a:pt x="419" y="66"/>
                </a:moveTo>
                <a:cubicBezTo>
                  <a:pt x="419" y="66"/>
                  <a:pt x="419" y="66"/>
                  <a:pt x="420" y="66"/>
                </a:cubicBezTo>
                <a:cubicBezTo>
                  <a:pt x="420" y="66"/>
                  <a:pt x="419" y="66"/>
                  <a:pt x="419" y="66"/>
                </a:cubicBezTo>
                <a:close/>
                <a:moveTo>
                  <a:pt x="414" y="57"/>
                </a:moveTo>
                <a:cubicBezTo>
                  <a:pt x="414" y="57"/>
                  <a:pt x="414" y="57"/>
                  <a:pt x="415" y="57"/>
                </a:cubicBezTo>
                <a:cubicBezTo>
                  <a:pt x="415" y="57"/>
                  <a:pt x="415" y="57"/>
                  <a:pt x="415" y="56"/>
                </a:cubicBezTo>
                <a:cubicBezTo>
                  <a:pt x="414" y="57"/>
                  <a:pt x="414" y="57"/>
                  <a:pt x="414" y="57"/>
                </a:cubicBezTo>
                <a:close/>
                <a:moveTo>
                  <a:pt x="414" y="59"/>
                </a:moveTo>
                <a:cubicBezTo>
                  <a:pt x="414" y="60"/>
                  <a:pt x="416" y="60"/>
                  <a:pt x="416" y="59"/>
                </a:cubicBezTo>
                <a:cubicBezTo>
                  <a:pt x="415" y="59"/>
                  <a:pt x="415" y="59"/>
                  <a:pt x="414" y="59"/>
                </a:cubicBezTo>
                <a:close/>
                <a:moveTo>
                  <a:pt x="421" y="72"/>
                </a:moveTo>
                <a:cubicBezTo>
                  <a:pt x="422" y="72"/>
                  <a:pt x="422" y="72"/>
                  <a:pt x="422" y="72"/>
                </a:cubicBezTo>
                <a:cubicBezTo>
                  <a:pt x="422" y="71"/>
                  <a:pt x="421" y="71"/>
                  <a:pt x="421" y="72"/>
                </a:cubicBezTo>
                <a:close/>
                <a:moveTo>
                  <a:pt x="404" y="39"/>
                </a:moveTo>
                <a:cubicBezTo>
                  <a:pt x="404" y="40"/>
                  <a:pt x="405" y="40"/>
                  <a:pt x="405" y="39"/>
                </a:cubicBezTo>
                <a:cubicBezTo>
                  <a:pt x="405" y="39"/>
                  <a:pt x="404" y="39"/>
                  <a:pt x="404" y="39"/>
                </a:cubicBezTo>
                <a:close/>
                <a:moveTo>
                  <a:pt x="415" y="62"/>
                </a:moveTo>
                <a:cubicBezTo>
                  <a:pt x="415" y="63"/>
                  <a:pt x="417" y="62"/>
                  <a:pt x="417" y="62"/>
                </a:cubicBezTo>
                <a:cubicBezTo>
                  <a:pt x="416" y="62"/>
                  <a:pt x="415" y="61"/>
                  <a:pt x="415" y="62"/>
                </a:cubicBezTo>
                <a:close/>
                <a:moveTo>
                  <a:pt x="419" y="68"/>
                </a:moveTo>
                <a:cubicBezTo>
                  <a:pt x="419" y="68"/>
                  <a:pt x="420" y="68"/>
                  <a:pt x="420" y="67"/>
                </a:cubicBezTo>
                <a:cubicBezTo>
                  <a:pt x="420" y="67"/>
                  <a:pt x="419" y="67"/>
                  <a:pt x="419" y="68"/>
                </a:cubicBezTo>
                <a:close/>
                <a:moveTo>
                  <a:pt x="409" y="48"/>
                </a:moveTo>
                <a:cubicBezTo>
                  <a:pt x="409" y="49"/>
                  <a:pt x="410" y="48"/>
                  <a:pt x="409" y="48"/>
                </a:cubicBezTo>
                <a:close/>
                <a:moveTo>
                  <a:pt x="413" y="57"/>
                </a:moveTo>
                <a:cubicBezTo>
                  <a:pt x="413" y="57"/>
                  <a:pt x="413" y="57"/>
                  <a:pt x="413" y="58"/>
                </a:cubicBezTo>
                <a:cubicBezTo>
                  <a:pt x="413" y="58"/>
                  <a:pt x="413" y="58"/>
                  <a:pt x="414" y="57"/>
                </a:cubicBezTo>
                <a:cubicBezTo>
                  <a:pt x="414" y="57"/>
                  <a:pt x="413" y="57"/>
                  <a:pt x="413" y="57"/>
                </a:cubicBezTo>
                <a:close/>
                <a:moveTo>
                  <a:pt x="405" y="43"/>
                </a:moveTo>
                <a:cubicBezTo>
                  <a:pt x="405" y="44"/>
                  <a:pt x="406" y="43"/>
                  <a:pt x="406" y="43"/>
                </a:cubicBezTo>
                <a:cubicBezTo>
                  <a:pt x="406" y="43"/>
                  <a:pt x="405" y="43"/>
                  <a:pt x="405" y="43"/>
                </a:cubicBezTo>
                <a:close/>
                <a:moveTo>
                  <a:pt x="505" y="229"/>
                </a:moveTo>
                <a:cubicBezTo>
                  <a:pt x="505" y="229"/>
                  <a:pt x="505" y="229"/>
                  <a:pt x="505" y="229"/>
                </a:cubicBezTo>
                <a:cubicBezTo>
                  <a:pt x="505" y="229"/>
                  <a:pt x="506" y="229"/>
                  <a:pt x="505" y="229"/>
                </a:cubicBezTo>
                <a:cubicBezTo>
                  <a:pt x="505" y="229"/>
                  <a:pt x="505" y="228"/>
                  <a:pt x="505" y="229"/>
                </a:cubicBezTo>
                <a:close/>
                <a:moveTo>
                  <a:pt x="396" y="42"/>
                </a:moveTo>
                <a:cubicBezTo>
                  <a:pt x="396" y="43"/>
                  <a:pt x="396" y="43"/>
                  <a:pt x="396" y="43"/>
                </a:cubicBezTo>
                <a:cubicBezTo>
                  <a:pt x="397" y="44"/>
                  <a:pt x="398" y="44"/>
                  <a:pt x="398" y="43"/>
                </a:cubicBezTo>
                <a:cubicBezTo>
                  <a:pt x="399" y="44"/>
                  <a:pt x="401" y="44"/>
                  <a:pt x="402" y="44"/>
                </a:cubicBezTo>
                <a:cubicBezTo>
                  <a:pt x="402" y="44"/>
                  <a:pt x="402" y="44"/>
                  <a:pt x="402" y="44"/>
                </a:cubicBezTo>
                <a:cubicBezTo>
                  <a:pt x="403" y="44"/>
                  <a:pt x="403" y="44"/>
                  <a:pt x="404" y="44"/>
                </a:cubicBezTo>
                <a:cubicBezTo>
                  <a:pt x="403" y="44"/>
                  <a:pt x="404" y="43"/>
                  <a:pt x="403" y="43"/>
                </a:cubicBezTo>
                <a:cubicBezTo>
                  <a:pt x="402" y="44"/>
                  <a:pt x="402" y="42"/>
                  <a:pt x="401" y="42"/>
                </a:cubicBezTo>
                <a:cubicBezTo>
                  <a:pt x="401" y="42"/>
                  <a:pt x="401" y="43"/>
                  <a:pt x="401" y="43"/>
                </a:cubicBezTo>
                <a:cubicBezTo>
                  <a:pt x="400" y="41"/>
                  <a:pt x="397" y="44"/>
                  <a:pt x="397" y="42"/>
                </a:cubicBezTo>
                <a:cubicBezTo>
                  <a:pt x="398" y="42"/>
                  <a:pt x="398" y="41"/>
                  <a:pt x="398" y="41"/>
                </a:cubicBezTo>
                <a:cubicBezTo>
                  <a:pt x="399" y="42"/>
                  <a:pt x="400" y="41"/>
                  <a:pt x="401" y="42"/>
                </a:cubicBezTo>
                <a:cubicBezTo>
                  <a:pt x="402" y="41"/>
                  <a:pt x="402" y="42"/>
                  <a:pt x="403" y="42"/>
                </a:cubicBezTo>
                <a:cubicBezTo>
                  <a:pt x="403" y="41"/>
                  <a:pt x="403" y="40"/>
                  <a:pt x="404" y="40"/>
                </a:cubicBezTo>
                <a:cubicBezTo>
                  <a:pt x="404" y="40"/>
                  <a:pt x="403" y="40"/>
                  <a:pt x="403" y="39"/>
                </a:cubicBezTo>
                <a:cubicBezTo>
                  <a:pt x="403" y="40"/>
                  <a:pt x="403" y="40"/>
                  <a:pt x="402" y="40"/>
                </a:cubicBezTo>
                <a:cubicBezTo>
                  <a:pt x="401" y="40"/>
                  <a:pt x="399" y="38"/>
                  <a:pt x="398" y="40"/>
                </a:cubicBezTo>
                <a:cubicBezTo>
                  <a:pt x="397" y="39"/>
                  <a:pt x="397" y="39"/>
                  <a:pt x="396" y="39"/>
                </a:cubicBezTo>
                <a:cubicBezTo>
                  <a:pt x="395" y="39"/>
                  <a:pt x="396" y="40"/>
                  <a:pt x="395" y="40"/>
                </a:cubicBezTo>
                <a:cubicBezTo>
                  <a:pt x="394" y="40"/>
                  <a:pt x="395" y="40"/>
                  <a:pt x="395" y="39"/>
                </a:cubicBezTo>
                <a:cubicBezTo>
                  <a:pt x="394" y="39"/>
                  <a:pt x="394" y="40"/>
                  <a:pt x="394" y="40"/>
                </a:cubicBezTo>
                <a:cubicBezTo>
                  <a:pt x="394" y="40"/>
                  <a:pt x="395" y="40"/>
                  <a:pt x="395" y="41"/>
                </a:cubicBezTo>
                <a:cubicBezTo>
                  <a:pt x="394" y="41"/>
                  <a:pt x="394" y="41"/>
                  <a:pt x="393" y="41"/>
                </a:cubicBezTo>
                <a:cubicBezTo>
                  <a:pt x="393" y="42"/>
                  <a:pt x="394" y="42"/>
                  <a:pt x="394" y="42"/>
                </a:cubicBezTo>
                <a:cubicBezTo>
                  <a:pt x="394" y="42"/>
                  <a:pt x="393" y="42"/>
                  <a:pt x="392" y="43"/>
                </a:cubicBezTo>
                <a:cubicBezTo>
                  <a:pt x="393" y="42"/>
                  <a:pt x="395" y="43"/>
                  <a:pt x="396" y="42"/>
                </a:cubicBezTo>
                <a:close/>
                <a:moveTo>
                  <a:pt x="399" y="40"/>
                </a:moveTo>
                <a:cubicBezTo>
                  <a:pt x="399" y="41"/>
                  <a:pt x="399" y="41"/>
                  <a:pt x="399" y="41"/>
                </a:cubicBezTo>
                <a:cubicBezTo>
                  <a:pt x="399" y="41"/>
                  <a:pt x="399" y="41"/>
                  <a:pt x="399" y="41"/>
                </a:cubicBezTo>
                <a:cubicBezTo>
                  <a:pt x="399" y="41"/>
                  <a:pt x="399" y="41"/>
                  <a:pt x="399" y="40"/>
                </a:cubicBezTo>
                <a:close/>
                <a:moveTo>
                  <a:pt x="396" y="41"/>
                </a:moveTo>
                <a:cubicBezTo>
                  <a:pt x="396" y="41"/>
                  <a:pt x="396" y="41"/>
                  <a:pt x="396" y="41"/>
                </a:cubicBezTo>
                <a:cubicBezTo>
                  <a:pt x="396" y="41"/>
                  <a:pt x="396" y="41"/>
                  <a:pt x="396" y="41"/>
                </a:cubicBezTo>
                <a:close/>
                <a:moveTo>
                  <a:pt x="396" y="42"/>
                </a:moveTo>
                <a:cubicBezTo>
                  <a:pt x="396" y="42"/>
                  <a:pt x="396" y="42"/>
                  <a:pt x="396" y="42"/>
                </a:cubicBezTo>
                <a:close/>
                <a:moveTo>
                  <a:pt x="415" y="61"/>
                </a:moveTo>
                <a:cubicBezTo>
                  <a:pt x="415" y="61"/>
                  <a:pt x="415" y="61"/>
                  <a:pt x="415" y="62"/>
                </a:cubicBezTo>
                <a:cubicBezTo>
                  <a:pt x="415" y="61"/>
                  <a:pt x="415" y="61"/>
                  <a:pt x="415" y="61"/>
                </a:cubicBezTo>
                <a:cubicBezTo>
                  <a:pt x="415" y="61"/>
                  <a:pt x="415" y="61"/>
                  <a:pt x="415" y="61"/>
                </a:cubicBezTo>
                <a:close/>
                <a:moveTo>
                  <a:pt x="419" y="72"/>
                </a:moveTo>
                <a:cubicBezTo>
                  <a:pt x="419" y="72"/>
                  <a:pt x="421" y="72"/>
                  <a:pt x="421" y="72"/>
                </a:cubicBezTo>
                <a:cubicBezTo>
                  <a:pt x="420" y="72"/>
                  <a:pt x="420" y="71"/>
                  <a:pt x="419" y="72"/>
                </a:cubicBezTo>
                <a:close/>
                <a:moveTo>
                  <a:pt x="506" y="233"/>
                </a:moveTo>
                <a:cubicBezTo>
                  <a:pt x="506" y="233"/>
                  <a:pt x="506" y="233"/>
                  <a:pt x="507" y="233"/>
                </a:cubicBezTo>
                <a:cubicBezTo>
                  <a:pt x="507" y="233"/>
                  <a:pt x="507" y="232"/>
                  <a:pt x="507" y="232"/>
                </a:cubicBezTo>
                <a:cubicBezTo>
                  <a:pt x="506" y="232"/>
                  <a:pt x="506" y="232"/>
                  <a:pt x="506" y="233"/>
                </a:cubicBezTo>
                <a:close/>
                <a:moveTo>
                  <a:pt x="404" y="42"/>
                </a:moveTo>
                <a:cubicBezTo>
                  <a:pt x="404" y="42"/>
                  <a:pt x="404" y="43"/>
                  <a:pt x="405" y="43"/>
                </a:cubicBezTo>
                <a:cubicBezTo>
                  <a:pt x="405" y="43"/>
                  <a:pt x="405" y="43"/>
                  <a:pt x="405" y="42"/>
                </a:cubicBezTo>
                <a:cubicBezTo>
                  <a:pt x="405" y="42"/>
                  <a:pt x="405" y="42"/>
                  <a:pt x="405" y="42"/>
                </a:cubicBezTo>
                <a:cubicBezTo>
                  <a:pt x="405" y="42"/>
                  <a:pt x="404" y="42"/>
                  <a:pt x="404" y="42"/>
                </a:cubicBezTo>
                <a:close/>
                <a:moveTo>
                  <a:pt x="423" y="77"/>
                </a:moveTo>
                <a:cubicBezTo>
                  <a:pt x="423" y="77"/>
                  <a:pt x="423" y="78"/>
                  <a:pt x="424" y="77"/>
                </a:cubicBezTo>
                <a:cubicBezTo>
                  <a:pt x="423" y="77"/>
                  <a:pt x="423" y="77"/>
                  <a:pt x="423" y="77"/>
                </a:cubicBezTo>
                <a:cubicBezTo>
                  <a:pt x="423" y="77"/>
                  <a:pt x="423" y="77"/>
                  <a:pt x="423" y="77"/>
                </a:cubicBezTo>
                <a:close/>
                <a:moveTo>
                  <a:pt x="412" y="57"/>
                </a:moveTo>
                <a:cubicBezTo>
                  <a:pt x="412" y="57"/>
                  <a:pt x="412" y="57"/>
                  <a:pt x="412" y="57"/>
                </a:cubicBezTo>
                <a:cubicBezTo>
                  <a:pt x="412" y="57"/>
                  <a:pt x="412" y="57"/>
                  <a:pt x="412" y="57"/>
                </a:cubicBezTo>
                <a:close/>
                <a:moveTo>
                  <a:pt x="412" y="61"/>
                </a:moveTo>
                <a:cubicBezTo>
                  <a:pt x="413" y="61"/>
                  <a:pt x="414" y="61"/>
                  <a:pt x="414" y="60"/>
                </a:cubicBezTo>
                <a:cubicBezTo>
                  <a:pt x="413" y="61"/>
                  <a:pt x="413" y="60"/>
                  <a:pt x="412" y="61"/>
                </a:cubicBezTo>
                <a:close/>
                <a:moveTo>
                  <a:pt x="412" y="59"/>
                </a:moveTo>
                <a:cubicBezTo>
                  <a:pt x="412" y="59"/>
                  <a:pt x="412" y="59"/>
                  <a:pt x="413" y="60"/>
                </a:cubicBezTo>
                <a:cubicBezTo>
                  <a:pt x="413" y="59"/>
                  <a:pt x="413" y="59"/>
                  <a:pt x="413" y="59"/>
                </a:cubicBezTo>
                <a:cubicBezTo>
                  <a:pt x="413" y="59"/>
                  <a:pt x="412" y="59"/>
                  <a:pt x="412" y="59"/>
                </a:cubicBezTo>
                <a:close/>
                <a:moveTo>
                  <a:pt x="416" y="66"/>
                </a:moveTo>
                <a:cubicBezTo>
                  <a:pt x="415" y="66"/>
                  <a:pt x="414" y="65"/>
                  <a:pt x="413" y="66"/>
                </a:cubicBezTo>
                <a:cubicBezTo>
                  <a:pt x="414" y="66"/>
                  <a:pt x="416" y="66"/>
                  <a:pt x="416" y="66"/>
                </a:cubicBezTo>
                <a:close/>
                <a:moveTo>
                  <a:pt x="426" y="85"/>
                </a:moveTo>
                <a:cubicBezTo>
                  <a:pt x="426" y="85"/>
                  <a:pt x="427" y="85"/>
                  <a:pt x="427" y="85"/>
                </a:cubicBezTo>
                <a:cubicBezTo>
                  <a:pt x="426" y="85"/>
                  <a:pt x="426" y="85"/>
                  <a:pt x="426" y="85"/>
                </a:cubicBezTo>
                <a:close/>
                <a:moveTo>
                  <a:pt x="415" y="64"/>
                </a:moveTo>
                <a:cubicBezTo>
                  <a:pt x="414" y="63"/>
                  <a:pt x="414" y="65"/>
                  <a:pt x="415" y="64"/>
                </a:cubicBezTo>
                <a:close/>
                <a:moveTo>
                  <a:pt x="413" y="62"/>
                </a:moveTo>
                <a:cubicBezTo>
                  <a:pt x="413" y="62"/>
                  <a:pt x="413" y="62"/>
                  <a:pt x="414" y="63"/>
                </a:cubicBezTo>
                <a:cubicBezTo>
                  <a:pt x="414" y="63"/>
                  <a:pt x="414" y="63"/>
                  <a:pt x="414" y="62"/>
                </a:cubicBezTo>
                <a:cubicBezTo>
                  <a:pt x="414" y="62"/>
                  <a:pt x="414" y="62"/>
                  <a:pt x="413" y="62"/>
                </a:cubicBezTo>
                <a:close/>
                <a:moveTo>
                  <a:pt x="413" y="64"/>
                </a:moveTo>
                <a:cubicBezTo>
                  <a:pt x="413" y="64"/>
                  <a:pt x="414" y="64"/>
                  <a:pt x="414" y="64"/>
                </a:cubicBezTo>
                <a:cubicBezTo>
                  <a:pt x="414" y="64"/>
                  <a:pt x="412" y="64"/>
                  <a:pt x="413" y="64"/>
                </a:cubicBezTo>
                <a:close/>
                <a:moveTo>
                  <a:pt x="410" y="58"/>
                </a:moveTo>
                <a:cubicBezTo>
                  <a:pt x="411" y="59"/>
                  <a:pt x="411" y="58"/>
                  <a:pt x="411" y="58"/>
                </a:cubicBezTo>
                <a:cubicBezTo>
                  <a:pt x="411" y="58"/>
                  <a:pt x="411" y="58"/>
                  <a:pt x="410" y="58"/>
                </a:cubicBezTo>
                <a:close/>
                <a:moveTo>
                  <a:pt x="411" y="59"/>
                </a:moveTo>
                <a:cubicBezTo>
                  <a:pt x="411" y="59"/>
                  <a:pt x="411" y="59"/>
                  <a:pt x="411" y="59"/>
                </a:cubicBezTo>
                <a:cubicBezTo>
                  <a:pt x="411" y="59"/>
                  <a:pt x="411" y="59"/>
                  <a:pt x="411" y="59"/>
                </a:cubicBezTo>
                <a:cubicBezTo>
                  <a:pt x="411" y="59"/>
                  <a:pt x="411" y="59"/>
                  <a:pt x="411" y="59"/>
                </a:cubicBezTo>
                <a:cubicBezTo>
                  <a:pt x="411" y="59"/>
                  <a:pt x="411" y="59"/>
                  <a:pt x="411" y="59"/>
                </a:cubicBezTo>
                <a:close/>
                <a:moveTo>
                  <a:pt x="425" y="85"/>
                </a:moveTo>
                <a:cubicBezTo>
                  <a:pt x="425" y="85"/>
                  <a:pt x="425" y="85"/>
                  <a:pt x="425" y="85"/>
                </a:cubicBezTo>
                <a:cubicBezTo>
                  <a:pt x="425" y="86"/>
                  <a:pt x="425" y="85"/>
                  <a:pt x="425" y="85"/>
                </a:cubicBezTo>
                <a:cubicBezTo>
                  <a:pt x="425" y="85"/>
                  <a:pt x="425" y="85"/>
                  <a:pt x="425" y="85"/>
                </a:cubicBezTo>
                <a:close/>
                <a:moveTo>
                  <a:pt x="409" y="56"/>
                </a:moveTo>
                <a:cubicBezTo>
                  <a:pt x="409" y="56"/>
                  <a:pt x="409" y="56"/>
                  <a:pt x="409" y="56"/>
                </a:cubicBezTo>
                <a:close/>
                <a:moveTo>
                  <a:pt x="409" y="57"/>
                </a:moveTo>
                <a:cubicBezTo>
                  <a:pt x="410" y="57"/>
                  <a:pt x="410" y="57"/>
                  <a:pt x="410" y="57"/>
                </a:cubicBezTo>
                <a:cubicBezTo>
                  <a:pt x="410" y="57"/>
                  <a:pt x="410" y="57"/>
                  <a:pt x="410" y="57"/>
                </a:cubicBezTo>
                <a:cubicBezTo>
                  <a:pt x="410" y="57"/>
                  <a:pt x="410" y="57"/>
                  <a:pt x="410" y="57"/>
                </a:cubicBezTo>
                <a:cubicBezTo>
                  <a:pt x="410" y="57"/>
                  <a:pt x="410" y="57"/>
                  <a:pt x="409" y="57"/>
                </a:cubicBezTo>
                <a:close/>
                <a:moveTo>
                  <a:pt x="420" y="77"/>
                </a:moveTo>
                <a:cubicBezTo>
                  <a:pt x="421" y="77"/>
                  <a:pt x="421" y="77"/>
                  <a:pt x="421" y="77"/>
                </a:cubicBezTo>
                <a:cubicBezTo>
                  <a:pt x="420" y="77"/>
                  <a:pt x="420" y="77"/>
                  <a:pt x="420" y="77"/>
                </a:cubicBezTo>
                <a:close/>
                <a:moveTo>
                  <a:pt x="424" y="84"/>
                </a:moveTo>
                <a:cubicBezTo>
                  <a:pt x="424" y="84"/>
                  <a:pt x="424" y="84"/>
                  <a:pt x="424" y="84"/>
                </a:cubicBezTo>
                <a:cubicBezTo>
                  <a:pt x="424" y="84"/>
                  <a:pt x="424" y="84"/>
                  <a:pt x="424" y="84"/>
                </a:cubicBezTo>
                <a:close/>
                <a:moveTo>
                  <a:pt x="415" y="72"/>
                </a:moveTo>
                <a:cubicBezTo>
                  <a:pt x="416" y="72"/>
                  <a:pt x="417" y="72"/>
                  <a:pt x="418" y="72"/>
                </a:cubicBezTo>
                <a:cubicBezTo>
                  <a:pt x="417" y="72"/>
                  <a:pt x="417" y="72"/>
                  <a:pt x="417" y="71"/>
                </a:cubicBezTo>
                <a:cubicBezTo>
                  <a:pt x="416" y="72"/>
                  <a:pt x="416" y="71"/>
                  <a:pt x="415" y="72"/>
                </a:cubicBezTo>
                <a:close/>
                <a:moveTo>
                  <a:pt x="411" y="61"/>
                </a:moveTo>
                <a:cubicBezTo>
                  <a:pt x="412" y="62"/>
                  <a:pt x="411" y="61"/>
                  <a:pt x="411" y="62"/>
                </a:cubicBezTo>
                <a:cubicBezTo>
                  <a:pt x="411" y="62"/>
                  <a:pt x="412" y="62"/>
                  <a:pt x="412" y="62"/>
                </a:cubicBezTo>
                <a:cubicBezTo>
                  <a:pt x="412" y="62"/>
                  <a:pt x="412" y="61"/>
                  <a:pt x="411" y="61"/>
                </a:cubicBezTo>
                <a:close/>
                <a:moveTo>
                  <a:pt x="397" y="37"/>
                </a:moveTo>
                <a:cubicBezTo>
                  <a:pt x="398" y="37"/>
                  <a:pt x="398" y="38"/>
                  <a:pt x="398" y="38"/>
                </a:cubicBezTo>
                <a:cubicBezTo>
                  <a:pt x="398" y="37"/>
                  <a:pt x="399" y="37"/>
                  <a:pt x="398" y="37"/>
                </a:cubicBezTo>
                <a:cubicBezTo>
                  <a:pt x="398" y="37"/>
                  <a:pt x="397" y="37"/>
                  <a:pt x="397" y="37"/>
                </a:cubicBezTo>
                <a:close/>
                <a:moveTo>
                  <a:pt x="403" y="49"/>
                </a:moveTo>
                <a:cubicBezTo>
                  <a:pt x="403" y="49"/>
                  <a:pt x="404" y="49"/>
                  <a:pt x="404" y="48"/>
                </a:cubicBezTo>
                <a:cubicBezTo>
                  <a:pt x="404" y="48"/>
                  <a:pt x="403" y="49"/>
                  <a:pt x="403" y="49"/>
                </a:cubicBezTo>
                <a:close/>
                <a:moveTo>
                  <a:pt x="409" y="59"/>
                </a:moveTo>
                <a:cubicBezTo>
                  <a:pt x="409" y="60"/>
                  <a:pt x="409" y="60"/>
                  <a:pt x="410" y="59"/>
                </a:cubicBezTo>
                <a:cubicBezTo>
                  <a:pt x="410" y="59"/>
                  <a:pt x="410" y="59"/>
                  <a:pt x="410" y="59"/>
                </a:cubicBezTo>
                <a:cubicBezTo>
                  <a:pt x="409" y="59"/>
                  <a:pt x="409" y="59"/>
                  <a:pt x="409" y="59"/>
                </a:cubicBezTo>
                <a:close/>
                <a:moveTo>
                  <a:pt x="408" y="57"/>
                </a:moveTo>
                <a:cubicBezTo>
                  <a:pt x="408" y="57"/>
                  <a:pt x="408" y="57"/>
                  <a:pt x="408" y="57"/>
                </a:cubicBezTo>
                <a:cubicBezTo>
                  <a:pt x="408" y="57"/>
                  <a:pt x="408" y="57"/>
                  <a:pt x="408" y="57"/>
                </a:cubicBezTo>
                <a:cubicBezTo>
                  <a:pt x="408" y="57"/>
                  <a:pt x="408" y="57"/>
                  <a:pt x="408" y="57"/>
                </a:cubicBezTo>
                <a:close/>
                <a:moveTo>
                  <a:pt x="410" y="64"/>
                </a:moveTo>
                <a:cubicBezTo>
                  <a:pt x="410" y="65"/>
                  <a:pt x="412" y="64"/>
                  <a:pt x="412" y="64"/>
                </a:cubicBezTo>
                <a:cubicBezTo>
                  <a:pt x="411" y="64"/>
                  <a:pt x="411" y="64"/>
                  <a:pt x="410" y="64"/>
                </a:cubicBezTo>
                <a:close/>
                <a:moveTo>
                  <a:pt x="407" y="59"/>
                </a:moveTo>
                <a:cubicBezTo>
                  <a:pt x="408" y="58"/>
                  <a:pt x="408" y="58"/>
                  <a:pt x="408" y="58"/>
                </a:cubicBezTo>
                <a:cubicBezTo>
                  <a:pt x="408" y="58"/>
                  <a:pt x="407" y="58"/>
                  <a:pt x="407" y="59"/>
                </a:cubicBezTo>
                <a:close/>
                <a:moveTo>
                  <a:pt x="412" y="66"/>
                </a:moveTo>
                <a:cubicBezTo>
                  <a:pt x="412" y="66"/>
                  <a:pt x="413" y="66"/>
                  <a:pt x="413" y="66"/>
                </a:cubicBezTo>
                <a:cubicBezTo>
                  <a:pt x="413" y="66"/>
                  <a:pt x="412" y="66"/>
                  <a:pt x="412" y="66"/>
                </a:cubicBezTo>
                <a:close/>
                <a:moveTo>
                  <a:pt x="425" y="90"/>
                </a:moveTo>
                <a:cubicBezTo>
                  <a:pt x="425" y="90"/>
                  <a:pt x="425" y="90"/>
                  <a:pt x="425" y="90"/>
                </a:cubicBezTo>
                <a:cubicBezTo>
                  <a:pt x="425" y="90"/>
                  <a:pt x="425" y="90"/>
                  <a:pt x="425" y="90"/>
                </a:cubicBezTo>
                <a:close/>
                <a:moveTo>
                  <a:pt x="426" y="92"/>
                </a:moveTo>
                <a:cubicBezTo>
                  <a:pt x="426" y="92"/>
                  <a:pt x="426" y="92"/>
                  <a:pt x="426" y="92"/>
                </a:cubicBezTo>
                <a:cubicBezTo>
                  <a:pt x="426" y="92"/>
                  <a:pt x="427" y="92"/>
                  <a:pt x="426" y="91"/>
                </a:cubicBezTo>
                <a:cubicBezTo>
                  <a:pt x="426" y="92"/>
                  <a:pt x="426" y="92"/>
                  <a:pt x="426" y="92"/>
                </a:cubicBezTo>
                <a:close/>
                <a:moveTo>
                  <a:pt x="502" y="237"/>
                </a:moveTo>
                <a:cubicBezTo>
                  <a:pt x="502" y="237"/>
                  <a:pt x="503" y="239"/>
                  <a:pt x="504" y="238"/>
                </a:cubicBezTo>
                <a:cubicBezTo>
                  <a:pt x="504" y="238"/>
                  <a:pt x="503" y="238"/>
                  <a:pt x="504" y="237"/>
                </a:cubicBezTo>
                <a:cubicBezTo>
                  <a:pt x="504" y="236"/>
                  <a:pt x="503" y="236"/>
                  <a:pt x="502" y="237"/>
                </a:cubicBezTo>
                <a:close/>
                <a:moveTo>
                  <a:pt x="396" y="38"/>
                </a:moveTo>
                <a:cubicBezTo>
                  <a:pt x="397" y="37"/>
                  <a:pt x="397" y="37"/>
                  <a:pt x="397" y="37"/>
                </a:cubicBezTo>
                <a:cubicBezTo>
                  <a:pt x="397" y="37"/>
                  <a:pt x="396" y="38"/>
                  <a:pt x="396" y="38"/>
                </a:cubicBezTo>
                <a:close/>
                <a:moveTo>
                  <a:pt x="412" y="66"/>
                </a:moveTo>
                <a:cubicBezTo>
                  <a:pt x="412" y="65"/>
                  <a:pt x="412" y="66"/>
                  <a:pt x="412" y="66"/>
                </a:cubicBezTo>
                <a:close/>
                <a:moveTo>
                  <a:pt x="409" y="61"/>
                </a:moveTo>
                <a:cubicBezTo>
                  <a:pt x="409" y="61"/>
                  <a:pt x="410" y="61"/>
                  <a:pt x="409" y="61"/>
                </a:cubicBezTo>
                <a:close/>
                <a:moveTo>
                  <a:pt x="402" y="47"/>
                </a:moveTo>
                <a:cubicBezTo>
                  <a:pt x="402" y="47"/>
                  <a:pt x="402" y="47"/>
                  <a:pt x="402" y="47"/>
                </a:cubicBezTo>
                <a:close/>
                <a:moveTo>
                  <a:pt x="411" y="66"/>
                </a:moveTo>
                <a:cubicBezTo>
                  <a:pt x="411" y="66"/>
                  <a:pt x="412" y="66"/>
                  <a:pt x="412" y="66"/>
                </a:cubicBezTo>
                <a:cubicBezTo>
                  <a:pt x="411" y="66"/>
                  <a:pt x="410" y="65"/>
                  <a:pt x="411" y="66"/>
                </a:cubicBezTo>
                <a:close/>
                <a:moveTo>
                  <a:pt x="404" y="61"/>
                </a:moveTo>
                <a:cubicBezTo>
                  <a:pt x="406" y="62"/>
                  <a:pt x="407" y="62"/>
                  <a:pt x="409" y="61"/>
                </a:cubicBezTo>
                <a:cubicBezTo>
                  <a:pt x="409" y="61"/>
                  <a:pt x="409" y="61"/>
                  <a:pt x="409" y="60"/>
                </a:cubicBezTo>
                <a:cubicBezTo>
                  <a:pt x="407" y="61"/>
                  <a:pt x="406" y="60"/>
                  <a:pt x="404" y="61"/>
                </a:cubicBezTo>
                <a:close/>
                <a:moveTo>
                  <a:pt x="424" y="90"/>
                </a:moveTo>
                <a:cubicBezTo>
                  <a:pt x="424" y="90"/>
                  <a:pt x="425" y="90"/>
                  <a:pt x="424" y="90"/>
                </a:cubicBezTo>
                <a:cubicBezTo>
                  <a:pt x="424" y="90"/>
                  <a:pt x="424" y="90"/>
                  <a:pt x="424" y="90"/>
                </a:cubicBezTo>
                <a:close/>
                <a:moveTo>
                  <a:pt x="402" y="49"/>
                </a:moveTo>
                <a:cubicBezTo>
                  <a:pt x="402" y="49"/>
                  <a:pt x="402" y="49"/>
                  <a:pt x="402" y="49"/>
                </a:cubicBezTo>
                <a:close/>
                <a:moveTo>
                  <a:pt x="408" y="60"/>
                </a:moveTo>
                <a:cubicBezTo>
                  <a:pt x="408" y="60"/>
                  <a:pt x="408" y="60"/>
                  <a:pt x="408" y="60"/>
                </a:cubicBezTo>
                <a:close/>
                <a:moveTo>
                  <a:pt x="411" y="68"/>
                </a:moveTo>
                <a:cubicBezTo>
                  <a:pt x="411" y="68"/>
                  <a:pt x="411" y="68"/>
                  <a:pt x="412" y="68"/>
                </a:cubicBezTo>
                <a:cubicBezTo>
                  <a:pt x="412" y="68"/>
                  <a:pt x="412" y="68"/>
                  <a:pt x="412" y="68"/>
                </a:cubicBezTo>
                <a:cubicBezTo>
                  <a:pt x="412" y="68"/>
                  <a:pt x="412" y="67"/>
                  <a:pt x="412" y="67"/>
                </a:cubicBezTo>
                <a:cubicBezTo>
                  <a:pt x="412" y="67"/>
                  <a:pt x="412" y="67"/>
                  <a:pt x="411" y="68"/>
                </a:cubicBezTo>
                <a:close/>
                <a:moveTo>
                  <a:pt x="396" y="37"/>
                </a:moveTo>
                <a:cubicBezTo>
                  <a:pt x="395" y="37"/>
                  <a:pt x="396" y="38"/>
                  <a:pt x="396" y="37"/>
                </a:cubicBezTo>
                <a:close/>
                <a:moveTo>
                  <a:pt x="402" y="49"/>
                </a:moveTo>
                <a:cubicBezTo>
                  <a:pt x="401" y="50"/>
                  <a:pt x="403" y="49"/>
                  <a:pt x="402" y="49"/>
                </a:cubicBezTo>
                <a:close/>
                <a:moveTo>
                  <a:pt x="406" y="57"/>
                </a:moveTo>
                <a:cubicBezTo>
                  <a:pt x="406" y="57"/>
                  <a:pt x="406" y="57"/>
                  <a:pt x="406" y="57"/>
                </a:cubicBezTo>
                <a:cubicBezTo>
                  <a:pt x="406" y="57"/>
                  <a:pt x="406" y="57"/>
                  <a:pt x="406" y="57"/>
                </a:cubicBezTo>
                <a:close/>
                <a:moveTo>
                  <a:pt x="405" y="59"/>
                </a:moveTo>
                <a:cubicBezTo>
                  <a:pt x="405" y="59"/>
                  <a:pt x="406" y="59"/>
                  <a:pt x="406" y="60"/>
                </a:cubicBezTo>
                <a:cubicBezTo>
                  <a:pt x="407" y="59"/>
                  <a:pt x="407" y="59"/>
                  <a:pt x="407" y="59"/>
                </a:cubicBezTo>
                <a:cubicBezTo>
                  <a:pt x="407" y="59"/>
                  <a:pt x="407" y="59"/>
                  <a:pt x="407" y="59"/>
                </a:cubicBezTo>
                <a:cubicBezTo>
                  <a:pt x="406" y="59"/>
                  <a:pt x="406" y="58"/>
                  <a:pt x="405" y="59"/>
                </a:cubicBezTo>
                <a:close/>
                <a:moveTo>
                  <a:pt x="415" y="75"/>
                </a:moveTo>
                <a:cubicBezTo>
                  <a:pt x="415" y="75"/>
                  <a:pt x="415" y="75"/>
                  <a:pt x="415" y="75"/>
                </a:cubicBezTo>
                <a:cubicBezTo>
                  <a:pt x="416" y="75"/>
                  <a:pt x="416" y="75"/>
                  <a:pt x="416" y="75"/>
                </a:cubicBezTo>
                <a:cubicBezTo>
                  <a:pt x="416" y="75"/>
                  <a:pt x="416" y="75"/>
                  <a:pt x="416" y="75"/>
                </a:cubicBezTo>
                <a:cubicBezTo>
                  <a:pt x="415" y="75"/>
                  <a:pt x="415" y="75"/>
                  <a:pt x="415" y="75"/>
                </a:cubicBezTo>
                <a:close/>
                <a:moveTo>
                  <a:pt x="420" y="85"/>
                </a:moveTo>
                <a:cubicBezTo>
                  <a:pt x="421" y="85"/>
                  <a:pt x="421" y="85"/>
                  <a:pt x="421" y="85"/>
                </a:cubicBezTo>
                <a:cubicBezTo>
                  <a:pt x="421" y="85"/>
                  <a:pt x="421" y="85"/>
                  <a:pt x="420" y="85"/>
                </a:cubicBezTo>
                <a:cubicBezTo>
                  <a:pt x="420" y="85"/>
                  <a:pt x="420" y="85"/>
                  <a:pt x="420" y="85"/>
                </a:cubicBezTo>
                <a:close/>
                <a:moveTo>
                  <a:pt x="424" y="92"/>
                </a:moveTo>
                <a:cubicBezTo>
                  <a:pt x="424" y="92"/>
                  <a:pt x="425" y="91"/>
                  <a:pt x="424" y="92"/>
                </a:cubicBezTo>
                <a:close/>
                <a:moveTo>
                  <a:pt x="409" y="64"/>
                </a:moveTo>
                <a:cubicBezTo>
                  <a:pt x="410" y="64"/>
                  <a:pt x="409" y="64"/>
                  <a:pt x="409" y="64"/>
                </a:cubicBezTo>
                <a:cubicBezTo>
                  <a:pt x="408" y="64"/>
                  <a:pt x="409" y="64"/>
                  <a:pt x="409" y="64"/>
                </a:cubicBezTo>
                <a:close/>
                <a:moveTo>
                  <a:pt x="422" y="88"/>
                </a:moveTo>
                <a:cubicBezTo>
                  <a:pt x="422" y="88"/>
                  <a:pt x="422" y="88"/>
                  <a:pt x="422" y="88"/>
                </a:cubicBezTo>
                <a:cubicBezTo>
                  <a:pt x="422" y="88"/>
                  <a:pt x="422" y="88"/>
                  <a:pt x="422" y="88"/>
                </a:cubicBezTo>
                <a:cubicBezTo>
                  <a:pt x="422" y="88"/>
                  <a:pt x="422" y="88"/>
                  <a:pt x="422" y="88"/>
                </a:cubicBezTo>
                <a:close/>
                <a:moveTo>
                  <a:pt x="408" y="65"/>
                </a:moveTo>
                <a:cubicBezTo>
                  <a:pt x="408" y="66"/>
                  <a:pt x="407" y="65"/>
                  <a:pt x="407" y="66"/>
                </a:cubicBezTo>
                <a:cubicBezTo>
                  <a:pt x="408" y="66"/>
                  <a:pt x="410" y="67"/>
                  <a:pt x="410" y="66"/>
                </a:cubicBezTo>
                <a:cubicBezTo>
                  <a:pt x="409" y="66"/>
                  <a:pt x="409" y="65"/>
                  <a:pt x="408" y="65"/>
                </a:cubicBezTo>
                <a:close/>
                <a:moveTo>
                  <a:pt x="420" y="85"/>
                </a:moveTo>
                <a:cubicBezTo>
                  <a:pt x="420" y="85"/>
                  <a:pt x="420" y="85"/>
                  <a:pt x="420" y="85"/>
                </a:cubicBezTo>
                <a:close/>
                <a:moveTo>
                  <a:pt x="404" y="57"/>
                </a:moveTo>
                <a:cubicBezTo>
                  <a:pt x="404" y="57"/>
                  <a:pt x="405" y="57"/>
                  <a:pt x="405" y="57"/>
                </a:cubicBezTo>
                <a:cubicBezTo>
                  <a:pt x="405" y="57"/>
                  <a:pt x="405" y="57"/>
                  <a:pt x="405" y="57"/>
                </a:cubicBezTo>
                <a:cubicBezTo>
                  <a:pt x="405" y="57"/>
                  <a:pt x="405" y="57"/>
                  <a:pt x="405" y="57"/>
                </a:cubicBezTo>
                <a:cubicBezTo>
                  <a:pt x="405" y="57"/>
                  <a:pt x="405" y="57"/>
                  <a:pt x="404" y="57"/>
                </a:cubicBezTo>
                <a:close/>
                <a:moveTo>
                  <a:pt x="405" y="62"/>
                </a:moveTo>
                <a:cubicBezTo>
                  <a:pt x="406" y="63"/>
                  <a:pt x="407" y="62"/>
                  <a:pt x="408" y="63"/>
                </a:cubicBezTo>
                <a:cubicBezTo>
                  <a:pt x="407" y="62"/>
                  <a:pt x="406" y="62"/>
                  <a:pt x="405" y="62"/>
                </a:cubicBezTo>
                <a:close/>
                <a:moveTo>
                  <a:pt x="420" y="87"/>
                </a:moveTo>
                <a:cubicBezTo>
                  <a:pt x="420" y="87"/>
                  <a:pt x="420" y="87"/>
                  <a:pt x="420" y="88"/>
                </a:cubicBezTo>
                <a:cubicBezTo>
                  <a:pt x="421" y="88"/>
                  <a:pt x="421" y="87"/>
                  <a:pt x="421" y="87"/>
                </a:cubicBezTo>
                <a:cubicBezTo>
                  <a:pt x="421" y="87"/>
                  <a:pt x="421" y="87"/>
                  <a:pt x="421" y="87"/>
                </a:cubicBezTo>
                <a:cubicBezTo>
                  <a:pt x="420" y="87"/>
                  <a:pt x="420" y="87"/>
                  <a:pt x="420" y="87"/>
                </a:cubicBezTo>
                <a:close/>
                <a:moveTo>
                  <a:pt x="405" y="64"/>
                </a:moveTo>
                <a:cubicBezTo>
                  <a:pt x="406" y="65"/>
                  <a:pt x="408" y="64"/>
                  <a:pt x="407" y="65"/>
                </a:cubicBezTo>
                <a:cubicBezTo>
                  <a:pt x="408" y="65"/>
                  <a:pt x="408" y="64"/>
                  <a:pt x="408" y="64"/>
                </a:cubicBezTo>
                <a:cubicBezTo>
                  <a:pt x="407" y="64"/>
                  <a:pt x="406" y="63"/>
                  <a:pt x="405" y="64"/>
                </a:cubicBezTo>
                <a:close/>
                <a:moveTo>
                  <a:pt x="413" y="74"/>
                </a:moveTo>
                <a:cubicBezTo>
                  <a:pt x="413" y="74"/>
                  <a:pt x="413" y="74"/>
                  <a:pt x="413" y="74"/>
                </a:cubicBezTo>
                <a:cubicBezTo>
                  <a:pt x="413" y="74"/>
                  <a:pt x="413" y="74"/>
                  <a:pt x="413" y="74"/>
                </a:cubicBezTo>
                <a:cubicBezTo>
                  <a:pt x="413" y="74"/>
                  <a:pt x="413" y="74"/>
                  <a:pt x="413" y="74"/>
                </a:cubicBezTo>
                <a:close/>
                <a:moveTo>
                  <a:pt x="407" y="67"/>
                </a:moveTo>
                <a:cubicBezTo>
                  <a:pt x="407" y="68"/>
                  <a:pt x="407" y="68"/>
                  <a:pt x="407" y="68"/>
                </a:cubicBezTo>
                <a:cubicBezTo>
                  <a:pt x="408" y="68"/>
                  <a:pt x="409" y="68"/>
                  <a:pt x="409" y="67"/>
                </a:cubicBezTo>
                <a:cubicBezTo>
                  <a:pt x="408" y="68"/>
                  <a:pt x="408" y="67"/>
                  <a:pt x="407" y="67"/>
                </a:cubicBezTo>
                <a:close/>
                <a:moveTo>
                  <a:pt x="403" y="60"/>
                </a:moveTo>
                <a:cubicBezTo>
                  <a:pt x="403" y="60"/>
                  <a:pt x="404" y="59"/>
                  <a:pt x="404" y="59"/>
                </a:cubicBezTo>
                <a:cubicBezTo>
                  <a:pt x="403" y="59"/>
                  <a:pt x="403" y="59"/>
                  <a:pt x="403" y="60"/>
                </a:cubicBezTo>
                <a:close/>
                <a:moveTo>
                  <a:pt x="398" y="49"/>
                </a:moveTo>
                <a:cubicBezTo>
                  <a:pt x="398" y="49"/>
                  <a:pt x="398" y="49"/>
                  <a:pt x="398" y="49"/>
                </a:cubicBezTo>
                <a:close/>
                <a:moveTo>
                  <a:pt x="405" y="62"/>
                </a:moveTo>
                <a:cubicBezTo>
                  <a:pt x="404" y="63"/>
                  <a:pt x="404" y="62"/>
                  <a:pt x="403" y="63"/>
                </a:cubicBezTo>
                <a:cubicBezTo>
                  <a:pt x="404" y="63"/>
                  <a:pt x="404" y="62"/>
                  <a:pt x="405" y="63"/>
                </a:cubicBezTo>
                <a:cubicBezTo>
                  <a:pt x="405" y="63"/>
                  <a:pt x="405" y="63"/>
                  <a:pt x="405" y="63"/>
                </a:cubicBezTo>
                <a:cubicBezTo>
                  <a:pt x="405" y="62"/>
                  <a:pt x="405" y="62"/>
                  <a:pt x="405" y="62"/>
                </a:cubicBezTo>
                <a:close/>
                <a:moveTo>
                  <a:pt x="406" y="65"/>
                </a:moveTo>
                <a:cubicBezTo>
                  <a:pt x="405" y="65"/>
                  <a:pt x="405" y="66"/>
                  <a:pt x="404" y="66"/>
                </a:cubicBezTo>
                <a:cubicBezTo>
                  <a:pt x="405" y="66"/>
                  <a:pt x="406" y="67"/>
                  <a:pt x="407" y="66"/>
                </a:cubicBezTo>
                <a:cubicBezTo>
                  <a:pt x="407" y="66"/>
                  <a:pt x="406" y="66"/>
                  <a:pt x="406" y="65"/>
                </a:cubicBezTo>
                <a:close/>
                <a:moveTo>
                  <a:pt x="410" y="72"/>
                </a:moveTo>
                <a:cubicBezTo>
                  <a:pt x="410" y="72"/>
                  <a:pt x="410" y="72"/>
                  <a:pt x="410" y="72"/>
                </a:cubicBezTo>
                <a:cubicBezTo>
                  <a:pt x="410" y="72"/>
                  <a:pt x="410" y="72"/>
                  <a:pt x="410" y="72"/>
                </a:cubicBezTo>
                <a:cubicBezTo>
                  <a:pt x="410" y="72"/>
                  <a:pt x="410" y="72"/>
                  <a:pt x="410" y="72"/>
                </a:cubicBezTo>
                <a:close/>
                <a:moveTo>
                  <a:pt x="391" y="37"/>
                </a:moveTo>
                <a:cubicBezTo>
                  <a:pt x="391" y="38"/>
                  <a:pt x="391" y="38"/>
                  <a:pt x="392" y="38"/>
                </a:cubicBezTo>
                <a:cubicBezTo>
                  <a:pt x="392" y="37"/>
                  <a:pt x="392" y="37"/>
                  <a:pt x="392" y="37"/>
                </a:cubicBezTo>
                <a:cubicBezTo>
                  <a:pt x="391" y="37"/>
                  <a:pt x="391" y="37"/>
                  <a:pt x="391" y="37"/>
                </a:cubicBezTo>
                <a:close/>
                <a:moveTo>
                  <a:pt x="401" y="57"/>
                </a:moveTo>
                <a:cubicBezTo>
                  <a:pt x="401" y="57"/>
                  <a:pt x="401" y="57"/>
                  <a:pt x="402" y="57"/>
                </a:cubicBezTo>
                <a:cubicBezTo>
                  <a:pt x="402" y="57"/>
                  <a:pt x="402" y="57"/>
                  <a:pt x="402" y="56"/>
                </a:cubicBezTo>
                <a:cubicBezTo>
                  <a:pt x="401" y="57"/>
                  <a:pt x="401" y="56"/>
                  <a:pt x="401" y="57"/>
                </a:cubicBezTo>
                <a:close/>
                <a:moveTo>
                  <a:pt x="402" y="58"/>
                </a:moveTo>
                <a:cubicBezTo>
                  <a:pt x="402" y="59"/>
                  <a:pt x="402" y="59"/>
                  <a:pt x="403" y="59"/>
                </a:cubicBezTo>
                <a:cubicBezTo>
                  <a:pt x="404" y="59"/>
                  <a:pt x="402" y="58"/>
                  <a:pt x="402" y="58"/>
                </a:cubicBezTo>
                <a:close/>
                <a:moveTo>
                  <a:pt x="403" y="61"/>
                </a:moveTo>
                <a:cubicBezTo>
                  <a:pt x="403" y="61"/>
                  <a:pt x="403" y="62"/>
                  <a:pt x="404" y="62"/>
                </a:cubicBezTo>
                <a:cubicBezTo>
                  <a:pt x="404" y="61"/>
                  <a:pt x="404" y="61"/>
                  <a:pt x="403" y="61"/>
                </a:cubicBezTo>
                <a:close/>
                <a:moveTo>
                  <a:pt x="392" y="42"/>
                </a:moveTo>
                <a:cubicBezTo>
                  <a:pt x="392" y="42"/>
                  <a:pt x="392" y="42"/>
                  <a:pt x="393" y="41"/>
                </a:cubicBezTo>
                <a:cubicBezTo>
                  <a:pt x="392" y="41"/>
                  <a:pt x="391" y="41"/>
                  <a:pt x="391" y="41"/>
                </a:cubicBezTo>
                <a:cubicBezTo>
                  <a:pt x="391" y="40"/>
                  <a:pt x="390" y="40"/>
                  <a:pt x="390" y="39"/>
                </a:cubicBezTo>
                <a:cubicBezTo>
                  <a:pt x="389" y="40"/>
                  <a:pt x="391" y="41"/>
                  <a:pt x="390" y="41"/>
                </a:cubicBezTo>
                <a:cubicBezTo>
                  <a:pt x="390" y="41"/>
                  <a:pt x="389" y="41"/>
                  <a:pt x="389" y="41"/>
                </a:cubicBezTo>
                <a:cubicBezTo>
                  <a:pt x="389" y="40"/>
                  <a:pt x="389" y="40"/>
                  <a:pt x="389" y="40"/>
                </a:cubicBezTo>
                <a:cubicBezTo>
                  <a:pt x="388" y="40"/>
                  <a:pt x="387" y="40"/>
                  <a:pt x="387" y="41"/>
                </a:cubicBezTo>
                <a:cubicBezTo>
                  <a:pt x="388" y="41"/>
                  <a:pt x="387" y="42"/>
                  <a:pt x="387" y="42"/>
                </a:cubicBezTo>
                <a:cubicBezTo>
                  <a:pt x="388" y="43"/>
                  <a:pt x="389" y="43"/>
                  <a:pt x="389" y="43"/>
                </a:cubicBezTo>
                <a:cubicBezTo>
                  <a:pt x="389" y="43"/>
                  <a:pt x="389" y="43"/>
                  <a:pt x="389" y="44"/>
                </a:cubicBezTo>
                <a:cubicBezTo>
                  <a:pt x="390" y="44"/>
                  <a:pt x="391" y="44"/>
                  <a:pt x="392" y="44"/>
                </a:cubicBezTo>
                <a:cubicBezTo>
                  <a:pt x="392" y="44"/>
                  <a:pt x="392" y="43"/>
                  <a:pt x="392" y="43"/>
                </a:cubicBezTo>
                <a:cubicBezTo>
                  <a:pt x="392" y="42"/>
                  <a:pt x="392" y="42"/>
                  <a:pt x="392" y="42"/>
                </a:cubicBezTo>
                <a:close/>
                <a:moveTo>
                  <a:pt x="390" y="41"/>
                </a:moveTo>
                <a:cubicBezTo>
                  <a:pt x="390" y="42"/>
                  <a:pt x="390" y="42"/>
                  <a:pt x="391" y="43"/>
                </a:cubicBezTo>
                <a:cubicBezTo>
                  <a:pt x="391" y="43"/>
                  <a:pt x="391" y="43"/>
                  <a:pt x="390" y="43"/>
                </a:cubicBezTo>
                <a:cubicBezTo>
                  <a:pt x="390" y="43"/>
                  <a:pt x="390" y="42"/>
                  <a:pt x="390" y="42"/>
                </a:cubicBezTo>
                <a:cubicBezTo>
                  <a:pt x="390" y="42"/>
                  <a:pt x="390" y="42"/>
                  <a:pt x="390" y="41"/>
                </a:cubicBezTo>
                <a:close/>
                <a:moveTo>
                  <a:pt x="416" y="85"/>
                </a:moveTo>
                <a:cubicBezTo>
                  <a:pt x="416" y="85"/>
                  <a:pt x="416" y="84"/>
                  <a:pt x="415" y="85"/>
                </a:cubicBezTo>
                <a:cubicBezTo>
                  <a:pt x="416" y="85"/>
                  <a:pt x="416" y="85"/>
                  <a:pt x="416" y="85"/>
                </a:cubicBezTo>
                <a:close/>
                <a:moveTo>
                  <a:pt x="401" y="61"/>
                </a:moveTo>
                <a:cubicBezTo>
                  <a:pt x="402" y="61"/>
                  <a:pt x="403" y="61"/>
                  <a:pt x="403" y="61"/>
                </a:cubicBezTo>
                <a:cubicBezTo>
                  <a:pt x="402" y="61"/>
                  <a:pt x="401" y="60"/>
                  <a:pt x="401" y="61"/>
                </a:cubicBezTo>
                <a:close/>
                <a:moveTo>
                  <a:pt x="401" y="59"/>
                </a:moveTo>
                <a:cubicBezTo>
                  <a:pt x="401" y="59"/>
                  <a:pt x="401" y="59"/>
                  <a:pt x="401" y="60"/>
                </a:cubicBezTo>
                <a:cubicBezTo>
                  <a:pt x="402" y="60"/>
                  <a:pt x="402" y="59"/>
                  <a:pt x="401" y="59"/>
                </a:cubicBezTo>
                <a:close/>
                <a:moveTo>
                  <a:pt x="408" y="72"/>
                </a:moveTo>
                <a:cubicBezTo>
                  <a:pt x="408" y="72"/>
                  <a:pt x="408" y="72"/>
                  <a:pt x="408" y="72"/>
                </a:cubicBezTo>
                <a:cubicBezTo>
                  <a:pt x="408" y="72"/>
                  <a:pt x="408" y="72"/>
                  <a:pt x="408" y="72"/>
                </a:cubicBezTo>
                <a:close/>
                <a:moveTo>
                  <a:pt x="402" y="62"/>
                </a:moveTo>
                <a:cubicBezTo>
                  <a:pt x="403" y="63"/>
                  <a:pt x="403" y="63"/>
                  <a:pt x="403" y="63"/>
                </a:cubicBezTo>
                <a:cubicBezTo>
                  <a:pt x="403" y="62"/>
                  <a:pt x="403" y="62"/>
                  <a:pt x="402" y="62"/>
                </a:cubicBezTo>
                <a:close/>
                <a:moveTo>
                  <a:pt x="406" y="72"/>
                </a:moveTo>
                <a:cubicBezTo>
                  <a:pt x="406" y="73"/>
                  <a:pt x="407" y="72"/>
                  <a:pt x="408" y="72"/>
                </a:cubicBezTo>
                <a:cubicBezTo>
                  <a:pt x="407" y="71"/>
                  <a:pt x="407" y="71"/>
                  <a:pt x="406" y="72"/>
                </a:cubicBezTo>
                <a:close/>
                <a:moveTo>
                  <a:pt x="415" y="85"/>
                </a:moveTo>
                <a:cubicBezTo>
                  <a:pt x="414" y="85"/>
                  <a:pt x="415" y="85"/>
                  <a:pt x="415" y="85"/>
                </a:cubicBezTo>
                <a:close/>
                <a:moveTo>
                  <a:pt x="403" y="68"/>
                </a:moveTo>
                <a:cubicBezTo>
                  <a:pt x="403" y="68"/>
                  <a:pt x="405" y="68"/>
                  <a:pt x="405" y="68"/>
                </a:cubicBezTo>
                <a:cubicBezTo>
                  <a:pt x="404" y="68"/>
                  <a:pt x="404" y="67"/>
                  <a:pt x="403" y="68"/>
                </a:cubicBezTo>
                <a:close/>
                <a:moveTo>
                  <a:pt x="388" y="37"/>
                </a:moveTo>
                <a:cubicBezTo>
                  <a:pt x="388" y="37"/>
                  <a:pt x="387" y="38"/>
                  <a:pt x="388" y="38"/>
                </a:cubicBezTo>
                <a:cubicBezTo>
                  <a:pt x="388" y="38"/>
                  <a:pt x="388" y="38"/>
                  <a:pt x="388" y="38"/>
                </a:cubicBezTo>
                <a:cubicBezTo>
                  <a:pt x="389" y="38"/>
                  <a:pt x="389" y="38"/>
                  <a:pt x="389" y="37"/>
                </a:cubicBezTo>
                <a:cubicBezTo>
                  <a:pt x="388" y="37"/>
                  <a:pt x="388" y="37"/>
                  <a:pt x="388" y="37"/>
                </a:cubicBezTo>
                <a:close/>
                <a:moveTo>
                  <a:pt x="403" y="66"/>
                </a:moveTo>
                <a:cubicBezTo>
                  <a:pt x="404" y="66"/>
                  <a:pt x="404" y="66"/>
                  <a:pt x="404" y="66"/>
                </a:cubicBezTo>
                <a:cubicBezTo>
                  <a:pt x="404" y="66"/>
                  <a:pt x="403" y="66"/>
                  <a:pt x="403" y="66"/>
                </a:cubicBezTo>
                <a:close/>
                <a:moveTo>
                  <a:pt x="394" y="49"/>
                </a:moveTo>
                <a:cubicBezTo>
                  <a:pt x="394" y="49"/>
                  <a:pt x="395" y="49"/>
                  <a:pt x="394" y="48"/>
                </a:cubicBezTo>
                <a:cubicBezTo>
                  <a:pt x="394" y="49"/>
                  <a:pt x="394" y="49"/>
                  <a:pt x="394" y="49"/>
                </a:cubicBezTo>
                <a:close/>
                <a:moveTo>
                  <a:pt x="400" y="59"/>
                </a:moveTo>
                <a:cubicBezTo>
                  <a:pt x="400" y="60"/>
                  <a:pt x="400" y="59"/>
                  <a:pt x="400" y="59"/>
                </a:cubicBezTo>
                <a:cubicBezTo>
                  <a:pt x="400" y="59"/>
                  <a:pt x="400" y="59"/>
                  <a:pt x="400" y="59"/>
                </a:cubicBezTo>
                <a:cubicBezTo>
                  <a:pt x="400" y="59"/>
                  <a:pt x="400" y="59"/>
                  <a:pt x="400" y="59"/>
                </a:cubicBezTo>
                <a:close/>
                <a:moveTo>
                  <a:pt x="400" y="61"/>
                </a:moveTo>
                <a:cubicBezTo>
                  <a:pt x="400" y="62"/>
                  <a:pt x="400" y="62"/>
                  <a:pt x="401" y="61"/>
                </a:cubicBezTo>
                <a:cubicBezTo>
                  <a:pt x="401" y="61"/>
                  <a:pt x="401" y="61"/>
                  <a:pt x="401" y="61"/>
                </a:cubicBezTo>
                <a:cubicBezTo>
                  <a:pt x="400" y="61"/>
                  <a:pt x="400" y="61"/>
                  <a:pt x="400" y="61"/>
                </a:cubicBezTo>
                <a:close/>
                <a:moveTo>
                  <a:pt x="403" y="65"/>
                </a:moveTo>
                <a:cubicBezTo>
                  <a:pt x="403" y="65"/>
                  <a:pt x="403" y="66"/>
                  <a:pt x="403" y="65"/>
                </a:cubicBezTo>
                <a:close/>
                <a:moveTo>
                  <a:pt x="399" y="58"/>
                </a:moveTo>
                <a:cubicBezTo>
                  <a:pt x="398" y="58"/>
                  <a:pt x="398" y="59"/>
                  <a:pt x="398" y="59"/>
                </a:cubicBezTo>
                <a:cubicBezTo>
                  <a:pt x="397" y="59"/>
                  <a:pt x="396" y="59"/>
                  <a:pt x="395" y="59"/>
                </a:cubicBezTo>
                <a:cubicBezTo>
                  <a:pt x="397" y="60"/>
                  <a:pt x="398" y="59"/>
                  <a:pt x="399" y="60"/>
                </a:cubicBezTo>
                <a:cubicBezTo>
                  <a:pt x="399" y="59"/>
                  <a:pt x="399" y="59"/>
                  <a:pt x="399" y="58"/>
                </a:cubicBezTo>
                <a:close/>
                <a:moveTo>
                  <a:pt x="401" y="62"/>
                </a:moveTo>
                <a:cubicBezTo>
                  <a:pt x="401" y="62"/>
                  <a:pt x="401" y="62"/>
                  <a:pt x="401" y="63"/>
                </a:cubicBezTo>
                <a:cubicBezTo>
                  <a:pt x="401" y="62"/>
                  <a:pt x="401" y="62"/>
                  <a:pt x="401" y="62"/>
                </a:cubicBezTo>
                <a:cubicBezTo>
                  <a:pt x="401" y="62"/>
                  <a:pt x="401" y="62"/>
                  <a:pt x="401" y="62"/>
                </a:cubicBezTo>
                <a:cubicBezTo>
                  <a:pt x="401" y="62"/>
                  <a:pt x="401" y="62"/>
                  <a:pt x="401" y="62"/>
                </a:cubicBezTo>
                <a:close/>
                <a:moveTo>
                  <a:pt x="399" y="61"/>
                </a:moveTo>
                <a:cubicBezTo>
                  <a:pt x="399" y="61"/>
                  <a:pt x="399" y="61"/>
                  <a:pt x="399" y="61"/>
                </a:cubicBezTo>
                <a:close/>
                <a:moveTo>
                  <a:pt x="402" y="66"/>
                </a:moveTo>
                <a:cubicBezTo>
                  <a:pt x="402" y="66"/>
                  <a:pt x="402" y="66"/>
                  <a:pt x="402" y="66"/>
                </a:cubicBezTo>
                <a:cubicBezTo>
                  <a:pt x="401" y="66"/>
                  <a:pt x="403" y="66"/>
                  <a:pt x="402" y="66"/>
                </a:cubicBezTo>
                <a:close/>
                <a:moveTo>
                  <a:pt x="402" y="68"/>
                </a:moveTo>
                <a:cubicBezTo>
                  <a:pt x="402" y="68"/>
                  <a:pt x="403" y="68"/>
                  <a:pt x="402" y="68"/>
                </a:cubicBezTo>
                <a:close/>
                <a:moveTo>
                  <a:pt x="386" y="37"/>
                </a:moveTo>
                <a:cubicBezTo>
                  <a:pt x="386" y="38"/>
                  <a:pt x="387" y="37"/>
                  <a:pt x="386" y="37"/>
                </a:cubicBezTo>
                <a:close/>
                <a:moveTo>
                  <a:pt x="396" y="57"/>
                </a:moveTo>
                <a:cubicBezTo>
                  <a:pt x="396" y="57"/>
                  <a:pt x="396" y="57"/>
                  <a:pt x="397" y="57"/>
                </a:cubicBezTo>
                <a:cubicBezTo>
                  <a:pt x="397" y="57"/>
                  <a:pt x="396" y="57"/>
                  <a:pt x="396" y="57"/>
                </a:cubicBezTo>
                <a:close/>
                <a:moveTo>
                  <a:pt x="390" y="62"/>
                </a:moveTo>
                <a:cubicBezTo>
                  <a:pt x="390" y="63"/>
                  <a:pt x="389" y="62"/>
                  <a:pt x="389" y="63"/>
                </a:cubicBezTo>
                <a:cubicBezTo>
                  <a:pt x="391" y="63"/>
                  <a:pt x="391" y="63"/>
                  <a:pt x="393" y="63"/>
                </a:cubicBezTo>
                <a:cubicBezTo>
                  <a:pt x="393" y="62"/>
                  <a:pt x="392" y="62"/>
                  <a:pt x="392" y="62"/>
                </a:cubicBezTo>
                <a:cubicBezTo>
                  <a:pt x="393" y="61"/>
                  <a:pt x="394" y="62"/>
                  <a:pt x="394" y="62"/>
                </a:cubicBezTo>
                <a:cubicBezTo>
                  <a:pt x="395" y="60"/>
                  <a:pt x="397" y="62"/>
                  <a:pt x="399" y="61"/>
                </a:cubicBezTo>
                <a:cubicBezTo>
                  <a:pt x="398" y="60"/>
                  <a:pt x="398" y="60"/>
                  <a:pt x="397" y="60"/>
                </a:cubicBezTo>
                <a:cubicBezTo>
                  <a:pt x="397" y="61"/>
                  <a:pt x="395" y="60"/>
                  <a:pt x="394" y="61"/>
                </a:cubicBezTo>
                <a:cubicBezTo>
                  <a:pt x="394" y="61"/>
                  <a:pt x="393" y="61"/>
                  <a:pt x="393" y="60"/>
                </a:cubicBezTo>
                <a:cubicBezTo>
                  <a:pt x="392" y="62"/>
                  <a:pt x="390" y="61"/>
                  <a:pt x="389" y="61"/>
                </a:cubicBezTo>
                <a:cubicBezTo>
                  <a:pt x="389" y="62"/>
                  <a:pt x="390" y="62"/>
                  <a:pt x="390" y="62"/>
                </a:cubicBezTo>
                <a:close/>
                <a:moveTo>
                  <a:pt x="386" y="39"/>
                </a:moveTo>
                <a:cubicBezTo>
                  <a:pt x="386" y="39"/>
                  <a:pt x="387" y="40"/>
                  <a:pt x="387" y="39"/>
                </a:cubicBezTo>
                <a:cubicBezTo>
                  <a:pt x="387" y="39"/>
                  <a:pt x="386" y="39"/>
                  <a:pt x="386" y="39"/>
                </a:cubicBezTo>
                <a:close/>
                <a:moveTo>
                  <a:pt x="403" y="72"/>
                </a:moveTo>
                <a:cubicBezTo>
                  <a:pt x="403" y="72"/>
                  <a:pt x="403" y="72"/>
                  <a:pt x="403" y="72"/>
                </a:cubicBezTo>
                <a:cubicBezTo>
                  <a:pt x="404" y="72"/>
                  <a:pt x="404" y="72"/>
                  <a:pt x="404" y="72"/>
                </a:cubicBezTo>
                <a:cubicBezTo>
                  <a:pt x="404" y="72"/>
                  <a:pt x="404" y="72"/>
                  <a:pt x="404" y="72"/>
                </a:cubicBezTo>
                <a:cubicBezTo>
                  <a:pt x="404" y="72"/>
                  <a:pt x="403" y="71"/>
                  <a:pt x="403" y="72"/>
                </a:cubicBezTo>
                <a:close/>
                <a:moveTo>
                  <a:pt x="382" y="37"/>
                </a:moveTo>
                <a:cubicBezTo>
                  <a:pt x="382" y="37"/>
                  <a:pt x="381" y="37"/>
                  <a:pt x="381" y="38"/>
                </a:cubicBezTo>
                <a:cubicBezTo>
                  <a:pt x="380" y="37"/>
                  <a:pt x="379" y="36"/>
                  <a:pt x="378" y="37"/>
                </a:cubicBezTo>
                <a:cubicBezTo>
                  <a:pt x="378" y="39"/>
                  <a:pt x="382" y="39"/>
                  <a:pt x="383" y="38"/>
                </a:cubicBezTo>
                <a:cubicBezTo>
                  <a:pt x="384" y="38"/>
                  <a:pt x="384" y="38"/>
                  <a:pt x="385" y="38"/>
                </a:cubicBezTo>
                <a:cubicBezTo>
                  <a:pt x="385" y="38"/>
                  <a:pt x="385" y="38"/>
                  <a:pt x="385" y="37"/>
                </a:cubicBezTo>
                <a:cubicBezTo>
                  <a:pt x="384" y="38"/>
                  <a:pt x="383" y="37"/>
                  <a:pt x="382" y="37"/>
                </a:cubicBezTo>
                <a:close/>
                <a:moveTo>
                  <a:pt x="388" y="44"/>
                </a:moveTo>
                <a:cubicBezTo>
                  <a:pt x="388" y="44"/>
                  <a:pt x="388" y="44"/>
                  <a:pt x="388" y="45"/>
                </a:cubicBezTo>
                <a:cubicBezTo>
                  <a:pt x="388" y="44"/>
                  <a:pt x="389" y="44"/>
                  <a:pt x="389" y="44"/>
                </a:cubicBezTo>
                <a:cubicBezTo>
                  <a:pt x="389" y="44"/>
                  <a:pt x="388" y="44"/>
                  <a:pt x="388" y="44"/>
                </a:cubicBezTo>
                <a:close/>
                <a:moveTo>
                  <a:pt x="391" y="49"/>
                </a:moveTo>
                <a:cubicBezTo>
                  <a:pt x="391" y="49"/>
                  <a:pt x="391" y="49"/>
                  <a:pt x="391" y="49"/>
                </a:cubicBezTo>
                <a:close/>
                <a:moveTo>
                  <a:pt x="399" y="65"/>
                </a:moveTo>
                <a:cubicBezTo>
                  <a:pt x="400" y="65"/>
                  <a:pt x="400" y="64"/>
                  <a:pt x="399" y="64"/>
                </a:cubicBezTo>
                <a:cubicBezTo>
                  <a:pt x="399" y="64"/>
                  <a:pt x="399" y="64"/>
                  <a:pt x="399" y="65"/>
                </a:cubicBezTo>
                <a:close/>
                <a:moveTo>
                  <a:pt x="395" y="57"/>
                </a:moveTo>
                <a:cubicBezTo>
                  <a:pt x="395" y="58"/>
                  <a:pt x="395" y="58"/>
                  <a:pt x="396" y="57"/>
                </a:cubicBezTo>
                <a:cubicBezTo>
                  <a:pt x="395" y="57"/>
                  <a:pt x="395" y="57"/>
                  <a:pt x="395" y="57"/>
                </a:cubicBezTo>
                <a:close/>
                <a:moveTo>
                  <a:pt x="396" y="62"/>
                </a:moveTo>
                <a:cubicBezTo>
                  <a:pt x="396" y="63"/>
                  <a:pt x="398" y="63"/>
                  <a:pt x="398" y="63"/>
                </a:cubicBezTo>
                <a:cubicBezTo>
                  <a:pt x="398" y="62"/>
                  <a:pt x="397" y="62"/>
                  <a:pt x="396" y="62"/>
                </a:cubicBezTo>
                <a:close/>
                <a:moveTo>
                  <a:pt x="400" y="68"/>
                </a:moveTo>
                <a:cubicBezTo>
                  <a:pt x="400" y="68"/>
                  <a:pt x="401" y="68"/>
                  <a:pt x="401" y="67"/>
                </a:cubicBezTo>
                <a:cubicBezTo>
                  <a:pt x="401" y="68"/>
                  <a:pt x="400" y="67"/>
                  <a:pt x="400" y="68"/>
                </a:cubicBezTo>
                <a:close/>
                <a:moveTo>
                  <a:pt x="390" y="50"/>
                </a:moveTo>
                <a:cubicBezTo>
                  <a:pt x="391" y="49"/>
                  <a:pt x="391" y="50"/>
                  <a:pt x="391" y="49"/>
                </a:cubicBezTo>
                <a:cubicBezTo>
                  <a:pt x="391" y="49"/>
                  <a:pt x="390" y="49"/>
                  <a:pt x="390" y="50"/>
                </a:cubicBezTo>
                <a:close/>
                <a:moveTo>
                  <a:pt x="389" y="49"/>
                </a:moveTo>
                <a:cubicBezTo>
                  <a:pt x="389" y="49"/>
                  <a:pt x="390" y="49"/>
                  <a:pt x="390" y="49"/>
                </a:cubicBezTo>
                <a:cubicBezTo>
                  <a:pt x="390" y="49"/>
                  <a:pt x="390" y="49"/>
                  <a:pt x="390" y="49"/>
                </a:cubicBezTo>
                <a:cubicBezTo>
                  <a:pt x="390" y="48"/>
                  <a:pt x="390" y="48"/>
                  <a:pt x="389" y="49"/>
                </a:cubicBezTo>
                <a:close/>
                <a:moveTo>
                  <a:pt x="402" y="72"/>
                </a:moveTo>
                <a:cubicBezTo>
                  <a:pt x="402" y="72"/>
                  <a:pt x="402" y="72"/>
                  <a:pt x="403" y="72"/>
                </a:cubicBezTo>
                <a:cubicBezTo>
                  <a:pt x="403" y="72"/>
                  <a:pt x="402" y="72"/>
                  <a:pt x="402" y="72"/>
                </a:cubicBezTo>
                <a:close/>
                <a:moveTo>
                  <a:pt x="386" y="44"/>
                </a:moveTo>
                <a:cubicBezTo>
                  <a:pt x="386" y="44"/>
                  <a:pt x="388" y="44"/>
                  <a:pt x="387" y="44"/>
                </a:cubicBezTo>
                <a:cubicBezTo>
                  <a:pt x="387" y="44"/>
                  <a:pt x="386" y="43"/>
                  <a:pt x="386" y="44"/>
                </a:cubicBezTo>
                <a:close/>
                <a:moveTo>
                  <a:pt x="398" y="66"/>
                </a:moveTo>
                <a:cubicBezTo>
                  <a:pt x="398" y="66"/>
                  <a:pt x="399" y="66"/>
                  <a:pt x="399" y="66"/>
                </a:cubicBezTo>
                <a:cubicBezTo>
                  <a:pt x="399" y="66"/>
                  <a:pt x="397" y="65"/>
                  <a:pt x="398" y="66"/>
                </a:cubicBezTo>
                <a:close/>
                <a:moveTo>
                  <a:pt x="388" y="49"/>
                </a:moveTo>
                <a:cubicBezTo>
                  <a:pt x="388" y="49"/>
                  <a:pt x="388" y="49"/>
                  <a:pt x="388" y="49"/>
                </a:cubicBezTo>
                <a:close/>
                <a:moveTo>
                  <a:pt x="393" y="59"/>
                </a:moveTo>
                <a:cubicBezTo>
                  <a:pt x="393" y="59"/>
                  <a:pt x="393" y="59"/>
                  <a:pt x="393" y="59"/>
                </a:cubicBezTo>
                <a:cubicBezTo>
                  <a:pt x="393" y="59"/>
                  <a:pt x="393" y="59"/>
                  <a:pt x="393" y="59"/>
                </a:cubicBezTo>
                <a:close/>
                <a:moveTo>
                  <a:pt x="396" y="66"/>
                </a:moveTo>
                <a:cubicBezTo>
                  <a:pt x="396" y="67"/>
                  <a:pt x="397" y="66"/>
                  <a:pt x="397" y="66"/>
                </a:cubicBezTo>
                <a:cubicBezTo>
                  <a:pt x="397" y="66"/>
                  <a:pt x="396" y="66"/>
                  <a:pt x="396" y="66"/>
                </a:cubicBezTo>
                <a:close/>
                <a:moveTo>
                  <a:pt x="397" y="67"/>
                </a:moveTo>
                <a:cubicBezTo>
                  <a:pt x="397" y="68"/>
                  <a:pt x="397" y="68"/>
                  <a:pt x="398" y="68"/>
                </a:cubicBezTo>
                <a:cubicBezTo>
                  <a:pt x="398" y="67"/>
                  <a:pt x="397" y="68"/>
                  <a:pt x="397" y="67"/>
                </a:cubicBezTo>
                <a:close/>
                <a:moveTo>
                  <a:pt x="383" y="43"/>
                </a:moveTo>
                <a:cubicBezTo>
                  <a:pt x="384" y="43"/>
                  <a:pt x="384" y="43"/>
                  <a:pt x="384" y="43"/>
                </a:cubicBezTo>
                <a:cubicBezTo>
                  <a:pt x="384" y="43"/>
                  <a:pt x="384" y="42"/>
                  <a:pt x="384" y="42"/>
                </a:cubicBezTo>
                <a:cubicBezTo>
                  <a:pt x="384" y="42"/>
                  <a:pt x="383" y="43"/>
                  <a:pt x="383" y="43"/>
                </a:cubicBezTo>
                <a:close/>
                <a:moveTo>
                  <a:pt x="398" y="72"/>
                </a:moveTo>
                <a:cubicBezTo>
                  <a:pt x="399" y="72"/>
                  <a:pt x="398" y="72"/>
                  <a:pt x="398" y="73"/>
                </a:cubicBezTo>
                <a:cubicBezTo>
                  <a:pt x="399" y="73"/>
                  <a:pt x="399" y="72"/>
                  <a:pt x="400" y="72"/>
                </a:cubicBezTo>
                <a:cubicBezTo>
                  <a:pt x="399" y="71"/>
                  <a:pt x="399" y="71"/>
                  <a:pt x="398" y="72"/>
                </a:cubicBezTo>
                <a:close/>
                <a:moveTo>
                  <a:pt x="380" y="36"/>
                </a:moveTo>
                <a:cubicBezTo>
                  <a:pt x="380" y="36"/>
                  <a:pt x="380" y="36"/>
                  <a:pt x="380" y="36"/>
                </a:cubicBezTo>
                <a:cubicBezTo>
                  <a:pt x="380" y="36"/>
                  <a:pt x="380" y="36"/>
                  <a:pt x="380" y="36"/>
                </a:cubicBezTo>
                <a:cubicBezTo>
                  <a:pt x="380" y="36"/>
                  <a:pt x="380" y="36"/>
                  <a:pt x="380" y="36"/>
                </a:cubicBezTo>
                <a:close/>
                <a:moveTo>
                  <a:pt x="395" y="63"/>
                </a:moveTo>
                <a:cubicBezTo>
                  <a:pt x="395" y="63"/>
                  <a:pt x="395" y="62"/>
                  <a:pt x="395" y="63"/>
                </a:cubicBezTo>
                <a:cubicBezTo>
                  <a:pt x="395" y="63"/>
                  <a:pt x="395" y="63"/>
                  <a:pt x="395" y="63"/>
                </a:cubicBezTo>
                <a:close/>
                <a:moveTo>
                  <a:pt x="392" y="59"/>
                </a:moveTo>
                <a:cubicBezTo>
                  <a:pt x="392" y="59"/>
                  <a:pt x="392" y="59"/>
                  <a:pt x="392" y="59"/>
                </a:cubicBezTo>
                <a:close/>
                <a:moveTo>
                  <a:pt x="380" y="36"/>
                </a:moveTo>
                <a:cubicBezTo>
                  <a:pt x="379" y="36"/>
                  <a:pt x="379" y="36"/>
                  <a:pt x="379" y="36"/>
                </a:cubicBezTo>
                <a:cubicBezTo>
                  <a:pt x="379" y="36"/>
                  <a:pt x="379" y="36"/>
                  <a:pt x="380" y="36"/>
                </a:cubicBezTo>
                <a:close/>
                <a:moveTo>
                  <a:pt x="392" y="59"/>
                </a:moveTo>
                <a:cubicBezTo>
                  <a:pt x="392" y="59"/>
                  <a:pt x="392" y="60"/>
                  <a:pt x="392" y="59"/>
                </a:cubicBezTo>
                <a:close/>
                <a:moveTo>
                  <a:pt x="386" y="49"/>
                </a:moveTo>
                <a:cubicBezTo>
                  <a:pt x="386" y="49"/>
                  <a:pt x="386" y="49"/>
                  <a:pt x="386" y="49"/>
                </a:cubicBezTo>
                <a:cubicBezTo>
                  <a:pt x="386" y="49"/>
                  <a:pt x="386" y="49"/>
                  <a:pt x="386" y="49"/>
                </a:cubicBezTo>
                <a:cubicBezTo>
                  <a:pt x="386" y="49"/>
                  <a:pt x="386" y="49"/>
                  <a:pt x="386" y="49"/>
                </a:cubicBezTo>
                <a:close/>
                <a:moveTo>
                  <a:pt x="393" y="64"/>
                </a:moveTo>
                <a:cubicBezTo>
                  <a:pt x="393" y="64"/>
                  <a:pt x="394" y="64"/>
                  <a:pt x="394" y="64"/>
                </a:cubicBezTo>
                <a:cubicBezTo>
                  <a:pt x="394" y="64"/>
                  <a:pt x="394" y="64"/>
                  <a:pt x="394" y="64"/>
                </a:cubicBezTo>
                <a:cubicBezTo>
                  <a:pt x="393" y="64"/>
                  <a:pt x="393" y="64"/>
                  <a:pt x="393" y="64"/>
                </a:cubicBezTo>
                <a:close/>
                <a:moveTo>
                  <a:pt x="394" y="66"/>
                </a:moveTo>
                <a:cubicBezTo>
                  <a:pt x="394" y="66"/>
                  <a:pt x="395" y="66"/>
                  <a:pt x="395" y="66"/>
                </a:cubicBezTo>
                <a:cubicBezTo>
                  <a:pt x="395" y="66"/>
                  <a:pt x="394" y="66"/>
                  <a:pt x="394" y="66"/>
                </a:cubicBezTo>
                <a:close/>
                <a:moveTo>
                  <a:pt x="395" y="68"/>
                </a:moveTo>
                <a:cubicBezTo>
                  <a:pt x="395" y="68"/>
                  <a:pt x="395" y="68"/>
                  <a:pt x="395" y="68"/>
                </a:cubicBezTo>
                <a:cubicBezTo>
                  <a:pt x="395" y="68"/>
                  <a:pt x="396" y="68"/>
                  <a:pt x="395" y="68"/>
                </a:cubicBezTo>
                <a:cubicBezTo>
                  <a:pt x="395" y="68"/>
                  <a:pt x="395" y="68"/>
                  <a:pt x="395" y="68"/>
                </a:cubicBezTo>
                <a:close/>
                <a:moveTo>
                  <a:pt x="397" y="72"/>
                </a:moveTo>
                <a:cubicBezTo>
                  <a:pt x="397" y="72"/>
                  <a:pt x="397" y="72"/>
                  <a:pt x="397" y="72"/>
                </a:cubicBezTo>
                <a:cubicBezTo>
                  <a:pt x="398" y="72"/>
                  <a:pt x="398" y="72"/>
                  <a:pt x="398" y="72"/>
                </a:cubicBezTo>
                <a:cubicBezTo>
                  <a:pt x="398" y="72"/>
                  <a:pt x="398" y="72"/>
                  <a:pt x="398" y="72"/>
                </a:cubicBezTo>
                <a:cubicBezTo>
                  <a:pt x="398" y="72"/>
                  <a:pt x="397" y="72"/>
                  <a:pt x="397" y="72"/>
                </a:cubicBezTo>
                <a:close/>
                <a:moveTo>
                  <a:pt x="384" y="49"/>
                </a:moveTo>
                <a:cubicBezTo>
                  <a:pt x="385" y="49"/>
                  <a:pt x="385" y="50"/>
                  <a:pt x="386" y="49"/>
                </a:cubicBezTo>
                <a:cubicBezTo>
                  <a:pt x="385" y="49"/>
                  <a:pt x="385" y="49"/>
                  <a:pt x="384" y="49"/>
                </a:cubicBezTo>
                <a:close/>
                <a:moveTo>
                  <a:pt x="394" y="66"/>
                </a:moveTo>
                <a:cubicBezTo>
                  <a:pt x="393" y="67"/>
                  <a:pt x="394" y="66"/>
                  <a:pt x="394" y="66"/>
                </a:cubicBezTo>
                <a:close/>
                <a:moveTo>
                  <a:pt x="392" y="64"/>
                </a:moveTo>
                <a:cubicBezTo>
                  <a:pt x="392" y="64"/>
                  <a:pt x="392" y="65"/>
                  <a:pt x="392" y="64"/>
                </a:cubicBezTo>
                <a:cubicBezTo>
                  <a:pt x="392" y="64"/>
                  <a:pt x="392" y="64"/>
                  <a:pt x="392" y="64"/>
                </a:cubicBezTo>
                <a:cubicBezTo>
                  <a:pt x="392" y="64"/>
                  <a:pt x="392" y="64"/>
                  <a:pt x="392" y="64"/>
                </a:cubicBezTo>
                <a:close/>
                <a:moveTo>
                  <a:pt x="392" y="65"/>
                </a:moveTo>
                <a:cubicBezTo>
                  <a:pt x="393" y="65"/>
                  <a:pt x="392" y="65"/>
                  <a:pt x="392" y="65"/>
                </a:cubicBezTo>
                <a:close/>
                <a:moveTo>
                  <a:pt x="391" y="66"/>
                </a:moveTo>
                <a:cubicBezTo>
                  <a:pt x="392" y="66"/>
                  <a:pt x="392" y="67"/>
                  <a:pt x="393" y="66"/>
                </a:cubicBezTo>
                <a:cubicBezTo>
                  <a:pt x="392" y="65"/>
                  <a:pt x="391" y="66"/>
                  <a:pt x="391" y="66"/>
                </a:cubicBezTo>
                <a:close/>
                <a:moveTo>
                  <a:pt x="378" y="38"/>
                </a:moveTo>
                <a:cubicBezTo>
                  <a:pt x="377" y="38"/>
                  <a:pt x="378" y="38"/>
                  <a:pt x="377" y="38"/>
                </a:cubicBezTo>
                <a:cubicBezTo>
                  <a:pt x="376" y="37"/>
                  <a:pt x="377" y="38"/>
                  <a:pt x="378" y="38"/>
                </a:cubicBezTo>
                <a:close/>
                <a:moveTo>
                  <a:pt x="388" y="58"/>
                </a:moveTo>
                <a:cubicBezTo>
                  <a:pt x="388" y="58"/>
                  <a:pt x="388" y="57"/>
                  <a:pt x="388" y="57"/>
                </a:cubicBezTo>
                <a:cubicBezTo>
                  <a:pt x="387" y="57"/>
                  <a:pt x="388" y="58"/>
                  <a:pt x="388" y="58"/>
                </a:cubicBezTo>
                <a:close/>
                <a:moveTo>
                  <a:pt x="375" y="36"/>
                </a:moveTo>
                <a:cubicBezTo>
                  <a:pt x="375" y="37"/>
                  <a:pt x="376" y="36"/>
                  <a:pt x="376" y="36"/>
                </a:cubicBezTo>
                <a:cubicBezTo>
                  <a:pt x="375" y="36"/>
                  <a:pt x="375" y="36"/>
                  <a:pt x="375" y="36"/>
                </a:cubicBezTo>
                <a:close/>
                <a:moveTo>
                  <a:pt x="389" y="64"/>
                </a:moveTo>
                <a:cubicBezTo>
                  <a:pt x="389" y="65"/>
                  <a:pt x="389" y="65"/>
                  <a:pt x="389" y="65"/>
                </a:cubicBezTo>
                <a:cubicBezTo>
                  <a:pt x="389" y="64"/>
                  <a:pt x="391" y="65"/>
                  <a:pt x="391" y="64"/>
                </a:cubicBezTo>
                <a:cubicBezTo>
                  <a:pt x="390" y="65"/>
                  <a:pt x="389" y="64"/>
                  <a:pt x="389" y="64"/>
                </a:cubicBezTo>
                <a:close/>
                <a:moveTo>
                  <a:pt x="383" y="49"/>
                </a:moveTo>
                <a:cubicBezTo>
                  <a:pt x="382" y="50"/>
                  <a:pt x="383" y="49"/>
                  <a:pt x="383" y="49"/>
                </a:cubicBezTo>
                <a:close/>
                <a:moveTo>
                  <a:pt x="386" y="57"/>
                </a:moveTo>
                <a:cubicBezTo>
                  <a:pt x="386" y="57"/>
                  <a:pt x="386" y="57"/>
                  <a:pt x="386" y="57"/>
                </a:cubicBezTo>
                <a:cubicBezTo>
                  <a:pt x="386" y="57"/>
                  <a:pt x="387" y="57"/>
                  <a:pt x="386" y="57"/>
                </a:cubicBezTo>
                <a:cubicBezTo>
                  <a:pt x="386" y="57"/>
                  <a:pt x="386" y="57"/>
                  <a:pt x="386" y="57"/>
                </a:cubicBezTo>
                <a:close/>
                <a:moveTo>
                  <a:pt x="377" y="42"/>
                </a:moveTo>
                <a:cubicBezTo>
                  <a:pt x="378" y="43"/>
                  <a:pt x="379" y="43"/>
                  <a:pt x="378" y="42"/>
                </a:cubicBezTo>
                <a:cubicBezTo>
                  <a:pt x="378" y="42"/>
                  <a:pt x="377" y="42"/>
                  <a:pt x="377" y="42"/>
                </a:cubicBezTo>
                <a:close/>
                <a:moveTo>
                  <a:pt x="389" y="61"/>
                </a:moveTo>
                <a:cubicBezTo>
                  <a:pt x="388" y="61"/>
                  <a:pt x="388" y="61"/>
                  <a:pt x="388" y="61"/>
                </a:cubicBezTo>
                <a:cubicBezTo>
                  <a:pt x="388" y="61"/>
                  <a:pt x="388" y="61"/>
                  <a:pt x="388" y="61"/>
                </a:cubicBezTo>
                <a:cubicBezTo>
                  <a:pt x="388" y="61"/>
                  <a:pt x="388" y="61"/>
                  <a:pt x="389" y="61"/>
                </a:cubicBezTo>
                <a:cubicBezTo>
                  <a:pt x="389" y="61"/>
                  <a:pt x="389" y="61"/>
                  <a:pt x="389" y="61"/>
                </a:cubicBezTo>
                <a:close/>
                <a:moveTo>
                  <a:pt x="396" y="75"/>
                </a:moveTo>
                <a:cubicBezTo>
                  <a:pt x="395" y="75"/>
                  <a:pt x="396" y="75"/>
                  <a:pt x="396" y="75"/>
                </a:cubicBezTo>
                <a:close/>
                <a:moveTo>
                  <a:pt x="391" y="69"/>
                </a:moveTo>
                <a:cubicBezTo>
                  <a:pt x="391" y="69"/>
                  <a:pt x="391" y="68"/>
                  <a:pt x="392" y="67"/>
                </a:cubicBezTo>
                <a:cubicBezTo>
                  <a:pt x="391" y="68"/>
                  <a:pt x="390" y="68"/>
                  <a:pt x="391" y="69"/>
                </a:cubicBezTo>
                <a:close/>
                <a:moveTo>
                  <a:pt x="374" y="38"/>
                </a:moveTo>
                <a:cubicBezTo>
                  <a:pt x="374" y="38"/>
                  <a:pt x="375" y="38"/>
                  <a:pt x="376" y="38"/>
                </a:cubicBezTo>
                <a:cubicBezTo>
                  <a:pt x="376" y="38"/>
                  <a:pt x="375" y="38"/>
                  <a:pt x="375" y="38"/>
                </a:cubicBezTo>
                <a:cubicBezTo>
                  <a:pt x="375" y="38"/>
                  <a:pt x="374" y="37"/>
                  <a:pt x="374" y="38"/>
                </a:cubicBezTo>
                <a:close/>
                <a:moveTo>
                  <a:pt x="382" y="50"/>
                </a:moveTo>
                <a:cubicBezTo>
                  <a:pt x="382" y="50"/>
                  <a:pt x="382" y="50"/>
                  <a:pt x="381" y="50"/>
                </a:cubicBezTo>
                <a:cubicBezTo>
                  <a:pt x="381" y="50"/>
                  <a:pt x="382" y="50"/>
                  <a:pt x="382" y="50"/>
                </a:cubicBezTo>
                <a:cubicBezTo>
                  <a:pt x="382" y="50"/>
                  <a:pt x="382" y="50"/>
                  <a:pt x="382" y="50"/>
                </a:cubicBezTo>
                <a:close/>
                <a:moveTo>
                  <a:pt x="385" y="61"/>
                </a:moveTo>
                <a:cubicBezTo>
                  <a:pt x="385" y="62"/>
                  <a:pt x="386" y="62"/>
                  <a:pt x="386" y="63"/>
                </a:cubicBezTo>
                <a:cubicBezTo>
                  <a:pt x="386" y="63"/>
                  <a:pt x="386" y="63"/>
                  <a:pt x="387" y="63"/>
                </a:cubicBezTo>
                <a:cubicBezTo>
                  <a:pt x="386" y="62"/>
                  <a:pt x="386" y="62"/>
                  <a:pt x="386" y="62"/>
                </a:cubicBezTo>
                <a:cubicBezTo>
                  <a:pt x="387" y="62"/>
                  <a:pt x="387" y="62"/>
                  <a:pt x="388" y="62"/>
                </a:cubicBezTo>
                <a:cubicBezTo>
                  <a:pt x="387" y="61"/>
                  <a:pt x="387" y="61"/>
                  <a:pt x="388" y="61"/>
                </a:cubicBezTo>
                <a:cubicBezTo>
                  <a:pt x="387" y="61"/>
                  <a:pt x="386" y="61"/>
                  <a:pt x="385" y="61"/>
                </a:cubicBezTo>
                <a:close/>
                <a:moveTo>
                  <a:pt x="389" y="66"/>
                </a:moveTo>
                <a:cubicBezTo>
                  <a:pt x="390" y="66"/>
                  <a:pt x="390" y="67"/>
                  <a:pt x="390" y="66"/>
                </a:cubicBezTo>
                <a:cubicBezTo>
                  <a:pt x="390" y="66"/>
                  <a:pt x="389" y="66"/>
                  <a:pt x="389" y="66"/>
                </a:cubicBezTo>
                <a:close/>
                <a:moveTo>
                  <a:pt x="392" y="72"/>
                </a:moveTo>
                <a:cubicBezTo>
                  <a:pt x="392" y="72"/>
                  <a:pt x="393" y="72"/>
                  <a:pt x="393" y="72"/>
                </a:cubicBezTo>
                <a:cubicBezTo>
                  <a:pt x="393" y="72"/>
                  <a:pt x="392" y="72"/>
                  <a:pt x="392" y="72"/>
                </a:cubicBezTo>
                <a:close/>
                <a:moveTo>
                  <a:pt x="381" y="50"/>
                </a:moveTo>
                <a:cubicBezTo>
                  <a:pt x="381" y="50"/>
                  <a:pt x="381" y="50"/>
                  <a:pt x="381" y="50"/>
                </a:cubicBezTo>
                <a:cubicBezTo>
                  <a:pt x="381" y="50"/>
                  <a:pt x="381" y="50"/>
                  <a:pt x="381" y="50"/>
                </a:cubicBezTo>
                <a:close/>
                <a:moveTo>
                  <a:pt x="387" y="63"/>
                </a:moveTo>
                <a:cubicBezTo>
                  <a:pt x="387" y="63"/>
                  <a:pt x="388" y="63"/>
                  <a:pt x="388" y="63"/>
                </a:cubicBezTo>
                <a:cubicBezTo>
                  <a:pt x="388" y="63"/>
                  <a:pt x="388" y="63"/>
                  <a:pt x="388" y="63"/>
                </a:cubicBezTo>
                <a:cubicBezTo>
                  <a:pt x="388" y="63"/>
                  <a:pt x="387" y="63"/>
                  <a:pt x="387" y="63"/>
                </a:cubicBezTo>
                <a:close/>
                <a:moveTo>
                  <a:pt x="376" y="44"/>
                </a:moveTo>
                <a:cubicBezTo>
                  <a:pt x="376" y="44"/>
                  <a:pt x="377" y="44"/>
                  <a:pt x="377" y="44"/>
                </a:cubicBezTo>
                <a:cubicBezTo>
                  <a:pt x="377" y="44"/>
                  <a:pt x="377" y="44"/>
                  <a:pt x="376" y="44"/>
                </a:cubicBezTo>
                <a:close/>
                <a:moveTo>
                  <a:pt x="386" y="61"/>
                </a:moveTo>
                <a:cubicBezTo>
                  <a:pt x="386" y="61"/>
                  <a:pt x="386" y="61"/>
                  <a:pt x="386" y="61"/>
                </a:cubicBezTo>
                <a:cubicBezTo>
                  <a:pt x="386" y="61"/>
                  <a:pt x="386" y="61"/>
                  <a:pt x="385" y="61"/>
                </a:cubicBezTo>
                <a:cubicBezTo>
                  <a:pt x="386" y="61"/>
                  <a:pt x="386" y="61"/>
                  <a:pt x="386" y="61"/>
                </a:cubicBezTo>
                <a:close/>
                <a:moveTo>
                  <a:pt x="371" y="35"/>
                </a:moveTo>
                <a:cubicBezTo>
                  <a:pt x="370" y="36"/>
                  <a:pt x="372" y="36"/>
                  <a:pt x="372" y="36"/>
                </a:cubicBezTo>
                <a:cubicBezTo>
                  <a:pt x="372" y="36"/>
                  <a:pt x="372" y="36"/>
                  <a:pt x="372" y="35"/>
                </a:cubicBezTo>
                <a:cubicBezTo>
                  <a:pt x="372" y="36"/>
                  <a:pt x="371" y="36"/>
                  <a:pt x="371" y="35"/>
                </a:cubicBezTo>
                <a:close/>
                <a:moveTo>
                  <a:pt x="371" y="37"/>
                </a:moveTo>
                <a:cubicBezTo>
                  <a:pt x="372" y="38"/>
                  <a:pt x="372" y="38"/>
                  <a:pt x="373" y="39"/>
                </a:cubicBezTo>
                <a:cubicBezTo>
                  <a:pt x="373" y="39"/>
                  <a:pt x="374" y="39"/>
                  <a:pt x="374" y="39"/>
                </a:cubicBezTo>
                <a:cubicBezTo>
                  <a:pt x="373" y="38"/>
                  <a:pt x="373" y="36"/>
                  <a:pt x="371" y="37"/>
                </a:cubicBezTo>
                <a:close/>
                <a:moveTo>
                  <a:pt x="384" y="60"/>
                </a:moveTo>
                <a:cubicBezTo>
                  <a:pt x="384" y="60"/>
                  <a:pt x="385" y="60"/>
                  <a:pt x="385" y="60"/>
                </a:cubicBezTo>
                <a:cubicBezTo>
                  <a:pt x="385" y="59"/>
                  <a:pt x="385" y="60"/>
                  <a:pt x="384" y="59"/>
                </a:cubicBezTo>
                <a:cubicBezTo>
                  <a:pt x="384" y="59"/>
                  <a:pt x="384" y="59"/>
                  <a:pt x="383" y="59"/>
                </a:cubicBezTo>
                <a:cubicBezTo>
                  <a:pt x="383" y="60"/>
                  <a:pt x="384" y="60"/>
                  <a:pt x="384" y="60"/>
                </a:cubicBezTo>
                <a:cubicBezTo>
                  <a:pt x="383" y="61"/>
                  <a:pt x="383" y="61"/>
                  <a:pt x="382" y="61"/>
                </a:cubicBezTo>
                <a:cubicBezTo>
                  <a:pt x="383" y="61"/>
                  <a:pt x="383" y="61"/>
                  <a:pt x="384" y="62"/>
                </a:cubicBezTo>
                <a:cubicBezTo>
                  <a:pt x="383" y="62"/>
                  <a:pt x="383" y="62"/>
                  <a:pt x="383" y="62"/>
                </a:cubicBezTo>
                <a:cubicBezTo>
                  <a:pt x="383" y="62"/>
                  <a:pt x="383" y="62"/>
                  <a:pt x="382" y="62"/>
                </a:cubicBezTo>
                <a:cubicBezTo>
                  <a:pt x="382" y="62"/>
                  <a:pt x="382" y="61"/>
                  <a:pt x="382" y="61"/>
                </a:cubicBezTo>
                <a:cubicBezTo>
                  <a:pt x="382" y="61"/>
                  <a:pt x="381" y="61"/>
                  <a:pt x="381" y="61"/>
                </a:cubicBezTo>
                <a:cubicBezTo>
                  <a:pt x="381" y="62"/>
                  <a:pt x="383" y="62"/>
                  <a:pt x="382" y="63"/>
                </a:cubicBezTo>
                <a:cubicBezTo>
                  <a:pt x="383" y="63"/>
                  <a:pt x="384" y="63"/>
                  <a:pt x="384" y="62"/>
                </a:cubicBezTo>
                <a:cubicBezTo>
                  <a:pt x="385" y="62"/>
                  <a:pt x="384" y="61"/>
                  <a:pt x="384" y="61"/>
                </a:cubicBezTo>
                <a:cubicBezTo>
                  <a:pt x="385" y="61"/>
                  <a:pt x="385" y="61"/>
                  <a:pt x="385" y="61"/>
                </a:cubicBezTo>
                <a:cubicBezTo>
                  <a:pt x="385" y="60"/>
                  <a:pt x="384" y="61"/>
                  <a:pt x="384" y="60"/>
                </a:cubicBezTo>
                <a:close/>
                <a:moveTo>
                  <a:pt x="388" y="66"/>
                </a:moveTo>
                <a:cubicBezTo>
                  <a:pt x="388" y="66"/>
                  <a:pt x="389" y="67"/>
                  <a:pt x="389" y="66"/>
                </a:cubicBezTo>
                <a:cubicBezTo>
                  <a:pt x="388" y="66"/>
                  <a:pt x="388" y="66"/>
                  <a:pt x="388" y="66"/>
                </a:cubicBezTo>
                <a:close/>
                <a:moveTo>
                  <a:pt x="393" y="75"/>
                </a:moveTo>
                <a:cubicBezTo>
                  <a:pt x="393" y="75"/>
                  <a:pt x="393" y="75"/>
                  <a:pt x="393" y="76"/>
                </a:cubicBezTo>
                <a:cubicBezTo>
                  <a:pt x="393" y="76"/>
                  <a:pt x="393" y="75"/>
                  <a:pt x="393" y="75"/>
                </a:cubicBezTo>
                <a:close/>
                <a:moveTo>
                  <a:pt x="389" y="68"/>
                </a:moveTo>
                <a:cubicBezTo>
                  <a:pt x="388" y="68"/>
                  <a:pt x="388" y="68"/>
                  <a:pt x="388" y="68"/>
                </a:cubicBezTo>
                <a:cubicBezTo>
                  <a:pt x="388" y="68"/>
                  <a:pt x="389" y="68"/>
                  <a:pt x="389" y="68"/>
                </a:cubicBezTo>
                <a:cubicBezTo>
                  <a:pt x="389" y="68"/>
                  <a:pt x="389" y="68"/>
                  <a:pt x="389" y="68"/>
                </a:cubicBezTo>
                <a:close/>
                <a:moveTo>
                  <a:pt x="392" y="75"/>
                </a:moveTo>
                <a:cubicBezTo>
                  <a:pt x="391" y="75"/>
                  <a:pt x="392" y="75"/>
                  <a:pt x="392" y="75"/>
                </a:cubicBezTo>
                <a:cubicBezTo>
                  <a:pt x="392" y="75"/>
                  <a:pt x="392" y="75"/>
                  <a:pt x="392" y="75"/>
                </a:cubicBezTo>
                <a:close/>
                <a:moveTo>
                  <a:pt x="375" y="45"/>
                </a:moveTo>
                <a:cubicBezTo>
                  <a:pt x="375" y="45"/>
                  <a:pt x="376" y="45"/>
                  <a:pt x="375" y="44"/>
                </a:cubicBezTo>
                <a:cubicBezTo>
                  <a:pt x="375" y="44"/>
                  <a:pt x="375" y="44"/>
                  <a:pt x="375" y="45"/>
                </a:cubicBezTo>
                <a:close/>
                <a:moveTo>
                  <a:pt x="378" y="49"/>
                </a:moveTo>
                <a:cubicBezTo>
                  <a:pt x="378" y="49"/>
                  <a:pt x="378" y="49"/>
                  <a:pt x="378" y="49"/>
                </a:cubicBezTo>
                <a:close/>
                <a:moveTo>
                  <a:pt x="370" y="38"/>
                </a:moveTo>
                <a:cubicBezTo>
                  <a:pt x="370" y="38"/>
                  <a:pt x="370" y="38"/>
                  <a:pt x="370" y="39"/>
                </a:cubicBezTo>
                <a:cubicBezTo>
                  <a:pt x="371" y="38"/>
                  <a:pt x="371" y="38"/>
                  <a:pt x="372" y="38"/>
                </a:cubicBezTo>
                <a:cubicBezTo>
                  <a:pt x="371" y="38"/>
                  <a:pt x="371" y="38"/>
                  <a:pt x="370" y="38"/>
                </a:cubicBezTo>
                <a:close/>
                <a:moveTo>
                  <a:pt x="374" y="44"/>
                </a:moveTo>
                <a:cubicBezTo>
                  <a:pt x="374" y="44"/>
                  <a:pt x="375" y="44"/>
                  <a:pt x="374" y="44"/>
                </a:cubicBezTo>
                <a:cubicBezTo>
                  <a:pt x="374" y="44"/>
                  <a:pt x="374" y="44"/>
                  <a:pt x="374" y="44"/>
                </a:cubicBezTo>
                <a:close/>
                <a:moveTo>
                  <a:pt x="382" y="59"/>
                </a:moveTo>
                <a:cubicBezTo>
                  <a:pt x="382" y="60"/>
                  <a:pt x="383" y="60"/>
                  <a:pt x="382" y="60"/>
                </a:cubicBezTo>
                <a:cubicBezTo>
                  <a:pt x="383" y="60"/>
                  <a:pt x="382" y="59"/>
                  <a:pt x="383" y="59"/>
                </a:cubicBezTo>
                <a:cubicBezTo>
                  <a:pt x="382" y="59"/>
                  <a:pt x="382" y="59"/>
                  <a:pt x="382" y="59"/>
                </a:cubicBezTo>
                <a:close/>
                <a:moveTo>
                  <a:pt x="386" y="66"/>
                </a:moveTo>
                <a:cubicBezTo>
                  <a:pt x="386" y="66"/>
                  <a:pt x="386" y="66"/>
                  <a:pt x="386" y="66"/>
                </a:cubicBezTo>
                <a:cubicBezTo>
                  <a:pt x="386" y="66"/>
                  <a:pt x="386" y="66"/>
                  <a:pt x="386" y="66"/>
                </a:cubicBezTo>
                <a:cubicBezTo>
                  <a:pt x="386" y="66"/>
                  <a:pt x="386" y="66"/>
                  <a:pt x="386" y="66"/>
                </a:cubicBezTo>
                <a:close/>
                <a:moveTo>
                  <a:pt x="369" y="36"/>
                </a:moveTo>
                <a:cubicBezTo>
                  <a:pt x="369" y="36"/>
                  <a:pt x="369" y="36"/>
                  <a:pt x="369" y="36"/>
                </a:cubicBezTo>
                <a:cubicBezTo>
                  <a:pt x="370" y="36"/>
                  <a:pt x="370" y="36"/>
                  <a:pt x="370" y="36"/>
                </a:cubicBezTo>
                <a:cubicBezTo>
                  <a:pt x="370" y="36"/>
                  <a:pt x="370" y="36"/>
                  <a:pt x="369" y="36"/>
                </a:cubicBezTo>
                <a:close/>
                <a:moveTo>
                  <a:pt x="376" y="49"/>
                </a:moveTo>
                <a:cubicBezTo>
                  <a:pt x="377" y="49"/>
                  <a:pt x="377" y="49"/>
                  <a:pt x="377" y="49"/>
                </a:cubicBezTo>
                <a:cubicBezTo>
                  <a:pt x="377" y="49"/>
                  <a:pt x="376" y="49"/>
                  <a:pt x="376" y="49"/>
                </a:cubicBezTo>
                <a:close/>
                <a:moveTo>
                  <a:pt x="387" y="69"/>
                </a:moveTo>
                <a:cubicBezTo>
                  <a:pt x="387" y="68"/>
                  <a:pt x="387" y="68"/>
                  <a:pt x="387" y="67"/>
                </a:cubicBezTo>
                <a:cubicBezTo>
                  <a:pt x="386" y="68"/>
                  <a:pt x="386" y="68"/>
                  <a:pt x="387" y="69"/>
                </a:cubicBezTo>
                <a:close/>
                <a:moveTo>
                  <a:pt x="388" y="72"/>
                </a:moveTo>
                <a:cubicBezTo>
                  <a:pt x="389" y="72"/>
                  <a:pt x="389" y="72"/>
                  <a:pt x="389" y="72"/>
                </a:cubicBezTo>
                <a:cubicBezTo>
                  <a:pt x="389" y="72"/>
                  <a:pt x="389" y="72"/>
                  <a:pt x="389" y="72"/>
                </a:cubicBezTo>
                <a:cubicBezTo>
                  <a:pt x="389" y="72"/>
                  <a:pt x="389" y="72"/>
                  <a:pt x="388" y="72"/>
                </a:cubicBezTo>
                <a:close/>
                <a:moveTo>
                  <a:pt x="382" y="58"/>
                </a:moveTo>
                <a:cubicBezTo>
                  <a:pt x="381" y="58"/>
                  <a:pt x="381" y="58"/>
                  <a:pt x="381" y="58"/>
                </a:cubicBezTo>
                <a:cubicBezTo>
                  <a:pt x="381" y="58"/>
                  <a:pt x="381" y="58"/>
                  <a:pt x="382" y="58"/>
                </a:cubicBezTo>
                <a:close/>
                <a:moveTo>
                  <a:pt x="383" y="66"/>
                </a:moveTo>
                <a:cubicBezTo>
                  <a:pt x="383" y="67"/>
                  <a:pt x="385" y="66"/>
                  <a:pt x="386" y="66"/>
                </a:cubicBezTo>
                <a:cubicBezTo>
                  <a:pt x="385" y="66"/>
                  <a:pt x="383" y="66"/>
                  <a:pt x="383" y="66"/>
                </a:cubicBezTo>
                <a:close/>
                <a:moveTo>
                  <a:pt x="383" y="65"/>
                </a:moveTo>
                <a:cubicBezTo>
                  <a:pt x="383" y="65"/>
                  <a:pt x="383" y="65"/>
                  <a:pt x="383" y="65"/>
                </a:cubicBezTo>
                <a:cubicBezTo>
                  <a:pt x="384" y="64"/>
                  <a:pt x="384" y="65"/>
                  <a:pt x="385" y="64"/>
                </a:cubicBezTo>
                <a:cubicBezTo>
                  <a:pt x="384" y="64"/>
                  <a:pt x="383" y="64"/>
                  <a:pt x="383" y="65"/>
                </a:cubicBezTo>
                <a:close/>
                <a:moveTo>
                  <a:pt x="384" y="65"/>
                </a:moveTo>
                <a:cubicBezTo>
                  <a:pt x="384" y="65"/>
                  <a:pt x="385" y="65"/>
                  <a:pt x="385" y="65"/>
                </a:cubicBezTo>
                <a:cubicBezTo>
                  <a:pt x="385" y="65"/>
                  <a:pt x="384" y="65"/>
                  <a:pt x="384" y="65"/>
                </a:cubicBezTo>
                <a:close/>
                <a:moveTo>
                  <a:pt x="386" y="68"/>
                </a:moveTo>
                <a:cubicBezTo>
                  <a:pt x="386" y="68"/>
                  <a:pt x="386" y="68"/>
                  <a:pt x="386" y="68"/>
                </a:cubicBezTo>
                <a:close/>
                <a:moveTo>
                  <a:pt x="369" y="36"/>
                </a:moveTo>
                <a:cubicBezTo>
                  <a:pt x="368" y="36"/>
                  <a:pt x="368" y="36"/>
                  <a:pt x="368" y="35"/>
                </a:cubicBezTo>
                <a:cubicBezTo>
                  <a:pt x="368" y="36"/>
                  <a:pt x="368" y="36"/>
                  <a:pt x="369" y="36"/>
                </a:cubicBezTo>
                <a:close/>
                <a:moveTo>
                  <a:pt x="385" y="69"/>
                </a:moveTo>
                <a:cubicBezTo>
                  <a:pt x="385" y="69"/>
                  <a:pt x="385" y="69"/>
                  <a:pt x="385" y="69"/>
                </a:cubicBezTo>
                <a:cubicBezTo>
                  <a:pt x="385" y="69"/>
                  <a:pt x="385" y="69"/>
                  <a:pt x="385" y="69"/>
                </a:cubicBezTo>
                <a:cubicBezTo>
                  <a:pt x="385" y="69"/>
                  <a:pt x="385" y="68"/>
                  <a:pt x="385" y="68"/>
                </a:cubicBezTo>
                <a:cubicBezTo>
                  <a:pt x="385" y="68"/>
                  <a:pt x="385" y="68"/>
                  <a:pt x="385" y="69"/>
                </a:cubicBezTo>
                <a:close/>
                <a:moveTo>
                  <a:pt x="382" y="63"/>
                </a:moveTo>
                <a:cubicBezTo>
                  <a:pt x="382" y="63"/>
                  <a:pt x="381" y="62"/>
                  <a:pt x="381" y="62"/>
                </a:cubicBezTo>
                <a:cubicBezTo>
                  <a:pt x="381" y="63"/>
                  <a:pt x="382" y="63"/>
                  <a:pt x="382" y="63"/>
                </a:cubicBezTo>
                <a:cubicBezTo>
                  <a:pt x="382" y="63"/>
                  <a:pt x="382" y="63"/>
                  <a:pt x="382" y="63"/>
                </a:cubicBezTo>
                <a:close/>
                <a:moveTo>
                  <a:pt x="384" y="68"/>
                </a:moveTo>
                <a:cubicBezTo>
                  <a:pt x="384" y="68"/>
                  <a:pt x="385" y="68"/>
                  <a:pt x="385" y="68"/>
                </a:cubicBezTo>
                <a:cubicBezTo>
                  <a:pt x="385" y="68"/>
                  <a:pt x="384" y="68"/>
                  <a:pt x="384" y="68"/>
                </a:cubicBezTo>
                <a:close/>
                <a:moveTo>
                  <a:pt x="369" y="38"/>
                </a:moveTo>
                <a:cubicBezTo>
                  <a:pt x="369" y="38"/>
                  <a:pt x="369" y="38"/>
                  <a:pt x="369" y="38"/>
                </a:cubicBezTo>
                <a:close/>
                <a:moveTo>
                  <a:pt x="375" y="49"/>
                </a:moveTo>
                <a:cubicBezTo>
                  <a:pt x="374" y="49"/>
                  <a:pt x="375" y="49"/>
                  <a:pt x="375" y="49"/>
                </a:cubicBezTo>
                <a:close/>
                <a:moveTo>
                  <a:pt x="382" y="65"/>
                </a:moveTo>
                <a:cubicBezTo>
                  <a:pt x="382" y="65"/>
                  <a:pt x="383" y="65"/>
                  <a:pt x="383" y="64"/>
                </a:cubicBezTo>
                <a:cubicBezTo>
                  <a:pt x="383" y="64"/>
                  <a:pt x="383" y="64"/>
                  <a:pt x="382" y="64"/>
                </a:cubicBezTo>
                <a:cubicBezTo>
                  <a:pt x="382" y="64"/>
                  <a:pt x="382" y="64"/>
                  <a:pt x="382" y="65"/>
                </a:cubicBezTo>
                <a:close/>
                <a:moveTo>
                  <a:pt x="385" y="70"/>
                </a:moveTo>
                <a:cubicBezTo>
                  <a:pt x="385" y="70"/>
                  <a:pt x="385" y="70"/>
                  <a:pt x="385" y="70"/>
                </a:cubicBezTo>
                <a:cubicBezTo>
                  <a:pt x="385" y="70"/>
                  <a:pt x="386" y="70"/>
                  <a:pt x="386" y="70"/>
                </a:cubicBezTo>
                <a:cubicBezTo>
                  <a:pt x="386" y="70"/>
                  <a:pt x="386" y="70"/>
                  <a:pt x="386" y="70"/>
                </a:cubicBezTo>
                <a:cubicBezTo>
                  <a:pt x="385" y="70"/>
                  <a:pt x="385" y="70"/>
                  <a:pt x="385" y="70"/>
                </a:cubicBezTo>
                <a:close/>
                <a:moveTo>
                  <a:pt x="366" y="36"/>
                </a:moveTo>
                <a:cubicBezTo>
                  <a:pt x="366" y="36"/>
                  <a:pt x="367" y="36"/>
                  <a:pt x="367" y="36"/>
                </a:cubicBezTo>
                <a:cubicBezTo>
                  <a:pt x="367" y="36"/>
                  <a:pt x="366" y="36"/>
                  <a:pt x="366" y="36"/>
                </a:cubicBezTo>
                <a:close/>
                <a:moveTo>
                  <a:pt x="382" y="67"/>
                </a:moveTo>
                <a:cubicBezTo>
                  <a:pt x="382" y="68"/>
                  <a:pt x="382" y="68"/>
                  <a:pt x="382" y="68"/>
                </a:cubicBezTo>
                <a:cubicBezTo>
                  <a:pt x="383" y="68"/>
                  <a:pt x="383" y="68"/>
                  <a:pt x="383" y="68"/>
                </a:cubicBezTo>
                <a:cubicBezTo>
                  <a:pt x="383" y="67"/>
                  <a:pt x="383" y="67"/>
                  <a:pt x="382" y="67"/>
                </a:cubicBezTo>
                <a:close/>
                <a:moveTo>
                  <a:pt x="373" y="49"/>
                </a:moveTo>
                <a:cubicBezTo>
                  <a:pt x="373" y="49"/>
                  <a:pt x="373" y="49"/>
                  <a:pt x="373" y="49"/>
                </a:cubicBezTo>
                <a:close/>
                <a:moveTo>
                  <a:pt x="379" y="62"/>
                </a:moveTo>
                <a:cubicBezTo>
                  <a:pt x="380" y="62"/>
                  <a:pt x="380" y="63"/>
                  <a:pt x="379" y="63"/>
                </a:cubicBezTo>
                <a:cubicBezTo>
                  <a:pt x="379" y="63"/>
                  <a:pt x="380" y="63"/>
                  <a:pt x="380" y="63"/>
                </a:cubicBezTo>
                <a:cubicBezTo>
                  <a:pt x="380" y="62"/>
                  <a:pt x="380" y="62"/>
                  <a:pt x="379" y="62"/>
                </a:cubicBezTo>
                <a:close/>
                <a:moveTo>
                  <a:pt x="368" y="40"/>
                </a:moveTo>
                <a:cubicBezTo>
                  <a:pt x="367" y="40"/>
                  <a:pt x="368" y="40"/>
                  <a:pt x="368" y="40"/>
                </a:cubicBezTo>
                <a:close/>
                <a:moveTo>
                  <a:pt x="371" y="47"/>
                </a:moveTo>
                <a:cubicBezTo>
                  <a:pt x="371" y="47"/>
                  <a:pt x="372" y="47"/>
                  <a:pt x="371" y="47"/>
                </a:cubicBezTo>
                <a:close/>
                <a:moveTo>
                  <a:pt x="366" y="38"/>
                </a:moveTo>
                <a:cubicBezTo>
                  <a:pt x="366" y="39"/>
                  <a:pt x="366" y="39"/>
                  <a:pt x="367" y="38"/>
                </a:cubicBezTo>
                <a:cubicBezTo>
                  <a:pt x="367" y="38"/>
                  <a:pt x="367" y="38"/>
                  <a:pt x="367" y="38"/>
                </a:cubicBezTo>
                <a:cubicBezTo>
                  <a:pt x="366" y="38"/>
                  <a:pt x="366" y="38"/>
                  <a:pt x="366" y="38"/>
                </a:cubicBezTo>
                <a:close/>
                <a:moveTo>
                  <a:pt x="364" y="36"/>
                </a:moveTo>
                <a:cubicBezTo>
                  <a:pt x="364" y="37"/>
                  <a:pt x="365" y="36"/>
                  <a:pt x="366" y="36"/>
                </a:cubicBezTo>
                <a:cubicBezTo>
                  <a:pt x="365" y="36"/>
                  <a:pt x="364" y="36"/>
                  <a:pt x="364" y="36"/>
                </a:cubicBezTo>
                <a:close/>
                <a:moveTo>
                  <a:pt x="376" y="62"/>
                </a:moveTo>
                <a:cubicBezTo>
                  <a:pt x="376" y="62"/>
                  <a:pt x="374" y="61"/>
                  <a:pt x="374" y="61"/>
                </a:cubicBezTo>
                <a:cubicBezTo>
                  <a:pt x="374" y="62"/>
                  <a:pt x="375" y="62"/>
                  <a:pt x="375" y="63"/>
                </a:cubicBezTo>
                <a:cubicBezTo>
                  <a:pt x="374" y="63"/>
                  <a:pt x="374" y="63"/>
                  <a:pt x="373" y="63"/>
                </a:cubicBezTo>
                <a:cubicBezTo>
                  <a:pt x="374" y="64"/>
                  <a:pt x="376" y="62"/>
                  <a:pt x="377" y="62"/>
                </a:cubicBezTo>
                <a:cubicBezTo>
                  <a:pt x="377" y="63"/>
                  <a:pt x="377" y="63"/>
                  <a:pt x="377" y="63"/>
                </a:cubicBezTo>
                <a:cubicBezTo>
                  <a:pt x="378" y="62"/>
                  <a:pt x="378" y="61"/>
                  <a:pt x="378" y="60"/>
                </a:cubicBezTo>
                <a:cubicBezTo>
                  <a:pt x="378" y="61"/>
                  <a:pt x="377" y="61"/>
                  <a:pt x="376" y="62"/>
                </a:cubicBezTo>
                <a:close/>
                <a:moveTo>
                  <a:pt x="381" y="66"/>
                </a:moveTo>
                <a:cubicBezTo>
                  <a:pt x="381" y="66"/>
                  <a:pt x="382" y="66"/>
                  <a:pt x="381" y="66"/>
                </a:cubicBezTo>
                <a:cubicBezTo>
                  <a:pt x="381" y="66"/>
                  <a:pt x="381" y="66"/>
                  <a:pt x="381" y="66"/>
                </a:cubicBezTo>
                <a:close/>
                <a:moveTo>
                  <a:pt x="363" y="39"/>
                </a:moveTo>
                <a:cubicBezTo>
                  <a:pt x="364" y="38"/>
                  <a:pt x="364" y="39"/>
                  <a:pt x="365" y="39"/>
                </a:cubicBezTo>
                <a:cubicBezTo>
                  <a:pt x="365" y="39"/>
                  <a:pt x="365" y="38"/>
                  <a:pt x="365" y="38"/>
                </a:cubicBezTo>
                <a:cubicBezTo>
                  <a:pt x="365" y="38"/>
                  <a:pt x="365" y="38"/>
                  <a:pt x="365" y="37"/>
                </a:cubicBezTo>
                <a:cubicBezTo>
                  <a:pt x="364" y="38"/>
                  <a:pt x="363" y="38"/>
                  <a:pt x="363" y="39"/>
                </a:cubicBezTo>
                <a:close/>
                <a:moveTo>
                  <a:pt x="382" y="72"/>
                </a:moveTo>
                <a:cubicBezTo>
                  <a:pt x="382" y="72"/>
                  <a:pt x="382" y="72"/>
                  <a:pt x="382" y="72"/>
                </a:cubicBezTo>
                <a:cubicBezTo>
                  <a:pt x="383" y="72"/>
                  <a:pt x="383" y="72"/>
                  <a:pt x="383" y="72"/>
                </a:cubicBezTo>
                <a:cubicBezTo>
                  <a:pt x="383" y="72"/>
                  <a:pt x="382" y="72"/>
                  <a:pt x="382" y="72"/>
                </a:cubicBezTo>
                <a:close/>
                <a:moveTo>
                  <a:pt x="363" y="36"/>
                </a:moveTo>
                <a:cubicBezTo>
                  <a:pt x="363" y="36"/>
                  <a:pt x="364" y="36"/>
                  <a:pt x="363" y="36"/>
                </a:cubicBezTo>
                <a:close/>
                <a:moveTo>
                  <a:pt x="379" y="68"/>
                </a:moveTo>
                <a:cubicBezTo>
                  <a:pt x="379" y="68"/>
                  <a:pt x="380" y="69"/>
                  <a:pt x="380" y="68"/>
                </a:cubicBezTo>
                <a:cubicBezTo>
                  <a:pt x="380" y="68"/>
                  <a:pt x="379" y="68"/>
                  <a:pt x="379" y="68"/>
                </a:cubicBezTo>
                <a:close/>
                <a:moveTo>
                  <a:pt x="378" y="66"/>
                </a:moveTo>
                <a:cubicBezTo>
                  <a:pt x="378" y="65"/>
                  <a:pt x="377" y="65"/>
                  <a:pt x="376" y="65"/>
                </a:cubicBezTo>
                <a:cubicBezTo>
                  <a:pt x="376" y="64"/>
                  <a:pt x="374" y="63"/>
                  <a:pt x="374" y="65"/>
                </a:cubicBezTo>
                <a:cubicBezTo>
                  <a:pt x="375" y="65"/>
                  <a:pt x="376" y="65"/>
                  <a:pt x="376" y="65"/>
                </a:cubicBezTo>
                <a:cubicBezTo>
                  <a:pt x="375" y="66"/>
                  <a:pt x="374" y="66"/>
                  <a:pt x="374" y="67"/>
                </a:cubicBezTo>
                <a:cubicBezTo>
                  <a:pt x="375" y="68"/>
                  <a:pt x="373" y="67"/>
                  <a:pt x="373" y="68"/>
                </a:cubicBezTo>
                <a:cubicBezTo>
                  <a:pt x="374" y="68"/>
                  <a:pt x="374" y="68"/>
                  <a:pt x="375" y="68"/>
                </a:cubicBezTo>
                <a:cubicBezTo>
                  <a:pt x="375" y="67"/>
                  <a:pt x="375" y="66"/>
                  <a:pt x="376" y="66"/>
                </a:cubicBezTo>
                <a:cubicBezTo>
                  <a:pt x="377" y="66"/>
                  <a:pt x="378" y="67"/>
                  <a:pt x="379" y="66"/>
                </a:cubicBezTo>
                <a:cubicBezTo>
                  <a:pt x="378" y="66"/>
                  <a:pt x="378" y="66"/>
                  <a:pt x="378" y="66"/>
                </a:cubicBezTo>
                <a:close/>
                <a:moveTo>
                  <a:pt x="370" y="50"/>
                </a:moveTo>
                <a:cubicBezTo>
                  <a:pt x="370" y="50"/>
                  <a:pt x="370" y="50"/>
                  <a:pt x="370" y="50"/>
                </a:cubicBezTo>
                <a:cubicBezTo>
                  <a:pt x="369" y="50"/>
                  <a:pt x="370" y="51"/>
                  <a:pt x="370" y="50"/>
                </a:cubicBezTo>
                <a:close/>
                <a:moveTo>
                  <a:pt x="361" y="37"/>
                </a:moveTo>
                <a:cubicBezTo>
                  <a:pt x="362" y="37"/>
                  <a:pt x="362" y="37"/>
                  <a:pt x="362" y="36"/>
                </a:cubicBezTo>
                <a:cubicBezTo>
                  <a:pt x="362" y="36"/>
                  <a:pt x="361" y="36"/>
                  <a:pt x="361" y="37"/>
                </a:cubicBezTo>
                <a:close/>
                <a:moveTo>
                  <a:pt x="369" y="50"/>
                </a:moveTo>
                <a:cubicBezTo>
                  <a:pt x="369" y="49"/>
                  <a:pt x="369" y="50"/>
                  <a:pt x="369" y="50"/>
                </a:cubicBezTo>
                <a:close/>
                <a:moveTo>
                  <a:pt x="378" y="67"/>
                </a:moveTo>
                <a:cubicBezTo>
                  <a:pt x="378" y="67"/>
                  <a:pt x="379" y="67"/>
                  <a:pt x="378" y="67"/>
                </a:cubicBezTo>
                <a:close/>
                <a:moveTo>
                  <a:pt x="360" y="36"/>
                </a:moveTo>
                <a:cubicBezTo>
                  <a:pt x="361" y="36"/>
                  <a:pt x="361" y="36"/>
                  <a:pt x="361" y="36"/>
                </a:cubicBezTo>
                <a:cubicBezTo>
                  <a:pt x="361" y="36"/>
                  <a:pt x="361" y="36"/>
                  <a:pt x="361" y="35"/>
                </a:cubicBezTo>
                <a:cubicBezTo>
                  <a:pt x="361" y="35"/>
                  <a:pt x="360" y="35"/>
                  <a:pt x="360" y="36"/>
                </a:cubicBezTo>
                <a:close/>
                <a:moveTo>
                  <a:pt x="367" y="49"/>
                </a:moveTo>
                <a:cubicBezTo>
                  <a:pt x="368" y="49"/>
                  <a:pt x="368" y="49"/>
                  <a:pt x="368" y="49"/>
                </a:cubicBezTo>
                <a:cubicBezTo>
                  <a:pt x="368" y="49"/>
                  <a:pt x="367" y="49"/>
                  <a:pt x="367" y="49"/>
                </a:cubicBezTo>
                <a:close/>
                <a:moveTo>
                  <a:pt x="362" y="38"/>
                </a:moveTo>
                <a:cubicBezTo>
                  <a:pt x="362" y="38"/>
                  <a:pt x="362" y="38"/>
                  <a:pt x="362" y="38"/>
                </a:cubicBezTo>
                <a:cubicBezTo>
                  <a:pt x="362" y="39"/>
                  <a:pt x="362" y="38"/>
                  <a:pt x="362" y="38"/>
                </a:cubicBezTo>
                <a:cubicBezTo>
                  <a:pt x="362" y="38"/>
                  <a:pt x="362" y="38"/>
                  <a:pt x="362" y="38"/>
                </a:cubicBezTo>
                <a:close/>
                <a:moveTo>
                  <a:pt x="362" y="39"/>
                </a:moveTo>
                <a:cubicBezTo>
                  <a:pt x="362" y="39"/>
                  <a:pt x="363" y="39"/>
                  <a:pt x="362" y="39"/>
                </a:cubicBezTo>
                <a:close/>
                <a:moveTo>
                  <a:pt x="367" y="48"/>
                </a:moveTo>
                <a:cubicBezTo>
                  <a:pt x="367" y="48"/>
                  <a:pt x="368" y="48"/>
                  <a:pt x="367" y="48"/>
                </a:cubicBezTo>
                <a:close/>
                <a:moveTo>
                  <a:pt x="379" y="72"/>
                </a:moveTo>
                <a:cubicBezTo>
                  <a:pt x="378" y="72"/>
                  <a:pt x="378" y="72"/>
                  <a:pt x="378" y="72"/>
                </a:cubicBezTo>
                <a:cubicBezTo>
                  <a:pt x="378" y="73"/>
                  <a:pt x="380" y="73"/>
                  <a:pt x="380" y="72"/>
                </a:cubicBezTo>
                <a:cubicBezTo>
                  <a:pt x="380" y="72"/>
                  <a:pt x="379" y="72"/>
                  <a:pt x="379" y="72"/>
                </a:cubicBezTo>
                <a:close/>
                <a:moveTo>
                  <a:pt x="378" y="68"/>
                </a:moveTo>
                <a:cubicBezTo>
                  <a:pt x="378" y="68"/>
                  <a:pt x="378" y="68"/>
                  <a:pt x="378" y="69"/>
                </a:cubicBezTo>
                <a:cubicBezTo>
                  <a:pt x="378" y="68"/>
                  <a:pt x="378" y="68"/>
                  <a:pt x="378" y="68"/>
                </a:cubicBezTo>
                <a:cubicBezTo>
                  <a:pt x="378" y="68"/>
                  <a:pt x="377" y="68"/>
                  <a:pt x="378" y="68"/>
                </a:cubicBezTo>
                <a:close/>
                <a:moveTo>
                  <a:pt x="375" y="68"/>
                </a:moveTo>
                <a:cubicBezTo>
                  <a:pt x="376" y="68"/>
                  <a:pt x="376" y="68"/>
                  <a:pt x="377" y="68"/>
                </a:cubicBezTo>
                <a:cubicBezTo>
                  <a:pt x="377" y="69"/>
                  <a:pt x="376" y="69"/>
                  <a:pt x="376" y="69"/>
                </a:cubicBezTo>
                <a:cubicBezTo>
                  <a:pt x="378" y="68"/>
                  <a:pt x="376" y="67"/>
                  <a:pt x="375" y="68"/>
                </a:cubicBezTo>
                <a:close/>
                <a:moveTo>
                  <a:pt x="357" y="36"/>
                </a:moveTo>
                <a:cubicBezTo>
                  <a:pt x="357" y="36"/>
                  <a:pt x="357" y="36"/>
                  <a:pt x="357" y="37"/>
                </a:cubicBezTo>
                <a:cubicBezTo>
                  <a:pt x="358" y="37"/>
                  <a:pt x="359" y="37"/>
                  <a:pt x="359" y="36"/>
                </a:cubicBezTo>
                <a:cubicBezTo>
                  <a:pt x="359" y="36"/>
                  <a:pt x="359" y="36"/>
                  <a:pt x="359" y="36"/>
                </a:cubicBezTo>
                <a:cubicBezTo>
                  <a:pt x="358" y="36"/>
                  <a:pt x="358" y="36"/>
                  <a:pt x="357" y="36"/>
                </a:cubicBezTo>
                <a:close/>
                <a:moveTo>
                  <a:pt x="371" y="58"/>
                </a:moveTo>
                <a:cubicBezTo>
                  <a:pt x="371" y="58"/>
                  <a:pt x="371" y="58"/>
                  <a:pt x="371" y="58"/>
                </a:cubicBezTo>
                <a:cubicBezTo>
                  <a:pt x="371" y="58"/>
                  <a:pt x="371" y="58"/>
                  <a:pt x="371" y="58"/>
                </a:cubicBezTo>
                <a:close/>
                <a:moveTo>
                  <a:pt x="360" y="38"/>
                </a:moveTo>
                <a:cubicBezTo>
                  <a:pt x="360" y="38"/>
                  <a:pt x="360" y="38"/>
                  <a:pt x="360" y="39"/>
                </a:cubicBezTo>
                <a:cubicBezTo>
                  <a:pt x="360" y="38"/>
                  <a:pt x="360" y="38"/>
                  <a:pt x="360" y="38"/>
                </a:cubicBezTo>
                <a:cubicBezTo>
                  <a:pt x="360" y="38"/>
                  <a:pt x="360" y="38"/>
                  <a:pt x="360" y="38"/>
                </a:cubicBezTo>
                <a:cubicBezTo>
                  <a:pt x="360" y="38"/>
                  <a:pt x="360" y="38"/>
                  <a:pt x="360" y="38"/>
                </a:cubicBezTo>
                <a:close/>
                <a:moveTo>
                  <a:pt x="361" y="49"/>
                </a:moveTo>
                <a:cubicBezTo>
                  <a:pt x="361" y="50"/>
                  <a:pt x="361" y="50"/>
                  <a:pt x="361" y="50"/>
                </a:cubicBezTo>
                <a:cubicBezTo>
                  <a:pt x="362" y="50"/>
                  <a:pt x="362" y="51"/>
                  <a:pt x="363" y="51"/>
                </a:cubicBezTo>
                <a:cubicBezTo>
                  <a:pt x="364" y="50"/>
                  <a:pt x="365" y="50"/>
                  <a:pt x="365" y="50"/>
                </a:cubicBezTo>
                <a:cubicBezTo>
                  <a:pt x="366" y="50"/>
                  <a:pt x="366" y="50"/>
                  <a:pt x="367" y="50"/>
                </a:cubicBezTo>
                <a:cubicBezTo>
                  <a:pt x="366" y="47"/>
                  <a:pt x="363" y="50"/>
                  <a:pt x="361" y="49"/>
                </a:cubicBezTo>
                <a:close/>
                <a:moveTo>
                  <a:pt x="372" y="61"/>
                </a:moveTo>
                <a:cubicBezTo>
                  <a:pt x="372" y="62"/>
                  <a:pt x="372" y="62"/>
                  <a:pt x="372" y="62"/>
                </a:cubicBezTo>
                <a:cubicBezTo>
                  <a:pt x="373" y="62"/>
                  <a:pt x="372" y="61"/>
                  <a:pt x="372" y="61"/>
                </a:cubicBezTo>
                <a:close/>
                <a:moveTo>
                  <a:pt x="359" y="38"/>
                </a:moveTo>
                <a:cubicBezTo>
                  <a:pt x="359" y="39"/>
                  <a:pt x="359" y="39"/>
                  <a:pt x="360" y="39"/>
                </a:cubicBezTo>
                <a:cubicBezTo>
                  <a:pt x="360" y="38"/>
                  <a:pt x="360" y="38"/>
                  <a:pt x="359" y="38"/>
                </a:cubicBezTo>
                <a:cubicBezTo>
                  <a:pt x="359" y="38"/>
                  <a:pt x="359" y="38"/>
                  <a:pt x="359" y="38"/>
                </a:cubicBezTo>
                <a:close/>
                <a:moveTo>
                  <a:pt x="369" y="64"/>
                </a:moveTo>
                <a:cubicBezTo>
                  <a:pt x="370" y="66"/>
                  <a:pt x="372" y="64"/>
                  <a:pt x="373" y="65"/>
                </a:cubicBezTo>
                <a:cubicBezTo>
                  <a:pt x="373" y="65"/>
                  <a:pt x="373" y="65"/>
                  <a:pt x="373" y="64"/>
                </a:cubicBezTo>
                <a:cubicBezTo>
                  <a:pt x="372" y="65"/>
                  <a:pt x="371" y="64"/>
                  <a:pt x="369" y="64"/>
                </a:cubicBezTo>
                <a:close/>
                <a:moveTo>
                  <a:pt x="358" y="38"/>
                </a:moveTo>
                <a:cubicBezTo>
                  <a:pt x="358" y="38"/>
                  <a:pt x="358" y="39"/>
                  <a:pt x="358" y="38"/>
                </a:cubicBezTo>
                <a:close/>
                <a:moveTo>
                  <a:pt x="376" y="72"/>
                </a:moveTo>
                <a:cubicBezTo>
                  <a:pt x="376" y="73"/>
                  <a:pt x="377" y="72"/>
                  <a:pt x="376" y="72"/>
                </a:cubicBezTo>
                <a:cubicBezTo>
                  <a:pt x="376" y="72"/>
                  <a:pt x="376" y="72"/>
                  <a:pt x="376" y="72"/>
                </a:cubicBezTo>
                <a:close/>
                <a:moveTo>
                  <a:pt x="373" y="66"/>
                </a:moveTo>
                <a:cubicBezTo>
                  <a:pt x="373" y="66"/>
                  <a:pt x="373" y="66"/>
                  <a:pt x="373" y="66"/>
                </a:cubicBezTo>
                <a:close/>
                <a:moveTo>
                  <a:pt x="373" y="66"/>
                </a:moveTo>
                <a:cubicBezTo>
                  <a:pt x="373" y="67"/>
                  <a:pt x="374" y="66"/>
                  <a:pt x="373" y="66"/>
                </a:cubicBezTo>
                <a:close/>
                <a:moveTo>
                  <a:pt x="359" y="40"/>
                </a:moveTo>
                <a:cubicBezTo>
                  <a:pt x="358" y="41"/>
                  <a:pt x="359" y="40"/>
                  <a:pt x="359" y="40"/>
                </a:cubicBezTo>
                <a:close/>
                <a:moveTo>
                  <a:pt x="377" y="74"/>
                </a:moveTo>
                <a:cubicBezTo>
                  <a:pt x="376" y="74"/>
                  <a:pt x="377" y="75"/>
                  <a:pt x="377" y="74"/>
                </a:cubicBezTo>
                <a:close/>
                <a:moveTo>
                  <a:pt x="355" y="38"/>
                </a:moveTo>
                <a:cubicBezTo>
                  <a:pt x="355" y="39"/>
                  <a:pt x="358" y="40"/>
                  <a:pt x="358" y="39"/>
                </a:cubicBezTo>
                <a:cubicBezTo>
                  <a:pt x="357" y="38"/>
                  <a:pt x="356" y="38"/>
                  <a:pt x="355" y="38"/>
                </a:cubicBezTo>
                <a:close/>
                <a:moveTo>
                  <a:pt x="374" y="72"/>
                </a:moveTo>
                <a:cubicBezTo>
                  <a:pt x="374" y="73"/>
                  <a:pt x="376" y="73"/>
                  <a:pt x="376" y="72"/>
                </a:cubicBezTo>
                <a:cubicBezTo>
                  <a:pt x="375" y="72"/>
                  <a:pt x="375" y="72"/>
                  <a:pt x="374" y="72"/>
                </a:cubicBezTo>
                <a:close/>
                <a:moveTo>
                  <a:pt x="355" y="36"/>
                </a:moveTo>
                <a:cubicBezTo>
                  <a:pt x="354" y="37"/>
                  <a:pt x="354" y="36"/>
                  <a:pt x="353" y="36"/>
                </a:cubicBezTo>
                <a:cubicBezTo>
                  <a:pt x="353" y="36"/>
                  <a:pt x="353" y="37"/>
                  <a:pt x="353" y="37"/>
                </a:cubicBezTo>
                <a:cubicBezTo>
                  <a:pt x="354" y="37"/>
                  <a:pt x="355" y="37"/>
                  <a:pt x="356" y="37"/>
                </a:cubicBezTo>
                <a:cubicBezTo>
                  <a:pt x="356" y="37"/>
                  <a:pt x="356" y="37"/>
                  <a:pt x="356" y="36"/>
                </a:cubicBezTo>
                <a:cubicBezTo>
                  <a:pt x="356" y="36"/>
                  <a:pt x="355" y="37"/>
                  <a:pt x="355" y="36"/>
                </a:cubicBezTo>
                <a:close/>
                <a:moveTo>
                  <a:pt x="372" y="66"/>
                </a:moveTo>
                <a:cubicBezTo>
                  <a:pt x="371" y="67"/>
                  <a:pt x="372" y="66"/>
                  <a:pt x="372" y="66"/>
                </a:cubicBezTo>
                <a:close/>
                <a:moveTo>
                  <a:pt x="372" y="68"/>
                </a:moveTo>
                <a:cubicBezTo>
                  <a:pt x="372" y="68"/>
                  <a:pt x="372" y="68"/>
                  <a:pt x="372" y="68"/>
                </a:cubicBezTo>
                <a:cubicBezTo>
                  <a:pt x="373" y="68"/>
                  <a:pt x="373" y="68"/>
                  <a:pt x="373" y="68"/>
                </a:cubicBezTo>
                <a:cubicBezTo>
                  <a:pt x="373" y="68"/>
                  <a:pt x="373" y="68"/>
                  <a:pt x="373" y="68"/>
                </a:cubicBezTo>
                <a:cubicBezTo>
                  <a:pt x="373" y="68"/>
                  <a:pt x="372" y="68"/>
                  <a:pt x="372" y="68"/>
                </a:cubicBezTo>
                <a:close/>
                <a:moveTo>
                  <a:pt x="370" y="68"/>
                </a:moveTo>
                <a:cubicBezTo>
                  <a:pt x="371" y="69"/>
                  <a:pt x="371" y="68"/>
                  <a:pt x="372" y="68"/>
                </a:cubicBezTo>
                <a:cubicBezTo>
                  <a:pt x="371" y="68"/>
                  <a:pt x="371" y="68"/>
                  <a:pt x="370" y="68"/>
                </a:cubicBezTo>
                <a:close/>
                <a:moveTo>
                  <a:pt x="371" y="72"/>
                </a:moveTo>
                <a:cubicBezTo>
                  <a:pt x="372" y="72"/>
                  <a:pt x="373" y="73"/>
                  <a:pt x="374" y="73"/>
                </a:cubicBezTo>
                <a:cubicBezTo>
                  <a:pt x="374" y="72"/>
                  <a:pt x="372" y="72"/>
                  <a:pt x="371" y="72"/>
                </a:cubicBezTo>
                <a:close/>
                <a:moveTo>
                  <a:pt x="372" y="69"/>
                </a:moveTo>
                <a:cubicBezTo>
                  <a:pt x="371" y="69"/>
                  <a:pt x="372" y="69"/>
                  <a:pt x="372" y="69"/>
                </a:cubicBezTo>
                <a:close/>
                <a:moveTo>
                  <a:pt x="369" y="66"/>
                </a:moveTo>
                <a:cubicBezTo>
                  <a:pt x="369" y="66"/>
                  <a:pt x="369" y="67"/>
                  <a:pt x="369" y="67"/>
                </a:cubicBezTo>
                <a:cubicBezTo>
                  <a:pt x="370" y="67"/>
                  <a:pt x="370" y="67"/>
                  <a:pt x="370" y="66"/>
                </a:cubicBezTo>
                <a:cubicBezTo>
                  <a:pt x="370" y="66"/>
                  <a:pt x="370" y="66"/>
                  <a:pt x="369" y="66"/>
                </a:cubicBezTo>
                <a:close/>
                <a:moveTo>
                  <a:pt x="365" y="63"/>
                </a:moveTo>
                <a:cubicBezTo>
                  <a:pt x="366" y="63"/>
                  <a:pt x="368" y="64"/>
                  <a:pt x="368" y="63"/>
                </a:cubicBezTo>
                <a:cubicBezTo>
                  <a:pt x="367" y="63"/>
                  <a:pt x="366" y="62"/>
                  <a:pt x="365" y="63"/>
                </a:cubicBezTo>
                <a:close/>
                <a:moveTo>
                  <a:pt x="359" y="50"/>
                </a:moveTo>
                <a:cubicBezTo>
                  <a:pt x="360" y="51"/>
                  <a:pt x="361" y="51"/>
                  <a:pt x="361" y="50"/>
                </a:cubicBezTo>
                <a:cubicBezTo>
                  <a:pt x="360" y="50"/>
                  <a:pt x="360" y="50"/>
                  <a:pt x="359" y="50"/>
                </a:cubicBezTo>
                <a:close/>
                <a:moveTo>
                  <a:pt x="351" y="38"/>
                </a:moveTo>
                <a:cubicBezTo>
                  <a:pt x="351" y="38"/>
                  <a:pt x="351" y="38"/>
                  <a:pt x="351" y="38"/>
                </a:cubicBezTo>
                <a:cubicBezTo>
                  <a:pt x="351" y="38"/>
                  <a:pt x="350" y="38"/>
                  <a:pt x="350" y="39"/>
                </a:cubicBezTo>
                <a:cubicBezTo>
                  <a:pt x="349" y="38"/>
                  <a:pt x="349" y="39"/>
                  <a:pt x="348" y="39"/>
                </a:cubicBezTo>
                <a:cubicBezTo>
                  <a:pt x="348" y="38"/>
                  <a:pt x="348" y="38"/>
                  <a:pt x="348" y="38"/>
                </a:cubicBezTo>
                <a:cubicBezTo>
                  <a:pt x="348" y="38"/>
                  <a:pt x="347" y="38"/>
                  <a:pt x="347" y="39"/>
                </a:cubicBezTo>
                <a:cubicBezTo>
                  <a:pt x="349" y="40"/>
                  <a:pt x="351" y="40"/>
                  <a:pt x="353" y="39"/>
                </a:cubicBezTo>
                <a:cubicBezTo>
                  <a:pt x="352" y="40"/>
                  <a:pt x="354" y="40"/>
                  <a:pt x="355" y="39"/>
                </a:cubicBezTo>
                <a:cubicBezTo>
                  <a:pt x="354" y="39"/>
                  <a:pt x="354" y="38"/>
                  <a:pt x="354" y="38"/>
                </a:cubicBezTo>
                <a:cubicBezTo>
                  <a:pt x="353" y="38"/>
                  <a:pt x="352" y="38"/>
                  <a:pt x="351" y="38"/>
                </a:cubicBezTo>
                <a:close/>
                <a:moveTo>
                  <a:pt x="356" y="44"/>
                </a:moveTo>
                <a:cubicBezTo>
                  <a:pt x="357" y="45"/>
                  <a:pt x="357" y="45"/>
                  <a:pt x="357" y="45"/>
                </a:cubicBezTo>
                <a:cubicBezTo>
                  <a:pt x="357" y="44"/>
                  <a:pt x="357" y="44"/>
                  <a:pt x="357" y="44"/>
                </a:cubicBezTo>
                <a:cubicBezTo>
                  <a:pt x="357" y="44"/>
                  <a:pt x="357" y="44"/>
                  <a:pt x="356" y="44"/>
                </a:cubicBezTo>
                <a:close/>
                <a:moveTo>
                  <a:pt x="360" y="49"/>
                </a:moveTo>
                <a:cubicBezTo>
                  <a:pt x="360" y="50"/>
                  <a:pt x="360" y="50"/>
                  <a:pt x="360" y="50"/>
                </a:cubicBezTo>
                <a:cubicBezTo>
                  <a:pt x="360" y="50"/>
                  <a:pt x="360" y="50"/>
                  <a:pt x="360" y="50"/>
                </a:cubicBezTo>
                <a:cubicBezTo>
                  <a:pt x="360" y="50"/>
                  <a:pt x="360" y="49"/>
                  <a:pt x="360" y="49"/>
                </a:cubicBezTo>
                <a:cubicBezTo>
                  <a:pt x="360" y="49"/>
                  <a:pt x="360" y="49"/>
                  <a:pt x="360" y="49"/>
                </a:cubicBezTo>
                <a:close/>
                <a:moveTo>
                  <a:pt x="368" y="64"/>
                </a:moveTo>
                <a:cubicBezTo>
                  <a:pt x="367" y="64"/>
                  <a:pt x="369" y="65"/>
                  <a:pt x="368" y="64"/>
                </a:cubicBezTo>
                <a:close/>
                <a:moveTo>
                  <a:pt x="368" y="68"/>
                </a:moveTo>
                <a:cubicBezTo>
                  <a:pt x="368" y="69"/>
                  <a:pt x="369" y="69"/>
                  <a:pt x="369" y="68"/>
                </a:cubicBezTo>
                <a:cubicBezTo>
                  <a:pt x="369" y="68"/>
                  <a:pt x="368" y="68"/>
                  <a:pt x="368" y="68"/>
                </a:cubicBezTo>
                <a:close/>
                <a:moveTo>
                  <a:pt x="372" y="76"/>
                </a:moveTo>
                <a:cubicBezTo>
                  <a:pt x="373" y="76"/>
                  <a:pt x="372" y="76"/>
                  <a:pt x="373" y="76"/>
                </a:cubicBezTo>
                <a:cubicBezTo>
                  <a:pt x="373" y="75"/>
                  <a:pt x="373" y="75"/>
                  <a:pt x="373" y="75"/>
                </a:cubicBezTo>
                <a:cubicBezTo>
                  <a:pt x="372" y="75"/>
                  <a:pt x="372" y="76"/>
                  <a:pt x="372" y="76"/>
                </a:cubicBezTo>
                <a:close/>
                <a:moveTo>
                  <a:pt x="352" y="37"/>
                </a:moveTo>
                <a:cubicBezTo>
                  <a:pt x="352" y="36"/>
                  <a:pt x="351" y="37"/>
                  <a:pt x="351" y="37"/>
                </a:cubicBezTo>
                <a:cubicBezTo>
                  <a:pt x="351" y="37"/>
                  <a:pt x="352" y="37"/>
                  <a:pt x="352" y="37"/>
                </a:cubicBezTo>
                <a:close/>
                <a:moveTo>
                  <a:pt x="356" y="45"/>
                </a:moveTo>
                <a:cubicBezTo>
                  <a:pt x="356" y="44"/>
                  <a:pt x="355" y="44"/>
                  <a:pt x="356" y="45"/>
                </a:cubicBezTo>
                <a:close/>
                <a:moveTo>
                  <a:pt x="359" y="50"/>
                </a:moveTo>
                <a:cubicBezTo>
                  <a:pt x="359" y="50"/>
                  <a:pt x="358" y="49"/>
                  <a:pt x="358" y="49"/>
                </a:cubicBezTo>
                <a:cubicBezTo>
                  <a:pt x="358" y="49"/>
                  <a:pt x="359" y="50"/>
                  <a:pt x="359" y="50"/>
                </a:cubicBezTo>
                <a:close/>
                <a:moveTo>
                  <a:pt x="368" y="67"/>
                </a:moveTo>
                <a:cubicBezTo>
                  <a:pt x="368" y="67"/>
                  <a:pt x="368" y="67"/>
                  <a:pt x="368" y="67"/>
                </a:cubicBezTo>
                <a:cubicBezTo>
                  <a:pt x="367" y="67"/>
                  <a:pt x="368" y="67"/>
                  <a:pt x="368" y="67"/>
                </a:cubicBezTo>
                <a:close/>
                <a:moveTo>
                  <a:pt x="367" y="66"/>
                </a:moveTo>
                <a:cubicBezTo>
                  <a:pt x="367" y="66"/>
                  <a:pt x="367" y="67"/>
                  <a:pt x="367" y="67"/>
                </a:cubicBezTo>
                <a:cubicBezTo>
                  <a:pt x="367" y="67"/>
                  <a:pt x="367" y="67"/>
                  <a:pt x="367" y="66"/>
                </a:cubicBezTo>
                <a:cubicBezTo>
                  <a:pt x="367" y="66"/>
                  <a:pt x="367" y="66"/>
                  <a:pt x="367" y="66"/>
                </a:cubicBezTo>
                <a:close/>
                <a:moveTo>
                  <a:pt x="370" y="72"/>
                </a:moveTo>
                <a:cubicBezTo>
                  <a:pt x="370" y="72"/>
                  <a:pt x="370" y="72"/>
                  <a:pt x="370" y="73"/>
                </a:cubicBezTo>
                <a:cubicBezTo>
                  <a:pt x="370" y="72"/>
                  <a:pt x="370" y="72"/>
                  <a:pt x="370" y="72"/>
                </a:cubicBezTo>
                <a:cubicBezTo>
                  <a:pt x="370" y="72"/>
                  <a:pt x="370" y="72"/>
                  <a:pt x="370" y="72"/>
                </a:cubicBezTo>
                <a:close/>
                <a:moveTo>
                  <a:pt x="363" y="63"/>
                </a:moveTo>
                <a:cubicBezTo>
                  <a:pt x="364" y="63"/>
                  <a:pt x="364" y="63"/>
                  <a:pt x="364" y="63"/>
                </a:cubicBezTo>
                <a:cubicBezTo>
                  <a:pt x="364" y="63"/>
                  <a:pt x="365" y="63"/>
                  <a:pt x="365" y="63"/>
                </a:cubicBezTo>
                <a:cubicBezTo>
                  <a:pt x="364" y="63"/>
                  <a:pt x="364" y="62"/>
                  <a:pt x="363" y="63"/>
                </a:cubicBezTo>
                <a:close/>
                <a:moveTo>
                  <a:pt x="350" y="36"/>
                </a:moveTo>
                <a:cubicBezTo>
                  <a:pt x="349" y="36"/>
                  <a:pt x="349" y="36"/>
                  <a:pt x="349" y="36"/>
                </a:cubicBezTo>
                <a:cubicBezTo>
                  <a:pt x="349" y="37"/>
                  <a:pt x="350" y="37"/>
                  <a:pt x="351" y="37"/>
                </a:cubicBezTo>
                <a:cubicBezTo>
                  <a:pt x="350" y="36"/>
                  <a:pt x="350" y="37"/>
                  <a:pt x="350" y="36"/>
                </a:cubicBezTo>
                <a:close/>
                <a:moveTo>
                  <a:pt x="366" y="66"/>
                </a:moveTo>
                <a:cubicBezTo>
                  <a:pt x="365" y="66"/>
                  <a:pt x="366" y="66"/>
                  <a:pt x="366" y="66"/>
                </a:cubicBezTo>
                <a:close/>
                <a:moveTo>
                  <a:pt x="367" y="68"/>
                </a:moveTo>
                <a:cubicBezTo>
                  <a:pt x="367" y="69"/>
                  <a:pt x="368" y="68"/>
                  <a:pt x="367" y="68"/>
                </a:cubicBezTo>
                <a:cubicBezTo>
                  <a:pt x="367" y="68"/>
                  <a:pt x="366" y="68"/>
                  <a:pt x="367" y="68"/>
                </a:cubicBezTo>
                <a:close/>
                <a:moveTo>
                  <a:pt x="357" y="51"/>
                </a:moveTo>
                <a:cubicBezTo>
                  <a:pt x="357" y="51"/>
                  <a:pt x="358" y="51"/>
                  <a:pt x="357" y="50"/>
                </a:cubicBezTo>
                <a:cubicBezTo>
                  <a:pt x="357" y="50"/>
                  <a:pt x="357" y="50"/>
                  <a:pt x="357" y="51"/>
                </a:cubicBezTo>
                <a:close/>
                <a:moveTo>
                  <a:pt x="366" y="72"/>
                </a:moveTo>
                <a:cubicBezTo>
                  <a:pt x="365" y="72"/>
                  <a:pt x="364" y="72"/>
                  <a:pt x="363" y="72"/>
                </a:cubicBezTo>
                <a:cubicBezTo>
                  <a:pt x="362" y="71"/>
                  <a:pt x="361" y="72"/>
                  <a:pt x="361" y="73"/>
                </a:cubicBezTo>
                <a:cubicBezTo>
                  <a:pt x="362" y="73"/>
                  <a:pt x="364" y="72"/>
                  <a:pt x="364" y="73"/>
                </a:cubicBezTo>
                <a:cubicBezTo>
                  <a:pt x="366" y="72"/>
                  <a:pt x="366" y="72"/>
                  <a:pt x="367" y="73"/>
                </a:cubicBezTo>
                <a:cubicBezTo>
                  <a:pt x="367" y="72"/>
                  <a:pt x="368" y="73"/>
                  <a:pt x="368" y="72"/>
                </a:cubicBezTo>
                <a:cubicBezTo>
                  <a:pt x="367" y="72"/>
                  <a:pt x="366" y="72"/>
                  <a:pt x="366" y="72"/>
                </a:cubicBezTo>
                <a:close/>
                <a:moveTo>
                  <a:pt x="352" y="45"/>
                </a:moveTo>
                <a:cubicBezTo>
                  <a:pt x="352" y="45"/>
                  <a:pt x="354" y="45"/>
                  <a:pt x="353" y="45"/>
                </a:cubicBezTo>
                <a:cubicBezTo>
                  <a:pt x="353" y="45"/>
                  <a:pt x="353" y="44"/>
                  <a:pt x="352" y="45"/>
                </a:cubicBezTo>
                <a:close/>
                <a:moveTo>
                  <a:pt x="366" y="69"/>
                </a:moveTo>
                <a:cubicBezTo>
                  <a:pt x="366" y="69"/>
                  <a:pt x="366" y="69"/>
                  <a:pt x="366" y="69"/>
                </a:cubicBezTo>
                <a:cubicBezTo>
                  <a:pt x="366" y="69"/>
                  <a:pt x="366" y="69"/>
                  <a:pt x="366" y="69"/>
                </a:cubicBezTo>
                <a:close/>
                <a:moveTo>
                  <a:pt x="365" y="68"/>
                </a:moveTo>
                <a:cubicBezTo>
                  <a:pt x="366" y="68"/>
                  <a:pt x="366" y="69"/>
                  <a:pt x="366" y="69"/>
                </a:cubicBezTo>
                <a:cubicBezTo>
                  <a:pt x="366" y="69"/>
                  <a:pt x="366" y="68"/>
                  <a:pt x="366" y="68"/>
                </a:cubicBezTo>
                <a:cubicBezTo>
                  <a:pt x="366" y="68"/>
                  <a:pt x="366" y="68"/>
                  <a:pt x="365" y="68"/>
                </a:cubicBezTo>
                <a:close/>
                <a:moveTo>
                  <a:pt x="355" y="50"/>
                </a:moveTo>
                <a:cubicBezTo>
                  <a:pt x="354" y="50"/>
                  <a:pt x="353" y="50"/>
                  <a:pt x="353" y="51"/>
                </a:cubicBezTo>
                <a:cubicBezTo>
                  <a:pt x="353" y="51"/>
                  <a:pt x="354" y="51"/>
                  <a:pt x="354" y="51"/>
                </a:cubicBezTo>
                <a:cubicBezTo>
                  <a:pt x="355" y="51"/>
                  <a:pt x="355" y="51"/>
                  <a:pt x="356" y="51"/>
                </a:cubicBezTo>
                <a:cubicBezTo>
                  <a:pt x="356" y="50"/>
                  <a:pt x="356" y="50"/>
                  <a:pt x="356" y="50"/>
                </a:cubicBezTo>
                <a:cubicBezTo>
                  <a:pt x="355" y="50"/>
                  <a:pt x="355" y="50"/>
                  <a:pt x="355" y="50"/>
                </a:cubicBezTo>
                <a:close/>
                <a:moveTo>
                  <a:pt x="347" y="37"/>
                </a:moveTo>
                <a:cubicBezTo>
                  <a:pt x="348" y="37"/>
                  <a:pt x="348" y="37"/>
                  <a:pt x="348" y="37"/>
                </a:cubicBezTo>
                <a:cubicBezTo>
                  <a:pt x="348" y="37"/>
                  <a:pt x="348" y="37"/>
                  <a:pt x="348" y="36"/>
                </a:cubicBezTo>
                <a:cubicBezTo>
                  <a:pt x="348" y="37"/>
                  <a:pt x="348" y="37"/>
                  <a:pt x="347" y="37"/>
                </a:cubicBezTo>
                <a:close/>
                <a:moveTo>
                  <a:pt x="361" y="62"/>
                </a:moveTo>
                <a:cubicBezTo>
                  <a:pt x="361" y="62"/>
                  <a:pt x="361" y="62"/>
                  <a:pt x="361" y="62"/>
                </a:cubicBezTo>
                <a:cubicBezTo>
                  <a:pt x="361" y="62"/>
                  <a:pt x="361" y="62"/>
                  <a:pt x="361" y="62"/>
                </a:cubicBezTo>
                <a:close/>
                <a:moveTo>
                  <a:pt x="369" y="76"/>
                </a:moveTo>
                <a:cubicBezTo>
                  <a:pt x="369" y="76"/>
                  <a:pt x="369" y="76"/>
                  <a:pt x="369" y="76"/>
                </a:cubicBezTo>
                <a:close/>
                <a:moveTo>
                  <a:pt x="362" y="63"/>
                </a:moveTo>
                <a:cubicBezTo>
                  <a:pt x="362" y="63"/>
                  <a:pt x="362" y="63"/>
                  <a:pt x="361" y="63"/>
                </a:cubicBezTo>
                <a:cubicBezTo>
                  <a:pt x="362" y="63"/>
                  <a:pt x="361" y="63"/>
                  <a:pt x="362" y="63"/>
                </a:cubicBezTo>
                <a:close/>
                <a:moveTo>
                  <a:pt x="364" y="68"/>
                </a:moveTo>
                <a:cubicBezTo>
                  <a:pt x="364" y="69"/>
                  <a:pt x="364" y="69"/>
                  <a:pt x="365" y="69"/>
                </a:cubicBezTo>
                <a:cubicBezTo>
                  <a:pt x="364" y="68"/>
                  <a:pt x="364" y="68"/>
                  <a:pt x="364" y="68"/>
                </a:cubicBezTo>
                <a:cubicBezTo>
                  <a:pt x="364" y="68"/>
                  <a:pt x="364" y="68"/>
                  <a:pt x="364" y="68"/>
                </a:cubicBezTo>
                <a:close/>
                <a:moveTo>
                  <a:pt x="362" y="66"/>
                </a:moveTo>
                <a:cubicBezTo>
                  <a:pt x="362" y="67"/>
                  <a:pt x="363" y="67"/>
                  <a:pt x="363" y="67"/>
                </a:cubicBezTo>
                <a:cubicBezTo>
                  <a:pt x="363" y="66"/>
                  <a:pt x="363" y="66"/>
                  <a:pt x="362" y="66"/>
                </a:cubicBezTo>
                <a:close/>
                <a:moveTo>
                  <a:pt x="346" y="36"/>
                </a:moveTo>
                <a:cubicBezTo>
                  <a:pt x="346" y="36"/>
                  <a:pt x="346" y="36"/>
                  <a:pt x="346" y="37"/>
                </a:cubicBezTo>
                <a:cubicBezTo>
                  <a:pt x="346" y="36"/>
                  <a:pt x="347" y="36"/>
                  <a:pt x="347" y="36"/>
                </a:cubicBezTo>
                <a:cubicBezTo>
                  <a:pt x="347" y="36"/>
                  <a:pt x="347" y="36"/>
                  <a:pt x="346" y="36"/>
                </a:cubicBezTo>
                <a:cubicBezTo>
                  <a:pt x="346" y="36"/>
                  <a:pt x="346" y="36"/>
                  <a:pt x="346" y="36"/>
                </a:cubicBezTo>
                <a:close/>
                <a:moveTo>
                  <a:pt x="364" y="70"/>
                </a:moveTo>
                <a:cubicBezTo>
                  <a:pt x="364" y="70"/>
                  <a:pt x="365" y="70"/>
                  <a:pt x="364" y="70"/>
                </a:cubicBezTo>
                <a:close/>
                <a:moveTo>
                  <a:pt x="364" y="70"/>
                </a:moveTo>
                <a:cubicBezTo>
                  <a:pt x="364" y="70"/>
                  <a:pt x="364" y="70"/>
                  <a:pt x="364" y="71"/>
                </a:cubicBezTo>
                <a:cubicBezTo>
                  <a:pt x="364" y="71"/>
                  <a:pt x="364" y="71"/>
                  <a:pt x="364" y="70"/>
                </a:cubicBezTo>
                <a:cubicBezTo>
                  <a:pt x="364" y="70"/>
                  <a:pt x="364" y="70"/>
                  <a:pt x="364" y="70"/>
                </a:cubicBezTo>
                <a:cubicBezTo>
                  <a:pt x="364" y="70"/>
                  <a:pt x="364" y="70"/>
                  <a:pt x="364" y="70"/>
                </a:cubicBezTo>
                <a:close/>
                <a:moveTo>
                  <a:pt x="344" y="37"/>
                </a:moveTo>
                <a:cubicBezTo>
                  <a:pt x="344" y="37"/>
                  <a:pt x="346" y="38"/>
                  <a:pt x="346" y="37"/>
                </a:cubicBezTo>
                <a:cubicBezTo>
                  <a:pt x="345" y="37"/>
                  <a:pt x="345" y="36"/>
                  <a:pt x="344" y="37"/>
                </a:cubicBezTo>
                <a:close/>
                <a:moveTo>
                  <a:pt x="352" y="50"/>
                </a:moveTo>
                <a:cubicBezTo>
                  <a:pt x="352" y="51"/>
                  <a:pt x="353" y="51"/>
                  <a:pt x="352" y="50"/>
                </a:cubicBezTo>
                <a:cubicBezTo>
                  <a:pt x="352" y="50"/>
                  <a:pt x="352" y="50"/>
                  <a:pt x="352" y="50"/>
                </a:cubicBezTo>
                <a:close/>
                <a:moveTo>
                  <a:pt x="359" y="63"/>
                </a:moveTo>
                <a:cubicBezTo>
                  <a:pt x="359" y="63"/>
                  <a:pt x="359" y="63"/>
                  <a:pt x="359" y="63"/>
                </a:cubicBezTo>
                <a:cubicBezTo>
                  <a:pt x="358" y="63"/>
                  <a:pt x="359" y="64"/>
                  <a:pt x="359" y="63"/>
                </a:cubicBezTo>
                <a:close/>
                <a:moveTo>
                  <a:pt x="365" y="75"/>
                </a:moveTo>
                <a:cubicBezTo>
                  <a:pt x="365" y="75"/>
                  <a:pt x="365" y="74"/>
                  <a:pt x="365" y="74"/>
                </a:cubicBezTo>
                <a:cubicBezTo>
                  <a:pt x="365" y="75"/>
                  <a:pt x="365" y="75"/>
                  <a:pt x="365" y="75"/>
                </a:cubicBezTo>
                <a:close/>
                <a:moveTo>
                  <a:pt x="359" y="69"/>
                </a:moveTo>
                <a:cubicBezTo>
                  <a:pt x="359" y="69"/>
                  <a:pt x="359" y="69"/>
                  <a:pt x="359" y="69"/>
                </a:cubicBezTo>
                <a:cubicBezTo>
                  <a:pt x="359" y="70"/>
                  <a:pt x="359" y="70"/>
                  <a:pt x="359" y="70"/>
                </a:cubicBezTo>
                <a:cubicBezTo>
                  <a:pt x="360" y="69"/>
                  <a:pt x="360" y="69"/>
                  <a:pt x="361" y="69"/>
                </a:cubicBezTo>
                <a:cubicBezTo>
                  <a:pt x="361" y="69"/>
                  <a:pt x="361" y="68"/>
                  <a:pt x="361" y="68"/>
                </a:cubicBezTo>
                <a:cubicBezTo>
                  <a:pt x="360" y="68"/>
                  <a:pt x="360" y="68"/>
                  <a:pt x="359" y="69"/>
                </a:cubicBezTo>
                <a:close/>
                <a:moveTo>
                  <a:pt x="360" y="67"/>
                </a:moveTo>
                <a:cubicBezTo>
                  <a:pt x="360" y="67"/>
                  <a:pt x="361" y="67"/>
                  <a:pt x="360" y="67"/>
                </a:cubicBezTo>
                <a:close/>
                <a:moveTo>
                  <a:pt x="350" y="49"/>
                </a:moveTo>
                <a:cubicBezTo>
                  <a:pt x="350" y="49"/>
                  <a:pt x="351" y="48"/>
                  <a:pt x="350" y="49"/>
                </a:cubicBezTo>
                <a:close/>
                <a:moveTo>
                  <a:pt x="341" y="37"/>
                </a:moveTo>
                <a:cubicBezTo>
                  <a:pt x="341" y="38"/>
                  <a:pt x="342" y="37"/>
                  <a:pt x="343" y="38"/>
                </a:cubicBezTo>
                <a:cubicBezTo>
                  <a:pt x="343" y="37"/>
                  <a:pt x="343" y="37"/>
                  <a:pt x="344" y="37"/>
                </a:cubicBezTo>
                <a:cubicBezTo>
                  <a:pt x="344" y="37"/>
                  <a:pt x="344" y="37"/>
                  <a:pt x="343" y="36"/>
                </a:cubicBezTo>
                <a:cubicBezTo>
                  <a:pt x="343" y="37"/>
                  <a:pt x="341" y="36"/>
                  <a:pt x="341" y="37"/>
                </a:cubicBezTo>
                <a:close/>
                <a:moveTo>
                  <a:pt x="364" y="76"/>
                </a:moveTo>
                <a:cubicBezTo>
                  <a:pt x="364" y="75"/>
                  <a:pt x="364" y="75"/>
                  <a:pt x="364" y="76"/>
                </a:cubicBezTo>
                <a:close/>
                <a:moveTo>
                  <a:pt x="343" y="38"/>
                </a:moveTo>
                <a:cubicBezTo>
                  <a:pt x="343" y="38"/>
                  <a:pt x="343" y="38"/>
                  <a:pt x="343" y="39"/>
                </a:cubicBezTo>
                <a:cubicBezTo>
                  <a:pt x="344" y="38"/>
                  <a:pt x="343" y="39"/>
                  <a:pt x="344" y="40"/>
                </a:cubicBezTo>
                <a:cubicBezTo>
                  <a:pt x="344" y="40"/>
                  <a:pt x="344" y="40"/>
                  <a:pt x="344" y="40"/>
                </a:cubicBezTo>
                <a:cubicBezTo>
                  <a:pt x="344" y="39"/>
                  <a:pt x="345" y="39"/>
                  <a:pt x="345" y="39"/>
                </a:cubicBezTo>
                <a:cubicBezTo>
                  <a:pt x="344" y="39"/>
                  <a:pt x="344" y="38"/>
                  <a:pt x="343" y="38"/>
                </a:cubicBezTo>
                <a:close/>
                <a:moveTo>
                  <a:pt x="359" y="67"/>
                </a:moveTo>
                <a:cubicBezTo>
                  <a:pt x="359" y="67"/>
                  <a:pt x="360" y="67"/>
                  <a:pt x="359" y="66"/>
                </a:cubicBezTo>
                <a:cubicBezTo>
                  <a:pt x="359" y="66"/>
                  <a:pt x="358" y="67"/>
                  <a:pt x="359" y="67"/>
                </a:cubicBezTo>
                <a:close/>
                <a:moveTo>
                  <a:pt x="350" y="51"/>
                </a:moveTo>
                <a:cubicBezTo>
                  <a:pt x="350" y="51"/>
                  <a:pt x="350" y="50"/>
                  <a:pt x="350" y="50"/>
                </a:cubicBezTo>
                <a:cubicBezTo>
                  <a:pt x="350" y="50"/>
                  <a:pt x="349" y="50"/>
                  <a:pt x="350" y="51"/>
                </a:cubicBezTo>
                <a:close/>
                <a:moveTo>
                  <a:pt x="362" y="75"/>
                </a:moveTo>
                <a:cubicBezTo>
                  <a:pt x="362" y="75"/>
                  <a:pt x="363" y="75"/>
                  <a:pt x="363" y="75"/>
                </a:cubicBezTo>
                <a:cubicBezTo>
                  <a:pt x="363" y="75"/>
                  <a:pt x="362" y="75"/>
                  <a:pt x="362" y="75"/>
                </a:cubicBezTo>
                <a:close/>
                <a:moveTo>
                  <a:pt x="356" y="65"/>
                </a:moveTo>
                <a:cubicBezTo>
                  <a:pt x="357" y="65"/>
                  <a:pt x="357" y="65"/>
                  <a:pt x="357" y="65"/>
                </a:cubicBezTo>
                <a:cubicBezTo>
                  <a:pt x="357" y="65"/>
                  <a:pt x="356" y="65"/>
                  <a:pt x="356" y="65"/>
                </a:cubicBezTo>
                <a:close/>
                <a:moveTo>
                  <a:pt x="342" y="39"/>
                </a:moveTo>
                <a:cubicBezTo>
                  <a:pt x="342" y="39"/>
                  <a:pt x="342" y="39"/>
                  <a:pt x="342" y="39"/>
                </a:cubicBezTo>
                <a:close/>
                <a:moveTo>
                  <a:pt x="356" y="65"/>
                </a:moveTo>
                <a:cubicBezTo>
                  <a:pt x="355" y="65"/>
                  <a:pt x="354" y="65"/>
                  <a:pt x="354" y="65"/>
                </a:cubicBezTo>
                <a:cubicBezTo>
                  <a:pt x="354" y="65"/>
                  <a:pt x="356" y="65"/>
                  <a:pt x="356" y="65"/>
                </a:cubicBezTo>
                <a:close/>
                <a:moveTo>
                  <a:pt x="357" y="67"/>
                </a:moveTo>
                <a:cubicBezTo>
                  <a:pt x="357" y="67"/>
                  <a:pt x="358" y="67"/>
                  <a:pt x="357" y="67"/>
                </a:cubicBezTo>
                <a:cubicBezTo>
                  <a:pt x="357" y="67"/>
                  <a:pt x="357" y="67"/>
                  <a:pt x="357" y="67"/>
                </a:cubicBezTo>
                <a:close/>
                <a:moveTo>
                  <a:pt x="345" y="45"/>
                </a:moveTo>
                <a:cubicBezTo>
                  <a:pt x="345" y="46"/>
                  <a:pt x="346" y="45"/>
                  <a:pt x="345" y="45"/>
                </a:cubicBezTo>
                <a:close/>
                <a:moveTo>
                  <a:pt x="340" y="39"/>
                </a:moveTo>
                <a:cubicBezTo>
                  <a:pt x="340" y="40"/>
                  <a:pt x="342" y="41"/>
                  <a:pt x="342" y="39"/>
                </a:cubicBezTo>
                <a:cubicBezTo>
                  <a:pt x="341" y="40"/>
                  <a:pt x="340" y="38"/>
                  <a:pt x="340" y="39"/>
                </a:cubicBezTo>
                <a:close/>
                <a:moveTo>
                  <a:pt x="351" y="67"/>
                </a:moveTo>
                <a:cubicBezTo>
                  <a:pt x="351" y="67"/>
                  <a:pt x="351" y="66"/>
                  <a:pt x="350" y="67"/>
                </a:cubicBezTo>
                <a:cubicBezTo>
                  <a:pt x="350" y="67"/>
                  <a:pt x="350" y="67"/>
                  <a:pt x="350" y="68"/>
                </a:cubicBezTo>
                <a:cubicBezTo>
                  <a:pt x="351" y="67"/>
                  <a:pt x="352" y="67"/>
                  <a:pt x="352" y="68"/>
                </a:cubicBezTo>
                <a:cubicBezTo>
                  <a:pt x="353" y="67"/>
                  <a:pt x="355" y="68"/>
                  <a:pt x="356" y="67"/>
                </a:cubicBezTo>
                <a:cubicBezTo>
                  <a:pt x="355" y="67"/>
                  <a:pt x="353" y="66"/>
                  <a:pt x="351" y="67"/>
                </a:cubicBezTo>
                <a:close/>
                <a:moveTo>
                  <a:pt x="347" y="50"/>
                </a:moveTo>
                <a:cubicBezTo>
                  <a:pt x="347" y="50"/>
                  <a:pt x="347" y="51"/>
                  <a:pt x="347" y="50"/>
                </a:cubicBezTo>
                <a:cubicBezTo>
                  <a:pt x="347" y="50"/>
                  <a:pt x="347" y="50"/>
                  <a:pt x="347" y="50"/>
                </a:cubicBezTo>
                <a:cubicBezTo>
                  <a:pt x="347" y="50"/>
                  <a:pt x="346" y="50"/>
                  <a:pt x="347" y="50"/>
                </a:cubicBezTo>
                <a:close/>
                <a:moveTo>
                  <a:pt x="359" y="73"/>
                </a:moveTo>
                <a:cubicBezTo>
                  <a:pt x="359" y="73"/>
                  <a:pt x="360" y="73"/>
                  <a:pt x="359" y="73"/>
                </a:cubicBezTo>
                <a:close/>
                <a:moveTo>
                  <a:pt x="344" y="44"/>
                </a:moveTo>
                <a:cubicBezTo>
                  <a:pt x="343" y="45"/>
                  <a:pt x="345" y="44"/>
                  <a:pt x="344" y="44"/>
                </a:cubicBezTo>
                <a:close/>
                <a:moveTo>
                  <a:pt x="358" y="71"/>
                </a:moveTo>
                <a:cubicBezTo>
                  <a:pt x="358" y="71"/>
                  <a:pt x="358" y="71"/>
                  <a:pt x="358" y="71"/>
                </a:cubicBezTo>
                <a:cubicBezTo>
                  <a:pt x="358" y="71"/>
                  <a:pt x="358" y="71"/>
                  <a:pt x="358" y="71"/>
                </a:cubicBezTo>
                <a:cubicBezTo>
                  <a:pt x="358" y="71"/>
                  <a:pt x="358" y="71"/>
                  <a:pt x="358" y="70"/>
                </a:cubicBezTo>
                <a:cubicBezTo>
                  <a:pt x="358" y="70"/>
                  <a:pt x="358" y="71"/>
                  <a:pt x="358" y="71"/>
                </a:cubicBezTo>
                <a:close/>
                <a:moveTo>
                  <a:pt x="337" y="37"/>
                </a:moveTo>
                <a:cubicBezTo>
                  <a:pt x="338" y="38"/>
                  <a:pt x="339" y="38"/>
                  <a:pt x="340" y="37"/>
                </a:cubicBezTo>
                <a:cubicBezTo>
                  <a:pt x="339" y="37"/>
                  <a:pt x="338" y="37"/>
                  <a:pt x="337" y="37"/>
                </a:cubicBezTo>
                <a:close/>
                <a:moveTo>
                  <a:pt x="353" y="64"/>
                </a:moveTo>
                <a:cubicBezTo>
                  <a:pt x="353" y="65"/>
                  <a:pt x="354" y="64"/>
                  <a:pt x="354" y="63"/>
                </a:cubicBezTo>
                <a:cubicBezTo>
                  <a:pt x="354" y="64"/>
                  <a:pt x="353" y="63"/>
                  <a:pt x="353" y="64"/>
                </a:cubicBezTo>
                <a:close/>
                <a:moveTo>
                  <a:pt x="356" y="73"/>
                </a:moveTo>
                <a:cubicBezTo>
                  <a:pt x="358" y="73"/>
                  <a:pt x="357" y="72"/>
                  <a:pt x="358" y="72"/>
                </a:cubicBezTo>
                <a:cubicBezTo>
                  <a:pt x="358" y="72"/>
                  <a:pt x="358" y="72"/>
                  <a:pt x="358" y="72"/>
                </a:cubicBezTo>
                <a:cubicBezTo>
                  <a:pt x="357" y="72"/>
                  <a:pt x="357" y="73"/>
                  <a:pt x="356" y="73"/>
                </a:cubicBezTo>
                <a:close/>
                <a:moveTo>
                  <a:pt x="342" y="45"/>
                </a:moveTo>
                <a:cubicBezTo>
                  <a:pt x="342" y="45"/>
                  <a:pt x="343" y="45"/>
                  <a:pt x="343" y="45"/>
                </a:cubicBezTo>
                <a:cubicBezTo>
                  <a:pt x="343" y="45"/>
                  <a:pt x="342" y="45"/>
                  <a:pt x="342" y="45"/>
                </a:cubicBezTo>
                <a:close/>
                <a:moveTo>
                  <a:pt x="353" y="64"/>
                </a:moveTo>
                <a:cubicBezTo>
                  <a:pt x="353" y="64"/>
                  <a:pt x="353" y="64"/>
                  <a:pt x="353" y="64"/>
                </a:cubicBezTo>
                <a:cubicBezTo>
                  <a:pt x="353" y="64"/>
                  <a:pt x="353" y="64"/>
                  <a:pt x="353" y="64"/>
                </a:cubicBezTo>
                <a:cubicBezTo>
                  <a:pt x="353" y="64"/>
                  <a:pt x="353" y="64"/>
                  <a:pt x="353" y="64"/>
                </a:cubicBezTo>
                <a:cubicBezTo>
                  <a:pt x="353" y="64"/>
                  <a:pt x="353" y="64"/>
                  <a:pt x="353" y="64"/>
                </a:cubicBezTo>
                <a:close/>
                <a:moveTo>
                  <a:pt x="354" y="65"/>
                </a:moveTo>
                <a:cubicBezTo>
                  <a:pt x="353" y="65"/>
                  <a:pt x="353" y="65"/>
                  <a:pt x="353" y="65"/>
                </a:cubicBezTo>
                <a:cubicBezTo>
                  <a:pt x="354" y="65"/>
                  <a:pt x="353" y="65"/>
                  <a:pt x="354" y="65"/>
                </a:cubicBezTo>
                <a:cubicBezTo>
                  <a:pt x="354" y="65"/>
                  <a:pt x="354" y="65"/>
                  <a:pt x="354" y="65"/>
                </a:cubicBezTo>
                <a:close/>
                <a:moveTo>
                  <a:pt x="342" y="44"/>
                </a:moveTo>
                <a:cubicBezTo>
                  <a:pt x="341" y="44"/>
                  <a:pt x="341" y="44"/>
                  <a:pt x="341" y="44"/>
                </a:cubicBezTo>
                <a:cubicBezTo>
                  <a:pt x="341" y="45"/>
                  <a:pt x="341" y="46"/>
                  <a:pt x="342" y="45"/>
                </a:cubicBezTo>
                <a:cubicBezTo>
                  <a:pt x="341" y="45"/>
                  <a:pt x="342" y="45"/>
                  <a:pt x="342" y="44"/>
                </a:cubicBezTo>
                <a:cubicBezTo>
                  <a:pt x="342" y="44"/>
                  <a:pt x="342" y="44"/>
                  <a:pt x="342" y="44"/>
                </a:cubicBezTo>
                <a:close/>
                <a:moveTo>
                  <a:pt x="356" y="71"/>
                </a:moveTo>
                <a:cubicBezTo>
                  <a:pt x="355" y="72"/>
                  <a:pt x="354" y="72"/>
                  <a:pt x="353" y="72"/>
                </a:cubicBezTo>
                <a:cubicBezTo>
                  <a:pt x="354" y="73"/>
                  <a:pt x="355" y="73"/>
                  <a:pt x="356" y="73"/>
                </a:cubicBezTo>
                <a:cubicBezTo>
                  <a:pt x="356" y="72"/>
                  <a:pt x="356" y="72"/>
                  <a:pt x="357" y="72"/>
                </a:cubicBezTo>
                <a:cubicBezTo>
                  <a:pt x="356" y="72"/>
                  <a:pt x="356" y="71"/>
                  <a:pt x="356" y="71"/>
                </a:cubicBezTo>
                <a:close/>
                <a:moveTo>
                  <a:pt x="351" y="63"/>
                </a:moveTo>
                <a:cubicBezTo>
                  <a:pt x="351" y="63"/>
                  <a:pt x="352" y="63"/>
                  <a:pt x="351" y="63"/>
                </a:cubicBezTo>
                <a:close/>
                <a:moveTo>
                  <a:pt x="351" y="65"/>
                </a:moveTo>
                <a:cubicBezTo>
                  <a:pt x="351" y="66"/>
                  <a:pt x="352" y="65"/>
                  <a:pt x="351" y="65"/>
                </a:cubicBezTo>
                <a:close/>
                <a:moveTo>
                  <a:pt x="356" y="73"/>
                </a:moveTo>
                <a:cubicBezTo>
                  <a:pt x="356" y="73"/>
                  <a:pt x="356" y="73"/>
                  <a:pt x="356" y="73"/>
                </a:cubicBezTo>
                <a:close/>
                <a:moveTo>
                  <a:pt x="343" y="51"/>
                </a:moveTo>
                <a:cubicBezTo>
                  <a:pt x="343" y="51"/>
                  <a:pt x="344" y="51"/>
                  <a:pt x="344" y="51"/>
                </a:cubicBezTo>
                <a:cubicBezTo>
                  <a:pt x="344" y="51"/>
                  <a:pt x="344" y="51"/>
                  <a:pt x="344" y="51"/>
                </a:cubicBezTo>
                <a:cubicBezTo>
                  <a:pt x="344" y="51"/>
                  <a:pt x="343" y="51"/>
                  <a:pt x="343" y="51"/>
                </a:cubicBezTo>
                <a:close/>
                <a:moveTo>
                  <a:pt x="332" y="37"/>
                </a:moveTo>
                <a:cubicBezTo>
                  <a:pt x="331" y="37"/>
                  <a:pt x="330" y="37"/>
                  <a:pt x="329" y="38"/>
                </a:cubicBezTo>
                <a:cubicBezTo>
                  <a:pt x="329" y="37"/>
                  <a:pt x="330" y="37"/>
                  <a:pt x="329" y="37"/>
                </a:cubicBezTo>
                <a:cubicBezTo>
                  <a:pt x="328" y="37"/>
                  <a:pt x="327" y="37"/>
                  <a:pt x="325" y="37"/>
                </a:cubicBezTo>
                <a:cubicBezTo>
                  <a:pt x="326" y="38"/>
                  <a:pt x="324" y="38"/>
                  <a:pt x="325" y="39"/>
                </a:cubicBezTo>
                <a:cubicBezTo>
                  <a:pt x="328" y="38"/>
                  <a:pt x="332" y="38"/>
                  <a:pt x="336" y="38"/>
                </a:cubicBezTo>
                <a:cubicBezTo>
                  <a:pt x="336" y="36"/>
                  <a:pt x="333" y="39"/>
                  <a:pt x="332" y="37"/>
                </a:cubicBezTo>
                <a:close/>
                <a:moveTo>
                  <a:pt x="349" y="65"/>
                </a:moveTo>
                <a:cubicBezTo>
                  <a:pt x="350" y="65"/>
                  <a:pt x="350" y="66"/>
                  <a:pt x="350" y="65"/>
                </a:cubicBezTo>
                <a:cubicBezTo>
                  <a:pt x="350" y="65"/>
                  <a:pt x="349" y="65"/>
                  <a:pt x="349" y="65"/>
                </a:cubicBezTo>
                <a:close/>
                <a:moveTo>
                  <a:pt x="341" y="51"/>
                </a:moveTo>
                <a:cubicBezTo>
                  <a:pt x="341" y="50"/>
                  <a:pt x="342" y="51"/>
                  <a:pt x="342" y="50"/>
                </a:cubicBezTo>
                <a:cubicBezTo>
                  <a:pt x="342" y="50"/>
                  <a:pt x="341" y="50"/>
                  <a:pt x="341" y="51"/>
                </a:cubicBezTo>
                <a:close/>
                <a:moveTo>
                  <a:pt x="335" y="39"/>
                </a:moveTo>
                <a:cubicBezTo>
                  <a:pt x="335" y="39"/>
                  <a:pt x="335" y="39"/>
                  <a:pt x="335" y="39"/>
                </a:cubicBezTo>
                <a:close/>
                <a:moveTo>
                  <a:pt x="335" y="40"/>
                </a:moveTo>
                <a:cubicBezTo>
                  <a:pt x="335" y="40"/>
                  <a:pt x="336" y="40"/>
                  <a:pt x="336" y="41"/>
                </a:cubicBezTo>
                <a:cubicBezTo>
                  <a:pt x="336" y="40"/>
                  <a:pt x="336" y="41"/>
                  <a:pt x="336" y="40"/>
                </a:cubicBezTo>
                <a:cubicBezTo>
                  <a:pt x="336" y="40"/>
                  <a:pt x="336" y="40"/>
                  <a:pt x="336" y="40"/>
                </a:cubicBezTo>
                <a:cubicBezTo>
                  <a:pt x="336" y="40"/>
                  <a:pt x="336" y="40"/>
                  <a:pt x="335" y="40"/>
                </a:cubicBezTo>
                <a:close/>
                <a:moveTo>
                  <a:pt x="335" y="39"/>
                </a:moveTo>
                <a:cubicBezTo>
                  <a:pt x="335" y="39"/>
                  <a:pt x="335" y="39"/>
                  <a:pt x="335" y="39"/>
                </a:cubicBezTo>
                <a:close/>
                <a:moveTo>
                  <a:pt x="332" y="39"/>
                </a:moveTo>
                <a:cubicBezTo>
                  <a:pt x="331" y="41"/>
                  <a:pt x="328" y="38"/>
                  <a:pt x="327" y="40"/>
                </a:cubicBezTo>
                <a:cubicBezTo>
                  <a:pt x="328" y="41"/>
                  <a:pt x="329" y="41"/>
                  <a:pt x="329" y="41"/>
                </a:cubicBezTo>
                <a:cubicBezTo>
                  <a:pt x="332" y="40"/>
                  <a:pt x="333" y="42"/>
                  <a:pt x="335" y="40"/>
                </a:cubicBezTo>
                <a:cubicBezTo>
                  <a:pt x="335" y="39"/>
                  <a:pt x="333" y="40"/>
                  <a:pt x="332" y="39"/>
                </a:cubicBezTo>
                <a:close/>
                <a:moveTo>
                  <a:pt x="349" y="67"/>
                </a:moveTo>
                <a:cubicBezTo>
                  <a:pt x="349" y="67"/>
                  <a:pt x="350" y="67"/>
                  <a:pt x="350" y="67"/>
                </a:cubicBezTo>
                <a:cubicBezTo>
                  <a:pt x="349" y="67"/>
                  <a:pt x="349" y="67"/>
                  <a:pt x="349" y="67"/>
                </a:cubicBezTo>
                <a:close/>
                <a:moveTo>
                  <a:pt x="353" y="74"/>
                </a:moveTo>
                <a:cubicBezTo>
                  <a:pt x="352" y="74"/>
                  <a:pt x="354" y="74"/>
                  <a:pt x="353" y="74"/>
                </a:cubicBezTo>
                <a:close/>
                <a:moveTo>
                  <a:pt x="347" y="65"/>
                </a:moveTo>
                <a:cubicBezTo>
                  <a:pt x="348" y="66"/>
                  <a:pt x="348" y="66"/>
                  <a:pt x="348" y="65"/>
                </a:cubicBezTo>
                <a:cubicBezTo>
                  <a:pt x="348" y="65"/>
                  <a:pt x="348" y="65"/>
                  <a:pt x="348" y="65"/>
                </a:cubicBezTo>
                <a:cubicBezTo>
                  <a:pt x="348" y="65"/>
                  <a:pt x="348" y="65"/>
                  <a:pt x="347" y="65"/>
                </a:cubicBezTo>
                <a:close/>
                <a:moveTo>
                  <a:pt x="351" y="74"/>
                </a:moveTo>
                <a:cubicBezTo>
                  <a:pt x="351" y="74"/>
                  <a:pt x="352" y="74"/>
                  <a:pt x="353" y="74"/>
                </a:cubicBezTo>
                <a:cubicBezTo>
                  <a:pt x="352" y="74"/>
                  <a:pt x="352" y="74"/>
                  <a:pt x="351" y="74"/>
                </a:cubicBezTo>
                <a:close/>
                <a:moveTo>
                  <a:pt x="351" y="73"/>
                </a:moveTo>
                <a:cubicBezTo>
                  <a:pt x="351" y="73"/>
                  <a:pt x="351" y="73"/>
                  <a:pt x="352" y="73"/>
                </a:cubicBezTo>
                <a:cubicBezTo>
                  <a:pt x="352" y="73"/>
                  <a:pt x="351" y="73"/>
                  <a:pt x="351" y="73"/>
                </a:cubicBezTo>
                <a:cubicBezTo>
                  <a:pt x="351" y="73"/>
                  <a:pt x="351" y="73"/>
                  <a:pt x="351" y="73"/>
                </a:cubicBezTo>
                <a:close/>
                <a:moveTo>
                  <a:pt x="346" y="66"/>
                </a:moveTo>
                <a:cubicBezTo>
                  <a:pt x="346" y="66"/>
                  <a:pt x="347" y="66"/>
                  <a:pt x="347" y="65"/>
                </a:cubicBezTo>
                <a:cubicBezTo>
                  <a:pt x="347" y="65"/>
                  <a:pt x="346" y="65"/>
                  <a:pt x="346" y="66"/>
                </a:cubicBezTo>
                <a:close/>
                <a:moveTo>
                  <a:pt x="340" y="53"/>
                </a:moveTo>
                <a:cubicBezTo>
                  <a:pt x="340" y="53"/>
                  <a:pt x="340" y="53"/>
                  <a:pt x="340" y="53"/>
                </a:cubicBezTo>
                <a:close/>
                <a:moveTo>
                  <a:pt x="331" y="35"/>
                </a:moveTo>
                <a:cubicBezTo>
                  <a:pt x="331" y="35"/>
                  <a:pt x="330" y="35"/>
                  <a:pt x="331" y="35"/>
                </a:cubicBezTo>
                <a:close/>
                <a:moveTo>
                  <a:pt x="352" y="75"/>
                </a:moveTo>
                <a:cubicBezTo>
                  <a:pt x="352" y="76"/>
                  <a:pt x="352" y="75"/>
                  <a:pt x="352" y="75"/>
                </a:cubicBezTo>
                <a:close/>
                <a:moveTo>
                  <a:pt x="330" y="35"/>
                </a:moveTo>
                <a:cubicBezTo>
                  <a:pt x="330" y="36"/>
                  <a:pt x="331" y="35"/>
                  <a:pt x="330" y="35"/>
                </a:cubicBezTo>
                <a:close/>
                <a:moveTo>
                  <a:pt x="348" y="74"/>
                </a:moveTo>
                <a:cubicBezTo>
                  <a:pt x="349" y="75"/>
                  <a:pt x="350" y="74"/>
                  <a:pt x="351" y="74"/>
                </a:cubicBezTo>
                <a:cubicBezTo>
                  <a:pt x="351" y="74"/>
                  <a:pt x="351" y="74"/>
                  <a:pt x="351" y="74"/>
                </a:cubicBezTo>
                <a:cubicBezTo>
                  <a:pt x="350" y="74"/>
                  <a:pt x="349" y="74"/>
                  <a:pt x="348" y="74"/>
                </a:cubicBezTo>
                <a:close/>
                <a:moveTo>
                  <a:pt x="337" y="53"/>
                </a:moveTo>
                <a:cubicBezTo>
                  <a:pt x="338" y="53"/>
                  <a:pt x="338" y="53"/>
                  <a:pt x="339" y="53"/>
                </a:cubicBezTo>
                <a:cubicBezTo>
                  <a:pt x="339" y="52"/>
                  <a:pt x="338" y="52"/>
                  <a:pt x="337" y="53"/>
                </a:cubicBezTo>
                <a:close/>
                <a:moveTo>
                  <a:pt x="337" y="50"/>
                </a:moveTo>
                <a:cubicBezTo>
                  <a:pt x="337" y="50"/>
                  <a:pt x="337" y="50"/>
                  <a:pt x="337" y="50"/>
                </a:cubicBezTo>
                <a:close/>
                <a:moveTo>
                  <a:pt x="344" y="65"/>
                </a:moveTo>
                <a:cubicBezTo>
                  <a:pt x="344" y="66"/>
                  <a:pt x="346" y="66"/>
                  <a:pt x="346" y="65"/>
                </a:cubicBezTo>
                <a:cubicBezTo>
                  <a:pt x="345" y="66"/>
                  <a:pt x="345" y="65"/>
                  <a:pt x="344" y="65"/>
                </a:cubicBezTo>
                <a:close/>
                <a:moveTo>
                  <a:pt x="350" y="75"/>
                </a:moveTo>
                <a:cubicBezTo>
                  <a:pt x="350" y="75"/>
                  <a:pt x="350" y="75"/>
                  <a:pt x="350" y="75"/>
                </a:cubicBezTo>
                <a:cubicBezTo>
                  <a:pt x="350" y="75"/>
                  <a:pt x="350" y="75"/>
                  <a:pt x="350" y="75"/>
                </a:cubicBezTo>
                <a:close/>
                <a:moveTo>
                  <a:pt x="328" y="35"/>
                </a:moveTo>
                <a:cubicBezTo>
                  <a:pt x="328" y="36"/>
                  <a:pt x="329" y="35"/>
                  <a:pt x="328" y="35"/>
                </a:cubicBezTo>
                <a:close/>
                <a:moveTo>
                  <a:pt x="343" y="66"/>
                </a:moveTo>
                <a:cubicBezTo>
                  <a:pt x="343" y="67"/>
                  <a:pt x="344" y="66"/>
                  <a:pt x="343" y="66"/>
                </a:cubicBezTo>
                <a:close/>
                <a:moveTo>
                  <a:pt x="333" y="51"/>
                </a:moveTo>
                <a:cubicBezTo>
                  <a:pt x="333" y="51"/>
                  <a:pt x="334" y="51"/>
                  <a:pt x="334" y="50"/>
                </a:cubicBezTo>
                <a:cubicBezTo>
                  <a:pt x="333" y="50"/>
                  <a:pt x="333" y="50"/>
                  <a:pt x="333" y="51"/>
                </a:cubicBezTo>
                <a:close/>
                <a:moveTo>
                  <a:pt x="345" y="72"/>
                </a:moveTo>
                <a:cubicBezTo>
                  <a:pt x="345" y="72"/>
                  <a:pt x="345" y="72"/>
                  <a:pt x="345" y="72"/>
                </a:cubicBezTo>
                <a:cubicBezTo>
                  <a:pt x="345" y="73"/>
                  <a:pt x="346" y="73"/>
                  <a:pt x="346" y="72"/>
                </a:cubicBezTo>
                <a:cubicBezTo>
                  <a:pt x="345" y="72"/>
                  <a:pt x="345" y="72"/>
                  <a:pt x="345" y="72"/>
                </a:cubicBezTo>
                <a:close/>
                <a:moveTo>
                  <a:pt x="344" y="72"/>
                </a:moveTo>
                <a:cubicBezTo>
                  <a:pt x="345" y="72"/>
                  <a:pt x="345" y="72"/>
                  <a:pt x="344" y="72"/>
                </a:cubicBezTo>
                <a:close/>
                <a:moveTo>
                  <a:pt x="326" y="40"/>
                </a:moveTo>
                <a:cubicBezTo>
                  <a:pt x="326" y="41"/>
                  <a:pt x="327" y="41"/>
                  <a:pt x="326" y="40"/>
                </a:cubicBezTo>
                <a:cubicBezTo>
                  <a:pt x="326" y="40"/>
                  <a:pt x="326" y="40"/>
                  <a:pt x="326" y="40"/>
                </a:cubicBezTo>
                <a:close/>
                <a:moveTo>
                  <a:pt x="323" y="38"/>
                </a:moveTo>
                <a:cubicBezTo>
                  <a:pt x="323" y="38"/>
                  <a:pt x="323" y="38"/>
                  <a:pt x="323" y="38"/>
                </a:cubicBezTo>
                <a:cubicBezTo>
                  <a:pt x="322" y="38"/>
                  <a:pt x="321" y="38"/>
                  <a:pt x="320" y="37"/>
                </a:cubicBezTo>
                <a:cubicBezTo>
                  <a:pt x="319" y="38"/>
                  <a:pt x="318" y="38"/>
                  <a:pt x="317" y="39"/>
                </a:cubicBezTo>
                <a:cubicBezTo>
                  <a:pt x="319" y="40"/>
                  <a:pt x="322" y="39"/>
                  <a:pt x="324" y="39"/>
                </a:cubicBezTo>
                <a:cubicBezTo>
                  <a:pt x="324" y="38"/>
                  <a:pt x="324" y="38"/>
                  <a:pt x="324" y="38"/>
                </a:cubicBezTo>
                <a:cubicBezTo>
                  <a:pt x="324" y="38"/>
                  <a:pt x="323" y="38"/>
                  <a:pt x="323" y="38"/>
                </a:cubicBezTo>
                <a:close/>
                <a:moveTo>
                  <a:pt x="328" y="51"/>
                </a:moveTo>
                <a:cubicBezTo>
                  <a:pt x="328" y="51"/>
                  <a:pt x="328" y="51"/>
                  <a:pt x="328" y="51"/>
                </a:cubicBezTo>
                <a:cubicBezTo>
                  <a:pt x="329" y="52"/>
                  <a:pt x="330" y="51"/>
                  <a:pt x="331" y="51"/>
                </a:cubicBezTo>
                <a:cubicBezTo>
                  <a:pt x="330" y="50"/>
                  <a:pt x="329" y="51"/>
                  <a:pt x="328" y="51"/>
                </a:cubicBezTo>
                <a:close/>
                <a:moveTo>
                  <a:pt x="324" y="40"/>
                </a:moveTo>
                <a:cubicBezTo>
                  <a:pt x="323" y="40"/>
                  <a:pt x="322" y="41"/>
                  <a:pt x="321" y="39"/>
                </a:cubicBezTo>
                <a:cubicBezTo>
                  <a:pt x="320" y="40"/>
                  <a:pt x="320" y="39"/>
                  <a:pt x="319" y="40"/>
                </a:cubicBezTo>
                <a:cubicBezTo>
                  <a:pt x="319" y="40"/>
                  <a:pt x="318" y="41"/>
                  <a:pt x="319" y="42"/>
                </a:cubicBezTo>
                <a:cubicBezTo>
                  <a:pt x="320" y="41"/>
                  <a:pt x="320" y="41"/>
                  <a:pt x="320" y="41"/>
                </a:cubicBezTo>
                <a:cubicBezTo>
                  <a:pt x="321" y="41"/>
                  <a:pt x="321" y="42"/>
                  <a:pt x="322" y="41"/>
                </a:cubicBezTo>
                <a:cubicBezTo>
                  <a:pt x="322" y="41"/>
                  <a:pt x="322" y="41"/>
                  <a:pt x="323" y="41"/>
                </a:cubicBezTo>
                <a:cubicBezTo>
                  <a:pt x="323" y="41"/>
                  <a:pt x="324" y="41"/>
                  <a:pt x="324" y="41"/>
                </a:cubicBezTo>
                <a:cubicBezTo>
                  <a:pt x="325" y="41"/>
                  <a:pt x="324" y="41"/>
                  <a:pt x="324" y="40"/>
                </a:cubicBezTo>
                <a:close/>
                <a:moveTo>
                  <a:pt x="445" y="269"/>
                </a:moveTo>
                <a:cubicBezTo>
                  <a:pt x="445" y="269"/>
                  <a:pt x="445" y="269"/>
                  <a:pt x="445" y="270"/>
                </a:cubicBezTo>
                <a:cubicBezTo>
                  <a:pt x="446" y="269"/>
                  <a:pt x="446" y="269"/>
                  <a:pt x="446" y="269"/>
                </a:cubicBezTo>
                <a:cubicBezTo>
                  <a:pt x="446" y="268"/>
                  <a:pt x="445" y="268"/>
                  <a:pt x="445" y="269"/>
                </a:cubicBezTo>
                <a:close/>
                <a:moveTo>
                  <a:pt x="327" y="49"/>
                </a:moveTo>
                <a:cubicBezTo>
                  <a:pt x="328" y="49"/>
                  <a:pt x="328" y="50"/>
                  <a:pt x="328" y="49"/>
                </a:cubicBezTo>
                <a:cubicBezTo>
                  <a:pt x="328" y="49"/>
                  <a:pt x="328" y="49"/>
                  <a:pt x="328" y="49"/>
                </a:cubicBezTo>
                <a:cubicBezTo>
                  <a:pt x="328" y="49"/>
                  <a:pt x="327" y="48"/>
                  <a:pt x="327" y="49"/>
                </a:cubicBezTo>
                <a:close/>
                <a:moveTo>
                  <a:pt x="334" y="66"/>
                </a:moveTo>
                <a:cubicBezTo>
                  <a:pt x="335" y="66"/>
                  <a:pt x="335" y="66"/>
                  <a:pt x="336" y="66"/>
                </a:cubicBezTo>
                <a:cubicBezTo>
                  <a:pt x="336" y="66"/>
                  <a:pt x="334" y="65"/>
                  <a:pt x="334" y="66"/>
                </a:cubicBezTo>
                <a:close/>
                <a:moveTo>
                  <a:pt x="326" y="50"/>
                </a:moveTo>
                <a:cubicBezTo>
                  <a:pt x="326" y="51"/>
                  <a:pt x="327" y="50"/>
                  <a:pt x="326" y="50"/>
                </a:cubicBezTo>
                <a:close/>
                <a:moveTo>
                  <a:pt x="326" y="51"/>
                </a:moveTo>
                <a:cubicBezTo>
                  <a:pt x="326" y="52"/>
                  <a:pt x="326" y="52"/>
                  <a:pt x="327" y="51"/>
                </a:cubicBezTo>
                <a:cubicBezTo>
                  <a:pt x="326" y="51"/>
                  <a:pt x="326" y="51"/>
                  <a:pt x="326" y="51"/>
                </a:cubicBezTo>
                <a:cubicBezTo>
                  <a:pt x="326" y="51"/>
                  <a:pt x="326" y="51"/>
                  <a:pt x="326" y="51"/>
                </a:cubicBezTo>
                <a:close/>
                <a:moveTo>
                  <a:pt x="334" y="66"/>
                </a:moveTo>
                <a:cubicBezTo>
                  <a:pt x="334" y="66"/>
                  <a:pt x="334" y="66"/>
                  <a:pt x="334" y="66"/>
                </a:cubicBezTo>
                <a:close/>
                <a:moveTo>
                  <a:pt x="333" y="67"/>
                </a:moveTo>
                <a:cubicBezTo>
                  <a:pt x="333" y="67"/>
                  <a:pt x="334" y="67"/>
                  <a:pt x="334" y="67"/>
                </a:cubicBezTo>
                <a:cubicBezTo>
                  <a:pt x="334" y="67"/>
                  <a:pt x="334" y="67"/>
                  <a:pt x="334" y="67"/>
                </a:cubicBezTo>
                <a:cubicBezTo>
                  <a:pt x="333" y="67"/>
                  <a:pt x="333" y="66"/>
                  <a:pt x="333" y="67"/>
                </a:cubicBezTo>
                <a:close/>
                <a:moveTo>
                  <a:pt x="326" y="53"/>
                </a:moveTo>
                <a:cubicBezTo>
                  <a:pt x="326" y="53"/>
                  <a:pt x="327" y="53"/>
                  <a:pt x="327" y="53"/>
                </a:cubicBezTo>
                <a:cubicBezTo>
                  <a:pt x="326" y="53"/>
                  <a:pt x="326" y="53"/>
                  <a:pt x="326" y="53"/>
                </a:cubicBezTo>
                <a:close/>
                <a:moveTo>
                  <a:pt x="333" y="66"/>
                </a:moveTo>
                <a:cubicBezTo>
                  <a:pt x="333" y="67"/>
                  <a:pt x="334" y="66"/>
                  <a:pt x="333" y="66"/>
                </a:cubicBezTo>
                <a:close/>
                <a:moveTo>
                  <a:pt x="331" y="66"/>
                </a:moveTo>
                <a:cubicBezTo>
                  <a:pt x="331" y="66"/>
                  <a:pt x="331" y="67"/>
                  <a:pt x="331" y="66"/>
                </a:cubicBezTo>
                <a:cubicBezTo>
                  <a:pt x="331" y="66"/>
                  <a:pt x="331" y="66"/>
                  <a:pt x="331" y="66"/>
                </a:cubicBezTo>
                <a:close/>
                <a:moveTo>
                  <a:pt x="323" y="51"/>
                </a:moveTo>
                <a:cubicBezTo>
                  <a:pt x="321" y="51"/>
                  <a:pt x="319" y="53"/>
                  <a:pt x="317" y="52"/>
                </a:cubicBezTo>
                <a:cubicBezTo>
                  <a:pt x="317" y="52"/>
                  <a:pt x="316" y="52"/>
                  <a:pt x="316" y="52"/>
                </a:cubicBezTo>
                <a:cubicBezTo>
                  <a:pt x="316" y="53"/>
                  <a:pt x="317" y="53"/>
                  <a:pt x="318" y="53"/>
                </a:cubicBezTo>
                <a:cubicBezTo>
                  <a:pt x="319" y="53"/>
                  <a:pt x="320" y="53"/>
                  <a:pt x="321" y="53"/>
                </a:cubicBezTo>
                <a:cubicBezTo>
                  <a:pt x="322" y="52"/>
                  <a:pt x="323" y="53"/>
                  <a:pt x="323" y="52"/>
                </a:cubicBezTo>
                <a:cubicBezTo>
                  <a:pt x="323" y="52"/>
                  <a:pt x="323" y="51"/>
                  <a:pt x="323" y="51"/>
                </a:cubicBezTo>
                <a:close/>
                <a:moveTo>
                  <a:pt x="321" y="50"/>
                </a:moveTo>
                <a:cubicBezTo>
                  <a:pt x="321" y="50"/>
                  <a:pt x="322" y="50"/>
                  <a:pt x="322" y="50"/>
                </a:cubicBezTo>
                <a:cubicBezTo>
                  <a:pt x="322" y="49"/>
                  <a:pt x="321" y="49"/>
                  <a:pt x="321" y="50"/>
                </a:cubicBezTo>
                <a:close/>
                <a:moveTo>
                  <a:pt x="315" y="39"/>
                </a:moveTo>
                <a:cubicBezTo>
                  <a:pt x="315" y="40"/>
                  <a:pt x="316" y="40"/>
                  <a:pt x="316" y="39"/>
                </a:cubicBezTo>
                <a:cubicBezTo>
                  <a:pt x="316" y="39"/>
                  <a:pt x="315" y="38"/>
                  <a:pt x="315" y="39"/>
                </a:cubicBezTo>
                <a:close/>
                <a:moveTo>
                  <a:pt x="323" y="53"/>
                </a:moveTo>
                <a:cubicBezTo>
                  <a:pt x="323" y="54"/>
                  <a:pt x="324" y="54"/>
                  <a:pt x="324" y="54"/>
                </a:cubicBezTo>
                <a:cubicBezTo>
                  <a:pt x="324" y="53"/>
                  <a:pt x="323" y="53"/>
                  <a:pt x="323" y="53"/>
                </a:cubicBezTo>
                <a:close/>
                <a:moveTo>
                  <a:pt x="328" y="67"/>
                </a:moveTo>
                <a:cubicBezTo>
                  <a:pt x="329" y="67"/>
                  <a:pt x="329" y="67"/>
                  <a:pt x="330" y="66"/>
                </a:cubicBezTo>
                <a:cubicBezTo>
                  <a:pt x="330" y="66"/>
                  <a:pt x="330" y="66"/>
                  <a:pt x="330" y="66"/>
                </a:cubicBezTo>
                <a:cubicBezTo>
                  <a:pt x="329" y="66"/>
                  <a:pt x="329" y="66"/>
                  <a:pt x="328" y="67"/>
                </a:cubicBezTo>
                <a:close/>
                <a:moveTo>
                  <a:pt x="318" y="50"/>
                </a:moveTo>
                <a:cubicBezTo>
                  <a:pt x="319" y="49"/>
                  <a:pt x="319" y="50"/>
                  <a:pt x="320" y="50"/>
                </a:cubicBezTo>
                <a:cubicBezTo>
                  <a:pt x="320" y="50"/>
                  <a:pt x="320" y="49"/>
                  <a:pt x="320" y="49"/>
                </a:cubicBezTo>
                <a:cubicBezTo>
                  <a:pt x="319" y="49"/>
                  <a:pt x="318" y="49"/>
                  <a:pt x="318" y="50"/>
                </a:cubicBezTo>
                <a:close/>
                <a:moveTo>
                  <a:pt x="319" y="54"/>
                </a:moveTo>
                <a:cubicBezTo>
                  <a:pt x="320" y="54"/>
                  <a:pt x="321" y="55"/>
                  <a:pt x="322" y="54"/>
                </a:cubicBezTo>
                <a:cubicBezTo>
                  <a:pt x="321" y="54"/>
                  <a:pt x="320" y="53"/>
                  <a:pt x="319" y="54"/>
                </a:cubicBezTo>
                <a:close/>
                <a:moveTo>
                  <a:pt x="317" y="50"/>
                </a:moveTo>
                <a:cubicBezTo>
                  <a:pt x="317" y="50"/>
                  <a:pt x="318" y="50"/>
                  <a:pt x="317" y="49"/>
                </a:cubicBezTo>
                <a:cubicBezTo>
                  <a:pt x="317" y="49"/>
                  <a:pt x="317" y="50"/>
                  <a:pt x="317" y="50"/>
                </a:cubicBezTo>
                <a:close/>
                <a:moveTo>
                  <a:pt x="326" y="67"/>
                </a:moveTo>
                <a:cubicBezTo>
                  <a:pt x="326" y="66"/>
                  <a:pt x="325" y="66"/>
                  <a:pt x="324" y="67"/>
                </a:cubicBezTo>
                <a:cubicBezTo>
                  <a:pt x="324" y="67"/>
                  <a:pt x="325" y="67"/>
                  <a:pt x="325" y="67"/>
                </a:cubicBezTo>
                <a:cubicBezTo>
                  <a:pt x="325" y="67"/>
                  <a:pt x="325" y="67"/>
                  <a:pt x="326" y="67"/>
                </a:cubicBezTo>
                <a:close/>
                <a:moveTo>
                  <a:pt x="312" y="50"/>
                </a:moveTo>
                <a:cubicBezTo>
                  <a:pt x="313" y="50"/>
                  <a:pt x="315" y="51"/>
                  <a:pt x="316" y="49"/>
                </a:cubicBezTo>
                <a:cubicBezTo>
                  <a:pt x="315" y="49"/>
                  <a:pt x="314" y="50"/>
                  <a:pt x="312" y="50"/>
                </a:cubicBezTo>
                <a:close/>
                <a:moveTo>
                  <a:pt x="324" y="68"/>
                </a:moveTo>
                <a:cubicBezTo>
                  <a:pt x="325" y="68"/>
                  <a:pt x="325" y="68"/>
                  <a:pt x="325" y="67"/>
                </a:cubicBezTo>
                <a:cubicBezTo>
                  <a:pt x="324" y="67"/>
                  <a:pt x="324" y="68"/>
                  <a:pt x="324" y="68"/>
                </a:cubicBezTo>
                <a:close/>
                <a:moveTo>
                  <a:pt x="313" y="52"/>
                </a:moveTo>
                <a:cubicBezTo>
                  <a:pt x="314" y="53"/>
                  <a:pt x="315" y="53"/>
                  <a:pt x="316" y="52"/>
                </a:cubicBezTo>
                <a:cubicBezTo>
                  <a:pt x="315" y="52"/>
                  <a:pt x="314" y="52"/>
                  <a:pt x="313" y="52"/>
                </a:cubicBezTo>
                <a:close/>
                <a:moveTo>
                  <a:pt x="316" y="54"/>
                </a:moveTo>
                <a:cubicBezTo>
                  <a:pt x="316" y="54"/>
                  <a:pt x="316" y="54"/>
                  <a:pt x="315" y="54"/>
                </a:cubicBezTo>
                <a:cubicBezTo>
                  <a:pt x="316" y="54"/>
                  <a:pt x="315" y="54"/>
                  <a:pt x="316" y="54"/>
                </a:cubicBezTo>
                <a:close/>
                <a:moveTo>
                  <a:pt x="314" y="54"/>
                </a:moveTo>
                <a:cubicBezTo>
                  <a:pt x="314" y="55"/>
                  <a:pt x="315" y="55"/>
                  <a:pt x="315" y="54"/>
                </a:cubicBezTo>
                <a:cubicBezTo>
                  <a:pt x="314" y="54"/>
                  <a:pt x="314" y="54"/>
                  <a:pt x="314" y="54"/>
                </a:cubicBezTo>
                <a:close/>
                <a:moveTo>
                  <a:pt x="321" y="67"/>
                </a:moveTo>
                <a:cubicBezTo>
                  <a:pt x="321" y="67"/>
                  <a:pt x="321" y="67"/>
                  <a:pt x="321" y="67"/>
                </a:cubicBezTo>
                <a:close/>
                <a:moveTo>
                  <a:pt x="310" y="50"/>
                </a:moveTo>
                <a:cubicBezTo>
                  <a:pt x="310" y="51"/>
                  <a:pt x="311" y="50"/>
                  <a:pt x="311" y="50"/>
                </a:cubicBezTo>
                <a:cubicBezTo>
                  <a:pt x="311" y="50"/>
                  <a:pt x="311" y="50"/>
                  <a:pt x="311" y="50"/>
                </a:cubicBezTo>
                <a:cubicBezTo>
                  <a:pt x="311" y="50"/>
                  <a:pt x="311" y="50"/>
                  <a:pt x="310" y="50"/>
                </a:cubicBezTo>
                <a:close/>
                <a:moveTo>
                  <a:pt x="312" y="52"/>
                </a:moveTo>
                <a:cubicBezTo>
                  <a:pt x="312" y="52"/>
                  <a:pt x="312" y="52"/>
                  <a:pt x="312" y="52"/>
                </a:cubicBezTo>
                <a:close/>
                <a:moveTo>
                  <a:pt x="312" y="52"/>
                </a:moveTo>
                <a:cubicBezTo>
                  <a:pt x="312" y="52"/>
                  <a:pt x="311" y="53"/>
                  <a:pt x="312" y="52"/>
                </a:cubicBezTo>
                <a:close/>
                <a:moveTo>
                  <a:pt x="320" y="68"/>
                </a:moveTo>
                <a:cubicBezTo>
                  <a:pt x="320" y="68"/>
                  <a:pt x="320" y="68"/>
                  <a:pt x="320" y="68"/>
                </a:cubicBezTo>
                <a:cubicBezTo>
                  <a:pt x="320" y="68"/>
                  <a:pt x="321" y="68"/>
                  <a:pt x="320" y="67"/>
                </a:cubicBezTo>
                <a:cubicBezTo>
                  <a:pt x="320" y="68"/>
                  <a:pt x="320" y="68"/>
                  <a:pt x="320" y="68"/>
                </a:cubicBezTo>
                <a:close/>
                <a:moveTo>
                  <a:pt x="318" y="67"/>
                </a:moveTo>
                <a:cubicBezTo>
                  <a:pt x="319" y="68"/>
                  <a:pt x="318" y="68"/>
                  <a:pt x="319" y="68"/>
                </a:cubicBezTo>
                <a:cubicBezTo>
                  <a:pt x="319" y="68"/>
                  <a:pt x="320" y="68"/>
                  <a:pt x="319" y="67"/>
                </a:cubicBezTo>
                <a:cubicBezTo>
                  <a:pt x="319" y="67"/>
                  <a:pt x="319" y="67"/>
                  <a:pt x="318" y="67"/>
                </a:cubicBezTo>
                <a:close/>
                <a:moveTo>
                  <a:pt x="310" y="50"/>
                </a:moveTo>
                <a:cubicBezTo>
                  <a:pt x="310" y="51"/>
                  <a:pt x="310" y="50"/>
                  <a:pt x="310" y="50"/>
                </a:cubicBezTo>
                <a:cubicBezTo>
                  <a:pt x="310" y="50"/>
                  <a:pt x="310" y="50"/>
                  <a:pt x="310" y="50"/>
                </a:cubicBezTo>
                <a:close/>
                <a:moveTo>
                  <a:pt x="310" y="52"/>
                </a:moveTo>
                <a:cubicBezTo>
                  <a:pt x="310" y="53"/>
                  <a:pt x="310" y="53"/>
                  <a:pt x="310" y="53"/>
                </a:cubicBezTo>
                <a:cubicBezTo>
                  <a:pt x="310" y="52"/>
                  <a:pt x="310" y="52"/>
                  <a:pt x="310" y="52"/>
                </a:cubicBezTo>
                <a:close/>
                <a:moveTo>
                  <a:pt x="308" y="50"/>
                </a:moveTo>
                <a:cubicBezTo>
                  <a:pt x="308" y="51"/>
                  <a:pt x="309" y="51"/>
                  <a:pt x="309" y="50"/>
                </a:cubicBezTo>
                <a:cubicBezTo>
                  <a:pt x="308" y="50"/>
                  <a:pt x="308" y="50"/>
                  <a:pt x="308" y="50"/>
                </a:cubicBezTo>
                <a:close/>
                <a:moveTo>
                  <a:pt x="299" y="38"/>
                </a:moveTo>
                <a:cubicBezTo>
                  <a:pt x="300" y="38"/>
                  <a:pt x="300" y="38"/>
                  <a:pt x="300" y="39"/>
                </a:cubicBezTo>
                <a:cubicBezTo>
                  <a:pt x="301" y="38"/>
                  <a:pt x="301" y="38"/>
                  <a:pt x="301" y="38"/>
                </a:cubicBezTo>
                <a:cubicBezTo>
                  <a:pt x="301" y="37"/>
                  <a:pt x="299" y="37"/>
                  <a:pt x="299" y="38"/>
                </a:cubicBezTo>
                <a:close/>
                <a:moveTo>
                  <a:pt x="305" y="51"/>
                </a:moveTo>
                <a:cubicBezTo>
                  <a:pt x="306" y="51"/>
                  <a:pt x="306" y="51"/>
                  <a:pt x="307" y="50"/>
                </a:cubicBezTo>
                <a:cubicBezTo>
                  <a:pt x="307" y="50"/>
                  <a:pt x="307" y="50"/>
                  <a:pt x="307" y="50"/>
                </a:cubicBezTo>
                <a:cubicBezTo>
                  <a:pt x="306" y="50"/>
                  <a:pt x="305" y="50"/>
                  <a:pt x="305" y="51"/>
                </a:cubicBezTo>
                <a:close/>
                <a:moveTo>
                  <a:pt x="307" y="53"/>
                </a:moveTo>
                <a:cubicBezTo>
                  <a:pt x="307" y="53"/>
                  <a:pt x="308" y="53"/>
                  <a:pt x="308" y="54"/>
                </a:cubicBezTo>
                <a:cubicBezTo>
                  <a:pt x="308" y="53"/>
                  <a:pt x="308" y="53"/>
                  <a:pt x="308" y="53"/>
                </a:cubicBezTo>
                <a:cubicBezTo>
                  <a:pt x="308" y="53"/>
                  <a:pt x="308" y="53"/>
                  <a:pt x="307" y="53"/>
                </a:cubicBezTo>
                <a:close/>
                <a:moveTo>
                  <a:pt x="306" y="53"/>
                </a:moveTo>
                <a:cubicBezTo>
                  <a:pt x="306" y="53"/>
                  <a:pt x="306" y="53"/>
                  <a:pt x="306" y="54"/>
                </a:cubicBezTo>
                <a:cubicBezTo>
                  <a:pt x="307" y="53"/>
                  <a:pt x="307" y="54"/>
                  <a:pt x="307" y="53"/>
                </a:cubicBezTo>
                <a:cubicBezTo>
                  <a:pt x="307" y="53"/>
                  <a:pt x="307" y="53"/>
                  <a:pt x="306" y="53"/>
                </a:cubicBezTo>
                <a:close/>
                <a:moveTo>
                  <a:pt x="313" y="68"/>
                </a:moveTo>
                <a:cubicBezTo>
                  <a:pt x="314" y="69"/>
                  <a:pt x="314" y="69"/>
                  <a:pt x="314" y="69"/>
                </a:cubicBezTo>
                <a:cubicBezTo>
                  <a:pt x="314" y="68"/>
                  <a:pt x="314" y="68"/>
                  <a:pt x="314" y="68"/>
                </a:cubicBezTo>
                <a:cubicBezTo>
                  <a:pt x="314" y="68"/>
                  <a:pt x="314" y="68"/>
                  <a:pt x="313" y="68"/>
                </a:cubicBezTo>
                <a:close/>
                <a:moveTo>
                  <a:pt x="302" y="51"/>
                </a:moveTo>
                <a:cubicBezTo>
                  <a:pt x="302" y="51"/>
                  <a:pt x="304" y="51"/>
                  <a:pt x="304" y="50"/>
                </a:cubicBezTo>
                <a:cubicBezTo>
                  <a:pt x="303" y="50"/>
                  <a:pt x="302" y="50"/>
                  <a:pt x="302" y="51"/>
                </a:cubicBezTo>
                <a:close/>
                <a:moveTo>
                  <a:pt x="305" y="53"/>
                </a:moveTo>
                <a:cubicBezTo>
                  <a:pt x="305" y="53"/>
                  <a:pt x="306" y="53"/>
                  <a:pt x="305" y="53"/>
                </a:cubicBezTo>
                <a:close/>
                <a:moveTo>
                  <a:pt x="303" y="53"/>
                </a:moveTo>
                <a:cubicBezTo>
                  <a:pt x="303" y="53"/>
                  <a:pt x="304" y="53"/>
                  <a:pt x="304" y="53"/>
                </a:cubicBezTo>
                <a:cubicBezTo>
                  <a:pt x="304" y="53"/>
                  <a:pt x="303" y="52"/>
                  <a:pt x="303" y="53"/>
                </a:cubicBezTo>
                <a:close/>
                <a:moveTo>
                  <a:pt x="304" y="53"/>
                </a:moveTo>
                <a:cubicBezTo>
                  <a:pt x="304" y="54"/>
                  <a:pt x="305" y="54"/>
                  <a:pt x="304" y="53"/>
                </a:cubicBezTo>
                <a:close/>
                <a:moveTo>
                  <a:pt x="300" y="56"/>
                </a:moveTo>
                <a:cubicBezTo>
                  <a:pt x="301" y="55"/>
                  <a:pt x="302" y="56"/>
                  <a:pt x="302" y="55"/>
                </a:cubicBezTo>
                <a:cubicBezTo>
                  <a:pt x="301" y="55"/>
                  <a:pt x="300" y="54"/>
                  <a:pt x="300" y="56"/>
                </a:cubicBezTo>
                <a:close/>
                <a:moveTo>
                  <a:pt x="293" y="39"/>
                </a:moveTo>
                <a:cubicBezTo>
                  <a:pt x="293" y="38"/>
                  <a:pt x="293" y="38"/>
                  <a:pt x="293" y="38"/>
                </a:cubicBezTo>
                <a:cubicBezTo>
                  <a:pt x="293" y="38"/>
                  <a:pt x="293" y="39"/>
                  <a:pt x="293" y="39"/>
                </a:cubicBezTo>
                <a:close/>
                <a:moveTo>
                  <a:pt x="300" y="54"/>
                </a:moveTo>
                <a:cubicBezTo>
                  <a:pt x="300" y="54"/>
                  <a:pt x="300" y="53"/>
                  <a:pt x="299" y="53"/>
                </a:cubicBezTo>
                <a:cubicBezTo>
                  <a:pt x="300" y="54"/>
                  <a:pt x="300" y="54"/>
                  <a:pt x="300" y="54"/>
                </a:cubicBezTo>
                <a:close/>
                <a:moveTo>
                  <a:pt x="299" y="53"/>
                </a:moveTo>
                <a:cubicBezTo>
                  <a:pt x="299" y="53"/>
                  <a:pt x="299" y="54"/>
                  <a:pt x="299" y="53"/>
                </a:cubicBezTo>
                <a:close/>
                <a:moveTo>
                  <a:pt x="290" y="38"/>
                </a:moveTo>
                <a:cubicBezTo>
                  <a:pt x="290" y="39"/>
                  <a:pt x="290" y="39"/>
                  <a:pt x="290" y="39"/>
                </a:cubicBezTo>
                <a:cubicBezTo>
                  <a:pt x="290" y="39"/>
                  <a:pt x="291" y="39"/>
                  <a:pt x="291" y="39"/>
                </a:cubicBezTo>
                <a:cubicBezTo>
                  <a:pt x="291" y="39"/>
                  <a:pt x="291" y="38"/>
                  <a:pt x="291" y="38"/>
                </a:cubicBezTo>
                <a:cubicBezTo>
                  <a:pt x="290" y="38"/>
                  <a:pt x="290" y="38"/>
                  <a:pt x="290" y="38"/>
                </a:cubicBezTo>
                <a:close/>
                <a:moveTo>
                  <a:pt x="295" y="51"/>
                </a:moveTo>
                <a:cubicBezTo>
                  <a:pt x="295" y="51"/>
                  <a:pt x="296" y="51"/>
                  <a:pt x="296" y="51"/>
                </a:cubicBezTo>
                <a:cubicBezTo>
                  <a:pt x="295" y="51"/>
                  <a:pt x="295" y="51"/>
                  <a:pt x="295" y="51"/>
                </a:cubicBezTo>
                <a:close/>
                <a:moveTo>
                  <a:pt x="295" y="51"/>
                </a:moveTo>
                <a:cubicBezTo>
                  <a:pt x="294" y="51"/>
                  <a:pt x="293" y="51"/>
                  <a:pt x="293" y="51"/>
                </a:cubicBezTo>
                <a:cubicBezTo>
                  <a:pt x="294" y="51"/>
                  <a:pt x="294" y="52"/>
                  <a:pt x="295" y="51"/>
                </a:cubicBezTo>
                <a:close/>
                <a:moveTo>
                  <a:pt x="294" y="53"/>
                </a:moveTo>
                <a:cubicBezTo>
                  <a:pt x="292" y="53"/>
                  <a:pt x="289" y="54"/>
                  <a:pt x="287" y="53"/>
                </a:cubicBezTo>
                <a:cubicBezTo>
                  <a:pt x="287" y="53"/>
                  <a:pt x="287" y="54"/>
                  <a:pt x="287" y="54"/>
                </a:cubicBezTo>
                <a:cubicBezTo>
                  <a:pt x="285" y="53"/>
                  <a:pt x="283" y="54"/>
                  <a:pt x="281" y="53"/>
                </a:cubicBezTo>
                <a:cubicBezTo>
                  <a:pt x="281" y="53"/>
                  <a:pt x="281" y="53"/>
                  <a:pt x="280" y="54"/>
                </a:cubicBezTo>
                <a:cubicBezTo>
                  <a:pt x="281" y="54"/>
                  <a:pt x="281" y="54"/>
                  <a:pt x="280" y="55"/>
                </a:cubicBezTo>
                <a:cubicBezTo>
                  <a:pt x="281" y="54"/>
                  <a:pt x="282" y="54"/>
                  <a:pt x="283" y="54"/>
                </a:cubicBezTo>
                <a:cubicBezTo>
                  <a:pt x="283" y="55"/>
                  <a:pt x="283" y="55"/>
                  <a:pt x="283" y="55"/>
                </a:cubicBezTo>
                <a:cubicBezTo>
                  <a:pt x="284" y="55"/>
                  <a:pt x="284" y="55"/>
                  <a:pt x="285" y="55"/>
                </a:cubicBezTo>
                <a:cubicBezTo>
                  <a:pt x="285" y="54"/>
                  <a:pt x="285" y="54"/>
                  <a:pt x="286" y="54"/>
                </a:cubicBezTo>
                <a:cubicBezTo>
                  <a:pt x="286" y="54"/>
                  <a:pt x="286" y="55"/>
                  <a:pt x="286" y="55"/>
                </a:cubicBezTo>
                <a:cubicBezTo>
                  <a:pt x="288" y="54"/>
                  <a:pt x="290" y="55"/>
                  <a:pt x="293" y="54"/>
                </a:cubicBezTo>
                <a:cubicBezTo>
                  <a:pt x="293" y="54"/>
                  <a:pt x="293" y="54"/>
                  <a:pt x="294" y="55"/>
                </a:cubicBezTo>
                <a:cubicBezTo>
                  <a:pt x="295" y="54"/>
                  <a:pt x="295" y="55"/>
                  <a:pt x="296" y="54"/>
                </a:cubicBezTo>
                <a:cubicBezTo>
                  <a:pt x="296" y="54"/>
                  <a:pt x="296" y="54"/>
                  <a:pt x="296" y="54"/>
                </a:cubicBezTo>
                <a:cubicBezTo>
                  <a:pt x="295" y="53"/>
                  <a:pt x="294" y="54"/>
                  <a:pt x="294" y="53"/>
                </a:cubicBezTo>
                <a:close/>
                <a:moveTo>
                  <a:pt x="284" y="54"/>
                </a:moveTo>
                <a:cubicBezTo>
                  <a:pt x="284" y="54"/>
                  <a:pt x="284" y="54"/>
                  <a:pt x="284" y="54"/>
                </a:cubicBezTo>
                <a:close/>
                <a:moveTo>
                  <a:pt x="284" y="54"/>
                </a:moveTo>
                <a:cubicBezTo>
                  <a:pt x="284" y="54"/>
                  <a:pt x="284" y="54"/>
                  <a:pt x="284" y="54"/>
                </a:cubicBezTo>
                <a:cubicBezTo>
                  <a:pt x="284" y="54"/>
                  <a:pt x="284" y="54"/>
                  <a:pt x="284" y="54"/>
                </a:cubicBezTo>
                <a:close/>
                <a:moveTo>
                  <a:pt x="295" y="53"/>
                </a:moveTo>
                <a:cubicBezTo>
                  <a:pt x="295" y="53"/>
                  <a:pt x="295" y="53"/>
                  <a:pt x="295" y="53"/>
                </a:cubicBezTo>
                <a:cubicBezTo>
                  <a:pt x="295" y="53"/>
                  <a:pt x="295" y="53"/>
                  <a:pt x="295" y="53"/>
                </a:cubicBezTo>
                <a:cubicBezTo>
                  <a:pt x="295" y="53"/>
                  <a:pt x="295" y="53"/>
                  <a:pt x="295" y="53"/>
                </a:cubicBezTo>
                <a:close/>
                <a:moveTo>
                  <a:pt x="295" y="55"/>
                </a:moveTo>
                <a:cubicBezTo>
                  <a:pt x="295" y="56"/>
                  <a:pt x="296" y="55"/>
                  <a:pt x="295" y="55"/>
                </a:cubicBezTo>
                <a:close/>
                <a:moveTo>
                  <a:pt x="292" y="52"/>
                </a:moveTo>
                <a:cubicBezTo>
                  <a:pt x="292" y="51"/>
                  <a:pt x="293" y="52"/>
                  <a:pt x="293" y="51"/>
                </a:cubicBezTo>
                <a:cubicBezTo>
                  <a:pt x="293" y="51"/>
                  <a:pt x="292" y="51"/>
                  <a:pt x="292" y="52"/>
                </a:cubicBezTo>
                <a:close/>
                <a:moveTo>
                  <a:pt x="283" y="39"/>
                </a:moveTo>
                <a:cubicBezTo>
                  <a:pt x="284" y="40"/>
                  <a:pt x="284" y="40"/>
                  <a:pt x="285" y="39"/>
                </a:cubicBezTo>
                <a:cubicBezTo>
                  <a:pt x="285" y="39"/>
                  <a:pt x="285" y="39"/>
                  <a:pt x="285" y="39"/>
                </a:cubicBezTo>
                <a:cubicBezTo>
                  <a:pt x="284" y="39"/>
                  <a:pt x="284" y="39"/>
                  <a:pt x="283" y="39"/>
                </a:cubicBezTo>
                <a:close/>
                <a:moveTo>
                  <a:pt x="291" y="56"/>
                </a:moveTo>
                <a:cubicBezTo>
                  <a:pt x="291" y="57"/>
                  <a:pt x="292" y="56"/>
                  <a:pt x="292" y="57"/>
                </a:cubicBezTo>
                <a:cubicBezTo>
                  <a:pt x="293" y="56"/>
                  <a:pt x="293" y="56"/>
                  <a:pt x="293" y="56"/>
                </a:cubicBezTo>
                <a:cubicBezTo>
                  <a:pt x="293" y="56"/>
                  <a:pt x="293" y="56"/>
                  <a:pt x="293" y="55"/>
                </a:cubicBezTo>
                <a:cubicBezTo>
                  <a:pt x="292" y="55"/>
                  <a:pt x="292" y="56"/>
                  <a:pt x="291" y="56"/>
                </a:cubicBezTo>
                <a:close/>
                <a:moveTo>
                  <a:pt x="288" y="52"/>
                </a:moveTo>
                <a:cubicBezTo>
                  <a:pt x="288" y="52"/>
                  <a:pt x="289" y="52"/>
                  <a:pt x="289" y="51"/>
                </a:cubicBezTo>
                <a:cubicBezTo>
                  <a:pt x="288" y="51"/>
                  <a:pt x="288" y="52"/>
                  <a:pt x="288" y="52"/>
                </a:cubicBezTo>
                <a:close/>
                <a:moveTo>
                  <a:pt x="281" y="40"/>
                </a:moveTo>
                <a:cubicBezTo>
                  <a:pt x="280" y="40"/>
                  <a:pt x="281" y="39"/>
                  <a:pt x="281" y="40"/>
                </a:cubicBezTo>
                <a:close/>
                <a:moveTo>
                  <a:pt x="289" y="56"/>
                </a:moveTo>
                <a:cubicBezTo>
                  <a:pt x="289" y="56"/>
                  <a:pt x="289" y="57"/>
                  <a:pt x="289" y="57"/>
                </a:cubicBezTo>
                <a:cubicBezTo>
                  <a:pt x="289" y="57"/>
                  <a:pt x="289" y="57"/>
                  <a:pt x="290" y="56"/>
                </a:cubicBezTo>
                <a:cubicBezTo>
                  <a:pt x="289" y="56"/>
                  <a:pt x="289" y="56"/>
                  <a:pt x="289" y="56"/>
                </a:cubicBezTo>
                <a:cubicBezTo>
                  <a:pt x="289" y="56"/>
                  <a:pt x="289" y="56"/>
                  <a:pt x="289" y="56"/>
                </a:cubicBezTo>
                <a:close/>
                <a:moveTo>
                  <a:pt x="285" y="52"/>
                </a:moveTo>
                <a:cubicBezTo>
                  <a:pt x="285" y="52"/>
                  <a:pt x="285" y="52"/>
                  <a:pt x="285" y="52"/>
                </a:cubicBezTo>
                <a:close/>
                <a:moveTo>
                  <a:pt x="286" y="56"/>
                </a:moveTo>
                <a:cubicBezTo>
                  <a:pt x="286" y="57"/>
                  <a:pt x="287" y="57"/>
                  <a:pt x="287" y="56"/>
                </a:cubicBezTo>
                <a:cubicBezTo>
                  <a:pt x="287" y="56"/>
                  <a:pt x="286" y="56"/>
                  <a:pt x="286" y="56"/>
                </a:cubicBezTo>
                <a:close/>
                <a:moveTo>
                  <a:pt x="276" y="40"/>
                </a:moveTo>
                <a:cubicBezTo>
                  <a:pt x="276" y="40"/>
                  <a:pt x="277" y="41"/>
                  <a:pt x="277" y="40"/>
                </a:cubicBezTo>
                <a:cubicBezTo>
                  <a:pt x="277" y="40"/>
                  <a:pt x="276" y="40"/>
                  <a:pt x="276" y="40"/>
                </a:cubicBezTo>
                <a:close/>
                <a:moveTo>
                  <a:pt x="275" y="40"/>
                </a:moveTo>
                <a:cubicBezTo>
                  <a:pt x="274" y="40"/>
                  <a:pt x="274" y="40"/>
                  <a:pt x="273" y="40"/>
                </a:cubicBezTo>
                <a:cubicBezTo>
                  <a:pt x="274" y="41"/>
                  <a:pt x="275" y="41"/>
                  <a:pt x="275" y="40"/>
                </a:cubicBezTo>
                <a:close/>
                <a:moveTo>
                  <a:pt x="279" y="59"/>
                </a:moveTo>
                <a:cubicBezTo>
                  <a:pt x="279" y="59"/>
                  <a:pt x="279" y="60"/>
                  <a:pt x="279" y="60"/>
                </a:cubicBezTo>
                <a:cubicBezTo>
                  <a:pt x="280" y="60"/>
                  <a:pt x="281" y="60"/>
                  <a:pt x="282" y="60"/>
                </a:cubicBezTo>
                <a:cubicBezTo>
                  <a:pt x="282" y="60"/>
                  <a:pt x="282" y="60"/>
                  <a:pt x="283" y="60"/>
                </a:cubicBezTo>
                <a:cubicBezTo>
                  <a:pt x="283" y="60"/>
                  <a:pt x="282" y="60"/>
                  <a:pt x="283" y="59"/>
                </a:cubicBezTo>
                <a:cubicBezTo>
                  <a:pt x="283" y="59"/>
                  <a:pt x="283" y="60"/>
                  <a:pt x="283" y="60"/>
                </a:cubicBezTo>
                <a:cubicBezTo>
                  <a:pt x="284" y="60"/>
                  <a:pt x="284" y="61"/>
                  <a:pt x="285" y="60"/>
                </a:cubicBezTo>
                <a:cubicBezTo>
                  <a:pt x="283" y="58"/>
                  <a:pt x="280" y="59"/>
                  <a:pt x="279" y="59"/>
                </a:cubicBezTo>
                <a:close/>
                <a:moveTo>
                  <a:pt x="280" y="59"/>
                </a:moveTo>
                <a:cubicBezTo>
                  <a:pt x="281" y="59"/>
                  <a:pt x="281" y="59"/>
                  <a:pt x="281" y="59"/>
                </a:cubicBezTo>
                <a:cubicBezTo>
                  <a:pt x="280" y="60"/>
                  <a:pt x="280" y="60"/>
                  <a:pt x="280" y="59"/>
                </a:cubicBezTo>
                <a:cubicBezTo>
                  <a:pt x="280" y="59"/>
                  <a:pt x="280" y="59"/>
                  <a:pt x="280" y="59"/>
                </a:cubicBezTo>
                <a:close/>
                <a:moveTo>
                  <a:pt x="273" y="40"/>
                </a:moveTo>
                <a:cubicBezTo>
                  <a:pt x="273" y="40"/>
                  <a:pt x="273" y="41"/>
                  <a:pt x="273" y="40"/>
                </a:cubicBezTo>
                <a:close/>
                <a:moveTo>
                  <a:pt x="282" y="57"/>
                </a:moveTo>
                <a:cubicBezTo>
                  <a:pt x="282" y="57"/>
                  <a:pt x="282" y="58"/>
                  <a:pt x="282" y="57"/>
                </a:cubicBezTo>
                <a:cubicBezTo>
                  <a:pt x="282" y="57"/>
                  <a:pt x="282" y="57"/>
                  <a:pt x="282" y="57"/>
                </a:cubicBezTo>
                <a:cubicBezTo>
                  <a:pt x="282" y="57"/>
                  <a:pt x="282" y="57"/>
                  <a:pt x="282" y="57"/>
                </a:cubicBezTo>
                <a:close/>
                <a:moveTo>
                  <a:pt x="284" y="61"/>
                </a:moveTo>
                <a:cubicBezTo>
                  <a:pt x="284" y="62"/>
                  <a:pt x="285" y="61"/>
                  <a:pt x="284" y="61"/>
                </a:cubicBezTo>
                <a:close/>
                <a:moveTo>
                  <a:pt x="279" y="55"/>
                </a:moveTo>
                <a:cubicBezTo>
                  <a:pt x="279" y="55"/>
                  <a:pt x="280" y="54"/>
                  <a:pt x="279" y="54"/>
                </a:cubicBezTo>
                <a:cubicBezTo>
                  <a:pt x="279" y="54"/>
                  <a:pt x="278" y="55"/>
                  <a:pt x="279" y="55"/>
                </a:cubicBezTo>
                <a:close/>
                <a:moveTo>
                  <a:pt x="289" y="77"/>
                </a:moveTo>
                <a:cubicBezTo>
                  <a:pt x="290" y="78"/>
                  <a:pt x="290" y="78"/>
                  <a:pt x="291" y="78"/>
                </a:cubicBezTo>
                <a:cubicBezTo>
                  <a:pt x="291" y="77"/>
                  <a:pt x="291" y="77"/>
                  <a:pt x="291" y="77"/>
                </a:cubicBezTo>
                <a:cubicBezTo>
                  <a:pt x="291" y="77"/>
                  <a:pt x="290" y="76"/>
                  <a:pt x="289" y="77"/>
                </a:cubicBezTo>
                <a:close/>
                <a:moveTo>
                  <a:pt x="278" y="52"/>
                </a:moveTo>
                <a:cubicBezTo>
                  <a:pt x="278" y="53"/>
                  <a:pt x="278" y="52"/>
                  <a:pt x="278" y="52"/>
                </a:cubicBezTo>
                <a:close/>
                <a:moveTo>
                  <a:pt x="277" y="58"/>
                </a:moveTo>
                <a:cubicBezTo>
                  <a:pt x="277" y="59"/>
                  <a:pt x="278" y="58"/>
                  <a:pt x="279" y="58"/>
                </a:cubicBezTo>
                <a:cubicBezTo>
                  <a:pt x="279" y="57"/>
                  <a:pt x="278" y="57"/>
                  <a:pt x="277" y="58"/>
                </a:cubicBezTo>
                <a:close/>
                <a:moveTo>
                  <a:pt x="269" y="41"/>
                </a:moveTo>
                <a:cubicBezTo>
                  <a:pt x="269" y="41"/>
                  <a:pt x="269" y="41"/>
                  <a:pt x="269" y="41"/>
                </a:cubicBezTo>
                <a:cubicBezTo>
                  <a:pt x="268" y="41"/>
                  <a:pt x="267" y="41"/>
                  <a:pt x="266" y="41"/>
                </a:cubicBezTo>
                <a:cubicBezTo>
                  <a:pt x="266" y="42"/>
                  <a:pt x="267" y="41"/>
                  <a:pt x="268" y="42"/>
                </a:cubicBezTo>
                <a:cubicBezTo>
                  <a:pt x="269" y="41"/>
                  <a:pt x="269" y="41"/>
                  <a:pt x="269" y="41"/>
                </a:cubicBezTo>
                <a:close/>
                <a:moveTo>
                  <a:pt x="276" y="55"/>
                </a:moveTo>
                <a:cubicBezTo>
                  <a:pt x="276" y="56"/>
                  <a:pt x="277" y="56"/>
                  <a:pt x="277" y="55"/>
                </a:cubicBezTo>
                <a:cubicBezTo>
                  <a:pt x="277" y="55"/>
                  <a:pt x="277" y="55"/>
                  <a:pt x="276" y="55"/>
                </a:cubicBezTo>
                <a:close/>
                <a:moveTo>
                  <a:pt x="282" y="77"/>
                </a:moveTo>
                <a:cubicBezTo>
                  <a:pt x="281" y="78"/>
                  <a:pt x="279" y="77"/>
                  <a:pt x="280" y="79"/>
                </a:cubicBezTo>
                <a:cubicBezTo>
                  <a:pt x="283" y="78"/>
                  <a:pt x="286" y="79"/>
                  <a:pt x="289" y="77"/>
                </a:cubicBezTo>
                <a:cubicBezTo>
                  <a:pt x="287" y="75"/>
                  <a:pt x="284" y="79"/>
                  <a:pt x="282" y="77"/>
                </a:cubicBezTo>
                <a:close/>
                <a:moveTo>
                  <a:pt x="277" y="60"/>
                </a:moveTo>
                <a:cubicBezTo>
                  <a:pt x="276" y="60"/>
                  <a:pt x="276" y="59"/>
                  <a:pt x="275" y="60"/>
                </a:cubicBezTo>
                <a:cubicBezTo>
                  <a:pt x="276" y="61"/>
                  <a:pt x="277" y="61"/>
                  <a:pt x="278" y="60"/>
                </a:cubicBezTo>
                <a:cubicBezTo>
                  <a:pt x="278" y="60"/>
                  <a:pt x="278" y="60"/>
                  <a:pt x="278" y="59"/>
                </a:cubicBezTo>
                <a:cubicBezTo>
                  <a:pt x="278" y="59"/>
                  <a:pt x="278" y="60"/>
                  <a:pt x="277" y="60"/>
                </a:cubicBezTo>
                <a:close/>
                <a:moveTo>
                  <a:pt x="270" y="55"/>
                </a:moveTo>
                <a:cubicBezTo>
                  <a:pt x="270" y="55"/>
                  <a:pt x="269" y="54"/>
                  <a:pt x="268" y="55"/>
                </a:cubicBezTo>
                <a:cubicBezTo>
                  <a:pt x="268" y="55"/>
                  <a:pt x="267" y="55"/>
                  <a:pt x="267" y="55"/>
                </a:cubicBezTo>
                <a:cubicBezTo>
                  <a:pt x="267" y="57"/>
                  <a:pt x="269" y="55"/>
                  <a:pt x="270" y="56"/>
                </a:cubicBezTo>
                <a:cubicBezTo>
                  <a:pt x="270" y="56"/>
                  <a:pt x="270" y="56"/>
                  <a:pt x="270" y="57"/>
                </a:cubicBezTo>
                <a:cubicBezTo>
                  <a:pt x="271" y="56"/>
                  <a:pt x="272" y="56"/>
                  <a:pt x="273" y="55"/>
                </a:cubicBezTo>
                <a:cubicBezTo>
                  <a:pt x="272" y="54"/>
                  <a:pt x="271" y="55"/>
                  <a:pt x="270" y="55"/>
                </a:cubicBezTo>
                <a:close/>
                <a:moveTo>
                  <a:pt x="272" y="57"/>
                </a:moveTo>
                <a:cubicBezTo>
                  <a:pt x="272" y="58"/>
                  <a:pt x="272" y="58"/>
                  <a:pt x="272" y="58"/>
                </a:cubicBezTo>
                <a:cubicBezTo>
                  <a:pt x="272" y="58"/>
                  <a:pt x="272" y="58"/>
                  <a:pt x="273" y="59"/>
                </a:cubicBezTo>
                <a:cubicBezTo>
                  <a:pt x="273" y="58"/>
                  <a:pt x="274" y="58"/>
                  <a:pt x="275" y="58"/>
                </a:cubicBezTo>
                <a:cubicBezTo>
                  <a:pt x="274" y="58"/>
                  <a:pt x="274" y="58"/>
                  <a:pt x="274" y="57"/>
                </a:cubicBezTo>
                <a:cubicBezTo>
                  <a:pt x="274" y="57"/>
                  <a:pt x="273" y="58"/>
                  <a:pt x="272" y="57"/>
                </a:cubicBezTo>
                <a:close/>
                <a:moveTo>
                  <a:pt x="271" y="54"/>
                </a:moveTo>
                <a:cubicBezTo>
                  <a:pt x="271" y="54"/>
                  <a:pt x="272" y="54"/>
                  <a:pt x="272" y="53"/>
                </a:cubicBezTo>
                <a:cubicBezTo>
                  <a:pt x="271" y="53"/>
                  <a:pt x="271" y="53"/>
                  <a:pt x="271" y="54"/>
                </a:cubicBezTo>
                <a:close/>
                <a:moveTo>
                  <a:pt x="273" y="56"/>
                </a:moveTo>
                <a:cubicBezTo>
                  <a:pt x="272" y="56"/>
                  <a:pt x="273" y="56"/>
                  <a:pt x="273" y="56"/>
                </a:cubicBezTo>
                <a:close/>
                <a:moveTo>
                  <a:pt x="267" y="54"/>
                </a:moveTo>
                <a:cubicBezTo>
                  <a:pt x="267" y="54"/>
                  <a:pt x="268" y="54"/>
                  <a:pt x="268" y="54"/>
                </a:cubicBezTo>
                <a:cubicBezTo>
                  <a:pt x="268" y="54"/>
                  <a:pt x="267" y="54"/>
                  <a:pt x="267" y="54"/>
                </a:cubicBezTo>
                <a:close/>
                <a:moveTo>
                  <a:pt x="269" y="56"/>
                </a:moveTo>
                <a:cubicBezTo>
                  <a:pt x="269" y="56"/>
                  <a:pt x="269" y="56"/>
                  <a:pt x="269" y="56"/>
                </a:cubicBezTo>
                <a:close/>
                <a:moveTo>
                  <a:pt x="269" y="57"/>
                </a:moveTo>
                <a:cubicBezTo>
                  <a:pt x="269" y="57"/>
                  <a:pt x="270" y="57"/>
                  <a:pt x="269" y="57"/>
                </a:cubicBezTo>
                <a:close/>
                <a:moveTo>
                  <a:pt x="278" y="78"/>
                </a:moveTo>
                <a:cubicBezTo>
                  <a:pt x="278" y="78"/>
                  <a:pt x="278" y="78"/>
                  <a:pt x="277" y="79"/>
                </a:cubicBezTo>
                <a:cubicBezTo>
                  <a:pt x="276" y="77"/>
                  <a:pt x="274" y="78"/>
                  <a:pt x="272" y="79"/>
                </a:cubicBezTo>
                <a:cubicBezTo>
                  <a:pt x="272" y="78"/>
                  <a:pt x="272" y="78"/>
                  <a:pt x="272" y="78"/>
                </a:cubicBezTo>
                <a:cubicBezTo>
                  <a:pt x="271" y="78"/>
                  <a:pt x="271" y="79"/>
                  <a:pt x="271" y="79"/>
                </a:cubicBezTo>
                <a:cubicBezTo>
                  <a:pt x="271" y="79"/>
                  <a:pt x="270" y="79"/>
                  <a:pt x="270" y="79"/>
                </a:cubicBezTo>
                <a:cubicBezTo>
                  <a:pt x="268" y="79"/>
                  <a:pt x="266" y="79"/>
                  <a:pt x="264" y="79"/>
                </a:cubicBezTo>
                <a:cubicBezTo>
                  <a:pt x="263" y="80"/>
                  <a:pt x="262" y="79"/>
                  <a:pt x="261" y="80"/>
                </a:cubicBezTo>
                <a:cubicBezTo>
                  <a:pt x="262" y="81"/>
                  <a:pt x="262" y="81"/>
                  <a:pt x="262" y="81"/>
                </a:cubicBezTo>
                <a:cubicBezTo>
                  <a:pt x="263" y="81"/>
                  <a:pt x="263" y="81"/>
                  <a:pt x="264" y="80"/>
                </a:cubicBezTo>
                <a:cubicBezTo>
                  <a:pt x="265" y="81"/>
                  <a:pt x="268" y="81"/>
                  <a:pt x="270" y="80"/>
                </a:cubicBezTo>
                <a:cubicBezTo>
                  <a:pt x="271" y="81"/>
                  <a:pt x="272" y="80"/>
                  <a:pt x="273" y="80"/>
                </a:cubicBezTo>
                <a:cubicBezTo>
                  <a:pt x="273" y="80"/>
                  <a:pt x="273" y="80"/>
                  <a:pt x="274" y="80"/>
                </a:cubicBezTo>
                <a:cubicBezTo>
                  <a:pt x="274" y="80"/>
                  <a:pt x="274" y="80"/>
                  <a:pt x="275" y="80"/>
                </a:cubicBezTo>
                <a:cubicBezTo>
                  <a:pt x="276" y="80"/>
                  <a:pt x="275" y="79"/>
                  <a:pt x="276" y="79"/>
                </a:cubicBezTo>
                <a:cubicBezTo>
                  <a:pt x="276" y="80"/>
                  <a:pt x="276" y="80"/>
                  <a:pt x="277" y="80"/>
                </a:cubicBezTo>
                <a:cubicBezTo>
                  <a:pt x="278" y="79"/>
                  <a:pt x="278" y="80"/>
                  <a:pt x="280" y="79"/>
                </a:cubicBezTo>
                <a:cubicBezTo>
                  <a:pt x="279" y="78"/>
                  <a:pt x="279" y="77"/>
                  <a:pt x="278" y="78"/>
                </a:cubicBezTo>
                <a:close/>
                <a:moveTo>
                  <a:pt x="266" y="59"/>
                </a:moveTo>
                <a:cubicBezTo>
                  <a:pt x="267" y="59"/>
                  <a:pt x="268" y="60"/>
                  <a:pt x="268" y="59"/>
                </a:cubicBezTo>
                <a:cubicBezTo>
                  <a:pt x="267" y="59"/>
                  <a:pt x="267" y="58"/>
                  <a:pt x="266" y="59"/>
                </a:cubicBezTo>
                <a:close/>
                <a:moveTo>
                  <a:pt x="261" y="56"/>
                </a:moveTo>
                <a:cubicBezTo>
                  <a:pt x="262" y="57"/>
                  <a:pt x="263" y="58"/>
                  <a:pt x="264" y="58"/>
                </a:cubicBezTo>
                <a:cubicBezTo>
                  <a:pt x="264" y="58"/>
                  <a:pt x="264" y="57"/>
                  <a:pt x="264" y="57"/>
                </a:cubicBezTo>
                <a:cubicBezTo>
                  <a:pt x="265" y="57"/>
                  <a:pt x="265" y="56"/>
                  <a:pt x="266" y="56"/>
                </a:cubicBezTo>
                <a:cubicBezTo>
                  <a:pt x="266" y="57"/>
                  <a:pt x="265" y="57"/>
                  <a:pt x="265" y="57"/>
                </a:cubicBezTo>
                <a:cubicBezTo>
                  <a:pt x="266" y="57"/>
                  <a:pt x="266" y="58"/>
                  <a:pt x="266" y="57"/>
                </a:cubicBezTo>
                <a:cubicBezTo>
                  <a:pt x="267" y="57"/>
                  <a:pt x="266" y="56"/>
                  <a:pt x="266" y="56"/>
                </a:cubicBezTo>
                <a:cubicBezTo>
                  <a:pt x="264" y="56"/>
                  <a:pt x="263" y="56"/>
                  <a:pt x="261" y="56"/>
                </a:cubicBezTo>
                <a:close/>
                <a:moveTo>
                  <a:pt x="267" y="61"/>
                </a:moveTo>
                <a:cubicBezTo>
                  <a:pt x="267" y="61"/>
                  <a:pt x="268" y="61"/>
                  <a:pt x="268" y="61"/>
                </a:cubicBezTo>
                <a:cubicBezTo>
                  <a:pt x="268" y="61"/>
                  <a:pt x="267" y="61"/>
                  <a:pt x="267" y="61"/>
                </a:cubicBezTo>
                <a:close/>
                <a:moveTo>
                  <a:pt x="258" y="44"/>
                </a:moveTo>
                <a:cubicBezTo>
                  <a:pt x="257" y="44"/>
                  <a:pt x="259" y="44"/>
                  <a:pt x="258" y="44"/>
                </a:cubicBezTo>
                <a:close/>
                <a:moveTo>
                  <a:pt x="257" y="44"/>
                </a:moveTo>
                <a:cubicBezTo>
                  <a:pt x="257" y="44"/>
                  <a:pt x="258" y="44"/>
                  <a:pt x="257" y="44"/>
                </a:cubicBezTo>
                <a:close/>
                <a:moveTo>
                  <a:pt x="256" y="56"/>
                </a:moveTo>
                <a:cubicBezTo>
                  <a:pt x="256" y="55"/>
                  <a:pt x="257" y="56"/>
                  <a:pt x="257" y="55"/>
                </a:cubicBezTo>
                <a:cubicBezTo>
                  <a:pt x="257" y="55"/>
                  <a:pt x="256" y="55"/>
                  <a:pt x="256" y="56"/>
                </a:cubicBezTo>
                <a:close/>
                <a:moveTo>
                  <a:pt x="258" y="82"/>
                </a:moveTo>
                <a:cubicBezTo>
                  <a:pt x="258" y="82"/>
                  <a:pt x="258" y="82"/>
                  <a:pt x="258" y="81"/>
                </a:cubicBezTo>
                <a:cubicBezTo>
                  <a:pt x="258" y="81"/>
                  <a:pt x="257" y="82"/>
                  <a:pt x="258" y="82"/>
                </a:cubicBezTo>
                <a:close/>
                <a:moveTo>
                  <a:pt x="250" y="80"/>
                </a:moveTo>
                <a:cubicBezTo>
                  <a:pt x="249" y="80"/>
                  <a:pt x="249" y="81"/>
                  <a:pt x="250" y="80"/>
                </a:cubicBezTo>
                <a:cubicBezTo>
                  <a:pt x="250" y="80"/>
                  <a:pt x="250" y="80"/>
                  <a:pt x="250" y="80"/>
                </a:cubicBezTo>
                <a:close/>
                <a:moveTo>
                  <a:pt x="250" y="81"/>
                </a:moveTo>
                <a:cubicBezTo>
                  <a:pt x="250" y="81"/>
                  <a:pt x="250" y="81"/>
                  <a:pt x="250" y="81"/>
                </a:cubicBezTo>
                <a:cubicBezTo>
                  <a:pt x="249" y="81"/>
                  <a:pt x="249" y="81"/>
                  <a:pt x="250" y="81"/>
                </a:cubicBezTo>
                <a:close/>
                <a:moveTo>
                  <a:pt x="238" y="66"/>
                </a:moveTo>
                <a:cubicBezTo>
                  <a:pt x="238" y="66"/>
                  <a:pt x="238" y="66"/>
                  <a:pt x="238" y="66"/>
                </a:cubicBezTo>
                <a:cubicBezTo>
                  <a:pt x="238" y="66"/>
                  <a:pt x="239" y="66"/>
                  <a:pt x="238" y="66"/>
                </a:cubicBezTo>
                <a:cubicBezTo>
                  <a:pt x="238" y="66"/>
                  <a:pt x="238" y="66"/>
                  <a:pt x="238" y="66"/>
                </a:cubicBezTo>
                <a:close/>
                <a:moveTo>
                  <a:pt x="237" y="66"/>
                </a:moveTo>
                <a:cubicBezTo>
                  <a:pt x="237" y="67"/>
                  <a:pt x="237" y="67"/>
                  <a:pt x="237" y="67"/>
                </a:cubicBezTo>
                <a:cubicBezTo>
                  <a:pt x="237" y="67"/>
                  <a:pt x="238" y="67"/>
                  <a:pt x="238" y="66"/>
                </a:cubicBezTo>
                <a:cubicBezTo>
                  <a:pt x="237" y="66"/>
                  <a:pt x="237" y="66"/>
                  <a:pt x="237" y="66"/>
                </a:cubicBezTo>
                <a:close/>
                <a:moveTo>
                  <a:pt x="237" y="66"/>
                </a:moveTo>
                <a:cubicBezTo>
                  <a:pt x="237" y="66"/>
                  <a:pt x="237" y="66"/>
                  <a:pt x="237" y="66"/>
                </a:cubicBezTo>
                <a:close/>
                <a:moveTo>
                  <a:pt x="216" y="28"/>
                </a:moveTo>
                <a:cubicBezTo>
                  <a:pt x="216" y="28"/>
                  <a:pt x="216" y="28"/>
                  <a:pt x="216" y="28"/>
                </a:cubicBezTo>
                <a:cubicBezTo>
                  <a:pt x="216" y="28"/>
                  <a:pt x="217" y="28"/>
                  <a:pt x="217" y="28"/>
                </a:cubicBezTo>
                <a:cubicBezTo>
                  <a:pt x="217" y="28"/>
                  <a:pt x="217" y="28"/>
                  <a:pt x="217" y="28"/>
                </a:cubicBezTo>
                <a:cubicBezTo>
                  <a:pt x="216" y="28"/>
                  <a:pt x="216" y="27"/>
                  <a:pt x="216" y="28"/>
                </a:cubicBezTo>
                <a:close/>
                <a:moveTo>
                  <a:pt x="238" y="67"/>
                </a:moveTo>
                <a:cubicBezTo>
                  <a:pt x="237" y="67"/>
                  <a:pt x="238" y="67"/>
                  <a:pt x="238" y="67"/>
                </a:cubicBezTo>
                <a:close/>
                <a:moveTo>
                  <a:pt x="230" y="84"/>
                </a:moveTo>
                <a:cubicBezTo>
                  <a:pt x="229" y="84"/>
                  <a:pt x="230" y="84"/>
                  <a:pt x="230" y="84"/>
                </a:cubicBezTo>
                <a:close/>
                <a:moveTo>
                  <a:pt x="229" y="85"/>
                </a:moveTo>
                <a:cubicBezTo>
                  <a:pt x="229" y="84"/>
                  <a:pt x="229" y="84"/>
                  <a:pt x="229" y="84"/>
                </a:cubicBezTo>
                <a:cubicBezTo>
                  <a:pt x="228" y="83"/>
                  <a:pt x="227" y="85"/>
                  <a:pt x="229" y="85"/>
                </a:cubicBezTo>
                <a:close/>
                <a:moveTo>
                  <a:pt x="219" y="68"/>
                </a:moveTo>
                <a:cubicBezTo>
                  <a:pt x="219" y="68"/>
                  <a:pt x="220" y="68"/>
                  <a:pt x="220" y="68"/>
                </a:cubicBezTo>
                <a:cubicBezTo>
                  <a:pt x="220" y="68"/>
                  <a:pt x="220" y="68"/>
                  <a:pt x="220" y="68"/>
                </a:cubicBezTo>
                <a:cubicBezTo>
                  <a:pt x="219" y="68"/>
                  <a:pt x="219" y="68"/>
                  <a:pt x="219" y="68"/>
                </a:cubicBezTo>
                <a:close/>
                <a:moveTo>
                  <a:pt x="220" y="86"/>
                </a:moveTo>
                <a:cubicBezTo>
                  <a:pt x="220" y="86"/>
                  <a:pt x="220" y="86"/>
                  <a:pt x="220" y="86"/>
                </a:cubicBezTo>
                <a:close/>
                <a:moveTo>
                  <a:pt x="219" y="84"/>
                </a:moveTo>
                <a:cubicBezTo>
                  <a:pt x="218" y="84"/>
                  <a:pt x="219" y="83"/>
                  <a:pt x="219" y="84"/>
                </a:cubicBezTo>
                <a:close/>
                <a:moveTo>
                  <a:pt x="208" y="68"/>
                </a:moveTo>
                <a:cubicBezTo>
                  <a:pt x="209" y="69"/>
                  <a:pt x="210" y="69"/>
                  <a:pt x="210" y="68"/>
                </a:cubicBezTo>
                <a:cubicBezTo>
                  <a:pt x="209" y="69"/>
                  <a:pt x="209" y="68"/>
                  <a:pt x="208" y="68"/>
                </a:cubicBezTo>
                <a:close/>
                <a:moveTo>
                  <a:pt x="208" y="69"/>
                </a:moveTo>
                <a:cubicBezTo>
                  <a:pt x="208" y="68"/>
                  <a:pt x="208" y="69"/>
                  <a:pt x="208" y="69"/>
                </a:cubicBezTo>
                <a:close/>
                <a:moveTo>
                  <a:pt x="204" y="65"/>
                </a:moveTo>
                <a:cubicBezTo>
                  <a:pt x="204" y="66"/>
                  <a:pt x="203" y="65"/>
                  <a:pt x="203" y="66"/>
                </a:cubicBezTo>
                <a:cubicBezTo>
                  <a:pt x="203" y="65"/>
                  <a:pt x="204" y="66"/>
                  <a:pt x="203" y="66"/>
                </a:cubicBezTo>
                <a:cubicBezTo>
                  <a:pt x="203" y="66"/>
                  <a:pt x="202" y="66"/>
                  <a:pt x="202" y="66"/>
                </a:cubicBezTo>
                <a:cubicBezTo>
                  <a:pt x="202" y="66"/>
                  <a:pt x="202" y="66"/>
                  <a:pt x="202" y="66"/>
                </a:cubicBezTo>
                <a:cubicBezTo>
                  <a:pt x="202" y="65"/>
                  <a:pt x="201" y="65"/>
                  <a:pt x="201" y="66"/>
                </a:cubicBezTo>
                <a:cubicBezTo>
                  <a:pt x="201" y="65"/>
                  <a:pt x="202" y="66"/>
                  <a:pt x="201" y="66"/>
                </a:cubicBezTo>
                <a:cubicBezTo>
                  <a:pt x="201" y="67"/>
                  <a:pt x="200" y="66"/>
                  <a:pt x="200" y="66"/>
                </a:cubicBezTo>
                <a:cubicBezTo>
                  <a:pt x="199" y="66"/>
                  <a:pt x="199" y="67"/>
                  <a:pt x="199" y="67"/>
                </a:cubicBezTo>
                <a:cubicBezTo>
                  <a:pt x="198" y="66"/>
                  <a:pt x="198" y="66"/>
                  <a:pt x="197" y="66"/>
                </a:cubicBezTo>
                <a:cubicBezTo>
                  <a:pt x="197" y="66"/>
                  <a:pt x="195" y="65"/>
                  <a:pt x="195" y="66"/>
                </a:cubicBezTo>
                <a:cubicBezTo>
                  <a:pt x="194" y="65"/>
                  <a:pt x="193" y="66"/>
                  <a:pt x="192" y="66"/>
                </a:cubicBezTo>
                <a:cubicBezTo>
                  <a:pt x="192" y="66"/>
                  <a:pt x="193" y="66"/>
                  <a:pt x="193" y="66"/>
                </a:cubicBezTo>
                <a:cubicBezTo>
                  <a:pt x="193" y="67"/>
                  <a:pt x="193" y="67"/>
                  <a:pt x="193" y="67"/>
                </a:cubicBezTo>
                <a:cubicBezTo>
                  <a:pt x="193" y="68"/>
                  <a:pt x="193" y="68"/>
                  <a:pt x="194" y="68"/>
                </a:cubicBezTo>
                <a:cubicBezTo>
                  <a:pt x="194" y="68"/>
                  <a:pt x="194" y="67"/>
                  <a:pt x="194" y="67"/>
                </a:cubicBezTo>
                <a:cubicBezTo>
                  <a:pt x="195" y="67"/>
                  <a:pt x="196" y="67"/>
                  <a:pt x="196" y="68"/>
                </a:cubicBezTo>
                <a:cubicBezTo>
                  <a:pt x="197" y="66"/>
                  <a:pt x="198" y="69"/>
                  <a:pt x="200" y="68"/>
                </a:cubicBezTo>
                <a:cubicBezTo>
                  <a:pt x="199" y="68"/>
                  <a:pt x="199" y="67"/>
                  <a:pt x="200" y="67"/>
                </a:cubicBezTo>
                <a:cubicBezTo>
                  <a:pt x="200" y="67"/>
                  <a:pt x="201" y="67"/>
                  <a:pt x="201" y="68"/>
                </a:cubicBezTo>
                <a:cubicBezTo>
                  <a:pt x="202" y="67"/>
                  <a:pt x="205" y="67"/>
                  <a:pt x="204" y="65"/>
                </a:cubicBezTo>
                <a:cubicBezTo>
                  <a:pt x="204" y="65"/>
                  <a:pt x="205" y="66"/>
                  <a:pt x="205" y="66"/>
                </a:cubicBezTo>
                <a:cubicBezTo>
                  <a:pt x="205" y="65"/>
                  <a:pt x="205" y="66"/>
                  <a:pt x="204" y="65"/>
                </a:cubicBezTo>
                <a:close/>
                <a:moveTo>
                  <a:pt x="195" y="67"/>
                </a:moveTo>
                <a:cubicBezTo>
                  <a:pt x="195" y="67"/>
                  <a:pt x="194" y="67"/>
                  <a:pt x="194" y="67"/>
                </a:cubicBezTo>
                <a:cubicBezTo>
                  <a:pt x="194" y="67"/>
                  <a:pt x="194" y="67"/>
                  <a:pt x="194" y="66"/>
                </a:cubicBezTo>
                <a:cubicBezTo>
                  <a:pt x="194" y="66"/>
                  <a:pt x="195" y="66"/>
                  <a:pt x="195" y="67"/>
                </a:cubicBezTo>
                <a:close/>
                <a:moveTo>
                  <a:pt x="205" y="69"/>
                </a:moveTo>
                <a:cubicBezTo>
                  <a:pt x="205" y="69"/>
                  <a:pt x="206" y="69"/>
                  <a:pt x="206" y="68"/>
                </a:cubicBezTo>
                <a:cubicBezTo>
                  <a:pt x="206" y="68"/>
                  <a:pt x="205" y="69"/>
                  <a:pt x="205" y="69"/>
                </a:cubicBezTo>
                <a:close/>
                <a:moveTo>
                  <a:pt x="203" y="69"/>
                </a:moveTo>
                <a:cubicBezTo>
                  <a:pt x="203" y="69"/>
                  <a:pt x="204" y="69"/>
                  <a:pt x="204" y="69"/>
                </a:cubicBezTo>
                <a:cubicBezTo>
                  <a:pt x="204" y="69"/>
                  <a:pt x="203" y="68"/>
                  <a:pt x="203" y="69"/>
                </a:cubicBezTo>
                <a:close/>
                <a:moveTo>
                  <a:pt x="200" y="65"/>
                </a:moveTo>
                <a:cubicBezTo>
                  <a:pt x="200" y="65"/>
                  <a:pt x="200" y="65"/>
                  <a:pt x="200" y="65"/>
                </a:cubicBezTo>
                <a:close/>
                <a:moveTo>
                  <a:pt x="200" y="68"/>
                </a:moveTo>
                <a:cubicBezTo>
                  <a:pt x="200" y="68"/>
                  <a:pt x="200" y="68"/>
                  <a:pt x="200" y="68"/>
                </a:cubicBezTo>
                <a:close/>
                <a:moveTo>
                  <a:pt x="199" y="66"/>
                </a:moveTo>
                <a:cubicBezTo>
                  <a:pt x="199" y="66"/>
                  <a:pt x="199" y="66"/>
                  <a:pt x="199" y="66"/>
                </a:cubicBezTo>
                <a:close/>
                <a:moveTo>
                  <a:pt x="198" y="66"/>
                </a:moveTo>
                <a:cubicBezTo>
                  <a:pt x="198" y="66"/>
                  <a:pt x="198" y="65"/>
                  <a:pt x="197" y="65"/>
                </a:cubicBezTo>
                <a:cubicBezTo>
                  <a:pt x="197" y="65"/>
                  <a:pt x="197" y="66"/>
                  <a:pt x="198" y="66"/>
                </a:cubicBezTo>
                <a:close/>
                <a:moveTo>
                  <a:pt x="206" y="84"/>
                </a:moveTo>
                <a:cubicBezTo>
                  <a:pt x="207" y="84"/>
                  <a:pt x="205" y="84"/>
                  <a:pt x="206" y="84"/>
                </a:cubicBezTo>
                <a:close/>
                <a:moveTo>
                  <a:pt x="191" y="66"/>
                </a:moveTo>
                <a:cubicBezTo>
                  <a:pt x="190" y="66"/>
                  <a:pt x="189" y="67"/>
                  <a:pt x="188" y="66"/>
                </a:cubicBezTo>
                <a:cubicBezTo>
                  <a:pt x="188" y="66"/>
                  <a:pt x="188" y="66"/>
                  <a:pt x="187" y="66"/>
                </a:cubicBezTo>
                <a:cubicBezTo>
                  <a:pt x="188" y="67"/>
                  <a:pt x="189" y="66"/>
                  <a:pt x="189" y="67"/>
                </a:cubicBezTo>
                <a:cubicBezTo>
                  <a:pt x="190" y="67"/>
                  <a:pt x="189" y="67"/>
                  <a:pt x="190" y="68"/>
                </a:cubicBezTo>
                <a:cubicBezTo>
                  <a:pt x="191" y="68"/>
                  <a:pt x="191" y="68"/>
                  <a:pt x="192" y="68"/>
                </a:cubicBezTo>
                <a:cubicBezTo>
                  <a:pt x="192" y="67"/>
                  <a:pt x="192" y="67"/>
                  <a:pt x="191" y="66"/>
                </a:cubicBezTo>
                <a:close/>
                <a:moveTo>
                  <a:pt x="201" y="84"/>
                </a:moveTo>
                <a:cubicBezTo>
                  <a:pt x="201" y="85"/>
                  <a:pt x="201" y="84"/>
                  <a:pt x="201" y="84"/>
                </a:cubicBezTo>
                <a:close/>
                <a:moveTo>
                  <a:pt x="196" y="77"/>
                </a:moveTo>
                <a:cubicBezTo>
                  <a:pt x="197" y="76"/>
                  <a:pt x="196" y="76"/>
                  <a:pt x="196" y="76"/>
                </a:cubicBezTo>
                <a:cubicBezTo>
                  <a:pt x="195" y="76"/>
                  <a:pt x="196" y="77"/>
                  <a:pt x="196" y="77"/>
                </a:cubicBezTo>
                <a:cubicBezTo>
                  <a:pt x="196" y="77"/>
                  <a:pt x="196" y="77"/>
                  <a:pt x="196" y="77"/>
                </a:cubicBezTo>
                <a:close/>
                <a:moveTo>
                  <a:pt x="192" y="78"/>
                </a:moveTo>
                <a:cubicBezTo>
                  <a:pt x="193" y="78"/>
                  <a:pt x="195" y="77"/>
                  <a:pt x="196" y="78"/>
                </a:cubicBezTo>
                <a:cubicBezTo>
                  <a:pt x="196" y="78"/>
                  <a:pt x="197" y="78"/>
                  <a:pt x="197" y="77"/>
                </a:cubicBezTo>
                <a:cubicBezTo>
                  <a:pt x="197" y="78"/>
                  <a:pt x="196" y="77"/>
                  <a:pt x="196" y="77"/>
                </a:cubicBezTo>
                <a:cubicBezTo>
                  <a:pt x="195" y="78"/>
                  <a:pt x="193" y="77"/>
                  <a:pt x="192" y="78"/>
                </a:cubicBezTo>
                <a:close/>
                <a:moveTo>
                  <a:pt x="194" y="76"/>
                </a:moveTo>
                <a:cubicBezTo>
                  <a:pt x="194" y="77"/>
                  <a:pt x="195" y="77"/>
                  <a:pt x="195" y="77"/>
                </a:cubicBezTo>
                <a:cubicBezTo>
                  <a:pt x="195" y="76"/>
                  <a:pt x="195" y="76"/>
                  <a:pt x="194" y="76"/>
                </a:cubicBezTo>
                <a:close/>
                <a:moveTo>
                  <a:pt x="186" y="67"/>
                </a:moveTo>
                <a:cubicBezTo>
                  <a:pt x="186" y="69"/>
                  <a:pt x="188" y="67"/>
                  <a:pt x="188" y="68"/>
                </a:cubicBezTo>
                <a:cubicBezTo>
                  <a:pt x="188" y="68"/>
                  <a:pt x="189" y="68"/>
                  <a:pt x="189" y="68"/>
                </a:cubicBezTo>
                <a:cubicBezTo>
                  <a:pt x="188" y="67"/>
                  <a:pt x="187" y="67"/>
                  <a:pt x="186" y="67"/>
                </a:cubicBezTo>
                <a:close/>
                <a:moveTo>
                  <a:pt x="192" y="76"/>
                </a:moveTo>
                <a:cubicBezTo>
                  <a:pt x="191" y="77"/>
                  <a:pt x="190" y="76"/>
                  <a:pt x="189" y="77"/>
                </a:cubicBezTo>
                <a:cubicBezTo>
                  <a:pt x="188" y="76"/>
                  <a:pt x="187" y="76"/>
                  <a:pt x="186" y="76"/>
                </a:cubicBezTo>
                <a:cubicBezTo>
                  <a:pt x="185" y="76"/>
                  <a:pt x="184" y="76"/>
                  <a:pt x="183" y="76"/>
                </a:cubicBezTo>
                <a:cubicBezTo>
                  <a:pt x="184" y="78"/>
                  <a:pt x="188" y="77"/>
                  <a:pt x="191" y="77"/>
                </a:cubicBezTo>
                <a:cubicBezTo>
                  <a:pt x="191" y="77"/>
                  <a:pt x="192" y="77"/>
                  <a:pt x="192" y="77"/>
                </a:cubicBezTo>
                <a:cubicBezTo>
                  <a:pt x="193" y="77"/>
                  <a:pt x="192" y="76"/>
                  <a:pt x="192" y="76"/>
                </a:cubicBezTo>
                <a:close/>
                <a:moveTo>
                  <a:pt x="209" y="108"/>
                </a:moveTo>
                <a:cubicBezTo>
                  <a:pt x="208" y="108"/>
                  <a:pt x="209" y="108"/>
                  <a:pt x="209" y="108"/>
                </a:cubicBezTo>
                <a:close/>
                <a:moveTo>
                  <a:pt x="186" y="66"/>
                </a:moveTo>
                <a:cubicBezTo>
                  <a:pt x="186" y="67"/>
                  <a:pt x="187" y="66"/>
                  <a:pt x="186" y="66"/>
                </a:cubicBezTo>
                <a:cubicBezTo>
                  <a:pt x="186" y="66"/>
                  <a:pt x="186" y="66"/>
                  <a:pt x="186" y="66"/>
                </a:cubicBezTo>
                <a:close/>
                <a:moveTo>
                  <a:pt x="187" y="69"/>
                </a:moveTo>
                <a:cubicBezTo>
                  <a:pt x="187" y="68"/>
                  <a:pt x="187" y="68"/>
                  <a:pt x="187" y="68"/>
                </a:cubicBezTo>
                <a:cubicBezTo>
                  <a:pt x="187" y="68"/>
                  <a:pt x="187" y="69"/>
                  <a:pt x="187" y="69"/>
                </a:cubicBezTo>
                <a:close/>
                <a:moveTo>
                  <a:pt x="186" y="78"/>
                </a:moveTo>
                <a:cubicBezTo>
                  <a:pt x="185" y="79"/>
                  <a:pt x="182" y="77"/>
                  <a:pt x="180" y="79"/>
                </a:cubicBezTo>
                <a:cubicBezTo>
                  <a:pt x="181" y="79"/>
                  <a:pt x="182" y="79"/>
                  <a:pt x="183" y="79"/>
                </a:cubicBezTo>
                <a:cubicBezTo>
                  <a:pt x="186" y="79"/>
                  <a:pt x="189" y="79"/>
                  <a:pt x="192" y="79"/>
                </a:cubicBezTo>
                <a:cubicBezTo>
                  <a:pt x="192" y="79"/>
                  <a:pt x="192" y="79"/>
                  <a:pt x="192" y="78"/>
                </a:cubicBezTo>
                <a:cubicBezTo>
                  <a:pt x="190" y="78"/>
                  <a:pt x="188" y="79"/>
                  <a:pt x="186" y="78"/>
                </a:cubicBezTo>
                <a:close/>
                <a:moveTo>
                  <a:pt x="184" y="67"/>
                </a:moveTo>
                <a:cubicBezTo>
                  <a:pt x="183" y="67"/>
                  <a:pt x="184" y="68"/>
                  <a:pt x="184" y="68"/>
                </a:cubicBezTo>
                <a:cubicBezTo>
                  <a:pt x="183" y="66"/>
                  <a:pt x="182" y="67"/>
                  <a:pt x="181" y="67"/>
                </a:cubicBezTo>
                <a:cubicBezTo>
                  <a:pt x="181" y="68"/>
                  <a:pt x="181" y="68"/>
                  <a:pt x="181" y="68"/>
                </a:cubicBezTo>
                <a:cubicBezTo>
                  <a:pt x="183" y="68"/>
                  <a:pt x="184" y="69"/>
                  <a:pt x="186" y="68"/>
                </a:cubicBezTo>
                <a:cubicBezTo>
                  <a:pt x="185" y="67"/>
                  <a:pt x="185" y="67"/>
                  <a:pt x="184" y="67"/>
                </a:cubicBezTo>
                <a:close/>
                <a:moveTo>
                  <a:pt x="195" y="85"/>
                </a:moveTo>
                <a:cubicBezTo>
                  <a:pt x="194" y="85"/>
                  <a:pt x="195" y="85"/>
                  <a:pt x="195" y="85"/>
                </a:cubicBezTo>
                <a:close/>
                <a:moveTo>
                  <a:pt x="194" y="85"/>
                </a:moveTo>
                <a:cubicBezTo>
                  <a:pt x="193" y="85"/>
                  <a:pt x="193" y="85"/>
                  <a:pt x="193" y="85"/>
                </a:cubicBezTo>
                <a:cubicBezTo>
                  <a:pt x="193" y="85"/>
                  <a:pt x="193" y="85"/>
                  <a:pt x="194" y="85"/>
                </a:cubicBezTo>
                <a:close/>
                <a:moveTo>
                  <a:pt x="203" y="110"/>
                </a:moveTo>
                <a:cubicBezTo>
                  <a:pt x="203" y="111"/>
                  <a:pt x="205" y="110"/>
                  <a:pt x="204" y="110"/>
                </a:cubicBezTo>
                <a:cubicBezTo>
                  <a:pt x="204" y="110"/>
                  <a:pt x="203" y="110"/>
                  <a:pt x="203" y="110"/>
                </a:cubicBezTo>
                <a:close/>
                <a:moveTo>
                  <a:pt x="170" y="68"/>
                </a:moveTo>
                <a:cubicBezTo>
                  <a:pt x="170" y="69"/>
                  <a:pt x="171" y="68"/>
                  <a:pt x="172" y="68"/>
                </a:cubicBezTo>
                <a:cubicBezTo>
                  <a:pt x="175" y="69"/>
                  <a:pt x="178" y="69"/>
                  <a:pt x="181" y="68"/>
                </a:cubicBezTo>
                <a:cubicBezTo>
                  <a:pt x="180" y="68"/>
                  <a:pt x="181" y="68"/>
                  <a:pt x="181" y="67"/>
                </a:cubicBezTo>
                <a:cubicBezTo>
                  <a:pt x="177" y="68"/>
                  <a:pt x="174" y="67"/>
                  <a:pt x="170" y="68"/>
                </a:cubicBezTo>
                <a:close/>
                <a:moveTo>
                  <a:pt x="199" y="110"/>
                </a:moveTo>
                <a:cubicBezTo>
                  <a:pt x="200" y="110"/>
                  <a:pt x="200" y="111"/>
                  <a:pt x="201" y="110"/>
                </a:cubicBezTo>
                <a:cubicBezTo>
                  <a:pt x="201" y="110"/>
                  <a:pt x="201" y="110"/>
                  <a:pt x="201" y="109"/>
                </a:cubicBezTo>
                <a:cubicBezTo>
                  <a:pt x="200" y="110"/>
                  <a:pt x="199" y="110"/>
                  <a:pt x="199" y="110"/>
                </a:cubicBezTo>
                <a:close/>
                <a:moveTo>
                  <a:pt x="179" y="76"/>
                </a:moveTo>
                <a:cubicBezTo>
                  <a:pt x="179" y="77"/>
                  <a:pt x="179" y="77"/>
                  <a:pt x="180" y="77"/>
                </a:cubicBezTo>
                <a:cubicBezTo>
                  <a:pt x="180" y="77"/>
                  <a:pt x="182" y="77"/>
                  <a:pt x="183" y="77"/>
                </a:cubicBezTo>
                <a:cubicBezTo>
                  <a:pt x="181" y="77"/>
                  <a:pt x="180" y="77"/>
                  <a:pt x="179" y="76"/>
                </a:cubicBezTo>
                <a:close/>
                <a:moveTo>
                  <a:pt x="197" y="110"/>
                </a:moveTo>
                <a:cubicBezTo>
                  <a:pt x="197" y="111"/>
                  <a:pt x="199" y="111"/>
                  <a:pt x="198" y="110"/>
                </a:cubicBezTo>
                <a:cubicBezTo>
                  <a:pt x="198" y="110"/>
                  <a:pt x="198" y="110"/>
                  <a:pt x="197" y="110"/>
                </a:cubicBezTo>
                <a:close/>
                <a:moveTo>
                  <a:pt x="198" y="111"/>
                </a:moveTo>
                <a:cubicBezTo>
                  <a:pt x="198" y="112"/>
                  <a:pt x="199" y="111"/>
                  <a:pt x="198" y="111"/>
                </a:cubicBezTo>
                <a:close/>
                <a:moveTo>
                  <a:pt x="185" y="87"/>
                </a:moveTo>
                <a:cubicBezTo>
                  <a:pt x="185" y="88"/>
                  <a:pt x="185" y="88"/>
                  <a:pt x="185" y="88"/>
                </a:cubicBezTo>
                <a:cubicBezTo>
                  <a:pt x="185" y="87"/>
                  <a:pt x="185" y="87"/>
                  <a:pt x="185" y="87"/>
                </a:cubicBezTo>
                <a:close/>
                <a:moveTo>
                  <a:pt x="197" y="110"/>
                </a:moveTo>
                <a:cubicBezTo>
                  <a:pt x="197" y="109"/>
                  <a:pt x="195" y="110"/>
                  <a:pt x="197" y="110"/>
                </a:cubicBezTo>
                <a:close/>
                <a:moveTo>
                  <a:pt x="176" y="78"/>
                </a:moveTo>
                <a:cubicBezTo>
                  <a:pt x="176" y="78"/>
                  <a:pt x="175" y="78"/>
                  <a:pt x="175" y="78"/>
                </a:cubicBezTo>
                <a:cubicBezTo>
                  <a:pt x="175" y="78"/>
                  <a:pt x="175" y="78"/>
                  <a:pt x="175" y="78"/>
                </a:cubicBezTo>
                <a:cubicBezTo>
                  <a:pt x="174" y="79"/>
                  <a:pt x="172" y="77"/>
                  <a:pt x="171" y="78"/>
                </a:cubicBezTo>
                <a:cubicBezTo>
                  <a:pt x="172" y="78"/>
                  <a:pt x="172" y="78"/>
                  <a:pt x="172" y="78"/>
                </a:cubicBezTo>
                <a:cubicBezTo>
                  <a:pt x="171" y="78"/>
                  <a:pt x="171" y="78"/>
                  <a:pt x="170" y="78"/>
                </a:cubicBezTo>
                <a:cubicBezTo>
                  <a:pt x="169" y="76"/>
                  <a:pt x="166" y="78"/>
                  <a:pt x="165" y="77"/>
                </a:cubicBezTo>
                <a:cubicBezTo>
                  <a:pt x="164" y="78"/>
                  <a:pt x="164" y="78"/>
                  <a:pt x="164" y="78"/>
                </a:cubicBezTo>
                <a:cubicBezTo>
                  <a:pt x="164" y="78"/>
                  <a:pt x="163" y="78"/>
                  <a:pt x="163" y="78"/>
                </a:cubicBezTo>
                <a:cubicBezTo>
                  <a:pt x="162" y="78"/>
                  <a:pt x="162" y="78"/>
                  <a:pt x="162" y="78"/>
                </a:cubicBezTo>
                <a:cubicBezTo>
                  <a:pt x="161" y="78"/>
                  <a:pt x="160" y="79"/>
                  <a:pt x="160" y="79"/>
                </a:cubicBezTo>
                <a:cubicBezTo>
                  <a:pt x="159" y="79"/>
                  <a:pt x="159" y="79"/>
                  <a:pt x="158" y="78"/>
                </a:cubicBezTo>
                <a:cubicBezTo>
                  <a:pt x="158" y="79"/>
                  <a:pt x="157" y="78"/>
                  <a:pt x="157" y="79"/>
                </a:cubicBezTo>
                <a:cubicBezTo>
                  <a:pt x="157" y="79"/>
                  <a:pt x="158" y="80"/>
                  <a:pt x="157" y="80"/>
                </a:cubicBezTo>
                <a:cubicBezTo>
                  <a:pt x="156" y="80"/>
                  <a:pt x="156" y="79"/>
                  <a:pt x="155" y="79"/>
                </a:cubicBezTo>
                <a:cubicBezTo>
                  <a:pt x="153" y="79"/>
                  <a:pt x="153" y="80"/>
                  <a:pt x="154" y="81"/>
                </a:cubicBezTo>
                <a:cubicBezTo>
                  <a:pt x="155" y="81"/>
                  <a:pt x="156" y="81"/>
                  <a:pt x="158" y="81"/>
                </a:cubicBezTo>
                <a:cubicBezTo>
                  <a:pt x="158" y="81"/>
                  <a:pt x="158" y="80"/>
                  <a:pt x="158" y="80"/>
                </a:cubicBezTo>
                <a:cubicBezTo>
                  <a:pt x="159" y="80"/>
                  <a:pt x="159" y="80"/>
                  <a:pt x="159" y="80"/>
                </a:cubicBezTo>
                <a:cubicBezTo>
                  <a:pt x="159" y="80"/>
                  <a:pt x="159" y="81"/>
                  <a:pt x="159" y="81"/>
                </a:cubicBezTo>
                <a:cubicBezTo>
                  <a:pt x="160" y="81"/>
                  <a:pt x="160" y="81"/>
                  <a:pt x="161" y="81"/>
                </a:cubicBezTo>
                <a:cubicBezTo>
                  <a:pt x="163" y="80"/>
                  <a:pt x="165" y="81"/>
                  <a:pt x="167" y="80"/>
                </a:cubicBezTo>
                <a:cubicBezTo>
                  <a:pt x="167" y="80"/>
                  <a:pt x="167" y="80"/>
                  <a:pt x="167" y="80"/>
                </a:cubicBezTo>
                <a:cubicBezTo>
                  <a:pt x="168" y="80"/>
                  <a:pt x="168" y="80"/>
                  <a:pt x="168" y="80"/>
                </a:cubicBezTo>
                <a:cubicBezTo>
                  <a:pt x="169" y="80"/>
                  <a:pt x="169" y="80"/>
                  <a:pt x="170" y="79"/>
                </a:cubicBezTo>
                <a:cubicBezTo>
                  <a:pt x="170" y="80"/>
                  <a:pt x="170" y="80"/>
                  <a:pt x="170" y="80"/>
                </a:cubicBezTo>
                <a:cubicBezTo>
                  <a:pt x="171" y="80"/>
                  <a:pt x="173" y="80"/>
                  <a:pt x="174" y="80"/>
                </a:cubicBezTo>
                <a:cubicBezTo>
                  <a:pt x="174" y="80"/>
                  <a:pt x="174" y="80"/>
                  <a:pt x="175" y="79"/>
                </a:cubicBezTo>
                <a:cubicBezTo>
                  <a:pt x="176" y="81"/>
                  <a:pt x="179" y="80"/>
                  <a:pt x="180" y="79"/>
                </a:cubicBezTo>
                <a:cubicBezTo>
                  <a:pt x="180" y="77"/>
                  <a:pt x="178" y="79"/>
                  <a:pt x="178" y="78"/>
                </a:cubicBezTo>
                <a:cubicBezTo>
                  <a:pt x="178" y="78"/>
                  <a:pt x="178" y="78"/>
                  <a:pt x="179" y="78"/>
                </a:cubicBezTo>
                <a:cubicBezTo>
                  <a:pt x="178" y="76"/>
                  <a:pt x="177" y="76"/>
                  <a:pt x="176" y="77"/>
                </a:cubicBezTo>
                <a:cubicBezTo>
                  <a:pt x="176" y="77"/>
                  <a:pt x="176" y="78"/>
                  <a:pt x="176" y="78"/>
                </a:cubicBezTo>
                <a:close/>
                <a:moveTo>
                  <a:pt x="165" y="78"/>
                </a:moveTo>
                <a:cubicBezTo>
                  <a:pt x="166" y="78"/>
                  <a:pt x="164" y="79"/>
                  <a:pt x="165" y="78"/>
                </a:cubicBezTo>
                <a:close/>
                <a:moveTo>
                  <a:pt x="163" y="79"/>
                </a:moveTo>
                <a:cubicBezTo>
                  <a:pt x="163" y="79"/>
                  <a:pt x="163" y="79"/>
                  <a:pt x="163" y="79"/>
                </a:cubicBezTo>
                <a:cubicBezTo>
                  <a:pt x="163" y="79"/>
                  <a:pt x="163" y="79"/>
                  <a:pt x="163" y="79"/>
                </a:cubicBezTo>
                <a:close/>
                <a:moveTo>
                  <a:pt x="161" y="79"/>
                </a:moveTo>
                <a:cubicBezTo>
                  <a:pt x="162" y="79"/>
                  <a:pt x="161" y="79"/>
                  <a:pt x="161" y="79"/>
                </a:cubicBezTo>
                <a:close/>
                <a:moveTo>
                  <a:pt x="196" y="112"/>
                </a:moveTo>
                <a:cubicBezTo>
                  <a:pt x="196" y="112"/>
                  <a:pt x="197" y="112"/>
                  <a:pt x="197" y="112"/>
                </a:cubicBezTo>
                <a:cubicBezTo>
                  <a:pt x="197" y="112"/>
                  <a:pt x="197" y="112"/>
                  <a:pt x="197" y="111"/>
                </a:cubicBezTo>
                <a:cubicBezTo>
                  <a:pt x="197" y="112"/>
                  <a:pt x="197" y="112"/>
                  <a:pt x="196" y="112"/>
                </a:cubicBezTo>
                <a:close/>
                <a:moveTo>
                  <a:pt x="195" y="111"/>
                </a:moveTo>
                <a:cubicBezTo>
                  <a:pt x="195" y="110"/>
                  <a:pt x="195" y="110"/>
                  <a:pt x="195" y="110"/>
                </a:cubicBezTo>
                <a:cubicBezTo>
                  <a:pt x="195" y="110"/>
                  <a:pt x="195" y="110"/>
                  <a:pt x="195" y="111"/>
                </a:cubicBezTo>
                <a:close/>
                <a:moveTo>
                  <a:pt x="196" y="116"/>
                </a:moveTo>
                <a:cubicBezTo>
                  <a:pt x="196" y="116"/>
                  <a:pt x="196" y="116"/>
                  <a:pt x="197" y="116"/>
                </a:cubicBezTo>
                <a:cubicBezTo>
                  <a:pt x="197" y="116"/>
                  <a:pt x="196" y="115"/>
                  <a:pt x="196" y="116"/>
                </a:cubicBezTo>
                <a:close/>
                <a:moveTo>
                  <a:pt x="175" y="77"/>
                </a:moveTo>
                <a:cubicBezTo>
                  <a:pt x="175" y="77"/>
                  <a:pt x="175" y="77"/>
                  <a:pt x="176" y="77"/>
                </a:cubicBezTo>
                <a:cubicBezTo>
                  <a:pt x="175" y="77"/>
                  <a:pt x="175" y="77"/>
                  <a:pt x="175" y="77"/>
                </a:cubicBezTo>
                <a:close/>
                <a:moveTo>
                  <a:pt x="191" y="108"/>
                </a:moveTo>
                <a:cubicBezTo>
                  <a:pt x="191" y="108"/>
                  <a:pt x="191" y="108"/>
                  <a:pt x="191" y="108"/>
                </a:cubicBezTo>
                <a:cubicBezTo>
                  <a:pt x="191" y="108"/>
                  <a:pt x="192" y="109"/>
                  <a:pt x="192" y="108"/>
                </a:cubicBezTo>
                <a:cubicBezTo>
                  <a:pt x="192" y="108"/>
                  <a:pt x="192" y="108"/>
                  <a:pt x="191" y="107"/>
                </a:cubicBezTo>
                <a:cubicBezTo>
                  <a:pt x="191" y="107"/>
                  <a:pt x="191" y="108"/>
                  <a:pt x="191" y="108"/>
                </a:cubicBezTo>
                <a:close/>
                <a:moveTo>
                  <a:pt x="192" y="110"/>
                </a:moveTo>
                <a:cubicBezTo>
                  <a:pt x="193" y="111"/>
                  <a:pt x="193" y="111"/>
                  <a:pt x="193" y="111"/>
                </a:cubicBezTo>
                <a:cubicBezTo>
                  <a:pt x="193" y="110"/>
                  <a:pt x="193" y="110"/>
                  <a:pt x="193" y="110"/>
                </a:cubicBezTo>
                <a:cubicBezTo>
                  <a:pt x="193" y="110"/>
                  <a:pt x="193" y="110"/>
                  <a:pt x="192" y="110"/>
                </a:cubicBezTo>
                <a:close/>
                <a:moveTo>
                  <a:pt x="196" y="117"/>
                </a:moveTo>
                <a:cubicBezTo>
                  <a:pt x="196" y="117"/>
                  <a:pt x="197" y="117"/>
                  <a:pt x="197" y="117"/>
                </a:cubicBezTo>
                <a:cubicBezTo>
                  <a:pt x="196" y="117"/>
                  <a:pt x="196" y="117"/>
                  <a:pt x="196" y="117"/>
                </a:cubicBezTo>
                <a:close/>
                <a:moveTo>
                  <a:pt x="175" y="77"/>
                </a:moveTo>
                <a:cubicBezTo>
                  <a:pt x="175" y="76"/>
                  <a:pt x="175" y="77"/>
                  <a:pt x="175" y="77"/>
                </a:cubicBezTo>
                <a:close/>
                <a:moveTo>
                  <a:pt x="193" y="112"/>
                </a:moveTo>
                <a:cubicBezTo>
                  <a:pt x="193" y="112"/>
                  <a:pt x="193" y="112"/>
                  <a:pt x="194" y="112"/>
                </a:cubicBezTo>
                <a:cubicBezTo>
                  <a:pt x="194" y="112"/>
                  <a:pt x="193" y="112"/>
                  <a:pt x="193" y="112"/>
                </a:cubicBezTo>
                <a:close/>
                <a:moveTo>
                  <a:pt x="168" y="69"/>
                </a:moveTo>
                <a:cubicBezTo>
                  <a:pt x="169" y="68"/>
                  <a:pt x="169" y="68"/>
                  <a:pt x="169" y="68"/>
                </a:cubicBezTo>
                <a:cubicBezTo>
                  <a:pt x="169" y="68"/>
                  <a:pt x="168" y="68"/>
                  <a:pt x="168" y="69"/>
                </a:cubicBezTo>
                <a:close/>
                <a:moveTo>
                  <a:pt x="191" y="110"/>
                </a:moveTo>
                <a:cubicBezTo>
                  <a:pt x="191" y="111"/>
                  <a:pt x="191" y="111"/>
                  <a:pt x="192" y="111"/>
                </a:cubicBezTo>
                <a:cubicBezTo>
                  <a:pt x="192" y="110"/>
                  <a:pt x="192" y="110"/>
                  <a:pt x="192" y="110"/>
                </a:cubicBezTo>
                <a:cubicBezTo>
                  <a:pt x="191" y="110"/>
                  <a:pt x="191" y="110"/>
                  <a:pt x="191" y="110"/>
                </a:cubicBezTo>
                <a:close/>
                <a:moveTo>
                  <a:pt x="192" y="116"/>
                </a:moveTo>
                <a:cubicBezTo>
                  <a:pt x="192" y="116"/>
                  <a:pt x="194" y="117"/>
                  <a:pt x="194" y="116"/>
                </a:cubicBezTo>
                <a:cubicBezTo>
                  <a:pt x="193" y="116"/>
                  <a:pt x="192" y="115"/>
                  <a:pt x="192" y="116"/>
                </a:cubicBezTo>
                <a:close/>
                <a:moveTo>
                  <a:pt x="190" y="112"/>
                </a:moveTo>
                <a:cubicBezTo>
                  <a:pt x="190" y="112"/>
                  <a:pt x="191" y="112"/>
                  <a:pt x="191" y="111"/>
                </a:cubicBezTo>
                <a:cubicBezTo>
                  <a:pt x="190" y="111"/>
                  <a:pt x="190" y="111"/>
                  <a:pt x="190" y="112"/>
                </a:cubicBezTo>
                <a:close/>
                <a:moveTo>
                  <a:pt x="192" y="117"/>
                </a:moveTo>
                <a:cubicBezTo>
                  <a:pt x="192" y="117"/>
                  <a:pt x="193" y="118"/>
                  <a:pt x="194" y="117"/>
                </a:cubicBezTo>
                <a:cubicBezTo>
                  <a:pt x="193" y="117"/>
                  <a:pt x="192" y="116"/>
                  <a:pt x="192" y="117"/>
                </a:cubicBezTo>
                <a:close/>
                <a:moveTo>
                  <a:pt x="189" y="110"/>
                </a:moveTo>
                <a:cubicBezTo>
                  <a:pt x="189" y="110"/>
                  <a:pt x="189" y="110"/>
                  <a:pt x="189" y="110"/>
                </a:cubicBezTo>
                <a:cubicBezTo>
                  <a:pt x="189" y="110"/>
                  <a:pt x="189" y="111"/>
                  <a:pt x="190" y="111"/>
                </a:cubicBezTo>
                <a:cubicBezTo>
                  <a:pt x="190" y="110"/>
                  <a:pt x="189" y="110"/>
                  <a:pt x="189" y="110"/>
                </a:cubicBezTo>
                <a:close/>
                <a:moveTo>
                  <a:pt x="189" y="116"/>
                </a:moveTo>
                <a:cubicBezTo>
                  <a:pt x="190" y="116"/>
                  <a:pt x="191" y="117"/>
                  <a:pt x="192" y="116"/>
                </a:cubicBezTo>
                <a:cubicBezTo>
                  <a:pt x="191" y="116"/>
                  <a:pt x="190" y="116"/>
                  <a:pt x="189" y="116"/>
                </a:cubicBezTo>
                <a:close/>
                <a:moveTo>
                  <a:pt x="175" y="85"/>
                </a:moveTo>
                <a:cubicBezTo>
                  <a:pt x="174" y="85"/>
                  <a:pt x="176" y="86"/>
                  <a:pt x="175" y="85"/>
                </a:cubicBezTo>
                <a:close/>
                <a:moveTo>
                  <a:pt x="188" y="110"/>
                </a:moveTo>
                <a:cubicBezTo>
                  <a:pt x="188" y="110"/>
                  <a:pt x="187" y="110"/>
                  <a:pt x="186" y="110"/>
                </a:cubicBezTo>
                <a:cubicBezTo>
                  <a:pt x="184" y="110"/>
                  <a:pt x="182" y="110"/>
                  <a:pt x="180" y="111"/>
                </a:cubicBezTo>
                <a:cubicBezTo>
                  <a:pt x="179" y="110"/>
                  <a:pt x="177" y="110"/>
                  <a:pt x="175" y="111"/>
                </a:cubicBezTo>
                <a:cubicBezTo>
                  <a:pt x="175" y="110"/>
                  <a:pt x="175" y="111"/>
                  <a:pt x="175" y="110"/>
                </a:cubicBezTo>
                <a:cubicBezTo>
                  <a:pt x="172" y="111"/>
                  <a:pt x="169" y="110"/>
                  <a:pt x="166" y="111"/>
                </a:cubicBezTo>
                <a:cubicBezTo>
                  <a:pt x="169" y="112"/>
                  <a:pt x="173" y="111"/>
                  <a:pt x="175" y="112"/>
                </a:cubicBezTo>
                <a:cubicBezTo>
                  <a:pt x="172" y="112"/>
                  <a:pt x="168" y="111"/>
                  <a:pt x="164" y="113"/>
                </a:cubicBezTo>
                <a:cubicBezTo>
                  <a:pt x="167" y="113"/>
                  <a:pt x="169" y="113"/>
                  <a:pt x="172" y="112"/>
                </a:cubicBezTo>
                <a:cubicBezTo>
                  <a:pt x="177" y="113"/>
                  <a:pt x="183" y="112"/>
                  <a:pt x="189" y="112"/>
                </a:cubicBezTo>
                <a:cubicBezTo>
                  <a:pt x="187" y="111"/>
                  <a:pt x="186" y="111"/>
                  <a:pt x="184" y="112"/>
                </a:cubicBezTo>
                <a:cubicBezTo>
                  <a:pt x="181" y="111"/>
                  <a:pt x="179" y="112"/>
                  <a:pt x="176" y="111"/>
                </a:cubicBezTo>
                <a:cubicBezTo>
                  <a:pt x="180" y="111"/>
                  <a:pt x="184" y="111"/>
                  <a:pt x="188" y="111"/>
                </a:cubicBezTo>
                <a:cubicBezTo>
                  <a:pt x="188" y="111"/>
                  <a:pt x="188" y="110"/>
                  <a:pt x="188" y="110"/>
                </a:cubicBezTo>
                <a:close/>
                <a:moveTo>
                  <a:pt x="176" y="112"/>
                </a:moveTo>
                <a:cubicBezTo>
                  <a:pt x="176" y="111"/>
                  <a:pt x="175" y="112"/>
                  <a:pt x="176" y="112"/>
                </a:cubicBezTo>
                <a:close/>
                <a:moveTo>
                  <a:pt x="191" y="117"/>
                </a:moveTo>
                <a:cubicBezTo>
                  <a:pt x="191" y="117"/>
                  <a:pt x="191" y="118"/>
                  <a:pt x="191" y="117"/>
                </a:cubicBezTo>
                <a:cubicBezTo>
                  <a:pt x="191" y="117"/>
                  <a:pt x="191" y="117"/>
                  <a:pt x="191" y="117"/>
                </a:cubicBezTo>
                <a:close/>
                <a:moveTo>
                  <a:pt x="172" y="86"/>
                </a:moveTo>
                <a:cubicBezTo>
                  <a:pt x="172" y="87"/>
                  <a:pt x="172" y="87"/>
                  <a:pt x="172" y="87"/>
                </a:cubicBezTo>
                <a:cubicBezTo>
                  <a:pt x="173" y="87"/>
                  <a:pt x="173" y="87"/>
                  <a:pt x="174" y="87"/>
                </a:cubicBezTo>
                <a:cubicBezTo>
                  <a:pt x="173" y="86"/>
                  <a:pt x="173" y="86"/>
                  <a:pt x="172" y="86"/>
                </a:cubicBezTo>
                <a:close/>
                <a:moveTo>
                  <a:pt x="189" y="117"/>
                </a:moveTo>
                <a:cubicBezTo>
                  <a:pt x="189" y="118"/>
                  <a:pt x="190" y="117"/>
                  <a:pt x="189" y="117"/>
                </a:cubicBezTo>
                <a:close/>
                <a:moveTo>
                  <a:pt x="188" y="116"/>
                </a:moveTo>
                <a:cubicBezTo>
                  <a:pt x="188" y="116"/>
                  <a:pt x="188" y="116"/>
                  <a:pt x="188" y="116"/>
                </a:cubicBezTo>
                <a:cubicBezTo>
                  <a:pt x="188" y="116"/>
                  <a:pt x="188" y="117"/>
                  <a:pt x="189" y="116"/>
                </a:cubicBezTo>
                <a:cubicBezTo>
                  <a:pt x="189" y="116"/>
                  <a:pt x="188" y="116"/>
                  <a:pt x="188" y="116"/>
                </a:cubicBezTo>
                <a:close/>
                <a:moveTo>
                  <a:pt x="169" y="85"/>
                </a:moveTo>
                <a:cubicBezTo>
                  <a:pt x="169" y="85"/>
                  <a:pt x="170" y="85"/>
                  <a:pt x="171" y="85"/>
                </a:cubicBezTo>
                <a:cubicBezTo>
                  <a:pt x="171" y="85"/>
                  <a:pt x="171" y="85"/>
                  <a:pt x="171" y="85"/>
                </a:cubicBezTo>
                <a:cubicBezTo>
                  <a:pt x="170" y="85"/>
                  <a:pt x="169" y="84"/>
                  <a:pt x="169" y="85"/>
                </a:cubicBezTo>
                <a:close/>
                <a:moveTo>
                  <a:pt x="186" y="116"/>
                </a:moveTo>
                <a:cubicBezTo>
                  <a:pt x="186" y="117"/>
                  <a:pt x="187" y="116"/>
                  <a:pt x="187" y="116"/>
                </a:cubicBezTo>
                <a:cubicBezTo>
                  <a:pt x="187" y="116"/>
                  <a:pt x="187" y="116"/>
                  <a:pt x="186" y="116"/>
                </a:cubicBezTo>
                <a:close/>
                <a:moveTo>
                  <a:pt x="168" y="81"/>
                </a:moveTo>
                <a:cubicBezTo>
                  <a:pt x="167" y="82"/>
                  <a:pt x="167" y="82"/>
                  <a:pt x="168" y="82"/>
                </a:cubicBezTo>
                <a:cubicBezTo>
                  <a:pt x="168" y="82"/>
                  <a:pt x="168" y="82"/>
                  <a:pt x="168" y="81"/>
                </a:cubicBezTo>
                <a:close/>
                <a:moveTo>
                  <a:pt x="184" y="116"/>
                </a:moveTo>
                <a:cubicBezTo>
                  <a:pt x="184" y="117"/>
                  <a:pt x="185" y="116"/>
                  <a:pt x="185" y="116"/>
                </a:cubicBezTo>
                <a:cubicBezTo>
                  <a:pt x="184" y="116"/>
                  <a:pt x="184" y="116"/>
                  <a:pt x="184" y="116"/>
                </a:cubicBezTo>
                <a:close/>
                <a:moveTo>
                  <a:pt x="182" y="116"/>
                </a:moveTo>
                <a:cubicBezTo>
                  <a:pt x="180" y="116"/>
                  <a:pt x="178" y="116"/>
                  <a:pt x="175" y="116"/>
                </a:cubicBezTo>
                <a:cubicBezTo>
                  <a:pt x="176" y="117"/>
                  <a:pt x="177" y="116"/>
                  <a:pt x="177" y="117"/>
                </a:cubicBezTo>
                <a:cubicBezTo>
                  <a:pt x="179" y="116"/>
                  <a:pt x="181" y="117"/>
                  <a:pt x="183" y="117"/>
                </a:cubicBezTo>
                <a:cubicBezTo>
                  <a:pt x="183" y="116"/>
                  <a:pt x="183" y="116"/>
                  <a:pt x="182" y="116"/>
                </a:cubicBezTo>
                <a:close/>
                <a:moveTo>
                  <a:pt x="166" y="86"/>
                </a:moveTo>
                <a:cubicBezTo>
                  <a:pt x="166" y="86"/>
                  <a:pt x="166" y="86"/>
                  <a:pt x="165" y="86"/>
                </a:cubicBezTo>
                <a:cubicBezTo>
                  <a:pt x="166" y="86"/>
                  <a:pt x="166" y="86"/>
                  <a:pt x="166" y="86"/>
                </a:cubicBezTo>
                <a:close/>
                <a:moveTo>
                  <a:pt x="160" y="78"/>
                </a:moveTo>
                <a:cubicBezTo>
                  <a:pt x="160" y="78"/>
                  <a:pt x="160" y="78"/>
                  <a:pt x="160" y="78"/>
                </a:cubicBezTo>
                <a:cubicBezTo>
                  <a:pt x="159" y="78"/>
                  <a:pt x="160" y="79"/>
                  <a:pt x="160" y="78"/>
                </a:cubicBezTo>
                <a:close/>
                <a:moveTo>
                  <a:pt x="163" y="85"/>
                </a:moveTo>
                <a:cubicBezTo>
                  <a:pt x="163" y="85"/>
                  <a:pt x="163" y="86"/>
                  <a:pt x="163" y="86"/>
                </a:cubicBezTo>
                <a:cubicBezTo>
                  <a:pt x="163" y="85"/>
                  <a:pt x="164" y="85"/>
                  <a:pt x="163" y="85"/>
                </a:cubicBezTo>
                <a:cubicBezTo>
                  <a:pt x="163" y="85"/>
                  <a:pt x="163" y="85"/>
                  <a:pt x="163" y="85"/>
                </a:cubicBezTo>
                <a:close/>
                <a:moveTo>
                  <a:pt x="160" y="82"/>
                </a:moveTo>
                <a:cubicBezTo>
                  <a:pt x="160" y="82"/>
                  <a:pt x="161" y="83"/>
                  <a:pt x="162" y="82"/>
                </a:cubicBezTo>
                <a:cubicBezTo>
                  <a:pt x="161" y="82"/>
                  <a:pt x="161" y="82"/>
                  <a:pt x="160" y="82"/>
                </a:cubicBezTo>
                <a:close/>
                <a:moveTo>
                  <a:pt x="158" y="82"/>
                </a:moveTo>
                <a:cubicBezTo>
                  <a:pt x="158" y="83"/>
                  <a:pt x="157" y="82"/>
                  <a:pt x="157" y="83"/>
                </a:cubicBezTo>
                <a:cubicBezTo>
                  <a:pt x="157" y="83"/>
                  <a:pt x="158" y="83"/>
                  <a:pt x="158" y="84"/>
                </a:cubicBezTo>
                <a:cubicBezTo>
                  <a:pt x="159" y="83"/>
                  <a:pt x="158" y="82"/>
                  <a:pt x="158" y="82"/>
                </a:cubicBezTo>
                <a:close/>
                <a:moveTo>
                  <a:pt x="169" y="105"/>
                </a:moveTo>
                <a:cubicBezTo>
                  <a:pt x="170" y="106"/>
                  <a:pt x="170" y="105"/>
                  <a:pt x="170" y="105"/>
                </a:cubicBezTo>
                <a:cubicBezTo>
                  <a:pt x="170" y="105"/>
                  <a:pt x="170" y="105"/>
                  <a:pt x="169" y="105"/>
                </a:cubicBezTo>
                <a:close/>
                <a:moveTo>
                  <a:pt x="159" y="85"/>
                </a:moveTo>
                <a:cubicBezTo>
                  <a:pt x="159" y="85"/>
                  <a:pt x="159" y="86"/>
                  <a:pt x="159" y="86"/>
                </a:cubicBezTo>
                <a:cubicBezTo>
                  <a:pt x="159" y="86"/>
                  <a:pt x="159" y="86"/>
                  <a:pt x="160" y="86"/>
                </a:cubicBezTo>
                <a:cubicBezTo>
                  <a:pt x="159" y="85"/>
                  <a:pt x="159" y="85"/>
                  <a:pt x="159" y="85"/>
                </a:cubicBezTo>
                <a:cubicBezTo>
                  <a:pt x="159" y="85"/>
                  <a:pt x="159" y="85"/>
                  <a:pt x="159" y="85"/>
                </a:cubicBezTo>
                <a:close/>
                <a:moveTo>
                  <a:pt x="174" y="117"/>
                </a:moveTo>
                <a:cubicBezTo>
                  <a:pt x="174" y="117"/>
                  <a:pt x="174" y="116"/>
                  <a:pt x="174" y="117"/>
                </a:cubicBezTo>
                <a:close/>
                <a:moveTo>
                  <a:pt x="155" y="82"/>
                </a:moveTo>
                <a:cubicBezTo>
                  <a:pt x="155" y="83"/>
                  <a:pt x="156" y="82"/>
                  <a:pt x="155" y="82"/>
                </a:cubicBezTo>
                <a:close/>
                <a:moveTo>
                  <a:pt x="173" y="117"/>
                </a:moveTo>
                <a:cubicBezTo>
                  <a:pt x="173" y="117"/>
                  <a:pt x="173" y="117"/>
                  <a:pt x="174" y="117"/>
                </a:cubicBezTo>
                <a:cubicBezTo>
                  <a:pt x="173" y="117"/>
                  <a:pt x="174" y="116"/>
                  <a:pt x="173" y="116"/>
                </a:cubicBezTo>
                <a:cubicBezTo>
                  <a:pt x="173" y="116"/>
                  <a:pt x="173" y="116"/>
                  <a:pt x="173" y="117"/>
                </a:cubicBezTo>
                <a:close/>
                <a:moveTo>
                  <a:pt x="167" y="105"/>
                </a:moveTo>
                <a:cubicBezTo>
                  <a:pt x="167" y="105"/>
                  <a:pt x="168" y="106"/>
                  <a:pt x="167" y="105"/>
                </a:cubicBezTo>
                <a:cubicBezTo>
                  <a:pt x="167" y="105"/>
                  <a:pt x="167" y="105"/>
                  <a:pt x="167" y="105"/>
                </a:cubicBezTo>
                <a:close/>
                <a:moveTo>
                  <a:pt x="152" y="80"/>
                </a:moveTo>
                <a:cubicBezTo>
                  <a:pt x="152" y="80"/>
                  <a:pt x="151" y="80"/>
                  <a:pt x="151" y="81"/>
                </a:cubicBezTo>
                <a:cubicBezTo>
                  <a:pt x="152" y="81"/>
                  <a:pt x="152" y="80"/>
                  <a:pt x="152" y="81"/>
                </a:cubicBezTo>
                <a:cubicBezTo>
                  <a:pt x="152" y="81"/>
                  <a:pt x="151" y="81"/>
                  <a:pt x="150" y="81"/>
                </a:cubicBezTo>
                <a:cubicBezTo>
                  <a:pt x="151" y="82"/>
                  <a:pt x="153" y="82"/>
                  <a:pt x="154" y="81"/>
                </a:cubicBezTo>
                <a:cubicBezTo>
                  <a:pt x="153" y="81"/>
                  <a:pt x="153" y="81"/>
                  <a:pt x="152" y="80"/>
                </a:cubicBezTo>
                <a:close/>
                <a:moveTo>
                  <a:pt x="153" y="83"/>
                </a:moveTo>
                <a:cubicBezTo>
                  <a:pt x="152" y="83"/>
                  <a:pt x="152" y="82"/>
                  <a:pt x="151" y="83"/>
                </a:cubicBezTo>
                <a:cubicBezTo>
                  <a:pt x="152" y="83"/>
                  <a:pt x="152" y="83"/>
                  <a:pt x="152" y="84"/>
                </a:cubicBezTo>
                <a:cubicBezTo>
                  <a:pt x="153" y="84"/>
                  <a:pt x="153" y="83"/>
                  <a:pt x="154" y="84"/>
                </a:cubicBezTo>
                <a:cubicBezTo>
                  <a:pt x="154" y="84"/>
                  <a:pt x="154" y="84"/>
                  <a:pt x="154" y="84"/>
                </a:cubicBezTo>
                <a:cubicBezTo>
                  <a:pt x="154" y="84"/>
                  <a:pt x="155" y="84"/>
                  <a:pt x="155" y="84"/>
                </a:cubicBezTo>
                <a:cubicBezTo>
                  <a:pt x="155" y="83"/>
                  <a:pt x="154" y="83"/>
                  <a:pt x="153" y="83"/>
                </a:cubicBezTo>
                <a:close/>
                <a:moveTo>
                  <a:pt x="165" y="105"/>
                </a:moveTo>
                <a:cubicBezTo>
                  <a:pt x="165" y="106"/>
                  <a:pt x="166" y="106"/>
                  <a:pt x="166" y="105"/>
                </a:cubicBezTo>
                <a:cubicBezTo>
                  <a:pt x="166" y="105"/>
                  <a:pt x="165" y="105"/>
                  <a:pt x="165" y="105"/>
                </a:cubicBezTo>
                <a:close/>
                <a:moveTo>
                  <a:pt x="170" y="117"/>
                </a:moveTo>
                <a:cubicBezTo>
                  <a:pt x="171" y="117"/>
                  <a:pt x="171" y="117"/>
                  <a:pt x="172" y="117"/>
                </a:cubicBezTo>
                <a:cubicBezTo>
                  <a:pt x="172" y="116"/>
                  <a:pt x="172" y="116"/>
                  <a:pt x="172" y="116"/>
                </a:cubicBezTo>
                <a:cubicBezTo>
                  <a:pt x="171" y="116"/>
                  <a:pt x="170" y="116"/>
                  <a:pt x="170" y="117"/>
                </a:cubicBezTo>
                <a:close/>
                <a:moveTo>
                  <a:pt x="156" y="86"/>
                </a:moveTo>
                <a:cubicBezTo>
                  <a:pt x="155" y="86"/>
                  <a:pt x="156" y="87"/>
                  <a:pt x="156" y="86"/>
                </a:cubicBezTo>
                <a:close/>
                <a:moveTo>
                  <a:pt x="154" y="86"/>
                </a:moveTo>
                <a:cubicBezTo>
                  <a:pt x="154" y="86"/>
                  <a:pt x="154" y="86"/>
                  <a:pt x="154" y="87"/>
                </a:cubicBezTo>
                <a:cubicBezTo>
                  <a:pt x="155" y="87"/>
                  <a:pt x="154" y="86"/>
                  <a:pt x="154" y="86"/>
                </a:cubicBezTo>
                <a:close/>
                <a:moveTo>
                  <a:pt x="150" y="81"/>
                </a:moveTo>
                <a:cubicBezTo>
                  <a:pt x="150" y="81"/>
                  <a:pt x="151" y="81"/>
                  <a:pt x="151" y="80"/>
                </a:cubicBezTo>
                <a:cubicBezTo>
                  <a:pt x="150" y="80"/>
                  <a:pt x="150" y="80"/>
                  <a:pt x="150" y="81"/>
                </a:cubicBezTo>
                <a:close/>
                <a:moveTo>
                  <a:pt x="163" y="106"/>
                </a:moveTo>
                <a:cubicBezTo>
                  <a:pt x="163" y="106"/>
                  <a:pt x="163" y="106"/>
                  <a:pt x="164" y="106"/>
                </a:cubicBezTo>
                <a:cubicBezTo>
                  <a:pt x="164" y="105"/>
                  <a:pt x="163" y="105"/>
                  <a:pt x="163" y="106"/>
                </a:cubicBezTo>
                <a:close/>
                <a:moveTo>
                  <a:pt x="169" y="117"/>
                </a:moveTo>
                <a:cubicBezTo>
                  <a:pt x="169" y="117"/>
                  <a:pt x="170" y="117"/>
                  <a:pt x="169" y="117"/>
                </a:cubicBezTo>
                <a:close/>
                <a:moveTo>
                  <a:pt x="153" y="86"/>
                </a:moveTo>
                <a:cubicBezTo>
                  <a:pt x="153" y="86"/>
                  <a:pt x="153" y="86"/>
                  <a:pt x="153" y="86"/>
                </a:cubicBezTo>
                <a:close/>
                <a:moveTo>
                  <a:pt x="151" y="84"/>
                </a:moveTo>
                <a:cubicBezTo>
                  <a:pt x="151" y="84"/>
                  <a:pt x="151" y="84"/>
                  <a:pt x="151" y="83"/>
                </a:cubicBezTo>
                <a:cubicBezTo>
                  <a:pt x="151" y="83"/>
                  <a:pt x="151" y="83"/>
                  <a:pt x="151" y="83"/>
                </a:cubicBezTo>
                <a:cubicBezTo>
                  <a:pt x="151" y="83"/>
                  <a:pt x="150" y="83"/>
                  <a:pt x="151" y="84"/>
                </a:cubicBezTo>
                <a:close/>
                <a:moveTo>
                  <a:pt x="153" y="86"/>
                </a:moveTo>
                <a:cubicBezTo>
                  <a:pt x="152" y="86"/>
                  <a:pt x="153" y="86"/>
                  <a:pt x="153" y="86"/>
                </a:cubicBezTo>
                <a:close/>
                <a:moveTo>
                  <a:pt x="165" y="111"/>
                </a:moveTo>
                <a:cubicBezTo>
                  <a:pt x="165" y="111"/>
                  <a:pt x="165" y="112"/>
                  <a:pt x="166" y="112"/>
                </a:cubicBezTo>
                <a:cubicBezTo>
                  <a:pt x="165" y="111"/>
                  <a:pt x="165" y="111"/>
                  <a:pt x="165" y="111"/>
                </a:cubicBezTo>
                <a:close/>
                <a:moveTo>
                  <a:pt x="162" y="105"/>
                </a:moveTo>
                <a:cubicBezTo>
                  <a:pt x="161" y="106"/>
                  <a:pt x="162" y="106"/>
                  <a:pt x="162" y="105"/>
                </a:cubicBezTo>
                <a:close/>
                <a:moveTo>
                  <a:pt x="149" y="82"/>
                </a:moveTo>
                <a:cubicBezTo>
                  <a:pt x="149" y="82"/>
                  <a:pt x="149" y="82"/>
                  <a:pt x="148" y="82"/>
                </a:cubicBezTo>
                <a:cubicBezTo>
                  <a:pt x="148" y="82"/>
                  <a:pt x="148" y="82"/>
                  <a:pt x="149" y="82"/>
                </a:cubicBezTo>
                <a:close/>
                <a:moveTo>
                  <a:pt x="161" y="106"/>
                </a:moveTo>
                <a:cubicBezTo>
                  <a:pt x="161" y="106"/>
                  <a:pt x="161" y="105"/>
                  <a:pt x="161" y="106"/>
                </a:cubicBezTo>
                <a:close/>
                <a:moveTo>
                  <a:pt x="148" y="82"/>
                </a:moveTo>
                <a:cubicBezTo>
                  <a:pt x="148" y="81"/>
                  <a:pt x="148" y="82"/>
                  <a:pt x="148" y="82"/>
                </a:cubicBezTo>
                <a:close/>
                <a:moveTo>
                  <a:pt x="161" y="105"/>
                </a:moveTo>
                <a:cubicBezTo>
                  <a:pt x="160" y="105"/>
                  <a:pt x="161" y="106"/>
                  <a:pt x="161" y="105"/>
                </a:cubicBezTo>
                <a:close/>
                <a:moveTo>
                  <a:pt x="149" y="83"/>
                </a:moveTo>
                <a:cubicBezTo>
                  <a:pt x="148" y="83"/>
                  <a:pt x="149" y="84"/>
                  <a:pt x="149" y="84"/>
                </a:cubicBezTo>
                <a:cubicBezTo>
                  <a:pt x="149" y="84"/>
                  <a:pt x="149" y="84"/>
                  <a:pt x="149" y="84"/>
                </a:cubicBezTo>
                <a:cubicBezTo>
                  <a:pt x="149" y="83"/>
                  <a:pt x="149" y="84"/>
                  <a:pt x="149" y="83"/>
                </a:cubicBezTo>
                <a:close/>
                <a:moveTo>
                  <a:pt x="149" y="85"/>
                </a:moveTo>
                <a:cubicBezTo>
                  <a:pt x="149" y="85"/>
                  <a:pt x="149" y="85"/>
                  <a:pt x="149" y="85"/>
                </a:cubicBezTo>
                <a:cubicBezTo>
                  <a:pt x="150" y="85"/>
                  <a:pt x="150" y="85"/>
                  <a:pt x="150" y="84"/>
                </a:cubicBezTo>
                <a:cubicBezTo>
                  <a:pt x="149" y="85"/>
                  <a:pt x="149" y="84"/>
                  <a:pt x="149" y="85"/>
                </a:cubicBezTo>
                <a:close/>
                <a:moveTo>
                  <a:pt x="166" y="117"/>
                </a:moveTo>
                <a:cubicBezTo>
                  <a:pt x="166" y="117"/>
                  <a:pt x="166" y="117"/>
                  <a:pt x="167" y="117"/>
                </a:cubicBezTo>
                <a:cubicBezTo>
                  <a:pt x="167" y="117"/>
                  <a:pt x="166" y="117"/>
                  <a:pt x="166" y="117"/>
                </a:cubicBezTo>
                <a:close/>
                <a:moveTo>
                  <a:pt x="163" y="111"/>
                </a:moveTo>
                <a:cubicBezTo>
                  <a:pt x="163" y="112"/>
                  <a:pt x="164" y="112"/>
                  <a:pt x="164" y="112"/>
                </a:cubicBezTo>
                <a:cubicBezTo>
                  <a:pt x="163" y="112"/>
                  <a:pt x="163" y="111"/>
                  <a:pt x="163" y="111"/>
                </a:cubicBezTo>
                <a:close/>
                <a:moveTo>
                  <a:pt x="146" y="82"/>
                </a:moveTo>
                <a:cubicBezTo>
                  <a:pt x="147" y="82"/>
                  <a:pt x="147" y="82"/>
                  <a:pt x="148" y="82"/>
                </a:cubicBezTo>
                <a:cubicBezTo>
                  <a:pt x="148" y="82"/>
                  <a:pt x="148" y="82"/>
                  <a:pt x="148" y="82"/>
                </a:cubicBezTo>
                <a:cubicBezTo>
                  <a:pt x="147" y="82"/>
                  <a:pt x="146" y="82"/>
                  <a:pt x="146" y="82"/>
                </a:cubicBezTo>
                <a:close/>
                <a:moveTo>
                  <a:pt x="164" y="113"/>
                </a:moveTo>
                <a:cubicBezTo>
                  <a:pt x="164" y="112"/>
                  <a:pt x="164" y="113"/>
                  <a:pt x="164" y="113"/>
                </a:cubicBezTo>
                <a:close/>
                <a:moveTo>
                  <a:pt x="148" y="83"/>
                </a:moveTo>
                <a:cubicBezTo>
                  <a:pt x="147" y="84"/>
                  <a:pt x="147" y="83"/>
                  <a:pt x="147" y="83"/>
                </a:cubicBezTo>
                <a:cubicBezTo>
                  <a:pt x="147" y="84"/>
                  <a:pt x="147" y="84"/>
                  <a:pt x="148" y="85"/>
                </a:cubicBezTo>
                <a:cubicBezTo>
                  <a:pt x="148" y="84"/>
                  <a:pt x="148" y="84"/>
                  <a:pt x="148" y="83"/>
                </a:cubicBezTo>
                <a:close/>
                <a:moveTo>
                  <a:pt x="159" y="105"/>
                </a:moveTo>
                <a:cubicBezTo>
                  <a:pt x="159" y="105"/>
                  <a:pt x="159" y="105"/>
                  <a:pt x="159" y="105"/>
                </a:cubicBezTo>
                <a:close/>
                <a:moveTo>
                  <a:pt x="160" y="111"/>
                </a:moveTo>
                <a:cubicBezTo>
                  <a:pt x="161" y="112"/>
                  <a:pt x="162" y="112"/>
                  <a:pt x="162" y="112"/>
                </a:cubicBezTo>
                <a:cubicBezTo>
                  <a:pt x="162" y="111"/>
                  <a:pt x="162" y="111"/>
                  <a:pt x="162" y="111"/>
                </a:cubicBezTo>
                <a:cubicBezTo>
                  <a:pt x="162" y="111"/>
                  <a:pt x="161" y="111"/>
                  <a:pt x="160" y="111"/>
                </a:cubicBezTo>
                <a:close/>
                <a:moveTo>
                  <a:pt x="163" y="113"/>
                </a:moveTo>
                <a:cubicBezTo>
                  <a:pt x="163" y="113"/>
                  <a:pt x="163" y="113"/>
                  <a:pt x="163" y="113"/>
                </a:cubicBezTo>
                <a:cubicBezTo>
                  <a:pt x="163" y="113"/>
                  <a:pt x="163" y="113"/>
                  <a:pt x="163" y="113"/>
                </a:cubicBezTo>
                <a:cubicBezTo>
                  <a:pt x="163" y="113"/>
                  <a:pt x="163" y="112"/>
                  <a:pt x="163" y="112"/>
                </a:cubicBezTo>
                <a:cubicBezTo>
                  <a:pt x="163" y="112"/>
                  <a:pt x="163" y="112"/>
                  <a:pt x="163" y="113"/>
                </a:cubicBezTo>
                <a:close/>
                <a:moveTo>
                  <a:pt x="165" y="117"/>
                </a:moveTo>
                <a:cubicBezTo>
                  <a:pt x="165" y="117"/>
                  <a:pt x="166" y="117"/>
                  <a:pt x="165" y="117"/>
                </a:cubicBezTo>
                <a:cubicBezTo>
                  <a:pt x="165" y="117"/>
                  <a:pt x="165" y="117"/>
                  <a:pt x="165" y="117"/>
                </a:cubicBezTo>
                <a:cubicBezTo>
                  <a:pt x="165" y="117"/>
                  <a:pt x="165" y="117"/>
                  <a:pt x="165" y="117"/>
                </a:cubicBezTo>
                <a:close/>
                <a:moveTo>
                  <a:pt x="159" y="106"/>
                </a:moveTo>
                <a:cubicBezTo>
                  <a:pt x="159" y="106"/>
                  <a:pt x="159" y="105"/>
                  <a:pt x="159" y="106"/>
                </a:cubicBezTo>
                <a:close/>
                <a:moveTo>
                  <a:pt x="165" y="118"/>
                </a:moveTo>
                <a:cubicBezTo>
                  <a:pt x="165" y="119"/>
                  <a:pt x="166" y="119"/>
                  <a:pt x="166" y="118"/>
                </a:cubicBezTo>
                <a:cubicBezTo>
                  <a:pt x="166" y="118"/>
                  <a:pt x="165" y="118"/>
                  <a:pt x="165" y="118"/>
                </a:cubicBezTo>
                <a:close/>
                <a:moveTo>
                  <a:pt x="165" y="117"/>
                </a:moveTo>
                <a:cubicBezTo>
                  <a:pt x="165" y="117"/>
                  <a:pt x="165" y="117"/>
                  <a:pt x="165" y="117"/>
                </a:cubicBezTo>
                <a:close/>
                <a:moveTo>
                  <a:pt x="157" y="105"/>
                </a:moveTo>
                <a:cubicBezTo>
                  <a:pt x="157" y="105"/>
                  <a:pt x="157" y="105"/>
                  <a:pt x="157" y="105"/>
                </a:cubicBezTo>
                <a:cubicBezTo>
                  <a:pt x="157" y="105"/>
                  <a:pt x="158" y="105"/>
                  <a:pt x="158" y="105"/>
                </a:cubicBezTo>
                <a:cubicBezTo>
                  <a:pt x="158" y="105"/>
                  <a:pt x="158" y="105"/>
                  <a:pt x="157" y="105"/>
                </a:cubicBezTo>
                <a:close/>
                <a:moveTo>
                  <a:pt x="146" y="84"/>
                </a:moveTo>
                <a:cubicBezTo>
                  <a:pt x="146" y="85"/>
                  <a:pt x="147" y="84"/>
                  <a:pt x="146" y="84"/>
                </a:cubicBezTo>
                <a:close/>
                <a:moveTo>
                  <a:pt x="147" y="85"/>
                </a:moveTo>
                <a:cubicBezTo>
                  <a:pt x="146" y="85"/>
                  <a:pt x="146" y="85"/>
                  <a:pt x="146" y="85"/>
                </a:cubicBezTo>
                <a:cubicBezTo>
                  <a:pt x="146" y="85"/>
                  <a:pt x="146" y="85"/>
                  <a:pt x="147" y="85"/>
                </a:cubicBezTo>
                <a:close/>
                <a:moveTo>
                  <a:pt x="163" y="118"/>
                </a:moveTo>
                <a:cubicBezTo>
                  <a:pt x="164" y="119"/>
                  <a:pt x="164" y="118"/>
                  <a:pt x="164" y="118"/>
                </a:cubicBezTo>
                <a:cubicBezTo>
                  <a:pt x="164" y="118"/>
                  <a:pt x="164" y="118"/>
                  <a:pt x="163" y="118"/>
                </a:cubicBezTo>
                <a:close/>
                <a:moveTo>
                  <a:pt x="159" y="109"/>
                </a:moveTo>
                <a:cubicBezTo>
                  <a:pt x="158" y="109"/>
                  <a:pt x="159" y="110"/>
                  <a:pt x="159" y="109"/>
                </a:cubicBezTo>
                <a:cubicBezTo>
                  <a:pt x="159" y="109"/>
                  <a:pt x="159" y="109"/>
                  <a:pt x="159" y="109"/>
                </a:cubicBezTo>
                <a:close/>
                <a:moveTo>
                  <a:pt x="142" y="83"/>
                </a:moveTo>
                <a:cubicBezTo>
                  <a:pt x="143" y="83"/>
                  <a:pt x="144" y="83"/>
                  <a:pt x="145" y="83"/>
                </a:cubicBezTo>
                <a:cubicBezTo>
                  <a:pt x="145" y="82"/>
                  <a:pt x="143" y="82"/>
                  <a:pt x="142" y="83"/>
                </a:cubicBezTo>
                <a:close/>
                <a:moveTo>
                  <a:pt x="145" y="85"/>
                </a:moveTo>
                <a:cubicBezTo>
                  <a:pt x="145" y="85"/>
                  <a:pt x="145" y="85"/>
                  <a:pt x="145" y="85"/>
                </a:cubicBezTo>
                <a:cubicBezTo>
                  <a:pt x="145" y="85"/>
                  <a:pt x="146" y="85"/>
                  <a:pt x="146" y="85"/>
                </a:cubicBezTo>
                <a:cubicBezTo>
                  <a:pt x="146" y="85"/>
                  <a:pt x="146" y="85"/>
                  <a:pt x="145" y="85"/>
                </a:cubicBezTo>
                <a:cubicBezTo>
                  <a:pt x="145" y="85"/>
                  <a:pt x="145" y="85"/>
                  <a:pt x="145" y="85"/>
                </a:cubicBezTo>
                <a:close/>
                <a:moveTo>
                  <a:pt x="157" y="108"/>
                </a:moveTo>
                <a:cubicBezTo>
                  <a:pt x="156" y="108"/>
                  <a:pt x="155" y="107"/>
                  <a:pt x="154" y="108"/>
                </a:cubicBezTo>
                <a:cubicBezTo>
                  <a:pt x="154" y="109"/>
                  <a:pt x="155" y="108"/>
                  <a:pt x="155" y="109"/>
                </a:cubicBezTo>
                <a:cubicBezTo>
                  <a:pt x="154" y="109"/>
                  <a:pt x="154" y="109"/>
                  <a:pt x="154" y="110"/>
                </a:cubicBezTo>
                <a:cubicBezTo>
                  <a:pt x="154" y="109"/>
                  <a:pt x="155" y="110"/>
                  <a:pt x="156" y="110"/>
                </a:cubicBezTo>
                <a:cubicBezTo>
                  <a:pt x="155" y="109"/>
                  <a:pt x="156" y="108"/>
                  <a:pt x="157" y="109"/>
                </a:cubicBezTo>
                <a:cubicBezTo>
                  <a:pt x="157" y="109"/>
                  <a:pt x="156" y="109"/>
                  <a:pt x="156" y="109"/>
                </a:cubicBezTo>
                <a:cubicBezTo>
                  <a:pt x="157" y="109"/>
                  <a:pt x="157" y="110"/>
                  <a:pt x="158" y="110"/>
                </a:cubicBezTo>
                <a:cubicBezTo>
                  <a:pt x="158" y="109"/>
                  <a:pt x="158" y="108"/>
                  <a:pt x="157" y="108"/>
                </a:cubicBezTo>
                <a:close/>
                <a:moveTo>
                  <a:pt x="159" y="112"/>
                </a:moveTo>
                <a:cubicBezTo>
                  <a:pt x="159" y="112"/>
                  <a:pt x="160" y="112"/>
                  <a:pt x="160" y="111"/>
                </a:cubicBezTo>
                <a:cubicBezTo>
                  <a:pt x="159" y="111"/>
                  <a:pt x="159" y="111"/>
                  <a:pt x="159" y="112"/>
                </a:cubicBezTo>
                <a:close/>
                <a:moveTo>
                  <a:pt x="162" y="119"/>
                </a:moveTo>
                <a:cubicBezTo>
                  <a:pt x="162" y="119"/>
                  <a:pt x="163" y="119"/>
                  <a:pt x="163" y="118"/>
                </a:cubicBezTo>
                <a:cubicBezTo>
                  <a:pt x="163" y="118"/>
                  <a:pt x="162" y="118"/>
                  <a:pt x="162" y="119"/>
                </a:cubicBezTo>
                <a:close/>
                <a:moveTo>
                  <a:pt x="158" y="113"/>
                </a:moveTo>
                <a:cubicBezTo>
                  <a:pt x="158" y="113"/>
                  <a:pt x="159" y="113"/>
                  <a:pt x="159" y="113"/>
                </a:cubicBezTo>
                <a:cubicBezTo>
                  <a:pt x="159" y="113"/>
                  <a:pt x="159" y="113"/>
                  <a:pt x="158" y="113"/>
                </a:cubicBezTo>
                <a:close/>
                <a:moveTo>
                  <a:pt x="143" y="84"/>
                </a:moveTo>
                <a:cubicBezTo>
                  <a:pt x="143" y="84"/>
                  <a:pt x="142" y="84"/>
                  <a:pt x="142" y="84"/>
                </a:cubicBezTo>
                <a:cubicBezTo>
                  <a:pt x="142" y="85"/>
                  <a:pt x="143" y="85"/>
                  <a:pt x="143" y="86"/>
                </a:cubicBezTo>
                <a:cubicBezTo>
                  <a:pt x="144" y="86"/>
                  <a:pt x="144" y="86"/>
                  <a:pt x="144" y="85"/>
                </a:cubicBezTo>
                <a:cubicBezTo>
                  <a:pt x="144" y="85"/>
                  <a:pt x="143" y="85"/>
                  <a:pt x="143" y="84"/>
                </a:cubicBezTo>
                <a:close/>
                <a:moveTo>
                  <a:pt x="158" y="112"/>
                </a:moveTo>
                <a:cubicBezTo>
                  <a:pt x="158" y="112"/>
                  <a:pt x="158" y="112"/>
                  <a:pt x="158" y="112"/>
                </a:cubicBezTo>
                <a:cubicBezTo>
                  <a:pt x="158" y="111"/>
                  <a:pt x="158" y="111"/>
                  <a:pt x="158" y="112"/>
                </a:cubicBezTo>
                <a:close/>
                <a:moveTo>
                  <a:pt x="161" y="118"/>
                </a:moveTo>
                <a:cubicBezTo>
                  <a:pt x="161" y="119"/>
                  <a:pt x="162" y="118"/>
                  <a:pt x="162" y="118"/>
                </a:cubicBezTo>
                <a:cubicBezTo>
                  <a:pt x="161" y="118"/>
                  <a:pt x="161" y="118"/>
                  <a:pt x="161" y="118"/>
                </a:cubicBezTo>
                <a:close/>
                <a:moveTo>
                  <a:pt x="141" y="84"/>
                </a:moveTo>
                <a:cubicBezTo>
                  <a:pt x="140" y="84"/>
                  <a:pt x="141" y="84"/>
                  <a:pt x="140" y="85"/>
                </a:cubicBezTo>
                <a:cubicBezTo>
                  <a:pt x="140" y="85"/>
                  <a:pt x="140" y="84"/>
                  <a:pt x="140" y="84"/>
                </a:cubicBezTo>
                <a:cubicBezTo>
                  <a:pt x="139" y="85"/>
                  <a:pt x="140" y="85"/>
                  <a:pt x="140" y="85"/>
                </a:cubicBezTo>
                <a:cubicBezTo>
                  <a:pt x="141" y="86"/>
                  <a:pt x="139" y="86"/>
                  <a:pt x="140" y="86"/>
                </a:cubicBezTo>
                <a:cubicBezTo>
                  <a:pt x="141" y="86"/>
                  <a:pt x="142" y="87"/>
                  <a:pt x="142" y="86"/>
                </a:cubicBezTo>
                <a:cubicBezTo>
                  <a:pt x="142" y="86"/>
                  <a:pt x="141" y="86"/>
                  <a:pt x="141" y="85"/>
                </a:cubicBezTo>
                <a:cubicBezTo>
                  <a:pt x="141" y="85"/>
                  <a:pt x="141" y="85"/>
                  <a:pt x="142" y="85"/>
                </a:cubicBezTo>
                <a:cubicBezTo>
                  <a:pt x="142" y="84"/>
                  <a:pt x="141" y="84"/>
                  <a:pt x="141" y="84"/>
                </a:cubicBezTo>
                <a:close/>
                <a:moveTo>
                  <a:pt x="155" y="111"/>
                </a:moveTo>
                <a:cubicBezTo>
                  <a:pt x="155" y="112"/>
                  <a:pt x="155" y="112"/>
                  <a:pt x="156" y="112"/>
                </a:cubicBezTo>
                <a:cubicBezTo>
                  <a:pt x="156" y="112"/>
                  <a:pt x="155" y="111"/>
                  <a:pt x="155" y="111"/>
                </a:cubicBezTo>
                <a:close/>
                <a:moveTo>
                  <a:pt x="153" y="108"/>
                </a:moveTo>
                <a:cubicBezTo>
                  <a:pt x="152" y="108"/>
                  <a:pt x="150" y="108"/>
                  <a:pt x="148" y="109"/>
                </a:cubicBezTo>
                <a:cubicBezTo>
                  <a:pt x="149" y="109"/>
                  <a:pt x="148" y="109"/>
                  <a:pt x="148" y="110"/>
                </a:cubicBezTo>
                <a:cubicBezTo>
                  <a:pt x="149" y="110"/>
                  <a:pt x="151" y="110"/>
                  <a:pt x="153" y="110"/>
                </a:cubicBezTo>
                <a:cubicBezTo>
                  <a:pt x="153" y="109"/>
                  <a:pt x="154" y="109"/>
                  <a:pt x="153" y="108"/>
                </a:cubicBezTo>
                <a:close/>
                <a:moveTo>
                  <a:pt x="153" y="110"/>
                </a:moveTo>
                <a:cubicBezTo>
                  <a:pt x="153" y="109"/>
                  <a:pt x="153" y="110"/>
                  <a:pt x="153" y="110"/>
                </a:cubicBezTo>
                <a:close/>
                <a:moveTo>
                  <a:pt x="153" y="111"/>
                </a:moveTo>
                <a:cubicBezTo>
                  <a:pt x="153" y="111"/>
                  <a:pt x="153" y="111"/>
                  <a:pt x="153" y="112"/>
                </a:cubicBezTo>
                <a:cubicBezTo>
                  <a:pt x="153" y="112"/>
                  <a:pt x="153" y="112"/>
                  <a:pt x="154" y="112"/>
                </a:cubicBezTo>
                <a:cubicBezTo>
                  <a:pt x="154" y="112"/>
                  <a:pt x="154" y="111"/>
                  <a:pt x="153" y="111"/>
                </a:cubicBezTo>
                <a:close/>
                <a:moveTo>
                  <a:pt x="138" y="85"/>
                </a:moveTo>
                <a:cubicBezTo>
                  <a:pt x="138" y="85"/>
                  <a:pt x="138" y="85"/>
                  <a:pt x="138" y="85"/>
                </a:cubicBezTo>
                <a:cubicBezTo>
                  <a:pt x="139" y="85"/>
                  <a:pt x="139" y="86"/>
                  <a:pt x="140" y="85"/>
                </a:cubicBezTo>
                <a:cubicBezTo>
                  <a:pt x="139" y="85"/>
                  <a:pt x="138" y="85"/>
                  <a:pt x="138" y="85"/>
                </a:cubicBezTo>
                <a:close/>
                <a:moveTo>
                  <a:pt x="139" y="86"/>
                </a:moveTo>
                <a:cubicBezTo>
                  <a:pt x="139" y="87"/>
                  <a:pt x="139" y="87"/>
                  <a:pt x="139" y="87"/>
                </a:cubicBezTo>
                <a:cubicBezTo>
                  <a:pt x="139" y="87"/>
                  <a:pt x="139" y="87"/>
                  <a:pt x="139" y="87"/>
                </a:cubicBezTo>
                <a:cubicBezTo>
                  <a:pt x="139" y="86"/>
                  <a:pt x="139" y="86"/>
                  <a:pt x="139" y="86"/>
                </a:cubicBezTo>
                <a:cubicBezTo>
                  <a:pt x="139" y="86"/>
                  <a:pt x="139" y="86"/>
                  <a:pt x="139" y="86"/>
                </a:cubicBezTo>
                <a:close/>
                <a:moveTo>
                  <a:pt x="148" y="106"/>
                </a:moveTo>
                <a:cubicBezTo>
                  <a:pt x="149" y="106"/>
                  <a:pt x="149" y="106"/>
                  <a:pt x="149" y="106"/>
                </a:cubicBezTo>
                <a:cubicBezTo>
                  <a:pt x="149" y="106"/>
                  <a:pt x="149" y="106"/>
                  <a:pt x="149" y="106"/>
                </a:cubicBezTo>
                <a:cubicBezTo>
                  <a:pt x="149" y="106"/>
                  <a:pt x="148" y="106"/>
                  <a:pt x="148" y="106"/>
                </a:cubicBezTo>
                <a:close/>
                <a:moveTo>
                  <a:pt x="151" y="112"/>
                </a:moveTo>
                <a:cubicBezTo>
                  <a:pt x="151" y="112"/>
                  <a:pt x="152" y="112"/>
                  <a:pt x="152" y="112"/>
                </a:cubicBezTo>
                <a:cubicBezTo>
                  <a:pt x="152" y="112"/>
                  <a:pt x="152" y="112"/>
                  <a:pt x="152" y="111"/>
                </a:cubicBezTo>
                <a:cubicBezTo>
                  <a:pt x="151" y="112"/>
                  <a:pt x="151" y="112"/>
                  <a:pt x="151" y="112"/>
                </a:cubicBezTo>
                <a:close/>
                <a:moveTo>
                  <a:pt x="138" y="86"/>
                </a:moveTo>
                <a:cubicBezTo>
                  <a:pt x="138" y="87"/>
                  <a:pt x="138" y="87"/>
                  <a:pt x="138" y="87"/>
                </a:cubicBezTo>
                <a:cubicBezTo>
                  <a:pt x="138" y="87"/>
                  <a:pt x="138" y="87"/>
                  <a:pt x="138" y="87"/>
                </a:cubicBezTo>
                <a:cubicBezTo>
                  <a:pt x="138" y="86"/>
                  <a:pt x="138" y="86"/>
                  <a:pt x="138" y="86"/>
                </a:cubicBezTo>
                <a:cubicBezTo>
                  <a:pt x="138" y="86"/>
                  <a:pt x="138" y="86"/>
                  <a:pt x="138" y="86"/>
                </a:cubicBezTo>
                <a:close/>
                <a:moveTo>
                  <a:pt x="150" y="113"/>
                </a:moveTo>
                <a:cubicBezTo>
                  <a:pt x="150" y="114"/>
                  <a:pt x="152" y="113"/>
                  <a:pt x="152" y="113"/>
                </a:cubicBezTo>
                <a:cubicBezTo>
                  <a:pt x="152" y="113"/>
                  <a:pt x="151" y="113"/>
                  <a:pt x="150" y="113"/>
                </a:cubicBezTo>
                <a:close/>
                <a:moveTo>
                  <a:pt x="137" y="85"/>
                </a:moveTo>
                <a:cubicBezTo>
                  <a:pt x="137" y="85"/>
                  <a:pt x="137" y="86"/>
                  <a:pt x="137" y="86"/>
                </a:cubicBezTo>
                <a:cubicBezTo>
                  <a:pt x="137" y="85"/>
                  <a:pt x="137" y="85"/>
                  <a:pt x="137" y="85"/>
                </a:cubicBezTo>
                <a:close/>
                <a:moveTo>
                  <a:pt x="147" y="105"/>
                </a:moveTo>
                <a:cubicBezTo>
                  <a:pt x="147" y="106"/>
                  <a:pt x="147" y="105"/>
                  <a:pt x="147" y="105"/>
                </a:cubicBezTo>
                <a:close/>
                <a:moveTo>
                  <a:pt x="150" y="112"/>
                </a:moveTo>
                <a:cubicBezTo>
                  <a:pt x="150" y="112"/>
                  <a:pt x="151" y="112"/>
                  <a:pt x="150" y="112"/>
                </a:cubicBezTo>
                <a:cubicBezTo>
                  <a:pt x="150" y="112"/>
                  <a:pt x="149" y="112"/>
                  <a:pt x="150" y="112"/>
                </a:cubicBezTo>
                <a:close/>
                <a:moveTo>
                  <a:pt x="135" y="86"/>
                </a:moveTo>
                <a:cubicBezTo>
                  <a:pt x="136" y="86"/>
                  <a:pt x="136" y="87"/>
                  <a:pt x="136" y="86"/>
                </a:cubicBezTo>
                <a:cubicBezTo>
                  <a:pt x="136" y="86"/>
                  <a:pt x="135" y="86"/>
                  <a:pt x="135" y="86"/>
                </a:cubicBezTo>
                <a:close/>
                <a:moveTo>
                  <a:pt x="141" y="96"/>
                </a:moveTo>
                <a:cubicBezTo>
                  <a:pt x="140" y="96"/>
                  <a:pt x="142" y="95"/>
                  <a:pt x="141" y="96"/>
                </a:cubicBezTo>
                <a:close/>
                <a:moveTo>
                  <a:pt x="148" y="112"/>
                </a:moveTo>
                <a:cubicBezTo>
                  <a:pt x="148" y="112"/>
                  <a:pt x="148" y="112"/>
                  <a:pt x="149" y="112"/>
                </a:cubicBezTo>
                <a:cubicBezTo>
                  <a:pt x="149" y="112"/>
                  <a:pt x="149" y="112"/>
                  <a:pt x="148" y="112"/>
                </a:cubicBezTo>
                <a:cubicBezTo>
                  <a:pt x="148" y="112"/>
                  <a:pt x="148" y="112"/>
                  <a:pt x="148" y="112"/>
                </a:cubicBezTo>
                <a:close/>
                <a:moveTo>
                  <a:pt x="134" y="86"/>
                </a:moveTo>
                <a:cubicBezTo>
                  <a:pt x="134" y="87"/>
                  <a:pt x="135" y="86"/>
                  <a:pt x="134" y="86"/>
                </a:cubicBezTo>
                <a:close/>
                <a:moveTo>
                  <a:pt x="142" y="109"/>
                </a:moveTo>
                <a:cubicBezTo>
                  <a:pt x="142" y="109"/>
                  <a:pt x="141" y="109"/>
                  <a:pt x="141" y="109"/>
                </a:cubicBezTo>
                <a:cubicBezTo>
                  <a:pt x="139" y="110"/>
                  <a:pt x="137" y="108"/>
                  <a:pt x="135" y="110"/>
                </a:cubicBezTo>
                <a:cubicBezTo>
                  <a:pt x="134" y="110"/>
                  <a:pt x="132" y="109"/>
                  <a:pt x="133" y="111"/>
                </a:cubicBezTo>
                <a:cubicBezTo>
                  <a:pt x="137" y="110"/>
                  <a:pt x="141" y="111"/>
                  <a:pt x="145" y="110"/>
                </a:cubicBezTo>
                <a:cubicBezTo>
                  <a:pt x="145" y="109"/>
                  <a:pt x="146" y="109"/>
                  <a:pt x="146" y="109"/>
                </a:cubicBezTo>
                <a:cubicBezTo>
                  <a:pt x="146" y="109"/>
                  <a:pt x="147" y="109"/>
                  <a:pt x="146" y="108"/>
                </a:cubicBezTo>
                <a:cubicBezTo>
                  <a:pt x="145" y="109"/>
                  <a:pt x="144" y="108"/>
                  <a:pt x="142" y="109"/>
                </a:cubicBezTo>
                <a:close/>
                <a:moveTo>
                  <a:pt x="146" y="110"/>
                </a:moveTo>
                <a:cubicBezTo>
                  <a:pt x="146" y="110"/>
                  <a:pt x="147" y="110"/>
                  <a:pt x="147" y="110"/>
                </a:cubicBezTo>
                <a:cubicBezTo>
                  <a:pt x="147" y="110"/>
                  <a:pt x="146" y="109"/>
                  <a:pt x="146" y="110"/>
                </a:cubicBezTo>
                <a:close/>
                <a:moveTo>
                  <a:pt x="145" y="112"/>
                </a:moveTo>
                <a:cubicBezTo>
                  <a:pt x="144" y="112"/>
                  <a:pt x="144" y="112"/>
                  <a:pt x="143" y="112"/>
                </a:cubicBezTo>
                <a:cubicBezTo>
                  <a:pt x="144" y="113"/>
                  <a:pt x="146" y="113"/>
                  <a:pt x="146" y="112"/>
                </a:cubicBezTo>
                <a:cubicBezTo>
                  <a:pt x="146" y="112"/>
                  <a:pt x="146" y="112"/>
                  <a:pt x="145" y="112"/>
                </a:cubicBezTo>
                <a:close/>
                <a:moveTo>
                  <a:pt x="136" y="96"/>
                </a:moveTo>
                <a:cubicBezTo>
                  <a:pt x="136" y="96"/>
                  <a:pt x="136" y="96"/>
                  <a:pt x="136" y="96"/>
                </a:cubicBezTo>
                <a:cubicBezTo>
                  <a:pt x="137" y="96"/>
                  <a:pt x="136" y="96"/>
                  <a:pt x="136" y="96"/>
                </a:cubicBezTo>
                <a:close/>
                <a:moveTo>
                  <a:pt x="142" y="107"/>
                </a:moveTo>
                <a:cubicBezTo>
                  <a:pt x="142" y="107"/>
                  <a:pt x="142" y="107"/>
                  <a:pt x="142" y="107"/>
                </a:cubicBezTo>
                <a:cubicBezTo>
                  <a:pt x="142" y="107"/>
                  <a:pt x="142" y="107"/>
                  <a:pt x="142" y="106"/>
                </a:cubicBezTo>
                <a:cubicBezTo>
                  <a:pt x="142" y="106"/>
                  <a:pt x="142" y="107"/>
                  <a:pt x="142" y="107"/>
                </a:cubicBezTo>
                <a:close/>
                <a:moveTo>
                  <a:pt x="141" y="107"/>
                </a:moveTo>
                <a:cubicBezTo>
                  <a:pt x="141" y="107"/>
                  <a:pt x="141" y="107"/>
                  <a:pt x="141" y="107"/>
                </a:cubicBezTo>
                <a:cubicBezTo>
                  <a:pt x="141" y="107"/>
                  <a:pt x="141" y="106"/>
                  <a:pt x="141" y="107"/>
                </a:cubicBezTo>
                <a:close/>
                <a:moveTo>
                  <a:pt x="131" y="97"/>
                </a:moveTo>
                <a:cubicBezTo>
                  <a:pt x="132" y="96"/>
                  <a:pt x="133" y="97"/>
                  <a:pt x="135" y="96"/>
                </a:cubicBezTo>
                <a:cubicBezTo>
                  <a:pt x="135" y="96"/>
                  <a:pt x="135" y="96"/>
                  <a:pt x="135" y="96"/>
                </a:cubicBezTo>
                <a:cubicBezTo>
                  <a:pt x="134" y="96"/>
                  <a:pt x="132" y="95"/>
                  <a:pt x="131" y="97"/>
                </a:cubicBezTo>
                <a:close/>
                <a:moveTo>
                  <a:pt x="139" y="107"/>
                </a:moveTo>
                <a:cubicBezTo>
                  <a:pt x="139" y="107"/>
                  <a:pt x="139" y="107"/>
                  <a:pt x="139" y="107"/>
                </a:cubicBezTo>
                <a:close/>
                <a:moveTo>
                  <a:pt x="140" y="113"/>
                </a:moveTo>
                <a:cubicBezTo>
                  <a:pt x="140" y="113"/>
                  <a:pt x="142" y="113"/>
                  <a:pt x="141" y="112"/>
                </a:cubicBezTo>
                <a:cubicBezTo>
                  <a:pt x="141" y="112"/>
                  <a:pt x="140" y="112"/>
                  <a:pt x="140" y="113"/>
                </a:cubicBezTo>
                <a:close/>
                <a:moveTo>
                  <a:pt x="138" y="114"/>
                </a:moveTo>
                <a:cubicBezTo>
                  <a:pt x="138" y="115"/>
                  <a:pt x="140" y="114"/>
                  <a:pt x="140" y="114"/>
                </a:cubicBezTo>
                <a:cubicBezTo>
                  <a:pt x="140" y="114"/>
                  <a:pt x="139" y="114"/>
                  <a:pt x="138" y="114"/>
                </a:cubicBezTo>
                <a:close/>
                <a:moveTo>
                  <a:pt x="141" y="120"/>
                </a:moveTo>
                <a:cubicBezTo>
                  <a:pt x="142" y="120"/>
                  <a:pt x="143" y="119"/>
                  <a:pt x="143" y="120"/>
                </a:cubicBezTo>
                <a:cubicBezTo>
                  <a:pt x="143" y="119"/>
                  <a:pt x="143" y="119"/>
                  <a:pt x="143" y="119"/>
                </a:cubicBezTo>
                <a:cubicBezTo>
                  <a:pt x="143" y="119"/>
                  <a:pt x="142" y="119"/>
                  <a:pt x="141" y="120"/>
                </a:cubicBezTo>
                <a:close/>
                <a:moveTo>
                  <a:pt x="139" y="112"/>
                </a:moveTo>
                <a:cubicBezTo>
                  <a:pt x="139" y="112"/>
                  <a:pt x="139" y="113"/>
                  <a:pt x="139" y="113"/>
                </a:cubicBezTo>
                <a:cubicBezTo>
                  <a:pt x="140" y="113"/>
                  <a:pt x="139" y="112"/>
                  <a:pt x="139" y="112"/>
                </a:cubicBezTo>
                <a:close/>
                <a:moveTo>
                  <a:pt x="137" y="113"/>
                </a:moveTo>
                <a:cubicBezTo>
                  <a:pt x="138" y="113"/>
                  <a:pt x="139" y="113"/>
                  <a:pt x="139" y="112"/>
                </a:cubicBezTo>
                <a:cubicBezTo>
                  <a:pt x="138" y="112"/>
                  <a:pt x="137" y="112"/>
                  <a:pt x="137" y="113"/>
                </a:cubicBezTo>
                <a:close/>
                <a:moveTo>
                  <a:pt x="128" y="96"/>
                </a:moveTo>
                <a:cubicBezTo>
                  <a:pt x="128" y="97"/>
                  <a:pt x="129" y="97"/>
                  <a:pt x="130" y="97"/>
                </a:cubicBezTo>
                <a:cubicBezTo>
                  <a:pt x="130" y="96"/>
                  <a:pt x="130" y="96"/>
                  <a:pt x="130" y="96"/>
                </a:cubicBezTo>
                <a:cubicBezTo>
                  <a:pt x="129" y="96"/>
                  <a:pt x="129" y="96"/>
                  <a:pt x="128" y="96"/>
                </a:cubicBezTo>
                <a:close/>
                <a:moveTo>
                  <a:pt x="125" y="90"/>
                </a:moveTo>
                <a:cubicBezTo>
                  <a:pt x="125" y="91"/>
                  <a:pt x="126" y="90"/>
                  <a:pt x="125" y="90"/>
                </a:cubicBezTo>
                <a:close/>
                <a:moveTo>
                  <a:pt x="136" y="114"/>
                </a:moveTo>
                <a:cubicBezTo>
                  <a:pt x="136" y="115"/>
                  <a:pt x="137" y="114"/>
                  <a:pt x="137" y="114"/>
                </a:cubicBezTo>
                <a:cubicBezTo>
                  <a:pt x="137" y="114"/>
                  <a:pt x="136" y="114"/>
                  <a:pt x="136" y="114"/>
                </a:cubicBezTo>
                <a:close/>
                <a:moveTo>
                  <a:pt x="140" y="119"/>
                </a:moveTo>
                <a:cubicBezTo>
                  <a:pt x="139" y="119"/>
                  <a:pt x="140" y="120"/>
                  <a:pt x="140" y="119"/>
                </a:cubicBezTo>
                <a:close/>
                <a:moveTo>
                  <a:pt x="125" y="96"/>
                </a:moveTo>
                <a:cubicBezTo>
                  <a:pt x="126" y="97"/>
                  <a:pt x="127" y="97"/>
                  <a:pt x="127" y="96"/>
                </a:cubicBezTo>
                <a:cubicBezTo>
                  <a:pt x="127" y="96"/>
                  <a:pt x="126" y="96"/>
                  <a:pt x="125" y="96"/>
                </a:cubicBezTo>
                <a:close/>
                <a:moveTo>
                  <a:pt x="123" y="91"/>
                </a:moveTo>
                <a:cubicBezTo>
                  <a:pt x="123" y="90"/>
                  <a:pt x="123" y="91"/>
                  <a:pt x="123" y="91"/>
                </a:cubicBezTo>
                <a:close/>
                <a:moveTo>
                  <a:pt x="123" y="97"/>
                </a:moveTo>
                <a:cubicBezTo>
                  <a:pt x="124" y="97"/>
                  <a:pt x="125" y="97"/>
                  <a:pt x="125" y="97"/>
                </a:cubicBezTo>
                <a:cubicBezTo>
                  <a:pt x="125" y="96"/>
                  <a:pt x="125" y="96"/>
                  <a:pt x="125" y="96"/>
                </a:cubicBezTo>
                <a:cubicBezTo>
                  <a:pt x="124" y="96"/>
                  <a:pt x="124" y="96"/>
                  <a:pt x="123" y="97"/>
                </a:cubicBezTo>
                <a:close/>
                <a:moveTo>
                  <a:pt x="134" y="114"/>
                </a:moveTo>
                <a:cubicBezTo>
                  <a:pt x="134" y="113"/>
                  <a:pt x="134" y="113"/>
                  <a:pt x="134" y="113"/>
                </a:cubicBezTo>
                <a:cubicBezTo>
                  <a:pt x="134" y="113"/>
                  <a:pt x="134" y="113"/>
                  <a:pt x="134" y="113"/>
                </a:cubicBezTo>
                <a:cubicBezTo>
                  <a:pt x="133" y="113"/>
                  <a:pt x="133" y="113"/>
                  <a:pt x="134" y="114"/>
                </a:cubicBezTo>
                <a:close/>
                <a:moveTo>
                  <a:pt x="130" y="110"/>
                </a:moveTo>
                <a:cubicBezTo>
                  <a:pt x="130" y="110"/>
                  <a:pt x="131" y="110"/>
                  <a:pt x="131" y="109"/>
                </a:cubicBezTo>
                <a:cubicBezTo>
                  <a:pt x="130" y="109"/>
                  <a:pt x="129" y="110"/>
                  <a:pt x="127" y="110"/>
                </a:cubicBezTo>
                <a:cubicBezTo>
                  <a:pt x="127" y="111"/>
                  <a:pt x="127" y="111"/>
                  <a:pt x="127" y="111"/>
                </a:cubicBezTo>
                <a:cubicBezTo>
                  <a:pt x="128" y="111"/>
                  <a:pt x="128" y="111"/>
                  <a:pt x="129" y="111"/>
                </a:cubicBezTo>
                <a:cubicBezTo>
                  <a:pt x="129" y="111"/>
                  <a:pt x="128" y="111"/>
                  <a:pt x="128" y="110"/>
                </a:cubicBezTo>
                <a:cubicBezTo>
                  <a:pt x="129" y="110"/>
                  <a:pt x="130" y="110"/>
                  <a:pt x="130" y="110"/>
                </a:cubicBezTo>
                <a:cubicBezTo>
                  <a:pt x="130" y="111"/>
                  <a:pt x="129" y="110"/>
                  <a:pt x="129" y="111"/>
                </a:cubicBezTo>
                <a:cubicBezTo>
                  <a:pt x="130" y="111"/>
                  <a:pt x="130" y="111"/>
                  <a:pt x="130" y="111"/>
                </a:cubicBezTo>
                <a:cubicBezTo>
                  <a:pt x="131" y="111"/>
                  <a:pt x="132" y="111"/>
                  <a:pt x="132" y="110"/>
                </a:cubicBezTo>
                <a:cubicBezTo>
                  <a:pt x="131" y="110"/>
                  <a:pt x="131" y="110"/>
                  <a:pt x="130" y="110"/>
                </a:cubicBezTo>
                <a:close/>
                <a:moveTo>
                  <a:pt x="131" y="113"/>
                </a:moveTo>
                <a:cubicBezTo>
                  <a:pt x="131" y="113"/>
                  <a:pt x="131" y="113"/>
                  <a:pt x="131" y="114"/>
                </a:cubicBezTo>
                <a:cubicBezTo>
                  <a:pt x="132" y="113"/>
                  <a:pt x="133" y="113"/>
                  <a:pt x="133" y="113"/>
                </a:cubicBezTo>
                <a:cubicBezTo>
                  <a:pt x="132" y="113"/>
                  <a:pt x="131" y="112"/>
                  <a:pt x="131" y="113"/>
                </a:cubicBezTo>
                <a:close/>
                <a:moveTo>
                  <a:pt x="132" y="114"/>
                </a:moveTo>
                <a:cubicBezTo>
                  <a:pt x="132" y="114"/>
                  <a:pt x="132" y="115"/>
                  <a:pt x="132" y="115"/>
                </a:cubicBezTo>
                <a:cubicBezTo>
                  <a:pt x="132" y="115"/>
                  <a:pt x="132" y="115"/>
                  <a:pt x="133" y="115"/>
                </a:cubicBezTo>
                <a:cubicBezTo>
                  <a:pt x="133" y="114"/>
                  <a:pt x="133" y="114"/>
                  <a:pt x="132" y="114"/>
                </a:cubicBezTo>
                <a:cubicBezTo>
                  <a:pt x="132" y="114"/>
                  <a:pt x="132" y="114"/>
                  <a:pt x="132" y="114"/>
                </a:cubicBezTo>
                <a:close/>
                <a:moveTo>
                  <a:pt x="122" y="97"/>
                </a:moveTo>
                <a:cubicBezTo>
                  <a:pt x="122" y="97"/>
                  <a:pt x="123" y="97"/>
                  <a:pt x="122" y="97"/>
                </a:cubicBezTo>
                <a:close/>
                <a:moveTo>
                  <a:pt x="122" y="99"/>
                </a:moveTo>
                <a:cubicBezTo>
                  <a:pt x="121" y="99"/>
                  <a:pt x="121" y="98"/>
                  <a:pt x="121" y="98"/>
                </a:cubicBezTo>
                <a:cubicBezTo>
                  <a:pt x="121" y="98"/>
                  <a:pt x="121" y="99"/>
                  <a:pt x="122" y="99"/>
                </a:cubicBezTo>
                <a:close/>
                <a:moveTo>
                  <a:pt x="128" y="114"/>
                </a:moveTo>
                <a:cubicBezTo>
                  <a:pt x="129" y="114"/>
                  <a:pt x="129" y="114"/>
                  <a:pt x="129" y="114"/>
                </a:cubicBezTo>
                <a:cubicBezTo>
                  <a:pt x="129" y="114"/>
                  <a:pt x="129" y="113"/>
                  <a:pt x="128" y="114"/>
                </a:cubicBezTo>
                <a:close/>
                <a:moveTo>
                  <a:pt x="126" y="112"/>
                </a:moveTo>
                <a:cubicBezTo>
                  <a:pt x="128" y="111"/>
                  <a:pt x="126" y="109"/>
                  <a:pt x="124" y="111"/>
                </a:cubicBezTo>
                <a:cubicBezTo>
                  <a:pt x="124" y="110"/>
                  <a:pt x="124" y="110"/>
                  <a:pt x="123" y="110"/>
                </a:cubicBezTo>
                <a:cubicBezTo>
                  <a:pt x="123" y="110"/>
                  <a:pt x="123" y="110"/>
                  <a:pt x="122" y="110"/>
                </a:cubicBezTo>
                <a:cubicBezTo>
                  <a:pt x="122" y="111"/>
                  <a:pt x="121" y="111"/>
                  <a:pt x="121" y="112"/>
                </a:cubicBezTo>
                <a:cubicBezTo>
                  <a:pt x="122" y="111"/>
                  <a:pt x="124" y="112"/>
                  <a:pt x="126" y="112"/>
                </a:cubicBezTo>
                <a:close/>
                <a:moveTo>
                  <a:pt x="124" y="114"/>
                </a:moveTo>
                <a:cubicBezTo>
                  <a:pt x="125" y="114"/>
                  <a:pt x="125" y="114"/>
                  <a:pt x="125" y="115"/>
                </a:cubicBezTo>
                <a:cubicBezTo>
                  <a:pt x="125" y="114"/>
                  <a:pt x="126" y="114"/>
                  <a:pt x="126" y="114"/>
                </a:cubicBezTo>
                <a:cubicBezTo>
                  <a:pt x="125" y="113"/>
                  <a:pt x="127" y="113"/>
                  <a:pt x="127" y="112"/>
                </a:cubicBezTo>
                <a:cubicBezTo>
                  <a:pt x="126" y="113"/>
                  <a:pt x="125" y="113"/>
                  <a:pt x="124" y="114"/>
                </a:cubicBezTo>
                <a:close/>
                <a:moveTo>
                  <a:pt x="129" y="120"/>
                </a:moveTo>
                <a:cubicBezTo>
                  <a:pt x="129" y="121"/>
                  <a:pt x="130" y="120"/>
                  <a:pt x="130" y="120"/>
                </a:cubicBezTo>
                <a:cubicBezTo>
                  <a:pt x="130" y="120"/>
                  <a:pt x="130" y="120"/>
                  <a:pt x="129" y="120"/>
                </a:cubicBezTo>
                <a:close/>
                <a:moveTo>
                  <a:pt x="126" y="115"/>
                </a:moveTo>
                <a:cubicBezTo>
                  <a:pt x="126" y="115"/>
                  <a:pt x="127" y="115"/>
                  <a:pt x="126" y="115"/>
                </a:cubicBezTo>
                <a:close/>
                <a:moveTo>
                  <a:pt x="68" y="7"/>
                </a:moveTo>
                <a:cubicBezTo>
                  <a:pt x="69" y="7"/>
                  <a:pt x="68" y="7"/>
                  <a:pt x="68" y="7"/>
                </a:cubicBezTo>
                <a:close/>
                <a:moveTo>
                  <a:pt x="68" y="7"/>
                </a:moveTo>
                <a:cubicBezTo>
                  <a:pt x="68" y="7"/>
                  <a:pt x="68" y="7"/>
                  <a:pt x="68" y="7"/>
                </a:cubicBezTo>
                <a:close/>
                <a:moveTo>
                  <a:pt x="128" y="120"/>
                </a:moveTo>
                <a:cubicBezTo>
                  <a:pt x="128" y="121"/>
                  <a:pt x="129" y="120"/>
                  <a:pt x="128" y="120"/>
                </a:cubicBezTo>
                <a:close/>
                <a:moveTo>
                  <a:pt x="123" y="115"/>
                </a:moveTo>
                <a:cubicBezTo>
                  <a:pt x="123" y="114"/>
                  <a:pt x="123" y="114"/>
                  <a:pt x="123" y="113"/>
                </a:cubicBezTo>
                <a:cubicBezTo>
                  <a:pt x="123" y="114"/>
                  <a:pt x="122" y="114"/>
                  <a:pt x="122" y="114"/>
                </a:cubicBezTo>
                <a:cubicBezTo>
                  <a:pt x="123" y="115"/>
                  <a:pt x="121" y="115"/>
                  <a:pt x="122" y="115"/>
                </a:cubicBezTo>
                <a:cubicBezTo>
                  <a:pt x="122" y="115"/>
                  <a:pt x="124" y="116"/>
                  <a:pt x="124" y="115"/>
                </a:cubicBezTo>
                <a:cubicBezTo>
                  <a:pt x="123" y="115"/>
                  <a:pt x="123" y="115"/>
                  <a:pt x="123" y="115"/>
                </a:cubicBezTo>
                <a:close/>
                <a:moveTo>
                  <a:pt x="120" y="114"/>
                </a:moveTo>
                <a:cubicBezTo>
                  <a:pt x="121" y="114"/>
                  <a:pt x="122" y="115"/>
                  <a:pt x="122" y="114"/>
                </a:cubicBezTo>
                <a:cubicBezTo>
                  <a:pt x="121" y="114"/>
                  <a:pt x="121" y="114"/>
                  <a:pt x="120" y="114"/>
                </a:cubicBezTo>
                <a:close/>
                <a:moveTo>
                  <a:pt x="117" y="111"/>
                </a:moveTo>
                <a:cubicBezTo>
                  <a:pt x="117" y="111"/>
                  <a:pt x="116" y="111"/>
                  <a:pt x="115" y="112"/>
                </a:cubicBezTo>
                <a:cubicBezTo>
                  <a:pt x="116" y="113"/>
                  <a:pt x="117" y="112"/>
                  <a:pt x="117" y="112"/>
                </a:cubicBezTo>
                <a:cubicBezTo>
                  <a:pt x="118" y="112"/>
                  <a:pt x="118" y="112"/>
                  <a:pt x="119" y="112"/>
                </a:cubicBezTo>
                <a:cubicBezTo>
                  <a:pt x="119" y="111"/>
                  <a:pt x="119" y="111"/>
                  <a:pt x="119" y="110"/>
                </a:cubicBezTo>
                <a:cubicBezTo>
                  <a:pt x="118" y="111"/>
                  <a:pt x="118" y="111"/>
                  <a:pt x="117" y="111"/>
                </a:cubicBezTo>
                <a:close/>
                <a:moveTo>
                  <a:pt x="120" y="113"/>
                </a:moveTo>
                <a:cubicBezTo>
                  <a:pt x="120" y="113"/>
                  <a:pt x="120" y="114"/>
                  <a:pt x="120" y="114"/>
                </a:cubicBezTo>
                <a:cubicBezTo>
                  <a:pt x="120" y="114"/>
                  <a:pt x="120" y="113"/>
                  <a:pt x="120" y="113"/>
                </a:cubicBezTo>
                <a:cubicBezTo>
                  <a:pt x="120" y="113"/>
                  <a:pt x="120" y="113"/>
                  <a:pt x="120" y="113"/>
                </a:cubicBezTo>
                <a:cubicBezTo>
                  <a:pt x="120" y="113"/>
                  <a:pt x="120" y="113"/>
                  <a:pt x="120" y="113"/>
                </a:cubicBezTo>
                <a:close/>
                <a:moveTo>
                  <a:pt x="118" y="115"/>
                </a:moveTo>
                <a:cubicBezTo>
                  <a:pt x="118" y="116"/>
                  <a:pt x="119" y="116"/>
                  <a:pt x="119" y="116"/>
                </a:cubicBezTo>
                <a:cubicBezTo>
                  <a:pt x="119" y="115"/>
                  <a:pt x="118" y="115"/>
                  <a:pt x="118" y="115"/>
                </a:cubicBezTo>
                <a:close/>
                <a:moveTo>
                  <a:pt x="117" y="114"/>
                </a:moveTo>
                <a:cubicBezTo>
                  <a:pt x="117" y="114"/>
                  <a:pt x="117" y="114"/>
                  <a:pt x="117" y="114"/>
                </a:cubicBezTo>
                <a:cubicBezTo>
                  <a:pt x="117" y="114"/>
                  <a:pt x="117" y="114"/>
                  <a:pt x="117" y="113"/>
                </a:cubicBezTo>
                <a:cubicBezTo>
                  <a:pt x="117" y="114"/>
                  <a:pt x="117" y="114"/>
                  <a:pt x="117" y="114"/>
                </a:cubicBezTo>
                <a:close/>
                <a:moveTo>
                  <a:pt x="114" y="113"/>
                </a:moveTo>
                <a:cubicBezTo>
                  <a:pt x="114" y="114"/>
                  <a:pt x="114" y="114"/>
                  <a:pt x="114" y="115"/>
                </a:cubicBezTo>
                <a:cubicBezTo>
                  <a:pt x="115" y="114"/>
                  <a:pt x="115" y="115"/>
                  <a:pt x="115" y="114"/>
                </a:cubicBezTo>
                <a:cubicBezTo>
                  <a:pt x="115" y="114"/>
                  <a:pt x="115" y="113"/>
                  <a:pt x="114" y="113"/>
                </a:cubicBezTo>
                <a:close/>
                <a:moveTo>
                  <a:pt x="113" y="112"/>
                </a:moveTo>
                <a:cubicBezTo>
                  <a:pt x="113" y="112"/>
                  <a:pt x="114" y="112"/>
                  <a:pt x="114" y="112"/>
                </a:cubicBezTo>
                <a:cubicBezTo>
                  <a:pt x="114" y="112"/>
                  <a:pt x="114" y="112"/>
                  <a:pt x="113" y="111"/>
                </a:cubicBezTo>
                <a:cubicBezTo>
                  <a:pt x="113" y="111"/>
                  <a:pt x="113" y="112"/>
                  <a:pt x="113" y="112"/>
                </a:cubicBezTo>
                <a:close/>
                <a:moveTo>
                  <a:pt x="106" y="100"/>
                </a:moveTo>
                <a:cubicBezTo>
                  <a:pt x="106" y="100"/>
                  <a:pt x="107" y="100"/>
                  <a:pt x="106" y="100"/>
                </a:cubicBezTo>
                <a:close/>
                <a:moveTo>
                  <a:pt x="111" y="114"/>
                </a:moveTo>
                <a:cubicBezTo>
                  <a:pt x="112" y="114"/>
                  <a:pt x="112" y="115"/>
                  <a:pt x="113" y="115"/>
                </a:cubicBezTo>
                <a:cubicBezTo>
                  <a:pt x="113" y="114"/>
                  <a:pt x="113" y="114"/>
                  <a:pt x="113" y="113"/>
                </a:cubicBezTo>
                <a:cubicBezTo>
                  <a:pt x="113" y="113"/>
                  <a:pt x="112" y="113"/>
                  <a:pt x="111" y="114"/>
                </a:cubicBezTo>
                <a:close/>
                <a:moveTo>
                  <a:pt x="112" y="112"/>
                </a:moveTo>
                <a:cubicBezTo>
                  <a:pt x="112" y="112"/>
                  <a:pt x="111" y="112"/>
                  <a:pt x="111" y="112"/>
                </a:cubicBezTo>
                <a:cubicBezTo>
                  <a:pt x="112" y="113"/>
                  <a:pt x="112" y="113"/>
                  <a:pt x="113" y="113"/>
                </a:cubicBezTo>
                <a:cubicBezTo>
                  <a:pt x="113" y="112"/>
                  <a:pt x="112" y="112"/>
                  <a:pt x="112" y="112"/>
                </a:cubicBezTo>
                <a:close/>
                <a:moveTo>
                  <a:pt x="109" y="115"/>
                </a:moveTo>
                <a:cubicBezTo>
                  <a:pt x="109" y="115"/>
                  <a:pt x="110" y="115"/>
                  <a:pt x="110" y="115"/>
                </a:cubicBezTo>
                <a:cubicBezTo>
                  <a:pt x="110" y="115"/>
                  <a:pt x="110" y="115"/>
                  <a:pt x="110" y="114"/>
                </a:cubicBezTo>
                <a:cubicBezTo>
                  <a:pt x="110" y="115"/>
                  <a:pt x="110" y="114"/>
                  <a:pt x="109" y="115"/>
                </a:cubicBezTo>
                <a:close/>
                <a:moveTo>
                  <a:pt x="109" y="115"/>
                </a:moveTo>
                <a:cubicBezTo>
                  <a:pt x="109" y="115"/>
                  <a:pt x="109" y="115"/>
                  <a:pt x="109" y="115"/>
                </a:cubicBezTo>
                <a:close/>
                <a:moveTo>
                  <a:pt x="106" y="115"/>
                </a:moveTo>
                <a:cubicBezTo>
                  <a:pt x="106" y="115"/>
                  <a:pt x="106" y="115"/>
                  <a:pt x="107" y="115"/>
                </a:cubicBezTo>
                <a:cubicBezTo>
                  <a:pt x="107" y="115"/>
                  <a:pt x="107" y="114"/>
                  <a:pt x="107" y="114"/>
                </a:cubicBezTo>
                <a:cubicBezTo>
                  <a:pt x="106" y="114"/>
                  <a:pt x="106" y="114"/>
                  <a:pt x="106" y="115"/>
                </a:cubicBezTo>
                <a:close/>
                <a:moveTo>
                  <a:pt x="106" y="116"/>
                </a:moveTo>
                <a:cubicBezTo>
                  <a:pt x="107" y="116"/>
                  <a:pt x="108" y="117"/>
                  <a:pt x="108" y="116"/>
                </a:cubicBezTo>
                <a:cubicBezTo>
                  <a:pt x="107" y="116"/>
                  <a:pt x="106" y="116"/>
                  <a:pt x="106" y="116"/>
                </a:cubicBezTo>
                <a:close/>
                <a:moveTo>
                  <a:pt x="106" y="115"/>
                </a:moveTo>
                <a:cubicBezTo>
                  <a:pt x="105" y="114"/>
                  <a:pt x="105" y="115"/>
                  <a:pt x="104" y="115"/>
                </a:cubicBezTo>
                <a:cubicBezTo>
                  <a:pt x="104" y="115"/>
                  <a:pt x="105" y="115"/>
                  <a:pt x="105" y="116"/>
                </a:cubicBezTo>
                <a:cubicBezTo>
                  <a:pt x="105" y="116"/>
                  <a:pt x="104" y="116"/>
                  <a:pt x="104" y="116"/>
                </a:cubicBezTo>
                <a:cubicBezTo>
                  <a:pt x="105" y="117"/>
                  <a:pt x="105" y="116"/>
                  <a:pt x="105" y="116"/>
                </a:cubicBezTo>
                <a:cubicBezTo>
                  <a:pt x="105" y="116"/>
                  <a:pt x="105" y="115"/>
                  <a:pt x="106" y="115"/>
                </a:cubicBezTo>
                <a:close/>
                <a:moveTo>
                  <a:pt x="106" y="116"/>
                </a:moveTo>
                <a:cubicBezTo>
                  <a:pt x="106" y="116"/>
                  <a:pt x="106" y="116"/>
                  <a:pt x="106" y="116"/>
                </a:cubicBezTo>
                <a:cubicBezTo>
                  <a:pt x="106" y="116"/>
                  <a:pt x="105" y="116"/>
                  <a:pt x="105" y="116"/>
                </a:cubicBezTo>
                <a:cubicBezTo>
                  <a:pt x="105" y="116"/>
                  <a:pt x="106" y="116"/>
                  <a:pt x="106" y="116"/>
                </a:cubicBezTo>
                <a:close/>
                <a:moveTo>
                  <a:pt x="104" y="115"/>
                </a:moveTo>
                <a:cubicBezTo>
                  <a:pt x="104" y="115"/>
                  <a:pt x="104" y="115"/>
                  <a:pt x="104" y="115"/>
                </a:cubicBezTo>
                <a:cubicBezTo>
                  <a:pt x="104" y="115"/>
                  <a:pt x="104" y="115"/>
                  <a:pt x="104" y="115"/>
                </a:cubicBezTo>
                <a:cubicBezTo>
                  <a:pt x="104" y="115"/>
                  <a:pt x="104" y="115"/>
                  <a:pt x="104" y="115"/>
                </a:cubicBezTo>
                <a:close/>
                <a:moveTo>
                  <a:pt x="98" y="115"/>
                </a:moveTo>
                <a:cubicBezTo>
                  <a:pt x="99" y="115"/>
                  <a:pt x="99" y="114"/>
                  <a:pt x="99" y="114"/>
                </a:cubicBezTo>
                <a:cubicBezTo>
                  <a:pt x="98" y="114"/>
                  <a:pt x="97" y="114"/>
                  <a:pt x="97" y="115"/>
                </a:cubicBezTo>
                <a:cubicBezTo>
                  <a:pt x="98" y="115"/>
                  <a:pt x="98" y="115"/>
                  <a:pt x="98" y="116"/>
                </a:cubicBezTo>
                <a:cubicBezTo>
                  <a:pt x="100" y="115"/>
                  <a:pt x="101" y="116"/>
                  <a:pt x="102" y="115"/>
                </a:cubicBezTo>
                <a:cubicBezTo>
                  <a:pt x="102" y="115"/>
                  <a:pt x="102" y="115"/>
                  <a:pt x="102" y="115"/>
                </a:cubicBezTo>
                <a:cubicBezTo>
                  <a:pt x="101" y="115"/>
                  <a:pt x="99" y="116"/>
                  <a:pt x="98" y="115"/>
                </a:cubicBezTo>
                <a:close/>
                <a:moveTo>
                  <a:pt x="103" y="116"/>
                </a:moveTo>
                <a:cubicBezTo>
                  <a:pt x="103" y="116"/>
                  <a:pt x="102" y="116"/>
                  <a:pt x="102" y="116"/>
                </a:cubicBezTo>
                <a:cubicBezTo>
                  <a:pt x="102" y="117"/>
                  <a:pt x="103" y="117"/>
                  <a:pt x="103" y="116"/>
                </a:cubicBezTo>
                <a:close/>
                <a:moveTo>
                  <a:pt x="101" y="117"/>
                </a:moveTo>
                <a:cubicBezTo>
                  <a:pt x="101" y="117"/>
                  <a:pt x="102" y="117"/>
                  <a:pt x="102" y="116"/>
                </a:cubicBezTo>
                <a:cubicBezTo>
                  <a:pt x="102" y="116"/>
                  <a:pt x="101" y="116"/>
                  <a:pt x="101" y="117"/>
                </a:cubicBezTo>
                <a:close/>
                <a:moveTo>
                  <a:pt x="98" y="117"/>
                </a:moveTo>
                <a:cubicBezTo>
                  <a:pt x="98" y="117"/>
                  <a:pt x="99" y="117"/>
                  <a:pt x="99" y="116"/>
                </a:cubicBezTo>
                <a:cubicBezTo>
                  <a:pt x="98" y="117"/>
                  <a:pt x="98" y="116"/>
                  <a:pt x="98" y="117"/>
                </a:cubicBezTo>
                <a:close/>
                <a:moveTo>
                  <a:pt x="92" y="116"/>
                </a:moveTo>
                <a:cubicBezTo>
                  <a:pt x="92" y="115"/>
                  <a:pt x="92" y="115"/>
                  <a:pt x="91" y="115"/>
                </a:cubicBezTo>
                <a:cubicBezTo>
                  <a:pt x="91" y="115"/>
                  <a:pt x="90" y="115"/>
                  <a:pt x="90" y="116"/>
                </a:cubicBezTo>
                <a:cubicBezTo>
                  <a:pt x="90" y="116"/>
                  <a:pt x="90" y="117"/>
                  <a:pt x="90" y="117"/>
                </a:cubicBezTo>
                <a:cubicBezTo>
                  <a:pt x="92" y="118"/>
                  <a:pt x="94" y="116"/>
                  <a:pt x="95" y="115"/>
                </a:cubicBezTo>
                <a:cubicBezTo>
                  <a:pt x="96" y="116"/>
                  <a:pt x="96" y="116"/>
                  <a:pt x="97" y="116"/>
                </a:cubicBezTo>
                <a:cubicBezTo>
                  <a:pt x="97" y="114"/>
                  <a:pt x="94" y="115"/>
                  <a:pt x="92" y="116"/>
                </a:cubicBezTo>
                <a:close/>
                <a:moveTo>
                  <a:pt x="92" y="117"/>
                </a:moveTo>
                <a:cubicBezTo>
                  <a:pt x="91" y="117"/>
                  <a:pt x="91" y="117"/>
                  <a:pt x="91" y="117"/>
                </a:cubicBezTo>
                <a:cubicBezTo>
                  <a:pt x="91" y="117"/>
                  <a:pt x="91" y="116"/>
                  <a:pt x="91" y="116"/>
                </a:cubicBezTo>
                <a:cubicBezTo>
                  <a:pt x="91" y="116"/>
                  <a:pt x="91" y="116"/>
                  <a:pt x="92" y="117"/>
                </a:cubicBezTo>
                <a:close/>
                <a:moveTo>
                  <a:pt x="159" y="242"/>
                </a:moveTo>
                <a:cubicBezTo>
                  <a:pt x="159" y="243"/>
                  <a:pt x="159" y="243"/>
                  <a:pt x="160" y="242"/>
                </a:cubicBezTo>
                <a:cubicBezTo>
                  <a:pt x="159" y="242"/>
                  <a:pt x="159" y="242"/>
                  <a:pt x="159" y="242"/>
                </a:cubicBezTo>
                <a:close/>
                <a:moveTo>
                  <a:pt x="94" y="121"/>
                </a:moveTo>
                <a:cubicBezTo>
                  <a:pt x="93" y="121"/>
                  <a:pt x="94" y="122"/>
                  <a:pt x="94" y="121"/>
                </a:cubicBezTo>
                <a:close/>
                <a:moveTo>
                  <a:pt x="157" y="241"/>
                </a:moveTo>
                <a:cubicBezTo>
                  <a:pt x="157" y="242"/>
                  <a:pt x="157" y="242"/>
                  <a:pt x="158" y="241"/>
                </a:cubicBezTo>
                <a:cubicBezTo>
                  <a:pt x="158" y="241"/>
                  <a:pt x="157" y="241"/>
                  <a:pt x="157" y="241"/>
                </a:cubicBezTo>
                <a:close/>
                <a:moveTo>
                  <a:pt x="89" y="115"/>
                </a:moveTo>
                <a:cubicBezTo>
                  <a:pt x="89" y="115"/>
                  <a:pt x="89" y="115"/>
                  <a:pt x="89" y="115"/>
                </a:cubicBezTo>
                <a:cubicBezTo>
                  <a:pt x="89" y="115"/>
                  <a:pt x="88" y="115"/>
                  <a:pt x="89" y="115"/>
                </a:cubicBezTo>
                <a:close/>
                <a:moveTo>
                  <a:pt x="88" y="116"/>
                </a:moveTo>
                <a:cubicBezTo>
                  <a:pt x="88" y="116"/>
                  <a:pt x="88" y="116"/>
                  <a:pt x="88" y="116"/>
                </a:cubicBezTo>
                <a:cubicBezTo>
                  <a:pt x="88" y="116"/>
                  <a:pt x="87" y="116"/>
                  <a:pt x="88" y="116"/>
                </a:cubicBezTo>
                <a:close/>
                <a:moveTo>
                  <a:pt x="92" y="123"/>
                </a:moveTo>
                <a:cubicBezTo>
                  <a:pt x="92" y="123"/>
                  <a:pt x="92" y="123"/>
                  <a:pt x="92" y="123"/>
                </a:cubicBezTo>
                <a:cubicBezTo>
                  <a:pt x="92" y="123"/>
                  <a:pt x="92" y="123"/>
                  <a:pt x="92" y="123"/>
                </a:cubicBezTo>
                <a:cubicBezTo>
                  <a:pt x="92" y="123"/>
                  <a:pt x="92" y="123"/>
                  <a:pt x="92" y="123"/>
                </a:cubicBezTo>
                <a:close/>
                <a:moveTo>
                  <a:pt x="91" y="121"/>
                </a:moveTo>
                <a:cubicBezTo>
                  <a:pt x="90" y="121"/>
                  <a:pt x="90" y="121"/>
                  <a:pt x="89" y="121"/>
                </a:cubicBezTo>
                <a:cubicBezTo>
                  <a:pt x="90" y="122"/>
                  <a:pt x="90" y="122"/>
                  <a:pt x="91" y="122"/>
                </a:cubicBezTo>
                <a:cubicBezTo>
                  <a:pt x="91" y="121"/>
                  <a:pt x="91" y="121"/>
                  <a:pt x="91" y="121"/>
                </a:cubicBezTo>
                <a:close/>
                <a:moveTo>
                  <a:pt x="154" y="242"/>
                </a:moveTo>
                <a:cubicBezTo>
                  <a:pt x="154" y="242"/>
                  <a:pt x="155" y="242"/>
                  <a:pt x="155" y="242"/>
                </a:cubicBezTo>
                <a:cubicBezTo>
                  <a:pt x="155" y="242"/>
                  <a:pt x="154" y="242"/>
                  <a:pt x="154" y="242"/>
                </a:cubicBezTo>
                <a:close/>
                <a:moveTo>
                  <a:pt x="157" y="250"/>
                </a:moveTo>
                <a:cubicBezTo>
                  <a:pt x="158" y="250"/>
                  <a:pt x="158" y="250"/>
                  <a:pt x="159" y="249"/>
                </a:cubicBezTo>
                <a:cubicBezTo>
                  <a:pt x="158" y="249"/>
                  <a:pt x="157" y="249"/>
                  <a:pt x="157" y="250"/>
                </a:cubicBezTo>
                <a:close/>
                <a:moveTo>
                  <a:pt x="86" y="116"/>
                </a:moveTo>
                <a:cubicBezTo>
                  <a:pt x="85" y="116"/>
                  <a:pt x="85" y="116"/>
                  <a:pt x="85" y="116"/>
                </a:cubicBezTo>
                <a:cubicBezTo>
                  <a:pt x="86" y="116"/>
                  <a:pt x="86" y="117"/>
                  <a:pt x="86" y="117"/>
                </a:cubicBezTo>
                <a:cubicBezTo>
                  <a:pt x="86" y="116"/>
                  <a:pt x="86" y="116"/>
                  <a:pt x="86" y="116"/>
                </a:cubicBezTo>
                <a:close/>
                <a:moveTo>
                  <a:pt x="88" y="122"/>
                </a:moveTo>
                <a:cubicBezTo>
                  <a:pt x="89" y="122"/>
                  <a:pt x="89" y="122"/>
                  <a:pt x="89" y="121"/>
                </a:cubicBezTo>
                <a:cubicBezTo>
                  <a:pt x="89" y="121"/>
                  <a:pt x="88" y="121"/>
                  <a:pt x="88" y="122"/>
                </a:cubicBezTo>
                <a:close/>
                <a:moveTo>
                  <a:pt x="153" y="244"/>
                </a:moveTo>
                <a:cubicBezTo>
                  <a:pt x="153" y="245"/>
                  <a:pt x="155" y="244"/>
                  <a:pt x="154" y="244"/>
                </a:cubicBezTo>
                <a:cubicBezTo>
                  <a:pt x="154" y="244"/>
                  <a:pt x="153" y="244"/>
                  <a:pt x="153" y="244"/>
                </a:cubicBezTo>
                <a:close/>
                <a:moveTo>
                  <a:pt x="157" y="251"/>
                </a:moveTo>
                <a:cubicBezTo>
                  <a:pt x="158" y="251"/>
                  <a:pt x="158" y="251"/>
                  <a:pt x="158" y="251"/>
                </a:cubicBezTo>
                <a:cubicBezTo>
                  <a:pt x="158" y="251"/>
                  <a:pt x="158" y="251"/>
                  <a:pt x="158" y="251"/>
                </a:cubicBezTo>
                <a:cubicBezTo>
                  <a:pt x="158" y="251"/>
                  <a:pt x="158" y="251"/>
                  <a:pt x="158" y="251"/>
                </a:cubicBezTo>
                <a:cubicBezTo>
                  <a:pt x="158" y="251"/>
                  <a:pt x="158" y="251"/>
                  <a:pt x="157" y="251"/>
                </a:cubicBezTo>
                <a:close/>
                <a:moveTo>
                  <a:pt x="152" y="244"/>
                </a:moveTo>
                <a:cubicBezTo>
                  <a:pt x="152" y="244"/>
                  <a:pt x="152" y="244"/>
                  <a:pt x="152" y="244"/>
                </a:cubicBezTo>
                <a:cubicBezTo>
                  <a:pt x="153" y="244"/>
                  <a:pt x="152" y="244"/>
                  <a:pt x="152" y="244"/>
                </a:cubicBezTo>
                <a:close/>
                <a:moveTo>
                  <a:pt x="87" y="123"/>
                </a:moveTo>
                <a:cubicBezTo>
                  <a:pt x="87" y="123"/>
                  <a:pt x="88" y="123"/>
                  <a:pt x="87" y="123"/>
                </a:cubicBezTo>
                <a:close/>
                <a:moveTo>
                  <a:pt x="83" y="122"/>
                </a:moveTo>
                <a:cubicBezTo>
                  <a:pt x="83" y="122"/>
                  <a:pt x="83" y="122"/>
                  <a:pt x="83" y="122"/>
                </a:cubicBezTo>
                <a:cubicBezTo>
                  <a:pt x="82" y="120"/>
                  <a:pt x="80" y="122"/>
                  <a:pt x="78" y="121"/>
                </a:cubicBezTo>
                <a:cubicBezTo>
                  <a:pt x="77" y="121"/>
                  <a:pt x="77" y="121"/>
                  <a:pt x="77" y="122"/>
                </a:cubicBezTo>
                <a:cubicBezTo>
                  <a:pt x="75" y="122"/>
                  <a:pt x="74" y="121"/>
                  <a:pt x="73" y="122"/>
                </a:cubicBezTo>
                <a:cubicBezTo>
                  <a:pt x="72" y="121"/>
                  <a:pt x="72" y="121"/>
                  <a:pt x="71" y="121"/>
                </a:cubicBezTo>
                <a:cubicBezTo>
                  <a:pt x="69" y="122"/>
                  <a:pt x="67" y="123"/>
                  <a:pt x="65" y="123"/>
                </a:cubicBezTo>
                <a:cubicBezTo>
                  <a:pt x="66" y="124"/>
                  <a:pt x="66" y="123"/>
                  <a:pt x="67" y="123"/>
                </a:cubicBezTo>
                <a:cubicBezTo>
                  <a:pt x="65" y="124"/>
                  <a:pt x="62" y="124"/>
                  <a:pt x="61" y="125"/>
                </a:cubicBezTo>
                <a:cubicBezTo>
                  <a:pt x="64" y="125"/>
                  <a:pt x="68" y="125"/>
                  <a:pt x="71" y="124"/>
                </a:cubicBezTo>
                <a:cubicBezTo>
                  <a:pt x="72" y="124"/>
                  <a:pt x="71" y="123"/>
                  <a:pt x="71" y="123"/>
                </a:cubicBezTo>
                <a:cubicBezTo>
                  <a:pt x="72" y="123"/>
                  <a:pt x="72" y="124"/>
                  <a:pt x="73" y="124"/>
                </a:cubicBezTo>
                <a:cubicBezTo>
                  <a:pt x="74" y="124"/>
                  <a:pt x="73" y="123"/>
                  <a:pt x="74" y="123"/>
                </a:cubicBezTo>
                <a:cubicBezTo>
                  <a:pt x="75" y="123"/>
                  <a:pt x="75" y="124"/>
                  <a:pt x="75" y="124"/>
                </a:cubicBezTo>
                <a:cubicBezTo>
                  <a:pt x="78" y="124"/>
                  <a:pt x="80" y="122"/>
                  <a:pt x="83" y="122"/>
                </a:cubicBezTo>
                <a:close/>
                <a:moveTo>
                  <a:pt x="65" y="95"/>
                </a:moveTo>
                <a:cubicBezTo>
                  <a:pt x="65" y="95"/>
                  <a:pt x="65" y="95"/>
                  <a:pt x="66" y="95"/>
                </a:cubicBezTo>
                <a:cubicBezTo>
                  <a:pt x="66" y="95"/>
                  <a:pt x="65" y="95"/>
                  <a:pt x="65" y="95"/>
                </a:cubicBezTo>
                <a:close/>
                <a:moveTo>
                  <a:pt x="66" y="121"/>
                </a:moveTo>
                <a:cubicBezTo>
                  <a:pt x="67" y="121"/>
                  <a:pt x="69" y="122"/>
                  <a:pt x="70" y="121"/>
                </a:cubicBezTo>
                <a:cubicBezTo>
                  <a:pt x="69" y="121"/>
                  <a:pt x="67" y="120"/>
                  <a:pt x="66" y="121"/>
                </a:cubicBezTo>
                <a:close/>
                <a:moveTo>
                  <a:pt x="62" y="122"/>
                </a:moveTo>
                <a:cubicBezTo>
                  <a:pt x="63" y="122"/>
                  <a:pt x="64" y="122"/>
                  <a:pt x="65" y="121"/>
                </a:cubicBezTo>
                <a:cubicBezTo>
                  <a:pt x="64" y="121"/>
                  <a:pt x="63" y="121"/>
                  <a:pt x="62" y="122"/>
                </a:cubicBezTo>
                <a:close/>
                <a:moveTo>
                  <a:pt x="60" y="125"/>
                </a:moveTo>
                <a:cubicBezTo>
                  <a:pt x="60" y="125"/>
                  <a:pt x="60" y="126"/>
                  <a:pt x="60" y="126"/>
                </a:cubicBezTo>
                <a:cubicBezTo>
                  <a:pt x="60" y="126"/>
                  <a:pt x="60" y="125"/>
                  <a:pt x="61" y="125"/>
                </a:cubicBezTo>
                <a:cubicBezTo>
                  <a:pt x="61" y="125"/>
                  <a:pt x="60" y="125"/>
                  <a:pt x="60" y="125"/>
                </a:cubicBezTo>
                <a:cubicBezTo>
                  <a:pt x="60" y="125"/>
                  <a:pt x="60" y="125"/>
                  <a:pt x="60" y="125"/>
                </a:cubicBezTo>
                <a:close/>
                <a:moveTo>
                  <a:pt x="112" y="230"/>
                </a:moveTo>
                <a:cubicBezTo>
                  <a:pt x="113" y="230"/>
                  <a:pt x="114" y="230"/>
                  <a:pt x="113" y="230"/>
                </a:cubicBezTo>
                <a:cubicBezTo>
                  <a:pt x="113" y="230"/>
                  <a:pt x="113" y="229"/>
                  <a:pt x="112" y="230"/>
                </a:cubicBezTo>
                <a:close/>
                <a:moveTo>
                  <a:pt x="48" y="111"/>
                </a:moveTo>
                <a:cubicBezTo>
                  <a:pt x="48" y="111"/>
                  <a:pt x="48" y="111"/>
                  <a:pt x="49" y="111"/>
                </a:cubicBezTo>
                <a:cubicBezTo>
                  <a:pt x="49" y="111"/>
                  <a:pt x="49" y="111"/>
                  <a:pt x="49" y="111"/>
                </a:cubicBezTo>
                <a:cubicBezTo>
                  <a:pt x="49" y="111"/>
                  <a:pt x="49" y="111"/>
                  <a:pt x="49" y="111"/>
                </a:cubicBezTo>
                <a:cubicBezTo>
                  <a:pt x="49" y="111"/>
                  <a:pt x="49" y="111"/>
                  <a:pt x="48" y="111"/>
                </a:cubicBezTo>
                <a:close/>
                <a:moveTo>
                  <a:pt x="109" y="234"/>
                </a:moveTo>
                <a:cubicBezTo>
                  <a:pt x="109" y="234"/>
                  <a:pt x="109" y="234"/>
                  <a:pt x="109" y="234"/>
                </a:cubicBezTo>
                <a:cubicBezTo>
                  <a:pt x="109" y="234"/>
                  <a:pt x="109" y="234"/>
                  <a:pt x="109" y="234"/>
                </a:cubicBezTo>
                <a:cubicBezTo>
                  <a:pt x="109" y="234"/>
                  <a:pt x="109" y="234"/>
                  <a:pt x="109" y="234"/>
                </a:cubicBezTo>
                <a:close/>
                <a:moveTo>
                  <a:pt x="48" y="134"/>
                </a:moveTo>
                <a:cubicBezTo>
                  <a:pt x="47" y="134"/>
                  <a:pt x="46" y="135"/>
                  <a:pt x="46" y="135"/>
                </a:cubicBezTo>
                <a:cubicBezTo>
                  <a:pt x="46" y="135"/>
                  <a:pt x="46" y="134"/>
                  <a:pt x="45" y="134"/>
                </a:cubicBezTo>
                <a:cubicBezTo>
                  <a:pt x="44" y="135"/>
                  <a:pt x="42" y="134"/>
                  <a:pt x="41" y="136"/>
                </a:cubicBezTo>
                <a:cubicBezTo>
                  <a:pt x="42" y="137"/>
                  <a:pt x="44" y="136"/>
                  <a:pt x="45" y="136"/>
                </a:cubicBezTo>
                <a:cubicBezTo>
                  <a:pt x="46" y="136"/>
                  <a:pt x="47" y="135"/>
                  <a:pt x="48" y="135"/>
                </a:cubicBezTo>
                <a:cubicBezTo>
                  <a:pt x="48" y="135"/>
                  <a:pt x="48" y="135"/>
                  <a:pt x="49" y="135"/>
                </a:cubicBezTo>
                <a:cubicBezTo>
                  <a:pt x="49" y="134"/>
                  <a:pt x="48" y="134"/>
                  <a:pt x="48" y="134"/>
                </a:cubicBezTo>
                <a:close/>
                <a:moveTo>
                  <a:pt x="42" y="132"/>
                </a:moveTo>
                <a:cubicBezTo>
                  <a:pt x="42" y="133"/>
                  <a:pt x="42" y="133"/>
                  <a:pt x="42" y="133"/>
                </a:cubicBezTo>
                <a:cubicBezTo>
                  <a:pt x="44" y="132"/>
                  <a:pt x="45" y="133"/>
                  <a:pt x="46" y="132"/>
                </a:cubicBezTo>
                <a:cubicBezTo>
                  <a:pt x="45" y="131"/>
                  <a:pt x="43" y="132"/>
                  <a:pt x="42" y="132"/>
                </a:cubicBezTo>
                <a:close/>
                <a:moveTo>
                  <a:pt x="68" y="188"/>
                </a:moveTo>
                <a:cubicBezTo>
                  <a:pt x="68" y="189"/>
                  <a:pt x="68" y="189"/>
                  <a:pt x="68" y="188"/>
                </a:cubicBezTo>
                <a:cubicBezTo>
                  <a:pt x="68" y="188"/>
                  <a:pt x="68" y="188"/>
                  <a:pt x="68" y="188"/>
                </a:cubicBezTo>
                <a:close/>
                <a:moveTo>
                  <a:pt x="82" y="220"/>
                </a:moveTo>
                <a:cubicBezTo>
                  <a:pt x="82" y="220"/>
                  <a:pt x="83" y="220"/>
                  <a:pt x="82" y="219"/>
                </a:cubicBezTo>
                <a:cubicBezTo>
                  <a:pt x="82" y="219"/>
                  <a:pt x="82" y="219"/>
                  <a:pt x="82" y="220"/>
                </a:cubicBezTo>
                <a:close/>
                <a:moveTo>
                  <a:pt x="53" y="175"/>
                </a:moveTo>
                <a:cubicBezTo>
                  <a:pt x="53" y="175"/>
                  <a:pt x="53" y="175"/>
                  <a:pt x="53" y="175"/>
                </a:cubicBezTo>
                <a:cubicBezTo>
                  <a:pt x="53" y="175"/>
                  <a:pt x="54" y="175"/>
                  <a:pt x="54" y="175"/>
                </a:cubicBezTo>
                <a:cubicBezTo>
                  <a:pt x="54" y="175"/>
                  <a:pt x="54" y="175"/>
                  <a:pt x="53" y="175"/>
                </a:cubicBezTo>
                <a:cubicBezTo>
                  <a:pt x="53" y="175"/>
                  <a:pt x="53" y="175"/>
                  <a:pt x="53" y="175"/>
                </a:cubicBezTo>
                <a:close/>
                <a:moveTo>
                  <a:pt x="60" y="194"/>
                </a:moveTo>
                <a:cubicBezTo>
                  <a:pt x="59" y="194"/>
                  <a:pt x="60" y="194"/>
                  <a:pt x="60" y="194"/>
                </a:cubicBezTo>
                <a:close/>
                <a:moveTo>
                  <a:pt x="54" y="185"/>
                </a:moveTo>
                <a:cubicBezTo>
                  <a:pt x="53" y="185"/>
                  <a:pt x="54" y="186"/>
                  <a:pt x="54" y="185"/>
                </a:cubicBezTo>
                <a:close/>
                <a:moveTo>
                  <a:pt x="58" y="195"/>
                </a:moveTo>
                <a:cubicBezTo>
                  <a:pt x="58" y="195"/>
                  <a:pt x="59" y="196"/>
                  <a:pt x="58" y="196"/>
                </a:cubicBezTo>
                <a:cubicBezTo>
                  <a:pt x="58" y="196"/>
                  <a:pt x="57" y="195"/>
                  <a:pt x="57" y="196"/>
                </a:cubicBezTo>
                <a:cubicBezTo>
                  <a:pt x="57" y="197"/>
                  <a:pt x="58" y="196"/>
                  <a:pt x="58" y="197"/>
                </a:cubicBezTo>
                <a:cubicBezTo>
                  <a:pt x="59" y="196"/>
                  <a:pt x="60" y="196"/>
                  <a:pt x="60" y="196"/>
                </a:cubicBezTo>
                <a:cubicBezTo>
                  <a:pt x="60" y="195"/>
                  <a:pt x="59" y="195"/>
                  <a:pt x="58" y="195"/>
                </a:cubicBezTo>
                <a:close/>
                <a:moveTo>
                  <a:pt x="34" y="150"/>
                </a:moveTo>
                <a:cubicBezTo>
                  <a:pt x="35" y="150"/>
                  <a:pt x="35" y="149"/>
                  <a:pt x="35" y="149"/>
                </a:cubicBezTo>
                <a:cubicBezTo>
                  <a:pt x="34" y="149"/>
                  <a:pt x="34" y="149"/>
                  <a:pt x="34" y="150"/>
                </a:cubicBezTo>
                <a:close/>
                <a:moveTo>
                  <a:pt x="55" y="188"/>
                </a:moveTo>
                <a:cubicBezTo>
                  <a:pt x="55" y="188"/>
                  <a:pt x="55" y="187"/>
                  <a:pt x="54" y="187"/>
                </a:cubicBezTo>
                <a:cubicBezTo>
                  <a:pt x="54" y="188"/>
                  <a:pt x="55" y="188"/>
                  <a:pt x="55" y="188"/>
                </a:cubicBezTo>
                <a:close/>
                <a:moveTo>
                  <a:pt x="56" y="195"/>
                </a:moveTo>
                <a:cubicBezTo>
                  <a:pt x="57" y="194"/>
                  <a:pt x="57" y="194"/>
                  <a:pt x="58" y="194"/>
                </a:cubicBezTo>
                <a:cubicBezTo>
                  <a:pt x="57" y="193"/>
                  <a:pt x="56" y="194"/>
                  <a:pt x="56" y="195"/>
                </a:cubicBezTo>
                <a:close/>
                <a:moveTo>
                  <a:pt x="54" y="191"/>
                </a:moveTo>
                <a:cubicBezTo>
                  <a:pt x="54" y="191"/>
                  <a:pt x="54" y="191"/>
                  <a:pt x="54" y="191"/>
                </a:cubicBezTo>
                <a:close/>
                <a:moveTo>
                  <a:pt x="31" y="160"/>
                </a:moveTo>
                <a:cubicBezTo>
                  <a:pt x="30" y="160"/>
                  <a:pt x="30" y="162"/>
                  <a:pt x="31" y="162"/>
                </a:cubicBezTo>
                <a:cubicBezTo>
                  <a:pt x="32" y="162"/>
                  <a:pt x="32" y="162"/>
                  <a:pt x="32" y="162"/>
                </a:cubicBezTo>
                <a:cubicBezTo>
                  <a:pt x="32" y="161"/>
                  <a:pt x="32" y="160"/>
                  <a:pt x="31" y="160"/>
                </a:cubicBezTo>
                <a:close/>
                <a:moveTo>
                  <a:pt x="0" y="182"/>
                </a:moveTo>
                <a:cubicBezTo>
                  <a:pt x="0" y="182"/>
                  <a:pt x="0" y="182"/>
                  <a:pt x="0" y="182"/>
                </a:cubicBezTo>
                <a:cubicBezTo>
                  <a:pt x="0" y="182"/>
                  <a:pt x="0" y="182"/>
                  <a:pt x="0" y="182"/>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2E2E2E"/>
              </a:solidFill>
              <a:effectLst/>
              <a:uLnTx/>
              <a:uFillTx/>
              <a:latin typeface="Segoe UI Light 8"/>
              <a:ea typeface="微软雅黑" panose="020B0503020204020204" pitchFamily="34" charset="-122"/>
              <a:cs typeface="+mn-cs"/>
            </a:endParaRPr>
          </a:p>
        </p:txBody>
      </p:sp>
      <p:sp>
        <p:nvSpPr>
          <p:cNvPr id="4" name="Freeform 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a:spLocks noEditPoints="1"/>
          </p:cNvSpPr>
          <p:nvPr/>
        </p:nvSpPr>
        <p:spPr bwMode="auto">
          <a:xfrm>
            <a:off x="-2249462" y="-751085"/>
            <a:ext cx="15817089" cy="7086406"/>
          </a:xfrm>
          <a:custGeom>
            <a:avLst/>
            <a:gdLst>
              <a:gd name="T0" fmla="*/ 498 w 627"/>
              <a:gd name="T1" fmla="*/ 235 h 270"/>
              <a:gd name="T2" fmla="*/ 559 w 627"/>
              <a:gd name="T3" fmla="*/ 108 h 270"/>
              <a:gd name="T4" fmla="*/ 413 w 627"/>
              <a:gd name="T5" fmla="*/ 87 h 270"/>
              <a:gd name="T6" fmla="*/ 368 w 627"/>
              <a:gd name="T7" fmla="*/ 77 h 270"/>
              <a:gd name="T8" fmla="*/ 350 w 627"/>
              <a:gd name="T9" fmla="*/ 63 h 270"/>
              <a:gd name="T10" fmla="*/ 418 w 627"/>
              <a:gd name="T11" fmla="*/ 52 h 270"/>
              <a:gd name="T12" fmla="*/ 283 w 627"/>
              <a:gd name="T13" fmla="*/ 51 h 270"/>
              <a:gd name="T14" fmla="*/ 377 w 627"/>
              <a:gd name="T15" fmla="*/ 40 h 270"/>
              <a:gd name="T16" fmla="*/ 266 w 627"/>
              <a:gd name="T17" fmla="*/ 42 h 270"/>
              <a:gd name="T18" fmla="*/ 211 w 627"/>
              <a:gd name="T19" fmla="*/ 75 h 270"/>
              <a:gd name="T20" fmla="*/ 169 w 627"/>
              <a:gd name="T21" fmla="*/ 88 h 270"/>
              <a:gd name="T22" fmla="*/ 116 w 627"/>
              <a:gd name="T23" fmla="*/ 99 h 270"/>
              <a:gd name="T24" fmla="*/ 170 w 627"/>
              <a:gd name="T25" fmla="*/ 105 h 270"/>
              <a:gd name="T26" fmla="*/ 112 w 627"/>
              <a:gd name="T27" fmla="*/ 123 h 270"/>
              <a:gd name="T28" fmla="*/ 65 w 627"/>
              <a:gd name="T29" fmla="*/ 189 h 270"/>
              <a:gd name="T30" fmla="*/ 139 w 627"/>
              <a:gd name="T31" fmla="*/ 240 h 270"/>
              <a:gd name="T32" fmla="*/ 390 w 627"/>
              <a:gd name="T33" fmla="*/ 75 h 270"/>
              <a:gd name="T34" fmla="*/ 303 w 627"/>
              <a:gd name="T35" fmla="*/ 78 h 270"/>
              <a:gd name="T36" fmla="*/ 250 w 627"/>
              <a:gd name="T37" fmla="*/ 80 h 270"/>
              <a:gd name="T38" fmla="*/ 218 w 627"/>
              <a:gd name="T39" fmla="*/ 66 h 270"/>
              <a:gd name="T40" fmla="*/ 182 w 627"/>
              <a:gd name="T41" fmla="*/ 106 h 270"/>
              <a:gd name="T42" fmla="*/ 64 w 627"/>
              <a:gd name="T43" fmla="*/ 194 h 270"/>
              <a:gd name="T44" fmla="*/ 497 w 627"/>
              <a:gd name="T45" fmla="*/ 99 h 270"/>
              <a:gd name="T46" fmla="*/ 482 w 627"/>
              <a:gd name="T47" fmla="*/ 90 h 270"/>
              <a:gd name="T48" fmla="*/ 469 w 627"/>
              <a:gd name="T49" fmla="*/ 88 h 270"/>
              <a:gd name="T50" fmla="*/ 464 w 627"/>
              <a:gd name="T51" fmla="*/ 82 h 270"/>
              <a:gd name="T52" fmla="*/ 449 w 627"/>
              <a:gd name="T53" fmla="*/ 68 h 270"/>
              <a:gd name="T54" fmla="*/ 435 w 627"/>
              <a:gd name="T55" fmla="*/ 49 h 270"/>
              <a:gd name="T56" fmla="*/ 448 w 627"/>
              <a:gd name="T57" fmla="*/ 79 h 270"/>
              <a:gd name="T58" fmla="*/ 435 w 627"/>
              <a:gd name="T59" fmla="*/ 61 h 270"/>
              <a:gd name="T60" fmla="*/ 417 w 627"/>
              <a:gd name="T61" fmla="*/ 39 h 270"/>
              <a:gd name="T62" fmla="*/ 413 w 627"/>
              <a:gd name="T63" fmla="*/ 41 h 270"/>
              <a:gd name="T64" fmla="*/ 416 w 627"/>
              <a:gd name="T65" fmla="*/ 60 h 270"/>
              <a:gd name="T66" fmla="*/ 415 w 627"/>
              <a:gd name="T67" fmla="*/ 62 h 270"/>
              <a:gd name="T68" fmla="*/ 404 w 627"/>
              <a:gd name="T69" fmla="*/ 48 h 270"/>
              <a:gd name="T70" fmla="*/ 409 w 627"/>
              <a:gd name="T71" fmla="*/ 64 h 270"/>
              <a:gd name="T72" fmla="*/ 392 w 627"/>
              <a:gd name="T73" fmla="*/ 42 h 270"/>
              <a:gd name="T74" fmla="*/ 390 w 627"/>
              <a:gd name="T75" fmla="*/ 62 h 270"/>
              <a:gd name="T76" fmla="*/ 392 w 627"/>
              <a:gd name="T77" fmla="*/ 59 h 270"/>
              <a:gd name="T78" fmla="*/ 389 w 627"/>
              <a:gd name="T79" fmla="*/ 66 h 270"/>
              <a:gd name="T80" fmla="*/ 377 w 627"/>
              <a:gd name="T81" fmla="*/ 49 h 270"/>
              <a:gd name="T82" fmla="*/ 378 w 627"/>
              <a:gd name="T83" fmla="*/ 60 h 270"/>
              <a:gd name="T84" fmla="*/ 365 w 627"/>
              <a:gd name="T85" fmla="*/ 50 h 270"/>
              <a:gd name="T86" fmla="*/ 360 w 627"/>
              <a:gd name="T87" fmla="*/ 49 h 270"/>
              <a:gd name="T88" fmla="*/ 364 w 627"/>
              <a:gd name="T89" fmla="*/ 68 h 270"/>
              <a:gd name="T90" fmla="*/ 351 w 627"/>
              <a:gd name="T91" fmla="*/ 67 h 270"/>
              <a:gd name="T92" fmla="*/ 332 w 627"/>
              <a:gd name="T93" fmla="*/ 39 h 270"/>
              <a:gd name="T94" fmla="*/ 445 w 627"/>
              <a:gd name="T95" fmla="*/ 269 h 270"/>
              <a:gd name="T96" fmla="*/ 310 w 627"/>
              <a:gd name="T97" fmla="*/ 50 h 270"/>
              <a:gd name="T98" fmla="*/ 285 w 627"/>
              <a:gd name="T99" fmla="*/ 55 h 270"/>
              <a:gd name="T100" fmla="*/ 279 w 627"/>
              <a:gd name="T101" fmla="*/ 58 h 270"/>
              <a:gd name="T102" fmla="*/ 256 w 627"/>
              <a:gd name="T103" fmla="*/ 56 h 270"/>
              <a:gd name="T104" fmla="*/ 199 w 627"/>
              <a:gd name="T105" fmla="*/ 66 h 270"/>
              <a:gd name="T106" fmla="*/ 197 w 627"/>
              <a:gd name="T107" fmla="*/ 110 h 270"/>
              <a:gd name="T108" fmla="*/ 192 w 627"/>
              <a:gd name="T109" fmla="*/ 111 h 270"/>
              <a:gd name="T110" fmla="*/ 157 w 627"/>
              <a:gd name="T111" fmla="*/ 83 h 270"/>
              <a:gd name="T112" fmla="*/ 149 w 627"/>
              <a:gd name="T113" fmla="*/ 85 h 270"/>
              <a:gd name="T114" fmla="*/ 143 w 627"/>
              <a:gd name="T115" fmla="*/ 84 h 270"/>
              <a:gd name="T116" fmla="*/ 145 w 627"/>
              <a:gd name="T117" fmla="*/ 110 h 270"/>
              <a:gd name="T118" fmla="*/ 132 w 627"/>
              <a:gd name="T119" fmla="*/ 114 h 270"/>
              <a:gd name="T120" fmla="*/ 110 w 627"/>
              <a:gd name="T121" fmla="*/ 114 h 270"/>
              <a:gd name="T122" fmla="*/ 86 w 627"/>
              <a:gd name="T123" fmla="*/ 117 h 270"/>
              <a:gd name="T124" fmla="*/ 60 w 627"/>
              <a:gd name="T125"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7" h="270">
                <a:moveTo>
                  <a:pt x="627" y="13"/>
                </a:moveTo>
                <a:cubicBezTo>
                  <a:pt x="627" y="13"/>
                  <a:pt x="627" y="14"/>
                  <a:pt x="627" y="13"/>
                </a:cubicBezTo>
                <a:cubicBezTo>
                  <a:pt x="627" y="13"/>
                  <a:pt x="627" y="13"/>
                  <a:pt x="627" y="13"/>
                </a:cubicBezTo>
                <a:close/>
                <a:moveTo>
                  <a:pt x="159" y="250"/>
                </a:moveTo>
                <a:cubicBezTo>
                  <a:pt x="160" y="250"/>
                  <a:pt x="161" y="250"/>
                  <a:pt x="162" y="250"/>
                </a:cubicBezTo>
                <a:cubicBezTo>
                  <a:pt x="161" y="251"/>
                  <a:pt x="161" y="250"/>
                  <a:pt x="160" y="251"/>
                </a:cubicBezTo>
                <a:cubicBezTo>
                  <a:pt x="162" y="251"/>
                  <a:pt x="164" y="251"/>
                  <a:pt x="166" y="251"/>
                </a:cubicBezTo>
                <a:cubicBezTo>
                  <a:pt x="165" y="252"/>
                  <a:pt x="164" y="252"/>
                  <a:pt x="163" y="253"/>
                </a:cubicBezTo>
                <a:cubicBezTo>
                  <a:pt x="163" y="253"/>
                  <a:pt x="164" y="252"/>
                  <a:pt x="164" y="253"/>
                </a:cubicBezTo>
                <a:cubicBezTo>
                  <a:pt x="164" y="253"/>
                  <a:pt x="164" y="253"/>
                  <a:pt x="164" y="253"/>
                </a:cubicBezTo>
                <a:cubicBezTo>
                  <a:pt x="165" y="253"/>
                  <a:pt x="166" y="254"/>
                  <a:pt x="166" y="254"/>
                </a:cubicBezTo>
                <a:cubicBezTo>
                  <a:pt x="169" y="253"/>
                  <a:pt x="172" y="253"/>
                  <a:pt x="174" y="253"/>
                </a:cubicBezTo>
                <a:cubicBezTo>
                  <a:pt x="174" y="254"/>
                  <a:pt x="175" y="254"/>
                  <a:pt x="175" y="255"/>
                </a:cubicBezTo>
                <a:cubicBezTo>
                  <a:pt x="176" y="254"/>
                  <a:pt x="176" y="254"/>
                  <a:pt x="177" y="254"/>
                </a:cubicBezTo>
                <a:cubicBezTo>
                  <a:pt x="176" y="255"/>
                  <a:pt x="174" y="255"/>
                  <a:pt x="173" y="256"/>
                </a:cubicBezTo>
                <a:cubicBezTo>
                  <a:pt x="174" y="256"/>
                  <a:pt x="175" y="256"/>
                  <a:pt x="176" y="257"/>
                </a:cubicBezTo>
                <a:cubicBezTo>
                  <a:pt x="176" y="257"/>
                  <a:pt x="176" y="256"/>
                  <a:pt x="177" y="256"/>
                </a:cubicBezTo>
                <a:cubicBezTo>
                  <a:pt x="179" y="257"/>
                  <a:pt x="181" y="257"/>
                  <a:pt x="183" y="256"/>
                </a:cubicBezTo>
                <a:cubicBezTo>
                  <a:pt x="184" y="257"/>
                  <a:pt x="184" y="256"/>
                  <a:pt x="185" y="257"/>
                </a:cubicBezTo>
                <a:cubicBezTo>
                  <a:pt x="188" y="256"/>
                  <a:pt x="190" y="257"/>
                  <a:pt x="194" y="256"/>
                </a:cubicBezTo>
                <a:cubicBezTo>
                  <a:pt x="194" y="258"/>
                  <a:pt x="195" y="257"/>
                  <a:pt x="196" y="257"/>
                </a:cubicBezTo>
                <a:cubicBezTo>
                  <a:pt x="196" y="257"/>
                  <a:pt x="195" y="256"/>
                  <a:pt x="196" y="256"/>
                </a:cubicBezTo>
                <a:cubicBezTo>
                  <a:pt x="196" y="257"/>
                  <a:pt x="198" y="257"/>
                  <a:pt x="199" y="256"/>
                </a:cubicBezTo>
                <a:cubicBezTo>
                  <a:pt x="199" y="257"/>
                  <a:pt x="199" y="257"/>
                  <a:pt x="199" y="257"/>
                </a:cubicBezTo>
                <a:cubicBezTo>
                  <a:pt x="202" y="256"/>
                  <a:pt x="205" y="257"/>
                  <a:pt x="208" y="256"/>
                </a:cubicBezTo>
                <a:cubicBezTo>
                  <a:pt x="208" y="256"/>
                  <a:pt x="209" y="256"/>
                  <a:pt x="209" y="256"/>
                </a:cubicBezTo>
                <a:cubicBezTo>
                  <a:pt x="210" y="256"/>
                  <a:pt x="211" y="257"/>
                  <a:pt x="212" y="256"/>
                </a:cubicBezTo>
                <a:cubicBezTo>
                  <a:pt x="213" y="256"/>
                  <a:pt x="214" y="256"/>
                  <a:pt x="216" y="256"/>
                </a:cubicBezTo>
                <a:cubicBezTo>
                  <a:pt x="216" y="256"/>
                  <a:pt x="217" y="256"/>
                  <a:pt x="217" y="257"/>
                </a:cubicBezTo>
                <a:cubicBezTo>
                  <a:pt x="218" y="257"/>
                  <a:pt x="218" y="256"/>
                  <a:pt x="218" y="256"/>
                </a:cubicBezTo>
                <a:cubicBezTo>
                  <a:pt x="219" y="256"/>
                  <a:pt x="220" y="257"/>
                  <a:pt x="222" y="256"/>
                </a:cubicBezTo>
                <a:cubicBezTo>
                  <a:pt x="224" y="256"/>
                  <a:pt x="226" y="256"/>
                  <a:pt x="228" y="256"/>
                </a:cubicBezTo>
                <a:cubicBezTo>
                  <a:pt x="231" y="256"/>
                  <a:pt x="234" y="256"/>
                  <a:pt x="237" y="255"/>
                </a:cubicBezTo>
                <a:cubicBezTo>
                  <a:pt x="242" y="256"/>
                  <a:pt x="247" y="255"/>
                  <a:pt x="252" y="255"/>
                </a:cubicBezTo>
                <a:cubicBezTo>
                  <a:pt x="254" y="254"/>
                  <a:pt x="256" y="255"/>
                  <a:pt x="258" y="254"/>
                </a:cubicBezTo>
                <a:cubicBezTo>
                  <a:pt x="260" y="254"/>
                  <a:pt x="262" y="254"/>
                  <a:pt x="264" y="254"/>
                </a:cubicBezTo>
                <a:cubicBezTo>
                  <a:pt x="264" y="253"/>
                  <a:pt x="264" y="253"/>
                  <a:pt x="264" y="253"/>
                </a:cubicBezTo>
                <a:cubicBezTo>
                  <a:pt x="267" y="254"/>
                  <a:pt x="271" y="253"/>
                  <a:pt x="274" y="253"/>
                </a:cubicBezTo>
                <a:cubicBezTo>
                  <a:pt x="275" y="253"/>
                  <a:pt x="275" y="253"/>
                  <a:pt x="275" y="253"/>
                </a:cubicBezTo>
                <a:cubicBezTo>
                  <a:pt x="278" y="254"/>
                  <a:pt x="281" y="253"/>
                  <a:pt x="284" y="253"/>
                </a:cubicBezTo>
                <a:cubicBezTo>
                  <a:pt x="284" y="253"/>
                  <a:pt x="284" y="253"/>
                  <a:pt x="285" y="253"/>
                </a:cubicBezTo>
                <a:cubicBezTo>
                  <a:pt x="285" y="253"/>
                  <a:pt x="285" y="253"/>
                  <a:pt x="286" y="253"/>
                </a:cubicBezTo>
                <a:cubicBezTo>
                  <a:pt x="294" y="252"/>
                  <a:pt x="301" y="252"/>
                  <a:pt x="310" y="252"/>
                </a:cubicBezTo>
                <a:cubicBezTo>
                  <a:pt x="311" y="252"/>
                  <a:pt x="313" y="251"/>
                  <a:pt x="314" y="252"/>
                </a:cubicBezTo>
                <a:cubicBezTo>
                  <a:pt x="318" y="251"/>
                  <a:pt x="324" y="251"/>
                  <a:pt x="328" y="251"/>
                </a:cubicBezTo>
                <a:cubicBezTo>
                  <a:pt x="329" y="251"/>
                  <a:pt x="329" y="251"/>
                  <a:pt x="330" y="251"/>
                </a:cubicBezTo>
                <a:cubicBezTo>
                  <a:pt x="330" y="251"/>
                  <a:pt x="330" y="251"/>
                  <a:pt x="331" y="251"/>
                </a:cubicBezTo>
                <a:cubicBezTo>
                  <a:pt x="336" y="251"/>
                  <a:pt x="343" y="251"/>
                  <a:pt x="349" y="250"/>
                </a:cubicBezTo>
                <a:cubicBezTo>
                  <a:pt x="357" y="251"/>
                  <a:pt x="365" y="250"/>
                  <a:pt x="373" y="250"/>
                </a:cubicBezTo>
                <a:cubicBezTo>
                  <a:pt x="376" y="250"/>
                  <a:pt x="378" y="251"/>
                  <a:pt x="381" y="250"/>
                </a:cubicBezTo>
                <a:cubicBezTo>
                  <a:pt x="382" y="250"/>
                  <a:pt x="383" y="250"/>
                  <a:pt x="384" y="250"/>
                </a:cubicBezTo>
                <a:cubicBezTo>
                  <a:pt x="384" y="250"/>
                  <a:pt x="384" y="250"/>
                  <a:pt x="384" y="250"/>
                </a:cubicBezTo>
                <a:cubicBezTo>
                  <a:pt x="387" y="251"/>
                  <a:pt x="391" y="249"/>
                  <a:pt x="394" y="250"/>
                </a:cubicBezTo>
                <a:cubicBezTo>
                  <a:pt x="396" y="249"/>
                  <a:pt x="398" y="251"/>
                  <a:pt x="400" y="249"/>
                </a:cubicBezTo>
                <a:cubicBezTo>
                  <a:pt x="401" y="250"/>
                  <a:pt x="404" y="250"/>
                  <a:pt x="406" y="250"/>
                </a:cubicBezTo>
                <a:cubicBezTo>
                  <a:pt x="408" y="250"/>
                  <a:pt x="409" y="250"/>
                  <a:pt x="410" y="249"/>
                </a:cubicBezTo>
                <a:cubicBezTo>
                  <a:pt x="413" y="251"/>
                  <a:pt x="416" y="249"/>
                  <a:pt x="418" y="250"/>
                </a:cubicBezTo>
                <a:cubicBezTo>
                  <a:pt x="419" y="249"/>
                  <a:pt x="420" y="250"/>
                  <a:pt x="421" y="249"/>
                </a:cubicBezTo>
                <a:cubicBezTo>
                  <a:pt x="421" y="250"/>
                  <a:pt x="422" y="249"/>
                  <a:pt x="422" y="250"/>
                </a:cubicBezTo>
                <a:cubicBezTo>
                  <a:pt x="424" y="249"/>
                  <a:pt x="426" y="250"/>
                  <a:pt x="429" y="250"/>
                </a:cubicBezTo>
                <a:cubicBezTo>
                  <a:pt x="429" y="249"/>
                  <a:pt x="428" y="249"/>
                  <a:pt x="429" y="248"/>
                </a:cubicBezTo>
                <a:cubicBezTo>
                  <a:pt x="430" y="249"/>
                  <a:pt x="429" y="249"/>
                  <a:pt x="430" y="250"/>
                </a:cubicBezTo>
                <a:cubicBezTo>
                  <a:pt x="432" y="249"/>
                  <a:pt x="435" y="250"/>
                  <a:pt x="438" y="250"/>
                </a:cubicBezTo>
                <a:cubicBezTo>
                  <a:pt x="438" y="249"/>
                  <a:pt x="437" y="249"/>
                  <a:pt x="437" y="249"/>
                </a:cubicBezTo>
                <a:cubicBezTo>
                  <a:pt x="438" y="249"/>
                  <a:pt x="438" y="249"/>
                  <a:pt x="438" y="248"/>
                </a:cubicBezTo>
                <a:cubicBezTo>
                  <a:pt x="439" y="249"/>
                  <a:pt x="438" y="249"/>
                  <a:pt x="439" y="250"/>
                </a:cubicBezTo>
                <a:cubicBezTo>
                  <a:pt x="440" y="249"/>
                  <a:pt x="441" y="250"/>
                  <a:pt x="443" y="249"/>
                </a:cubicBezTo>
                <a:cubicBezTo>
                  <a:pt x="443" y="249"/>
                  <a:pt x="444" y="249"/>
                  <a:pt x="444" y="249"/>
                </a:cubicBezTo>
                <a:cubicBezTo>
                  <a:pt x="447" y="249"/>
                  <a:pt x="450" y="248"/>
                  <a:pt x="453" y="249"/>
                </a:cubicBezTo>
                <a:cubicBezTo>
                  <a:pt x="457" y="248"/>
                  <a:pt x="461" y="249"/>
                  <a:pt x="466" y="248"/>
                </a:cubicBezTo>
                <a:cubicBezTo>
                  <a:pt x="467" y="249"/>
                  <a:pt x="469" y="249"/>
                  <a:pt x="470" y="248"/>
                </a:cubicBezTo>
                <a:cubicBezTo>
                  <a:pt x="472" y="249"/>
                  <a:pt x="475" y="248"/>
                  <a:pt x="477" y="249"/>
                </a:cubicBezTo>
                <a:cubicBezTo>
                  <a:pt x="479" y="247"/>
                  <a:pt x="481" y="248"/>
                  <a:pt x="484" y="247"/>
                </a:cubicBezTo>
                <a:cubicBezTo>
                  <a:pt x="484" y="248"/>
                  <a:pt x="484" y="248"/>
                  <a:pt x="485" y="248"/>
                </a:cubicBezTo>
                <a:cubicBezTo>
                  <a:pt x="485" y="248"/>
                  <a:pt x="485" y="247"/>
                  <a:pt x="485" y="247"/>
                </a:cubicBezTo>
                <a:cubicBezTo>
                  <a:pt x="487" y="248"/>
                  <a:pt x="489" y="247"/>
                  <a:pt x="491" y="247"/>
                </a:cubicBezTo>
                <a:cubicBezTo>
                  <a:pt x="494" y="246"/>
                  <a:pt x="497" y="247"/>
                  <a:pt x="500" y="247"/>
                </a:cubicBezTo>
                <a:cubicBezTo>
                  <a:pt x="501" y="248"/>
                  <a:pt x="504" y="247"/>
                  <a:pt x="505" y="246"/>
                </a:cubicBezTo>
                <a:cubicBezTo>
                  <a:pt x="504" y="243"/>
                  <a:pt x="502" y="245"/>
                  <a:pt x="501" y="242"/>
                </a:cubicBezTo>
                <a:cubicBezTo>
                  <a:pt x="501" y="241"/>
                  <a:pt x="502" y="240"/>
                  <a:pt x="502" y="239"/>
                </a:cubicBezTo>
                <a:cubicBezTo>
                  <a:pt x="501" y="238"/>
                  <a:pt x="499" y="237"/>
                  <a:pt x="499" y="236"/>
                </a:cubicBezTo>
                <a:cubicBezTo>
                  <a:pt x="498" y="236"/>
                  <a:pt x="499" y="235"/>
                  <a:pt x="498" y="235"/>
                </a:cubicBezTo>
                <a:cubicBezTo>
                  <a:pt x="499" y="235"/>
                  <a:pt x="499" y="235"/>
                  <a:pt x="500" y="235"/>
                </a:cubicBezTo>
                <a:cubicBezTo>
                  <a:pt x="499" y="234"/>
                  <a:pt x="497" y="235"/>
                  <a:pt x="496" y="234"/>
                </a:cubicBezTo>
                <a:cubicBezTo>
                  <a:pt x="496" y="235"/>
                  <a:pt x="497" y="235"/>
                  <a:pt x="496" y="235"/>
                </a:cubicBezTo>
                <a:cubicBezTo>
                  <a:pt x="496" y="235"/>
                  <a:pt x="496" y="235"/>
                  <a:pt x="496" y="235"/>
                </a:cubicBezTo>
                <a:cubicBezTo>
                  <a:pt x="496" y="234"/>
                  <a:pt x="495" y="234"/>
                  <a:pt x="495" y="233"/>
                </a:cubicBezTo>
                <a:cubicBezTo>
                  <a:pt x="494" y="233"/>
                  <a:pt x="494" y="234"/>
                  <a:pt x="493" y="234"/>
                </a:cubicBezTo>
                <a:cubicBezTo>
                  <a:pt x="493" y="233"/>
                  <a:pt x="490" y="235"/>
                  <a:pt x="490" y="232"/>
                </a:cubicBezTo>
                <a:cubicBezTo>
                  <a:pt x="490" y="232"/>
                  <a:pt x="490" y="232"/>
                  <a:pt x="491" y="232"/>
                </a:cubicBezTo>
                <a:cubicBezTo>
                  <a:pt x="492" y="233"/>
                  <a:pt x="494" y="233"/>
                  <a:pt x="497" y="232"/>
                </a:cubicBezTo>
                <a:cubicBezTo>
                  <a:pt x="497" y="233"/>
                  <a:pt x="498" y="232"/>
                  <a:pt x="498" y="232"/>
                </a:cubicBezTo>
                <a:cubicBezTo>
                  <a:pt x="498" y="232"/>
                  <a:pt x="498" y="230"/>
                  <a:pt x="499" y="231"/>
                </a:cubicBezTo>
                <a:cubicBezTo>
                  <a:pt x="499" y="231"/>
                  <a:pt x="499" y="232"/>
                  <a:pt x="499" y="232"/>
                </a:cubicBezTo>
                <a:cubicBezTo>
                  <a:pt x="500" y="233"/>
                  <a:pt x="502" y="233"/>
                  <a:pt x="504" y="232"/>
                </a:cubicBezTo>
                <a:cubicBezTo>
                  <a:pt x="504" y="231"/>
                  <a:pt x="503" y="232"/>
                  <a:pt x="502" y="231"/>
                </a:cubicBezTo>
                <a:cubicBezTo>
                  <a:pt x="502" y="231"/>
                  <a:pt x="502" y="230"/>
                  <a:pt x="502" y="229"/>
                </a:cubicBezTo>
                <a:cubicBezTo>
                  <a:pt x="503" y="229"/>
                  <a:pt x="504" y="229"/>
                  <a:pt x="505" y="228"/>
                </a:cubicBezTo>
                <a:cubicBezTo>
                  <a:pt x="507" y="228"/>
                  <a:pt x="509" y="228"/>
                  <a:pt x="511" y="229"/>
                </a:cubicBezTo>
                <a:cubicBezTo>
                  <a:pt x="511" y="229"/>
                  <a:pt x="512" y="229"/>
                  <a:pt x="512" y="229"/>
                </a:cubicBezTo>
                <a:cubicBezTo>
                  <a:pt x="512" y="229"/>
                  <a:pt x="513" y="229"/>
                  <a:pt x="513" y="228"/>
                </a:cubicBezTo>
                <a:cubicBezTo>
                  <a:pt x="513" y="228"/>
                  <a:pt x="512" y="229"/>
                  <a:pt x="512" y="228"/>
                </a:cubicBezTo>
                <a:cubicBezTo>
                  <a:pt x="513" y="228"/>
                  <a:pt x="513" y="228"/>
                  <a:pt x="513" y="228"/>
                </a:cubicBezTo>
                <a:cubicBezTo>
                  <a:pt x="513" y="227"/>
                  <a:pt x="513" y="227"/>
                  <a:pt x="513" y="227"/>
                </a:cubicBezTo>
                <a:cubicBezTo>
                  <a:pt x="514" y="226"/>
                  <a:pt x="515" y="227"/>
                  <a:pt x="516" y="227"/>
                </a:cubicBezTo>
                <a:cubicBezTo>
                  <a:pt x="517" y="227"/>
                  <a:pt x="518" y="227"/>
                  <a:pt x="520" y="227"/>
                </a:cubicBezTo>
                <a:cubicBezTo>
                  <a:pt x="521" y="227"/>
                  <a:pt x="522" y="227"/>
                  <a:pt x="523" y="227"/>
                </a:cubicBezTo>
                <a:cubicBezTo>
                  <a:pt x="524" y="227"/>
                  <a:pt x="525" y="228"/>
                  <a:pt x="526" y="228"/>
                </a:cubicBezTo>
                <a:cubicBezTo>
                  <a:pt x="527" y="227"/>
                  <a:pt x="528" y="226"/>
                  <a:pt x="530" y="226"/>
                </a:cubicBezTo>
                <a:cubicBezTo>
                  <a:pt x="529" y="225"/>
                  <a:pt x="528" y="222"/>
                  <a:pt x="529" y="220"/>
                </a:cubicBezTo>
                <a:cubicBezTo>
                  <a:pt x="532" y="219"/>
                  <a:pt x="535" y="218"/>
                  <a:pt x="538" y="218"/>
                </a:cubicBezTo>
                <a:cubicBezTo>
                  <a:pt x="538" y="218"/>
                  <a:pt x="538" y="218"/>
                  <a:pt x="538" y="218"/>
                </a:cubicBezTo>
                <a:cubicBezTo>
                  <a:pt x="539" y="218"/>
                  <a:pt x="540" y="219"/>
                  <a:pt x="542" y="218"/>
                </a:cubicBezTo>
                <a:cubicBezTo>
                  <a:pt x="544" y="218"/>
                  <a:pt x="546" y="218"/>
                  <a:pt x="548" y="217"/>
                </a:cubicBezTo>
                <a:cubicBezTo>
                  <a:pt x="548" y="215"/>
                  <a:pt x="544" y="213"/>
                  <a:pt x="548" y="211"/>
                </a:cubicBezTo>
                <a:cubicBezTo>
                  <a:pt x="551" y="211"/>
                  <a:pt x="555" y="213"/>
                  <a:pt x="559" y="211"/>
                </a:cubicBezTo>
                <a:cubicBezTo>
                  <a:pt x="559" y="210"/>
                  <a:pt x="557" y="209"/>
                  <a:pt x="557" y="209"/>
                </a:cubicBezTo>
                <a:cubicBezTo>
                  <a:pt x="555" y="210"/>
                  <a:pt x="554" y="209"/>
                  <a:pt x="553" y="209"/>
                </a:cubicBezTo>
                <a:cubicBezTo>
                  <a:pt x="551" y="209"/>
                  <a:pt x="548" y="209"/>
                  <a:pt x="545" y="208"/>
                </a:cubicBezTo>
                <a:cubicBezTo>
                  <a:pt x="545" y="208"/>
                  <a:pt x="545" y="208"/>
                  <a:pt x="544" y="208"/>
                </a:cubicBezTo>
                <a:cubicBezTo>
                  <a:pt x="543" y="207"/>
                  <a:pt x="542" y="207"/>
                  <a:pt x="542" y="206"/>
                </a:cubicBezTo>
                <a:cubicBezTo>
                  <a:pt x="542" y="206"/>
                  <a:pt x="542" y="205"/>
                  <a:pt x="542" y="205"/>
                </a:cubicBezTo>
                <a:cubicBezTo>
                  <a:pt x="541" y="205"/>
                  <a:pt x="540" y="203"/>
                  <a:pt x="539" y="202"/>
                </a:cubicBezTo>
                <a:cubicBezTo>
                  <a:pt x="539" y="201"/>
                  <a:pt x="540" y="200"/>
                  <a:pt x="541" y="200"/>
                </a:cubicBezTo>
                <a:cubicBezTo>
                  <a:pt x="541" y="198"/>
                  <a:pt x="544" y="198"/>
                  <a:pt x="545" y="198"/>
                </a:cubicBezTo>
                <a:cubicBezTo>
                  <a:pt x="546" y="198"/>
                  <a:pt x="546" y="198"/>
                  <a:pt x="547" y="198"/>
                </a:cubicBezTo>
                <a:cubicBezTo>
                  <a:pt x="549" y="197"/>
                  <a:pt x="551" y="197"/>
                  <a:pt x="553" y="196"/>
                </a:cubicBezTo>
                <a:cubicBezTo>
                  <a:pt x="555" y="197"/>
                  <a:pt x="557" y="194"/>
                  <a:pt x="557" y="193"/>
                </a:cubicBezTo>
                <a:cubicBezTo>
                  <a:pt x="557" y="192"/>
                  <a:pt x="556" y="190"/>
                  <a:pt x="556" y="189"/>
                </a:cubicBezTo>
                <a:cubicBezTo>
                  <a:pt x="556" y="187"/>
                  <a:pt x="558" y="187"/>
                  <a:pt x="560" y="186"/>
                </a:cubicBezTo>
                <a:cubicBezTo>
                  <a:pt x="560" y="185"/>
                  <a:pt x="560" y="184"/>
                  <a:pt x="560" y="183"/>
                </a:cubicBezTo>
                <a:cubicBezTo>
                  <a:pt x="561" y="181"/>
                  <a:pt x="563" y="182"/>
                  <a:pt x="565" y="181"/>
                </a:cubicBezTo>
                <a:cubicBezTo>
                  <a:pt x="566" y="180"/>
                  <a:pt x="567" y="181"/>
                  <a:pt x="569" y="180"/>
                </a:cubicBezTo>
                <a:cubicBezTo>
                  <a:pt x="571" y="180"/>
                  <a:pt x="570" y="178"/>
                  <a:pt x="572" y="177"/>
                </a:cubicBezTo>
                <a:cubicBezTo>
                  <a:pt x="573" y="174"/>
                  <a:pt x="577" y="173"/>
                  <a:pt x="579" y="172"/>
                </a:cubicBezTo>
                <a:cubicBezTo>
                  <a:pt x="578" y="171"/>
                  <a:pt x="580" y="171"/>
                  <a:pt x="579" y="170"/>
                </a:cubicBezTo>
                <a:cubicBezTo>
                  <a:pt x="582" y="170"/>
                  <a:pt x="583" y="167"/>
                  <a:pt x="585" y="165"/>
                </a:cubicBezTo>
                <a:cubicBezTo>
                  <a:pt x="586" y="165"/>
                  <a:pt x="588" y="165"/>
                  <a:pt x="589" y="165"/>
                </a:cubicBezTo>
                <a:cubicBezTo>
                  <a:pt x="589" y="165"/>
                  <a:pt x="589" y="164"/>
                  <a:pt x="590" y="164"/>
                </a:cubicBezTo>
                <a:cubicBezTo>
                  <a:pt x="594" y="164"/>
                  <a:pt x="595" y="161"/>
                  <a:pt x="592" y="158"/>
                </a:cubicBezTo>
                <a:cubicBezTo>
                  <a:pt x="593" y="157"/>
                  <a:pt x="592" y="157"/>
                  <a:pt x="593" y="156"/>
                </a:cubicBezTo>
                <a:cubicBezTo>
                  <a:pt x="595" y="155"/>
                  <a:pt x="596" y="152"/>
                  <a:pt x="599" y="151"/>
                </a:cubicBezTo>
                <a:cubicBezTo>
                  <a:pt x="601" y="152"/>
                  <a:pt x="606" y="151"/>
                  <a:pt x="607" y="148"/>
                </a:cubicBezTo>
                <a:cubicBezTo>
                  <a:pt x="607" y="147"/>
                  <a:pt x="606" y="146"/>
                  <a:pt x="606" y="145"/>
                </a:cubicBezTo>
                <a:cubicBezTo>
                  <a:pt x="606" y="144"/>
                  <a:pt x="608" y="145"/>
                  <a:pt x="608" y="144"/>
                </a:cubicBezTo>
                <a:cubicBezTo>
                  <a:pt x="608" y="143"/>
                  <a:pt x="607" y="143"/>
                  <a:pt x="607" y="142"/>
                </a:cubicBezTo>
                <a:cubicBezTo>
                  <a:pt x="606" y="142"/>
                  <a:pt x="605" y="142"/>
                  <a:pt x="604" y="143"/>
                </a:cubicBezTo>
                <a:cubicBezTo>
                  <a:pt x="604" y="143"/>
                  <a:pt x="604" y="143"/>
                  <a:pt x="604" y="143"/>
                </a:cubicBezTo>
                <a:cubicBezTo>
                  <a:pt x="602" y="139"/>
                  <a:pt x="599" y="138"/>
                  <a:pt x="597" y="135"/>
                </a:cubicBezTo>
                <a:cubicBezTo>
                  <a:pt x="594" y="133"/>
                  <a:pt x="590" y="133"/>
                  <a:pt x="587" y="132"/>
                </a:cubicBezTo>
                <a:cubicBezTo>
                  <a:pt x="587" y="131"/>
                  <a:pt x="587" y="131"/>
                  <a:pt x="587" y="131"/>
                </a:cubicBezTo>
                <a:cubicBezTo>
                  <a:pt x="583" y="130"/>
                  <a:pt x="578" y="129"/>
                  <a:pt x="575" y="126"/>
                </a:cubicBezTo>
                <a:cubicBezTo>
                  <a:pt x="575" y="127"/>
                  <a:pt x="575" y="127"/>
                  <a:pt x="574" y="127"/>
                </a:cubicBezTo>
                <a:cubicBezTo>
                  <a:pt x="574" y="126"/>
                  <a:pt x="572" y="126"/>
                  <a:pt x="571" y="126"/>
                </a:cubicBezTo>
                <a:cubicBezTo>
                  <a:pt x="570" y="125"/>
                  <a:pt x="568" y="126"/>
                  <a:pt x="567" y="126"/>
                </a:cubicBezTo>
                <a:cubicBezTo>
                  <a:pt x="567" y="126"/>
                  <a:pt x="567" y="126"/>
                  <a:pt x="566" y="126"/>
                </a:cubicBezTo>
                <a:cubicBezTo>
                  <a:pt x="566" y="125"/>
                  <a:pt x="566" y="126"/>
                  <a:pt x="565" y="126"/>
                </a:cubicBezTo>
                <a:cubicBezTo>
                  <a:pt x="565" y="125"/>
                  <a:pt x="565" y="125"/>
                  <a:pt x="565" y="125"/>
                </a:cubicBezTo>
                <a:cubicBezTo>
                  <a:pt x="562" y="125"/>
                  <a:pt x="560" y="123"/>
                  <a:pt x="558" y="124"/>
                </a:cubicBezTo>
                <a:cubicBezTo>
                  <a:pt x="555" y="122"/>
                  <a:pt x="551" y="122"/>
                  <a:pt x="548" y="119"/>
                </a:cubicBezTo>
                <a:cubicBezTo>
                  <a:pt x="548" y="119"/>
                  <a:pt x="547" y="119"/>
                  <a:pt x="547" y="119"/>
                </a:cubicBezTo>
                <a:cubicBezTo>
                  <a:pt x="547" y="119"/>
                  <a:pt x="547" y="118"/>
                  <a:pt x="547" y="117"/>
                </a:cubicBezTo>
                <a:cubicBezTo>
                  <a:pt x="547" y="117"/>
                  <a:pt x="546" y="117"/>
                  <a:pt x="546" y="117"/>
                </a:cubicBezTo>
                <a:cubicBezTo>
                  <a:pt x="546" y="111"/>
                  <a:pt x="554" y="109"/>
                  <a:pt x="559" y="108"/>
                </a:cubicBezTo>
                <a:cubicBezTo>
                  <a:pt x="558" y="107"/>
                  <a:pt x="558" y="107"/>
                  <a:pt x="557" y="106"/>
                </a:cubicBezTo>
                <a:cubicBezTo>
                  <a:pt x="555" y="106"/>
                  <a:pt x="553" y="106"/>
                  <a:pt x="551" y="106"/>
                </a:cubicBezTo>
                <a:cubicBezTo>
                  <a:pt x="549" y="105"/>
                  <a:pt x="547" y="106"/>
                  <a:pt x="546" y="105"/>
                </a:cubicBezTo>
                <a:cubicBezTo>
                  <a:pt x="545" y="104"/>
                  <a:pt x="546" y="104"/>
                  <a:pt x="545" y="104"/>
                </a:cubicBezTo>
                <a:cubicBezTo>
                  <a:pt x="545" y="104"/>
                  <a:pt x="545" y="104"/>
                  <a:pt x="545" y="105"/>
                </a:cubicBezTo>
                <a:cubicBezTo>
                  <a:pt x="545" y="104"/>
                  <a:pt x="545" y="104"/>
                  <a:pt x="545" y="103"/>
                </a:cubicBezTo>
                <a:cubicBezTo>
                  <a:pt x="544" y="104"/>
                  <a:pt x="544" y="104"/>
                  <a:pt x="544" y="105"/>
                </a:cubicBezTo>
                <a:cubicBezTo>
                  <a:pt x="543" y="105"/>
                  <a:pt x="542" y="103"/>
                  <a:pt x="541" y="103"/>
                </a:cubicBezTo>
                <a:cubicBezTo>
                  <a:pt x="539" y="104"/>
                  <a:pt x="538" y="103"/>
                  <a:pt x="537" y="103"/>
                </a:cubicBezTo>
                <a:cubicBezTo>
                  <a:pt x="537" y="103"/>
                  <a:pt x="537" y="104"/>
                  <a:pt x="536" y="103"/>
                </a:cubicBezTo>
                <a:cubicBezTo>
                  <a:pt x="536" y="103"/>
                  <a:pt x="537" y="103"/>
                  <a:pt x="537" y="102"/>
                </a:cubicBezTo>
                <a:cubicBezTo>
                  <a:pt x="535" y="103"/>
                  <a:pt x="533" y="105"/>
                  <a:pt x="531" y="103"/>
                </a:cubicBezTo>
                <a:cubicBezTo>
                  <a:pt x="530" y="103"/>
                  <a:pt x="530" y="103"/>
                  <a:pt x="529" y="102"/>
                </a:cubicBezTo>
                <a:cubicBezTo>
                  <a:pt x="529" y="103"/>
                  <a:pt x="529" y="103"/>
                  <a:pt x="529" y="103"/>
                </a:cubicBezTo>
                <a:cubicBezTo>
                  <a:pt x="528" y="103"/>
                  <a:pt x="528" y="103"/>
                  <a:pt x="528" y="102"/>
                </a:cubicBezTo>
                <a:cubicBezTo>
                  <a:pt x="527" y="102"/>
                  <a:pt x="528" y="103"/>
                  <a:pt x="527" y="103"/>
                </a:cubicBezTo>
                <a:cubicBezTo>
                  <a:pt x="526" y="102"/>
                  <a:pt x="525" y="103"/>
                  <a:pt x="524" y="102"/>
                </a:cubicBezTo>
                <a:cubicBezTo>
                  <a:pt x="523" y="102"/>
                  <a:pt x="524" y="102"/>
                  <a:pt x="523" y="101"/>
                </a:cubicBezTo>
                <a:cubicBezTo>
                  <a:pt x="522" y="101"/>
                  <a:pt x="519" y="103"/>
                  <a:pt x="518" y="101"/>
                </a:cubicBezTo>
                <a:cubicBezTo>
                  <a:pt x="516" y="103"/>
                  <a:pt x="515" y="101"/>
                  <a:pt x="513" y="100"/>
                </a:cubicBezTo>
                <a:cubicBezTo>
                  <a:pt x="512" y="101"/>
                  <a:pt x="512" y="102"/>
                  <a:pt x="512" y="102"/>
                </a:cubicBezTo>
                <a:cubicBezTo>
                  <a:pt x="511" y="102"/>
                  <a:pt x="511" y="101"/>
                  <a:pt x="509" y="102"/>
                </a:cubicBezTo>
                <a:cubicBezTo>
                  <a:pt x="510" y="101"/>
                  <a:pt x="509" y="100"/>
                  <a:pt x="508" y="101"/>
                </a:cubicBezTo>
                <a:cubicBezTo>
                  <a:pt x="508" y="101"/>
                  <a:pt x="508" y="101"/>
                  <a:pt x="508" y="102"/>
                </a:cubicBezTo>
                <a:cubicBezTo>
                  <a:pt x="507" y="101"/>
                  <a:pt x="507" y="101"/>
                  <a:pt x="506" y="101"/>
                </a:cubicBezTo>
                <a:cubicBezTo>
                  <a:pt x="505" y="100"/>
                  <a:pt x="506" y="100"/>
                  <a:pt x="506" y="100"/>
                </a:cubicBezTo>
                <a:cubicBezTo>
                  <a:pt x="504" y="100"/>
                  <a:pt x="503" y="100"/>
                  <a:pt x="502" y="100"/>
                </a:cubicBezTo>
                <a:cubicBezTo>
                  <a:pt x="501" y="100"/>
                  <a:pt x="502" y="101"/>
                  <a:pt x="502" y="101"/>
                </a:cubicBezTo>
                <a:cubicBezTo>
                  <a:pt x="501" y="99"/>
                  <a:pt x="499" y="100"/>
                  <a:pt x="498" y="100"/>
                </a:cubicBezTo>
                <a:cubicBezTo>
                  <a:pt x="498" y="100"/>
                  <a:pt x="498" y="100"/>
                  <a:pt x="497" y="99"/>
                </a:cubicBezTo>
                <a:cubicBezTo>
                  <a:pt x="496" y="100"/>
                  <a:pt x="494" y="99"/>
                  <a:pt x="493" y="100"/>
                </a:cubicBezTo>
                <a:cubicBezTo>
                  <a:pt x="492" y="99"/>
                  <a:pt x="491" y="99"/>
                  <a:pt x="490" y="99"/>
                </a:cubicBezTo>
                <a:cubicBezTo>
                  <a:pt x="490" y="99"/>
                  <a:pt x="490" y="98"/>
                  <a:pt x="490" y="98"/>
                </a:cubicBezTo>
                <a:cubicBezTo>
                  <a:pt x="490" y="98"/>
                  <a:pt x="490" y="98"/>
                  <a:pt x="490" y="98"/>
                </a:cubicBezTo>
                <a:cubicBezTo>
                  <a:pt x="490" y="98"/>
                  <a:pt x="489" y="97"/>
                  <a:pt x="488" y="98"/>
                </a:cubicBezTo>
                <a:cubicBezTo>
                  <a:pt x="489" y="98"/>
                  <a:pt x="489" y="99"/>
                  <a:pt x="489" y="99"/>
                </a:cubicBezTo>
                <a:cubicBezTo>
                  <a:pt x="488" y="99"/>
                  <a:pt x="487" y="99"/>
                  <a:pt x="485" y="99"/>
                </a:cubicBezTo>
                <a:cubicBezTo>
                  <a:pt x="486" y="99"/>
                  <a:pt x="485" y="98"/>
                  <a:pt x="485" y="98"/>
                </a:cubicBezTo>
                <a:cubicBezTo>
                  <a:pt x="486" y="98"/>
                  <a:pt x="486" y="98"/>
                  <a:pt x="487" y="98"/>
                </a:cubicBezTo>
                <a:cubicBezTo>
                  <a:pt x="485" y="97"/>
                  <a:pt x="483" y="97"/>
                  <a:pt x="481" y="97"/>
                </a:cubicBezTo>
                <a:cubicBezTo>
                  <a:pt x="481" y="98"/>
                  <a:pt x="482" y="98"/>
                  <a:pt x="481" y="99"/>
                </a:cubicBezTo>
                <a:cubicBezTo>
                  <a:pt x="481" y="99"/>
                  <a:pt x="480" y="98"/>
                  <a:pt x="480" y="98"/>
                </a:cubicBezTo>
                <a:cubicBezTo>
                  <a:pt x="480" y="98"/>
                  <a:pt x="480" y="98"/>
                  <a:pt x="480" y="97"/>
                </a:cubicBezTo>
                <a:cubicBezTo>
                  <a:pt x="479" y="97"/>
                  <a:pt x="477" y="97"/>
                  <a:pt x="476" y="96"/>
                </a:cubicBezTo>
                <a:cubicBezTo>
                  <a:pt x="476" y="96"/>
                  <a:pt x="475" y="96"/>
                  <a:pt x="475" y="97"/>
                </a:cubicBezTo>
                <a:cubicBezTo>
                  <a:pt x="474" y="96"/>
                  <a:pt x="473" y="95"/>
                  <a:pt x="471" y="95"/>
                </a:cubicBezTo>
                <a:cubicBezTo>
                  <a:pt x="471" y="95"/>
                  <a:pt x="471" y="96"/>
                  <a:pt x="470" y="96"/>
                </a:cubicBezTo>
                <a:cubicBezTo>
                  <a:pt x="470" y="96"/>
                  <a:pt x="470" y="97"/>
                  <a:pt x="470" y="98"/>
                </a:cubicBezTo>
                <a:cubicBezTo>
                  <a:pt x="470" y="98"/>
                  <a:pt x="469" y="97"/>
                  <a:pt x="469" y="97"/>
                </a:cubicBezTo>
                <a:cubicBezTo>
                  <a:pt x="468" y="96"/>
                  <a:pt x="466" y="97"/>
                  <a:pt x="465" y="96"/>
                </a:cubicBezTo>
                <a:cubicBezTo>
                  <a:pt x="464" y="97"/>
                  <a:pt x="463" y="95"/>
                  <a:pt x="462" y="96"/>
                </a:cubicBezTo>
                <a:cubicBezTo>
                  <a:pt x="461" y="96"/>
                  <a:pt x="461" y="96"/>
                  <a:pt x="461" y="96"/>
                </a:cubicBezTo>
                <a:cubicBezTo>
                  <a:pt x="461" y="97"/>
                  <a:pt x="462" y="97"/>
                  <a:pt x="462" y="97"/>
                </a:cubicBezTo>
                <a:cubicBezTo>
                  <a:pt x="462" y="97"/>
                  <a:pt x="461" y="97"/>
                  <a:pt x="461" y="97"/>
                </a:cubicBezTo>
                <a:cubicBezTo>
                  <a:pt x="459" y="94"/>
                  <a:pt x="455" y="97"/>
                  <a:pt x="452" y="95"/>
                </a:cubicBezTo>
                <a:cubicBezTo>
                  <a:pt x="451" y="95"/>
                  <a:pt x="450" y="95"/>
                  <a:pt x="449" y="94"/>
                </a:cubicBezTo>
                <a:cubicBezTo>
                  <a:pt x="448" y="94"/>
                  <a:pt x="448" y="93"/>
                  <a:pt x="446" y="94"/>
                </a:cubicBezTo>
                <a:cubicBezTo>
                  <a:pt x="447" y="94"/>
                  <a:pt x="448" y="94"/>
                  <a:pt x="448" y="95"/>
                </a:cubicBezTo>
                <a:cubicBezTo>
                  <a:pt x="448" y="95"/>
                  <a:pt x="449" y="95"/>
                  <a:pt x="449" y="95"/>
                </a:cubicBezTo>
                <a:cubicBezTo>
                  <a:pt x="448" y="95"/>
                  <a:pt x="448" y="95"/>
                  <a:pt x="448" y="95"/>
                </a:cubicBezTo>
                <a:cubicBezTo>
                  <a:pt x="447" y="95"/>
                  <a:pt x="447" y="94"/>
                  <a:pt x="446" y="95"/>
                </a:cubicBezTo>
                <a:cubicBezTo>
                  <a:pt x="446" y="94"/>
                  <a:pt x="445" y="93"/>
                  <a:pt x="444" y="94"/>
                </a:cubicBezTo>
                <a:cubicBezTo>
                  <a:pt x="444" y="94"/>
                  <a:pt x="445" y="94"/>
                  <a:pt x="445" y="95"/>
                </a:cubicBezTo>
                <a:cubicBezTo>
                  <a:pt x="444" y="95"/>
                  <a:pt x="444" y="94"/>
                  <a:pt x="444" y="94"/>
                </a:cubicBezTo>
                <a:cubicBezTo>
                  <a:pt x="444" y="94"/>
                  <a:pt x="444" y="94"/>
                  <a:pt x="444" y="93"/>
                </a:cubicBezTo>
                <a:cubicBezTo>
                  <a:pt x="443" y="93"/>
                  <a:pt x="442" y="91"/>
                  <a:pt x="440" y="92"/>
                </a:cubicBezTo>
                <a:cubicBezTo>
                  <a:pt x="439" y="92"/>
                  <a:pt x="438" y="92"/>
                  <a:pt x="438" y="91"/>
                </a:cubicBezTo>
                <a:cubicBezTo>
                  <a:pt x="435" y="92"/>
                  <a:pt x="432" y="91"/>
                  <a:pt x="429" y="92"/>
                </a:cubicBezTo>
                <a:cubicBezTo>
                  <a:pt x="429" y="91"/>
                  <a:pt x="428" y="91"/>
                  <a:pt x="428" y="91"/>
                </a:cubicBezTo>
                <a:cubicBezTo>
                  <a:pt x="428" y="91"/>
                  <a:pt x="427" y="92"/>
                  <a:pt x="427" y="92"/>
                </a:cubicBezTo>
                <a:cubicBezTo>
                  <a:pt x="428" y="92"/>
                  <a:pt x="429" y="93"/>
                  <a:pt x="430" y="94"/>
                </a:cubicBezTo>
                <a:cubicBezTo>
                  <a:pt x="429" y="94"/>
                  <a:pt x="428" y="93"/>
                  <a:pt x="428" y="92"/>
                </a:cubicBezTo>
                <a:cubicBezTo>
                  <a:pt x="427" y="93"/>
                  <a:pt x="427" y="93"/>
                  <a:pt x="427" y="94"/>
                </a:cubicBezTo>
                <a:cubicBezTo>
                  <a:pt x="426" y="94"/>
                  <a:pt x="425" y="93"/>
                  <a:pt x="425" y="92"/>
                </a:cubicBezTo>
                <a:cubicBezTo>
                  <a:pt x="424" y="92"/>
                  <a:pt x="424" y="93"/>
                  <a:pt x="424" y="93"/>
                </a:cubicBezTo>
                <a:cubicBezTo>
                  <a:pt x="424" y="92"/>
                  <a:pt x="422" y="91"/>
                  <a:pt x="422" y="90"/>
                </a:cubicBezTo>
                <a:cubicBezTo>
                  <a:pt x="422" y="89"/>
                  <a:pt x="422" y="89"/>
                  <a:pt x="422" y="89"/>
                </a:cubicBezTo>
                <a:cubicBezTo>
                  <a:pt x="422" y="89"/>
                  <a:pt x="422" y="88"/>
                  <a:pt x="422" y="88"/>
                </a:cubicBezTo>
                <a:cubicBezTo>
                  <a:pt x="420" y="88"/>
                  <a:pt x="418" y="88"/>
                  <a:pt x="417" y="87"/>
                </a:cubicBezTo>
                <a:cubicBezTo>
                  <a:pt x="417" y="87"/>
                  <a:pt x="416" y="88"/>
                  <a:pt x="416" y="88"/>
                </a:cubicBezTo>
                <a:cubicBezTo>
                  <a:pt x="415" y="87"/>
                  <a:pt x="414" y="87"/>
                  <a:pt x="414" y="88"/>
                </a:cubicBezTo>
                <a:cubicBezTo>
                  <a:pt x="413" y="88"/>
                  <a:pt x="413" y="87"/>
                  <a:pt x="413" y="87"/>
                </a:cubicBezTo>
                <a:cubicBezTo>
                  <a:pt x="412" y="88"/>
                  <a:pt x="410" y="87"/>
                  <a:pt x="409" y="86"/>
                </a:cubicBezTo>
                <a:cubicBezTo>
                  <a:pt x="410" y="86"/>
                  <a:pt x="409" y="85"/>
                  <a:pt x="410" y="85"/>
                </a:cubicBezTo>
                <a:cubicBezTo>
                  <a:pt x="410" y="86"/>
                  <a:pt x="411" y="85"/>
                  <a:pt x="411" y="85"/>
                </a:cubicBezTo>
                <a:cubicBezTo>
                  <a:pt x="411" y="84"/>
                  <a:pt x="412" y="84"/>
                  <a:pt x="412" y="83"/>
                </a:cubicBezTo>
                <a:cubicBezTo>
                  <a:pt x="412" y="84"/>
                  <a:pt x="412" y="85"/>
                  <a:pt x="412" y="85"/>
                </a:cubicBezTo>
                <a:cubicBezTo>
                  <a:pt x="413" y="85"/>
                  <a:pt x="413" y="84"/>
                  <a:pt x="414" y="83"/>
                </a:cubicBezTo>
                <a:cubicBezTo>
                  <a:pt x="415" y="83"/>
                  <a:pt x="415" y="84"/>
                  <a:pt x="416" y="84"/>
                </a:cubicBezTo>
                <a:cubicBezTo>
                  <a:pt x="418" y="82"/>
                  <a:pt x="420" y="85"/>
                  <a:pt x="421" y="83"/>
                </a:cubicBezTo>
                <a:cubicBezTo>
                  <a:pt x="423" y="83"/>
                  <a:pt x="425" y="84"/>
                  <a:pt x="426" y="83"/>
                </a:cubicBezTo>
                <a:cubicBezTo>
                  <a:pt x="427" y="84"/>
                  <a:pt x="429" y="83"/>
                  <a:pt x="430" y="84"/>
                </a:cubicBezTo>
                <a:cubicBezTo>
                  <a:pt x="433" y="83"/>
                  <a:pt x="435" y="84"/>
                  <a:pt x="438" y="83"/>
                </a:cubicBezTo>
                <a:cubicBezTo>
                  <a:pt x="439" y="83"/>
                  <a:pt x="440" y="84"/>
                  <a:pt x="441" y="83"/>
                </a:cubicBezTo>
                <a:cubicBezTo>
                  <a:pt x="442" y="84"/>
                  <a:pt x="441" y="85"/>
                  <a:pt x="442" y="85"/>
                </a:cubicBezTo>
                <a:cubicBezTo>
                  <a:pt x="443" y="85"/>
                  <a:pt x="441" y="84"/>
                  <a:pt x="442" y="83"/>
                </a:cubicBezTo>
                <a:cubicBezTo>
                  <a:pt x="443" y="83"/>
                  <a:pt x="445" y="83"/>
                  <a:pt x="446" y="83"/>
                </a:cubicBezTo>
                <a:cubicBezTo>
                  <a:pt x="446" y="82"/>
                  <a:pt x="445" y="82"/>
                  <a:pt x="445" y="82"/>
                </a:cubicBezTo>
                <a:cubicBezTo>
                  <a:pt x="443" y="83"/>
                  <a:pt x="442" y="83"/>
                  <a:pt x="441" y="82"/>
                </a:cubicBezTo>
                <a:cubicBezTo>
                  <a:pt x="442" y="82"/>
                  <a:pt x="442" y="81"/>
                  <a:pt x="443" y="80"/>
                </a:cubicBezTo>
                <a:cubicBezTo>
                  <a:pt x="444" y="81"/>
                  <a:pt x="443" y="81"/>
                  <a:pt x="444" y="81"/>
                </a:cubicBezTo>
                <a:cubicBezTo>
                  <a:pt x="444" y="81"/>
                  <a:pt x="445" y="81"/>
                  <a:pt x="445" y="80"/>
                </a:cubicBezTo>
                <a:cubicBezTo>
                  <a:pt x="445" y="80"/>
                  <a:pt x="444" y="80"/>
                  <a:pt x="444" y="80"/>
                </a:cubicBezTo>
                <a:cubicBezTo>
                  <a:pt x="444" y="79"/>
                  <a:pt x="446" y="80"/>
                  <a:pt x="446" y="79"/>
                </a:cubicBezTo>
                <a:cubicBezTo>
                  <a:pt x="444" y="79"/>
                  <a:pt x="442" y="79"/>
                  <a:pt x="440" y="79"/>
                </a:cubicBezTo>
                <a:cubicBezTo>
                  <a:pt x="439" y="79"/>
                  <a:pt x="439" y="80"/>
                  <a:pt x="438" y="79"/>
                </a:cubicBezTo>
                <a:cubicBezTo>
                  <a:pt x="439" y="80"/>
                  <a:pt x="438" y="78"/>
                  <a:pt x="438" y="78"/>
                </a:cubicBezTo>
                <a:cubicBezTo>
                  <a:pt x="438" y="77"/>
                  <a:pt x="438" y="77"/>
                  <a:pt x="438" y="77"/>
                </a:cubicBezTo>
                <a:cubicBezTo>
                  <a:pt x="438" y="77"/>
                  <a:pt x="437" y="77"/>
                  <a:pt x="437" y="76"/>
                </a:cubicBezTo>
                <a:cubicBezTo>
                  <a:pt x="436" y="77"/>
                  <a:pt x="436" y="77"/>
                  <a:pt x="434" y="78"/>
                </a:cubicBezTo>
                <a:cubicBezTo>
                  <a:pt x="435" y="78"/>
                  <a:pt x="435" y="78"/>
                  <a:pt x="435" y="78"/>
                </a:cubicBezTo>
                <a:cubicBezTo>
                  <a:pt x="435" y="79"/>
                  <a:pt x="435" y="79"/>
                  <a:pt x="435" y="79"/>
                </a:cubicBezTo>
                <a:cubicBezTo>
                  <a:pt x="435" y="79"/>
                  <a:pt x="436" y="79"/>
                  <a:pt x="436" y="80"/>
                </a:cubicBezTo>
                <a:cubicBezTo>
                  <a:pt x="435" y="79"/>
                  <a:pt x="434" y="79"/>
                  <a:pt x="433" y="80"/>
                </a:cubicBezTo>
                <a:cubicBezTo>
                  <a:pt x="433" y="79"/>
                  <a:pt x="433" y="79"/>
                  <a:pt x="433" y="79"/>
                </a:cubicBezTo>
                <a:cubicBezTo>
                  <a:pt x="432" y="79"/>
                  <a:pt x="431" y="80"/>
                  <a:pt x="431" y="79"/>
                </a:cubicBezTo>
                <a:cubicBezTo>
                  <a:pt x="432" y="79"/>
                  <a:pt x="433" y="79"/>
                  <a:pt x="434" y="78"/>
                </a:cubicBezTo>
                <a:cubicBezTo>
                  <a:pt x="433" y="78"/>
                  <a:pt x="433" y="78"/>
                  <a:pt x="432" y="78"/>
                </a:cubicBezTo>
                <a:cubicBezTo>
                  <a:pt x="432" y="77"/>
                  <a:pt x="432" y="78"/>
                  <a:pt x="431" y="77"/>
                </a:cubicBezTo>
                <a:cubicBezTo>
                  <a:pt x="432" y="77"/>
                  <a:pt x="432" y="77"/>
                  <a:pt x="432" y="77"/>
                </a:cubicBezTo>
                <a:cubicBezTo>
                  <a:pt x="432" y="76"/>
                  <a:pt x="431" y="77"/>
                  <a:pt x="430" y="77"/>
                </a:cubicBezTo>
                <a:cubicBezTo>
                  <a:pt x="430" y="78"/>
                  <a:pt x="431" y="78"/>
                  <a:pt x="431" y="78"/>
                </a:cubicBezTo>
                <a:cubicBezTo>
                  <a:pt x="429" y="78"/>
                  <a:pt x="428" y="77"/>
                  <a:pt x="427" y="77"/>
                </a:cubicBezTo>
                <a:cubicBezTo>
                  <a:pt x="427" y="77"/>
                  <a:pt x="427" y="77"/>
                  <a:pt x="427" y="78"/>
                </a:cubicBezTo>
                <a:cubicBezTo>
                  <a:pt x="426" y="77"/>
                  <a:pt x="424" y="78"/>
                  <a:pt x="423" y="78"/>
                </a:cubicBezTo>
                <a:cubicBezTo>
                  <a:pt x="423" y="78"/>
                  <a:pt x="421" y="78"/>
                  <a:pt x="420" y="77"/>
                </a:cubicBezTo>
                <a:cubicBezTo>
                  <a:pt x="419" y="76"/>
                  <a:pt x="417" y="77"/>
                  <a:pt x="416" y="77"/>
                </a:cubicBezTo>
                <a:cubicBezTo>
                  <a:pt x="416" y="77"/>
                  <a:pt x="416" y="77"/>
                  <a:pt x="416" y="78"/>
                </a:cubicBezTo>
                <a:cubicBezTo>
                  <a:pt x="416" y="77"/>
                  <a:pt x="415" y="77"/>
                  <a:pt x="415" y="77"/>
                </a:cubicBezTo>
                <a:cubicBezTo>
                  <a:pt x="415" y="77"/>
                  <a:pt x="415" y="76"/>
                  <a:pt x="415" y="76"/>
                </a:cubicBezTo>
                <a:cubicBezTo>
                  <a:pt x="415" y="76"/>
                  <a:pt x="415" y="76"/>
                  <a:pt x="415" y="75"/>
                </a:cubicBezTo>
                <a:cubicBezTo>
                  <a:pt x="413" y="75"/>
                  <a:pt x="411" y="74"/>
                  <a:pt x="408" y="75"/>
                </a:cubicBezTo>
                <a:cubicBezTo>
                  <a:pt x="407" y="74"/>
                  <a:pt x="406" y="75"/>
                  <a:pt x="404" y="75"/>
                </a:cubicBezTo>
                <a:cubicBezTo>
                  <a:pt x="404" y="75"/>
                  <a:pt x="405" y="75"/>
                  <a:pt x="405" y="76"/>
                </a:cubicBezTo>
                <a:cubicBezTo>
                  <a:pt x="404" y="76"/>
                  <a:pt x="404" y="75"/>
                  <a:pt x="403" y="76"/>
                </a:cubicBezTo>
                <a:cubicBezTo>
                  <a:pt x="402" y="74"/>
                  <a:pt x="400" y="74"/>
                  <a:pt x="398" y="75"/>
                </a:cubicBezTo>
                <a:cubicBezTo>
                  <a:pt x="399" y="75"/>
                  <a:pt x="399" y="76"/>
                  <a:pt x="399" y="76"/>
                </a:cubicBezTo>
                <a:cubicBezTo>
                  <a:pt x="398" y="76"/>
                  <a:pt x="397" y="75"/>
                  <a:pt x="396" y="76"/>
                </a:cubicBezTo>
                <a:cubicBezTo>
                  <a:pt x="397" y="77"/>
                  <a:pt x="397" y="76"/>
                  <a:pt x="398" y="77"/>
                </a:cubicBezTo>
                <a:cubicBezTo>
                  <a:pt x="396" y="77"/>
                  <a:pt x="395" y="75"/>
                  <a:pt x="393" y="76"/>
                </a:cubicBezTo>
                <a:cubicBezTo>
                  <a:pt x="393" y="76"/>
                  <a:pt x="393" y="76"/>
                  <a:pt x="393" y="76"/>
                </a:cubicBezTo>
                <a:cubicBezTo>
                  <a:pt x="393" y="76"/>
                  <a:pt x="393" y="77"/>
                  <a:pt x="393" y="77"/>
                </a:cubicBezTo>
                <a:cubicBezTo>
                  <a:pt x="392" y="77"/>
                  <a:pt x="392" y="77"/>
                  <a:pt x="391" y="77"/>
                </a:cubicBezTo>
                <a:cubicBezTo>
                  <a:pt x="391" y="77"/>
                  <a:pt x="390" y="77"/>
                  <a:pt x="390" y="77"/>
                </a:cubicBezTo>
                <a:cubicBezTo>
                  <a:pt x="390" y="77"/>
                  <a:pt x="390" y="77"/>
                  <a:pt x="390" y="77"/>
                </a:cubicBezTo>
                <a:cubicBezTo>
                  <a:pt x="391" y="76"/>
                  <a:pt x="391" y="77"/>
                  <a:pt x="391" y="77"/>
                </a:cubicBezTo>
                <a:cubicBezTo>
                  <a:pt x="392" y="75"/>
                  <a:pt x="389" y="75"/>
                  <a:pt x="389" y="75"/>
                </a:cubicBezTo>
                <a:cubicBezTo>
                  <a:pt x="389" y="76"/>
                  <a:pt x="389" y="76"/>
                  <a:pt x="389" y="76"/>
                </a:cubicBezTo>
                <a:cubicBezTo>
                  <a:pt x="387" y="76"/>
                  <a:pt x="386" y="77"/>
                  <a:pt x="385" y="75"/>
                </a:cubicBezTo>
                <a:cubicBezTo>
                  <a:pt x="383" y="75"/>
                  <a:pt x="382" y="75"/>
                  <a:pt x="381" y="75"/>
                </a:cubicBezTo>
                <a:cubicBezTo>
                  <a:pt x="380" y="75"/>
                  <a:pt x="379" y="75"/>
                  <a:pt x="378" y="75"/>
                </a:cubicBezTo>
                <a:cubicBezTo>
                  <a:pt x="378" y="76"/>
                  <a:pt x="378" y="76"/>
                  <a:pt x="378" y="76"/>
                </a:cubicBezTo>
                <a:cubicBezTo>
                  <a:pt x="378" y="75"/>
                  <a:pt x="376" y="75"/>
                  <a:pt x="376" y="76"/>
                </a:cubicBezTo>
                <a:cubicBezTo>
                  <a:pt x="375" y="76"/>
                  <a:pt x="375" y="76"/>
                  <a:pt x="375" y="76"/>
                </a:cubicBezTo>
                <a:cubicBezTo>
                  <a:pt x="375" y="76"/>
                  <a:pt x="375" y="76"/>
                  <a:pt x="376" y="76"/>
                </a:cubicBezTo>
                <a:cubicBezTo>
                  <a:pt x="376" y="75"/>
                  <a:pt x="375" y="75"/>
                  <a:pt x="375" y="75"/>
                </a:cubicBezTo>
                <a:cubicBezTo>
                  <a:pt x="375" y="75"/>
                  <a:pt x="375" y="75"/>
                  <a:pt x="374" y="76"/>
                </a:cubicBezTo>
                <a:cubicBezTo>
                  <a:pt x="374" y="75"/>
                  <a:pt x="373" y="75"/>
                  <a:pt x="373" y="75"/>
                </a:cubicBezTo>
                <a:cubicBezTo>
                  <a:pt x="373" y="76"/>
                  <a:pt x="375" y="77"/>
                  <a:pt x="374" y="77"/>
                </a:cubicBezTo>
                <a:cubicBezTo>
                  <a:pt x="373" y="77"/>
                  <a:pt x="373" y="77"/>
                  <a:pt x="373" y="77"/>
                </a:cubicBezTo>
                <a:cubicBezTo>
                  <a:pt x="373" y="76"/>
                  <a:pt x="373" y="76"/>
                  <a:pt x="373" y="76"/>
                </a:cubicBezTo>
                <a:cubicBezTo>
                  <a:pt x="372" y="76"/>
                  <a:pt x="372" y="76"/>
                  <a:pt x="372" y="76"/>
                </a:cubicBezTo>
                <a:cubicBezTo>
                  <a:pt x="371" y="76"/>
                  <a:pt x="370" y="76"/>
                  <a:pt x="370" y="75"/>
                </a:cubicBezTo>
                <a:cubicBezTo>
                  <a:pt x="369" y="75"/>
                  <a:pt x="369" y="77"/>
                  <a:pt x="368" y="77"/>
                </a:cubicBezTo>
                <a:cubicBezTo>
                  <a:pt x="368" y="76"/>
                  <a:pt x="368" y="76"/>
                  <a:pt x="369" y="76"/>
                </a:cubicBezTo>
                <a:cubicBezTo>
                  <a:pt x="368" y="76"/>
                  <a:pt x="368" y="75"/>
                  <a:pt x="368" y="75"/>
                </a:cubicBezTo>
                <a:cubicBezTo>
                  <a:pt x="367" y="76"/>
                  <a:pt x="368" y="76"/>
                  <a:pt x="367" y="77"/>
                </a:cubicBezTo>
                <a:cubicBezTo>
                  <a:pt x="367" y="76"/>
                  <a:pt x="366" y="75"/>
                  <a:pt x="365" y="75"/>
                </a:cubicBezTo>
                <a:cubicBezTo>
                  <a:pt x="365" y="76"/>
                  <a:pt x="365" y="76"/>
                  <a:pt x="365" y="76"/>
                </a:cubicBezTo>
                <a:cubicBezTo>
                  <a:pt x="365" y="77"/>
                  <a:pt x="364" y="76"/>
                  <a:pt x="364" y="76"/>
                </a:cubicBezTo>
                <a:cubicBezTo>
                  <a:pt x="364" y="75"/>
                  <a:pt x="364" y="76"/>
                  <a:pt x="363" y="76"/>
                </a:cubicBezTo>
                <a:cubicBezTo>
                  <a:pt x="363" y="76"/>
                  <a:pt x="363" y="76"/>
                  <a:pt x="363" y="75"/>
                </a:cubicBezTo>
                <a:cubicBezTo>
                  <a:pt x="362" y="76"/>
                  <a:pt x="361" y="76"/>
                  <a:pt x="360" y="77"/>
                </a:cubicBezTo>
                <a:cubicBezTo>
                  <a:pt x="360" y="76"/>
                  <a:pt x="359" y="76"/>
                  <a:pt x="358" y="76"/>
                </a:cubicBezTo>
                <a:cubicBezTo>
                  <a:pt x="357" y="76"/>
                  <a:pt x="356" y="76"/>
                  <a:pt x="355" y="77"/>
                </a:cubicBezTo>
                <a:cubicBezTo>
                  <a:pt x="355" y="76"/>
                  <a:pt x="354" y="77"/>
                  <a:pt x="354" y="76"/>
                </a:cubicBezTo>
                <a:cubicBezTo>
                  <a:pt x="353" y="76"/>
                  <a:pt x="353" y="77"/>
                  <a:pt x="352" y="77"/>
                </a:cubicBezTo>
                <a:cubicBezTo>
                  <a:pt x="351" y="76"/>
                  <a:pt x="349" y="76"/>
                  <a:pt x="348" y="77"/>
                </a:cubicBezTo>
                <a:cubicBezTo>
                  <a:pt x="348" y="76"/>
                  <a:pt x="348" y="76"/>
                  <a:pt x="348" y="76"/>
                </a:cubicBezTo>
                <a:cubicBezTo>
                  <a:pt x="347" y="76"/>
                  <a:pt x="346" y="76"/>
                  <a:pt x="345" y="77"/>
                </a:cubicBezTo>
                <a:cubicBezTo>
                  <a:pt x="345" y="76"/>
                  <a:pt x="344" y="75"/>
                  <a:pt x="343" y="75"/>
                </a:cubicBezTo>
                <a:cubicBezTo>
                  <a:pt x="343" y="76"/>
                  <a:pt x="344" y="76"/>
                  <a:pt x="344" y="77"/>
                </a:cubicBezTo>
                <a:cubicBezTo>
                  <a:pt x="343" y="76"/>
                  <a:pt x="342" y="76"/>
                  <a:pt x="342" y="76"/>
                </a:cubicBezTo>
                <a:cubicBezTo>
                  <a:pt x="341" y="75"/>
                  <a:pt x="343" y="75"/>
                  <a:pt x="342" y="74"/>
                </a:cubicBezTo>
                <a:cubicBezTo>
                  <a:pt x="342" y="73"/>
                  <a:pt x="341" y="74"/>
                  <a:pt x="341" y="73"/>
                </a:cubicBezTo>
                <a:cubicBezTo>
                  <a:pt x="341" y="73"/>
                  <a:pt x="341" y="72"/>
                  <a:pt x="342" y="72"/>
                </a:cubicBezTo>
                <a:cubicBezTo>
                  <a:pt x="342" y="73"/>
                  <a:pt x="342" y="73"/>
                  <a:pt x="342" y="74"/>
                </a:cubicBezTo>
                <a:cubicBezTo>
                  <a:pt x="343" y="74"/>
                  <a:pt x="343" y="73"/>
                  <a:pt x="343" y="73"/>
                </a:cubicBezTo>
                <a:cubicBezTo>
                  <a:pt x="344" y="74"/>
                  <a:pt x="343" y="74"/>
                  <a:pt x="343" y="74"/>
                </a:cubicBezTo>
                <a:cubicBezTo>
                  <a:pt x="344" y="74"/>
                  <a:pt x="345" y="74"/>
                  <a:pt x="346" y="74"/>
                </a:cubicBezTo>
                <a:cubicBezTo>
                  <a:pt x="346" y="73"/>
                  <a:pt x="345" y="73"/>
                  <a:pt x="344" y="73"/>
                </a:cubicBezTo>
                <a:cubicBezTo>
                  <a:pt x="344" y="72"/>
                  <a:pt x="344" y="72"/>
                  <a:pt x="344" y="72"/>
                </a:cubicBezTo>
                <a:cubicBezTo>
                  <a:pt x="344" y="72"/>
                  <a:pt x="346" y="71"/>
                  <a:pt x="346" y="72"/>
                </a:cubicBezTo>
                <a:cubicBezTo>
                  <a:pt x="346" y="72"/>
                  <a:pt x="345" y="72"/>
                  <a:pt x="346" y="73"/>
                </a:cubicBezTo>
                <a:cubicBezTo>
                  <a:pt x="347" y="72"/>
                  <a:pt x="347" y="72"/>
                  <a:pt x="347" y="71"/>
                </a:cubicBezTo>
                <a:cubicBezTo>
                  <a:pt x="348" y="71"/>
                  <a:pt x="349" y="71"/>
                  <a:pt x="350" y="71"/>
                </a:cubicBezTo>
                <a:cubicBezTo>
                  <a:pt x="351" y="71"/>
                  <a:pt x="352" y="70"/>
                  <a:pt x="353" y="70"/>
                </a:cubicBezTo>
                <a:cubicBezTo>
                  <a:pt x="354" y="71"/>
                  <a:pt x="355" y="71"/>
                  <a:pt x="356" y="71"/>
                </a:cubicBezTo>
                <a:cubicBezTo>
                  <a:pt x="357" y="70"/>
                  <a:pt x="357" y="70"/>
                  <a:pt x="358" y="69"/>
                </a:cubicBezTo>
                <a:cubicBezTo>
                  <a:pt x="357" y="69"/>
                  <a:pt x="358" y="69"/>
                  <a:pt x="358" y="68"/>
                </a:cubicBezTo>
                <a:cubicBezTo>
                  <a:pt x="357" y="68"/>
                  <a:pt x="357" y="69"/>
                  <a:pt x="356" y="69"/>
                </a:cubicBezTo>
                <a:cubicBezTo>
                  <a:pt x="355" y="67"/>
                  <a:pt x="354" y="68"/>
                  <a:pt x="353" y="69"/>
                </a:cubicBezTo>
                <a:cubicBezTo>
                  <a:pt x="352" y="69"/>
                  <a:pt x="351" y="68"/>
                  <a:pt x="350" y="69"/>
                </a:cubicBezTo>
                <a:cubicBezTo>
                  <a:pt x="349" y="68"/>
                  <a:pt x="347" y="69"/>
                  <a:pt x="346" y="68"/>
                </a:cubicBezTo>
                <a:cubicBezTo>
                  <a:pt x="345" y="69"/>
                  <a:pt x="344" y="69"/>
                  <a:pt x="342" y="69"/>
                </a:cubicBezTo>
                <a:cubicBezTo>
                  <a:pt x="342" y="70"/>
                  <a:pt x="341" y="69"/>
                  <a:pt x="340" y="69"/>
                </a:cubicBezTo>
                <a:cubicBezTo>
                  <a:pt x="340" y="68"/>
                  <a:pt x="341" y="68"/>
                  <a:pt x="342" y="68"/>
                </a:cubicBezTo>
                <a:cubicBezTo>
                  <a:pt x="344" y="68"/>
                  <a:pt x="347" y="68"/>
                  <a:pt x="349" y="67"/>
                </a:cubicBezTo>
                <a:cubicBezTo>
                  <a:pt x="348" y="67"/>
                  <a:pt x="347" y="67"/>
                  <a:pt x="346" y="66"/>
                </a:cubicBezTo>
                <a:cubicBezTo>
                  <a:pt x="346" y="67"/>
                  <a:pt x="345" y="67"/>
                  <a:pt x="345" y="67"/>
                </a:cubicBezTo>
                <a:cubicBezTo>
                  <a:pt x="343" y="67"/>
                  <a:pt x="342" y="67"/>
                  <a:pt x="340" y="68"/>
                </a:cubicBezTo>
                <a:cubicBezTo>
                  <a:pt x="339" y="67"/>
                  <a:pt x="338" y="67"/>
                  <a:pt x="338" y="66"/>
                </a:cubicBezTo>
                <a:cubicBezTo>
                  <a:pt x="340" y="66"/>
                  <a:pt x="341" y="66"/>
                  <a:pt x="343" y="66"/>
                </a:cubicBezTo>
                <a:cubicBezTo>
                  <a:pt x="343" y="66"/>
                  <a:pt x="343" y="65"/>
                  <a:pt x="343" y="65"/>
                </a:cubicBezTo>
                <a:cubicBezTo>
                  <a:pt x="341" y="66"/>
                  <a:pt x="340" y="65"/>
                  <a:pt x="339" y="66"/>
                </a:cubicBezTo>
                <a:cubicBezTo>
                  <a:pt x="338" y="65"/>
                  <a:pt x="337" y="65"/>
                  <a:pt x="336" y="66"/>
                </a:cubicBezTo>
                <a:cubicBezTo>
                  <a:pt x="336" y="66"/>
                  <a:pt x="337" y="66"/>
                  <a:pt x="337" y="66"/>
                </a:cubicBezTo>
                <a:cubicBezTo>
                  <a:pt x="337" y="67"/>
                  <a:pt x="337" y="67"/>
                  <a:pt x="337" y="67"/>
                </a:cubicBezTo>
                <a:cubicBezTo>
                  <a:pt x="336" y="67"/>
                  <a:pt x="336" y="67"/>
                  <a:pt x="336" y="67"/>
                </a:cubicBezTo>
                <a:cubicBezTo>
                  <a:pt x="333" y="68"/>
                  <a:pt x="330" y="68"/>
                  <a:pt x="327" y="68"/>
                </a:cubicBezTo>
                <a:cubicBezTo>
                  <a:pt x="326" y="68"/>
                  <a:pt x="326" y="68"/>
                  <a:pt x="326" y="67"/>
                </a:cubicBezTo>
                <a:cubicBezTo>
                  <a:pt x="325" y="69"/>
                  <a:pt x="323" y="67"/>
                  <a:pt x="323" y="69"/>
                </a:cubicBezTo>
                <a:cubicBezTo>
                  <a:pt x="324" y="69"/>
                  <a:pt x="324" y="69"/>
                  <a:pt x="325" y="69"/>
                </a:cubicBezTo>
                <a:cubicBezTo>
                  <a:pt x="324" y="70"/>
                  <a:pt x="323" y="70"/>
                  <a:pt x="322" y="69"/>
                </a:cubicBezTo>
                <a:cubicBezTo>
                  <a:pt x="322" y="69"/>
                  <a:pt x="322" y="69"/>
                  <a:pt x="322" y="69"/>
                </a:cubicBezTo>
                <a:cubicBezTo>
                  <a:pt x="322" y="68"/>
                  <a:pt x="322" y="68"/>
                  <a:pt x="321" y="69"/>
                </a:cubicBezTo>
                <a:cubicBezTo>
                  <a:pt x="321" y="69"/>
                  <a:pt x="322" y="69"/>
                  <a:pt x="322" y="70"/>
                </a:cubicBezTo>
                <a:cubicBezTo>
                  <a:pt x="321" y="70"/>
                  <a:pt x="320" y="69"/>
                  <a:pt x="319" y="69"/>
                </a:cubicBezTo>
                <a:cubicBezTo>
                  <a:pt x="319" y="70"/>
                  <a:pt x="318" y="69"/>
                  <a:pt x="318" y="70"/>
                </a:cubicBezTo>
                <a:cubicBezTo>
                  <a:pt x="317" y="69"/>
                  <a:pt x="318" y="69"/>
                  <a:pt x="318" y="69"/>
                </a:cubicBezTo>
                <a:cubicBezTo>
                  <a:pt x="317" y="69"/>
                  <a:pt x="317" y="69"/>
                  <a:pt x="316" y="70"/>
                </a:cubicBezTo>
                <a:cubicBezTo>
                  <a:pt x="315" y="69"/>
                  <a:pt x="314" y="69"/>
                  <a:pt x="313" y="70"/>
                </a:cubicBezTo>
                <a:cubicBezTo>
                  <a:pt x="313" y="69"/>
                  <a:pt x="312" y="69"/>
                  <a:pt x="312" y="68"/>
                </a:cubicBezTo>
                <a:cubicBezTo>
                  <a:pt x="313" y="67"/>
                  <a:pt x="315" y="68"/>
                  <a:pt x="317" y="66"/>
                </a:cubicBezTo>
                <a:cubicBezTo>
                  <a:pt x="318" y="67"/>
                  <a:pt x="320" y="66"/>
                  <a:pt x="321" y="66"/>
                </a:cubicBezTo>
                <a:cubicBezTo>
                  <a:pt x="321" y="66"/>
                  <a:pt x="322" y="65"/>
                  <a:pt x="322" y="65"/>
                </a:cubicBezTo>
                <a:cubicBezTo>
                  <a:pt x="325" y="67"/>
                  <a:pt x="328" y="65"/>
                  <a:pt x="331" y="65"/>
                </a:cubicBezTo>
                <a:cubicBezTo>
                  <a:pt x="331" y="65"/>
                  <a:pt x="331" y="65"/>
                  <a:pt x="332" y="65"/>
                </a:cubicBezTo>
                <a:cubicBezTo>
                  <a:pt x="332" y="66"/>
                  <a:pt x="333" y="65"/>
                  <a:pt x="334" y="65"/>
                </a:cubicBezTo>
                <a:cubicBezTo>
                  <a:pt x="334" y="65"/>
                  <a:pt x="334" y="65"/>
                  <a:pt x="334" y="65"/>
                </a:cubicBezTo>
                <a:cubicBezTo>
                  <a:pt x="336" y="65"/>
                  <a:pt x="338" y="66"/>
                  <a:pt x="339" y="64"/>
                </a:cubicBezTo>
                <a:cubicBezTo>
                  <a:pt x="340" y="65"/>
                  <a:pt x="342" y="65"/>
                  <a:pt x="342" y="64"/>
                </a:cubicBezTo>
                <a:cubicBezTo>
                  <a:pt x="343" y="64"/>
                  <a:pt x="344" y="65"/>
                  <a:pt x="345" y="64"/>
                </a:cubicBezTo>
                <a:cubicBezTo>
                  <a:pt x="346" y="64"/>
                  <a:pt x="347" y="65"/>
                  <a:pt x="349" y="64"/>
                </a:cubicBezTo>
                <a:cubicBezTo>
                  <a:pt x="349" y="63"/>
                  <a:pt x="348" y="64"/>
                  <a:pt x="348" y="63"/>
                </a:cubicBezTo>
                <a:cubicBezTo>
                  <a:pt x="349" y="63"/>
                  <a:pt x="350" y="63"/>
                  <a:pt x="350" y="63"/>
                </a:cubicBezTo>
                <a:cubicBezTo>
                  <a:pt x="351" y="63"/>
                  <a:pt x="354" y="62"/>
                  <a:pt x="354" y="63"/>
                </a:cubicBezTo>
                <a:cubicBezTo>
                  <a:pt x="355" y="63"/>
                  <a:pt x="355" y="62"/>
                  <a:pt x="356" y="62"/>
                </a:cubicBezTo>
                <a:cubicBezTo>
                  <a:pt x="356" y="62"/>
                  <a:pt x="356" y="63"/>
                  <a:pt x="356" y="63"/>
                </a:cubicBezTo>
                <a:cubicBezTo>
                  <a:pt x="355" y="63"/>
                  <a:pt x="355" y="63"/>
                  <a:pt x="354" y="63"/>
                </a:cubicBezTo>
                <a:cubicBezTo>
                  <a:pt x="355" y="64"/>
                  <a:pt x="356" y="64"/>
                  <a:pt x="356" y="63"/>
                </a:cubicBezTo>
                <a:cubicBezTo>
                  <a:pt x="356" y="63"/>
                  <a:pt x="356" y="63"/>
                  <a:pt x="356" y="63"/>
                </a:cubicBezTo>
                <a:cubicBezTo>
                  <a:pt x="357" y="61"/>
                  <a:pt x="358" y="62"/>
                  <a:pt x="359" y="61"/>
                </a:cubicBezTo>
                <a:cubicBezTo>
                  <a:pt x="359" y="62"/>
                  <a:pt x="359" y="62"/>
                  <a:pt x="359" y="62"/>
                </a:cubicBezTo>
                <a:cubicBezTo>
                  <a:pt x="360" y="61"/>
                  <a:pt x="361" y="60"/>
                  <a:pt x="362" y="61"/>
                </a:cubicBezTo>
                <a:cubicBezTo>
                  <a:pt x="362" y="61"/>
                  <a:pt x="362" y="62"/>
                  <a:pt x="362" y="62"/>
                </a:cubicBezTo>
                <a:cubicBezTo>
                  <a:pt x="363" y="61"/>
                  <a:pt x="363" y="61"/>
                  <a:pt x="364" y="60"/>
                </a:cubicBezTo>
                <a:cubicBezTo>
                  <a:pt x="365" y="61"/>
                  <a:pt x="367" y="60"/>
                  <a:pt x="368" y="61"/>
                </a:cubicBezTo>
                <a:cubicBezTo>
                  <a:pt x="369" y="61"/>
                  <a:pt x="369" y="60"/>
                  <a:pt x="370" y="61"/>
                </a:cubicBezTo>
                <a:cubicBezTo>
                  <a:pt x="369" y="62"/>
                  <a:pt x="367" y="61"/>
                  <a:pt x="366" y="61"/>
                </a:cubicBezTo>
                <a:cubicBezTo>
                  <a:pt x="366" y="62"/>
                  <a:pt x="367" y="62"/>
                  <a:pt x="368" y="62"/>
                </a:cubicBezTo>
                <a:cubicBezTo>
                  <a:pt x="369" y="63"/>
                  <a:pt x="370" y="64"/>
                  <a:pt x="371" y="63"/>
                </a:cubicBezTo>
                <a:cubicBezTo>
                  <a:pt x="371" y="62"/>
                  <a:pt x="370" y="63"/>
                  <a:pt x="370" y="63"/>
                </a:cubicBezTo>
                <a:cubicBezTo>
                  <a:pt x="370" y="63"/>
                  <a:pt x="369" y="62"/>
                  <a:pt x="369" y="62"/>
                </a:cubicBezTo>
                <a:cubicBezTo>
                  <a:pt x="370" y="62"/>
                  <a:pt x="371" y="62"/>
                  <a:pt x="371" y="62"/>
                </a:cubicBezTo>
                <a:cubicBezTo>
                  <a:pt x="371" y="61"/>
                  <a:pt x="370" y="61"/>
                  <a:pt x="371" y="61"/>
                </a:cubicBezTo>
                <a:cubicBezTo>
                  <a:pt x="371" y="60"/>
                  <a:pt x="372" y="61"/>
                  <a:pt x="372" y="61"/>
                </a:cubicBezTo>
                <a:cubicBezTo>
                  <a:pt x="373" y="60"/>
                  <a:pt x="373" y="60"/>
                  <a:pt x="373" y="60"/>
                </a:cubicBezTo>
                <a:cubicBezTo>
                  <a:pt x="375" y="60"/>
                  <a:pt x="377" y="59"/>
                  <a:pt x="379" y="60"/>
                </a:cubicBezTo>
                <a:cubicBezTo>
                  <a:pt x="378" y="60"/>
                  <a:pt x="379" y="60"/>
                  <a:pt x="379" y="60"/>
                </a:cubicBezTo>
                <a:cubicBezTo>
                  <a:pt x="380" y="60"/>
                  <a:pt x="381" y="61"/>
                  <a:pt x="382" y="60"/>
                </a:cubicBezTo>
                <a:cubicBezTo>
                  <a:pt x="381" y="59"/>
                  <a:pt x="379" y="60"/>
                  <a:pt x="379" y="59"/>
                </a:cubicBezTo>
                <a:cubicBezTo>
                  <a:pt x="378" y="59"/>
                  <a:pt x="377" y="58"/>
                  <a:pt x="376" y="59"/>
                </a:cubicBezTo>
                <a:cubicBezTo>
                  <a:pt x="376" y="59"/>
                  <a:pt x="376" y="59"/>
                  <a:pt x="375" y="59"/>
                </a:cubicBezTo>
                <a:cubicBezTo>
                  <a:pt x="375" y="59"/>
                  <a:pt x="375" y="59"/>
                  <a:pt x="375" y="60"/>
                </a:cubicBezTo>
                <a:cubicBezTo>
                  <a:pt x="374" y="59"/>
                  <a:pt x="373" y="60"/>
                  <a:pt x="372" y="59"/>
                </a:cubicBezTo>
                <a:cubicBezTo>
                  <a:pt x="371" y="60"/>
                  <a:pt x="370" y="60"/>
                  <a:pt x="370" y="59"/>
                </a:cubicBezTo>
                <a:cubicBezTo>
                  <a:pt x="369" y="60"/>
                  <a:pt x="368" y="60"/>
                  <a:pt x="367" y="58"/>
                </a:cubicBezTo>
                <a:cubicBezTo>
                  <a:pt x="366" y="60"/>
                  <a:pt x="365" y="59"/>
                  <a:pt x="364" y="59"/>
                </a:cubicBezTo>
                <a:cubicBezTo>
                  <a:pt x="364" y="59"/>
                  <a:pt x="363" y="59"/>
                  <a:pt x="363" y="59"/>
                </a:cubicBezTo>
                <a:cubicBezTo>
                  <a:pt x="362" y="59"/>
                  <a:pt x="362" y="59"/>
                  <a:pt x="362" y="59"/>
                </a:cubicBezTo>
                <a:cubicBezTo>
                  <a:pt x="362" y="59"/>
                  <a:pt x="362" y="59"/>
                  <a:pt x="362" y="58"/>
                </a:cubicBezTo>
                <a:cubicBezTo>
                  <a:pt x="362" y="58"/>
                  <a:pt x="363" y="58"/>
                  <a:pt x="364" y="58"/>
                </a:cubicBezTo>
                <a:cubicBezTo>
                  <a:pt x="365" y="58"/>
                  <a:pt x="364" y="58"/>
                  <a:pt x="365" y="58"/>
                </a:cubicBezTo>
                <a:cubicBezTo>
                  <a:pt x="365" y="58"/>
                  <a:pt x="366" y="58"/>
                  <a:pt x="366" y="58"/>
                </a:cubicBezTo>
                <a:cubicBezTo>
                  <a:pt x="367" y="58"/>
                  <a:pt x="367" y="58"/>
                  <a:pt x="368" y="58"/>
                </a:cubicBezTo>
                <a:cubicBezTo>
                  <a:pt x="369" y="57"/>
                  <a:pt x="370" y="56"/>
                  <a:pt x="372" y="57"/>
                </a:cubicBezTo>
                <a:cubicBezTo>
                  <a:pt x="372" y="57"/>
                  <a:pt x="371" y="57"/>
                  <a:pt x="371" y="58"/>
                </a:cubicBezTo>
                <a:cubicBezTo>
                  <a:pt x="373" y="58"/>
                  <a:pt x="375" y="59"/>
                  <a:pt x="378" y="58"/>
                </a:cubicBezTo>
                <a:cubicBezTo>
                  <a:pt x="378" y="57"/>
                  <a:pt x="377" y="57"/>
                  <a:pt x="377" y="57"/>
                </a:cubicBezTo>
                <a:cubicBezTo>
                  <a:pt x="377" y="55"/>
                  <a:pt x="380" y="55"/>
                  <a:pt x="382" y="56"/>
                </a:cubicBezTo>
                <a:cubicBezTo>
                  <a:pt x="381" y="56"/>
                  <a:pt x="381" y="57"/>
                  <a:pt x="381" y="57"/>
                </a:cubicBezTo>
                <a:cubicBezTo>
                  <a:pt x="383" y="56"/>
                  <a:pt x="384" y="58"/>
                  <a:pt x="386" y="58"/>
                </a:cubicBezTo>
                <a:cubicBezTo>
                  <a:pt x="386" y="58"/>
                  <a:pt x="384" y="58"/>
                  <a:pt x="384" y="57"/>
                </a:cubicBezTo>
                <a:cubicBezTo>
                  <a:pt x="386" y="55"/>
                  <a:pt x="387" y="57"/>
                  <a:pt x="388" y="56"/>
                </a:cubicBezTo>
                <a:cubicBezTo>
                  <a:pt x="388" y="57"/>
                  <a:pt x="389" y="57"/>
                  <a:pt x="389" y="57"/>
                </a:cubicBezTo>
                <a:cubicBezTo>
                  <a:pt x="389" y="58"/>
                  <a:pt x="390" y="58"/>
                  <a:pt x="390" y="58"/>
                </a:cubicBezTo>
                <a:cubicBezTo>
                  <a:pt x="390" y="59"/>
                  <a:pt x="389" y="59"/>
                  <a:pt x="388" y="59"/>
                </a:cubicBezTo>
                <a:cubicBezTo>
                  <a:pt x="388" y="59"/>
                  <a:pt x="388" y="60"/>
                  <a:pt x="389" y="60"/>
                </a:cubicBezTo>
                <a:cubicBezTo>
                  <a:pt x="389" y="59"/>
                  <a:pt x="390" y="60"/>
                  <a:pt x="391" y="59"/>
                </a:cubicBezTo>
                <a:cubicBezTo>
                  <a:pt x="390" y="59"/>
                  <a:pt x="390" y="58"/>
                  <a:pt x="391" y="58"/>
                </a:cubicBezTo>
                <a:cubicBezTo>
                  <a:pt x="392" y="57"/>
                  <a:pt x="392" y="58"/>
                  <a:pt x="393" y="58"/>
                </a:cubicBezTo>
                <a:cubicBezTo>
                  <a:pt x="392" y="55"/>
                  <a:pt x="396" y="57"/>
                  <a:pt x="396" y="55"/>
                </a:cubicBezTo>
                <a:cubicBezTo>
                  <a:pt x="397" y="55"/>
                  <a:pt x="397" y="55"/>
                  <a:pt x="398" y="55"/>
                </a:cubicBezTo>
                <a:cubicBezTo>
                  <a:pt x="398" y="55"/>
                  <a:pt x="398" y="55"/>
                  <a:pt x="399" y="55"/>
                </a:cubicBezTo>
                <a:cubicBezTo>
                  <a:pt x="401" y="55"/>
                  <a:pt x="403" y="54"/>
                  <a:pt x="404" y="55"/>
                </a:cubicBezTo>
                <a:cubicBezTo>
                  <a:pt x="405" y="54"/>
                  <a:pt x="406" y="55"/>
                  <a:pt x="407" y="54"/>
                </a:cubicBezTo>
                <a:cubicBezTo>
                  <a:pt x="408" y="55"/>
                  <a:pt x="408" y="55"/>
                  <a:pt x="409" y="55"/>
                </a:cubicBezTo>
                <a:cubicBezTo>
                  <a:pt x="410" y="55"/>
                  <a:pt x="412" y="54"/>
                  <a:pt x="413" y="55"/>
                </a:cubicBezTo>
                <a:cubicBezTo>
                  <a:pt x="414" y="55"/>
                  <a:pt x="415" y="55"/>
                  <a:pt x="416" y="55"/>
                </a:cubicBezTo>
                <a:cubicBezTo>
                  <a:pt x="416" y="55"/>
                  <a:pt x="416" y="55"/>
                  <a:pt x="416" y="55"/>
                </a:cubicBezTo>
                <a:cubicBezTo>
                  <a:pt x="417" y="55"/>
                  <a:pt x="417" y="55"/>
                  <a:pt x="417" y="55"/>
                </a:cubicBezTo>
                <a:cubicBezTo>
                  <a:pt x="419" y="55"/>
                  <a:pt x="420" y="55"/>
                  <a:pt x="422" y="54"/>
                </a:cubicBezTo>
                <a:cubicBezTo>
                  <a:pt x="424" y="55"/>
                  <a:pt x="426" y="54"/>
                  <a:pt x="428" y="55"/>
                </a:cubicBezTo>
                <a:cubicBezTo>
                  <a:pt x="429" y="55"/>
                  <a:pt x="428" y="54"/>
                  <a:pt x="429" y="54"/>
                </a:cubicBezTo>
                <a:cubicBezTo>
                  <a:pt x="432" y="55"/>
                  <a:pt x="434" y="53"/>
                  <a:pt x="437" y="55"/>
                </a:cubicBezTo>
                <a:cubicBezTo>
                  <a:pt x="439" y="53"/>
                  <a:pt x="442" y="56"/>
                  <a:pt x="444" y="54"/>
                </a:cubicBezTo>
                <a:cubicBezTo>
                  <a:pt x="445" y="54"/>
                  <a:pt x="447" y="54"/>
                  <a:pt x="449" y="54"/>
                </a:cubicBezTo>
                <a:cubicBezTo>
                  <a:pt x="448" y="53"/>
                  <a:pt x="448" y="53"/>
                  <a:pt x="447" y="53"/>
                </a:cubicBezTo>
                <a:cubicBezTo>
                  <a:pt x="445" y="54"/>
                  <a:pt x="444" y="52"/>
                  <a:pt x="442" y="53"/>
                </a:cubicBezTo>
                <a:cubicBezTo>
                  <a:pt x="441" y="53"/>
                  <a:pt x="441" y="52"/>
                  <a:pt x="441" y="52"/>
                </a:cubicBezTo>
                <a:cubicBezTo>
                  <a:pt x="440" y="53"/>
                  <a:pt x="439" y="52"/>
                  <a:pt x="438" y="53"/>
                </a:cubicBezTo>
                <a:cubicBezTo>
                  <a:pt x="436" y="51"/>
                  <a:pt x="432" y="54"/>
                  <a:pt x="430" y="52"/>
                </a:cubicBezTo>
                <a:cubicBezTo>
                  <a:pt x="429" y="53"/>
                  <a:pt x="428" y="52"/>
                  <a:pt x="428" y="53"/>
                </a:cubicBezTo>
                <a:cubicBezTo>
                  <a:pt x="426" y="52"/>
                  <a:pt x="424" y="52"/>
                  <a:pt x="423" y="53"/>
                </a:cubicBezTo>
                <a:cubicBezTo>
                  <a:pt x="422" y="52"/>
                  <a:pt x="421" y="52"/>
                  <a:pt x="420" y="53"/>
                </a:cubicBezTo>
                <a:cubicBezTo>
                  <a:pt x="420" y="52"/>
                  <a:pt x="419" y="53"/>
                  <a:pt x="419" y="53"/>
                </a:cubicBezTo>
                <a:cubicBezTo>
                  <a:pt x="418" y="52"/>
                  <a:pt x="418" y="52"/>
                  <a:pt x="418" y="52"/>
                </a:cubicBezTo>
                <a:cubicBezTo>
                  <a:pt x="415" y="52"/>
                  <a:pt x="411" y="52"/>
                  <a:pt x="408" y="51"/>
                </a:cubicBezTo>
                <a:cubicBezTo>
                  <a:pt x="406" y="52"/>
                  <a:pt x="404" y="52"/>
                  <a:pt x="403" y="51"/>
                </a:cubicBezTo>
                <a:cubicBezTo>
                  <a:pt x="402" y="51"/>
                  <a:pt x="403" y="51"/>
                  <a:pt x="402" y="52"/>
                </a:cubicBezTo>
                <a:cubicBezTo>
                  <a:pt x="401" y="52"/>
                  <a:pt x="400" y="50"/>
                  <a:pt x="398" y="51"/>
                </a:cubicBezTo>
                <a:cubicBezTo>
                  <a:pt x="397" y="50"/>
                  <a:pt x="395" y="51"/>
                  <a:pt x="394" y="52"/>
                </a:cubicBezTo>
                <a:cubicBezTo>
                  <a:pt x="393" y="51"/>
                  <a:pt x="392" y="51"/>
                  <a:pt x="392" y="51"/>
                </a:cubicBezTo>
                <a:cubicBezTo>
                  <a:pt x="392" y="51"/>
                  <a:pt x="391" y="51"/>
                  <a:pt x="391" y="52"/>
                </a:cubicBezTo>
                <a:cubicBezTo>
                  <a:pt x="389" y="51"/>
                  <a:pt x="387" y="51"/>
                  <a:pt x="385" y="51"/>
                </a:cubicBezTo>
                <a:cubicBezTo>
                  <a:pt x="384" y="51"/>
                  <a:pt x="383" y="51"/>
                  <a:pt x="382" y="51"/>
                </a:cubicBezTo>
                <a:cubicBezTo>
                  <a:pt x="382" y="51"/>
                  <a:pt x="382" y="51"/>
                  <a:pt x="382" y="52"/>
                </a:cubicBezTo>
                <a:cubicBezTo>
                  <a:pt x="382" y="52"/>
                  <a:pt x="381" y="51"/>
                  <a:pt x="381" y="51"/>
                </a:cubicBezTo>
                <a:cubicBezTo>
                  <a:pt x="379" y="52"/>
                  <a:pt x="377" y="50"/>
                  <a:pt x="374" y="52"/>
                </a:cubicBezTo>
                <a:cubicBezTo>
                  <a:pt x="373" y="51"/>
                  <a:pt x="371" y="52"/>
                  <a:pt x="370" y="51"/>
                </a:cubicBezTo>
                <a:cubicBezTo>
                  <a:pt x="369" y="51"/>
                  <a:pt x="369" y="51"/>
                  <a:pt x="368" y="52"/>
                </a:cubicBezTo>
                <a:cubicBezTo>
                  <a:pt x="367" y="51"/>
                  <a:pt x="366" y="51"/>
                  <a:pt x="365" y="52"/>
                </a:cubicBezTo>
                <a:cubicBezTo>
                  <a:pt x="365" y="51"/>
                  <a:pt x="364" y="51"/>
                  <a:pt x="364" y="51"/>
                </a:cubicBezTo>
                <a:cubicBezTo>
                  <a:pt x="359" y="52"/>
                  <a:pt x="355" y="51"/>
                  <a:pt x="350" y="52"/>
                </a:cubicBezTo>
                <a:cubicBezTo>
                  <a:pt x="349" y="52"/>
                  <a:pt x="349" y="52"/>
                  <a:pt x="348" y="52"/>
                </a:cubicBezTo>
                <a:cubicBezTo>
                  <a:pt x="345" y="53"/>
                  <a:pt x="342" y="52"/>
                  <a:pt x="339" y="54"/>
                </a:cubicBezTo>
                <a:cubicBezTo>
                  <a:pt x="338" y="54"/>
                  <a:pt x="337" y="54"/>
                  <a:pt x="336" y="55"/>
                </a:cubicBezTo>
                <a:cubicBezTo>
                  <a:pt x="336" y="54"/>
                  <a:pt x="336" y="54"/>
                  <a:pt x="336" y="54"/>
                </a:cubicBezTo>
                <a:cubicBezTo>
                  <a:pt x="334" y="54"/>
                  <a:pt x="332" y="55"/>
                  <a:pt x="330" y="55"/>
                </a:cubicBezTo>
                <a:cubicBezTo>
                  <a:pt x="329" y="55"/>
                  <a:pt x="329" y="55"/>
                  <a:pt x="328" y="55"/>
                </a:cubicBezTo>
                <a:cubicBezTo>
                  <a:pt x="327" y="55"/>
                  <a:pt x="325" y="55"/>
                  <a:pt x="324" y="56"/>
                </a:cubicBezTo>
                <a:cubicBezTo>
                  <a:pt x="323" y="56"/>
                  <a:pt x="322" y="56"/>
                  <a:pt x="321" y="56"/>
                </a:cubicBezTo>
                <a:cubicBezTo>
                  <a:pt x="318" y="56"/>
                  <a:pt x="313" y="57"/>
                  <a:pt x="310" y="57"/>
                </a:cubicBezTo>
                <a:cubicBezTo>
                  <a:pt x="309" y="57"/>
                  <a:pt x="310" y="58"/>
                  <a:pt x="309" y="58"/>
                </a:cubicBezTo>
                <a:cubicBezTo>
                  <a:pt x="309" y="57"/>
                  <a:pt x="308" y="57"/>
                  <a:pt x="307" y="58"/>
                </a:cubicBezTo>
                <a:cubicBezTo>
                  <a:pt x="306" y="57"/>
                  <a:pt x="304" y="58"/>
                  <a:pt x="302" y="58"/>
                </a:cubicBezTo>
                <a:cubicBezTo>
                  <a:pt x="302" y="58"/>
                  <a:pt x="302" y="58"/>
                  <a:pt x="302" y="58"/>
                </a:cubicBezTo>
                <a:cubicBezTo>
                  <a:pt x="301" y="58"/>
                  <a:pt x="301" y="57"/>
                  <a:pt x="301" y="58"/>
                </a:cubicBezTo>
                <a:cubicBezTo>
                  <a:pt x="301" y="58"/>
                  <a:pt x="300" y="58"/>
                  <a:pt x="301" y="58"/>
                </a:cubicBezTo>
                <a:cubicBezTo>
                  <a:pt x="300" y="58"/>
                  <a:pt x="300" y="58"/>
                  <a:pt x="299" y="57"/>
                </a:cubicBezTo>
                <a:cubicBezTo>
                  <a:pt x="295" y="58"/>
                  <a:pt x="291" y="58"/>
                  <a:pt x="288" y="58"/>
                </a:cubicBezTo>
                <a:cubicBezTo>
                  <a:pt x="287" y="57"/>
                  <a:pt x="286" y="57"/>
                  <a:pt x="285" y="58"/>
                </a:cubicBezTo>
                <a:cubicBezTo>
                  <a:pt x="286" y="59"/>
                  <a:pt x="285" y="59"/>
                  <a:pt x="285" y="60"/>
                </a:cubicBezTo>
                <a:cubicBezTo>
                  <a:pt x="286" y="60"/>
                  <a:pt x="287" y="60"/>
                  <a:pt x="287" y="61"/>
                </a:cubicBezTo>
                <a:cubicBezTo>
                  <a:pt x="287" y="61"/>
                  <a:pt x="286" y="61"/>
                  <a:pt x="286" y="62"/>
                </a:cubicBezTo>
                <a:cubicBezTo>
                  <a:pt x="286" y="62"/>
                  <a:pt x="287" y="62"/>
                  <a:pt x="287" y="62"/>
                </a:cubicBezTo>
                <a:cubicBezTo>
                  <a:pt x="287" y="63"/>
                  <a:pt x="287" y="63"/>
                  <a:pt x="287" y="64"/>
                </a:cubicBezTo>
                <a:cubicBezTo>
                  <a:pt x="287" y="64"/>
                  <a:pt x="286" y="64"/>
                  <a:pt x="286" y="63"/>
                </a:cubicBezTo>
                <a:cubicBezTo>
                  <a:pt x="286" y="63"/>
                  <a:pt x="286" y="62"/>
                  <a:pt x="285" y="62"/>
                </a:cubicBezTo>
                <a:cubicBezTo>
                  <a:pt x="285" y="62"/>
                  <a:pt x="286" y="61"/>
                  <a:pt x="285" y="61"/>
                </a:cubicBezTo>
                <a:cubicBezTo>
                  <a:pt x="284" y="62"/>
                  <a:pt x="285" y="62"/>
                  <a:pt x="284" y="63"/>
                </a:cubicBezTo>
                <a:cubicBezTo>
                  <a:pt x="284" y="63"/>
                  <a:pt x="283" y="63"/>
                  <a:pt x="283" y="63"/>
                </a:cubicBezTo>
                <a:cubicBezTo>
                  <a:pt x="283" y="62"/>
                  <a:pt x="282" y="61"/>
                  <a:pt x="281" y="62"/>
                </a:cubicBezTo>
                <a:cubicBezTo>
                  <a:pt x="281" y="62"/>
                  <a:pt x="282" y="62"/>
                  <a:pt x="281" y="62"/>
                </a:cubicBezTo>
                <a:cubicBezTo>
                  <a:pt x="281" y="63"/>
                  <a:pt x="279" y="63"/>
                  <a:pt x="279" y="62"/>
                </a:cubicBezTo>
                <a:cubicBezTo>
                  <a:pt x="278" y="62"/>
                  <a:pt x="278" y="62"/>
                  <a:pt x="277" y="62"/>
                </a:cubicBezTo>
                <a:cubicBezTo>
                  <a:pt x="277" y="62"/>
                  <a:pt x="277" y="62"/>
                  <a:pt x="276" y="62"/>
                </a:cubicBezTo>
                <a:cubicBezTo>
                  <a:pt x="276" y="62"/>
                  <a:pt x="276" y="62"/>
                  <a:pt x="276" y="62"/>
                </a:cubicBezTo>
                <a:cubicBezTo>
                  <a:pt x="273" y="62"/>
                  <a:pt x="270" y="62"/>
                  <a:pt x="268" y="62"/>
                </a:cubicBezTo>
                <a:cubicBezTo>
                  <a:pt x="267" y="62"/>
                  <a:pt x="268" y="63"/>
                  <a:pt x="267" y="63"/>
                </a:cubicBezTo>
                <a:cubicBezTo>
                  <a:pt x="267" y="62"/>
                  <a:pt x="267" y="62"/>
                  <a:pt x="267" y="62"/>
                </a:cubicBezTo>
                <a:cubicBezTo>
                  <a:pt x="264" y="62"/>
                  <a:pt x="262" y="63"/>
                  <a:pt x="260" y="61"/>
                </a:cubicBezTo>
                <a:cubicBezTo>
                  <a:pt x="259" y="59"/>
                  <a:pt x="257" y="60"/>
                  <a:pt x="256" y="59"/>
                </a:cubicBezTo>
                <a:cubicBezTo>
                  <a:pt x="256" y="59"/>
                  <a:pt x="257" y="59"/>
                  <a:pt x="256" y="58"/>
                </a:cubicBezTo>
                <a:cubicBezTo>
                  <a:pt x="256" y="59"/>
                  <a:pt x="256" y="58"/>
                  <a:pt x="255" y="59"/>
                </a:cubicBezTo>
                <a:cubicBezTo>
                  <a:pt x="256" y="59"/>
                  <a:pt x="256" y="59"/>
                  <a:pt x="256" y="59"/>
                </a:cubicBezTo>
                <a:cubicBezTo>
                  <a:pt x="255" y="59"/>
                  <a:pt x="255" y="59"/>
                  <a:pt x="255" y="58"/>
                </a:cubicBezTo>
                <a:cubicBezTo>
                  <a:pt x="253" y="57"/>
                  <a:pt x="250" y="57"/>
                  <a:pt x="247" y="59"/>
                </a:cubicBezTo>
                <a:cubicBezTo>
                  <a:pt x="247" y="59"/>
                  <a:pt x="246" y="59"/>
                  <a:pt x="246" y="58"/>
                </a:cubicBezTo>
                <a:cubicBezTo>
                  <a:pt x="246" y="58"/>
                  <a:pt x="247" y="58"/>
                  <a:pt x="246" y="58"/>
                </a:cubicBezTo>
                <a:cubicBezTo>
                  <a:pt x="246" y="58"/>
                  <a:pt x="245" y="58"/>
                  <a:pt x="245" y="58"/>
                </a:cubicBezTo>
                <a:cubicBezTo>
                  <a:pt x="246" y="57"/>
                  <a:pt x="248" y="56"/>
                  <a:pt x="249" y="57"/>
                </a:cubicBezTo>
                <a:cubicBezTo>
                  <a:pt x="248" y="57"/>
                  <a:pt x="248" y="57"/>
                  <a:pt x="247" y="57"/>
                </a:cubicBezTo>
                <a:cubicBezTo>
                  <a:pt x="247" y="58"/>
                  <a:pt x="248" y="58"/>
                  <a:pt x="248" y="57"/>
                </a:cubicBezTo>
                <a:cubicBezTo>
                  <a:pt x="249" y="57"/>
                  <a:pt x="251" y="57"/>
                  <a:pt x="252" y="57"/>
                </a:cubicBezTo>
                <a:cubicBezTo>
                  <a:pt x="253" y="55"/>
                  <a:pt x="255" y="54"/>
                  <a:pt x="257" y="54"/>
                </a:cubicBezTo>
                <a:cubicBezTo>
                  <a:pt x="257" y="53"/>
                  <a:pt x="257" y="52"/>
                  <a:pt x="258" y="52"/>
                </a:cubicBezTo>
                <a:cubicBezTo>
                  <a:pt x="258" y="52"/>
                  <a:pt x="258" y="53"/>
                  <a:pt x="258" y="54"/>
                </a:cubicBezTo>
                <a:cubicBezTo>
                  <a:pt x="258" y="54"/>
                  <a:pt x="258" y="54"/>
                  <a:pt x="257" y="54"/>
                </a:cubicBezTo>
                <a:cubicBezTo>
                  <a:pt x="257" y="55"/>
                  <a:pt x="258" y="55"/>
                  <a:pt x="258" y="55"/>
                </a:cubicBezTo>
                <a:cubicBezTo>
                  <a:pt x="259" y="54"/>
                  <a:pt x="260" y="56"/>
                  <a:pt x="261" y="55"/>
                </a:cubicBezTo>
                <a:cubicBezTo>
                  <a:pt x="262" y="55"/>
                  <a:pt x="262" y="55"/>
                  <a:pt x="262" y="54"/>
                </a:cubicBezTo>
                <a:cubicBezTo>
                  <a:pt x="263" y="54"/>
                  <a:pt x="264" y="54"/>
                  <a:pt x="264" y="54"/>
                </a:cubicBezTo>
                <a:cubicBezTo>
                  <a:pt x="265" y="53"/>
                  <a:pt x="265" y="54"/>
                  <a:pt x="266" y="54"/>
                </a:cubicBezTo>
                <a:cubicBezTo>
                  <a:pt x="266" y="53"/>
                  <a:pt x="267" y="53"/>
                  <a:pt x="268" y="52"/>
                </a:cubicBezTo>
                <a:cubicBezTo>
                  <a:pt x="270" y="54"/>
                  <a:pt x="273" y="52"/>
                  <a:pt x="276" y="52"/>
                </a:cubicBezTo>
                <a:cubicBezTo>
                  <a:pt x="276" y="52"/>
                  <a:pt x="275" y="51"/>
                  <a:pt x="276" y="51"/>
                </a:cubicBezTo>
                <a:cubicBezTo>
                  <a:pt x="276" y="51"/>
                  <a:pt x="277" y="52"/>
                  <a:pt x="278" y="51"/>
                </a:cubicBezTo>
                <a:cubicBezTo>
                  <a:pt x="279" y="52"/>
                  <a:pt x="282" y="51"/>
                  <a:pt x="283" y="51"/>
                </a:cubicBezTo>
                <a:cubicBezTo>
                  <a:pt x="285" y="52"/>
                  <a:pt x="287" y="50"/>
                  <a:pt x="289" y="50"/>
                </a:cubicBezTo>
                <a:cubicBezTo>
                  <a:pt x="289" y="50"/>
                  <a:pt x="289" y="50"/>
                  <a:pt x="289" y="50"/>
                </a:cubicBezTo>
                <a:cubicBezTo>
                  <a:pt x="292" y="50"/>
                  <a:pt x="294" y="51"/>
                  <a:pt x="296" y="49"/>
                </a:cubicBezTo>
                <a:cubicBezTo>
                  <a:pt x="297" y="50"/>
                  <a:pt x="298" y="49"/>
                  <a:pt x="299" y="49"/>
                </a:cubicBezTo>
                <a:cubicBezTo>
                  <a:pt x="299" y="49"/>
                  <a:pt x="299" y="49"/>
                  <a:pt x="299" y="49"/>
                </a:cubicBezTo>
                <a:cubicBezTo>
                  <a:pt x="302" y="49"/>
                  <a:pt x="306" y="50"/>
                  <a:pt x="309" y="48"/>
                </a:cubicBezTo>
                <a:cubicBezTo>
                  <a:pt x="310" y="49"/>
                  <a:pt x="311" y="48"/>
                  <a:pt x="312" y="48"/>
                </a:cubicBezTo>
                <a:cubicBezTo>
                  <a:pt x="313" y="48"/>
                  <a:pt x="312" y="47"/>
                  <a:pt x="313" y="47"/>
                </a:cubicBezTo>
                <a:cubicBezTo>
                  <a:pt x="313" y="48"/>
                  <a:pt x="313" y="48"/>
                  <a:pt x="313" y="48"/>
                </a:cubicBezTo>
                <a:cubicBezTo>
                  <a:pt x="314" y="47"/>
                  <a:pt x="315" y="48"/>
                  <a:pt x="316" y="47"/>
                </a:cubicBezTo>
                <a:cubicBezTo>
                  <a:pt x="316" y="48"/>
                  <a:pt x="316" y="48"/>
                  <a:pt x="317" y="48"/>
                </a:cubicBezTo>
                <a:cubicBezTo>
                  <a:pt x="320" y="47"/>
                  <a:pt x="324" y="47"/>
                  <a:pt x="327" y="47"/>
                </a:cubicBezTo>
                <a:cubicBezTo>
                  <a:pt x="328" y="46"/>
                  <a:pt x="327" y="46"/>
                  <a:pt x="328" y="45"/>
                </a:cubicBezTo>
                <a:cubicBezTo>
                  <a:pt x="328" y="46"/>
                  <a:pt x="328" y="46"/>
                  <a:pt x="329" y="47"/>
                </a:cubicBezTo>
                <a:cubicBezTo>
                  <a:pt x="329" y="46"/>
                  <a:pt x="329" y="47"/>
                  <a:pt x="330" y="47"/>
                </a:cubicBezTo>
                <a:cubicBezTo>
                  <a:pt x="329" y="46"/>
                  <a:pt x="328" y="46"/>
                  <a:pt x="329" y="45"/>
                </a:cubicBezTo>
                <a:cubicBezTo>
                  <a:pt x="330" y="45"/>
                  <a:pt x="331" y="45"/>
                  <a:pt x="331" y="44"/>
                </a:cubicBezTo>
                <a:cubicBezTo>
                  <a:pt x="331" y="44"/>
                  <a:pt x="331" y="45"/>
                  <a:pt x="331" y="45"/>
                </a:cubicBezTo>
                <a:cubicBezTo>
                  <a:pt x="331" y="45"/>
                  <a:pt x="330" y="45"/>
                  <a:pt x="330" y="45"/>
                </a:cubicBezTo>
                <a:cubicBezTo>
                  <a:pt x="331" y="46"/>
                  <a:pt x="331" y="46"/>
                  <a:pt x="331" y="46"/>
                </a:cubicBezTo>
                <a:cubicBezTo>
                  <a:pt x="333" y="46"/>
                  <a:pt x="334" y="47"/>
                  <a:pt x="336" y="46"/>
                </a:cubicBezTo>
                <a:cubicBezTo>
                  <a:pt x="335" y="44"/>
                  <a:pt x="334" y="46"/>
                  <a:pt x="333" y="46"/>
                </a:cubicBezTo>
                <a:cubicBezTo>
                  <a:pt x="333" y="45"/>
                  <a:pt x="332" y="45"/>
                  <a:pt x="333" y="45"/>
                </a:cubicBezTo>
                <a:cubicBezTo>
                  <a:pt x="334" y="44"/>
                  <a:pt x="335" y="45"/>
                  <a:pt x="335" y="45"/>
                </a:cubicBezTo>
                <a:cubicBezTo>
                  <a:pt x="337" y="45"/>
                  <a:pt x="338" y="44"/>
                  <a:pt x="340" y="45"/>
                </a:cubicBezTo>
                <a:cubicBezTo>
                  <a:pt x="339" y="44"/>
                  <a:pt x="339" y="45"/>
                  <a:pt x="339" y="44"/>
                </a:cubicBezTo>
                <a:cubicBezTo>
                  <a:pt x="340" y="44"/>
                  <a:pt x="340" y="43"/>
                  <a:pt x="341" y="44"/>
                </a:cubicBezTo>
                <a:cubicBezTo>
                  <a:pt x="341" y="43"/>
                  <a:pt x="341" y="43"/>
                  <a:pt x="341" y="43"/>
                </a:cubicBezTo>
                <a:cubicBezTo>
                  <a:pt x="342" y="43"/>
                  <a:pt x="343" y="44"/>
                  <a:pt x="344" y="44"/>
                </a:cubicBezTo>
                <a:cubicBezTo>
                  <a:pt x="344" y="44"/>
                  <a:pt x="343" y="43"/>
                  <a:pt x="344" y="42"/>
                </a:cubicBezTo>
                <a:cubicBezTo>
                  <a:pt x="344" y="43"/>
                  <a:pt x="345" y="42"/>
                  <a:pt x="345" y="42"/>
                </a:cubicBezTo>
                <a:cubicBezTo>
                  <a:pt x="345" y="43"/>
                  <a:pt x="346" y="43"/>
                  <a:pt x="346" y="44"/>
                </a:cubicBezTo>
                <a:cubicBezTo>
                  <a:pt x="347" y="43"/>
                  <a:pt x="346" y="43"/>
                  <a:pt x="346" y="43"/>
                </a:cubicBezTo>
                <a:cubicBezTo>
                  <a:pt x="346" y="42"/>
                  <a:pt x="347" y="43"/>
                  <a:pt x="347" y="43"/>
                </a:cubicBezTo>
                <a:cubicBezTo>
                  <a:pt x="347" y="43"/>
                  <a:pt x="347" y="44"/>
                  <a:pt x="346" y="44"/>
                </a:cubicBezTo>
                <a:cubicBezTo>
                  <a:pt x="347" y="44"/>
                  <a:pt x="347" y="44"/>
                  <a:pt x="347" y="45"/>
                </a:cubicBezTo>
                <a:cubicBezTo>
                  <a:pt x="346" y="45"/>
                  <a:pt x="346" y="44"/>
                  <a:pt x="346" y="45"/>
                </a:cubicBezTo>
                <a:cubicBezTo>
                  <a:pt x="346" y="46"/>
                  <a:pt x="348" y="45"/>
                  <a:pt x="349" y="45"/>
                </a:cubicBezTo>
                <a:cubicBezTo>
                  <a:pt x="349" y="44"/>
                  <a:pt x="351" y="44"/>
                  <a:pt x="351" y="44"/>
                </a:cubicBezTo>
                <a:cubicBezTo>
                  <a:pt x="352" y="43"/>
                  <a:pt x="351" y="42"/>
                  <a:pt x="351" y="42"/>
                </a:cubicBezTo>
                <a:cubicBezTo>
                  <a:pt x="351" y="42"/>
                  <a:pt x="351" y="42"/>
                  <a:pt x="352" y="42"/>
                </a:cubicBezTo>
                <a:cubicBezTo>
                  <a:pt x="352" y="42"/>
                  <a:pt x="352" y="41"/>
                  <a:pt x="352" y="42"/>
                </a:cubicBezTo>
                <a:cubicBezTo>
                  <a:pt x="352" y="42"/>
                  <a:pt x="352" y="43"/>
                  <a:pt x="352" y="44"/>
                </a:cubicBezTo>
                <a:cubicBezTo>
                  <a:pt x="354" y="43"/>
                  <a:pt x="355" y="44"/>
                  <a:pt x="356" y="43"/>
                </a:cubicBezTo>
                <a:cubicBezTo>
                  <a:pt x="357" y="43"/>
                  <a:pt x="357" y="44"/>
                  <a:pt x="358" y="44"/>
                </a:cubicBezTo>
                <a:cubicBezTo>
                  <a:pt x="358" y="43"/>
                  <a:pt x="357" y="43"/>
                  <a:pt x="356" y="43"/>
                </a:cubicBezTo>
                <a:cubicBezTo>
                  <a:pt x="357" y="43"/>
                  <a:pt x="357" y="43"/>
                  <a:pt x="358" y="42"/>
                </a:cubicBezTo>
                <a:cubicBezTo>
                  <a:pt x="358" y="42"/>
                  <a:pt x="359" y="43"/>
                  <a:pt x="359" y="44"/>
                </a:cubicBezTo>
                <a:cubicBezTo>
                  <a:pt x="360" y="43"/>
                  <a:pt x="361" y="44"/>
                  <a:pt x="360" y="45"/>
                </a:cubicBezTo>
                <a:cubicBezTo>
                  <a:pt x="361" y="45"/>
                  <a:pt x="363" y="45"/>
                  <a:pt x="364" y="45"/>
                </a:cubicBezTo>
                <a:cubicBezTo>
                  <a:pt x="364" y="44"/>
                  <a:pt x="364" y="44"/>
                  <a:pt x="364" y="44"/>
                </a:cubicBezTo>
                <a:cubicBezTo>
                  <a:pt x="365" y="44"/>
                  <a:pt x="366" y="43"/>
                  <a:pt x="366" y="44"/>
                </a:cubicBezTo>
                <a:cubicBezTo>
                  <a:pt x="366" y="44"/>
                  <a:pt x="366" y="44"/>
                  <a:pt x="366" y="44"/>
                </a:cubicBezTo>
                <a:cubicBezTo>
                  <a:pt x="367" y="44"/>
                  <a:pt x="366" y="43"/>
                  <a:pt x="367" y="43"/>
                </a:cubicBezTo>
                <a:cubicBezTo>
                  <a:pt x="369" y="42"/>
                  <a:pt x="370" y="46"/>
                  <a:pt x="372" y="44"/>
                </a:cubicBezTo>
                <a:cubicBezTo>
                  <a:pt x="372" y="44"/>
                  <a:pt x="371" y="43"/>
                  <a:pt x="372" y="43"/>
                </a:cubicBezTo>
                <a:cubicBezTo>
                  <a:pt x="372" y="43"/>
                  <a:pt x="373" y="43"/>
                  <a:pt x="373" y="43"/>
                </a:cubicBezTo>
                <a:cubicBezTo>
                  <a:pt x="373" y="42"/>
                  <a:pt x="372" y="41"/>
                  <a:pt x="374" y="41"/>
                </a:cubicBezTo>
                <a:cubicBezTo>
                  <a:pt x="374" y="42"/>
                  <a:pt x="374" y="42"/>
                  <a:pt x="374" y="43"/>
                </a:cubicBezTo>
                <a:cubicBezTo>
                  <a:pt x="375" y="43"/>
                  <a:pt x="375" y="42"/>
                  <a:pt x="375" y="42"/>
                </a:cubicBezTo>
                <a:cubicBezTo>
                  <a:pt x="375" y="42"/>
                  <a:pt x="375" y="41"/>
                  <a:pt x="375" y="41"/>
                </a:cubicBezTo>
                <a:cubicBezTo>
                  <a:pt x="376" y="41"/>
                  <a:pt x="377" y="41"/>
                  <a:pt x="378" y="41"/>
                </a:cubicBezTo>
                <a:cubicBezTo>
                  <a:pt x="379" y="42"/>
                  <a:pt x="379" y="43"/>
                  <a:pt x="380" y="43"/>
                </a:cubicBezTo>
                <a:cubicBezTo>
                  <a:pt x="379" y="44"/>
                  <a:pt x="379" y="44"/>
                  <a:pt x="379" y="44"/>
                </a:cubicBezTo>
                <a:cubicBezTo>
                  <a:pt x="380" y="44"/>
                  <a:pt x="381" y="45"/>
                  <a:pt x="382" y="44"/>
                </a:cubicBezTo>
                <a:cubicBezTo>
                  <a:pt x="383" y="45"/>
                  <a:pt x="383" y="44"/>
                  <a:pt x="384" y="44"/>
                </a:cubicBezTo>
                <a:cubicBezTo>
                  <a:pt x="384" y="44"/>
                  <a:pt x="384" y="44"/>
                  <a:pt x="384" y="44"/>
                </a:cubicBezTo>
                <a:cubicBezTo>
                  <a:pt x="384" y="43"/>
                  <a:pt x="383" y="43"/>
                  <a:pt x="383" y="43"/>
                </a:cubicBezTo>
                <a:cubicBezTo>
                  <a:pt x="383" y="43"/>
                  <a:pt x="383" y="42"/>
                  <a:pt x="383" y="42"/>
                </a:cubicBezTo>
                <a:cubicBezTo>
                  <a:pt x="384" y="42"/>
                  <a:pt x="384" y="41"/>
                  <a:pt x="385" y="41"/>
                </a:cubicBezTo>
                <a:cubicBezTo>
                  <a:pt x="385" y="42"/>
                  <a:pt x="385" y="43"/>
                  <a:pt x="386" y="43"/>
                </a:cubicBezTo>
                <a:cubicBezTo>
                  <a:pt x="386" y="42"/>
                  <a:pt x="386" y="42"/>
                  <a:pt x="386" y="42"/>
                </a:cubicBezTo>
                <a:cubicBezTo>
                  <a:pt x="386" y="41"/>
                  <a:pt x="386" y="41"/>
                  <a:pt x="387" y="40"/>
                </a:cubicBezTo>
                <a:cubicBezTo>
                  <a:pt x="386" y="40"/>
                  <a:pt x="385" y="39"/>
                  <a:pt x="385" y="40"/>
                </a:cubicBezTo>
                <a:cubicBezTo>
                  <a:pt x="385" y="39"/>
                  <a:pt x="385" y="40"/>
                  <a:pt x="385" y="40"/>
                </a:cubicBezTo>
                <a:cubicBezTo>
                  <a:pt x="385" y="40"/>
                  <a:pt x="384" y="40"/>
                  <a:pt x="383" y="39"/>
                </a:cubicBezTo>
                <a:cubicBezTo>
                  <a:pt x="383" y="40"/>
                  <a:pt x="383" y="40"/>
                  <a:pt x="382" y="40"/>
                </a:cubicBezTo>
                <a:cubicBezTo>
                  <a:pt x="383" y="40"/>
                  <a:pt x="383" y="40"/>
                  <a:pt x="383" y="41"/>
                </a:cubicBezTo>
                <a:cubicBezTo>
                  <a:pt x="383" y="41"/>
                  <a:pt x="382" y="41"/>
                  <a:pt x="382" y="41"/>
                </a:cubicBezTo>
                <a:cubicBezTo>
                  <a:pt x="382" y="41"/>
                  <a:pt x="381" y="40"/>
                  <a:pt x="381" y="40"/>
                </a:cubicBezTo>
                <a:cubicBezTo>
                  <a:pt x="380" y="40"/>
                  <a:pt x="380" y="40"/>
                  <a:pt x="380" y="39"/>
                </a:cubicBezTo>
                <a:cubicBezTo>
                  <a:pt x="379" y="39"/>
                  <a:pt x="378" y="39"/>
                  <a:pt x="377" y="40"/>
                </a:cubicBezTo>
                <a:cubicBezTo>
                  <a:pt x="377" y="40"/>
                  <a:pt x="377" y="40"/>
                  <a:pt x="377" y="40"/>
                </a:cubicBezTo>
                <a:cubicBezTo>
                  <a:pt x="376" y="40"/>
                  <a:pt x="376" y="41"/>
                  <a:pt x="375" y="41"/>
                </a:cubicBezTo>
                <a:cubicBezTo>
                  <a:pt x="375" y="40"/>
                  <a:pt x="374" y="39"/>
                  <a:pt x="373" y="40"/>
                </a:cubicBezTo>
                <a:cubicBezTo>
                  <a:pt x="373" y="40"/>
                  <a:pt x="373" y="40"/>
                  <a:pt x="373" y="40"/>
                </a:cubicBezTo>
                <a:cubicBezTo>
                  <a:pt x="374" y="40"/>
                  <a:pt x="374" y="41"/>
                  <a:pt x="373" y="40"/>
                </a:cubicBezTo>
                <a:cubicBezTo>
                  <a:pt x="373" y="41"/>
                  <a:pt x="372" y="41"/>
                  <a:pt x="372" y="39"/>
                </a:cubicBezTo>
                <a:cubicBezTo>
                  <a:pt x="370" y="40"/>
                  <a:pt x="370" y="41"/>
                  <a:pt x="369" y="41"/>
                </a:cubicBezTo>
                <a:cubicBezTo>
                  <a:pt x="369" y="40"/>
                  <a:pt x="369" y="40"/>
                  <a:pt x="368" y="40"/>
                </a:cubicBezTo>
                <a:cubicBezTo>
                  <a:pt x="367" y="41"/>
                  <a:pt x="366" y="40"/>
                  <a:pt x="365" y="40"/>
                </a:cubicBezTo>
                <a:cubicBezTo>
                  <a:pt x="364" y="40"/>
                  <a:pt x="364" y="41"/>
                  <a:pt x="363" y="41"/>
                </a:cubicBezTo>
                <a:cubicBezTo>
                  <a:pt x="363" y="40"/>
                  <a:pt x="363" y="40"/>
                  <a:pt x="363" y="40"/>
                </a:cubicBezTo>
                <a:cubicBezTo>
                  <a:pt x="362" y="40"/>
                  <a:pt x="363" y="41"/>
                  <a:pt x="362" y="41"/>
                </a:cubicBezTo>
                <a:cubicBezTo>
                  <a:pt x="361" y="41"/>
                  <a:pt x="361" y="41"/>
                  <a:pt x="360" y="40"/>
                </a:cubicBezTo>
                <a:cubicBezTo>
                  <a:pt x="359" y="41"/>
                  <a:pt x="358" y="41"/>
                  <a:pt x="356" y="41"/>
                </a:cubicBezTo>
                <a:cubicBezTo>
                  <a:pt x="356" y="41"/>
                  <a:pt x="356" y="40"/>
                  <a:pt x="355" y="40"/>
                </a:cubicBezTo>
                <a:cubicBezTo>
                  <a:pt x="355" y="41"/>
                  <a:pt x="356" y="41"/>
                  <a:pt x="355" y="42"/>
                </a:cubicBezTo>
                <a:cubicBezTo>
                  <a:pt x="354" y="42"/>
                  <a:pt x="354" y="41"/>
                  <a:pt x="354" y="41"/>
                </a:cubicBezTo>
                <a:cubicBezTo>
                  <a:pt x="353" y="41"/>
                  <a:pt x="352" y="41"/>
                  <a:pt x="352" y="41"/>
                </a:cubicBezTo>
                <a:cubicBezTo>
                  <a:pt x="352" y="41"/>
                  <a:pt x="352" y="40"/>
                  <a:pt x="351" y="40"/>
                </a:cubicBezTo>
                <a:cubicBezTo>
                  <a:pt x="351" y="40"/>
                  <a:pt x="351" y="41"/>
                  <a:pt x="350" y="41"/>
                </a:cubicBezTo>
                <a:cubicBezTo>
                  <a:pt x="350" y="41"/>
                  <a:pt x="349" y="41"/>
                  <a:pt x="349" y="41"/>
                </a:cubicBezTo>
                <a:cubicBezTo>
                  <a:pt x="348" y="41"/>
                  <a:pt x="348" y="41"/>
                  <a:pt x="348" y="41"/>
                </a:cubicBezTo>
                <a:cubicBezTo>
                  <a:pt x="346" y="40"/>
                  <a:pt x="345" y="41"/>
                  <a:pt x="343" y="42"/>
                </a:cubicBezTo>
                <a:cubicBezTo>
                  <a:pt x="343" y="42"/>
                  <a:pt x="343" y="41"/>
                  <a:pt x="343" y="41"/>
                </a:cubicBezTo>
                <a:cubicBezTo>
                  <a:pt x="341" y="41"/>
                  <a:pt x="341" y="41"/>
                  <a:pt x="340" y="42"/>
                </a:cubicBezTo>
                <a:cubicBezTo>
                  <a:pt x="340" y="41"/>
                  <a:pt x="339" y="41"/>
                  <a:pt x="338" y="41"/>
                </a:cubicBezTo>
                <a:cubicBezTo>
                  <a:pt x="338" y="41"/>
                  <a:pt x="338" y="41"/>
                  <a:pt x="338" y="42"/>
                </a:cubicBezTo>
                <a:cubicBezTo>
                  <a:pt x="337" y="42"/>
                  <a:pt x="337" y="42"/>
                  <a:pt x="337" y="41"/>
                </a:cubicBezTo>
                <a:cubicBezTo>
                  <a:pt x="337" y="41"/>
                  <a:pt x="336" y="42"/>
                  <a:pt x="336" y="42"/>
                </a:cubicBezTo>
                <a:cubicBezTo>
                  <a:pt x="333" y="41"/>
                  <a:pt x="329" y="42"/>
                  <a:pt x="326" y="42"/>
                </a:cubicBezTo>
                <a:cubicBezTo>
                  <a:pt x="326" y="42"/>
                  <a:pt x="326" y="42"/>
                  <a:pt x="325" y="42"/>
                </a:cubicBezTo>
                <a:cubicBezTo>
                  <a:pt x="325" y="42"/>
                  <a:pt x="325" y="42"/>
                  <a:pt x="324" y="42"/>
                </a:cubicBezTo>
                <a:cubicBezTo>
                  <a:pt x="322" y="43"/>
                  <a:pt x="319" y="42"/>
                  <a:pt x="316" y="43"/>
                </a:cubicBezTo>
                <a:cubicBezTo>
                  <a:pt x="316" y="43"/>
                  <a:pt x="316" y="43"/>
                  <a:pt x="316" y="43"/>
                </a:cubicBezTo>
                <a:cubicBezTo>
                  <a:pt x="316" y="43"/>
                  <a:pt x="315" y="43"/>
                  <a:pt x="315" y="43"/>
                </a:cubicBezTo>
                <a:cubicBezTo>
                  <a:pt x="315" y="43"/>
                  <a:pt x="316" y="44"/>
                  <a:pt x="316" y="44"/>
                </a:cubicBezTo>
                <a:cubicBezTo>
                  <a:pt x="316" y="45"/>
                  <a:pt x="315" y="43"/>
                  <a:pt x="315" y="43"/>
                </a:cubicBezTo>
                <a:cubicBezTo>
                  <a:pt x="315" y="43"/>
                  <a:pt x="315" y="43"/>
                  <a:pt x="315" y="43"/>
                </a:cubicBezTo>
                <a:cubicBezTo>
                  <a:pt x="315" y="43"/>
                  <a:pt x="314" y="43"/>
                  <a:pt x="314" y="43"/>
                </a:cubicBezTo>
                <a:cubicBezTo>
                  <a:pt x="314" y="42"/>
                  <a:pt x="314" y="42"/>
                  <a:pt x="314" y="42"/>
                </a:cubicBezTo>
                <a:cubicBezTo>
                  <a:pt x="314" y="42"/>
                  <a:pt x="314" y="42"/>
                  <a:pt x="313" y="41"/>
                </a:cubicBezTo>
                <a:cubicBezTo>
                  <a:pt x="311" y="41"/>
                  <a:pt x="309" y="41"/>
                  <a:pt x="307" y="41"/>
                </a:cubicBezTo>
                <a:cubicBezTo>
                  <a:pt x="307" y="42"/>
                  <a:pt x="306" y="40"/>
                  <a:pt x="306" y="41"/>
                </a:cubicBezTo>
                <a:cubicBezTo>
                  <a:pt x="306" y="41"/>
                  <a:pt x="306" y="41"/>
                  <a:pt x="306" y="41"/>
                </a:cubicBezTo>
                <a:cubicBezTo>
                  <a:pt x="306" y="41"/>
                  <a:pt x="306" y="41"/>
                  <a:pt x="305" y="42"/>
                </a:cubicBezTo>
                <a:cubicBezTo>
                  <a:pt x="305" y="42"/>
                  <a:pt x="305" y="41"/>
                  <a:pt x="305" y="41"/>
                </a:cubicBezTo>
                <a:cubicBezTo>
                  <a:pt x="305" y="41"/>
                  <a:pt x="305" y="41"/>
                  <a:pt x="305" y="41"/>
                </a:cubicBezTo>
                <a:cubicBezTo>
                  <a:pt x="308" y="40"/>
                  <a:pt x="311" y="40"/>
                  <a:pt x="314" y="40"/>
                </a:cubicBezTo>
                <a:cubicBezTo>
                  <a:pt x="314" y="38"/>
                  <a:pt x="312" y="39"/>
                  <a:pt x="311" y="39"/>
                </a:cubicBezTo>
                <a:cubicBezTo>
                  <a:pt x="311" y="39"/>
                  <a:pt x="311" y="39"/>
                  <a:pt x="311" y="39"/>
                </a:cubicBezTo>
                <a:cubicBezTo>
                  <a:pt x="310" y="39"/>
                  <a:pt x="310" y="39"/>
                  <a:pt x="309" y="38"/>
                </a:cubicBezTo>
                <a:cubicBezTo>
                  <a:pt x="308" y="39"/>
                  <a:pt x="307" y="39"/>
                  <a:pt x="307" y="38"/>
                </a:cubicBezTo>
                <a:cubicBezTo>
                  <a:pt x="305" y="39"/>
                  <a:pt x="304" y="40"/>
                  <a:pt x="303" y="38"/>
                </a:cubicBezTo>
                <a:cubicBezTo>
                  <a:pt x="303" y="38"/>
                  <a:pt x="302" y="39"/>
                  <a:pt x="302" y="39"/>
                </a:cubicBezTo>
                <a:cubicBezTo>
                  <a:pt x="301" y="39"/>
                  <a:pt x="301" y="38"/>
                  <a:pt x="301" y="39"/>
                </a:cubicBezTo>
                <a:cubicBezTo>
                  <a:pt x="300" y="40"/>
                  <a:pt x="299" y="39"/>
                  <a:pt x="299" y="40"/>
                </a:cubicBezTo>
                <a:cubicBezTo>
                  <a:pt x="299" y="40"/>
                  <a:pt x="300" y="40"/>
                  <a:pt x="300" y="41"/>
                </a:cubicBezTo>
                <a:cubicBezTo>
                  <a:pt x="300" y="41"/>
                  <a:pt x="300" y="40"/>
                  <a:pt x="301" y="40"/>
                </a:cubicBezTo>
                <a:cubicBezTo>
                  <a:pt x="302" y="41"/>
                  <a:pt x="303" y="40"/>
                  <a:pt x="305" y="41"/>
                </a:cubicBezTo>
                <a:cubicBezTo>
                  <a:pt x="303" y="41"/>
                  <a:pt x="302" y="41"/>
                  <a:pt x="301" y="42"/>
                </a:cubicBezTo>
                <a:cubicBezTo>
                  <a:pt x="300" y="42"/>
                  <a:pt x="300" y="42"/>
                  <a:pt x="300" y="42"/>
                </a:cubicBezTo>
                <a:cubicBezTo>
                  <a:pt x="298" y="42"/>
                  <a:pt x="297" y="42"/>
                  <a:pt x="296" y="42"/>
                </a:cubicBezTo>
                <a:cubicBezTo>
                  <a:pt x="296" y="42"/>
                  <a:pt x="296" y="41"/>
                  <a:pt x="296" y="41"/>
                </a:cubicBezTo>
                <a:cubicBezTo>
                  <a:pt x="296" y="41"/>
                  <a:pt x="296" y="41"/>
                  <a:pt x="296" y="41"/>
                </a:cubicBezTo>
                <a:cubicBezTo>
                  <a:pt x="297" y="41"/>
                  <a:pt x="298" y="41"/>
                  <a:pt x="299" y="40"/>
                </a:cubicBezTo>
                <a:cubicBezTo>
                  <a:pt x="298" y="39"/>
                  <a:pt x="296" y="39"/>
                  <a:pt x="295" y="38"/>
                </a:cubicBezTo>
                <a:cubicBezTo>
                  <a:pt x="296" y="39"/>
                  <a:pt x="295" y="39"/>
                  <a:pt x="295" y="40"/>
                </a:cubicBezTo>
                <a:cubicBezTo>
                  <a:pt x="296" y="40"/>
                  <a:pt x="296" y="40"/>
                  <a:pt x="296" y="40"/>
                </a:cubicBezTo>
                <a:cubicBezTo>
                  <a:pt x="295" y="41"/>
                  <a:pt x="294" y="40"/>
                  <a:pt x="293" y="39"/>
                </a:cubicBezTo>
                <a:cubicBezTo>
                  <a:pt x="292" y="40"/>
                  <a:pt x="292" y="38"/>
                  <a:pt x="291" y="39"/>
                </a:cubicBezTo>
                <a:cubicBezTo>
                  <a:pt x="291" y="39"/>
                  <a:pt x="291" y="40"/>
                  <a:pt x="291" y="40"/>
                </a:cubicBezTo>
                <a:cubicBezTo>
                  <a:pt x="289" y="41"/>
                  <a:pt x="288" y="39"/>
                  <a:pt x="287" y="39"/>
                </a:cubicBezTo>
                <a:cubicBezTo>
                  <a:pt x="286" y="39"/>
                  <a:pt x="287" y="39"/>
                  <a:pt x="287" y="40"/>
                </a:cubicBezTo>
                <a:cubicBezTo>
                  <a:pt x="285" y="41"/>
                  <a:pt x="284" y="39"/>
                  <a:pt x="283" y="41"/>
                </a:cubicBezTo>
                <a:cubicBezTo>
                  <a:pt x="283" y="40"/>
                  <a:pt x="282" y="40"/>
                  <a:pt x="282" y="40"/>
                </a:cubicBezTo>
                <a:cubicBezTo>
                  <a:pt x="281" y="41"/>
                  <a:pt x="279" y="40"/>
                  <a:pt x="277" y="40"/>
                </a:cubicBezTo>
                <a:cubicBezTo>
                  <a:pt x="278" y="41"/>
                  <a:pt x="277" y="41"/>
                  <a:pt x="277" y="41"/>
                </a:cubicBezTo>
                <a:cubicBezTo>
                  <a:pt x="278" y="42"/>
                  <a:pt x="278" y="41"/>
                  <a:pt x="279" y="42"/>
                </a:cubicBezTo>
                <a:cubicBezTo>
                  <a:pt x="278" y="42"/>
                  <a:pt x="278" y="42"/>
                  <a:pt x="278" y="42"/>
                </a:cubicBezTo>
                <a:cubicBezTo>
                  <a:pt x="278" y="42"/>
                  <a:pt x="277" y="42"/>
                  <a:pt x="277" y="41"/>
                </a:cubicBezTo>
                <a:cubicBezTo>
                  <a:pt x="274" y="41"/>
                  <a:pt x="271" y="42"/>
                  <a:pt x="268" y="42"/>
                </a:cubicBezTo>
                <a:cubicBezTo>
                  <a:pt x="268" y="42"/>
                  <a:pt x="267" y="42"/>
                  <a:pt x="266" y="42"/>
                </a:cubicBezTo>
                <a:cubicBezTo>
                  <a:pt x="265" y="43"/>
                  <a:pt x="265" y="43"/>
                  <a:pt x="264" y="43"/>
                </a:cubicBezTo>
                <a:cubicBezTo>
                  <a:pt x="264" y="43"/>
                  <a:pt x="264" y="43"/>
                  <a:pt x="263" y="43"/>
                </a:cubicBezTo>
                <a:cubicBezTo>
                  <a:pt x="263" y="43"/>
                  <a:pt x="263" y="44"/>
                  <a:pt x="263" y="44"/>
                </a:cubicBezTo>
                <a:cubicBezTo>
                  <a:pt x="262" y="44"/>
                  <a:pt x="262" y="43"/>
                  <a:pt x="261" y="43"/>
                </a:cubicBezTo>
                <a:cubicBezTo>
                  <a:pt x="261" y="44"/>
                  <a:pt x="260" y="43"/>
                  <a:pt x="259" y="44"/>
                </a:cubicBezTo>
                <a:cubicBezTo>
                  <a:pt x="259" y="44"/>
                  <a:pt x="260" y="44"/>
                  <a:pt x="260" y="44"/>
                </a:cubicBezTo>
                <a:cubicBezTo>
                  <a:pt x="259" y="45"/>
                  <a:pt x="258" y="45"/>
                  <a:pt x="257" y="45"/>
                </a:cubicBezTo>
                <a:cubicBezTo>
                  <a:pt x="257" y="45"/>
                  <a:pt x="257" y="44"/>
                  <a:pt x="257" y="44"/>
                </a:cubicBezTo>
                <a:cubicBezTo>
                  <a:pt x="256" y="44"/>
                  <a:pt x="256" y="44"/>
                  <a:pt x="255" y="45"/>
                </a:cubicBezTo>
                <a:cubicBezTo>
                  <a:pt x="255" y="45"/>
                  <a:pt x="256" y="44"/>
                  <a:pt x="256" y="45"/>
                </a:cubicBezTo>
                <a:cubicBezTo>
                  <a:pt x="255" y="45"/>
                  <a:pt x="253" y="45"/>
                  <a:pt x="252" y="47"/>
                </a:cubicBezTo>
                <a:cubicBezTo>
                  <a:pt x="251" y="47"/>
                  <a:pt x="248" y="48"/>
                  <a:pt x="247" y="49"/>
                </a:cubicBezTo>
                <a:cubicBezTo>
                  <a:pt x="247" y="50"/>
                  <a:pt x="248" y="50"/>
                  <a:pt x="248" y="50"/>
                </a:cubicBezTo>
                <a:cubicBezTo>
                  <a:pt x="246" y="51"/>
                  <a:pt x="245" y="53"/>
                  <a:pt x="243" y="54"/>
                </a:cubicBezTo>
                <a:cubicBezTo>
                  <a:pt x="243" y="55"/>
                  <a:pt x="243" y="56"/>
                  <a:pt x="243" y="57"/>
                </a:cubicBezTo>
                <a:cubicBezTo>
                  <a:pt x="243" y="57"/>
                  <a:pt x="244" y="57"/>
                  <a:pt x="245" y="57"/>
                </a:cubicBezTo>
                <a:cubicBezTo>
                  <a:pt x="244" y="58"/>
                  <a:pt x="243" y="58"/>
                  <a:pt x="243" y="59"/>
                </a:cubicBezTo>
                <a:cubicBezTo>
                  <a:pt x="243" y="59"/>
                  <a:pt x="243" y="59"/>
                  <a:pt x="244" y="59"/>
                </a:cubicBezTo>
                <a:cubicBezTo>
                  <a:pt x="244" y="59"/>
                  <a:pt x="245" y="59"/>
                  <a:pt x="246" y="59"/>
                </a:cubicBezTo>
                <a:cubicBezTo>
                  <a:pt x="244" y="60"/>
                  <a:pt x="244" y="62"/>
                  <a:pt x="243" y="63"/>
                </a:cubicBezTo>
                <a:cubicBezTo>
                  <a:pt x="242" y="63"/>
                  <a:pt x="241" y="63"/>
                  <a:pt x="240" y="63"/>
                </a:cubicBezTo>
                <a:cubicBezTo>
                  <a:pt x="240" y="64"/>
                  <a:pt x="240" y="65"/>
                  <a:pt x="240" y="65"/>
                </a:cubicBezTo>
                <a:cubicBezTo>
                  <a:pt x="239" y="65"/>
                  <a:pt x="238" y="64"/>
                  <a:pt x="238" y="63"/>
                </a:cubicBezTo>
                <a:cubicBezTo>
                  <a:pt x="237" y="64"/>
                  <a:pt x="235" y="63"/>
                  <a:pt x="235" y="65"/>
                </a:cubicBezTo>
                <a:cubicBezTo>
                  <a:pt x="235" y="64"/>
                  <a:pt x="235" y="64"/>
                  <a:pt x="234" y="64"/>
                </a:cubicBezTo>
                <a:cubicBezTo>
                  <a:pt x="230" y="64"/>
                  <a:pt x="225" y="64"/>
                  <a:pt x="220" y="64"/>
                </a:cubicBezTo>
                <a:cubicBezTo>
                  <a:pt x="220" y="65"/>
                  <a:pt x="221" y="64"/>
                  <a:pt x="221" y="65"/>
                </a:cubicBezTo>
                <a:cubicBezTo>
                  <a:pt x="221" y="65"/>
                  <a:pt x="221" y="66"/>
                  <a:pt x="220" y="66"/>
                </a:cubicBezTo>
                <a:cubicBezTo>
                  <a:pt x="220" y="66"/>
                  <a:pt x="220" y="65"/>
                  <a:pt x="219" y="64"/>
                </a:cubicBezTo>
                <a:cubicBezTo>
                  <a:pt x="219" y="64"/>
                  <a:pt x="218" y="64"/>
                  <a:pt x="218" y="65"/>
                </a:cubicBezTo>
                <a:cubicBezTo>
                  <a:pt x="218" y="65"/>
                  <a:pt x="217" y="65"/>
                  <a:pt x="217" y="66"/>
                </a:cubicBezTo>
                <a:cubicBezTo>
                  <a:pt x="215" y="64"/>
                  <a:pt x="213" y="64"/>
                  <a:pt x="210" y="65"/>
                </a:cubicBezTo>
                <a:cubicBezTo>
                  <a:pt x="210" y="65"/>
                  <a:pt x="210" y="66"/>
                  <a:pt x="209" y="66"/>
                </a:cubicBezTo>
                <a:cubicBezTo>
                  <a:pt x="209" y="65"/>
                  <a:pt x="210" y="65"/>
                  <a:pt x="209" y="65"/>
                </a:cubicBezTo>
                <a:cubicBezTo>
                  <a:pt x="208" y="65"/>
                  <a:pt x="205" y="64"/>
                  <a:pt x="206" y="66"/>
                </a:cubicBezTo>
                <a:cubicBezTo>
                  <a:pt x="206" y="65"/>
                  <a:pt x="207" y="65"/>
                  <a:pt x="207" y="66"/>
                </a:cubicBezTo>
                <a:cubicBezTo>
                  <a:pt x="207" y="66"/>
                  <a:pt x="207" y="66"/>
                  <a:pt x="206" y="67"/>
                </a:cubicBezTo>
                <a:cubicBezTo>
                  <a:pt x="206" y="67"/>
                  <a:pt x="206" y="66"/>
                  <a:pt x="206" y="66"/>
                </a:cubicBezTo>
                <a:cubicBezTo>
                  <a:pt x="205" y="67"/>
                  <a:pt x="204" y="66"/>
                  <a:pt x="204" y="67"/>
                </a:cubicBezTo>
                <a:cubicBezTo>
                  <a:pt x="205" y="68"/>
                  <a:pt x="206" y="67"/>
                  <a:pt x="206" y="68"/>
                </a:cubicBezTo>
                <a:cubicBezTo>
                  <a:pt x="206" y="68"/>
                  <a:pt x="206" y="68"/>
                  <a:pt x="207" y="67"/>
                </a:cubicBezTo>
                <a:cubicBezTo>
                  <a:pt x="207" y="68"/>
                  <a:pt x="207" y="68"/>
                  <a:pt x="207" y="68"/>
                </a:cubicBezTo>
                <a:cubicBezTo>
                  <a:pt x="209" y="67"/>
                  <a:pt x="211" y="67"/>
                  <a:pt x="212" y="67"/>
                </a:cubicBezTo>
                <a:cubicBezTo>
                  <a:pt x="212" y="68"/>
                  <a:pt x="212" y="68"/>
                  <a:pt x="211" y="68"/>
                </a:cubicBezTo>
                <a:cubicBezTo>
                  <a:pt x="211" y="68"/>
                  <a:pt x="211" y="68"/>
                  <a:pt x="211" y="68"/>
                </a:cubicBezTo>
                <a:cubicBezTo>
                  <a:pt x="210" y="68"/>
                  <a:pt x="210" y="68"/>
                  <a:pt x="210" y="69"/>
                </a:cubicBezTo>
                <a:cubicBezTo>
                  <a:pt x="211" y="68"/>
                  <a:pt x="212" y="69"/>
                  <a:pt x="213" y="67"/>
                </a:cubicBezTo>
                <a:cubicBezTo>
                  <a:pt x="213" y="68"/>
                  <a:pt x="213" y="68"/>
                  <a:pt x="214" y="68"/>
                </a:cubicBezTo>
                <a:cubicBezTo>
                  <a:pt x="216" y="68"/>
                  <a:pt x="218" y="67"/>
                  <a:pt x="221" y="68"/>
                </a:cubicBezTo>
                <a:cubicBezTo>
                  <a:pt x="221" y="68"/>
                  <a:pt x="220" y="68"/>
                  <a:pt x="220" y="68"/>
                </a:cubicBezTo>
                <a:cubicBezTo>
                  <a:pt x="221" y="68"/>
                  <a:pt x="221" y="68"/>
                  <a:pt x="222" y="68"/>
                </a:cubicBezTo>
                <a:cubicBezTo>
                  <a:pt x="222" y="67"/>
                  <a:pt x="220" y="67"/>
                  <a:pt x="221" y="66"/>
                </a:cubicBezTo>
                <a:cubicBezTo>
                  <a:pt x="221" y="66"/>
                  <a:pt x="221" y="67"/>
                  <a:pt x="222" y="67"/>
                </a:cubicBezTo>
                <a:cubicBezTo>
                  <a:pt x="222" y="67"/>
                  <a:pt x="223" y="66"/>
                  <a:pt x="224" y="67"/>
                </a:cubicBezTo>
                <a:cubicBezTo>
                  <a:pt x="224" y="67"/>
                  <a:pt x="224" y="67"/>
                  <a:pt x="224" y="67"/>
                </a:cubicBezTo>
                <a:cubicBezTo>
                  <a:pt x="225" y="67"/>
                  <a:pt x="226" y="67"/>
                  <a:pt x="227" y="67"/>
                </a:cubicBezTo>
                <a:cubicBezTo>
                  <a:pt x="227" y="67"/>
                  <a:pt x="226" y="67"/>
                  <a:pt x="227" y="68"/>
                </a:cubicBezTo>
                <a:cubicBezTo>
                  <a:pt x="229" y="68"/>
                  <a:pt x="231" y="68"/>
                  <a:pt x="234" y="68"/>
                </a:cubicBezTo>
                <a:cubicBezTo>
                  <a:pt x="234" y="67"/>
                  <a:pt x="234" y="67"/>
                  <a:pt x="234" y="67"/>
                </a:cubicBezTo>
                <a:cubicBezTo>
                  <a:pt x="235" y="67"/>
                  <a:pt x="235" y="67"/>
                  <a:pt x="235" y="68"/>
                </a:cubicBezTo>
                <a:cubicBezTo>
                  <a:pt x="236" y="67"/>
                  <a:pt x="235" y="67"/>
                  <a:pt x="236" y="67"/>
                </a:cubicBezTo>
                <a:cubicBezTo>
                  <a:pt x="236" y="66"/>
                  <a:pt x="235" y="66"/>
                  <a:pt x="235" y="66"/>
                </a:cubicBezTo>
                <a:cubicBezTo>
                  <a:pt x="234" y="66"/>
                  <a:pt x="234" y="67"/>
                  <a:pt x="233" y="67"/>
                </a:cubicBezTo>
                <a:cubicBezTo>
                  <a:pt x="233" y="67"/>
                  <a:pt x="233" y="67"/>
                  <a:pt x="233" y="66"/>
                </a:cubicBezTo>
                <a:cubicBezTo>
                  <a:pt x="232" y="67"/>
                  <a:pt x="232" y="67"/>
                  <a:pt x="231" y="66"/>
                </a:cubicBezTo>
                <a:cubicBezTo>
                  <a:pt x="233" y="65"/>
                  <a:pt x="236" y="67"/>
                  <a:pt x="237" y="64"/>
                </a:cubicBezTo>
                <a:cubicBezTo>
                  <a:pt x="238" y="65"/>
                  <a:pt x="239" y="66"/>
                  <a:pt x="242" y="65"/>
                </a:cubicBezTo>
                <a:cubicBezTo>
                  <a:pt x="241" y="65"/>
                  <a:pt x="241" y="65"/>
                  <a:pt x="240" y="65"/>
                </a:cubicBezTo>
                <a:cubicBezTo>
                  <a:pt x="241" y="63"/>
                  <a:pt x="242" y="65"/>
                  <a:pt x="242" y="65"/>
                </a:cubicBezTo>
                <a:cubicBezTo>
                  <a:pt x="243" y="65"/>
                  <a:pt x="243" y="65"/>
                  <a:pt x="243" y="65"/>
                </a:cubicBezTo>
                <a:cubicBezTo>
                  <a:pt x="242" y="65"/>
                  <a:pt x="242" y="66"/>
                  <a:pt x="242" y="67"/>
                </a:cubicBezTo>
                <a:cubicBezTo>
                  <a:pt x="241" y="66"/>
                  <a:pt x="240" y="66"/>
                  <a:pt x="239" y="66"/>
                </a:cubicBezTo>
                <a:cubicBezTo>
                  <a:pt x="239" y="67"/>
                  <a:pt x="240" y="67"/>
                  <a:pt x="240" y="67"/>
                </a:cubicBezTo>
                <a:cubicBezTo>
                  <a:pt x="240" y="67"/>
                  <a:pt x="239" y="67"/>
                  <a:pt x="239" y="67"/>
                </a:cubicBezTo>
                <a:cubicBezTo>
                  <a:pt x="240" y="68"/>
                  <a:pt x="240" y="67"/>
                  <a:pt x="241" y="68"/>
                </a:cubicBezTo>
                <a:cubicBezTo>
                  <a:pt x="240" y="70"/>
                  <a:pt x="241" y="72"/>
                  <a:pt x="240" y="74"/>
                </a:cubicBezTo>
                <a:cubicBezTo>
                  <a:pt x="238" y="74"/>
                  <a:pt x="238" y="73"/>
                  <a:pt x="236" y="74"/>
                </a:cubicBezTo>
                <a:cubicBezTo>
                  <a:pt x="236" y="74"/>
                  <a:pt x="235" y="74"/>
                  <a:pt x="235" y="73"/>
                </a:cubicBezTo>
                <a:cubicBezTo>
                  <a:pt x="231" y="75"/>
                  <a:pt x="227" y="74"/>
                  <a:pt x="223" y="75"/>
                </a:cubicBezTo>
                <a:cubicBezTo>
                  <a:pt x="222" y="74"/>
                  <a:pt x="220" y="74"/>
                  <a:pt x="219" y="75"/>
                </a:cubicBezTo>
                <a:cubicBezTo>
                  <a:pt x="217" y="74"/>
                  <a:pt x="214" y="75"/>
                  <a:pt x="212" y="75"/>
                </a:cubicBezTo>
                <a:cubicBezTo>
                  <a:pt x="212" y="75"/>
                  <a:pt x="211" y="75"/>
                  <a:pt x="211" y="75"/>
                </a:cubicBezTo>
                <a:cubicBezTo>
                  <a:pt x="211" y="75"/>
                  <a:pt x="211" y="75"/>
                  <a:pt x="211" y="75"/>
                </a:cubicBezTo>
                <a:cubicBezTo>
                  <a:pt x="208" y="76"/>
                  <a:pt x="205" y="75"/>
                  <a:pt x="202" y="76"/>
                </a:cubicBezTo>
                <a:cubicBezTo>
                  <a:pt x="202" y="76"/>
                  <a:pt x="201" y="76"/>
                  <a:pt x="201" y="75"/>
                </a:cubicBezTo>
                <a:cubicBezTo>
                  <a:pt x="200" y="76"/>
                  <a:pt x="198" y="75"/>
                  <a:pt x="198" y="76"/>
                </a:cubicBezTo>
                <a:cubicBezTo>
                  <a:pt x="198" y="77"/>
                  <a:pt x="198" y="76"/>
                  <a:pt x="199" y="76"/>
                </a:cubicBezTo>
                <a:cubicBezTo>
                  <a:pt x="199" y="76"/>
                  <a:pt x="199" y="77"/>
                  <a:pt x="199" y="77"/>
                </a:cubicBezTo>
                <a:cubicBezTo>
                  <a:pt x="201" y="76"/>
                  <a:pt x="202" y="79"/>
                  <a:pt x="204" y="77"/>
                </a:cubicBezTo>
                <a:cubicBezTo>
                  <a:pt x="205" y="77"/>
                  <a:pt x="206" y="77"/>
                  <a:pt x="207" y="78"/>
                </a:cubicBezTo>
                <a:cubicBezTo>
                  <a:pt x="209" y="77"/>
                  <a:pt x="210" y="78"/>
                  <a:pt x="212" y="77"/>
                </a:cubicBezTo>
                <a:cubicBezTo>
                  <a:pt x="215" y="77"/>
                  <a:pt x="217" y="77"/>
                  <a:pt x="219" y="77"/>
                </a:cubicBezTo>
                <a:cubicBezTo>
                  <a:pt x="220" y="77"/>
                  <a:pt x="222" y="77"/>
                  <a:pt x="224" y="76"/>
                </a:cubicBezTo>
                <a:cubicBezTo>
                  <a:pt x="228" y="77"/>
                  <a:pt x="233" y="76"/>
                  <a:pt x="237" y="76"/>
                </a:cubicBezTo>
                <a:cubicBezTo>
                  <a:pt x="236" y="78"/>
                  <a:pt x="237" y="79"/>
                  <a:pt x="235" y="80"/>
                </a:cubicBezTo>
                <a:cubicBezTo>
                  <a:pt x="235" y="81"/>
                  <a:pt x="235" y="81"/>
                  <a:pt x="236" y="81"/>
                </a:cubicBezTo>
                <a:cubicBezTo>
                  <a:pt x="236" y="82"/>
                  <a:pt x="235" y="82"/>
                  <a:pt x="235" y="82"/>
                </a:cubicBezTo>
                <a:cubicBezTo>
                  <a:pt x="235" y="83"/>
                  <a:pt x="235" y="83"/>
                  <a:pt x="235" y="83"/>
                </a:cubicBezTo>
                <a:cubicBezTo>
                  <a:pt x="234" y="84"/>
                  <a:pt x="233" y="83"/>
                  <a:pt x="232" y="84"/>
                </a:cubicBezTo>
                <a:cubicBezTo>
                  <a:pt x="232" y="85"/>
                  <a:pt x="235" y="84"/>
                  <a:pt x="235" y="84"/>
                </a:cubicBezTo>
                <a:cubicBezTo>
                  <a:pt x="235" y="84"/>
                  <a:pt x="235" y="86"/>
                  <a:pt x="234" y="85"/>
                </a:cubicBezTo>
                <a:cubicBezTo>
                  <a:pt x="234" y="85"/>
                  <a:pt x="235" y="85"/>
                  <a:pt x="235" y="85"/>
                </a:cubicBezTo>
                <a:cubicBezTo>
                  <a:pt x="234" y="85"/>
                  <a:pt x="234" y="85"/>
                  <a:pt x="234" y="85"/>
                </a:cubicBezTo>
                <a:cubicBezTo>
                  <a:pt x="234" y="85"/>
                  <a:pt x="234" y="86"/>
                  <a:pt x="233" y="86"/>
                </a:cubicBezTo>
                <a:cubicBezTo>
                  <a:pt x="233" y="86"/>
                  <a:pt x="233" y="85"/>
                  <a:pt x="232" y="86"/>
                </a:cubicBezTo>
                <a:cubicBezTo>
                  <a:pt x="231" y="87"/>
                  <a:pt x="230" y="85"/>
                  <a:pt x="229" y="86"/>
                </a:cubicBezTo>
                <a:cubicBezTo>
                  <a:pt x="229" y="86"/>
                  <a:pt x="229" y="86"/>
                  <a:pt x="229" y="87"/>
                </a:cubicBezTo>
                <a:cubicBezTo>
                  <a:pt x="228" y="86"/>
                  <a:pt x="227" y="86"/>
                  <a:pt x="227" y="85"/>
                </a:cubicBezTo>
                <a:cubicBezTo>
                  <a:pt x="226" y="86"/>
                  <a:pt x="225" y="86"/>
                  <a:pt x="225" y="85"/>
                </a:cubicBezTo>
                <a:cubicBezTo>
                  <a:pt x="225" y="85"/>
                  <a:pt x="226" y="85"/>
                  <a:pt x="227" y="85"/>
                </a:cubicBezTo>
                <a:cubicBezTo>
                  <a:pt x="226" y="84"/>
                  <a:pt x="226" y="83"/>
                  <a:pt x="225" y="83"/>
                </a:cubicBezTo>
                <a:cubicBezTo>
                  <a:pt x="224" y="84"/>
                  <a:pt x="223" y="84"/>
                  <a:pt x="223" y="85"/>
                </a:cubicBezTo>
                <a:cubicBezTo>
                  <a:pt x="222" y="85"/>
                  <a:pt x="222" y="84"/>
                  <a:pt x="222" y="84"/>
                </a:cubicBezTo>
                <a:cubicBezTo>
                  <a:pt x="222" y="84"/>
                  <a:pt x="221" y="84"/>
                  <a:pt x="221" y="85"/>
                </a:cubicBezTo>
                <a:cubicBezTo>
                  <a:pt x="222" y="86"/>
                  <a:pt x="223" y="85"/>
                  <a:pt x="224" y="86"/>
                </a:cubicBezTo>
                <a:cubicBezTo>
                  <a:pt x="222" y="87"/>
                  <a:pt x="221" y="85"/>
                  <a:pt x="220" y="86"/>
                </a:cubicBezTo>
                <a:cubicBezTo>
                  <a:pt x="219" y="86"/>
                  <a:pt x="218" y="86"/>
                  <a:pt x="218" y="86"/>
                </a:cubicBezTo>
                <a:cubicBezTo>
                  <a:pt x="218" y="86"/>
                  <a:pt x="218" y="85"/>
                  <a:pt x="218" y="85"/>
                </a:cubicBezTo>
                <a:cubicBezTo>
                  <a:pt x="219" y="85"/>
                  <a:pt x="219" y="85"/>
                  <a:pt x="220" y="85"/>
                </a:cubicBezTo>
                <a:cubicBezTo>
                  <a:pt x="220" y="84"/>
                  <a:pt x="220" y="84"/>
                  <a:pt x="219" y="84"/>
                </a:cubicBezTo>
                <a:cubicBezTo>
                  <a:pt x="219" y="84"/>
                  <a:pt x="218" y="85"/>
                  <a:pt x="217" y="85"/>
                </a:cubicBezTo>
                <a:cubicBezTo>
                  <a:pt x="217" y="84"/>
                  <a:pt x="218" y="84"/>
                  <a:pt x="217" y="84"/>
                </a:cubicBezTo>
                <a:cubicBezTo>
                  <a:pt x="216" y="84"/>
                  <a:pt x="215" y="84"/>
                  <a:pt x="214" y="84"/>
                </a:cubicBezTo>
                <a:cubicBezTo>
                  <a:pt x="214" y="84"/>
                  <a:pt x="215" y="84"/>
                  <a:pt x="215" y="84"/>
                </a:cubicBezTo>
                <a:cubicBezTo>
                  <a:pt x="214" y="84"/>
                  <a:pt x="213" y="84"/>
                  <a:pt x="213" y="85"/>
                </a:cubicBezTo>
                <a:cubicBezTo>
                  <a:pt x="212" y="84"/>
                  <a:pt x="211" y="85"/>
                  <a:pt x="211" y="84"/>
                </a:cubicBezTo>
                <a:cubicBezTo>
                  <a:pt x="208" y="85"/>
                  <a:pt x="206" y="85"/>
                  <a:pt x="204" y="85"/>
                </a:cubicBezTo>
                <a:cubicBezTo>
                  <a:pt x="204" y="85"/>
                  <a:pt x="204" y="85"/>
                  <a:pt x="204" y="85"/>
                </a:cubicBezTo>
                <a:cubicBezTo>
                  <a:pt x="204" y="85"/>
                  <a:pt x="204" y="85"/>
                  <a:pt x="204" y="86"/>
                </a:cubicBezTo>
                <a:cubicBezTo>
                  <a:pt x="202" y="86"/>
                  <a:pt x="201" y="84"/>
                  <a:pt x="199" y="85"/>
                </a:cubicBezTo>
                <a:cubicBezTo>
                  <a:pt x="198" y="84"/>
                  <a:pt x="196" y="85"/>
                  <a:pt x="195" y="86"/>
                </a:cubicBezTo>
                <a:cubicBezTo>
                  <a:pt x="195" y="86"/>
                  <a:pt x="196" y="86"/>
                  <a:pt x="196" y="87"/>
                </a:cubicBezTo>
                <a:cubicBezTo>
                  <a:pt x="195" y="87"/>
                  <a:pt x="194" y="87"/>
                  <a:pt x="193" y="87"/>
                </a:cubicBezTo>
                <a:cubicBezTo>
                  <a:pt x="193" y="87"/>
                  <a:pt x="193" y="87"/>
                  <a:pt x="193" y="87"/>
                </a:cubicBezTo>
                <a:cubicBezTo>
                  <a:pt x="193" y="87"/>
                  <a:pt x="192" y="87"/>
                  <a:pt x="192" y="87"/>
                </a:cubicBezTo>
                <a:cubicBezTo>
                  <a:pt x="193" y="86"/>
                  <a:pt x="191" y="85"/>
                  <a:pt x="191" y="84"/>
                </a:cubicBezTo>
                <a:cubicBezTo>
                  <a:pt x="190" y="85"/>
                  <a:pt x="190" y="85"/>
                  <a:pt x="190" y="86"/>
                </a:cubicBezTo>
                <a:cubicBezTo>
                  <a:pt x="190" y="86"/>
                  <a:pt x="190" y="86"/>
                  <a:pt x="191" y="86"/>
                </a:cubicBezTo>
                <a:cubicBezTo>
                  <a:pt x="190" y="86"/>
                  <a:pt x="191" y="87"/>
                  <a:pt x="190" y="87"/>
                </a:cubicBezTo>
                <a:cubicBezTo>
                  <a:pt x="189" y="87"/>
                  <a:pt x="188" y="87"/>
                  <a:pt x="187" y="87"/>
                </a:cubicBezTo>
                <a:cubicBezTo>
                  <a:pt x="187" y="88"/>
                  <a:pt x="188" y="88"/>
                  <a:pt x="187" y="88"/>
                </a:cubicBezTo>
                <a:cubicBezTo>
                  <a:pt x="186" y="88"/>
                  <a:pt x="185" y="88"/>
                  <a:pt x="185" y="88"/>
                </a:cubicBezTo>
                <a:cubicBezTo>
                  <a:pt x="185" y="88"/>
                  <a:pt x="184" y="88"/>
                  <a:pt x="185" y="87"/>
                </a:cubicBezTo>
                <a:cubicBezTo>
                  <a:pt x="184" y="87"/>
                  <a:pt x="184" y="88"/>
                  <a:pt x="184" y="87"/>
                </a:cubicBezTo>
                <a:cubicBezTo>
                  <a:pt x="184" y="87"/>
                  <a:pt x="184" y="88"/>
                  <a:pt x="183" y="88"/>
                </a:cubicBezTo>
                <a:cubicBezTo>
                  <a:pt x="183" y="88"/>
                  <a:pt x="183" y="87"/>
                  <a:pt x="182" y="87"/>
                </a:cubicBezTo>
                <a:cubicBezTo>
                  <a:pt x="182" y="87"/>
                  <a:pt x="181" y="87"/>
                  <a:pt x="181" y="87"/>
                </a:cubicBezTo>
                <a:cubicBezTo>
                  <a:pt x="181" y="87"/>
                  <a:pt x="182" y="87"/>
                  <a:pt x="182" y="87"/>
                </a:cubicBezTo>
                <a:cubicBezTo>
                  <a:pt x="184" y="86"/>
                  <a:pt x="187" y="88"/>
                  <a:pt x="189" y="86"/>
                </a:cubicBezTo>
                <a:cubicBezTo>
                  <a:pt x="188" y="85"/>
                  <a:pt x="188" y="85"/>
                  <a:pt x="188" y="85"/>
                </a:cubicBezTo>
                <a:cubicBezTo>
                  <a:pt x="187" y="85"/>
                  <a:pt x="188" y="85"/>
                  <a:pt x="187" y="85"/>
                </a:cubicBezTo>
                <a:cubicBezTo>
                  <a:pt x="186" y="86"/>
                  <a:pt x="186" y="84"/>
                  <a:pt x="185" y="85"/>
                </a:cubicBezTo>
                <a:cubicBezTo>
                  <a:pt x="185" y="85"/>
                  <a:pt x="186" y="86"/>
                  <a:pt x="185" y="86"/>
                </a:cubicBezTo>
                <a:cubicBezTo>
                  <a:pt x="184" y="86"/>
                  <a:pt x="184" y="85"/>
                  <a:pt x="184" y="86"/>
                </a:cubicBezTo>
                <a:cubicBezTo>
                  <a:pt x="183" y="86"/>
                  <a:pt x="184" y="86"/>
                  <a:pt x="184" y="86"/>
                </a:cubicBezTo>
                <a:cubicBezTo>
                  <a:pt x="183" y="85"/>
                  <a:pt x="182" y="86"/>
                  <a:pt x="182" y="85"/>
                </a:cubicBezTo>
                <a:cubicBezTo>
                  <a:pt x="181" y="85"/>
                  <a:pt x="180" y="85"/>
                  <a:pt x="179" y="86"/>
                </a:cubicBezTo>
                <a:cubicBezTo>
                  <a:pt x="179" y="86"/>
                  <a:pt x="179" y="85"/>
                  <a:pt x="179" y="85"/>
                </a:cubicBezTo>
                <a:cubicBezTo>
                  <a:pt x="178" y="86"/>
                  <a:pt x="177" y="85"/>
                  <a:pt x="176" y="85"/>
                </a:cubicBezTo>
                <a:cubicBezTo>
                  <a:pt x="176" y="86"/>
                  <a:pt x="175" y="86"/>
                  <a:pt x="174" y="86"/>
                </a:cubicBezTo>
                <a:cubicBezTo>
                  <a:pt x="174" y="86"/>
                  <a:pt x="174" y="87"/>
                  <a:pt x="174" y="87"/>
                </a:cubicBezTo>
                <a:cubicBezTo>
                  <a:pt x="174" y="87"/>
                  <a:pt x="175" y="87"/>
                  <a:pt x="175" y="88"/>
                </a:cubicBezTo>
                <a:cubicBezTo>
                  <a:pt x="175" y="88"/>
                  <a:pt x="175" y="88"/>
                  <a:pt x="175" y="89"/>
                </a:cubicBezTo>
                <a:cubicBezTo>
                  <a:pt x="173" y="88"/>
                  <a:pt x="171" y="88"/>
                  <a:pt x="169" y="88"/>
                </a:cubicBezTo>
                <a:cubicBezTo>
                  <a:pt x="170" y="87"/>
                  <a:pt x="170" y="87"/>
                  <a:pt x="172" y="87"/>
                </a:cubicBezTo>
                <a:cubicBezTo>
                  <a:pt x="172" y="86"/>
                  <a:pt x="171" y="86"/>
                  <a:pt x="171" y="86"/>
                </a:cubicBezTo>
                <a:cubicBezTo>
                  <a:pt x="170" y="86"/>
                  <a:pt x="169" y="86"/>
                  <a:pt x="168" y="86"/>
                </a:cubicBezTo>
                <a:cubicBezTo>
                  <a:pt x="168" y="86"/>
                  <a:pt x="168" y="85"/>
                  <a:pt x="168" y="86"/>
                </a:cubicBezTo>
                <a:cubicBezTo>
                  <a:pt x="167" y="86"/>
                  <a:pt x="168" y="87"/>
                  <a:pt x="169" y="88"/>
                </a:cubicBezTo>
                <a:cubicBezTo>
                  <a:pt x="168" y="89"/>
                  <a:pt x="167" y="88"/>
                  <a:pt x="167" y="88"/>
                </a:cubicBezTo>
                <a:cubicBezTo>
                  <a:pt x="168" y="87"/>
                  <a:pt x="166" y="87"/>
                  <a:pt x="166" y="86"/>
                </a:cubicBezTo>
                <a:cubicBezTo>
                  <a:pt x="165" y="86"/>
                  <a:pt x="166" y="87"/>
                  <a:pt x="165" y="87"/>
                </a:cubicBezTo>
                <a:cubicBezTo>
                  <a:pt x="164" y="86"/>
                  <a:pt x="165" y="85"/>
                  <a:pt x="164" y="86"/>
                </a:cubicBezTo>
                <a:cubicBezTo>
                  <a:pt x="164" y="86"/>
                  <a:pt x="164" y="87"/>
                  <a:pt x="164" y="87"/>
                </a:cubicBezTo>
                <a:cubicBezTo>
                  <a:pt x="164" y="87"/>
                  <a:pt x="163" y="86"/>
                  <a:pt x="163" y="87"/>
                </a:cubicBezTo>
                <a:cubicBezTo>
                  <a:pt x="164" y="88"/>
                  <a:pt x="165" y="87"/>
                  <a:pt x="166" y="88"/>
                </a:cubicBezTo>
                <a:cubicBezTo>
                  <a:pt x="166" y="88"/>
                  <a:pt x="165" y="88"/>
                  <a:pt x="165" y="89"/>
                </a:cubicBezTo>
                <a:cubicBezTo>
                  <a:pt x="164" y="88"/>
                  <a:pt x="163" y="88"/>
                  <a:pt x="163" y="89"/>
                </a:cubicBezTo>
                <a:cubicBezTo>
                  <a:pt x="162" y="88"/>
                  <a:pt x="161" y="89"/>
                  <a:pt x="160" y="88"/>
                </a:cubicBezTo>
                <a:cubicBezTo>
                  <a:pt x="160" y="88"/>
                  <a:pt x="161" y="88"/>
                  <a:pt x="161" y="87"/>
                </a:cubicBezTo>
                <a:cubicBezTo>
                  <a:pt x="160" y="87"/>
                  <a:pt x="160" y="87"/>
                  <a:pt x="159" y="87"/>
                </a:cubicBezTo>
                <a:cubicBezTo>
                  <a:pt x="159" y="88"/>
                  <a:pt x="160" y="88"/>
                  <a:pt x="160" y="88"/>
                </a:cubicBezTo>
                <a:cubicBezTo>
                  <a:pt x="159" y="88"/>
                  <a:pt x="158" y="89"/>
                  <a:pt x="158" y="88"/>
                </a:cubicBezTo>
                <a:cubicBezTo>
                  <a:pt x="157" y="88"/>
                  <a:pt x="158" y="87"/>
                  <a:pt x="158" y="87"/>
                </a:cubicBezTo>
                <a:cubicBezTo>
                  <a:pt x="156" y="86"/>
                  <a:pt x="154" y="88"/>
                  <a:pt x="153" y="87"/>
                </a:cubicBezTo>
                <a:cubicBezTo>
                  <a:pt x="152" y="87"/>
                  <a:pt x="151" y="86"/>
                  <a:pt x="149" y="87"/>
                </a:cubicBezTo>
                <a:cubicBezTo>
                  <a:pt x="149" y="87"/>
                  <a:pt x="150" y="86"/>
                  <a:pt x="149" y="86"/>
                </a:cubicBezTo>
                <a:cubicBezTo>
                  <a:pt x="148" y="87"/>
                  <a:pt x="149" y="88"/>
                  <a:pt x="148" y="88"/>
                </a:cubicBezTo>
                <a:cubicBezTo>
                  <a:pt x="148" y="88"/>
                  <a:pt x="147" y="88"/>
                  <a:pt x="147" y="87"/>
                </a:cubicBezTo>
                <a:cubicBezTo>
                  <a:pt x="147" y="87"/>
                  <a:pt x="148" y="87"/>
                  <a:pt x="148" y="87"/>
                </a:cubicBezTo>
                <a:cubicBezTo>
                  <a:pt x="147" y="87"/>
                  <a:pt x="147" y="87"/>
                  <a:pt x="146" y="87"/>
                </a:cubicBezTo>
                <a:cubicBezTo>
                  <a:pt x="146" y="87"/>
                  <a:pt x="146" y="87"/>
                  <a:pt x="145" y="87"/>
                </a:cubicBezTo>
                <a:cubicBezTo>
                  <a:pt x="145" y="87"/>
                  <a:pt x="144" y="87"/>
                  <a:pt x="144" y="87"/>
                </a:cubicBezTo>
                <a:cubicBezTo>
                  <a:pt x="142" y="87"/>
                  <a:pt x="140" y="86"/>
                  <a:pt x="137" y="88"/>
                </a:cubicBezTo>
                <a:cubicBezTo>
                  <a:pt x="136" y="88"/>
                  <a:pt x="135" y="87"/>
                  <a:pt x="136" y="87"/>
                </a:cubicBezTo>
                <a:cubicBezTo>
                  <a:pt x="135" y="87"/>
                  <a:pt x="135" y="87"/>
                  <a:pt x="135" y="88"/>
                </a:cubicBezTo>
                <a:cubicBezTo>
                  <a:pt x="131" y="90"/>
                  <a:pt x="127" y="91"/>
                  <a:pt x="123" y="91"/>
                </a:cubicBezTo>
                <a:cubicBezTo>
                  <a:pt x="123" y="91"/>
                  <a:pt x="123" y="91"/>
                  <a:pt x="123" y="91"/>
                </a:cubicBezTo>
                <a:cubicBezTo>
                  <a:pt x="121" y="93"/>
                  <a:pt x="120" y="93"/>
                  <a:pt x="118" y="93"/>
                </a:cubicBezTo>
                <a:cubicBezTo>
                  <a:pt x="118" y="94"/>
                  <a:pt x="118" y="94"/>
                  <a:pt x="118" y="94"/>
                </a:cubicBezTo>
                <a:cubicBezTo>
                  <a:pt x="116" y="94"/>
                  <a:pt x="114" y="93"/>
                  <a:pt x="112" y="95"/>
                </a:cubicBezTo>
                <a:cubicBezTo>
                  <a:pt x="112" y="95"/>
                  <a:pt x="111" y="94"/>
                  <a:pt x="111" y="94"/>
                </a:cubicBezTo>
                <a:cubicBezTo>
                  <a:pt x="109" y="95"/>
                  <a:pt x="108" y="94"/>
                  <a:pt x="106" y="95"/>
                </a:cubicBezTo>
                <a:cubicBezTo>
                  <a:pt x="106" y="95"/>
                  <a:pt x="106" y="95"/>
                  <a:pt x="105" y="94"/>
                </a:cubicBezTo>
                <a:cubicBezTo>
                  <a:pt x="104" y="96"/>
                  <a:pt x="103" y="94"/>
                  <a:pt x="101" y="96"/>
                </a:cubicBezTo>
                <a:cubicBezTo>
                  <a:pt x="100" y="95"/>
                  <a:pt x="99" y="96"/>
                  <a:pt x="97" y="96"/>
                </a:cubicBezTo>
                <a:cubicBezTo>
                  <a:pt x="98" y="97"/>
                  <a:pt x="99" y="97"/>
                  <a:pt x="100" y="97"/>
                </a:cubicBezTo>
                <a:cubicBezTo>
                  <a:pt x="100" y="97"/>
                  <a:pt x="101" y="98"/>
                  <a:pt x="101" y="98"/>
                </a:cubicBezTo>
                <a:cubicBezTo>
                  <a:pt x="104" y="96"/>
                  <a:pt x="106" y="97"/>
                  <a:pt x="108" y="97"/>
                </a:cubicBezTo>
                <a:cubicBezTo>
                  <a:pt x="110" y="97"/>
                  <a:pt x="112" y="98"/>
                  <a:pt x="113" y="96"/>
                </a:cubicBezTo>
                <a:cubicBezTo>
                  <a:pt x="113" y="96"/>
                  <a:pt x="113" y="97"/>
                  <a:pt x="114" y="97"/>
                </a:cubicBezTo>
                <a:cubicBezTo>
                  <a:pt x="115" y="96"/>
                  <a:pt x="117" y="96"/>
                  <a:pt x="119" y="96"/>
                </a:cubicBezTo>
                <a:cubicBezTo>
                  <a:pt x="122" y="95"/>
                  <a:pt x="125" y="96"/>
                  <a:pt x="128" y="95"/>
                </a:cubicBezTo>
                <a:cubicBezTo>
                  <a:pt x="131" y="95"/>
                  <a:pt x="134" y="95"/>
                  <a:pt x="137" y="95"/>
                </a:cubicBezTo>
                <a:cubicBezTo>
                  <a:pt x="137" y="95"/>
                  <a:pt x="137" y="94"/>
                  <a:pt x="138" y="94"/>
                </a:cubicBezTo>
                <a:cubicBezTo>
                  <a:pt x="138" y="94"/>
                  <a:pt x="139" y="94"/>
                  <a:pt x="140" y="94"/>
                </a:cubicBezTo>
                <a:cubicBezTo>
                  <a:pt x="141" y="94"/>
                  <a:pt x="141" y="94"/>
                  <a:pt x="141" y="94"/>
                </a:cubicBezTo>
                <a:cubicBezTo>
                  <a:pt x="142" y="94"/>
                  <a:pt x="142" y="94"/>
                  <a:pt x="142" y="94"/>
                </a:cubicBezTo>
                <a:cubicBezTo>
                  <a:pt x="143" y="94"/>
                  <a:pt x="143" y="94"/>
                  <a:pt x="143" y="94"/>
                </a:cubicBezTo>
                <a:cubicBezTo>
                  <a:pt x="145" y="94"/>
                  <a:pt x="147" y="95"/>
                  <a:pt x="148" y="93"/>
                </a:cubicBezTo>
                <a:cubicBezTo>
                  <a:pt x="149" y="94"/>
                  <a:pt x="150" y="94"/>
                  <a:pt x="151" y="94"/>
                </a:cubicBezTo>
                <a:cubicBezTo>
                  <a:pt x="151" y="94"/>
                  <a:pt x="152" y="92"/>
                  <a:pt x="153" y="93"/>
                </a:cubicBezTo>
                <a:cubicBezTo>
                  <a:pt x="153" y="93"/>
                  <a:pt x="152" y="93"/>
                  <a:pt x="153" y="93"/>
                </a:cubicBezTo>
                <a:cubicBezTo>
                  <a:pt x="153" y="93"/>
                  <a:pt x="153" y="93"/>
                  <a:pt x="154" y="93"/>
                </a:cubicBezTo>
                <a:cubicBezTo>
                  <a:pt x="155" y="95"/>
                  <a:pt x="157" y="93"/>
                  <a:pt x="158" y="94"/>
                </a:cubicBezTo>
                <a:cubicBezTo>
                  <a:pt x="159" y="93"/>
                  <a:pt x="161" y="94"/>
                  <a:pt x="162" y="93"/>
                </a:cubicBezTo>
                <a:cubicBezTo>
                  <a:pt x="163" y="94"/>
                  <a:pt x="165" y="93"/>
                  <a:pt x="165" y="94"/>
                </a:cubicBezTo>
                <a:cubicBezTo>
                  <a:pt x="166" y="94"/>
                  <a:pt x="166" y="93"/>
                  <a:pt x="166" y="94"/>
                </a:cubicBezTo>
                <a:cubicBezTo>
                  <a:pt x="166" y="94"/>
                  <a:pt x="166" y="94"/>
                  <a:pt x="165" y="94"/>
                </a:cubicBezTo>
                <a:cubicBezTo>
                  <a:pt x="162" y="94"/>
                  <a:pt x="160" y="93"/>
                  <a:pt x="157" y="95"/>
                </a:cubicBezTo>
                <a:cubicBezTo>
                  <a:pt x="157" y="94"/>
                  <a:pt x="156" y="95"/>
                  <a:pt x="156" y="94"/>
                </a:cubicBezTo>
                <a:cubicBezTo>
                  <a:pt x="155" y="95"/>
                  <a:pt x="153" y="94"/>
                  <a:pt x="152" y="95"/>
                </a:cubicBezTo>
                <a:cubicBezTo>
                  <a:pt x="152" y="95"/>
                  <a:pt x="151" y="95"/>
                  <a:pt x="151" y="95"/>
                </a:cubicBezTo>
                <a:cubicBezTo>
                  <a:pt x="150" y="95"/>
                  <a:pt x="149" y="95"/>
                  <a:pt x="149" y="95"/>
                </a:cubicBezTo>
                <a:cubicBezTo>
                  <a:pt x="148" y="94"/>
                  <a:pt x="147" y="95"/>
                  <a:pt x="146" y="96"/>
                </a:cubicBezTo>
                <a:cubicBezTo>
                  <a:pt x="146" y="96"/>
                  <a:pt x="145" y="95"/>
                  <a:pt x="145" y="95"/>
                </a:cubicBezTo>
                <a:cubicBezTo>
                  <a:pt x="145" y="96"/>
                  <a:pt x="145" y="96"/>
                  <a:pt x="145" y="95"/>
                </a:cubicBezTo>
                <a:cubicBezTo>
                  <a:pt x="144" y="96"/>
                  <a:pt x="144" y="95"/>
                  <a:pt x="143" y="95"/>
                </a:cubicBezTo>
                <a:cubicBezTo>
                  <a:pt x="143" y="95"/>
                  <a:pt x="143" y="95"/>
                  <a:pt x="142" y="95"/>
                </a:cubicBezTo>
                <a:cubicBezTo>
                  <a:pt x="142" y="96"/>
                  <a:pt x="143" y="96"/>
                  <a:pt x="143" y="96"/>
                </a:cubicBezTo>
                <a:cubicBezTo>
                  <a:pt x="137" y="97"/>
                  <a:pt x="132" y="98"/>
                  <a:pt x="127" y="98"/>
                </a:cubicBezTo>
                <a:cubicBezTo>
                  <a:pt x="125" y="99"/>
                  <a:pt x="124" y="98"/>
                  <a:pt x="123" y="98"/>
                </a:cubicBezTo>
                <a:cubicBezTo>
                  <a:pt x="122" y="99"/>
                  <a:pt x="123" y="99"/>
                  <a:pt x="122" y="99"/>
                </a:cubicBezTo>
                <a:cubicBezTo>
                  <a:pt x="121" y="100"/>
                  <a:pt x="120" y="98"/>
                  <a:pt x="119" y="99"/>
                </a:cubicBezTo>
                <a:cubicBezTo>
                  <a:pt x="118" y="99"/>
                  <a:pt x="118" y="99"/>
                  <a:pt x="118" y="100"/>
                </a:cubicBezTo>
                <a:cubicBezTo>
                  <a:pt x="117" y="99"/>
                  <a:pt x="117" y="99"/>
                  <a:pt x="116" y="99"/>
                </a:cubicBezTo>
                <a:cubicBezTo>
                  <a:pt x="115" y="98"/>
                  <a:pt x="113" y="99"/>
                  <a:pt x="112" y="99"/>
                </a:cubicBezTo>
                <a:cubicBezTo>
                  <a:pt x="111" y="101"/>
                  <a:pt x="108" y="101"/>
                  <a:pt x="106" y="100"/>
                </a:cubicBezTo>
                <a:cubicBezTo>
                  <a:pt x="106" y="100"/>
                  <a:pt x="107" y="101"/>
                  <a:pt x="106" y="101"/>
                </a:cubicBezTo>
                <a:cubicBezTo>
                  <a:pt x="105" y="101"/>
                  <a:pt x="104" y="99"/>
                  <a:pt x="103" y="99"/>
                </a:cubicBezTo>
                <a:cubicBezTo>
                  <a:pt x="101" y="100"/>
                  <a:pt x="99" y="100"/>
                  <a:pt x="97" y="99"/>
                </a:cubicBezTo>
                <a:cubicBezTo>
                  <a:pt x="97" y="98"/>
                  <a:pt x="98" y="97"/>
                  <a:pt x="97" y="96"/>
                </a:cubicBezTo>
                <a:cubicBezTo>
                  <a:pt x="96" y="96"/>
                  <a:pt x="95" y="96"/>
                  <a:pt x="94" y="96"/>
                </a:cubicBezTo>
                <a:cubicBezTo>
                  <a:pt x="94" y="96"/>
                  <a:pt x="94" y="97"/>
                  <a:pt x="94" y="97"/>
                </a:cubicBezTo>
                <a:cubicBezTo>
                  <a:pt x="93" y="97"/>
                  <a:pt x="93" y="96"/>
                  <a:pt x="92" y="96"/>
                </a:cubicBezTo>
                <a:cubicBezTo>
                  <a:pt x="91" y="97"/>
                  <a:pt x="90" y="96"/>
                  <a:pt x="90" y="96"/>
                </a:cubicBezTo>
                <a:cubicBezTo>
                  <a:pt x="87" y="97"/>
                  <a:pt x="85" y="96"/>
                  <a:pt x="83" y="97"/>
                </a:cubicBezTo>
                <a:cubicBezTo>
                  <a:pt x="82" y="97"/>
                  <a:pt x="82" y="97"/>
                  <a:pt x="82" y="97"/>
                </a:cubicBezTo>
                <a:cubicBezTo>
                  <a:pt x="78" y="97"/>
                  <a:pt x="75" y="97"/>
                  <a:pt x="71" y="97"/>
                </a:cubicBezTo>
                <a:cubicBezTo>
                  <a:pt x="71" y="96"/>
                  <a:pt x="70" y="97"/>
                  <a:pt x="69" y="96"/>
                </a:cubicBezTo>
                <a:cubicBezTo>
                  <a:pt x="69" y="97"/>
                  <a:pt x="69" y="97"/>
                  <a:pt x="68" y="97"/>
                </a:cubicBezTo>
                <a:cubicBezTo>
                  <a:pt x="67" y="96"/>
                  <a:pt x="67" y="96"/>
                  <a:pt x="65" y="97"/>
                </a:cubicBezTo>
                <a:cubicBezTo>
                  <a:pt x="63" y="97"/>
                  <a:pt x="61" y="96"/>
                  <a:pt x="59" y="98"/>
                </a:cubicBezTo>
                <a:cubicBezTo>
                  <a:pt x="57" y="98"/>
                  <a:pt x="54" y="99"/>
                  <a:pt x="52" y="98"/>
                </a:cubicBezTo>
                <a:cubicBezTo>
                  <a:pt x="50" y="99"/>
                  <a:pt x="48" y="101"/>
                  <a:pt x="46" y="102"/>
                </a:cubicBezTo>
                <a:cubicBezTo>
                  <a:pt x="46" y="102"/>
                  <a:pt x="46" y="102"/>
                  <a:pt x="46" y="102"/>
                </a:cubicBezTo>
                <a:cubicBezTo>
                  <a:pt x="44" y="103"/>
                  <a:pt x="44" y="105"/>
                  <a:pt x="43" y="106"/>
                </a:cubicBezTo>
                <a:cubicBezTo>
                  <a:pt x="43" y="106"/>
                  <a:pt x="43" y="106"/>
                  <a:pt x="43" y="107"/>
                </a:cubicBezTo>
                <a:cubicBezTo>
                  <a:pt x="42" y="107"/>
                  <a:pt x="42" y="107"/>
                  <a:pt x="42" y="107"/>
                </a:cubicBezTo>
                <a:cubicBezTo>
                  <a:pt x="43" y="107"/>
                  <a:pt x="45" y="107"/>
                  <a:pt x="47" y="107"/>
                </a:cubicBezTo>
                <a:cubicBezTo>
                  <a:pt x="47" y="107"/>
                  <a:pt x="47" y="107"/>
                  <a:pt x="47" y="108"/>
                </a:cubicBezTo>
                <a:cubicBezTo>
                  <a:pt x="47" y="107"/>
                  <a:pt x="47" y="108"/>
                  <a:pt x="47" y="108"/>
                </a:cubicBezTo>
                <a:cubicBezTo>
                  <a:pt x="47" y="108"/>
                  <a:pt x="47" y="108"/>
                  <a:pt x="47" y="107"/>
                </a:cubicBezTo>
                <a:cubicBezTo>
                  <a:pt x="46" y="108"/>
                  <a:pt x="46" y="108"/>
                  <a:pt x="46" y="108"/>
                </a:cubicBezTo>
                <a:cubicBezTo>
                  <a:pt x="47" y="108"/>
                  <a:pt x="45" y="109"/>
                  <a:pt x="45" y="109"/>
                </a:cubicBezTo>
                <a:cubicBezTo>
                  <a:pt x="46" y="111"/>
                  <a:pt x="49" y="110"/>
                  <a:pt x="50" y="111"/>
                </a:cubicBezTo>
                <a:cubicBezTo>
                  <a:pt x="51" y="111"/>
                  <a:pt x="51" y="110"/>
                  <a:pt x="52" y="111"/>
                </a:cubicBezTo>
                <a:cubicBezTo>
                  <a:pt x="51" y="112"/>
                  <a:pt x="50" y="111"/>
                  <a:pt x="50" y="112"/>
                </a:cubicBezTo>
                <a:cubicBezTo>
                  <a:pt x="50" y="114"/>
                  <a:pt x="52" y="113"/>
                  <a:pt x="53" y="113"/>
                </a:cubicBezTo>
                <a:cubicBezTo>
                  <a:pt x="53" y="114"/>
                  <a:pt x="51" y="114"/>
                  <a:pt x="50" y="115"/>
                </a:cubicBezTo>
                <a:cubicBezTo>
                  <a:pt x="51" y="116"/>
                  <a:pt x="50" y="116"/>
                  <a:pt x="51" y="117"/>
                </a:cubicBezTo>
                <a:cubicBezTo>
                  <a:pt x="51" y="117"/>
                  <a:pt x="51" y="117"/>
                  <a:pt x="52" y="117"/>
                </a:cubicBezTo>
                <a:cubicBezTo>
                  <a:pt x="56" y="118"/>
                  <a:pt x="60" y="116"/>
                  <a:pt x="64" y="116"/>
                </a:cubicBezTo>
                <a:cubicBezTo>
                  <a:pt x="64" y="115"/>
                  <a:pt x="65" y="116"/>
                  <a:pt x="66" y="116"/>
                </a:cubicBezTo>
                <a:cubicBezTo>
                  <a:pt x="65" y="117"/>
                  <a:pt x="64" y="117"/>
                  <a:pt x="64" y="116"/>
                </a:cubicBezTo>
                <a:cubicBezTo>
                  <a:pt x="62" y="116"/>
                  <a:pt x="60" y="117"/>
                  <a:pt x="58" y="118"/>
                </a:cubicBezTo>
                <a:cubicBezTo>
                  <a:pt x="58" y="118"/>
                  <a:pt x="57" y="117"/>
                  <a:pt x="56" y="117"/>
                </a:cubicBezTo>
                <a:cubicBezTo>
                  <a:pt x="55" y="117"/>
                  <a:pt x="53" y="118"/>
                  <a:pt x="52" y="119"/>
                </a:cubicBezTo>
                <a:cubicBezTo>
                  <a:pt x="52" y="121"/>
                  <a:pt x="56" y="120"/>
                  <a:pt x="58" y="120"/>
                </a:cubicBezTo>
                <a:cubicBezTo>
                  <a:pt x="59" y="120"/>
                  <a:pt x="61" y="120"/>
                  <a:pt x="62" y="120"/>
                </a:cubicBezTo>
                <a:cubicBezTo>
                  <a:pt x="62" y="120"/>
                  <a:pt x="63" y="119"/>
                  <a:pt x="63" y="119"/>
                </a:cubicBezTo>
                <a:cubicBezTo>
                  <a:pt x="64" y="119"/>
                  <a:pt x="65" y="120"/>
                  <a:pt x="66" y="119"/>
                </a:cubicBezTo>
                <a:cubicBezTo>
                  <a:pt x="68" y="119"/>
                  <a:pt x="71" y="119"/>
                  <a:pt x="73" y="118"/>
                </a:cubicBezTo>
                <a:cubicBezTo>
                  <a:pt x="74" y="118"/>
                  <a:pt x="74" y="119"/>
                  <a:pt x="74" y="119"/>
                </a:cubicBezTo>
                <a:cubicBezTo>
                  <a:pt x="76" y="117"/>
                  <a:pt x="78" y="119"/>
                  <a:pt x="80" y="118"/>
                </a:cubicBezTo>
                <a:cubicBezTo>
                  <a:pt x="82" y="118"/>
                  <a:pt x="83" y="117"/>
                  <a:pt x="84" y="117"/>
                </a:cubicBezTo>
                <a:cubicBezTo>
                  <a:pt x="84" y="116"/>
                  <a:pt x="84" y="116"/>
                  <a:pt x="84" y="115"/>
                </a:cubicBezTo>
                <a:cubicBezTo>
                  <a:pt x="85" y="114"/>
                  <a:pt x="87" y="114"/>
                  <a:pt x="88" y="113"/>
                </a:cubicBezTo>
                <a:cubicBezTo>
                  <a:pt x="88" y="113"/>
                  <a:pt x="89" y="114"/>
                  <a:pt x="89" y="114"/>
                </a:cubicBezTo>
                <a:cubicBezTo>
                  <a:pt x="91" y="114"/>
                  <a:pt x="93" y="114"/>
                  <a:pt x="96" y="113"/>
                </a:cubicBezTo>
                <a:cubicBezTo>
                  <a:pt x="98" y="114"/>
                  <a:pt x="100" y="113"/>
                  <a:pt x="103" y="113"/>
                </a:cubicBezTo>
                <a:cubicBezTo>
                  <a:pt x="103" y="113"/>
                  <a:pt x="104" y="113"/>
                  <a:pt x="105" y="113"/>
                </a:cubicBezTo>
                <a:cubicBezTo>
                  <a:pt x="105" y="113"/>
                  <a:pt x="106" y="113"/>
                  <a:pt x="106" y="113"/>
                </a:cubicBezTo>
                <a:cubicBezTo>
                  <a:pt x="106" y="113"/>
                  <a:pt x="107" y="113"/>
                  <a:pt x="107" y="112"/>
                </a:cubicBezTo>
                <a:cubicBezTo>
                  <a:pt x="108" y="113"/>
                  <a:pt x="109" y="113"/>
                  <a:pt x="110" y="112"/>
                </a:cubicBezTo>
                <a:cubicBezTo>
                  <a:pt x="110" y="112"/>
                  <a:pt x="110" y="111"/>
                  <a:pt x="110" y="111"/>
                </a:cubicBezTo>
                <a:cubicBezTo>
                  <a:pt x="108" y="110"/>
                  <a:pt x="106" y="107"/>
                  <a:pt x="109" y="105"/>
                </a:cubicBezTo>
                <a:cubicBezTo>
                  <a:pt x="109" y="105"/>
                  <a:pt x="110" y="106"/>
                  <a:pt x="110" y="106"/>
                </a:cubicBezTo>
                <a:cubicBezTo>
                  <a:pt x="111" y="105"/>
                  <a:pt x="112" y="105"/>
                  <a:pt x="112" y="105"/>
                </a:cubicBezTo>
                <a:cubicBezTo>
                  <a:pt x="114" y="105"/>
                  <a:pt x="117" y="105"/>
                  <a:pt x="119" y="105"/>
                </a:cubicBezTo>
                <a:cubicBezTo>
                  <a:pt x="122" y="105"/>
                  <a:pt x="125" y="104"/>
                  <a:pt x="127" y="104"/>
                </a:cubicBezTo>
                <a:cubicBezTo>
                  <a:pt x="127" y="103"/>
                  <a:pt x="129" y="104"/>
                  <a:pt x="130" y="104"/>
                </a:cubicBezTo>
                <a:cubicBezTo>
                  <a:pt x="133" y="102"/>
                  <a:pt x="138" y="106"/>
                  <a:pt x="141" y="103"/>
                </a:cubicBezTo>
                <a:cubicBezTo>
                  <a:pt x="141" y="104"/>
                  <a:pt x="142" y="103"/>
                  <a:pt x="142" y="104"/>
                </a:cubicBezTo>
                <a:cubicBezTo>
                  <a:pt x="144" y="102"/>
                  <a:pt x="146" y="104"/>
                  <a:pt x="148" y="103"/>
                </a:cubicBezTo>
                <a:cubicBezTo>
                  <a:pt x="149" y="103"/>
                  <a:pt x="150" y="103"/>
                  <a:pt x="152" y="103"/>
                </a:cubicBezTo>
                <a:cubicBezTo>
                  <a:pt x="152" y="103"/>
                  <a:pt x="152" y="103"/>
                  <a:pt x="152" y="103"/>
                </a:cubicBezTo>
                <a:cubicBezTo>
                  <a:pt x="153" y="103"/>
                  <a:pt x="152" y="103"/>
                  <a:pt x="153" y="104"/>
                </a:cubicBezTo>
                <a:cubicBezTo>
                  <a:pt x="153" y="103"/>
                  <a:pt x="154" y="103"/>
                  <a:pt x="155" y="104"/>
                </a:cubicBezTo>
                <a:cubicBezTo>
                  <a:pt x="157" y="103"/>
                  <a:pt x="159" y="105"/>
                  <a:pt x="161" y="104"/>
                </a:cubicBezTo>
                <a:cubicBezTo>
                  <a:pt x="162" y="105"/>
                  <a:pt x="163" y="104"/>
                  <a:pt x="163" y="104"/>
                </a:cubicBezTo>
                <a:cubicBezTo>
                  <a:pt x="164" y="105"/>
                  <a:pt x="164" y="104"/>
                  <a:pt x="164" y="105"/>
                </a:cubicBezTo>
                <a:cubicBezTo>
                  <a:pt x="165" y="105"/>
                  <a:pt x="166" y="105"/>
                  <a:pt x="167" y="104"/>
                </a:cubicBezTo>
                <a:cubicBezTo>
                  <a:pt x="168" y="104"/>
                  <a:pt x="169" y="105"/>
                  <a:pt x="170" y="104"/>
                </a:cubicBezTo>
                <a:cubicBezTo>
                  <a:pt x="170" y="104"/>
                  <a:pt x="170" y="104"/>
                  <a:pt x="170" y="105"/>
                </a:cubicBezTo>
                <a:cubicBezTo>
                  <a:pt x="171" y="104"/>
                  <a:pt x="172" y="105"/>
                  <a:pt x="172" y="104"/>
                </a:cubicBezTo>
                <a:cubicBezTo>
                  <a:pt x="172" y="104"/>
                  <a:pt x="173" y="104"/>
                  <a:pt x="173" y="105"/>
                </a:cubicBezTo>
                <a:cubicBezTo>
                  <a:pt x="172" y="105"/>
                  <a:pt x="171" y="105"/>
                  <a:pt x="170" y="105"/>
                </a:cubicBezTo>
                <a:cubicBezTo>
                  <a:pt x="173" y="107"/>
                  <a:pt x="177" y="105"/>
                  <a:pt x="180" y="106"/>
                </a:cubicBezTo>
                <a:cubicBezTo>
                  <a:pt x="179" y="106"/>
                  <a:pt x="177" y="106"/>
                  <a:pt x="176" y="106"/>
                </a:cubicBezTo>
                <a:cubicBezTo>
                  <a:pt x="176" y="107"/>
                  <a:pt x="175" y="107"/>
                  <a:pt x="174" y="107"/>
                </a:cubicBezTo>
                <a:cubicBezTo>
                  <a:pt x="174" y="107"/>
                  <a:pt x="174" y="107"/>
                  <a:pt x="174" y="107"/>
                </a:cubicBezTo>
                <a:cubicBezTo>
                  <a:pt x="173" y="107"/>
                  <a:pt x="173" y="107"/>
                  <a:pt x="173" y="107"/>
                </a:cubicBezTo>
                <a:cubicBezTo>
                  <a:pt x="169" y="107"/>
                  <a:pt x="165" y="108"/>
                  <a:pt x="162" y="107"/>
                </a:cubicBezTo>
                <a:cubicBezTo>
                  <a:pt x="162" y="107"/>
                  <a:pt x="162" y="107"/>
                  <a:pt x="161" y="107"/>
                </a:cubicBezTo>
                <a:cubicBezTo>
                  <a:pt x="161" y="107"/>
                  <a:pt x="161" y="108"/>
                  <a:pt x="160" y="108"/>
                </a:cubicBezTo>
                <a:cubicBezTo>
                  <a:pt x="160" y="109"/>
                  <a:pt x="161" y="108"/>
                  <a:pt x="161" y="108"/>
                </a:cubicBezTo>
                <a:cubicBezTo>
                  <a:pt x="161" y="109"/>
                  <a:pt x="160" y="108"/>
                  <a:pt x="160" y="109"/>
                </a:cubicBezTo>
                <a:cubicBezTo>
                  <a:pt x="160" y="109"/>
                  <a:pt x="160" y="109"/>
                  <a:pt x="160" y="110"/>
                </a:cubicBezTo>
                <a:cubicBezTo>
                  <a:pt x="169" y="109"/>
                  <a:pt x="178" y="109"/>
                  <a:pt x="187" y="108"/>
                </a:cubicBezTo>
                <a:cubicBezTo>
                  <a:pt x="187" y="108"/>
                  <a:pt x="186" y="108"/>
                  <a:pt x="187" y="108"/>
                </a:cubicBezTo>
                <a:cubicBezTo>
                  <a:pt x="188" y="108"/>
                  <a:pt x="189" y="107"/>
                  <a:pt x="189" y="107"/>
                </a:cubicBezTo>
                <a:cubicBezTo>
                  <a:pt x="189" y="108"/>
                  <a:pt x="188" y="108"/>
                  <a:pt x="188" y="108"/>
                </a:cubicBezTo>
                <a:cubicBezTo>
                  <a:pt x="188" y="109"/>
                  <a:pt x="189" y="108"/>
                  <a:pt x="190" y="108"/>
                </a:cubicBezTo>
                <a:cubicBezTo>
                  <a:pt x="191" y="108"/>
                  <a:pt x="190" y="108"/>
                  <a:pt x="191" y="107"/>
                </a:cubicBezTo>
                <a:cubicBezTo>
                  <a:pt x="191" y="108"/>
                  <a:pt x="191" y="107"/>
                  <a:pt x="191" y="107"/>
                </a:cubicBezTo>
                <a:cubicBezTo>
                  <a:pt x="192" y="107"/>
                  <a:pt x="193" y="108"/>
                  <a:pt x="194" y="108"/>
                </a:cubicBezTo>
                <a:cubicBezTo>
                  <a:pt x="194" y="109"/>
                  <a:pt x="194" y="108"/>
                  <a:pt x="195" y="108"/>
                </a:cubicBezTo>
                <a:cubicBezTo>
                  <a:pt x="195" y="108"/>
                  <a:pt x="196" y="108"/>
                  <a:pt x="197" y="108"/>
                </a:cubicBezTo>
                <a:cubicBezTo>
                  <a:pt x="197" y="108"/>
                  <a:pt x="197" y="107"/>
                  <a:pt x="197" y="107"/>
                </a:cubicBezTo>
                <a:cubicBezTo>
                  <a:pt x="198" y="107"/>
                  <a:pt x="198" y="107"/>
                  <a:pt x="198" y="107"/>
                </a:cubicBezTo>
                <a:cubicBezTo>
                  <a:pt x="198" y="107"/>
                  <a:pt x="198" y="108"/>
                  <a:pt x="198" y="108"/>
                </a:cubicBezTo>
                <a:cubicBezTo>
                  <a:pt x="199" y="108"/>
                  <a:pt x="201" y="109"/>
                  <a:pt x="202" y="108"/>
                </a:cubicBezTo>
                <a:cubicBezTo>
                  <a:pt x="202" y="109"/>
                  <a:pt x="203" y="108"/>
                  <a:pt x="204" y="108"/>
                </a:cubicBezTo>
                <a:cubicBezTo>
                  <a:pt x="204" y="108"/>
                  <a:pt x="203" y="108"/>
                  <a:pt x="203" y="107"/>
                </a:cubicBezTo>
                <a:cubicBezTo>
                  <a:pt x="203" y="107"/>
                  <a:pt x="203" y="107"/>
                  <a:pt x="203" y="107"/>
                </a:cubicBezTo>
                <a:cubicBezTo>
                  <a:pt x="203" y="107"/>
                  <a:pt x="203" y="107"/>
                  <a:pt x="203" y="107"/>
                </a:cubicBezTo>
                <a:cubicBezTo>
                  <a:pt x="203" y="107"/>
                  <a:pt x="203" y="107"/>
                  <a:pt x="203" y="107"/>
                </a:cubicBezTo>
                <a:cubicBezTo>
                  <a:pt x="203" y="107"/>
                  <a:pt x="203" y="107"/>
                  <a:pt x="203" y="107"/>
                </a:cubicBezTo>
                <a:cubicBezTo>
                  <a:pt x="204" y="106"/>
                  <a:pt x="206" y="107"/>
                  <a:pt x="206" y="108"/>
                </a:cubicBezTo>
                <a:cubicBezTo>
                  <a:pt x="205" y="107"/>
                  <a:pt x="205" y="107"/>
                  <a:pt x="204" y="108"/>
                </a:cubicBezTo>
                <a:cubicBezTo>
                  <a:pt x="205" y="108"/>
                  <a:pt x="206" y="108"/>
                  <a:pt x="207" y="108"/>
                </a:cubicBezTo>
                <a:cubicBezTo>
                  <a:pt x="207" y="108"/>
                  <a:pt x="206" y="108"/>
                  <a:pt x="206" y="107"/>
                </a:cubicBezTo>
                <a:cubicBezTo>
                  <a:pt x="208" y="107"/>
                  <a:pt x="209" y="106"/>
                  <a:pt x="211" y="107"/>
                </a:cubicBezTo>
                <a:cubicBezTo>
                  <a:pt x="210" y="107"/>
                  <a:pt x="210" y="108"/>
                  <a:pt x="210" y="108"/>
                </a:cubicBezTo>
                <a:cubicBezTo>
                  <a:pt x="210" y="108"/>
                  <a:pt x="211" y="108"/>
                  <a:pt x="211" y="108"/>
                </a:cubicBezTo>
                <a:cubicBezTo>
                  <a:pt x="209" y="110"/>
                  <a:pt x="204" y="109"/>
                  <a:pt x="203" y="112"/>
                </a:cubicBezTo>
                <a:cubicBezTo>
                  <a:pt x="203" y="112"/>
                  <a:pt x="204" y="112"/>
                  <a:pt x="205" y="112"/>
                </a:cubicBezTo>
                <a:cubicBezTo>
                  <a:pt x="205" y="113"/>
                  <a:pt x="203" y="113"/>
                  <a:pt x="203" y="113"/>
                </a:cubicBezTo>
                <a:cubicBezTo>
                  <a:pt x="202" y="113"/>
                  <a:pt x="202" y="114"/>
                  <a:pt x="202" y="114"/>
                </a:cubicBezTo>
                <a:cubicBezTo>
                  <a:pt x="204" y="114"/>
                  <a:pt x="205" y="113"/>
                  <a:pt x="206" y="113"/>
                </a:cubicBezTo>
                <a:cubicBezTo>
                  <a:pt x="207" y="113"/>
                  <a:pt x="207" y="113"/>
                  <a:pt x="208" y="113"/>
                </a:cubicBezTo>
                <a:cubicBezTo>
                  <a:pt x="209" y="113"/>
                  <a:pt x="210" y="112"/>
                  <a:pt x="212" y="112"/>
                </a:cubicBezTo>
                <a:cubicBezTo>
                  <a:pt x="214" y="112"/>
                  <a:pt x="216" y="111"/>
                  <a:pt x="218" y="111"/>
                </a:cubicBezTo>
                <a:cubicBezTo>
                  <a:pt x="215" y="113"/>
                  <a:pt x="210" y="113"/>
                  <a:pt x="208" y="115"/>
                </a:cubicBezTo>
                <a:cubicBezTo>
                  <a:pt x="207" y="115"/>
                  <a:pt x="207" y="115"/>
                  <a:pt x="206" y="116"/>
                </a:cubicBezTo>
                <a:cubicBezTo>
                  <a:pt x="206" y="116"/>
                  <a:pt x="206" y="116"/>
                  <a:pt x="206" y="115"/>
                </a:cubicBezTo>
                <a:cubicBezTo>
                  <a:pt x="203" y="118"/>
                  <a:pt x="201" y="116"/>
                  <a:pt x="199" y="119"/>
                </a:cubicBezTo>
                <a:cubicBezTo>
                  <a:pt x="199" y="118"/>
                  <a:pt x="198" y="118"/>
                  <a:pt x="198" y="118"/>
                </a:cubicBezTo>
                <a:cubicBezTo>
                  <a:pt x="196" y="119"/>
                  <a:pt x="193" y="118"/>
                  <a:pt x="191" y="118"/>
                </a:cubicBezTo>
                <a:cubicBezTo>
                  <a:pt x="191" y="118"/>
                  <a:pt x="191" y="118"/>
                  <a:pt x="191" y="119"/>
                </a:cubicBezTo>
                <a:cubicBezTo>
                  <a:pt x="190" y="118"/>
                  <a:pt x="189" y="118"/>
                  <a:pt x="188" y="118"/>
                </a:cubicBezTo>
                <a:cubicBezTo>
                  <a:pt x="188" y="118"/>
                  <a:pt x="187" y="117"/>
                  <a:pt x="186" y="117"/>
                </a:cubicBezTo>
                <a:cubicBezTo>
                  <a:pt x="187" y="118"/>
                  <a:pt x="187" y="117"/>
                  <a:pt x="187" y="118"/>
                </a:cubicBezTo>
                <a:cubicBezTo>
                  <a:pt x="186" y="119"/>
                  <a:pt x="185" y="118"/>
                  <a:pt x="184" y="117"/>
                </a:cubicBezTo>
                <a:cubicBezTo>
                  <a:pt x="182" y="117"/>
                  <a:pt x="181" y="117"/>
                  <a:pt x="179" y="117"/>
                </a:cubicBezTo>
                <a:cubicBezTo>
                  <a:pt x="179" y="118"/>
                  <a:pt x="181" y="118"/>
                  <a:pt x="181" y="118"/>
                </a:cubicBezTo>
                <a:cubicBezTo>
                  <a:pt x="181" y="119"/>
                  <a:pt x="181" y="119"/>
                  <a:pt x="180" y="120"/>
                </a:cubicBezTo>
                <a:cubicBezTo>
                  <a:pt x="179" y="119"/>
                  <a:pt x="179" y="118"/>
                  <a:pt x="178" y="117"/>
                </a:cubicBezTo>
                <a:cubicBezTo>
                  <a:pt x="177" y="118"/>
                  <a:pt x="175" y="117"/>
                  <a:pt x="175" y="118"/>
                </a:cubicBezTo>
                <a:cubicBezTo>
                  <a:pt x="176" y="118"/>
                  <a:pt x="177" y="118"/>
                  <a:pt x="177" y="118"/>
                </a:cubicBezTo>
                <a:cubicBezTo>
                  <a:pt x="177" y="119"/>
                  <a:pt x="177" y="119"/>
                  <a:pt x="177" y="119"/>
                </a:cubicBezTo>
                <a:cubicBezTo>
                  <a:pt x="176" y="119"/>
                  <a:pt x="175" y="119"/>
                  <a:pt x="174" y="118"/>
                </a:cubicBezTo>
                <a:cubicBezTo>
                  <a:pt x="174" y="118"/>
                  <a:pt x="174" y="118"/>
                  <a:pt x="173" y="118"/>
                </a:cubicBezTo>
                <a:cubicBezTo>
                  <a:pt x="173" y="118"/>
                  <a:pt x="173" y="118"/>
                  <a:pt x="172" y="118"/>
                </a:cubicBezTo>
                <a:cubicBezTo>
                  <a:pt x="170" y="118"/>
                  <a:pt x="168" y="117"/>
                  <a:pt x="167" y="118"/>
                </a:cubicBezTo>
                <a:cubicBezTo>
                  <a:pt x="167" y="119"/>
                  <a:pt x="168" y="118"/>
                  <a:pt x="168" y="119"/>
                </a:cubicBezTo>
                <a:cubicBezTo>
                  <a:pt x="163" y="121"/>
                  <a:pt x="158" y="120"/>
                  <a:pt x="154" y="121"/>
                </a:cubicBezTo>
                <a:cubicBezTo>
                  <a:pt x="153" y="120"/>
                  <a:pt x="153" y="121"/>
                  <a:pt x="153" y="120"/>
                </a:cubicBezTo>
                <a:cubicBezTo>
                  <a:pt x="150" y="121"/>
                  <a:pt x="148" y="121"/>
                  <a:pt x="146" y="122"/>
                </a:cubicBezTo>
                <a:cubicBezTo>
                  <a:pt x="145" y="122"/>
                  <a:pt x="145" y="121"/>
                  <a:pt x="145" y="121"/>
                </a:cubicBezTo>
                <a:cubicBezTo>
                  <a:pt x="144" y="121"/>
                  <a:pt x="144" y="121"/>
                  <a:pt x="144" y="122"/>
                </a:cubicBezTo>
                <a:cubicBezTo>
                  <a:pt x="141" y="121"/>
                  <a:pt x="139" y="121"/>
                  <a:pt x="136" y="122"/>
                </a:cubicBezTo>
                <a:cubicBezTo>
                  <a:pt x="136" y="122"/>
                  <a:pt x="136" y="121"/>
                  <a:pt x="136" y="121"/>
                </a:cubicBezTo>
                <a:cubicBezTo>
                  <a:pt x="132" y="122"/>
                  <a:pt x="128" y="121"/>
                  <a:pt x="124" y="123"/>
                </a:cubicBezTo>
                <a:cubicBezTo>
                  <a:pt x="123" y="122"/>
                  <a:pt x="122" y="122"/>
                  <a:pt x="120" y="123"/>
                </a:cubicBezTo>
                <a:cubicBezTo>
                  <a:pt x="119" y="122"/>
                  <a:pt x="117" y="124"/>
                  <a:pt x="115" y="123"/>
                </a:cubicBezTo>
                <a:cubicBezTo>
                  <a:pt x="115" y="123"/>
                  <a:pt x="115" y="124"/>
                  <a:pt x="114" y="124"/>
                </a:cubicBezTo>
                <a:cubicBezTo>
                  <a:pt x="114" y="123"/>
                  <a:pt x="113" y="123"/>
                  <a:pt x="113" y="123"/>
                </a:cubicBezTo>
                <a:cubicBezTo>
                  <a:pt x="113" y="123"/>
                  <a:pt x="112" y="124"/>
                  <a:pt x="112" y="123"/>
                </a:cubicBezTo>
                <a:cubicBezTo>
                  <a:pt x="110" y="124"/>
                  <a:pt x="109" y="123"/>
                  <a:pt x="108" y="123"/>
                </a:cubicBezTo>
                <a:cubicBezTo>
                  <a:pt x="107" y="123"/>
                  <a:pt x="106" y="124"/>
                  <a:pt x="105" y="123"/>
                </a:cubicBezTo>
                <a:cubicBezTo>
                  <a:pt x="102" y="124"/>
                  <a:pt x="100" y="122"/>
                  <a:pt x="98" y="124"/>
                </a:cubicBezTo>
                <a:cubicBezTo>
                  <a:pt x="97" y="123"/>
                  <a:pt x="96" y="122"/>
                  <a:pt x="95" y="122"/>
                </a:cubicBezTo>
                <a:cubicBezTo>
                  <a:pt x="94" y="123"/>
                  <a:pt x="93" y="124"/>
                  <a:pt x="92" y="124"/>
                </a:cubicBezTo>
                <a:cubicBezTo>
                  <a:pt x="91" y="124"/>
                  <a:pt x="91" y="123"/>
                  <a:pt x="90" y="123"/>
                </a:cubicBezTo>
                <a:cubicBezTo>
                  <a:pt x="85" y="125"/>
                  <a:pt x="80" y="124"/>
                  <a:pt x="76" y="127"/>
                </a:cubicBezTo>
                <a:cubicBezTo>
                  <a:pt x="75" y="127"/>
                  <a:pt x="75" y="127"/>
                  <a:pt x="75" y="127"/>
                </a:cubicBezTo>
                <a:cubicBezTo>
                  <a:pt x="73" y="127"/>
                  <a:pt x="70" y="128"/>
                  <a:pt x="68" y="129"/>
                </a:cubicBezTo>
                <a:cubicBezTo>
                  <a:pt x="65" y="129"/>
                  <a:pt x="63" y="130"/>
                  <a:pt x="60" y="130"/>
                </a:cubicBezTo>
                <a:cubicBezTo>
                  <a:pt x="58" y="130"/>
                  <a:pt x="58" y="130"/>
                  <a:pt x="56" y="131"/>
                </a:cubicBezTo>
                <a:cubicBezTo>
                  <a:pt x="55" y="131"/>
                  <a:pt x="53" y="131"/>
                  <a:pt x="52" y="131"/>
                </a:cubicBezTo>
                <a:cubicBezTo>
                  <a:pt x="51" y="132"/>
                  <a:pt x="49" y="133"/>
                  <a:pt x="49" y="135"/>
                </a:cubicBezTo>
                <a:cubicBezTo>
                  <a:pt x="50" y="135"/>
                  <a:pt x="51" y="135"/>
                  <a:pt x="51" y="135"/>
                </a:cubicBezTo>
                <a:cubicBezTo>
                  <a:pt x="49" y="136"/>
                  <a:pt x="48" y="136"/>
                  <a:pt x="46" y="137"/>
                </a:cubicBezTo>
                <a:cubicBezTo>
                  <a:pt x="46" y="137"/>
                  <a:pt x="45" y="137"/>
                  <a:pt x="45" y="136"/>
                </a:cubicBezTo>
                <a:cubicBezTo>
                  <a:pt x="44" y="137"/>
                  <a:pt x="43" y="137"/>
                  <a:pt x="42" y="137"/>
                </a:cubicBezTo>
                <a:cubicBezTo>
                  <a:pt x="42" y="138"/>
                  <a:pt x="42" y="138"/>
                  <a:pt x="42" y="138"/>
                </a:cubicBezTo>
                <a:cubicBezTo>
                  <a:pt x="41" y="138"/>
                  <a:pt x="40" y="139"/>
                  <a:pt x="39" y="139"/>
                </a:cubicBezTo>
                <a:cubicBezTo>
                  <a:pt x="39" y="140"/>
                  <a:pt x="40" y="140"/>
                  <a:pt x="40" y="140"/>
                </a:cubicBezTo>
                <a:cubicBezTo>
                  <a:pt x="40" y="140"/>
                  <a:pt x="39" y="140"/>
                  <a:pt x="40" y="141"/>
                </a:cubicBezTo>
                <a:cubicBezTo>
                  <a:pt x="41" y="142"/>
                  <a:pt x="42" y="141"/>
                  <a:pt x="43" y="142"/>
                </a:cubicBezTo>
                <a:cubicBezTo>
                  <a:pt x="43" y="142"/>
                  <a:pt x="42" y="142"/>
                  <a:pt x="42" y="142"/>
                </a:cubicBezTo>
                <a:cubicBezTo>
                  <a:pt x="42" y="143"/>
                  <a:pt x="42" y="143"/>
                  <a:pt x="42" y="144"/>
                </a:cubicBezTo>
                <a:cubicBezTo>
                  <a:pt x="43" y="144"/>
                  <a:pt x="43" y="143"/>
                  <a:pt x="43" y="143"/>
                </a:cubicBezTo>
                <a:cubicBezTo>
                  <a:pt x="42" y="145"/>
                  <a:pt x="40" y="145"/>
                  <a:pt x="38" y="145"/>
                </a:cubicBezTo>
                <a:cubicBezTo>
                  <a:pt x="38" y="147"/>
                  <a:pt x="39" y="147"/>
                  <a:pt x="40" y="147"/>
                </a:cubicBezTo>
                <a:cubicBezTo>
                  <a:pt x="39" y="148"/>
                  <a:pt x="36" y="148"/>
                  <a:pt x="35" y="150"/>
                </a:cubicBezTo>
                <a:cubicBezTo>
                  <a:pt x="36" y="151"/>
                  <a:pt x="37" y="150"/>
                  <a:pt x="37" y="151"/>
                </a:cubicBezTo>
                <a:cubicBezTo>
                  <a:pt x="36" y="152"/>
                  <a:pt x="34" y="151"/>
                  <a:pt x="33" y="151"/>
                </a:cubicBezTo>
                <a:cubicBezTo>
                  <a:pt x="32" y="151"/>
                  <a:pt x="31" y="149"/>
                  <a:pt x="32" y="149"/>
                </a:cubicBezTo>
                <a:cubicBezTo>
                  <a:pt x="31" y="149"/>
                  <a:pt x="30" y="150"/>
                  <a:pt x="29" y="150"/>
                </a:cubicBezTo>
                <a:cubicBezTo>
                  <a:pt x="28" y="151"/>
                  <a:pt x="28" y="152"/>
                  <a:pt x="27" y="153"/>
                </a:cubicBezTo>
                <a:cubicBezTo>
                  <a:pt x="28" y="153"/>
                  <a:pt x="28" y="153"/>
                  <a:pt x="28" y="153"/>
                </a:cubicBezTo>
                <a:cubicBezTo>
                  <a:pt x="28" y="154"/>
                  <a:pt x="28" y="154"/>
                  <a:pt x="27" y="154"/>
                </a:cubicBezTo>
                <a:cubicBezTo>
                  <a:pt x="28" y="156"/>
                  <a:pt x="28" y="158"/>
                  <a:pt x="30" y="158"/>
                </a:cubicBezTo>
                <a:cubicBezTo>
                  <a:pt x="30" y="158"/>
                  <a:pt x="30" y="157"/>
                  <a:pt x="30" y="156"/>
                </a:cubicBezTo>
                <a:cubicBezTo>
                  <a:pt x="32" y="157"/>
                  <a:pt x="33" y="156"/>
                  <a:pt x="33" y="155"/>
                </a:cubicBezTo>
                <a:cubicBezTo>
                  <a:pt x="33" y="155"/>
                  <a:pt x="34" y="154"/>
                  <a:pt x="35" y="155"/>
                </a:cubicBezTo>
                <a:cubicBezTo>
                  <a:pt x="34" y="156"/>
                  <a:pt x="34" y="157"/>
                  <a:pt x="33" y="157"/>
                </a:cubicBezTo>
                <a:cubicBezTo>
                  <a:pt x="33" y="157"/>
                  <a:pt x="33" y="157"/>
                  <a:pt x="33" y="157"/>
                </a:cubicBezTo>
                <a:cubicBezTo>
                  <a:pt x="33" y="158"/>
                  <a:pt x="33" y="157"/>
                  <a:pt x="34" y="158"/>
                </a:cubicBezTo>
                <a:cubicBezTo>
                  <a:pt x="34" y="158"/>
                  <a:pt x="34" y="158"/>
                  <a:pt x="34" y="158"/>
                </a:cubicBezTo>
                <a:cubicBezTo>
                  <a:pt x="37" y="159"/>
                  <a:pt x="41" y="159"/>
                  <a:pt x="44" y="160"/>
                </a:cubicBezTo>
                <a:cubicBezTo>
                  <a:pt x="40" y="162"/>
                  <a:pt x="41" y="167"/>
                  <a:pt x="45" y="168"/>
                </a:cubicBezTo>
                <a:cubicBezTo>
                  <a:pt x="45" y="169"/>
                  <a:pt x="45" y="169"/>
                  <a:pt x="45" y="169"/>
                </a:cubicBezTo>
                <a:cubicBezTo>
                  <a:pt x="47" y="171"/>
                  <a:pt x="50" y="173"/>
                  <a:pt x="52" y="173"/>
                </a:cubicBezTo>
                <a:cubicBezTo>
                  <a:pt x="53" y="174"/>
                  <a:pt x="54" y="175"/>
                  <a:pt x="56" y="175"/>
                </a:cubicBezTo>
                <a:cubicBezTo>
                  <a:pt x="55" y="175"/>
                  <a:pt x="55" y="176"/>
                  <a:pt x="55" y="176"/>
                </a:cubicBezTo>
                <a:cubicBezTo>
                  <a:pt x="56" y="176"/>
                  <a:pt x="56" y="176"/>
                  <a:pt x="56" y="177"/>
                </a:cubicBezTo>
                <a:cubicBezTo>
                  <a:pt x="56" y="177"/>
                  <a:pt x="57" y="177"/>
                  <a:pt x="58" y="177"/>
                </a:cubicBezTo>
                <a:cubicBezTo>
                  <a:pt x="57" y="177"/>
                  <a:pt x="57" y="178"/>
                  <a:pt x="57" y="178"/>
                </a:cubicBezTo>
                <a:cubicBezTo>
                  <a:pt x="58" y="178"/>
                  <a:pt x="58" y="178"/>
                  <a:pt x="59" y="178"/>
                </a:cubicBezTo>
                <a:cubicBezTo>
                  <a:pt x="59" y="178"/>
                  <a:pt x="59" y="178"/>
                  <a:pt x="59" y="179"/>
                </a:cubicBezTo>
                <a:cubicBezTo>
                  <a:pt x="60" y="179"/>
                  <a:pt x="62" y="178"/>
                  <a:pt x="62" y="179"/>
                </a:cubicBezTo>
                <a:cubicBezTo>
                  <a:pt x="59" y="180"/>
                  <a:pt x="57" y="182"/>
                  <a:pt x="54" y="183"/>
                </a:cubicBezTo>
                <a:cubicBezTo>
                  <a:pt x="54" y="184"/>
                  <a:pt x="54" y="184"/>
                  <a:pt x="54" y="185"/>
                </a:cubicBezTo>
                <a:cubicBezTo>
                  <a:pt x="55" y="185"/>
                  <a:pt x="56" y="185"/>
                  <a:pt x="57" y="185"/>
                </a:cubicBezTo>
                <a:cubicBezTo>
                  <a:pt x="57" y="185"/>
                  <a:pt x="57" y="186"/>
                  <a:pt x="57" y="186"/>
                </a:cubicBezTo>
                <a:cubicBezTo>
                  <a:pt x="58" y="186"/>
                  <a:pt x="58" y="185"/>
                  <a:pt x="59" y="186"/>
                </a:cubicBezTo>
                <a:cubicBezTo>
                  <a:pt x="58" y="187"/>
                  <a:pt x="56" y="187"/>
                  <a:pt x="55" y="187"/>
                </a:cubicBezTo>
                <a:cubicBezTo>
                  <a:pt x="56" y="189"/>
                  <a:pt x="58" y="187"/>
                  <a:pt x="59" y="188"/>
                </a:cubicBezTo>
                <a:cubicBezTo>
                  <a:pt x="60" y="188"/>
                  <a:pt x="61" y="188"/>
                  <a:pt x="62" y="188"/>
                </a:cubicBezTo>
                <a:cubicBezTo>
                  <a:pt x="63" y="188"/>
                  <a:pt x="64" y="188"/>
                  <a:pt x="65" y="188"/>
                </a:cubicBezTo>
                <a:cubicBezTo>
                  <a:pt x="65" y="188"/>
                  <a:pt x="65" y="187"/>
                  <a:pt x="66" y="187"/>
                </a:cubicBezTo>
                <a:cubicBezTo>
                  <a:pt x="68" y="188"/>
                  <a:pt x="70" y="188"/>
                  <a:pt x="72" y="187"/>
                </a:cubicBezTo>
                <a:cubicBezTo>
                  <a:pt x="72" y="186"/>
                  <a:pt x="72" y="186"/>
                  <a:pt x="72" y="186"/>
                </a:cubicBezTo>
                <a:cubicBezTo>
                  <a:pt x="73" y="186"/>
                  <a:pt x="72" y="186"/>
                  <a:pt x="73" y="187"/>
                </a:cubicBezTo>
                <a:cubicBezTo>
                  <a:pt x="74" y="187"/>
                  <a:pt x="74" y="187"/>
                  <a:pt x="76" y="186"/>
                </a:cubicBezTo>
                <a:cubicBezTo>
                  <a:pt x="76" y="187"/>
                  <a:pt x="77" y="187"/>
                  <a:pt x="77" y="187"/>
                </a:cubicBezTo>
                <a:cubicBezTo>
                  <a:pt x="77" y="187"/>
                  <a:pt x="78" y="187"/>
                  <a:pt x="78" y="187"/>
                </a:cubicBezTo>
                <a:cubicBezTo>
                  <a:pt x="81" y="187"/>
                  <a:pt x="85" y="186"/>
                  <a:pt x="88" y="186"/>
                </a:cubicBezTo>
                <a:cubicBezTo>
                  <a:pt x="88" y="186"/>
                  <a:pt x="90" y="186"/>
                  <a:pt x="91" y="186"/>
                </a:cubicBezTo>
                <a:cubicBezTo>
                  <a:pt x="90" y="188"/>
                  <a:pt x="88" y="187"/>
                  <a:pt x="87" y="187"/>
                </a:cubicBezTo>
                <a:cubicBezTo>
                  <a:pt x="84" y="188"/>
                  <a:pt x="80" y="187"/>
                  <a:pt x="76" y="188"/>
                </a:cubicBezTo>
                <a:cubicBezTo>
                  <a:pt x="76" y="188"/>
                  <a:pt x="75" y="188"/>
                  <a:pt x="75" y="188"/>
                </a:cubicBezTo>
                <a:cubicBezTo>
                  <a:pt x="75" y="189"/>
                  <a:pt x="75" y="188"/>
                  <a:pt x="74" y="188"/>
                </a:cubicBezTo>
                <a:cubicBezTo>
                  <a:pt x="74" y="189"/>
                  <a:pt x="74" y="189"/>
                  <a:pt x="74" y="189"/>
                </a:cubicBezTo>
                <a:cubicBezTo>
                  <a:pt x="73" y="189"/>
                  <a:pt x="73" y="188"/>
                  <a:pt x="73" y="188"/>
                </a:cubicBezTo>
                <a:cubicBezTo>
                  <a:pt x="72" y="189"/>
                  <a:pt x="70" y="188"/>
                  <a:pt x="70" y="189"/>
                </a:cubicBezTo>
                <a:cubicBezTo>
                  <a:pt x="69" y="189"/>
                  <a:pt x="68" y="189"/>
                  <a:pt x="67" y="190"/>
                </a:cubicBezTo>
                <a:cubicBezTo>
                  <a:pt x="66" y="189"/>
                  <a:pt x="66" y="189"/>
                  <a:pt x="65" y="189"/>
                </a:cubicBezTo>
                <a:cubicBezTo>
                  <a:pt x="65" y="189"/>
                  <a:pt x="65" y="189"/>
                  <a:pt x="65" y="189"/>
                </a:cubicBezTo>
                <a:cubicBezTo>
                  <a:pt x="64" y="189"/>
                  <a:pt x="64" y="189"/>
                  <a:pt x="63" y="189"/>
                </a:cubicBezTo>
                <a:cubicBezTo>
                  <a:pt x="61" y="190"/>
                  <a:pt x="59" y="188"/>
                  <a:pt x="57" y="189"/>
                </a:cubicBezTo>
                <a:cubicBezTo>
                  <a:pt x="57" y="189"/>
                  <a:pt x="57" y="190"/>
                  <a:pt x="57" y="190"/>
                </a:cubicBezTo>
                <a:cubicBezTo>
                  <a:pt x="58" y="190"/>
                  <a:pt x="58" y="190"/>
                  <a:pt x="59" y="190"/>
                </a:cubicBezTo>
                <a:cubicBezTo>
                  <a:pt x="59" y="191"/>
                  <a:pt x="57" y="190"/>
                  <a:pt x="56" y="191"/>
                </a:cubicBezTo>
                <a:cubicBezTo>
                  <a:pt x="56" y="191"/>
                  <a:pt x="57" y="191"/>
                  <a:pt x="57" y="191"/>
                </a:cubicBezTo>
                <a:cubicBezTo>
                  <a:pt x="56" y="192"/>
                  <a:pt x="56" y="191"/>
                  <a:pt x="56" y="192"/>
                </a:cubicBezTo>
                <a:cubicBezTo>
                  <a:pt x="57" y="192"/>
                  <a:pt x="58" y="192"/>
                  <a:pt x="58" y="193"/>
                </a:cubicBezTo>
                <a:cubicBezTo>
                  <a:pt x="60" y="192"/>
                  <a:pt x="62" y="192"/>
                  <a:pt x="63" y="192"/>
                </a:cubicBezTo>
                <a:cubicBezTo>
                  <a:pt x="64" y="192"/>
                  <a:pt x="63" y="191"/>
                  <a:pt x="64" y="191"/>
                </a:cubicBezTo>
                <a:cubicBezTo>
                  <a:pt x="64" y="192"/>
                  <a:pt x="65" y="191"/>
                  <a:pt x="65" y="191"/>
                </a:cubicBezTo>
                <a:cubicBezTo>
                  <a:pt x="65" y="192"/>
                  <a:pt x="65" y="192"/>
                  <a:pt x="64" y="192"/>
                </a:cubicBezTo>
                <a:cubicBezTo>
                  <a:pt x="63" y="192"/>
                  <a:pt x="63" y="192"/>
                  <a:pt x="62" y="193"/>
                </a:cubicBezTo>
                <a:cubicBezTo>
                  <a:pt x="62" y="193"/>
                  <a:pt x="62" y="193"/>
                  <a:pt x="62" y="194"/>
                </a:cubicBezTo>
                <a:cubicBezTo>
                  <a:pt x="62" y="194"/>
                  <a:pt x="63" y="194"/>
                  <a:pt x="63" y="194"/>
                </a:cubicBezTo>
                <a:cubicBezTo>
                  <a:pt x="63" y="194"/>
                  <a:pt x="62" y="194"/>
                  <a:pt x="61" y="195"/>
                </a:cubicBezTo>
                <a:cubicBezTo>
                  <a:pt x="61" y="195"/>
                  <a:pt x="60" y="194"/>
                  <a:pt x="60" y="195"/>
                </a:cubicBezTo>
                <a:cubicBezTo>
                  <a:pt x="60" y="195"/>
                  <a:pt x="60" y="196"/>
                  <a:pt x="60" y="197"/>
                </a:cubicBezTo>
                <a:cubicBezTo>
                  <a:pt x="62" y="197"/>
                  <a:pt x="63" y="196"/>
                  <a:pt x="65" y="196"/>
                </a:cubicBezTo>
                <a:cubicBezTo>
                  <a:pt x="65" y="197"/>
                  <a:pt x="65" y="197"/>
                  <a:pt x="65" y="197"/>
                </a:cubicBezTo>
                <a:cubicBezTo>
                  <a:pt x="64" y="197"/>
                  <a:pt x="62" y="197"/>
                  <a:pt x="61" y="198"/>
                </a:cubicBezTo>
                <a:cubicBezTo>
                  <a:pt x="63" y="198"/>
                  <a:pt x="64" y="198"/>
                  <a:pt x="65" y="197"/>
                </a:cubicBezTo>
                <a:cubicBezTo>
                  <a:pt x="65" y="197"/>
                  <a:pt x="65" y="198"/>
                  <a:pt x="65" y="198"/>
                </a:cubicBezTo>
                <a:cubicBezTo>
                  <a:pt x="64" y="199"/>
                  <a:pt x="62" y="199"/>
                  <a:pt x="61" y="200"/>
                </a:cubicBezTo>
                <a:cubicBezTo>
                  <a:pt x="61" y="201"/>
                  <a:pt x="62" y="201"/>
                  <a:pt x="63" y="201"/>
                </a:cubicBezTo>
                <a:cubicBezTo>
                  <a:pt x="62" y="203"/>
                  <a:pt x="61" y="204"/>
                  <a:pt x="61" y="205"/>
                </a:cubicBezTo>
                <a:cubicBezTo>
                  <a:pt x="62" y="206"/>
                  <a:pt x="63" y="207"/>
                  <a:pt x="64" y="207"/>
                </a:cubicBezTo>
                <a:cubicBezTo>
                  <a:pt x="65" y="207"/>
                  <a:pt x="66" y="207"/>
                  <a:pt x="67" y="207"/>
                </a:cubicBezTo>
                <a:cubicBezTo>
                  <a:pt x="67" y="207"/>
                  <a:pt x="67" y="208"/>
                  <a:pt x="67" y="208"/>
                </a:cubicBezTo>
                <a:cubicBezTo>
                  <a:pt x="70" y="207"/>
                  <a:pt x="72" y="208"/>
                  <a:pt x="74" y="208"/>
                </a:cubicBezTo>
                <a:cubicBezTo>
                  <a:pt x="74" y="209"/>
                  <a:pt x="74" y="209"/>
                  <a:pt x="73" y="209"/>
                </a:cubicBezTo>
                <a:cubicBezTo>
                  <a:pt x="74" y="210"/>
                  <a:pt x="76" y="209"/>
                  <a:pt x="77" y="209"/>
                </a:cubicBezTo>
                <a:cubicBezTo>
                  <a:pt x="76" y="211"/>
                  <a:pt x="75" y="210"/>
                  <a:pt x="74" y="211"/>
                </a:cubicBezTo>
                <a:cubicBezTo>
                  <a:pt x="75" y="213"/>
                  <a:pt x="77" y="210"/>
                  <a:pt x="78" y="212"/>
                </a:cubicBezTo>
                <a:cubicBezTo>
                  <a:pt x="78" y="212"/>
                  <a:pt x="78" y="211"/>
                  <a:pt x="79" y="211"/>
                </a:cubicBezTo>
                <a:cubicBezTo>
                  <a:pt x="78" y="212"/>
                  <a:pt x="79" y="212"/>
                  <a:pt x="79" y="213"/>
                </a:cubicBezTo>
                <a:cubicBezTo>
                  <a:pt x="82" y="213"/>
                  <a:pt x="85" y="211"/>
                  <a:pt x="87" y="212"/>
                </a:cubicBezTo>
                <a:cubicBezTo>
                  <a:pt x="86" y="213"/>
                  <a:pt x="85" y="212"/>
                  <a:pt x="84" y="213"/>
                </a:cubicBezTo>
                <a:cubicBezTo>
                  <a:pt x="84" y="214"/>
                  <a:pt x="85" y="213"/>
                  <a:pt x="85" y="213"/>
                </a:cubicBezTo>
                <a:cubicBezTo>
                  <a:pt x="85" y="214"/>
                  <a:pt x="84" y="214"/>
                  <a:pt x="84" y="214"/>
                </a:cubicBezTo>
                <a:cubicBezTo>
                  <a:pt x="83" y="214"/>
                  <a:pt x="84" y="213"/>
                  <a:pt x="83" y="213"/>
                </a:cubicBezTo>
                <a:cubicBezTo>
                  <a:pt x="83" y="213"/>
                  <a:pt x="83" y="214"/>
                  <a:pt x="83" y="214"/>
                </a:cubicBezTo>
                <a:cubicBezTo>
                  <a:pt x="82" y="215"/>
                  <a:pt x="81" y="214"/>
                  <a:pt x="80" y="214"/>
                </a:cubicBezTo>
                <a:cubicBezTo>
                  <a:pt x="80" y="215"/>
                  <a:pt x="80" y="214"/>
                  <a:pt x="81" y="215"/>
                </a:cubicBezTo>
                <a:cubicBezTo>
                  <a:pt x="79" y="216"/>
                  <a:pt x="77" y="216"/>
                  <a:pt x="76" y="216"/>
                </a:cubicBezTo>
                <a:cubicBezTo>
                  <a:pt x="76" y="217"/>
                  <a:pt x="77" y="218"/>
                  <a:pt x="78" y="219"/>
                </a:cubicBezTo>
                <a:cubicBezTo>
                  <a:pt x="80" y="218"/>
                  <a:pt x="81" y="220"/>
                  <a:pt x="83" y="219"/>
                </a:cubicBezTo>
                <a:cubicBezTo>
                  <a:pt x="84" y="220"/>
                  <a:pt x="86" y="220"/>
                  <a:pt x="88" y="219"/>
                </a:cubicBezTo>
                <a:cubicBezTo>
                  <a:pt x="88" y="220"/>
                  <a:pt x="89" y="220"/>
                  <a:pt x="90" y="220"/>
                </a:cubicBezTo>
                <a:cubicBezTo>
                  <a:pt x="90" y="220"/>
                  <a:pt x="90" y="220"/>
                  <a:pt x="90" y="220"/>
                </a:cubicBezTo>
                <a:cubicBezTo>
                  <a:pt x="94" y="220"/>
                  <a:pt x="97" y="221"/>
                  <a:pt x="101" y="220"/>
                </a:cubicBezTo>
                <a:cubicBezTo>
                  <a:pt x="101" y="220"/>
                  <a:pt x="102" y="220"/>
                  <a:pt x="103" y="220"/>
                </a:cubicBezTo>
                <a:cubicBezTo>
                  <a:pt x="102" y="221"/>
                  <a:pt x="102" y="221"/>
                  <a:pt x="102" y="221"/>
                </a:cubicBezTo>
                <a:cubicBezTo>
                  <a:pt x="102" y="221"/>
                  <a:pt x="102" y="221"/>
                  <a:pt x="102" y="222"/>
                </a:cubicBezTo>
                <a:cubicBezTo>
                  <a:pt x="102" y="222"/>
                  <a:pt x="103" y="221"/>
                  <a:pt x="103" y="222"/>
                </a:cubicBezTo>
                <a:cubicBezTo>
                  <a:pt x="103" y="222"/>
                  <a:pt x="102" y="222"/>
                  <a:pt x="102" y="223"/>
                </a:cubicBezTo>
                <a:cubicBezTo>
                  <a:pt x="104" y="222"/>
                  <a:pt x="106" y="223"/>
                  <a:pt x="108" y="222"/>
                </a:cubicBezTo>
                <a:cubicBezTo>
                  <a:pt x="111" y="223"/>
                  <a:pt x="116" y="222"/>
                  <a:pt x="119" y="223"/>
                </a:cubicBezTo>
                <a:cubicBezTo>
                  <a:pt x="123" y="222"/>
                  <a:pt x="125" y="222"/>
                  <a:pt x="128" y="222"/>
                </a:cubicBezTo>
                <a:cubicBezTo>
                  <a:pt x="128" y="221"/>
                  <a:pt x="129" y="221"/>
                  <a:pt x="129" y="222"/>
                </a:cubicBezTo>
                <a:cubicBezTo>
                  <a:pt x="130" y="221"/>
                  <a:pt x="131" y="221"/>
                  <a:pt x="132" y="222"/>
                </a:cubicBezTo>
                <a:cubicBezTo>
                  <a:pt x="128" y="223"/>
                  <a:pt x="123" y="225"/>
                  <a:pt x="120" y="227"/>
                </a:cubicBezTo>
                <a:cubicBezTo>
                  <a:pt x="119" y="227"/>
                  <a:pt x="119" y="227"/>
                  <a:pt x="118" y="228"/>
                </a:cubicBezTo>
                <a:cubicBezTo>
                  <a:pt x="118" y="228"/>
                  <a:pt x="119" y="228"/>
                  <a:pt x="118" y="228"/>
                </a:cubicBezTo>
                <a:cubicBezTo>
                  <a:pt x="117" y="229"/>
                  <a:pt x="115" y="229"/>
                  <a:pt x="114" y="230"/>
                </a:cubicBezTo>
                <a:cubicBezTo>
                  <a:pt x="113" y="230"/>
                  <a:pt x="113" y="231"/>
                  <a:pt x="112" y="231"/>
                </a:cubicBezTo>
                <a:cubicBezTo>
                  <a:pt x="112" y="231"/>
                  <a:pt x="112" y="231"/>
                  <a:pt x="112" y="231"/>
                </a:cubicBezTo>
                <a:cubicBezTo>
                  <a:pt x="111" y="231"/>
                  <a:pt x="111" y="232"/>
                  <a:pt x="111" y="232"/>
                </a:cubicBezTo>
                <a:cubicBezTo>
                  <a:pt x="111" y="232"/>
                  <a:pt x="111" y="231"/>
                  <a:pt x="110" y="232"/>
                </a:cubicBezTo>
                <a:cubicBezTo>
                  <a:pt x="110" y="232"/>
                  <a:pt x="110" y="233"/>
                  <a:pt x="109" y="232"/>
                </a:cubicBezTo>
                <a:cubicBezTo>
                  <a:pt x="110" y="233"/>
                  <a:pt x="109" y="234"/>
                  <a:pt x="110" y="234"/>
                </a:cubicBezTo>
                <a:cubicBezTo>
                  <a:pt x="110" y="235"/>
                  <a:pt x="111" y="234"/>
                  <a:pt x="112" y="235"/>
                </a:cubicBezTo>
                <a:cubicBezTo>
                  <a:pt x="112" y="236"/>
                  <a:pt x="113" y="237"/>
                  <a:pt x="114" y="237"/>
                </a:cubicBezTo>
                <a:cubicBezTo>
                  <a:pt x="117" y="238"/>
                  <a:pt x="119" y="237"/>
                  <a:pt x="122" y="237"/>
                </a:cubicBezTo>
                <a:cubicBezTo>
                  <a:pt x="123" y="237"/>
                  <a:pt x="123" y="237"/>
                  <a:pt x="124" y="237"/>
                </a:cubicBezTo>
                <a:cubicBezTo>
                  <a:pt x="125" y="238"/>
                  <a:pt x="126" y="236"/>
                  <a:pt x="127" y="237"/>
                </a:cubicBezTo>
                <a:cubicBezTo>
                  <a:pt x="125" y="239"/>
                  <a:pt x="122" y="238"/>
                  <a:pt x="120" y="239"/>
                </a:cubicBezTo>
                <a:cubicBezTo>
                  <a:pt x="120" y="239"/>
                  <a:pt x="121" y="240"/>
                  <a:pt x="122" y="239"/>
                </a:cubicBezTo>
                <a:cubicBezTo>
                  <a:pt x="122" y="240"/>
                  <a:pt x="122" y="240"/>
                  <a:pt x="123" y="240"/>
                </a:cubicBezTo>
                <a:cubicBezTo>
                  <a:pt x="128" y="239"/>
                  <a:pt x="132" y="241"/>
                  <a:pt x="138" y="240"/>
                </a:cubicBezTo>
                <a:cubicBezTo>
                  <a:pt x="138" y="240"/>
                  <a:pt x="139" y="240"/>
                  <a:pt x="139" y="240"/>
                </a:cubicBezTo>
                <a:cubicBezTo>
                  <a:pt x="140" y="240"/>
                  <a:pt x="141" y="240"/>
                  <a:pt x="142" y="240"/>
                </a:cubicBezTo>
                <a:cubicBezTo>
                  <a:pt x="144" y="240"/>
                  <a:pt x="146" y="239"/>
                  <a:pt x="148" y="241"/>
                </a:cubicBezTo>
                <a:cubicBezTo>
                  <a:pt x="150" y="240"/>
                  <a:pt x="151" y="241"/>
                  <a:pt x="153" y="240"/>
                </a:cubicBezTo>
                <a:cubicBezTo>
                  <a:pt x="153" y="241"/>
                  <a:pt x="154" y="241"/>
                  <a:pt x="154" y="241"/>
                </a:cubicBezTo>
                <a:cubicBezTo>
                  <a:pt x="155" y="240"/>
                  <a:pt x="157" y="240"/>
                  <a:pt x="158" y="240"/>
                </a:cubicBezTo>
                <a:cubicBezTo>
                  <a:pt x="158" y="241"/>
                  <a:pt x="158" y="241"/>
                  <a:pt x="158" y="241"/>
                </a:cubicBezTo>
                <a:cubicBezTo>
                  <a:pt x="158" y="242"/>
                  <a:pt x="159" y="242"/>
                  <a:pt x="159" y="241"/>
                </a:cubicBezTo>
                <a:cubicBezTo>
                  <a:pt x="159" y="241"/>
                  <a:pt x="159" y="241"/>
                  <a:pt x="159" y="240"/>
                </a:cubicBezTo>
                <a:cubicBezTo>
                  <a:pt x="159" y="240"/>
                  <a:pt x="160" y="240"/>
                  <a:pt x="160" y="240"/>
                </a:cubicBezTo>
                <a:cubicBezTo>
                  <a:pt x="160" y="241"/>
                  <a:pt x="159" y="241"/>
                  <a:pt x="159" y="241"/>
                </a:cubicBezTo>
                <a:cubicBezTo>
                  <a:pt x="160" y="242"/>
                  <a:pt x="162" y="241"/>
                  <a:pt x="163" y="241"/>
                </a:cubicBezTo>
                <a:cubicBezTo>
                  <a:pt x="162" y="241"/>
                  <a:pt x="163" y="242"/>
                  <a:pt x="162" y="243"/>
                </a:cubicBezTo>
                <a:cubicBezTo>
                  <a:pt x="162" y="243"/>
                  <a:pt x="162" y="242"/>
                  <a:pt x="162" y="242"/>
                </a:cubicBezTo>
                <a:cubicBezTo>
                  <a:pt x="161" y="242"/>
                  <a:pt x="161" y="242"/>
                  <a:pt x="161" y="242"/>
                </a:cubicBezTo>
                <a:cubicBezTo>
                  <a:pt x="161" y="243"/>
                  <a:pt x="161" y="242"/>
                  <a:pt x="162" y="243"/>
                </a:cubicBezTo>
                <a:cubicBezTo>
                  <a:pt x="160" y="243"/>
                  <a:pt x="157" y="243"/>
                  <a:pt x="155" y="244"/>
                </a:cubicBezTo>
                <a:cubicBezTo>
                  <a:pt x="156" y="244"/>
                  <a:pt x="158" y="243"/>
                  <a:pt x="159" y="244"/>
                </a:cubicBezTo>
                <a:cubicBezTo>
                  <a:pt x="159" y="245"/>
                  <a:pt x="158" y="245"/>
                  <a:pt x="158" y="246"/>
                </a:cubicBezTo>
                <a:cubicBezTo>
                  <a:pt x="159" y="245"/>
                  <a:pt x="161" y="246"/>
                  <a:pt x="162" y="246"/>
                </a:cubicBezTo>
                <a:cubicBezTo>
                  <a:pt x="163" y="246"/>
                  <a:pt x="163" y="245"/>
                  <a:pt x="164" y="245"/>
                </a:cubicBezTo>
                <a:cubicBezTo>
                  <a:pt x="164" y="245"/>
                  <a:pt x="165" y="246"/>
                  <a:pt x="165" y="246"/>
                </a:cubicBezTo>
                <a:cubicBezTo>
                  <a:pt x="164" y="247"/>
                  <a:pt x="164" y="246"/>
                  <a:pt x="163" y="246"/>
                </a:cubicBezTo>
                <a:cubicBezTo>
                  <a:pt x="163" y="246"/>
                  <a:pt x="162" y="246"/>
                  <a:pt x="161" y="246"/>
                </a:cubicBezTo>
                <a:cubicBezTo>
                  <a:pt x="161" y="247"/>
                  <a:pt x="161" y="247"/>
                  <a:pt x="160" y="248"/>
                </a:cubicBezTo>
                <a:cubicBezTo>
                  <a:pt x="162" y="249"/>
                  <a:pt x="160" y="249"/>
                  <a:pt x="159" y="249"/>
                </a:cubicBezTo>
                <a:cubicBezTo>
                  <a:pt x="159" y="250"/>
                  <a:pt x="159" y="250"/>
                  <a:pt x="159" y="250"/>
                </a:cubicBezTo>
                <a:close/>
                <a:moveTo>
                  <a:pt x="503" y="101"/>
                </a:moveTo>
                <a:cubicBezTo>
                  <a:pt x="504" y="101"/>
                  <a:pt x="503" y="101"/>
                  <a:pt x="503" y="101"/>
                </a:cubicBezTo>
                <a:close/>
                <a:moveTo>
                  <a:pt x="479" y="98"/>
                </a:moveTo>
                <a:cubicBezTo>
                  <a:pt x="478" y="99"/>
                  <a:pt x="477" y="99"/>
                  <a:pt x="477" y="98"/>
                </a:cubicBezTo>
                <a:cubicBezTo>
                  <a:pt x="477" y="98"/>
                  <a:pt x="477" y="98"/>
                  <a:pt x="477" y="97"/>
                </a:cubicBezTo>
                <a:cubicBezTo>
                  <a:pt x="478" y="98"/>
                  <a:pt x="479" y="98"/>
                  <a:pt x="479" y="98"/>
                </a:cubicBezTo>
                <a:close/>
                <a:moveTo>
                  <a:pt x="476" y="98"/>
                </a:moveTo>
                <a:cubicBezTo>
                  <a:pt x="477" y="98"/>
                  <a:pt x="476" y="98"/>
                  <a:pt x="476" y="98"/>
                </a:cubicBezTo>
                <a:close/>
                <a:moveTo>
                  <a:pt x="476" y="98"/>
                </a:moveTo>
                <a:cubicBezTo>
                  <a:pt x="476" y="98"/>
                  <a:pt x="475" y="98"/>
                  <a:pt x="475" y="98"/>
                </a:cubicBezTo>
                <a:cubicBezTo>
                  <a:pt x="476" y="98"/>
                  <a:pt x="476" y="98"/>
                  <a:pt x="476" y="98"/>
                </a:cubicBezTo>
                <a:close/>
                <a:moveTo>
                  <a:pt x="475" y="98"/>
                </a:moveTo>
                <a:cubicBezTo>
                  <a:pt x="475" y="98"/>
                  <a:pt x="475" y="98"/>
                  <a:pt x="474" y="98"/>
                </a:cubicBezTo>
                <a:cubicBezTo>
                  <a:pt x="474" y="98"/>
                  <a:pt x="474" y="98"/>
                  <a:pt x="474" y="98"/>
                </a:cubicBezTo>
                <a:cubicBezTo>
                  <a:pt x="474" y="97"/>
                  <a:pt x="475" y="98"/>
                  <a:pt x="475" y="98"/>
                </a:cubicBezTo>
                <a:close/>
                <a:moveTo>
                  <a:pt x="474" y="98"/>
                </a:moveTo>
                <a:cubicBezTo>
                  <a:pt x="473" y="98"/>
                  <a:pt x="473" y="97"/>
                  <a:pt x="472" y="98"/>
                </a:cubicBezTo>
                <a:cubicBezTo>
                  <a:pt x="472" y="97"/>
                  <a:pt x="471" y="98"/>
                  <a:pt x="471" y="97"/>
                </a:cubicBezTo>
                <a:cubicBezTo>
                  <a:pt x="471" y="97"/>
                  <a:pt x="471" y="97"/>
                  <a:pt x="471" y="97"/>
                </a:cubicBezTo>
                <a:cubicBezTo>
                  <a:pt x="472" y="97"/>
                  <a:pt x="474" y="97"/>
                  <a:pt x="474" y="98"/>
                </a:cubicBezTo>
                <a:close/>
                <a:moveTo>
                  <a:pt x="466" y="97"/>
                </a:moveTo>
                <a:cubicBezTo>
                  <a:pt x="466" y="97"/>
                  <a:pt x="466" y="97"/>
                  <a:pt x="466" y="97"/>
                </a:cubicBezTo>
                <a:close/>
                <a:moveTo>
                  <a:pt x="449" y="95"/>
                </a:moveTo>
                <a:cubicBezTo>
                  <a:pt x="449" y="95"/>
                  <a:pt x="449" y="95"/>
                  <a:pt x="449" y="95"/>
                </a:cubicBezTo>
                <a:close/>
                <a:moveTo>
                  <a:pt x="512" y="228"/>
                </a:moveTo>
                <a:cubicBezTo>
                  <a:pt x="511" y="229"/>
                  <a:pt x="511" y="228"/>
                  <a:pt x="510" y="228"/>
                </a:cubicBezTo>
                <a:cubicBezTo>
                  <a:pt x="510" y="227"/>
                  <a:pt x="511" y="228"/>
                  <a:pt x="512" y="228"/>
                </a:cubicBezTo>
                <a:close/>
                <a:moveTo>
                  <a:pt x="411" y="76"/>
                </a:moveTo>
                <a:cubicBezTo>
                  <a:pt x="412" y="77"/>
                  <a:pt x="410" y="77"/>
                  <a:pt x="411" y="77"/>
                </a:cubicBezTo>
                <a:cubicBezTo>
                  <a:pt x="410" y="77"/>
                  <a:pt x="409" y="77"/>
                  <a:pt x="408" y="77"/>
                </a:cubicBezTo>
                <a:cubicBezTo>
                  <a:pt x="407" y="77"/>
                  <a:pt x="407" y="76"/>
                  <a:pt x="406" y="77"/>
                </a:cubicBezTo>
                <a:cubicBezTo>
                  <a:pt x="406" y="77"/>
                  <a:pt x="405" y="77"/>
                  <a:pt x="405" y="76"/>
                </a:cubicBezTo>
                <a:cubicBezTo>
                  <a:pt x="405" y="76"/>
                  <a:pt x="406" y="76"/>
                  <a:pt x="405" y="76"/>
                </a:cubicBezTo>
                <a:cubicBezTo>
                  <a:pt x="406" y="77"/>
                  <a:pt x="407" y="76"/>
                  <a:pt x="408" y="77"/>
                </a:cubicBezTo>
                <a:cubicBezTo>
                  <a:pt x="409" y="76"/>
                  <a:pt x="410" y="77"/>
                  <a:pt x="411" y="76"/>
                </a:cubicBezTo>
                <a:close/>
                <a:moveTo>
                  <a:pt x="384" y="40"/>
                </a:moveTo>
                <a:cubicBezTo>
                  <a:pt x="384" y="40"/>
                  <a:pt x="384" y="41"/>
                  <a:pt x="384" y="40"/>
                </a:cubicBezTo>
                <a:close/>
                <a:moveTo>
                  <a:pt x="407" y="84"/>
                </a:moveTo>
                <a:cubicBezTo>
                  <a:pt x="407" y="84"/>
                  <a:pt x="406" y="84"/>
                  <a:pt x="406" y="84"/>
                </a:cubicBezTo>
                <a:cubicBezTo>
                  <a:pt x="406" y="84"/>
                  <a:pt x="406" y="83"/>
                  <a:pt x="406" y="84"/>
                </a:cubicBezTo>
                <a:cubicBezTo>
                  <a:pt x="406" y="84"/>
                  <a:pt x="407" y="83"/>
                  <a:pt x="407" y="84"/>
                </a:cubicBezTo>
                <a:cubicBezTo>
                  <a:pt x="407" y="84"/>
                  <a:pt x="407" y="84"/>
                  <a:pt x="407" y="84"/>
                </a:cubicBezTo>
                <a:close/>
                <a:moveTo>
                  <a:pt x="406" y="83"/>
                </a:moveTo>
                <a:cubicBezTo>
                  <a:pt x="406" y="84"/>
                  <a:pt x="404" y="84"/>
                  <a:pt x="403" y="84"/>
                </a:cubicBezTo>
                <a:cubicBezTo>
                  <a:pt x="404" y="83"/>
                  <a:pt x="405" y="83"/>
                  <a:pt x="406" y="83"/>
                </a:cubicBezTo>
                <a:close/>
                <a:moveTo>
                  <a:pt x="382" y="43"/>
                </a:moveTo>
                <a:cubicBezTo>
                  <a:pt x="382" y="43"/>
                  <a:pt x="382" y="43"/>
                  <a:pt x="382" y="43"/>
                </a:cubicBezTo>
                <a:cubicBezTo>
                  <a:pt x="382" y="43"/>
                  <a:pt x="382" y="43"/>
                  <a:pt x="382" y="42"/>
                </a:cubicBezTo>
                <a:cubicBezTo>
                  <a:pt x="382" y="42"/>
                  <a:pt x="383" y="43"/>
                  <a:pt x="382" y="43"/>
                </a:cubicBezTo>
                <a:close/>
                <a:moveTo>
                  <a:pt x="381" y="43"/>
                </a:moveTo>
                <a:cubicBezTo>
                  <a:pt x="381" y="42"/>
                  <a:pt x="381" y="43"/>
                  <a:pt x="381" y="43"/>
                </a:cubicBezTo>
                <a:close/>
                <a:moveTo>
                  <a:pt x="403" y="83"/>
                </a:moveTo>
                <a:cubicBezTo>
                  <a:pt x="403" y="84"/>
                  <a:pt x="403" y="84"/>
                  <a:pt x="403" y="84"/>
                </a:cubicBezTo>
                <a:cubicBezTo>
                  <a:pt x="402" y="85"/>
                  <a:pt x="402" y="84"/>
                  <a:pt x="401" y="84"/>
                </a:cubicBezTo>
                <a:cubicBezTo>
                  <a:pt x="401" y="83"/>
                  <a:pt x="403" y="83"/>
                  <a:pt x="403" y="83"/>
                </a:cubicBezTo>
                <a:close/>
                <a:moveTo>
                  <a:pt x="390" y="75"/>
                </a:moveTo>
                <a:cubicBezTo>
                  <a:pt x="390" y="75"/>
                  <a:pt x="390" y="76"/>
                  <a:pt x="390" y="75"/>
                </a:cubicBezTo>
                <a:close/>
                <a:moveTo>
                  <a:pt x="372" y="43"/>
                </a:moveTo>
                <a:cubicBezTo>
                  <a:pt x="372" y="42"/>
                  <a:pt x="372" y="43"/>
                  <a:pt x="372" y="43"/>
                </a:cubicBezTo>
                <a:close/>
                <a:moveTo>
                  <a:pt x="370" y="41"/>
                </a:moveTo>
                <a:cubicBezTo>
                  <a:pt x="370" y="42"/>
                  <a:pt x="370" y="42"/>
                  <a:pt x="371" y="43"/>
                </a:cubicBezTo>
                <a:cubicBezTo>
                  <a:pt x="370" y="43"/>
                  <a:pt x="369" y="42"/>
                  <a:pt x="368" y="43"/>
                </a:cubicBezTo>
                <a:cubicBezTo>
                  <a:pt x="368" y="42"/>
                  <a:pt x="367" y="41"/>
                  <a:pt x="368" y="41"/>
                </a:cubicBezTo>
                <a:cubicBezTo>
                  <a:pt x="369" y="42"/>
                  <a:pt x="370" y="42"/>
                  <a:pt x="370" y="41"/>
                </a:cubicBezTo>
                <a:close/>
                <a:moveTo>
                  <a:pt x="377" y="59"/>
                </a:moveTo>
                <a:cubicBezTo>
                  <a:pt x="377" y="59"/>
                  <a:pt x="377" y="59"/>
                  <a:pt x="377" y="59"/>
                </a:cubicBezTo>
                <a:close/>
                <a:moveTo>
                  <a:pt x="362" y="44"/>
                </a:moveTo>
                <a:cubicBezTo>
                  <a:pt x="362" y="44"/>
                  <a:pt x="362" y="44"/>
                  <a:pt x="362" y="45"/>
                </a:cubicBezTo>
                <a:cubicBezTo>
                  <a:pt x="361" y="44"/>
                  <a:pt x="361" y="43"/>
                  <a:pt x="362" y="44"/>
                </a:cubicBezTo>
                <a:close/>
                <a:moveTo>
                  <a:pt x="356" y="42"/>
                </a:moveTo>
                <a:cubicBezTo>
                  <a:pt x="356" y="42"/>
                  <a:pt x="356" y="43"/>
                  <a:pt x="356" y="43"/>
                </a:cubicBezTo>
                <a:cubicBezTo>
                  <a:pt x="356" y="43"/>
                  <a:pt x="355" y="42"/>
                  <a:pt x="356" y="42"/>
                </a:cubicBezTo>
                <a:close/>
                <a:moveTo>
                  <a:pt x="347" y="63"/>
                </a:moveTo>
                <a:cubicBezTo>
                  <a:pt x="347" y="64"/>
                  <a:pt x="346" y="63"/>
                  <a:pt x="347" y="63"/>
                </a:cubicBezTo>
                <a:close/>
                <a:moveTo>
                  <a:pt x="332" y="45"/>
                </a:moveTo>
                <a:cubicBezTo>
                  <a:pt x="332" y="45"/>
                  <a:pt x="331" y="45"/>
                  <a:pt x="331" y="45"/>
                </a:cubicBezTo>
                <a:cubicBezTo>
                  <a:pt x="331" y="45"/>
                  <a:pt x="331" y="45"/>
                  <a:pt x="332" y="45"/>
                </a:cubicBezTo>
                <a:close/>
                <a:moveTo>
                  <a:pt x="340" y="68"/>
                </a:moveTo>
                <a:cubicBezTo>
                  <a:pt x="341" y="68"/>
                  <a:pt x="341" y="68"/>
                  <a:pt x="341" y="68"/>
                </a:cubicBezTo>
                <a:cubicBezTo>
                  <a:pt x="340" y="68"/>
                  <a:pt x="339" y="69"/>
                  <a:pt x="338" y="68"/>
                </a:cubicBezTo>
                <a:cubicBezTo>
                  <a:pt x="339" y="67"/>
                  <a:pt x="340" y="68"/>
                  <a:pt x="340" y="68"/>
                </a:cubicBezTo>
                <a:close/>
                <a:moveTo>
                  <a:pt x="338" y="69"/>
                </a:moveTo>
                <a:cubicBezTo>
                  <a:pt x="339" y="69"/>
                  <a:pt x="338" y="69"/>
                  <a:pt x="337" y="69"/>
                </a:cubicBezTo>
                <a:cubicBezTo>
                  <a:pt x="338" y="69"/>
                  <a:pt x="338" y="69"/>
                  <a:pt x="338" y="69"/>
                </a:cubicBezTo>
                <a:close/>
                <a:moveTo>
                  <a:pt x="336" y="73"/>
                </a:moveTo>
                <a:cubicBezTo>
                  <a:pt x="336" y="74"/>
                  <a:pt x="335" y="74"/>
                  <a:pt x="334" y="73"/>
                </a:cubicBezTo>
                <a:cubicBezTo>
                  <a:pt x="334" y="73"/>
                  <a:pt x="335" y="73"/>
                  <a:pt x="335" y="72"/>
                </a:cubicBezTo>
                <a:cubicBezTo>
                  <a:pt x="335" y="72"/>
                  <a:pt x="336" y="72"/>
                  <a:pt x="336" y="73"/>
                </a:cubicBezTo>
                <a:close/>
                <a:moveTo>
                  <a:pt x="332" y="73"/>
                </a:moveTo>
                <a:cubicBezTo>
                  <a:pt x="332" y="73"/>
                  <a:pt x="332" y="73"/>
                  <a:pt x="332" y="73"/>
                </a:cubicBezTo>
                <a:close/>
                <a:moveTo>
                  <a:pt x="331" y="73"/>
                </a:moveTo>
                <a:cubicBezTo>
                  <a:pt x="330" y="73"/>
                  <a:pt x="328" y="74"/>
                  <a:pt x="328" y="74"/>
                </a:cubicBezTo>
                <a:cubicBezTo>
                  <a:pt x="327" y="74"/>
                  <a:pt x="328" y="74"/>
                  <a:pt x="327" y="74"/>
                </a:cubicBezTo>
                <a:cubicBezTo>
                  <a:pt x="327" y="75"/>
                  <a:pt x="327" y="74"/>
                  <a:pt x="326" y="74"/>
                </a:cubicBezTo>
                <a:cubicBezTo>
                  <a:pt x="326" y="74"/>
                  <a:pt x="325" y="74"/>
                  <a:pt x="324" y="73"/>
                </a:cubicBezTo>
                <a:cubicBezTo>
                  <a:pt x="325" y="73"/>
                  <a:pt x="326" y="73"/>
                  <a:pt x="326" y="73"/>
                </a:cubicBezTo>
                <a:cubicBezTo>
                  <a:pt x="327" y="72"/>
                  <a:pt x="328" y="74"/>
                  <a:pt x="329" y="73"/>
                </a:cubicBezTo>
                <a:cubicBezTo>
                  <a:pt x="329" y="73"/>
                  <a:pt x="330" y="73"/>
                  <a:pt x="331" y="73"/>
                </a:cubicBezTo>
                <a:close/>
                <a:moveTo>
                  <a:pt x="324" y="73"/>
                </a:moveTo>
                <a:cubicBezTo>
                  <a:pt x="324" y="74"/>
                  <a:pt x="324" y="74"/>
                  <a:pt x="324" y="74"/>
                </a:cubicBezTo>
                <a:cubicBezTo>
                  <a:pt x="323" y="75"/>
                  <a:pt x="323" y="74"/>
                  <a:pt x="322" y="75"/>
                </a:cubicBezTo>
                <a:cubicBezTo>
                  <a:pt x="321" y="74"/>
                  <a:pt x="322" y="74"/>
                  <a:pt x="322" y="74"/>
                </a:cubicBezTo>
                <a:cubicBezTo>
                  <a:pt x="320" y="74"/>
                  <a:pt x="317" y="75"/>
                  <a:pt x="315" y="75"/>
                </a:cubicBezTo>
                <a:cubicBezTo>
                  <a:pt x="315" y="74"/>
                  <a:pt x="315" y="75"/>
                  <a:pt x="315" y="74"/>
                </a:cubicBezTo>
                <a:cubicBezTo>
                  <a:pt x="315" y="73"/>
                  <a:pt x="316" y="73"/>
                  <a:pt x="317" y="74"/>
                </a:cubicBezTo>
                <a:cubicBezTo>
                  <a:pt x="318" y="73"/>
                  <a:pt x="319" y="73"/>
                  <a:pt x="319" y="72"/>
                </a:cubicBezTo>
                <a:cubicBezTo>
                  <a:pt x="320" y="73"/>
                  <a:pt x="320" y="73"/>
                  <a:pt x="321" y="73"/>
                </a:cubicBezTo>
                <a:cubicBezTo>
                  <a:pt x="321" y="73"/>
                  <a:pt x="321" y="73"/>
                  <a:pt x="322" y="73"/>
                </a:cubicBezTo>
                <a:cubicBezTo>
                  <a:pt x="323" y="73"/>
                  <a:pt x="323" y="73"/>
                  <a:pt x="324" y="73"/>
                </a:cubicBezTo>
                <a:close/>
                <a:moveTo>
                  <a:pt x="299" y="40"/>
                </a:moveTo>
                <a:cubicBezTo>
                  <a:pt x="299" y="40"/>
                  <a:pt x="299" y="40"/>
                  <a:pt x="299" y="40"/>
                </a:cubicBezTo>
                <a:close/>
                <a:moveTo>
                  <a:pt x="314" y="77"/>
                </a:moveTo>
                <a:cubicBezTo>
                  <a:pt x="313" y="78"/>
                  <a:pt x="312" y="78"/>
                  <a:pt x="311" y="78"/>
                </a:cubicBezTo>
                <a:cubicBezTo>
                  <a:pt x="311" y="77"/>
                  <a:pt x="313" y="78"/>
                  <a:pt x="314" y="77"/>
                </a:cubicBezTo>
                <a:close/>
                <a:moveTo>
                  <a:pt x="293" y="40"/>
                </a:moveTo>
                <a:cubicBezTo>
                  <a:pt x="293" y="41"/>
                  <a:pt x="293" y="41"/>
                  <a:pt x="293" y="41"/>
                </a:cubicBezTo>
                <a:cubicBezTo>
                  <a:pt x="292" y="40"/>
                  <a:pt x="293" y="40"/>
                  <a:pt x="293" y="40"/>
                </a:cubicBezTo>
                <a:close/>
                <a:moveTo>
                  <a:pt x="291" y="41"/>
                </a:moveTo>
                <a:cubicBezTo>
                  <a:pt x="291" y="41"/>
                  <a:pt x="291" y="41"/>
                  <a:pt x="291" y="41"/>
                </a:cubicBezTo>
                <a:cubicBezTo>
                  <a:pt x="291" y="41"/>
                  <a:pt x="291" y="41"/>
                  <a:pt x="291" y="41"/>
                </a:cubicBezTo>
                <a:close/>
                <a:moveTo>
                  <a:pt x="310" y="78"/>
                </a:moveTo>
                <a:cubicBezTo>
                  <a:pt x="310" y="78"/>
                  <a:pt x="310" y="78"/>
                  <a:pt x="310" y="78"/>
                </a:cubicBezTo>
                <a:cubicBezTo>
                  <a:pt x="310" y="78"/>
                  <a:pt x="310" y="78"/>
                  <a:pt x="310" y="78"/>
                </a:cubicBezTo>
                <a:close/>
                <a:moveTo>
                  <a:pt x="310" y="78"/>
                </a:moveTo>
                <a:cubicBezTo>
                  <a:pt x="310" y="78"/>
                  <a:pt x="309" y="79"/>
                  <a:pt x="308" y="79"/>
                </a:cubicBezTo>
                <a:cubicBezTo>
                  <a:pt x="308" y="78"/>
                  <a:pt x="308" y="79"/>
                  <a:pt x="307" y="78"/>
                </a:cubicBezTo>
                <a:cubicBezTo>
                  <a:pt x="307" y="79"/>
                  <a:pt x="306" y="78"/>
                  <a:pt x="306" y="78"/>
                </a:cubicBezTo>
                <a:cubicBezTo>
                  <a:pt x="305" y="78"/>
                  <a:pt x="306" y="78"/>
                  <a:pt x="305" y="78"/>
                </a:cubicBezTo>
                <a:cubicBezTo>
                  <a:pt x="306" y="77"/>
                  <a:pt x="306" y="77"/>
                  <a:pt x="306" y="77"/>
                </a:cubicBezTo>
                <a:cubicBezTo>
                  <a:pt x="307" y="78"/>
                  <a:pt x="308" y="78"/>
                  <a:pt x="310" y="78"/>
                </a:cubicBezTo>
                <a:close/>
                <a:moveTo>
                  <a:pt x="304" y="76"/>
                </a:moveTo>
                <a:cubicBezTo>
                  <a:pt x="304" y="76"/>
                  <a:pt x="304" y="76"/>
                  <a:pt x="304" y="76"/>
                </a:cubicBezTo>
                <a:cubicBezTo>
                  <a:pt x="304" y="76"/>
                  <a:pt x="304" y="76"/>
                  <a:pt x="304" y="76"/>
                </a:cubicBezTo>
                <a:cubicBezTo>
                  <a:pt x="304" y="76"/>
                  <a:pt x="304" y="76"/>
                  <a:pt x="304" y="76"/>
                </a:cubicBezTo>
                <a:cubicBezTo>
                  <a:pt x="304" y="76"/>
                  <a:pt x="304" y="76"/>
                  <a:pt x="304" y="76"/>
                </a:cubicBezTo>
                <a:close/>
                <a:moveTo>
                  <a:pt x="303" y="76"/>
                </a:moveTo>
                <a:cubicBezTo>
                  <a:pt x="303" y="77"/>
                  <a:pt x="302" y="76"/>
                  <a:pt x="302" y="77"/>
                </a:cubicBezTo>
                <a:cubicBezTo>
                  <a:pt x="302" y="78"/>
                  <a:pt x="303" y="77"/>
                  <a:pt x="303" y="78"/>
                </a:cubicBezTo>
                <a:cubicBezTo>
                  <a:pt x="301" y="78"/>
                  <a:pt x="301" y="77"/>
                  <a:pt x="300" y="76"/>
                </a:cubicBezTo>
                <a:cubicBezTo>
                  <a:pt x="301" y="75"/>
                  <a:pt x="301" y="76"/>
                  <a:pt x="302" y="76"/>
                </a:cubicBezTo>
                <a:cubicBezTo>
                  <a:pt x="302" y="76"/>
                  <a:pt x="303" y="76"/>
                  <a:pt x="303" y="76"/>
                </a:cubicBezTo>
                <a:close/>
                <a:moveTo>
                  <a:pt x="299" y="73"/>
                </a:moveTo>
                <a:cubicBezTo>
                  <a:pt x="299" y="73"/>
                  <a:pt x="299" y="73"/>
                  <a:pt x="300" y="74"/>
                </a:cubicBezTo>
                <a:cubicBezTo>
                  <a:pt x="299" y="74"/>
                  <a:pt x="299" y="73"/>
                  <a:pt x="299" y="73"/>
                </a:cubicBezTo>
                <a:close/>
                <a:moveTo>
                  <a:pt x="283" y="42"/>
                </a:moveTo>
                <a:cubicBezTo>
                  <a:pt x="283" y="43"/>
                  <a:pt x="283" y="43"/>
                  <a:pt x="282" y="43"/>
                </a:cubicBezTo>
                <a:cubicBezTo>
                  <a:pt x="281" y="43"/>
                  <a:pt x="281" y="43"/>
                  <a:pt x="280" y="43"/>
                </a:cubicBezTo>
                <a:cubicBezTo>
                  <a:pt x="280" y="43"/>
                  <a:pt x="280" y="43"/>
                  <a:pt x="280" y="42"/>
                </a:cubicBezTo>
                <a:cubicBezTo>
                  <a:pt x="281" y="42"/>
                  <a:pt x="282" y="42"/>
                  <a:pt x="283" y="42"/>
                </a:cubicBezTo>
                <a:close/>
                <a:moveTo>
                  <a:pt x="299" y="73"/>
                </a:moveTo>
                <a:cubicBezTo>
                  <a:pt x="299" y="74"/>
                  <a:pt x="298" y="74"/>
                  <a:pt x="298" y="74"/>
                </a:cubicBezTo>
                <a:cubicBezTo>
                  <a:pt x="298" y="73"/>
                  <a:pt x="297" y="74"/>
                  <a:pt x="297" y="74"/>
                </a:cubicBezTo>
                <a:cubicBezTo>
                  <a:pt x="298" y="73"/>
                  <a:pt x="298" y="73"/>
                  <a:pt x="299" y="73"/>
                </a:cubicBezTo>
                <a:close/>
                <a:moveTo>
                  <a:pt x="301" y="78"/>
                </a:moveTo>
                <a:cubicBezTo>
                  <a:pt x="302" y="79"/>
                  <a:pt x="300" y="78"/>
                  <a:pt x="301" y="78"/>
                </a:cubicBezTo>
                <a:close/>
                <a:moveTo>
                  <a:pt x="300" y="77"/>
                </a:moveTo>
                <a:cubicBezTo>
                  <a:pt x="300" y="77"/>
                  <a:pt x="300" y="78"/>
                  <a:pt x="300" y="77"/>
                </a:cubicBezTo>
                <a:cubicBezTo>
                  <a:pt x="300" y="77"/>
                  <a:pt x="300" y="77"/>
                  <a:pt x="300" y="77"/>
                </a:cubicBezTo>
                <a:close/>
                <a:moveTo>
                  <a:pt x="300" y="78"/>
                </a:moveTo>
                <a:cubicBezTo>
                  <a:pt x="300" y="78"/>
                  <a:pt x="300" y="78"/>
                  <a:pt x="300" y="78"/>
                </a:cubicBezTo>
                <a:close/>
                <a:moveTo>
                  <a:pt x="298" y="76"/>
                </a:moveTo>
                <a:cubicBezTo>
                  <a:pt x="298" y="76"/>
                  <a:pt x="298" y="76"/>
                  <a:pt x="298" y="76"/>
                </a:cubicBezTo>
                <a:cubicBezTo>
                  <a:pt x="298" y="77"/>
                  <a:pt x="297" y="76"/>
                  <a:pt x="298" y="76"/>
                </a:cubicBezTo>
                <a:close/>
                <a:moveTo>
                  <a:pt x="250" y="79"/>
                </a:moveTo>
                <a:cubicBezTo>
                  <a:pt x="251" y="79"/>
                  <a:pt x="251" y="79"/>
                  <a:pt x="251" y="78"/>
                </a:cubicBezTo>
                <a:cubicBezTo>
                  <a:pt x="252" y="79"/>
                  <a:pt x="253" y="79"/>
                  <a:pt x="255" y="78"/>
                </a:cubicBezTo>
                <a:cubicBezTo>
                  <a:pt x="255" y="76"/>
                  <a:pt x="259" y="75"/>
                  <a:pt x="261" y="75"/>
                </a:cubicBezTo>
                <a:cubicBezTo>
                  <a:pt x="261" y="76"/>
                  <a:pt x="261" y="77"/>
                  <a:pt x="262" y="76"/>
                </a:cubicBezTo>
                <a:cubicBezTo>
                  <a:pt x="263" y="76"/>
                  <a:pt x="262" y="76"/>
                  <a:pt x="262" y="75"/>
                </a:cubicBezTo>
                <a:cubicBezTo>
                  <a:pt x="263" y="75"/>
                  <a:pt x="263" y="75"/>
                  <a:pt x="264" y="76"/>
                </a:cubicBezTo>
                <a:cubicBezTo>
                  <a:pt x="264" y="76"/>
                  <a:pt x="264" y="75"/>
                  <a:pt x="265" y="75"/>
                </a:cubicBezTo>
                <a:cubicBezTo>
                  <a:pt x="265" y="76"/>
                  <a:pt x="267" y="76"/>
                  <a:pt x="267" y="75"/>
                </a:cubicBezTo>
                <a:cubicBezTo>
                  <a:pt x="274" y="74"/>
                  <a:pt x="281" y="74"/>
                  <a:pt x="288" y="74"/>
                </a:cubicBezTo>
                <a:cubicBezTo>
                  <a:pt x="289" y="75"/>
                  <a:pt x="291" y="74"/>
                  <a:pt x="292" y="73"/>
                </a:cubicBezTo>
                <a:cubicBezTo>
                  <a:pt x="293" y="74"/>
                  <a:pt x="295" y="73"/>
                  <a:pt x="296" y="74"/>
                </a:cubicBezTo>
                <a:cubicBezTo>
                  <a:pt x="296" y="74"/>
                  <a:pt x="296" y="74"/>
                  <a:pt x="296" y="74"/>
                </a:cubicBezTo>
                <a:cubicBezTo>
                  <a:pt x="296" y="74"/>
                  <a:pt x="296" y="74"/>
                  <a:pt x="295" y="74"/>
                </a:cubicBezTo>
                <a:cubicBezTo>
                  <a:pt x="295" y="75"/>
                  <a:pt x="296" y="75"/>
                  <a:pt x="296" y="75"/>
                </a:cubicBezTo>
                <a:cubicBezTo>
                  <a:pt x="295" y="77"/>
                  <a:pt x="293" y="76"/>
                  <a:pt x="292" y="77"/>
                </a:cubicBezTo>
                <a:cubicBezTo>
                  <a:pt x="291" y="77"/>
                  <a:pt x="292" y="77"/>
                  <a:pt x="293" y="77"/>
                </a:cubicBezTo>
                <a:cubicBezTo>
                  <a:pt x="294" y="76"/>
                  <a:pt x="295" y="78"/>
                  <a:pt x="296" y="77"/>
                </a:cubicBezTo>
                <a:cubicBezTo>
                  <a:pt x="297" y="77"/>
                  <a:pt x="298" y="76"/>
                  <a:pt x="299" y="77"/>
                </a:cubicBezTo>
                <a:cubicBezTo>
                  <a:pt x="298" y="77"/>
                  <a:pt x="297" y="78"/>
                  <a:pt x="296" y="78"/>
                </a:cubicBezTo>
                <a:cubicBezTo>
                  <a:pt x="297" y="78"/>
                  <a:pt x="298" y="78"/>
                  <a:pt x="299" y="78"/>
                </a:cubicBezTo>
                <a:cubicBezTo>
                  <a:pt x="298" y="79"/>
                  <a:pt x="298" y="80"/>
                  <a:pt x="297" y="80"/>
                </a:cubicBezTo>
                <a:cubicBezTo>
                  <a:pt x="296" y="79"/>
                  <a:pt x="295" y="79"/>
                  <a:pt x="294" y="80"/>
                </a:cubicBezTo>
                <a:cubicBezTo>
                  <a:pt x="294" y="79"/>
                  <a:pt x="294" y="79"/>
                  <a:pt x="294" y="79"/>
                </a:cubicBezTo>
                <a:cubicBezTo>
                  <a:pt x="293" y="79"/>
                  <a:pt x="293" y="79"/>
                  <a:pt x="293" y="80"/>
                </a:cubicBezTo>
                <a:cubicBezTo>
                  <a:pt x="292" y="80"/>
                  <a:pt x="292" y="79"/>
                  <a:pt x="292" y="79"/>
                </a:cubicBezTo>
                <a:cubicBezTo>
                  <a:pt x="291" y="79"/>
                  <a:pt x="291" y="79"/>
                  <a:pt x="291" y="79"/>
                </a:cubicBezTo>
                <a:cubicBezTo>
                  <a:pt x="291" y="80"/>
                  <a:pt x="291" y="79"/>
                  <a:pt x="291" y="79"/>
                </a:cubicBezTo>
                <a:cubicBezTo>
                  <a:pt x="290" y="79"/>
                  <a:pt x="290" y="79"/>
                  <a:pt x="289" y="79"/>
                </a:cubicBezTo>
                <a:cubicBezTo>
                  <a:pt x="289" y="79"/>
                  <a:pt x="289" y="79"/>
                  <a:pt x="289" y="80"/>
                </a:cubicBezTo>
                <a:cubicBezTo>
                  <a:pt x="289" y="80"/>
                  <a:pt x="288" y="80"/>
                  <a:pt x="288" y="80"/>
                </a:cubicBezTo>
                <a:cubicBezTo>
                  <a:pt x="288" y="79"/>
                  <a:pt x="287" y="80"/>
                  <a:pt x="286" y="80"/>
                </a:cubicBezTo>
                <a:cubicBezTo>
                  <a:pt x="286" y="79"/>
                  <a:pt x="286" y="79"/>
                  <a:pt x="285" y="79"/>
                </a:cubicBezTo>
                <a:cubicBezTo>
                  <a:pt x="285" y="80"/>
                  <a:pt x="286" y="80"/>
                  <a:pt x="285" y="80"/>
                </a:cubicBezTo>
                <a:cubicBezTo>
                  <a:pt x="284" y="80"/>
                  <a:pt x="283" y="79"/>
                  <a:pt x="282" y="79"/>
                </a:cubicBezTo>
                <a:cubicBezTo>
                  <a:pt x="281" y="80"/>
                  <a:pt x="282" y="80"/>
                  <a:pt x="282" y="81"/>
                </a:cubicBezTo>
                <a:cubicBezTo>
                  <a:pt x="280" y="81"/>
                  <a:pt x="280" y="80"/>
                  <a:pt x="279" y="81"/>
                </a:cubicBezTo>
                <a:cubicBezTo>
                  <a:pt x="278" y="81"/>
                  <a:pt x="278" y="80"/>
                  <a:pt x="278" y="80"/>
                </a:cubicBezTo>
                <a:cubicBezTo>
                  <a:pt x="277" y="80"/>
                  <a:pt x="278" y="81"/>
                  <a:pt x="277" y="81"/>
                </a:cubicBezTo>
                <a:cubicBezTo>
                  <a:pt x="276" y="80"/>
                  <a:pt x="274" y="82"/>
                  <a:pt x="273" y="81"/>
                </a:cubicBezTo>
                <a:cubicBezTo>
                  <a:pt x="271" y="81"/>
                  <a:pt x="268" y="81"/>
                  <a:pt x="266" y="82"/>
                </a:cubicBezTo>
                <a:cubicBezTo>
                  <a:pt x="266" y="82"/>
                  <a:pt x="265" y="82"/>
                  <a:pt x="265" y="81"/>
                </a:cubicBezTo>
                <a:cubicBezTo>
                  <a:pt x="264" y="83"/>
                  <a:pt x="262" y="81"/>
                  <a:pt x="261" y="81"/>
                </a:cubicBezTo>
                <a:cubicBezTo>
                  <a:pt x="260" y="81"/>
                  <a:pt x="260" y="81"/>
                  <a:pt x="260" y="80"/>
                </a:cubicBezTo>
                <a:cubicBezTo>
                  <a:pt x="260" y="80"/>
                  <a:pt x="259" y="81"/>
                  <a:pt x="259" y="81"/>
                </a:cubicBezTo>
                <a:cubicBezTo>
                  <a:pt x="259" y="81"/>
                  <a:pt x="260" y="81"/>
                  <a:pt x="260" y="82"/>
                </a:cubicBezTo>
                <a:cubicBezTo>
                  <a:pt x="259" y="82"/>
                  <a:pt x="259" y="83"/>
                  <a:pt x="259" y="83"/>
                </a:cubicBezTo>
                <a:cubicBezTo>
                  <a:pt x="259" y="84"/>
                  <a:pt x="259" y="84"/>
                  <a:pt x="258" y="84"/>
                </a:cubicBezTo>
                <a:cubicBezTo>
                  <a:pt x="257" y="84"/>
                  <a:pt x="256" y="85"/>
                  <a:pt x="255" y="84"/>
                </a:cubicBezTo>
                <a:cubicBezTo>
                  <a:pt x="256" y="83"/>
                  <a:pt x="258" y="83"/>
                  <a:pt x="258" y="83"/>
                </a:cubicBezTo>
                <a:cubicBezTo>
                  <a:pt x="257" y="82"/>
                  <a:pt x="257" y="82"/>
                  <a:pt x="256" y="81"/>
                </a:cubicBezTo>
                <a:cubicBezTo>
                  <a:pt x="256" y="82"/>
                  <a:pt x="256" y="82"/>
                  <a:pt x="256" y="82"/>
                </a:cubicBezTo>
                <a:cubicBezTo>
                  <a:pt x="255" y="82"/>
                  <a:pt x="255" y="82"/>
                  <a:pt x="254" y="81"/>
                </a:cubicBezTo>
                <a:cubicBezTo>
                  <a:pt x="254" y="82"/>
                  <a:pt x="254" y="82"/>
                  <a:pt x="253" y="82"/>
                </a:cubicBezTo>
                <a:cubicBezTo>
                  <a:pt x="253" y="82"/>
                  <a:pt x="252" y="82"/>
                  <a:pt x="252" y="82"/>
                </a:cubicBezTo>
                <a:cubicBezTo>
                  <a:pt x="251" y="83"/>
                  <a:pt x="249" y="81"/>
                  <a:pt x="248" y="82"/>
                </a:cubicBezTo>
                <a:cubicBezTo>
                  <a:pt x="247" y="81"/>
                  <a:pt x="249" y="80"/>
                  <a:pt x="250" y="80"/>
                </a:cubicBezTo>
                <a:cubicBezTo>
                  <a:pt x="250" y="80"/>
                  <a:pt x="250" y="80"/>
                  <a:pt x="250" y="80"/>
                </a:cubicBezTo>
                <a:cubicBezTo>
                  <a:pt x="250" y="81"/>
                  <a:pt x="250" y="81"/>
                  <a:pt x="250" y="81"/>
                </a:cubicBezTo>
                <a:cubicBezTo>
                  <a:pt x="251" y="80"/>
                  <a:pt x="250" y="80"/>
                  <a:pt x="250" y="79"/>
                </a:cubicBezTo>
                <a:close/>
                <a:moveTo>
                  <a:pt x="299" y="78"/>
                </a:moveTo>
                <a:cubicBezTo>
                  <a:pt x="299" y="78"/>
                  <a:pt x="299" y="79"/>
                  <a:pt x="299" y="78"/>
                </a:cubicBezTo>
                <a:close/>
                <a:moveTo>
                  <a:pt x="280" y="41"/>
                </a:moveTo>
                <a:cubicBezTo>
                  <a:pt x="280" y="42"/>
                  <a:pt x="280" y="42"/>
                  <a:pt x="280" y="42"/>
                </a:cubicBezTo>
                <a:cubicBezTo>
                  <a:pt x="280" y="42"/>
                  <a:pt x="280" y="42"/>
                  <a:pt x="279" y="42"/>
                </a:cubicBezTo>
                <a:cubicBezTo>
                  <a:pt x="279" y="42"/>
                  <a:pt x="279" y="42"/>
                  <a:pt x="279" y="42"/>
                </a:cubicBezTo>
                <a:cubicBezTo>
                  <a:pt x="279" y="42"/>
                  <a:pt x="280" y="42"/>
                  <a:pt x="280" y="41"/>
                </a:cubicBezTo>
                <a:close/>
                <a:moveTo>
                  <a:pt x="288" y="61"/>
                </a:moveTo>
                <a:cubicBezTo>
                  <a:pt x="288" y="62"/>
                  <a:pt x="288" y="62"/>
                  <a:pt x="288" y="63"/>
                </a:cubicBezTo>
                <a:cubicBezTo>
                  <a:pt x="288" y="63"/>
                  <a:pt x="288" y="62"/>
                  <a:pt x="287" y="62"/>
                </a:cubicBezTo>
                <a:cubicBezTo>
                  <a:pt x="287" y="62"/>
                  <a:pt x="288" y="62"/>
                  <a:pt x="287" y="62"/>
                </a:cubicBezTo>
                <a:cubicBezTo>
                  <a:pt x="287" y="62"/>
                  <a:pt x="288" y="62"/>
                  <a:pt x="288" y="61"/>
                </a:cubicBezTo>
                <a:close/>
                <a:moveTo>
                  <a:pt x="282" y="63"/>
                </a:moveTo>
                <a:cubicBezTo>
                  <a:pt x="282" y="63"/>
                  <a:pt x="282" y="63"/>
                  <a:pt x="282" y="62"/>
                </a:cubicBezTo>
                <a:cubicBezTo>
                  <a:pt x="282" y="62"/>
                  <a:pt x="282" y="62"/>
                  <a:pt x="282" y="63"/>
                </a:cubicBezTo>
                <a:close/>
                <a:moveTo>
                  <a:pt x="299" y="102"/>
                </a:moveTo>
                <a:cubicBezTo>
                  <a:pt x="299" y="102"/>
                  <a:pt x="299" y="102"/>
                  <a:pt x="299" y="102"/>
                </a:cubicBezTo>
                <a:close/>
                <a:moveTo>
                  <a:pt x="277" y="63"/>
                </a:moveTo>
                <a:cubicBezTo>
                  <a:pt x="277" y="63"/>
                  <a:pt x="276" y="63"/>
                  <a:pt x="277" y="63"/>
                </a:cubicBezTo>
                <a:close/>
                <a:moveTo>
                  <a:pt x="283" y="80"/>
                </a:moveTo>
                <a:cubicBezTo>
                  <a:pt x="283" y="80"/>
                  <a:pt x="282" y="80"/>
                  <a:pt x="282" y="80"/>
                </a:cubicBezTo>
                <a:cubicBezTo>
                  <a:pt x="282" y="79"/>
                  <a:pt x="283" y="80"/>
                  <a:pt x="283" y="80"/>
                </a:cubicBezTo>
                <a:close/>
                <a:moveTo>
                  <a:pt x="276" y="69"/>
                </a:moveTo>
                <a:cubicBezTo>
                  <a:pt x="276" y="69"/>
                  <a:pt x="276" y="69"/>
                  <a:pt x="276" y="70"/>
                </a:cubicBezTo>
                <a:cubicBezTo>
                  <a:pt x="275" y="70"/>
                  <a:pt x="275" y="69"/>
                  <a:pt x="274" y="70"/>
                </a:cubicBezTo>
                <a:cubicBezTo>
                  <a:pt x="274" y="69"/>
                  <a:pt x="275" y="69"/>
                  <a:pt x="276" y="69"/>
                </a:cubicBezTo>
                <a:close/>
                <a:moveTo>
                  <a:pt x="273" y="70"/>
                </a:moveTo>
                <a:cubicBezTo>
                  <a:pt x="273" y="70"/>
                  <a:pt x="272" y="70"/>
                  <a:pt x="272" y="70"/>
                </a:cubicBezTo>
                <a:cubicBezTo>
                  <a:pt x="271" y="70"/>
                  <a:pt x="271" y="71"/>
                  <a:pt x="271" y="71"/>
                </a:cubicBezTo>
                <a:cubicBezTo>
                  <a:pt x="271" y="72"/>
                  <a:pt x="270" y="70"/>
                  <a:pt x="270" y="70"/>
                </a:cubicBezTo>
                <a:cubicBezTo>
                  <a:pt x="270" y="70"/>
                  <a:pt x="270" y="69"/>
                  <a:pt x="270" y="69"/>
                </a:cubicBezTo>
                <a:cubicBezTo>
                  <a:pt x="270" y="69"/>
                  <a:pt x="271" y="70"/>
                  <a:pt x="272" y="69"/>
                </a:cubicBezTo>
                <a:cubicBezTo>
                  <a:pt x="272" y="70"/>
                  <a:pt x="273" y="69"/>
                  <a:pt x="273" y="70"/>
                </a:cubicBezTo>
                <a:close/>
                <a:moveTo>
                  <a:pt x="273" y="71"/>
                </a:moveTo>
                <a:cubicBezTo>
                  <a:pt x="273" y="71"/>
                  <a:pt x="272" y="71"/>
                  <a:pt x="272" y="71"/>
                </a:cubicBezTo>
                <a:cubicBezTo>
                  <a:pt x="272" y="71"/>
                  <a:pt x="272" y="71"/>
                  <a:pt x="273" y="71"/>
                </a:cubicBezTo>
                <a:close/>
                <a:moveTo>
                  <a:pt x="269" y="71"/>
                </a:moveTo>
                <a:cubicBezTo>
                  <a:pt x="269" y="71"/>
                  <a:pt x="269" y="71"/>
                  <a:pt x="269" y="71"/>
                </a:cubicBezTo>
                <a:cubicBezTo>
                  <a:pt x="269" y="71"/>
                  <a:pt x="268" y="71"/>
                  <a:pt x="268" y="71"/>
                </a:cubicBezTo>
                <a:cubicBezTo>
                  <a:pt x="268" y="70"/>
                  <a:pt x="268" y="70"/>
                  <a:pt x="268" y="70"/>
                </a:cubicBezTo>
                <a:cubicBezTo>
                  <a:pt x="269" y="70"/>
                  <a:pt x="269" y="71"/>
                  <a:pt x="269" y="71"/>
                </a:cubicBezTo>
                <a:close/>
                <a:moveTo>
                  <a:pt x="268" y="71"/>
                </a:moveTo>
                <a:cubicBezTo>
                  <a:pt x="266" y="72"/>
                  <a:pt x="265" y="72"/>
                  <a:pt x="264" y="71"/>
                </a:cubicBezTo>
                <a:cubicBezTo>
                  <a:pt x="265" y="71"/>
                  <a:pt x="267" y="70"/>
                  <a:pt x="268" y="71"/>
                </a:cubicBezTo>
                <a:close/>
                <a:moveTo>
                  <a:pt x="259" y="69"/>
                </a:moveTo>
                <a:cubicBezTo>
                  <a:pt x="258" y="69"/>
                  <a:pt x="259" y="68"/>
                  <a:pt x="259" y="68"/>
                </a:cubicBezTo>
                <a:cubicBezTo>
                  <a:pt x="259" y="68"/>
                  <a:pt x="259" y="69"/>
                  <a:pt x="259" y="69"/>
                </a:cubicBezTo>
                <a:close/>
                <a:moveTo>
                  <a:pt x="262" y="75"/>
                </a:moveTo>
                <a:cubicBezTo>
                  <a:pt x="262" y="76"/>
                  <a:pt x="262" y="75"/>
                  <a:pt x="261" y="76"/>
                </a:cubicBezTo>
                <a:cubicBezTo>
                  <a:pt x="261" y="75"/>
                  <a:pt x="262" y="75"/>
                  <a:pt x="262" y="75"/>
                </a:cubicBezTo>
                <a:close/>
                <a:moveTo>
                  <a:pt x="265" y="84"/>
                </a:moveTo>
                <a:cubicBezTo>
                  <a:pt x="265" y="84"/>
                  <a:pt x="264" y="84"/>
                  <a:pt x="263" y="85"/>
                </a:cubicBezTo>
                <a:cubicBezTo>
                  <a:pt x="263" y="84"/>
                  <a:pt x="262" y="84"/>
                  <a:pt x="262" y="84"/>
                </a:cubicBezTo>
                <a:cubicBezTo>
                  <a:pt x="262" y="82"/>
                  <a:pt x="264" y="82"/>
                  <a:pt x="265" y="83"/>
                </a:cubicBezTo>
                <a:cubicBezTo>
                  <a:pt x="265" y="83"/>
                  <a:pt x="265" y="84"/>
                  <a:pt x="265" y="84"/>
                </a:cubicBezTo>
                <a:close/>
                <a:moveTo>
                  <a:pt x="241" y="67"/>
                </a:moveTo>
                <a:cubicBezTo>
                  <a:pt x="241" y="67"/>
                  <a:pt x="241" y="67"/>
                  <a:pt x="241" y="67"/>
                </a:cubicBezTo>
                <a:cubicBezTo>
                  <a:pt x="241" y="67"/>
                  <a:pt x="241" y="67"/>
                  <a:pt x="241" y="67"/>
                </a:cubicBezTo>
                <a:cubicBezTo>
                  <a:pt x="241" y="67"/>
                  <a:pt x="241" y="67"/>
                  <a:pt x="241" y="67"/>
                </a:cubicBezTo>
                <a:cubicBezTo>
                  <a:pt x="241" y="67"/>
                  <a:pt x="241" y="67"/>
                  <a:pt x="241" y="67"/>
                </a:cubicBezTo>
                <a:close/>
                <a:moveTo>
                  <a:pt x="240" y="67"/>
                </a:moveTo>
                <a:cubicBezTo>
                  <a:pt x="240" y="67"/>
                  <a:pt x="240" y="67"/>
                  <a:pt x="240" y="67"/>
                </a:cubicBezTo>
                <a:cubicBezTo>
                  <a:pt x="240" y="67"/>
                  <a:pt x="240" y="67"/>
                  <a:pt x="240" y="67"/>
                </a:cubicBezTo>
                <a:close/>
                <a:moveTo>
                  <a:pt x="235" y="65"/>
                </a:moveTo>
                <a:cubicBezTo>
                  <a:pt x="236" y="65"/>
                  <a:pt x="234" y="66"/>
                  <a:pt x="234" y="65"/>
                </a:cubicBezTo>
                <a:cubicBezTo>
                  <a:pt x="235" y="65"/>
                  <a:pt x="235" y="65"/>
                  <a:pt x="235" y="65"/>
                </a:cubicBezTo>
                <a:cubicBezTo>
                  <a:pt x="235" y="65"/>
                  <a:pt x="235" y="65"/>
                  <a:pt x="235" y="65"/>
                </a:cubicBezTo>
                <a:close/>
                <a:moveTo>
                  <a:pt x="232" y="65"/>
                </a:moveTo>
                <a:cubicBezTo>
                  <a:pt x="233" y="65"/>
                  <a:pt x="232" y="65"/>
                  <a:pt x="233" y="65"/>
                </a:cubicBezTo>
                <a:cubicBezTo>
                  <a:pt x="232" y="65"/>
                  <a:pt x="232" y="66"/>
                  <a:pt x="232" y="65"/>
                </a:cubicBezTo>
                <a:cubicBezTo>
                  <a:pt x="232" y="65"/>
                  <a:pt x="232" y="65"/>
                  <a:pt x="232" y="65"/>
                </a:cubicBezTo>
                <a:close/>
                <a:moveTo>
                  <a:pt x="237" y="84"/>
                </a:moveTo>
                <a:cubicBezTo>
                  <a:pt x="236" y="85"/>
                  <a:pt x="236" y="84"/>
                  <a:pt x="236" y="84"/>
                </a:cubicBezTo>
                <a:cubicBezTo>
                  <a:pt x="236" y="84"/>
                  <a:pt x="236" y="84"/>
                  <a:pt x="237" y="84"/>
                </a:cubicBezTo>
                <a:close/>
                <a:moveTo>
                  <a:pt x="222" y="65"/>
                </a:moveTo>
                <a:cubicBezTo>
                  <a:pt x="222" y="64"/>
                  <a:pt x="221" y="65"/>
                  <a:pt x="222" y="65"/>
                </a:cubicBezTo>
                <a:close/>
                <a:moveTo>
                  <a:pt x="222" y="65"/>
                </a:moveTo>
                <a:cubicBezTo>
                  <a:pt x="223" y="65"/>
                  <a:pt x="222" y="66"/>
                  <a:pt x="222" y="65"/>
                </a:cubicBezTo>
                <a:close/>
                <a:moveTo>
                  <a:pt x="218" y="66"/>
                </a:moveTo>
                <a:cubicBezTo>
                  <a:pt x="218" y="66"/>
                  <a:pt x="217" y="66"/>
                  <a:pt x="218" y="66"/>
                </a:cubicBezTo>
                <a:close/>
                <a:moveTo>
                  <a:pt x="225" y="84"/>
                </a:moveTo>
                <a:cubicBezTo>
                  <a:pt x="225" y="84"/>
                  <a:pt x="225" y="85"/>
                  <a:pt x="224" y="85"/>
                </a:cubicBezTo>
                <a:cubicBezTo>
                  <a:pt x="224" y="84"/>
                  <a:pt x="225" y="84"/>
                  <a:pt x="225" y="84"/>
                </a:cubicBezTo>
                <a:close/>
                <a:moveTo>
                  <a:pt x="216" y="85"/>
                </a:moveTo>
                <a:cubicBezTo>
                  <a:pt x="216" y="86"/>
                  <a:pt x="216" y="86"/>
                  <a:pt x="216" y="86"/>
                </a:cubicBezTo>
                <a:cubicBezTo>
                  <a:pt x="216" y="86"/>
                  <a:pt x="216" y="86"/>
                  <a:pt x="215" y="86"/>
                </a:cubicBezTo>
                <a:cubicBezTo>
                  <a:pt x="215" y="86"/>
                  <a:pt x="215" y="86"/>
                  <a:pt x="216" y="85"/>
                </a:cubicBezTo>
                <a:close/>
                <a:moveTo>
                  <a:pt x="219" y="104"/>
                </a:moveTo>
                <a:cubicBezTo>
                  <a:pt x="219" y="104"/>
                  <a:pt x="220" y="104"/>
                  <a:pt x="220" y="104"/>
                </a:cubicBezTo>
                <a:cubicBezTo>
                  <a:pt x="219" y="105"/>
                  <a:pt x="218" y="104"/>
                  <a:pt x="217" y="105"/>
                </a:cubicBezTo>
                <a:cubicBezTo>
                  <a:pt x="217" y="104"/>
                  <a:pt x="215" y="105"/>
                  <a:pt x="215" y="105"/>
                </a:cubicBezTo>
                <a:cubicBezTo>
                  <a:pt x="214" y="105"/>
                  <a:pt x="213" y="106"/>
                  <a:pt x="213" y="105"/>
                </a:cubicBezTo>
                <a:cubicBezTo>
                  <a:pt x="212" y="105"/>
                  <a:pt x="213" y="106"/>
                  <a:pt x="212" y="106"/>
                </a:cubicBezTo>
                <a:cubicBezTo>
                  <a:pt x="212" y="106"/>
                  <a:pt x="211" y="106"/>
                  <a:pt x="210" y="105"/>
                </a:cubicBezTo>
                <a:cubicBezTo>
                  <a:pt x="208" y="106"/>
                  <a:pt x="207" y="106"/>
                  <a:pt x="206" y="105"/>
                </a:cubicBezTo>
                <a:cubicBezTo>
                  <a:pt x="205" y="107"/>
                  <a:pt x="204" y="105"/>
                  <a:pt x="203" y="106"/>
                </a:cubicBezTo>
                <a:cubicBezTo>
                  <a:pt x="203" y="106"/>
                  <a:pt x="202" y="106"/>
                  <a:pt x="202" y="105"/>
                </a:cubicBezTo>
                <a:cubicBezTo>
                  <a:pt x="200" y="106"/>
                  <a:pt x="200" y="108"/>
                  <a:pt x="199" y="107"/>
                </a:cubicBezTo>
                <a:cubicBezTo>
                  <a:pt x="199" y="107"/>
                  <a:pt x="199" y="107"/>
                  <a:pt x="200" y="107"/>
                </a:cubicBezTo>
                <a:cubicBezTo>
                  <a:pt x="199" y="104"/>
                  <a:pt x="195" y="106"/>
                  <a:pt x="193" y="106"/>
                </a:cubicBezTo>
                <a:cubicBezTo>
                  <a:pt x="193" y="106"/>
                  <a:pt x="193" y="106"/>
                  <a:pt x="193" y="106"/>
                </a:cubicBezTo>
                <a:cubicBezTo>
                  <a:pt x="192" y="106"/>
                  <a:pt x="190" y="105"/>
                  <a:pt x="189" y="107"/>
                </a:cubicBezTo>
                <a:cubicBezTo>
                  <a:pt x="189" y="106"/>
                  <a:pt x="188" y="106"/>
                  <a:pt x="188" y="106"/>
                </a:cubicBezTo>
                <a:cubicBezTo>
                  <a:pt x="189" y="105"/>
                  <a:pt x="191" y="106"/>
                  <a:pt x="193" y="105"/>
                </a:cubicBezTo>
                <a:cubicBezTo>
                  <a:pt x="193" y="105"/>
                  <a:pt x="193" y="106"/>
                  <a:pt x="194" y="105"/>
                </a:cubicBezTo>
                <a:cubicBezTo>
                  <a:pt x="197" y="105"/>
                  <a:pt x="199" y="105"/>
                  <a:pt x="202" y="105"/>
                </a:cubicBezTo>
                <a:cubicBezTo>
                  <a:pt x="203" y="104"/>
                  <a:pt x="204" y="105"/>
                  <a:pt x="205" y="105"/>
                </a:cubicBezTo>
                <a:cubicBezTo>
                  <a:pt x="206" y="105"/>
                  <a:pt x="205" y="105"/>
                  <a:pt x="206" y="105"/>
                </a:cubicBezTo>
                <a:cubicBezTo>
                  <a:pt x="209" y="105"/>
                  <a:pt x="212" y="104"/>
                  <a:pt x="215" y="105"/>
                </a:cubicBezTo>
                <a:cubicBezTo>
                  <a:pt x="216" y="104"/>
                  <a:pt x="218" y="105"/>
                  <a:pt x="219" y="104"/>
                </a:cubicBezTo>
                <a:close/>
                <a:moveTo>
                  <a:pt x="213" y="107"/>
                </a:moveTo>
                <a:cubicBezTo>
                  <a:pt x="213" y="107"/>
                  <a:pt x="212" y="107"/>
                  <a:pt x="213" y="108"/>
                </a:cubicBezTo>
                <a:cubicBezTo>
                  <a:pt x="213" y="108"/>
                  <a:pt x="212" y="108"/>
                  <a:pt x="212" y="108"/>
                </a:cubicBezTo>
                <a:cubicBezTo>
                  <a:pt x="212" y="108"/>
                  <a:pt x="212" y="107"/>
                  <a:pt x="212" y="107"/>
                </a:cubicBezTo>
                <a:cubicBezTo>
                  <a:pt x="212" y="107"/>
                  <a:pt x="212" y="107"/>
                  <a:pt x="213" y="107"/>
                </a:cubicBezTo>
                <a:close/>
                <a:moveTo>
                  <a:pt x="201" y="86"/>
                </a:moveTo>
                <a:cubicBezTo>
                  <a:pt x="201" y="86"/>
                  <a:pt x="200" y="86"/>
                  <a:pt x="201" y="86"/>
                </a:cubicBezTo>
                <a:close/>
                <a:moveTo>
                  <a:pt x="205" y="103"/>
                </a:moveTo>
                <a:cubicBezTo>
                  <a:pt x="205" y="104"/>
                  <a:pt x="204" y="103"/>
                  <a:pt x="205" y="103"/>
                </a:cubicBezTo>
                <a:close/>
                <a:moveTo>
                  <a:pt x="205" y="106"/>
                </a:moveTo>
                <a:cubicBezTo>
                  <a:pt x="205" y="106"/>
                  <a:pt x="205" y="106"/>
                  <a:pt x="205" y="106"/>
                </a:cubicBezTo>
                <a:close/>
                <a:moveTo>
                  <a:pt x="191" y="86"/>
                </a:moveTo>
                <a:cubicBezTo>
                  <a:pt x="192" y="87"/>
                  <a:pt x="192" y="87"/>
                  <a:pt x="192" y="87"/>
                </a:cubicBezTo>
                <a:cubicBezTo>
                  <a:pt x="191" y="87"/>
                  <a:pt x="191" y="87"/>
                  <a:pt x="191" y="87"/>
                </a:cubicBezTo>
                <a:cubicBezTo>
                  <a:pt x="191" y="87"/>
                  <a:pt x="191" y="87"/>
                  <a:pt x="191" y="86"/>
                </a:cubicBezTo>
                <a:close/>
                <a:moveTo>
                  <a:pt x="200" y="103"/>
                </a:moveTo>
                <a:cubicBezTo>
                  <a:pt x="200" y="104"/>
                  <a:pt x="199" y="103"/>
                  <a:pt x="199" y="103"/>
                </a:cubicBezTo>
                <a:cubicBezTo>
                  <a:pt x="199" y="103"/>
                  <a:pt x="200" y="103"/>
                  <a:pt x="200" y="103"/>
                </a:cubicBezTo>
                <a:close/>
                <a:moveTo>
                  <a:pt x="202" y="107"/>
                </a:moveTo>
                <a:cubicBezTo>
                  <a:pt x="203" y="107"/>
                  <a:pt x="201" y="108"/>
                  <a:pt x="202" y="107"/>
                </a:cubicBezTo>
                <a:close/>
                <a:moveTo>
                  <a:pt x="198" y="103"/>
                </a:moveTo>
                <a:cubicBezTo>
                  <a:pt x="198" y="103"/>
                  <a:pt x="197" y="104"/>
                  <a:pt x="197" y="103"/>
                </a:cubicBezTo>
                <a:cubicBezTo>
                  <a:pt x="198" y="103"/>
                  <a:pt x="198" y="103"/>
                  <a:pt x="198" y="103"/>
                </a:cubicBezTo>
                <a:cubicBezTo>
                  <a:pt x="198" y="103"/>
                  <a:pt x="198" y="103"/>
                  <a:pt x="198" y="103"/>
                </a:cubicBezTo>
                <a:close/>
                <a:moveTo>
                  <a:pt x="197" y="103"/>
                </a:moveTo>
                <a:cubicBezTo>
                  <a:pt x="197" y="103"/>
                  <a:pt x="196" y="104"/>
                  <a:pt x="197" y="103"/>
                </a:cubicBezTo>
                <a:close/>
                <a:moveTo>
                  <a:pt x="196" y="103"/>
                </a:moveTo>
                <a:cubicBezTo>
                  <a:pt x="197" y="103"/>
                  <a:pt x="196" y="103"/>
                  <a:pt x="196" y="103"/>
                </a:cubicBezTo>
                <a:cubicBezTo>
                  <a:pt x="195" y="103"/>
                  <a:pt x="196" y="103"/>
                  <a:pt x="196" y="103"/>
                </a:cubicBezTo>
                <a:close/>
                <a:moveTo>
                  <a:pt x="196" y="108"/>
                </a:moveTo>
                <a:cubicBezTo>
                  <a:pt x="196" y="108"/>
                  <a:pt x="195" y="107"/>
                  <a:pt x="196" y="107"/>
                </a:cubicBezTo>
                <a:cubicBezTo>
                  <a:pt x="196" y="107"/>
                  <a:pt x="196" y="107"/>
                  <a:pt x="196" y="108"/>
                </a:cubicBezTo>
                <a:close/>
                <a:moveTo>
                  <a:pt x="184" y="88"/>
                </a:moveTo>
                <a:cubicBezTo>
                  <a:pt x="185" y="88"/>
                  <a:pt x="184" y="88"/>
                  <a:pt x="184" y="88"/>
                </a:cubicBezTo>
                <a:close/>
                <a:moveTo>
                  <a:pt x="194" y="107"/>
                </a:moveTo>
                <a:cubicBezTo>
                  <a:pt x="195" y="108"/>
                  <a:pt x="194" y="108"/>
                  <a:pt x="194" y="107"/>
                </a:cubicBezTo>
                <a:cubicBezTo>
                  <a:pt x="194" y="107"/>
                  <a:pt x="194" y="107"/>
                  <a:pt x="194" y="107"/>
                </a:cubicBezTo>
                <a:close/>
                <a:moveTo>
                  <a:pt x="181" y="87"/>
                </a:moveTo>
                <a:cubicBezTo>
                  <a:pt x="179" y="87"/>
                  <a:pt x="177" y="88"/>
                  <a:pt x="176" y="87"/>
                </a:cubicBezTo>
                <a:cubicBezTo>
                  <a:pt x="176" y="87"/>
                  <a:pt x="177" y="87"/>
                  <a:pt x="177" y="87"/>
                </a:cubicBezTo>
                <a:cubicBezTo>
                  <a:pt x="177" y="87"/>
                  <a:pt x="177" y="87"/>
                  <a:pt x="178" y="87"/>
                </a:cubicBezTo>
                <a:cubicBezTo>
                  <a:pt x="178" y="87"/>
                  <a:pt x="178" y="87"/>
                  <a:pt x="178" y="86"/>
                </a:cubicBezTo>
                <a:cubicBezTo>
                  <a:pt x="179" y="87"/>
                  <a:pt x="180" y="87"/>
                  <a:pt x="181" y="87"/>
                </a:cubicBezTo>
                <a:close/>
                <a:moveTo>
                  <a:pt x="187" y="105"/>
                </a:moveTo>
                <a:cubicBezTo>
                  <a:pt x="187" y="106"/>
                  <a:pt x="185" y="106"/>
                  <a:pt x="185" y="106"/>
                </a:cubicBezTo>
                <a:cubicBezTo>
                  <a:pt x="185" y="105"/>
                  <a:pt x="184" y="107"/>
                  <a:pt x="184" y="106"/>
                </a:cubicBezTo>
                <a:cubicBezTo>
                  <a:pt x="184" y="105"/>
                  <a:pt x="185" y="106"/>
                  <a:pt x="185" y="105"/>
                </a:cubicBezTo>
                <a:cubicBezTo>
                  <a:pt x="186" y="106"/>
                  <a:pt x="186" y="105"/>
                  <a:pt x="187" y="105"/>
                </a:cubicBezTo>
                <a:close/>
                <a:moveTo>
                  <a:pt x="183" y="106"/>
                </a:moveTo>
                <a:cubicBezTo>
                  <a:pt x="184" y="106"/>
                  <a:pt x="183" y="106"/>
                  <a:pt x="183" y="106"/>
                </a:cubicBezTo>
                <a:close/>
                <a:moveTo>
                  <a:pt x="182" y="106"/>
                </a:moveTo>
                <a:cubicBezTo>
                  <a:pt x="181" y="106"/>
                  <a:pt x="182" y="105"/>
                  <a:pt x="182" y="106"/>
                </a:cubicBezTo>
                <a:cubicBezTo>
                  <a:pt x="183" y="105"/>
                  <a:pt x="182" y="106"/>
                  <a:pt x="182" y="106"/>
                </a:cubicBezTo>
                <a:close/>
                <a:moveTo>
                  <a:pt x="180" y="104"/>
                </a:moveTo>
                <a:cubicBezTo>
                  <a:pt x="181" y="104"/>
                  <a:pt x="180" y="104"/>
                  <a:pt x="180" y="104"/>
                </a:cubicBezTo>
                <a:cubicBezTo>
                  <a:pt x="180" y="104"/>
                  <a:pt x="180" y="104"/>
                  <a:pt x="180" y="104"/>
                </a:cubicBezTo>
                <a:close/>
                <a:moveTo>
                  <a:pt x="179" y="104"/>
                </a:moveTo>
                <a:cubicBezTo>
                  <a:pt x="180" y="104"/>
                  <a:pt x="180" y="104"/>
                  <a:pt x="179" y="104"/>
                </a:cubicBezTo>
                <a:cubicBezTo>
                  <a:pt x="179" y="104"/>
                  <a:pt x="179" y="104"/>
                  <a:pt x="179" y="104"/>
                </a:cubicBezTo>
                <a:close/>
                <a:moveTo>
                  <a:pt x="179" y="104"/>
                </a:moveTo>
                <a:cubicBezTo>
                  <a:pt x="179" y="104"/>
                  <a:pt x="178" y="104"/>
                  <a:pt x="178" y="104"/>
                </a:cubicBezTo>
                <a:cubicBezTo>
                  <a:pt x="178" y="104"/>
                  <a:pt x="178" y="104"/>
                  <a:pt x="179" y="104"/>
                </a:cubicBezTo>
                <a:close/>
                <a:moveTo>
                  <a:pt x="175" y="104"/>
                </a:moveTo>
                <a:cubicBezTo>
                  <a:pt x="175" y="104"/>
                  <a:pt x="175" y="104"/>
                  <a:pt x="174" y="105"/>
                </a:cubicBezTo>
                <a:cubicBezTo>
                  <a:pt x="174" y="104"/>
                  <a:pt x="174" y="104"/>
                  <a:pt x="174" y="104"/>
                </a:cubicBezTo>
                <a:cubicBezTo>
                  <a:pt x="174" y="104"/>
                  <a:pt x="175" y="104"/>
                  <a:pt x="175" y="104"/>
                </a:cubicBezTo>
                <a:close/>
                <a:moveTo>
                  <a:pt x="165" y="87"/>
                </a:moveTo>
                <a:cubicBezTo>
                  <a:pt x="165" y="87"/>
                  <a:pt x="165" y="87"/>
                  <a:pt x="166" y="87"/>
                </a:cubicBezTo>
                <a:cubicBezTo>
                  <a:pt x="165" y="87"/>
                  <a:pt x="165" y="87"/>
                  <a:pt x="165" y="87"/>
                </a:cubicBezTo>
                <a:close/>
                <a:moveTo>
                  <a:pt x="168" y="93"/>
                </a:moveTo>
                <a:cubicBezTo>
                  <a:pt x="168" y="94"/>
                  <a:pt x="168" y="94"/>
                  <a:pt x="168" y="94"/>
                </a:cubicBezTo>
                <a:cubicBezTo>
                  <a:pt x="167" y="94"/>
                  <a:pt x="167" y="94"/>
                  <a:pt x="166" y="94"/>
                </a:cubicBezTo>
                <a:cubicBezTo>
                  <a:pt x="166" y="93"/>
                  <a:pt x="167" y="93"/>
                  <a:pt x="168" y="93"/>
                </a:cubicBezTo>
                <a:close/>
                <a:moveTo>
                  <a:pt x="178" y="118"/>
                </a:moveTo>
                <a:cubicBezTo>
                  <a:pt x="178" y="118"/>
                  <a:pt x="178" y="118"/>
                  <a:pt x="178" y="119"/>
                </a:cubicBezTo>
                <a:cubicBezTo>
                  <a:pt x="178" y="119"/>
                  <a:pt x="178" y="119"/>
                  <a:pt x="178" y="119"/>
                </a:cubicBezTo>
                <a:cubicBezTo>
                  <a:pt x="178" y="119"/>
                  <a:pt x="178" y="118"/>
                  <a:pt x="178" y="118"/>
                </a:cubicBezTo>
                <a:cubicBezTo>
                  <a:pt x="178" y="118"/>
                  <a:pt x="178" y="118"/>
                  <a:pt x="178" y="118"/>
                </a:cubicBezTo>
                <a:close/>
                <a:moveTo>
                  <a:pt x="157" y="89"/>
                </a:moveTo>
                <a:cubicBezTo>
                  <a:pt x="157" y="89"/>
                  <a:pt x="156" y="89"/>
                  <a:pt x="156" y="88"/>
                </a:cubicBezTo>
                <a:cubicBezTo>
                  <a:pt x="156" y="88"/>
                  <a:pt x="156" y="88"/>
                  <a:pt x="157" y="88"/>
                </a:cubicBezTo>
                <a:cubicBezTo>
                  <a:pt x="157" y="88"/>
                  <a:pt x="157" y="88"/>
                  <a:pt x="157" y="89"/>
                </a:cubicBezTo>
                <a:close/>
                <a:moveTo>
                  <a:pt x="155" y="88"/>
                </a:moveTo>
                <a:cubicBezTo>
                  <a:pt x="155" y="88"/>
                  <a:pt x="155" y="88"/>
                  <a:pt x="156" y="88"/>
                </a:cubicBezTo>
                <a:cubicBezTo>
                  <a:pt x="155" y="89"/>
                  <a:pt x="155" y="88"/>
                  <a:pt x="155" y="88"/>
                </a:cubicBezTo>
                <a:close/>
                <a:moveTo>
                  <a:pt x="155" y="103"/>
                </a:moveTo>
                <a:cubicBezTo>
                  <a:pt x="155" y="103"/>
                  <a:pt x="155" y="104"/>
                  <a:pt x="155" y="104"/>
                </a:cubicBezTo>
                <a:cubicBezTo>
                  <a:pt x="155" y="104"/>
                  <a:pt x="155" y="104"/>
                  <a:pt x="155" y="104"/>
                </a:cubicBezTo>
                <a:cubicBezTo>
                  <a:pt x="155" y="103"/>
                  <a:pt x="155" y="104"/>
                  <a:pt x="155" y="103"/>
                </a:cubicBezTo>
                <a:close/>
                <a:moveTo>
                  <a:pt x="145" y="96"/>
                </a:moveTo>
                <a:cubicBezTo>
                  <a:pt x="145" y="96"/>
                  <a:pt x="145" y="97"/>
                  <a:pt x="144" y="97"/>
                </a:cubicBezTo>
                <a:cubicBezTo>
                  <a:pt x="144" y="96"/>
                  <a:pt x="145" y="96"/>
                  <a:pt x="145" y="96"/>
                </a:cubicBezTo>
                <a:close/>
                <a:moveTo>
                  <a:pt x="166" y="241"/>
                </a:moveTo>
                <a:cubicBezTo>
                  <a:pt x="166" y="241"/>
                  <a:pt x="166" y="241"/>
                  <a:pt x="166" y="241"/>
                </a:cubicBezTo>
                <a:cubicBezTo>
                  <a:pt x="166" y="241"/>
                  <a:pt x="166" y="241"/>
                  <a:pt x="166" y="241"/>
                </a:cubicBezTo>
                <a:close/>
                <a:moveTo>
                  <a:pt x="165" y="241"/>
                </a:moveTo>
                <a:cubicBezTo>
                  <a:pt x="165" y="242"/>
                  <a:pt x="164" y="241"/>
                  <a:pt x="164" y="241"/>
                </a:cubicBezTo>
                <a:cubicBezTo>
                  <a:pt x="164" y="241"/>
                  <a:pt x="165" y="241"/>
                  <a:pt x="165" y="241"/>
                </a:cubicBezTo>
                <a:close/>
                <a:moveTo>
                  <a:pt x="160" y="244"/>
                </a:moveTo>
                <a:cubicBezTo>
                  <a:pt x="160" y="244"/>
                  <a:pt x="159" y="244"/>
                  <a:pt x="159" y="244"/>
                </a:cubicBezTo>
                <a:cubicBezTo>
                  <a:pt x="159" y="244"/>
                  <a:pt x="159" y="244"/>
                  <a:pt x="160" y="244"/>
                </a:cubicBezTo>
                <a:close/>
                <a:moveTo>
                  <a:pt x="132" y="221"/>
                </a:moveTo>
                <a:cubicBezTo>
                  <a:pt x="132" y="221"/>
                  <a:pt x="132" y="222"/>
                  <a:pt x="132" y="221"/>
                </a:cubicBezTo>
                <a:close/>
                <a:moveTo>
                  <a:pt x="95" y="186"/>
                </a:moveTo>
                <a:cubicBezTo>
                  <a:pt x="96" y="186"/>
                  <a:pt x="94" y="188"/>
                  <a:pt x="94" y="187"/>
                </a:cubicBezTo>
                <a:cubicBezTo>
                  <a:pt x="94" y="187"/>
                  <a:pt x="95" y="186"/>
                  <a:pt x="95" y="186"/>
                </a:cubicBezTo>
                <a:close/>
                <a:moveTo>
                  <a:pt x="93" y="188"/>
                </a:moveTo>
                <a:cubicBezTo>
                  <a:pt x="93" y="188"/>
                  <a:pt x="93" y="188"/>
                  <a:pt x="93" y="188"/>
                </a:cubicBezTo>
                <a:close/>
                <a:moveTo>
                  <a:pt x="91" y="186"/>
                </a:moveTo>
                <a:cubicBezTo>
                  <a:pt x="91" y="186"/>
                  <a:pt x="91" y="186"/>
                  <a:pt x="91" y="186"/>
                </a:cubicBezTo>
                <a:close/>
                <a:moveTo>
                  <a:pt x="114" y="236"/>
                </a:moveTo>
                <a:cubicBezTo>
                  <a:pt x="114" y="236"/>
                  <a:pt x="113" y="236"/>
                  <a:pt x="114" y="236"/>
                </a:cubicBezTo>
                <a:close/>
                <a:moveTo>
                  <a:pt x="94" y="213"/>
                </a:moveTo>
                <a:cubicBezTo>
                  <a:pt x="94" y="213"/>
                  <a:pt x="93" y="213"/>
                  <a:pt x="93" y="213"/>
                </a:cubicBezTo>
                <a:cubicBezTo>
                  <a:pt x="94" y="213"/>
                  <a:pt x="94" y="213"/>
                  <a:pt x="94" y="213"/>
                </a:cubicBezTo>
                <a:close/>
                <a:moveTo>
                  <a:pt x="91" y="213"/>
                </a:moveTo>
                <a:cubicBezTo>
                  <a:pt x="92" y="212"/>
                  <a:pt x="91" y="212"/>
                  <a:pt x="92" y="212"/>
                </a:cubicBezTo>
                <a:cubicBezTo>
                  <a:pt x="92" y="213"/>
                  <a:pt x="93" y="213"/>
                  <a:pt x="93" y="213"/>
                </a:cubicBezTo>
                <a:cubicBezTo>
                  <a:pt x="93" y="213"/>
                  <a:pt x="93" y="213"/>
                  <a:pt x="92" y="214"/>
                </a:cubicBezTo>
                <a:cubicBezTo>
                  <a:pt x="92" y="213"/>
                  <a:pt x="92" y="214"/>
                  <a:pt x="92" y="213"/>
                </a:cubicBezTo>
                <a:cubicBezTo>
                  <a:pt x="91" y="213"/>
                  <a:pt x="91" y="213"/>
                  <a:pt x="91" y="214"/>
                </a:cubicBezTo>
                <a:cubicBezTo>
                  <a:pt x="90" y="213"/>
                  <a:pt x="89" y="213"/>
                  <a:pt x="87" y="213"/>
                </a:cubicBezTo>
                <a:cubicBezTo>
                  <a:pt x="87" y="213"/>
                  <a:pt x="87" y="213"/>
                  <a:pt x="87" y="213"/>
                </a:cubicBezTo>
                <a:cubicBezTo>
                  <a:pt x="89" y="213"/>
                  <a:pt x="90" y="213"/>
                  <a:pt x="91" y="213"/>
                </a:cubicBezTo>
                <a:close/>
                <a:moveTo>
                  <a:pt x="78" y="209"/>
                </a:moveTo>
                <a:cubicBezTo>
                  <a:pt x="79" y="209"/>
                  <a:pt x="78" y="210"/>
                  <a:pt x="77" y="210"/>
                </a:cubicBezTo>
                <a:cubicBezTo>
                  <a:pt x="77" y="209"/>
                  <a:pt x="78" y="209"/>
                  <a:pt x="78" y="209"/>
                </a:cubicBezTo>
                <a:close/>
                <a:moveTo>
                  <a:pt x="66" y="194"/>
                </a:moveTo>
                <a:cubicBezTo>
                  <a:pt x="66" y="194"/>
                  <a:pt x="66" y="194"/>
                  <a:pt x="66" y="194"/>
                </a:cubicBezTo>
                <a:cubicBezTo>
                  <a:pt x="66" y="194"/>
                  <a:pt x="66" y="194"/>
                  <a:pt x="66" y="194"/>
                </a:cubicBezTo>
                <a:cubicBezTo>
                  <a:pt x="65" y="194"/>
                  <a:pt x="65" y="194"/>
                  <a:pt x="65" y="194"/>
                </a:cubicBezTo>
                <a:cubicBezTo>
                  <a:pt x="65" y="194"/>
                  <a:pt x="66" y="194"/>
                  <a:pt x="66" y="194"/>
                </a:cubicBezTo>
                <a:close/>
                <a:moveTo>
                  <a:pt x="64" y="194"/>
                </a:moveTo>
                <a:cubicBezTo>
                  <a:pt x="64" y="194"/>
                  <a:pt x="63" y="194"/>
                  <a:pt x="64" y="194"/>
                </a:cubicBezTo>
                <a:close/>
                <a:moveTo>
                  <a:pt x="59" y="186"/>
                </a:moveTo>
                <a:cubicBezTo>
                  <a:pt x="59" y="186"/>
                  <a:pt x="59" y="186"/>
                  <a:pt x="60" y="187"/>
                </a:cubicBezTo>
                <a:cubicBezTo>
                  <a:pt x="59" y="187"/>
                  <a:pt x="59" y="186"/>
                  <a:pt x="59" y="186"/>
                </a:cubicBezTo>
                <a:close/>
                <a:moveTo>
                  <a:pt x="36" y="155"/>
                </a:moveTo>
                <a:cubicBezTo>
                  <a:pt x="36" y="155"/>
                  <a:pt x="35" y="156"/>
                  <a:pt x="35" y="155"/>
                </a:cubicBezTo>
                <a:cubicBezTo>
                  <a:pt x="35" y="155"/>
                  <a:pt x="36" y="155"/>
                  <a:pt x="36" y="155"/>
                </a:cubicBezTo>
                <a:close/>
                <a:moveTo>
                  <a:pt x="557" y="110"/>
                </a:moveTo>
                <a:cubicBezTo>
                  <a:pt x="557" y="111"/>
                  <a:pt x="558" y="112"/>
                  <a:pt x="559" y="112"/>
                </a:cubicBezTo>
                <a:cubicBezTo>
                  <a:pt x="560" y="111"/>
                  <a:pt x="558" y="108"/>
                  <a:pt x="557" y="110"/>
                </a:cubicBezTo>
                <a:close/>
                <a:moveTo>
                  <a:pt x="530" y="102"/>
                </a:moveTo>
                <a:cubicBezTo>
                  <a:pt x="529" y="102"/>
                  <a:pt x="530" y="102"/>
                  <a:pt x="530" y="102"/>
                </a:cubicBezTo>
                <a:close/>
                <a:moveTo>
                  <a:pt x="528" y="102"/>
                </a:moveTo>
                <a:cubicBezTo>
                  <a:pt x="528" y="102"/>
                  <a:pt x="528" y="102"/>
                  <a:pt x="528" y="102"/>
                </a:cubicBezTo>
                <a:close/>
                <a:moveTo>
                  <a:pt x="519" y="85"/>
                </a:moveTo>
                <a:cubicBezTo>
                  <a:pt x="518" y="85"/>
                  <a:pt x="518" y="86"/>
                  <a:pt x="519" y="85"/>
                </a:cubicBezTo>
                <a:close/>
                <a:moveTo>
                  <a:pt x="512" y="86"/>
                </a:moveTo>
                <a:cubicBezTo>
                  <a:pt x="512" y="86"/>
                  <a:pt x="513" y="86"/>
                  <a:pt x="512" y="86"/>
                </a:cubicBezTo>
                <a:close/>
                <a:moveTo>
                  <a:pt x="520" y="101"/>
                </a:moveTo>
                <a:cubicBezTo>
                  <a:pt x="520" y="102"/>
                  <a:pt x="521" y="101"/>
                  <a:pt x="520" y="101"/>
                </a:cubicBezTo>
                <a:close/>
                <a:moveTo>
                  <a:pt x="511" y="86"/>
                </a:moveTo>
                <a:cubicBezTo>
                  <a:pt x="511" y="86"/>
                  <a:pt x="512" y="86"/>
                  <a:pt x="512" y="86"/>
                </a:cubicBezTo>
                <a:cubicBezTo>
                  <a:pt x="511" y="86"/>
                  <a:pt x="511" y="86"/>
                  <a:pt x="511" y="86"/>
                </a:cubicBezTo>
                <a:close/>
                <a:moveTo>
                  <a:pt x="519" y="101"/>
                </a:moveTo>
                <a:cubicBezTo>
                  <a:pt x="519" y="101"/>
                  <a:pt x="519" y="101"/>
                  <a:pt x="519" y="101"/>
                </a:cubicBezTo>
                <a:cubicBezTo>
                  <a:pt x="519" y="101"/>
                  <a:pt x="519" y="101"/>
                  <a:pt x="519" y="101"/>
                </a:cubicBezTo>
                <a:close/>
                <a:moveTo>
                  <a:pt x="509" y="86"/>
                </a:moveTo>
                <a:cubicBezTo>
                  <a:pt x="509" y="86"/>
                  <a:pt x="510" y="86"/>
                  <a:pt x="510" y="86"/>
                </a:cubicBezTo>
                <a:cubicBezTo>
                  <a:pt x="510" y="85"/>
                  <a:pt x="509" y="86"/>
                  <a:pt x="509" y="86"/>
                </a:cubicBezTo>
                <a:close/>
                <a:moveTo>
                  <a:pt x="506" y="86"/>
                </a:moveTo>
                <a:cubicBezTo>
                  <a:pt x="506" y="86"/>
                  <a:pt x="507" y="86"/>
                  <a:pt x="507" y="86"/>
                </a:cubicBezTo>
                <a:cubicBezTo>
                  <a:pt x="506" y="86"/>
                  <a:pt x="506" y="86"/>
                  <a:pt x="506" y="86"/>
                </a:cubicBezTo>
                <a:close/>
                <a:moveTo>
                  <a:pt x="504" y="83"/>
                </a:moveTo>
                <a:cubicBezTo>
                  <a:pt x="504" y="83"/>
                  <a:pt x="505" y="83"/>
                  <a:pt x="504" y="83"/>
                </a:cubicBezTo>
                <a:cubicBezTo>
                  <a:pt x="504" y="83"/>
                  <a:pt x="504" y="83"/>
                  <a:pt x="504" y="83"/>
                </a:cubicBezTo>
                <a:close/>
                <a:moveTo>
                  <a:pt x="504" y="88"/>
                </a:moveTo>
                <a:cubicBezTo>
                  <a:pt x="505" y="88"/>
                  <a:pt x="505" y="88"/>
                  <a:pt x="505" y="88"/>
                </a:cubicBezTo>
                <a:cubicBezTo>
                  <a:pt x="505" y="88"/>
                  <a:pt x="505" y="87"/>
                  <a:pt x="505" y="87"/>
                </a:cubicBezTo>
                <a:cubicBezTo>
                  <a:pt x="505" y="87"/>
                  <a:pt x="504" y="87"/>
                  <a:pt x="504" y="88"/>
                </a:cubicBezTo>
                <a:close/>
                <a:moveTo>
                  <a:pt x="507" y="99"/>
                </a:moveTo>
                <a:cubicBezTo>
                  <a:pt x="508" y="99"/>
                  <a:pt x="508" y="99"/>
                  <a:pt x="508" y="99"/>
                </a:cubicBezTo>
                <a:cubicBezTo>
                  <a:pt x="508" y="98"/>
                  <a:pt x="508" y="99"/>
                  <a:pt x="507" y="99"/>
                </a:cubicBezTo>
                <a:close/>
                <a:moveTo>
                  <a:pt x="506" y="99"/>
                </a:moveTo>
                <a:cubicBezTo>
                  <a:pt x="506" y="100"/>
                  <a:pt x="507" y="100"/>
                  <a:pt x="507" y="99"/>
                </a:cubicBezTo>
                <a:cubicBezTo>
                  <a:pt x="507" y="99"/>
                  <a:pt x="507" y="99"/>
                  <a:pt x="506" y="99"/>
                </a:cubicBezTo>
                <a:close/>
                <a:moveTo>
                  <a:pt x="499" y="86"/>
                </a:moveTo>
                <a:cubicBezTo>
                  <a:pt x="499" y="87"/>
                  <a:pt x="500" y="86"/>
                  <a:pt x="500" y="86"/>
                </a:cubicBezTo>
                <a:cubicBezTo>
                  <a:pt x="499" y="86"/>
                  <a:pt x="499" y="85"/>
                  <a:pt x="499" y="86"/>
                </a:cubicBezTo>
                <a:close/>
                <a:moveTo>
                  <a:pt x="591" y="260"/>
                </a:moveTo>
                <a:cubicBezTo>
                  <a:pt x="590" y="261"/>
                  <a:pt x="591" y="260"/>
                  <a:pt x="591" y="260"/>
                </a:cubicBezTo>
                <a:close/>
                <a:moveTo>
                  <a:pt x="495" y="83"/>
                </a:moveTo>
                <a:cubicBezTo>
                  <a:pt x="495" y="83"/>
                  <a:pt x="495" y="83"/>
                  <a:pt x="495" y="83"/>
                </a:cubicBezTo>
                <a:cubicBezTo>
                  <a:pt x="496" y="83"/>
                  <a:pt x="496" y="83"/>
                  <a:pt x="496" y="83"/>
                </a:cubicBezTo>
                <a:cubicBezTo>
                  <a:pt x="496" y="83"/>
                  <a:pt x="496" y="83"/>
                  <a:pt x="496" y="83"/>
                </a:cubicBezTo>
                <a:cubicBezTo>
                  <a:pt x="495" y="83"/>
                  <a:pt x="495" y="83"/>
                  <a:pt x="495" y="83"/>
                </a:cubicBezTo>
                <a:close/>
                <a:moveTo>
                  <a:pt x="503" y="98"/>
                </a:moveTo>
                <a:cubicBezTo>
                  <a:pt x="503" y="99"/>
                  <a:pt x="504" y="98"/>
                  <a:pt x="503" y="98"/>
                </a:cubicBezTo>
                <a:close/>
                <a:moveTo>
                  <a:pt x="503" y="98"/>
                </a:moveTo>
                <a:cubicBezTo>
                  <a:pt x="502" y="98"/>
                  <a:pt x="502" y="100"/>
                  <a:pt x="503" y="99"/>
                </a:cubicBezTo>
                <a:cubicBezTo>
                  <a:pt x="503" y="99"/>
                  <a:pt x="503" y="98"/>
                  <a:pt x="503" y="98"/>
                </a:cubicBezTo>
                <a:close/>
                <a:moveTo>
                  <a:pt x="495" y="86"/>
                </a:moveTo>
                <a:cubicBezTo>
                  <a:pt x="496" y="86"/>
                  <a:pt x="496" y="86"/>
                  <a:pt x="496" y="87"/>
                </a:cubicBezTo>
                <a:cubicBezTo>
                  <a:pt x="496" y="86"/>
                  <a:pt x="496" y="86"/>
                  <a:pt x="496" y="86"/>
                </a:cubicBezTo>
                <a:cubicBezTo>
                  <a:pt x="496" y="86"/>
                  <a:pt x="496" y="86"/>
                  <a:pt x="496" y="86"/>
                </a:cubicBezTo>
                <a:cubicBezTo>
                  <a:pt x="496" y="86"/>
                  <a:pt x="496" y="86"/>
                  <a:pt x="495" y="86"/>
                </a:cubicBezTo>
                <a:close/>
                <a:moveTo>
                  <a:pt x="502" y="99"/>
                </a:moveTo>
                <a:cubicBezTo>
                  <a:pt x="501" y="99"/>
                  <a:pt x="502" y="99"/>
                  <a:pt x="502" y="99"/>
                </a:cubicBezTo>
                <a:close/>
                <a:moveTo>
                  <a:pt x="501" y="98"/>
                </a:moveTo>
                <a:cubicBezTo>
                  <a:pt x="501" y="99"/>
                  <a:pt x="502" y="98"/>
                  <a:pt x="501" y="98"/>
                </a:cubicBezTo>
                <a:close/>
                <a:moveTo>
                  <a:pt x="494" y="86"/>
                </a:moveTo>
                <a:cubicBezTo>
                  <a:pt x="493" y="86"/>
                  <a:pt x="493" y="86"/>
                  <a:pt x="493" y="86"/>
                </a:cubicBezTo>
                <a:cubicBezTo>
                  <a:pt x="493" y="86"/>
                  <a:pt x="493" y="86"/>
                  <a:pt x="494" y="86"/>
                </a:cubicBezTo>
                <a:close/>
                <a:moveTo>
                  <a:pt x="499" y="98"/>
                </a:moveTo>
                <a:cubicBezTo>
                  <a:pt x="499" y="99"/>
                  <a:pt x="500" y="99"/>
                  <a:pt x="500" y="99"/>
                </a:cubicBezTo>
                <a:cubicBezTo>
                  <a:pt x="500" y="98"/>
                  <a:pt x="499" y="98"/>
                  <a:pt x="499" y="98"/>
                </a:cubicBezTo>
                <a:close/>
                <a:moveTo>
                  <a:pt x="489" y="82"/>
                </a:moveTo>
                <a:cubicBezTo>
                  <a:pt x="489" y="82"/>
                  <a:pt x="489" y="82"/>
                  <a:pt x="489" y="82"/>
                </a:cubicBezTo>
                <a:close/>
                <a:moveTo>
                  <a:pt x="497" y="98"/>
                </a:moveTo>
                <a:cubicBezTo>
                  <a:pt x="497" y="99"/>
                  <a:pt x="498" y="98"/>
                  <a:pt x="497" y="98"/>
                </a:cubicBezTo>
                <a:close/>
                <a:moveTo>
                  <a:pt x="497" y="98"/>
                </a:moveTo>
                <a:cubicBezTo>
                  <a:pt x="497" y="99"/>
                  <a:pt x="496" y="99"/>
                  <a:pt x="496" y="99"/>
                </a:cubicBezTo>
                <a:cubicBezTo>
                  <a:pt x="496" y="99"/>
                  <a:pt x="496" y="99"/>
                  <a:pt x="497" y="99"/>
                </a:cubicBezTo>
                <a:cubicBezTo>
                  <a:pt x="497" y="99"/>
                  <a:pt x="497" y="99"/>
                  <a:pt x="497" y="99"/>
                </a:cubicBezTo>
                <a:cubicBezTo>
                  <a:pt x="497" y="99"/>
                  <a:pt x="497" y="98"/>
                  <a:pt x="497" y="98"/>
                </a:cubicBezTo>
                <a:close/>
                <a:moveTo>
                  <a:pt x="496" y="98"/>
                </a:moveTo>
                <a:cubicBezTo>
                  <a:pt x="496" y="98"/>
                  <a:pt x="497" y="98"/>
                  <a:pt x="497" y="98"/>
                </a:cubicBezTo>
                <a:cubicBezTo>
                  <a:pt x="496" y="98"/>
                  <a:pt x="496" y="98"/>
                  <a:pt x="496" y="98"/>
                </a:cubicBezTo>
                <a:close/>
                <a:moveTo>
                  <a:pt x="487" y="83"/>
                </a:moveTo>
                <a:cubicBezTo>
                  <a:pt x="487" y="83"/>
                  <a:pt x="488" y="84"/>
                  <a:pt x="488" y="84"/>
                </a:cubicBezTo>
                <a:cubicBezTo>
                  <a:pt x="488" y="84"/>
                  <a:pt x="488" y="84"/>
                  <a:pt x="488" y="84"/>
                </a:cubicBezTo>
                <a:cubicBezTo>
                  <a:pt x="488" y="83"/>
                  <a:pt x="488" y="83"/>
                  <a:pt x="487" y="83"/>
                </a:cubicBezTo>
                <a:close/>
                <a:moveTo>
                  <a:pt x="490" y="90"/>
                </a:moveTo>
                <a:cubicBezTo>
                  <a:pt x="490" y="90"/>
                  <a:pt x="491" y="90"/>
                  <a:pt x="491" y="89"/>
                </a:cubicBezTo>
                <a:cubicBezTo>
                  <a:pt x="490" y="90"/>
                  <a:pt x="490" y="89"/>
                  <a:pt x="490" y="90"/>
                </a:cubicBezTo>
                <a:close/>
                <a:moveTo>
                  <a:pt x="489" y="88"/>
                </a:moveTo>
                <a:cubicBezTo>
                  <a:pt x="489" y="88"/>
                  <a:pt x="489" y="88"/>
                  <a:pt x="489" y="88"/>
                </a:cubicBezTo>
                <a:cubicBezTo>
                  <a:pt x="490" y="88"/>
                  <a:pt x="490" y="88"/>
                  <a:pt x="490" y="88"/>
                </a:cubicBezTo>
                <a:cubicBezTo>
                  <a:pt x="490" y="88"/>
                  <a:pt x="489" y="88"/>
                  <a:pt x="489" y="88"/>
                </a:cubicBezTo>
                <a:close/>
                <a:moveTo>
                  <a:pt x="495" y="99"/>
                </a:moveTo>
                <a:cubicBezTo>
                  <a:pt x="495" y="99"/>
                  <a:pt x="495" y="99"/>
                  <a:pt x="495" y="99"/>
                </a:cubicBezTo>
                <a:cubicBezTo>
                  <a:pt x="495" y="99"/>
                  <a:pt x="496" y="99"/>
                  <a:pt x="496" y="99"/>
                </a:cubicBezTo>
                <a:cubicBezTo>
                  <a:pt x="495" y="99"/>
                  <a:pt x="495" y="99"/>
                  <a:pt x="495" y="99"/>
                </a:cubicBezTo>
                <a:close/>
                <a:moveTo>
                  <a:pt x="489" y="86"/>
                </a:moveTo>
                <a:cubicBezTo>
                  <a:pt x="489" y="87"/>
                  <a:pt x="489" y="87"/>
                  <a:pt x="489" y="87"/>
                </a:cubicBezTo>
                <a:cubicBezTo>
                  <a:pt x="489" y="87"/>
                  <a:pt x="489" y="87"/>
                  <a:pt x="489" y="86"/>
                </a:cubicBezTo>
                <a:cubicBezTo>
                  <a:pt x="489" y="87"/>
                  <a:pt x="489" y="86"/>
                  <a:pt x="489" y="86"/>
                </a:cubicBezTo>
                <a:close/>
                <a:moveTo>
                  <a:pt x="488" y="86"/>
                </a:moveTo>
                <a:cubicBezTo>
                  <a:pt x="488" y="86"/>
                  <a:pt x="488" y="87"/>
                  <a:pt x="488" y="86"/>
                </a:cubicBezTo>
                <a:close/>
                <a:moveTo>
                  <a:pt x="493" y="98"/>
                </a:moveTo>
                <a:cubicBezTo>
                  <a:pt x="494" y="99"/>
                  <a:pt x="494" y="98"/>
                  <a:pt x="495" y="99"/>
                </a:cubicBezTo>
                <a:cubicBezTo>
                  <a:pt x="495" y="98"/>
                  <a:pt x="495" y="98"/>
                  <a:pt x="494" y="98"/>
                </a:cubicBezTo>
                <a:cubicBezTo>
                  <a:pt x="494" y="98"/>
                  <a:pt x="494" y="98"/>
                  <a:pt x="493" y="98"/>
                </a:cubicBezTo>
                <a:close/>
                <a:moveTo>
                  <a:pt x="442" y="0"/>
                </a:moveTo>
                <a:cubicBezTo>
                  <a:pt x="442" y="0"/>
                  <a:pt x="442" y="0"/>
                  <a:pt x="442" y="0"/>
                </a:cubicBezTo>
                <a:cubicBezTo>
                  <a:pt x="441" y="0"/>
                  <a:pt x="441" y="0"/>
                  <a:pt x="442" y="0"/>
                </a:cubicBezTo>
                <a:close/>
                <a:moveTo>
                  <a:pt x="487" y="88"/>
                </a:moveTo>
                <a:cubicBezTo>
                  <a:pt x="488" y="88"/>
                  <a:pt x="488" y="89"/>
                  <a:pt x="488" y="88"/>
                </a:cubicBezTo>
                <a:cubicBezTo>
                  <a:pt x="489" y="88"/>
                  <a:pt x="488" y="87"/>
                  <a:pt x="487" y="88"/>
                </a:cubicBezTo>
                <a:close/>
                <a:moveTo>
                  <a:pt x="487" y="90"/>
                </a:moveTo>
                <a:cubicBezTo>
                  <a:pt x="488" y="90"/>
                  <a:pt x="488" y="90"/>
                  <a:pt x="489" y="90"/>
                </a:cubicBezTo>
                <a:cubicBezTo>
                  <a:pt x="488" y="89"/>
                  <a:pt x="488" y="89"/>
                  <a:pt x="487" y="90"/>
                </a:cubicBezTo>
                <a:close/>
                <a:moveTo>
                  <a:pt x="487" y="87"/>
                </a:moveTo>
                <a:cubicBezTo>
                  <a:pt x="487" y="87"/>
                  <a:pt x="487" y="87"/>
                  <a:pt x="487" y="87"/>
                </a:cubicBezTo>
                <a:cubicBezTo>
                  <a:pt x="487" y="87"/>
                  <a:pt x="487" y="87"/>
                  <a:pt x="487" y="87"/>
                </a:cubicBezTo>
                <a:close/>
                <a:moveTo>
                  <a:pt x="493" y="99"/>
                </a:moveTo>
                <a:cubicBezTo>
                  <a:pt x="493" y="99"/>
                  <a:pt x="493" y="99"/>
                  <a:pt x="493" y="99"/>
                </a:cubicBezTo>
                <a:cubicBezTo>
                  <a:pt x="493" y="99"/>
                  <a:pt x="492" y="99"/>
                  <a:pt x="493" y="99"/>
                </a:cubicBezTo>
                <a:close/>
                <a:moveTo>
                  <a:pt x="480" y="77"/>
                </a:moveTo>
                <a:cubicBezTo>
                  <a:pt x="480" y="77"/>
                  <a:pt x="481" y="78"/>
                  <a:pt x="481" y="77"/>
                </a:cubicBezTo>
                <a:cubicBezTo>
                  <a:pt x="481" y="77"/>
                  <a:pt x="480" y="77"/>
                  <a:pt x="480" y="77"/>
                </a:cubicBezTo>
                <a:close/>
                <a:moveTo>
                  <a:pt x="490" y="93"/>
                </a:moveTo>
                <a:cubicBezTo>
                  <a:pt x="490" y="93"/>
                  <a:pt x="489" y="93"/>
                  <a:pt x="489" y="93"/>
                </a:cubicBezTo>
                <a:cubicBezTo>
                  <a:pt x="489" y="93"/>
                  <a:pt x="489" y="94"/>
                  <a:pt x="490" y="93"/>
                </a:cubicBezTo>
                <a:close/>
                <a:moveTo>
                  <a:pt x="484" y="84"/>
                </a:moveTo>
                <a:cubicBezTo>
                  <a:pt x="483" y="84"/>
                  <a:pt x="484" y="84"/>
                  <a:pt x="484" y="84"/>
                </a:cubicBezTo>
                <a:close/>
                <a:moveTo>
                  <a:pt x="485" y="88"/>
                </a:moveTo>
                <a:cubicBezTo>
                  <a:pt x="486" y="88"/>
                  <a:pt x="486" y="88"/>
                  <a:pt x="486" y="88"/>
                </a:cubicBezTo>
                <a:cubicBezTo>
                  <a:pt x="486" y="88"/>
                  <a:pt x="486" y="88"/>
                  <a:pt x="486" y="87"/>
                </a:cubicBezTo>
                <a:cubicBezTo>
                  <a:pt x="486" y="87"/>
                  <a:pt x="486" y="87"/>
                  <a:pt x="485" y="88"/>
                </a:cubicBezTo>
                <a:close/>
                <a:moveTo>
                  <a:pt x="489" y="93"/>
                </a:moveTo>
                <a:cubicBezTo>
                  <a:pt x="489" y="93"/>
                  <a:pt x="488" y="94"/>
                  <a:pt x="489" y="93"/>
                </a:cubicBezTo>
                <a:close/>
                <a:moveTo>
                  <a:pt x="491" y="98"/>
                </a:moveTo>
                <a:cubicBezTo>
                  <a:pt x="491" y="98"/>
                  <a:pt x="491" y="98"/>
                  <a:pt x="491" y="98"/>
                </a:cubicBezTo>
                <a:cubicBezTo>
                  <a:pt x="491" y="98"/>
                  <a:pt x="491" y="98"/>
                  <a:pt x="490" y="98"/>
                </a:cubicBezTo>
                <a:cubicBezTo>
                  <a:pt x="491" y="99"/>
                  <a:pt x="491" y="98"/>
                  <a:pt x="491" y="98"/>
                </a:cubicBezTo>
                <a:close/>
                <a:moveTo>
                  <a:pt x="484" y="86"/>
                </a:moveTo>
                <a:cubicBezTo>
                  <a:pt x="484" y="87"/>
                  <a:pt x="483" y="88"/>
                  <a:pt x="482" y="87"/>
                </a:cubicBezTo>
                <a:cubicBezTo>
                  <a:pt x="482" y="87"/>
                  <a:pt x="483" y="87"/>
                  <a:pt x="483" y="86"/>
                </a:cubicBezTo>
                <a:cubicBezTo>
                  <a:pt x="482" y="87"/>
                  <a:pt x="482" y="86"/>
                  <a:pt x="481" y="87"/>
                </a:cubicBezTo>
                <a:cubicBezTo>
                  <a:pt x="482" y="87"/>
                  <a:pt x="482" y="87"/>
                  <a:pt x="482" y="87"/>
                </a:cubicBezTo>
                <a:cubicBezTo>
                  <a:pt x="482" y="88"/>
                  <a:pt x="481" y="88"/>
                  <a:pt x="481" y="88"/>
                </a:cubicBezTo>
                <a:cubicBezTo>
                  <a:pt x="482" y="89"/>
                  <a:pt x="486" y="89"/>
                  <a:pt x="484" y="86"/>
                </a:cubicBezTo>
                <a:close/>
                <a:moveTo>
                  <a:pt x="484" y="90"/>
                </a:moveTo>
                <a:cubicBezTo>
                  <a:pt x="485" y="90"/>
                  <a:pt x="485" y="90"/>
                  <a:pt x="485" y="90"/>
                </a:cubicBezTo>
                <a:cubicBezTo>
                  <a:pt x="485" y="90"/>
                  <a:pt x="484" y="90"/>
                  <a:pt x="484" y="90"/>
                </a:cubicBezTo>
                <a:close/>
                <a:moveTo>
                  <a:pt x="476" y="78"/>
                </a:moveTo>
                <a:cubicBezTo>
                  <a:pt x="476" y="79"/>
                  <a:pt x="477" y="79"/>
                  <a:pt x="478" y="79"/>
                </a:cubicBezTo>
                <a:cubicBezTo>
                  <a:pt x="477" y="78"/>
                  <a:pt x="476" y="78"/>
                  <a:pt x="476" y="78"/>
                </a:cubicBezTo>
                <a:close/>
                <a:moveTo>
                  <a:pt x="487" y="98"/>
                </a:moveTo>
                <a:cubicBezTo>
                  <a:pt x="487" y="99"/>
                  <a:pt x="488" y="99"/>
                  <a:pt x="488" y="98"/>
                </a:cubicBezTo>
                <a:cubicBezTo>
                  <a:pt x="488" y="98"/>
                  <a:pt x="488" y="98"/>
                  <a:pt x="487" y="98"/>
                </a:cubicBezTo>
                <a:close/>
                <a:moveTo>
                  <a:pt x="487" y="98"/>
                </a:moveTo>
                <a:cubicBezTo>
                  <a:pt x="487" y="98"/>
                  <a:pt x="488" y="98"/>
                  <a:pt x="487" y="98"/>
                </a:cubicBezTo>
                <a:close/>
                <a:moveTo>
                  <a:pt x="482" y="90"/>
                </a:moveTo>
                <a:cubicBezTo>
                  <a:pt x="483" y="90"/>
                  <a:pt x="483" y="90"/>
                  <a:pt x="483" y="90"/>
                </a:cubicBezTo>
                <a:cubicBezTo>
                  <a:pt x="483" y="90"/>
                  <a:pt x="483" y="90"/>
                  <a:pt x="483" y="90"/>
                </a:cubicBezTo>
                <a:cubicBezTo>
                  <a:pt x="483" y="90"/>
                  <a:pt x="483" y="90"/>
                  <a:pt x="483" y="90"/>
                </a:cubicBezTo>
                <a:cubicBezTo>
                  <a:pt x="483" y="90"/>
                  <a:pt x="483" y="90"/>
                  <a:pt x="482" y="90"/>
                </a:cubicBezTo>
                <a:close/>
                <a:moveTo>
                  <a:pt x="480" y="87"/>
                </a:moveTo>
                <a:cubicBezTo>
                  <a:pt x="480" y="87"/>
                  <a:pt x="480" y="87"/>
                  <a:pt x="480" y="86"/>
                </a:cubicBezTo>
                <a:cubicBezTo>
                  <a:pt x="480" y="86"/>
                  <a:pt x="480" y="86"/>
                  <a:pt x="480" y="87"/>
                </a:cubicBezTo>
                <a:close/>
                <a:moveTo>
                  <a:pt x="481" y="90"/>
                </a:moveTo>
                <a:cubicBezTo>
                  <a:pt x="481" y="90"/>
                  <a:pt x="481" y="90"/>
                  <a:pt x="481" y="90"/>
                </a:cubicBezTo>
                <a:cubicBezTo>
                  <a:pt x="482" y="90"/>
                  <a:pt x="482" y="90"/>
                  <a:pt x="482" y="90"/>
                </a:cubicBezTo>
                <a:cubicBezTo>
                  <a:pt x="482" y="90"/>
                  <a:pt x="482" y="90"/>
                  <a:pt x="482" y="89"/>
                </a:cubicBezTo>
                <a:cubicBezTo>
                  <a:pt x="482" y="90"/>
                  <a:pt x="481" y="90"/>
                  <a:pt x="481" y="90"/>
                </a:cubicBezTo>
                <a:close/>
                <a:moveTo>
                  <a:pt x="462" y="53"/>
                </a:moveTo>
                <a:cubicBezTo>
                  <a:pt x="462" y="52"/>
                  <a:pt x="461" y="53"/>
                  <a:pt x="461" y="53"/>
                </a:cubicBezTo>
                <a:cubicBezTo>
                  <a:pt x="461" y="54"/>
                  <a:pt x="462" y="54"/>
                  <a:pt x="462" y="53"/>
                </a:cubicBezTo>
                <a:close/>
                <a:moveTo>
                  <a:pt x="474" y="78"/>
                </a:moveTo>
                <a:cubicBezTo>
                  <a:pt x="474" y="79"/>
                  <a:pt x="475" y="78"/>
                  <a:pt x="475" y="78"/>
                </a:cubicBezTo>
                <a:cubicBezTo>
                  <a:pt x="475" y="78"/>
                  <a:pt x="475" y="78"/>
                  <a:pt x="475" y="78"/>
                </a:cubicBezTo>
                <a:cubicBezTo>
                  <a:pt x="475" y="78"/>
                  <a:pt x="474" y="78"/>
                  <a:pt x="474" y="78"/>
                </a:cubicBezTo>
                <a:close/>
                <a:moveTo>
                  <a:pt x="479" y="87"/>
                </a:moveTo>
                <a:cubicBezTo>
                  <a:pt x="478" y="88"/>
                  <a:pt x="477" y="88"/>
                  <a:pt x="476" y="89"/>
                </a:cubicBezTo>
                <a:cubicBezTo>
                  <a:pt x="478" y="88"/>
                  <a:pt x="479" y="89"/>
                  <a:pt x="481" y="88"/>
                </a:cubicBezTo>
                <a:cubicBezTo>
                  <a:pt x="480" y="87"/>
                  <a:pt x="479" y="88"/>
                  <a:pt x="479" y="87"/>
                </a:cubicBezTo>
                <a:close/>
                <a:moveTo>
                  <a:pt x="480" y="89"/>
                </a:moveTo>
                <a:cubicBezTo>
                  <a:pt x="480" y="91"/>
                  <a:pt x="481" y="90"/>
                  <a:pt x="481" y="89"/>
                </a:cubicBezTo>
                <a:cubicBezTo>
                  <a:pt x="481" y="89"/>
                  <a:pt x="480" y="90"/>
                  <a:pt x="480" y="89"/>
                </a:cubicBezTo>
                <a:close/>
                <a:moveTo>
                  <a:pt x="476" y="82"/>
                </a:moveTo>
                <a:cubicBezTo>
                  <a:pt x="475" y="82"/>
                  <a:pt x="476" y="82"/>
                  <a:pt x="476" y="82"/>
                </a:cubicBezTo>
                <a:close/>
                <a:moveTo>
                  <a:pt x="482" y="93"/>
                </a:moveTo>
                <a:cubicBezTo>
                  <a:pt x="482" y="94"/>
                  <a:pt x="483" y="93"/>
                  <a:pt x="482" y="93"/>
                </a:cubicBezTo>
                <a:close/>
                <a:moveTo>
                  <a:pt x="460" y="53"/>
                </a:moveTo>
                <a:cubicBezTo>
                  <a:pt x="460" y="53"/>
                  <a:pt x="460" y="54"/>
                  <a:pt x="460" y="54"/>
                </a:cubicBezTo>
                <a:cubicBezTo>
                  <a:pt x="460" y="54"/>
                  <a:pt x="460" y="53"/>
                  <a:pt x="461" y="53"/>
                </a:cubicBezTo>
                <a:cubicBezTo>
                  <a:pt x="460" y="53"/>
                  <a:pt x="460" y="53"/>
                  <a:pt x="460" y="53"/>
                </a:cubicBezTo>
                <a:close/>
                <a:moveTo>
                  <a:pt x="476" y="84"/>
                </a:moveTo>
                <a:cubicBezTo>
                  <a:pt x="476" y="84"/>
                  <a:pt x="476" y="84"/>
                  <a:pt x="476" y="84"/>
                </a:cubicBezTo>
                <a:close/>
                <a:moveTo>
                  <a:pt x="473" y="78"/>
                </a:moveTo>
                <a:cubicBezTo>
                  <a:pt x="473" y="79"/>
                  <a:pt x="473" y="79"/>
                  <a:pt x="473" y="79"/>
                </a:cubicBezTo>
                <a:cubicBezTo>
                  <a:pt x="473" y="78"/>
                  <a:pt x="473" y="78"/>
                  <a:pt x="473" y="78"/>
                </a:cubicBezTo>
                <a:close/>
                <a:moveTo>
                  <a:pt x="470" y="78"/>
                </a:moveTo>
                <a:cubicBezTo>
                  <a:pt x="471" y="78"/>
                  <a:pt x="471" y="79"/>
                  <a:pt x="472" y="79"/>
                </a:cubicBezTo>
                <a:cubicBezTo>
                  <a:pt x="471" y="78"/>
                  <a:pt x="471" y="78"/>
                  <a:pt x="471" y="78"/>
                </a:cubicBezTo>
                <a:cubicBezTo>
                  <a:pt x="471" y="78"/>
                  <a:pt x="472" y="78"/>
                  <a:pt x="472" y="77"/>
                </a:cubicBezTo>
                <a:cubicBezTo>
                  <a:pt x="472" y="77"/>
                  <a:pt x="471" y="77"/>
                  <a:pt x="470" y="78"/>
                </a:cubicBezTo>
                <a:close/>
                <a:moveTo>
                  <a:pt x="458" y="54"/>
                </a:moveTo>
                <a:cubicBezTo>
                  <a:pt x="458" y="54"/>
                  <a:pt x="459" y="54"/>
                  <a:pt x="459" y="53"/>
                </a:cubicBezTo>
                <a:cubicBezTo>
                  <a:pt x="459" y="53"/>
                  <a:pt x="458" y="53"/>
                  <a:pt x="458" y="54"/>
                </a:cubicBezTo>
                <a:close/>
                <a:moveTo>
                  <a:pt x="480" y="94"/>
                </a:moveTo>
                <a:cubicBezTo>
                  <a:pt x="480" y="93"/>
                  <a:pt x="480" y="94"/>
                  <a:pt x="480" y="93"/>
                </a:cubicBezTo>
                <a:cubicBezTo>
                  <a:pt x="480" y="93"/>
                  <a:pt x="480" y="93"/>
                  <a:pt x="480" y="94"/>
                </a:cubicBezTo>
                <a:close/>
                <a:moveTo>
                  <a:pt x="472" y="79"/>
                </a:moveTo>
                <a:cubicBezTo>
                  <a:pt x="472" y="79"/>
                  <a:pt x="472" y="79"/>
                  <a:pt x="472" y="79"/>
                </a:cubicBezTo>
                <a:close/>
                <a:moveTo>
                  <a:pt x="473" y="82"/>
                </a:moveTo>
                <a:cubicBezTo>
                  <a:pt x="473" y="82"/>
                  <a:pt x="474" y="82"/>
                  <a:pt x="474" y="82"/>
                </a:cubicBezTo>
                <a:cubicBezTo>
                  <a:pt x="473" y="82"/>
                  <a:pt x="473" y="82"/>
                  <a:pt x="473" y="82"/>
                </a:cubicBezTo>
                <a:close/>
                <a:moveTo>
                  <a:pt x="474" y="84"/>
                </a:moveTo>
                <a:cubicBezTo>
                  <a:pt x="474" y="84"/>
                  <a:pt x="474" y="84"/>
                  <a:pt x="474" y="84"/>
                </a:cubicBezTo>
                <a:cubicBezTo>
                  <a:pt x="474" y="84"/>
                  <a:pt x="474" y="84"/>
                  <a:pt x="474" y="84"/>
                </a:cubicBezTo>
                <a:cubicBezTo>
                  <a:pt x="474" y="84"/>
                  <a:pt x="474" y="84"/>
                  <a:pt x="474" y="84"/>
                </a:cubicBezTo>
                <a:cubicBezTo>
                  <a:pt x="474" y="84"/>
                  <a:pt x="474" y="84"/>
                  <a:pt x="474" y="84"/>
                </a:cubicBezTo>
                <a:close/>
                <a:moveTo>
                  <a:pt x="469" y="75"/>
                </a:moveTo>
                <a:cubicBezTo>
                  <a:pt x="469" y="75"/>
                  <a:pt x="470" y="75"/>
                  <a:pt x="469" y="75"/>
                </a:cubicBezTo>
                <a:cubicBezTo>
                  <a:pt x="469" y="75"/>
                  <a:pt x="469" y="75"/>
                  <a:pt x="469" y="75"/>
                </a:cubicBezTo>
                <a:close/>
                <a:moveTo>
                  <a:pt x="473" y="82"/>
                </a:moveTo>
                <a:cubicBezTo>
                  <a:pt x="473" y="82"/>
                  <a:pt x="473" y="82"/>
                  <a:pt x="473" y="82"/>
                </a:cubicBezTo>
                <a:close/>
                <a:moveTo>
                  <a:pt x="468" y="77"/>
                </a:moveTo>
                <a:cubicBezTo>
                  <a:pt x="469" y="78"/>
                  <a:pt x="469" y="78"/>
                  <a:pt x="470" y="77"/>
                </a:cubicBezTo>
                <a:cubicBezTo>
                  <a:pt x="470" y="77"/>
                  <a:pt x="469" y="77"/>
                  <a:pt x="468" y="77"/>
                </a:cubicBezTo>
                <a:close/>
                <a:moveTo>
                  <a:pt x="478" y="93"/>
                </a:moveTo>
                <a:cubicBezTo>
                  <a:pt x="479" y="93"/>
                  <a:pt x="478" y="94"/>
                  <a:pt x="478" y="93"/>
                </a:cubicBezTo>
                <a:close/>
                <a:moveTo>
                  <a:pt x="457" y="53"/>
                </a:moveTo>
                <a:cubicBezTo>
                  <a:pt x="456" y="52"/>
                  <a:pt x="454" y="53"/>
                  <a:pt x="453" y="53"/>
                </a:cubicBezTo>
                <a:cubicBezTo>
                  <a:pt x="452" y="53"/>
                  <a:pt x="450" y="52"/>
                  <a:pt x="450" y="54"/>
                </a:cubicBezTo>
                <a:cubicBezTo>
                  <a:pt x="452" y="54"/>
                  <a:pt x="454" y="54"/>
                  <a:pt x="457" y="54"/>
                </a:cubicBezTo>
                <a:cubicBezTo>
                  <a:pt x="457" y="53"/>
                  <a:pt x="457" y="53"/>
                  <a:pt x="457" y="53"/>
                </a:cubicBezTo>
                <a:close/>
                <a:moveTo>
                  <a:pt x="472" y="88"/>
                </a:moveTo>
                <a:cubicBezTo>
                  <a:pt x="473" y="89"/>
                  <a:pt x="474" y="89"/>
                  <a:pt x="475" y="88"/>
                </a:cubicBezTo>
                <a:cubicBezTo>
                  <a:pt x="475" y="87"/>
                  <a:pt x="473" y="88"/>
                  <a:pt x="472" y="87"/>
                </a:cubicBezTo>
                <a:cubicBezTo>
                  <a:pt x="472" y="87"/>
                  <a:pt x="472" y="88"/>
                  <a:pt x="471" y="88"/>
                </a:cubicBezTo>
                <a:cubicBezTo>
                  <a:pt x="471" y="87"/>
                  <a:pt x="469" y="88"/>
                  <a:pt x="469" y="87"/>
                </a:cubicBezTo>
                <a:cubicBezTo>
                  <a:pt x="468" y="88"/>
                  <a:pt x="468" y="88"/>
                  <a:pt x="467" y="88"/>
                </a:cubicBezTo>
                <a:cubicBezTo>
                  <a:pt x="467" y="89"/>
                  <a:pt x="468" y="89"/>
                  <a:pt x="469" y="88"/>
                </a:cubicBezTo>
                <a:cubicBezTo>
                  <a:pt x="469" y="89"/>
                  <a:pt x="470" y="88"/>
                  <a:pt x="471" y="89"/>
                </a:cubicBezTo>
                <a:cubicBezTo>
                  <a:pt x="472" y="89"/>
                  <a:pt x="471" y="88"/>
                  <a:pt x="472" y="88"/>
                </a:cubicBezTo>
                <a:close/>
                <a:moveTo>
                  <a:pt x="470" y="80"/>
                </a:moveTo>
                <a:cubicBezTo>
                  <a:pt x="470" y="81"/>
                  <a:pt x="471" y="81"/>
                  <a:pt x="471" y="81"/>
                </a:cubicBezTo>
                <a:cubicBezTo>
                  <a:pt x="471" y="80"/>
                  <a:pt x="470" y="80"/>
                  <a:pt x="470" y="80"/>
                </a:cubicBezTo>
                <a:close/>
                <a:moveTo>
                  <a:pt x="472" y="83"/>
                </a:moveTo>
                <a:cubicBezTo>
                  <a:pt x="472" y="83"/>
                  <a:pt x="472" y="83"/>
                  <a:pt x="472" y="83"/>
                </a:cubicBezTo>
                <a:cubicBezTo>
                  <a:pt x="472" y="83"/>
                  <a:pt x="472" y="83"/>
                  <a:pt x="473" y="83"/>
                </a:cubicBezTo>
                <a:cubicBezTo>
                  <a:pt x="472" y="83"/>
                  <a:pt x="472" y="83"/>
                  <a:pt x="472" y="83"/>
                </a:cubicBezTo>
                <a:cubicBezTo>
                  <a:pt x="472" y="83"/>
                  <a:pt x="472" y="83"/>
                  <a:pt x="472" y="83"/>
                </a:cubicBezTo>
                <a:close/>
                <a:moveTo>
                  <a:pt x="466" y="75"/>
                </a:moveTo>
                <a:cubicBezTo>
                  <a:pt x="466" y="75"/>
                  <a:pt x="467" y="75"/>
                  <a:pt x="467" y="76"/>
                </a:cubicBezTo>
                <a:cubicBezTo>
                  <a:pt x="467" y="75"/>
                  <a:pt x="468" y="75"/>
                  <a:pt x="468" y="75"/>
                </a:cubicBezTo>
                <a:cubicBezTo>
                  <a:pt x="467" y="75"/>
                  <a:pt x="466" y="74"/>
                  <a:pt x="466" y="75"/>
                </a:cubicBezTo>
                <a:close/>
                <a:moveTo>
                  <a:pt x="469" y="79"/>
                </a:moveTo>
                <a:cubicBezTo>
                  <a:pt x="469" y="79"/>
                  <a:pt x="470" y="79"/>
                  <a:pt x="470" y="79"/>
                </a:cubicBezTo>
                <a:cubicBezTo>
                  <a:pt x="470" y="78"/>
                  <a:pt x="470" y="78"/>
                  <a:pt x="470" y="78"/>
                </a:cubicBezTo>
                <a:cubicBezTo>
                  <a:pt x="469" y="78"/>
                  <a:pt x="469" y="79"/>
                  <a:pt x="469" y="79"/>
                </a:cubicBezTo>
                <a:close/>
                <a:moveTo>
                  <a:pt x="475" y="90"/>
                </a:moveTo>
                <a:cubicBezTo>
                  <a:pt x="475" y="90"/>
                  <a:pt x="476" y="90"/>
                  <a:pt x="476" y="90"/>
                </a:cubicBezTo>
                <a:cubicBezTo>
                  <a:pt x="475" y="90"/>
                  <a:pt x="475" y="90"/>
                  <a:pt x="475" y="90"/>
                </a:cubicBezTo>
                <a:close/>
                <a:moveTo>
                  <a:pt x="479" y="96"/>
                </a:moveTo>
                <a:cubicBezTo>
                  <a:pt x="479" y="95"/>
                  <a:pt x="479" y="96"/>
                  <a:pt x="479" y="96"/>
                </a:cubicBezTo>
                <a:close/>
                <a:moveTo>
                  <a:pt x="471" y="83"/>
                </a:moveTo>
                <a:cubicBezTo>
                  <a:pt x="471" y="83"/>
                  <a:pt x="471" y="83"/>
                  <a:pt x="471" y="83"/>
                </a:cubicBezTo>
                <a:cubicBezTo>
                  <a:pt x="472" y="83"/>
                  <a:pt x="472" y="83"/>
                  <a:pt x="472" y="83"/>
                </a:cubicBezTo>
                <a:cubicBezTo>
                  <a:pt x="472" y="83"/>
                  <a:pt x="471" y="83"/>
                  <a:pt x="471" y="83"/>
                </a:cubicBezTo>
                <a:close/>
                <a:moveTo>
                  <a:pt x="468" y="76"/>
                </a:moveTo>
                <a:cubicBezTo>
                  <a:pt x="467" y="76"/>
                  <a:pt x="468" y="76"/>
                  <a:pt x="468" y="76"/>
                </a:cubicBezTo>
                <a:close/>
                <a:moveTo>
                  <a:pt x="471" y="84"/>
                </a:moveTo>
                <a:cubicBezTo>
                  <a:pt x="472" y="84"/>
                  <a:pt x="472" y="84"/>
                  <a:pt x="472" y="84"/>
                </a:cubicBezTo>
                <a:cubicBezTo>
                  <a:pt x="471" y="84"/>
                  <a:pt x="471" y="84"/>
                  <a:pt x="471" y="84"/>
                </a:cubicBezTo>
                <a:close/>
                <a:moveTo>
                  <a:pt x="467" y="77"/>
                </a:moveTo>
                <a:cubicBezTo>
                  <a:pt x="467" y="77"/>
                  <a:pt x="468" y="77"/>
                  <a:pt x="468" y="77"/>
                </a:cubicBezTo>
                <a:cubicBezTo>
                  <a:pt x="468" y="77"/>
                  <a:pt x="468" y="77"/>
                  <a:pt x="468" y="77"/>
                </a:cubicBezTo>
                <a:cubicBezTo>
                  <a:pt x="468" y="77"/>
                  <a:pt x="468" y="77"/>
                  <a:pt x="468" y="77"/>
                </a:cubicBezTo>
                <a:cubicBezTo>
                  <a:pt x="468" y="77"/>
                  <a:pt x="468" y="77"/>
                  <a:pt x="467" y="77"/>
                </a:cubicBezTo>
                <a:close/>
                <a:moveTo>
                  <a:pt x="456" y="57"/>
                </a:moveTo>
                <a:cubicBezTo>
                  <a:pt x="456" y="57"/>
                  <a:pt x="456" y="57"/>
                  <a:pt x="456" y="56"/>
                </a:cubicBezTo>
                <a:cubicBezTo>
                  <a:pt x="456" y="56"/>
                  <a:pt x="456" y="56"/>
                  <a:pt x="456" y="57"/>
                </a:cubicBezTo>
                <a:close/>
                <a:moveTo>
                  <a:pt x="475" y="94"/>
                </a:moveTo>
                <a:cubicBezTo>
                  <a:pt x="475" y="93"/>
                  <a:pt x="475" y="94"/>
                  <a:pt x="476" y="94"/>
                </a:cubicBezTo>
                <a:cubicBezTo>
                  <a:pt x="476" y="93"/>
                  <a:pt x="475" y="93"/>
                  <a:pt x="475" y="94"/>
                </a:cubicBezTo>
                <a:close/>
                <a:moveTo>
                  <a:pt x="470" y="84"/>
                </a:moveTo>
                <a:cubicBezTo>
                  <a:pt x="470" y="84"/>
                  <a:pt x="470" y="84"/>
                  <a:pt x="470" y="85"/>
                </a:cubicBezTo>
                <a:cubicBezTo>
                  <a:pt x="470" y="85"/>
                  <a:pt x="470" y="84"/>
                  <a:pt x="470" y="84"/>
                </a:cubicBezTo>
                <a:cubicBezTo>
                  <a:pt x="470" y="84"/>
                  <a:pt x="470" y="84"/>
                  <a:pt x="470" y="84"/>
                </a:cubicBezTo>
                <a:cubicBezTo>
                  <a:pt x="470" y="84"/>
                  <a:pt x="470" y="84"/>
                  <a:pt x="470" y="84"/>
                </a:cubicBezTo>
                <a:close/>
                <a:moveTo>
                  <a:pt x="473" y="90"/>
                </a:moveTo>
                <a:cubicBezTo>
                  <a:pt x="473" y="90"/>
                  <a:pt x="473" y="90"/>
                  <a:pt x="473" y="90"/>
                </a:cubicBezTo>
                <a:close/>
                <a:moveTo>
                  <a:pt x="466" y="78"/>
                </a:moveTo>
                <a:cubicBezTo>
                  <a:pt x="466" y="78"/>
                  <a:pt x="467" y="78"/>
                  <a:pt x="467" y="78"/>
                </a:cubicBezTo>
                <a:cubicBezTo>
                  <a:pt x="466" y="78"/>
                  <a:pt x="466" y="78"/>
                  <a:pt x="466" y="78"/>
                </a:cubicBezTo>
                <a:close/>
                <a:moveTo>
                  <a:pt x="472" y="90"/>
                </a:moveTo>
                <a:cubicBezTo>
                  <a:pt x="472" y="90"/>
                  <a:pt x="473" y="90"/>
                  <a:pt x="473" y="90"/>
                </a:cubicBezTo>
                <a:cubicBezTo>
                  <a:pt x="473" y="90"/>
                  <a:pt x="472" y="90"/>
                  <a:pt x="472" y="90"/>
                </a:cubicBezTo>
                <a:close/>
                <a:moveTo>
                  <a:pt x="475" y="96"/>
                </a:moveTo>
                <a:cubicBezTo>
                  <a:pt x="475" y="96"/>
                  <a:pt x="475" y="96"/>
                  <a:pt x="476" y="96"/>
                </a:cubicBezTo>
                <a:cubicBezTo>
                  <a:pt x="476" y="95"/>
                  <a:pt x="475" y="95"/>
                  <a:pt x="475" y="96"/>
                </a:cubicBezTo>
                <a:close/>
                <a:moveTo>
                  <a:pt x="463" y="75"/>
                </a:moveTo>
                <a:cubicBezTo>
                  <a:pt x="464" y="75"/>
                  <a:pt x="464" y="75"/>
                  <a:pt x="465" y="75"/>
                </a:cubicBezTo>
                <a:cubicBezTo>
                  <a:pt x="464" y="75"/>
                  <a:pt x="463" y="74"/>
                  <a:pt x="463" y="75"/>
                </a:cubicBezTo>
                <a:close/>
                <a:moveTo>
                  <a:pt x="468" y="82"/>
                </a:moveTo>
                <a:cubicBezTo>
                  <a:pt x="468" y="82"/>
                  <a:pt x="468" y="82"/>
                  <a:pt x="468" y="82"/>
                </a:cubicBezTo>
                <a:close/>
                <a:moveTo>
                  <a:pt x="467" y="90"/>
                </a:moveTo>
                <a:cubicBezTo>
                  <a:pt x="468" y="91"/>
                  <a:pt x="470" y="90"/>
                  <a:pt x="471" y="90"/>
                </a:cubicBezTo>
                <a:cubicBezTo>
                  <a:pt x="471" y="89"/>
                  <a:pt x="471" y="89"/>
                  <a:pt x="471" y="89"/>
                </a:cubicBezTo>
                <a:cubicBezTo>
                  <a:pt x="470" y="90"/>
                  <a:pt x="468" y="90"/>
                  <a:pt x="467" y="90"/>
                </a:cubicBezTo>
                <a:close/>
                <a:moveTo>
                  <a:pt x="462" y="74"/>
                </a:moveTo>
                <a:cubicBezTo>
                  <a:pt x="462" y="74"/>
                  <a:pt x="462" y="75"/>
                  <a:pt x="462" y="75"/>
                </a:cubicBezTo>
                <a:cubicBezTo>
                  <a:pt x="462" y="75"/>
                  <a:pt x="462" y="75"/>
                  <a:pt x="462" y="75"/>
                </a:cubicBezTo>
                <a:cubicBezTo>
                  <a:pt x="462" y="75"/>
                  <a:pt x="462" y="75"/>
                  <a:pt x="462" y="75"/>
                </a:cubicBezTo>
                <a:cubicBezTo>
                  <a:pt x="462" y="75"/>
                  <a:pt x="462" y="74"/>
                  <a:pt x="462" y="74"/>
                </a:cubicBezTo>
                <a:close/>
                <a:moveTo>
                  <a:pt x="465" y="82"/>
                </a:moveTo>
                <a:cubicBezTo>
                  <a:pt x="465" y="82"/>
                  <a:pt x="466" y="82"/>
                  <a:pt x="465" y="82"/>
                </a:cubicBezTo>
                <a:close/>
                <a:moveTo>
                  <a:pt x="460" y="75"/>
                </a:moveTo>
                <a:cubicBezTo>
                  <a:pt x="460" y="75"/>
                  <a:pt x="461" y="75"/>
                  <a:pt x="461" y="75"/>
                </a:cubicBezTo>
                <a:cubicBezTo>
                  <a:pt x="461" y="75"/>
                  <a:pt x="461" y="74"/>
                  <a:pt x="460" y="75"/>
                </a:cubicBezTo>
                <a:close/>
                <a:moveTo>
                  <a:pt x="465" y="84"/>
                </a:moveTo>
                <a:cubicBezTo>
                  <a:pt x="465" y="84"/>
                  <a:pt x="466" y="84"/>
                  <a:pt x="466" y="84"/>
                </a:cubicBezTo>
                <a:cubicBezTo>
                  <a:pt x="466" y="84"/>
                  <a:pt x="466" y="84"/>
                  <a:pt x="465" y="84"/>
                </a:cubicBezTo>
                <a:close/>
                <a:moveTo>
                  <a:pt x="464" y="82"/>
                </a:moveTo>
                <a:cubicBezTo>
                  <a:pt x="464" y="82"/>
                  <a:pt x="465" y="82"/>
                  <a:pt x="465" y="82"/>
                </a:cubicBezTo>
                <a:cubicBezTo>
                  <a:pt x="464" y="82"/>
                  <a:pt x="464" y="82"/>
                  <a:pt x="464" y="82"/>
                </a:cubicBezTo>
                <a:close/>
                <a:moveTo>
                  <a:pt x="469" y="91"/>
                </a:moveTo>
                <a:cubicBezTo>
                  <a:pt x="469" y="91"/>
                  <a:pt x="470" y="91"/>
                  <a:pt x="469" y="91"/>
                </a:cubicBezTo>
                <a:close/>
                <a:moveTo>
                  <a:pt x="463" y="88"/>
                </a:moveTo>
                <a:cubicBezTo>
                  <a:pt x="462" y="87"/>
                  <a:pt x="461" y="87"/>
                  <a:pt x="460" y="87"/>
                </a:cubicBezTo>
                <a:cubicBezTo>
                  <a:pt x="460" y="87"/>
                  <a:pt x="461" y="87"/>
                  <a:pt x="461" y="87"/>
                </a:cubicBezTo>
                <a:cubicBezTo>
                  <a:pt x="461" y="88"/>
                  <a:pt x="460" y="88"/>
                  <a:pt x="461" y="88"/>
                </a:cubicBezTo>
                <a:cubicBezTo>
                  <a:pt x="462" y="89"/>
                  <a:pt x="462" y="89"/>
                  <a:pt x="464" y="88"/>
                </a:cubicBezTo>
                <a:cubicBezTo>
                  <a:pt x="464" y="89"/>
                  <a:pt x="465" y="89"/>
                  <a:pt x="465" y="89"/>
                </a:cubicBezTo>
                <a:cubicBezTo>
                  <a:pt x="466" y="88"/>
                  <a:pt x="465" y="88"/>
                  <a:pt x="466" y="88"/>
                </a:cubicBezTo>
                <a:cubicBezTo>
                  <a:pt x="466" y="88"/>
                  <a:pt x="466" y="87"/>
                  <a:pt x="466" y="87"/>
                </a:cubicBezTo>
                <a:cubicBezTo>
                  <a:pt x="465" y="88"/>
                  <a:pt x="464" y="86"/>
                  <a:pt x="463" y="88"/>
                </a:cubicBezTo>
                <a:close/>
                <a:moveTo>
                  <a:pt x="462" y="81"/>
                </a:moveTo>
                <a:cubicBezTo>
                  <a:pt x="461" y="81"/>
                  <a:pt x="463" y="80"/>
                  <a:pt x="462" y="81"/>
                </a:cubicBezTo>
                <a:close/>
                <a:moveTo>
                  <a:pt x="451" y="61"/>
                </a:moveTo>
                <a:cubicBezTo>
                  <a:pt x="450" y="61"/>
                  <a:pt x="452" y="61"/>
                  <a:pt x="451" y="61"/>
                </a:cubicBezTo>
                <a:close/>
                <a:moveTo>
                  <a:pt x="458" y="75"/>
                </a:moveTo>
                <a:cubicBezTo>
                  <a:pt x="458" y="75"/>
                  <a:pt x="458" y="75"/>
                  <a:pt x="458" y="75"/>
                </a:cubicBezTo>
                <a:cubicBezTo>
                  <a:pt x="459" y="75"/>
                  <a:pt x="459" y="75"/>
                  <a:pt x="459" y="75"/>
                </a:cubicBezTo>
                <a:cubicBezTo>
                  <a:pt x="459" y="75"/>
                  <a:pt x="459" y="75"/>
                  <a:pt x="459" y="75"/>
                </a:cubicBezTo>
                <a:cubicBezTo>
                  <a:pt x="459" y="75"/>
                  <a:pt x="458" y="75"/>
                  <a:pt x="458" y="75"/>
                </a:cubicBezTo>
                <a:close/>
                <a:moveTo>
                  <a:pt x="466" y="90"/>
                </a:moveTo>
                <a:cubicBezTo>
                  <a:pt x="466" y="90"/>
                  <a:pt x="467" y="90"/>
                  <a:pt x="466" y="90"/>
                </a:cubicBezTo>
                <a:close/>
                <a:moveTo>
                  <a:pt x="469" y="95"/>
                </a:moveTo>
                <a:cubicBezTo>
                  <a:pt x="469" y="95"/>
                  <a:pt x="469" y="95"/>
                  <a:pt x="469" y="95"/>
                </a:cubicBezTo>
                <a:cubicBezTo>
                  <a:pt x="469" y="95"/>
                  <a:pt x="469" y="95"/>
                  <a:pt x="469" y="95"/>
                </a:cubicBezTo>
                <a:close/>
                <a:moveTo>
                  <a:pt x="459" y="78"/>
                </a:moveTo>
                <a:cubicBezTo>
                  <a:pt x="459" y="79"/>
                  <a:pt x="459" y="79"/>
                  <a:pt x="460" y="79"/>
                </a:cubicBezTo>
                <a:cubicBezTo>
                  <a:pt x="460" y="79"/>
                  <a:pt x="459" y="79"/>
                  <a:pt x="459" y="78"/>
                </a:cubicBezTo>
                <a:close/>
                <a:moveTo>
                  <a:pt x="460" y="81"/>
                </a:moveTo>
                <a:cubicBezTo>
                  <a:pt x="460" y="81"/>
                  <a:pt x="460" y="81"/>
                  <a:pt x="460" y="81"/>
                </a:cubicBezTo>
                <a:close/>
                <a:moveTo>
                  <a:pt x="461" y="83"/>
                </a:moveTo>
                <a:cubicBezTo>
                  <a:pt x="461" y="83"/>
                  <a:pt x="460" y="82"/>
                  <a:pt x="460" y="83"/>
                </a:cubicBezTo>
                <a:cubicBezTo>
                  <a:pt x="460" y="83"/>
                  <a:pt x="461" y="83"/>
                  <a:pt x="461" y="83"/>
                </a:cubicBezTo>
                <a:close/>
                <a:moveTo>
                  <a:pt x="465" y="90"/>
                </a:moveTo>
                <a:cubicBezTo>
                  <a:pt x="464" y="90"/>
                  <a:pt x="465" y="90"/>
                  <a:pt x="465" y="90"/>
                </a:cubicBezTo>
                <a:close/>
                <a:moveTo>
                  <a:pt x="457" y="77"/>
                </a:moveTo>
                <a:cubicBezTo>
                  <a:pt x="458" y="77"/>
                  <a:pt x="458" y="77"/>
                  <a:pt x="458" y="78"/>
                </a:cubicBezTo>
                <a:cubicBezTo>
                  <a:pt x="458" y="77"/>
                  <a:pt x="458" y="78"/>
                  <a:pt x="458" y="77"/>
                </a:cubicBezTo>
                <a:cubicBezTo>
                  <a:pt x="458" y="77"/>
                  <a:pt x="458" y="77"/>
                  <a:pt x="458" y="77"/>
                </a:cubicBezTo>
                <a:cubicBezTo>
                  <a:pt x="458" y="77"/>
                  <a:pt x="458" y="77"/>
                  <a:pt x="457" y="77"/>
                </a:cubicBezTo>
                <a:close/>
                <a:moveTo>
                  <a:pt x="460" y="82"/>
                </a:moveTo>
                <a:cubicBezTo>
                  <a:pt x="460" y="82"/>
                  <a:pt x="461" y="82"/>
                  <a:pt x="460" y="82"/>
                </a:cubicBezTo>
                <a:cubicBezTo>
                  <a:pt x="460" y="82"/>
                  <a:pt x="460" y="82"/>
                  <a:pt x="460" y="82"/>
                </a:cubicBezTo>
                <a:close/>
                <a:moveTo>
                  <a:pt x="457" y="76"/>
                </a:moveTo>
                <a:cubicBezTo>
                  <a:pt x="457" y="77"/>
                  <a:pt x="457" y="77"/>
                  <a:pt x="457" y="77"/>
                </a:cubicBezTo>
                <a:cubicBezTo>
                  <a:pt x="457" y="77"/>
                  <a:pt x="457" y="77"/>
                  <a:pt x="457" y="77"/>
                </a:cubicBezTo>
                <a:cubicBezTo>
                  <a:pt x="457" y="77"/>
                  <a:pt x="457" y="76"/>
                  <a:pt x="457" y="76"/>
                </a:cubicBezTo>
                <a:cubicBezTo>
                  <a:pt x="457" y="76"/>
                  <a:pt x="457" y="76"/>
                  <a:pt x="457" y="76"/>
                </a:cubicBezTo>
                <a:close/>
                <a:moveTo>
                  <a:pt x="460" y="83"/>
                </a:moveTo>
                <a:cubicBezTo>
                  <a:pt x="460" y="82"/>
                  <a:pt x="459" y="83"/>
                  <a:pt x="460" y="83"/>
                </a:cubicBezTo>
                <a:close/>
                <a:moveTo>
                  <a:pt x="457" y="79"/>
                </a:moveTo>
                <a:cubicBezTo>
                  <a:pt x="457" y="79"/>
                  <a:pt x="457" y="79"/>
                  <a:pt x="458" y="79"/>
                </a:cubicBezTo>
                <a:cubicBezTo>
                  <a:pt x="458" y="79"/>
                  <a:pt x="457" y="79"/>
                  <a:pt x="457" y="79"/>
                </a:cubicBezTo>
                <a:cubicBezTo>
                  <a:pt x="457" y="79"/>
                  <a:pt x="457" y="79"/>
                  <a:pt x="457" y="79"/>
                </a:cubicBezTo>
                <a:close/>
                <a:moveTo>
                  <a:pt x="459" y="82"/>
                </a:moveTo>
                <a:cubicBezTo>
                  <a:pt x="459" y="82"/>
                  <a:pt x="460" y="82"/>
                  <a:pt x="459" y="82"/>
                </a:cubicBezTo>
                <a:cubicBezTo>
                  <a:pt x="459" y="82"/>
                  <a:pt x="459" y="82"/>
                  <a:pt x="459" y="82"/>
                </a:cubicBezTo>
                <a:close/>
                <a:moveTo>
                  <a:pt x="454" y="75"/>
                </a:moveTo>
                <a:cubicBezTo>
                  <a:pt x="454" y="75"/>
                  <a:pt x="455" y="75"/>
                  <a:pt x="455" y="75"/>
                </a:cubicBezTo>
                <a:cubicBezTo>
                  <a:pt x="455" y="75"/>
                  <a:pt x="455" y="75"/>
                  <a:pt x="455" y="75"/>
                </a:cubicBezTo>
                <a:cubicBezTo>
                  <a:pt x="455" y="75"/>
                  <a:pt x="455" y="75"/>
                  <a:pt x="455" y="75"/>
                </a:cubicBezTo>
                <a:cubicBezTo>
                  <a:pt x="455" y="75"/>
                  <a:pt x="455" y="75"/>
                  <a:pt x="454" y="75"/>
                </a:cubicBezTo>
                <a:close/>
                <a:moveTo>
                  <a:pt x="459" y="84"/>
                </a:moveTo>
                <a:cubicBezTo>
                  <a:pt x="459" y="84"/>
                  <a:pt x="460" y="84"/>
                  <a:pt x="460" y="84"/>
                </a:cubicBezTo>
                <a:cubicBezTo>
                  <a:pt x="459" y="84"/>
                  <a:pt x="459" y="84"/>
                  <a:pt x="459" y="84"/>
                </a:cubicBezTo>
                <a:close/>
                <a:moveTo>
                  <a:pt x="436" y="41"/>
                </a:moveTo>
                <a:cubicBezTo>
                  <a:pt x="436" y="41"/>
                  <a:pt x="437" y="41"/>
                  <a:pt x="436" y="41"/>
                </a:cubicBezTo>
                <a:close/>
                <a:moveTo>
                  <a:pt x="440" y="49"/>
                </a:moveTo>
                <a:cubicBezTo>
                  <a:pt x="440" y="49"/>
                  <a:pt x="440" y="49"/>
                  <a:pt x="440" y="49"/>
                </a:cubicBezTo>
                <a:close/>
                <a:moveTo>
                  <a:pt x="459" y="84"/>
                </a:moveTo>
                <a:cubicBezTo>
                  <a:pt x="459" y="84"/>
                  <a:pt x="459" y="85"/>
                  <a:pt x="459" y="84"/>
                </a:cubicBezTo>
                <a:close/>
                <a:moveTo>
                  <a:pt x="454" y="78"/>
                </a:moveTo>
                <a:cubicBezTo>
                  <a:pt x="455" y="79"/>
                  <a:pt x="453" y="78"/>
                  <a:pt x="453" y="79"/>
                </a:cubicBezTo>
                <a:cubicBezTo>
                  <a:pt x="454" y="80"/>
                  <a:pt x="455" y="79"/>
                  <a:pt x="456" y="79"/>
                </a:cubicBezTo>
                <a:cubicBezTo>
                  <a:pt x="456" y="79"/>
                  <a:pt x="456" y="79"/>
                  <a:pt x="456" y="79"/>
                </a:cubicBezTo>
                <a:cubicBezTo>
                  <a:pt x="455" y="79"/>
                  <a:pt x="455" y="78"/>
                  <a:pt x="454" y="78"/>
                </a:cubicBezTo>
                <a:close/>
                <a:moveTo>
                  <a:pt x="445" y="60"/>
                </a:moveTo>
                <a:cubicBezTo>
                  <a:pt x="446" y="61"/>
                  <a:pt x="446" y="60"/>
                  <a:pt x="445" y="60"/>
                </a:cubicBezTo>
                <a:close/>
                <a:moveTo>
                  <a:pt x="449" y="67"/>
                </a:moveTo>
                <a:cubicBezTo>
                  <a:pt x="449" y="68"/>
                  <a:pt x="449" y="68"/>
                  <a:pt x="449" y="68"/>
                </a:cubicBezTo>
                <a:cubicBezTo>
                  <a:pt x="450" y="68"/>
                  <a:pt x="450" y="68"/>
                  <a:pt x="450" y="67"/>
                </a:cubicBezTo>
                <a:cubicBezTo>
                  <a:pt x="450" y="67"/>
                  <a:pt x="449" y="67"/>
                  <a:pt x="449" y="67"/>
                </a:cubicBezTo>
                <a:close/>
                <a:moveTo>
                  <a:pt x="442" y="61"/>
                </a:moveTo>
                <a:cubicBezTo>
                  <a:pt x="443" y="61"/>
                  <a:pt x="444" y="61"/>
                  <a:pt x="445" y="61"/>
                </a:cubicBezTo>
                <a:cubicBezTo>
                  <a:pt x="445" y="61"/>
                  <a:pt x="445" y="61"/>
                  <a:pt x="445" y="60"/>
                </a:cubicBezTo>
                <a:cubicBezTo>
                  <a:pt x="444" y="60"/>
                  <a:pt x="443" y="60"/>
                  <a:pt x="442" y="61"/>
                </a:cubicBezTo>
                <a:close/>
                <a:moveTo>
                  <a:pt x="452" y="76"/>
                </a:moveTo>
                <a:cubicBezTo>
                  <a:pt x="453" y="76"/>
                  <a:pt x="453" y="77"/>
                  <a:pt x="454" y="76"/>
                </a:cubicBezTo>
                <a:cubicBezTo>
                  <a:pt x="453" y="76"/>
                  <a:pt x="453" y="76"/>
                  <a:pt x="453" y="75"/>
                </a:cubicBezTo>
                <a:cubicBezTo>
                  <a:pt x="453" y="75"/>
                  <a:pt x="452" y="74"/>
                  <a:pt x="451" y="75"/>
                </a:cubicBezTo>
                <a:cubicBezTo>
                  <a:pt x="451" y="75"/>
                  <a:pt x="452" y="76"/>
                  <a:pt x="452" y="76"/>
                </a:cubicBezTo>
                <a:cubicBezTo>
                  <a:pt x="452" y="76"/>
                  <a:pt x="452" y="76"/>
                  <a:pt x="452" y="76"/>
                </a:cubicBezTo>
                <a:cubicBezTo>
                  <a:pt x="452" y="76"/>
                  <a:pt x="452" y="76"/>
                  <a:pt x="452" y="76"/>
                </a:cubicBezTo>
                <a:cubicBezTo>
                  <a:pt x="452" y="76"/>
                  <a:pt x="452" y="76"/>
                  <a:pt x="452" y="76"/>
                </a:cubicBezTo>
                <a:cubicBezTo>
                  <a:pt x="452" y="76"/>
                  <a:pt x="452" y="76"/>
                  <a:pt x="452" y="76"/>
                </a:cubicBezTo>
                <a:close/>
                <a:moveTo>
                  <a:pt x="438" y="49"/>
                </a:moveTo>
                <a:cubicBezTo>
                  <a:pt x="438" y="49"/>
                  <a:pt x="439" y="49"/>
                  <a:pt x="439" y="49"/>
                </a:cubicBezTo>
                <a:cubicBezTo>
                  <a:pt x="439" y="48"/>
                  <a:pt x="438" y="48"/>
                  <a:pt x="438" y="49"/>
                </a:cubicBezTo>
                <a:close/>
                <a:moveTo>
                  <a:pt x="454" y="81"/>
                </a:moveTo>
                <a:cubicBezTo>
                  <a:pt x="455" y="81"/>
                  <a:pt x="456" y="81"/>
                  <a:pt x="456" y="81"/>
                </a:cubicBezTo>
                <a:cubicBezTo>
                  <a:pt x="455" y="81"/>
                  <a:pt x="454" y="80"/>
                  <a:pt x="454" y="81"/>
                </a:cubicBezTo>
                <a:close/>
                <a:moveTo>
                  <a:pt x="439" y="51"/>
                </a:moveTo>
                <a:cubicBezTo>
                  <a:pt x="439" y="51"/>
                  <a:pt x="439" y="51"/>
                  <a:pt x="439" y="51"/>
                </a:cubicBezTo>
                <a:close/>
                <a:moveTo>
                  <a:pt x="453" y="77"/>
                </a:moveTo>
                <a:cubicBezTo>
                  <a:pt x="453" y="78"/>
                  <a:pt x="454" y="77"/>
                  <a:pt x="453" y="77"/>
                </a:cubicBezTo>
                <a:close/>
                <a:moveTo>
                  <a:pt x="450" y="72"/>
                </a:moveTo>
                <a:cubicBezTo>
                  <a:pt x="450" y="72"/>
                  <a:pt x="450" y="72"/>
                  <a:pt x="450" y="72"/>
                </a:cubicBezTo>
                <a:cubicBezTo>
                  <a:pt x="450" y="72"/>
                  <a:pt x="450" y="72"/>
                  <a:pt x="450" y="71"/>
                </a:cubicBezTo>
                <a:cubicBezTo>
                  <a:pt x="450" y="72"/>
                  <a:pt x="450" y="72"/>
                  <a:pt x="450" y="72"/>
                </a:cubicBezTo>
                <a:close/>
                <a:moveTo>
                  <a:pt x="460" y="90"/>
                </a:moveTo>
                <a:cubicBezTo>
                  <a:pt x="459" y="91"/>
                  <a:pt x="460" y="90"/>
                  <a:pt x="460" y="90"/>
                </a:cubicBezTo>
                <a:close/>
                <a:moveTo>
                  <a:pt x="457" y="88"/>
                </a:moveTo>
                <a:cubicBezTo>
                  <a:pt x="458" y="88"/>
                  <a:pt x="458" y="88"/>
                  <a:pt x="458" y="88"/>
                </a:cubicBezTo>
                <a:cubicBezTo>
                  <a:pt x="458" y="88"/>
                  <a:pt x="458" y="87"/>
                  <a:pt x="457" y="88"/>
                </a:cubicBezTo>
                <a:close/>
                <a:moveTo>
                  <a:pt x="458" y="89"/>
                </a:moveTo>
                <a:cubicBezTo>
                  <a:pt x="458" y="89"/>
                  <a:pt x="459" y="89"/>
                  <a:pt x="459" y="89"/>
                </a:cubicBezTo>
                <a:cubicBezTo>
                  <a:pt x="459" y="88"/>
                  <a:pt x="459" y="88"/>
                  <a:pt x="459" y="88"/>
                </a:cubicBezTo>
                <a:cubicBezTo>
                  <a:pt x="458" y="88"/>
                  <a:pt x="458" y="89"/>
                  <a:pt x="458" y="89"/>
                </a:cubicBezTo>
                <a:close/>
                <a:moveTo>
                  <a:pt x="442" y="57"/>
                </a:moveTo>
                <a:cubicBezTo>
                  <a:pt x="442" y="57"/>
                  <a:pt x="441" y="57"/>
                  <a:pt x="442" y="57"/>
                </a:cubicBezTo>
                <a:close/>
                <a:moveTo>
                  <a:pt x="452" y="76"/>
                </a:moveTo>
                <a:cubicBezTo>
                  <a:pt x="452" y="76"/>
                  <a:pt x="452" y="76"/>
                  <a:pt x="452" y="76"/>
                </a:cubicBezTo>
                <a:close/>
                <a:moveTo>
                  <a:pt x="461" y="95"/>
                </a:moveTo>
                <a:cubicBezTo>
                  <a:pt x="462" y="95"/>
                  <a:pt x="462" y="95"/>
                  <a:pt x="462" y="95"/>
                </a:cubicBezTo>
                <a:cubicBezTo>
                  <a:pt x="462" y="95"/>
                  <a:pt x="461" y="95"/>
                  <a:pt x="461" y="95"/>
                </a:cubicBezTo>
                <a:close/>
                <a:moveTo>
                  <a:pt x="444" y="62"/>
                </a:moveTo>
                <a:cubicBezTo>
                  <a:pt x="444" y="62"/>
                  <a:pt x="444" y="62"/>
                  <a:pt x="444" y="62"/>
                </a:cubicBezTo>
                <a:close/>
                <a:moveTo>
                  <a:pt x="450" y="75"/>
                </a:moveTo>
                <a:cubicBezTo>
                  <a:pt x="451" y="75"/>
                  <a:pt x="451" y="75"/>
                  <a:pt x="451" y="75"/>
                </a:cubicBezTo>
                <a:cubicBezTo>
                  <a:pt x="450" y="75"/>
                  <a:pt x="450" y="75"/>
                  <a:pt x="450" y="75"/>
                </a:cubicBezTo>
                <a:close/>
                <a:moveTo>
                  <a:pt x="451" y="78"/>
                </a:moveTo>
                <a:cubicBezTo>
                  <a:pt x="451" y="78"/>
                  <a:pt x="452" y="78"/>
                  <a:pt x="452" y="78"/>
                </a:cubicBezTo>
                <a:cubicBezTo>
                  <a:pt x="452" y="77"/>
                  <a:pt x="451" y="77"/>
                  <a:pt x="451" y="78"/>
                </a:cubicBezTo>
                <a:close/>
                <a:moveTo>
                  <a:pt x="452" y="79"/>
                </a:moveTo>
                <a:cubicBezTo>
                  <a:pt x="452" y="79"/>
                  <a:pt x="452" y="79"/>
                  <a:pt x="453" y="79"/>
                </a:cubicBezTo>
                <a:cubicBezTo>
                  <a:pt x="453" y="79"/>
                  <a:pt x="453" y="79"/>
                  <a:pt x="453" y="79"/>
                </a:cubicBezTo>
                <a:cubicBezTo>
                  <a:pt x="453" y="79"/>
                  <a:pt x="453" y="79"/>
                  <a:pt x="453" y="79"/>
                </a:cubicBezTo>
                <a:cubicBezTo>
                  <a:pt x="453" y="79"/>
                  <a:pt x="452" y="79"/>
                  <a:pt x="452" y="79"/>
                </a:cubicBezTo>
                <a:close/>
                <a:moveTo>
                  <a:pt x="459" y="90"/>
                </a:moveTo>
                <a:cubicBezTo>
                  <a:pt x="458" y="91"/>
                  <a:pt x="459" y="90"/>
                  <a:pt x="459" y="90"/>
                </a:cubicBezTo>
                <a:close/>
                <a:moveTo>
                  <a:pt x="456" y="87"/>
                </a:moveTo>
                <a:cubicBezTo>
                  <a:pt x="456" y="87"/>
                  <a:pt x="457" y="87"/>
                  <a:pt x="457" y="87"/>
                </a:cubicBezTo>
                <a:cubicBezTo>
                  <a:pt x="457" y="87"/>
                  <a:pt x="456" y="87"/>
                  <a:pt x="456" y="87"/>
                </a:cubicBezTo>
                <a:close/>
                <a:moveTo>
                  <a:pt x="452" y="81"/>
                </a:moveTo>
                <a:cubicBezTo>
                  <a:pt x="452" y="81"/>
                  <a:pt x="453" y="81"/>
                  <a:pt x="453" y="81"/>
                </a:cubicBezTo>
                <a:cubicBezTo>
                  <a:pt x="453" y="81"/>
                  <a:pt x="452" y="81"/>
                  <a:pt x="452" y="81"/>
                </a:cubicBezTo>
                <a:close/>
                <a:moveTo>
                  <a:pt x="452" y="78"/>
                </a:moveTo>
                <a:cubicBezTo>
                  <a:pt x="451" y="79"/>
                  <a:pt x="451" y="79"/>
                  <a:pt x="450" y="79"/>
                </a:cubicBezTo>
                <a:cubicBezTo>
                  <a:pt x="451" y="79"/>
                  <a:pt x="451" y="79"/>
                  <a:pt x="452" y="79"/>
                </a:cubicBezTo>
                <a:cubicBezTo>
                  <a:pt x="452" y="79"/>
                  <a:pt x="452" y="79"/>
                  <a:pt x="452" y="78"/>
                </a:cubicBezTo>
                <a:close/>
                <a:moveTo>
                  <a:pt x="443" y="64"/>
                </a:moveTo>
                <a:cubicBezTo>
                  <a:pt x="443" y="65"/>
                  <a:pt x="444" y="66"/>
                  <a:pt x="443" y="66"/>
                </a:cubicBezTo>
                <a:cubicBezTo>
                  <a:pt x="444" y="67"/>
                  <a:pt x="444" y="66"/>
                  <a:pt x="444" y="66"/>
                </a:cubicBezTo>
                <a:cubicBezTo>
                  <a:pt x="444" y="65"/>
                  <a:pt x="444" y="65"/>
                  <a:pt x="443" y="64"/>
                </a:cubicBezTo>
                <a:close/>
                <a:moveTo>
                  <a:pt x="449" y="75"/>
                </a:moveTo>
                <a:cubicBezTo>
                  <a:pt x="449" y="75"/>
                  <a:pt x="449" y="75"/>
                  <a:pt x="448" y="75"/>
                </a:cubicBezTo>
                <a:cubicBezTo>
                  <a:pt x="449" y="75"/>
                  <a:pt x="449" y="75"/>
                  <a:pt x="449" y="75"/>
                </a:cubicBezTo>
                <a:close/>
                <a:moveTo>
                  <a:pt x="450" y="81"/>
                </a:moveTo>
                <a:cubicBezTo>
                  <a:pt x="451" y="81"/>
                  <a:pt x="451" y="81"/>
                  <a:pt x="452" y="81"/>
                </a:cubicBezTo>
                <a:cubicBezTo>
                  <a:pt x="452" y="80"/>
                  <a:pt x="451" y="81"/>
                  <a:pt x="450" y="81"/>
                </a:cubicBezTo>
                <a:close/>
                <a:moveTo>
                  <a:pt x="434" y="49"/>
                </a:moveTo>
                <a:cubicBezTo>
                  <a:pt x="434" y="49"/>
                  <a:pt x="434" y="49"/>
                  <a:pt x="435" y="49"/>
                </a:cubicBezTo>
                <a:cubicBezTo>
                  <a:pt x="435" y="49"/>
                  <a:pt x="434" y="49"/>
                  <a:pt x="434" y="49"/>
                </a:cubicBezTo>
                <a:cubicBezTo>
                  <a:pt x="434" y="49"/>
                  <a:pt x="434" y="49"/>
                  <a:pt x="434" y="49"/>
                </a:cubicBezTo>
                <a:close/>
                <a:moveTo>
                  <a:pt x="448" y="75"/>
                </a:moveTo>
                <a:cubicBezTo>
                  <a:pt x="448" y="76"/>
                  <a:pt x="449" y="75"/>
                  <a:pt x="448" y="75"/>
                </a:cubicBezTo>
                <a:close/>
                <a:moveTo>
                  <a:pt x="455" y="88"/>
                </a:moveTo>
                <a:cubicBezTo>
                  <a:pt x="455" y="89"/>
                  <a:pt x="456" y="88"/>
                  <a:pt x="455" y="88"/>
                </a:cubicBezTo>
                <a:cubicBezTo>
                  <a:pt x="455" y="88"/>
                  <a:pt x="455" y="88"/>
                  <a:pt x="455" y="88"/>
                </a:cubicBezTo>
                <a:close/>
                <a:moveTo>
                  <a:pt x="434" y="48"/>
                </a:moveTo>
                <a:cubicBezTo>
                  <a:pt x="433" y="48"/>
                  <a:pt x="434" y="49"/>
                  <a:pt x="434" y="48"/>
                </a:cubicBezTo>
                <a:close/>
                <a:moveTo>
                  <a:pt x="454" y="87"/>
                </a:moveTo>
                <a:cubicBezTo>
                  <a:pt x="454" y="87"/>
                  <a:pt x="454" y="87"/>
                  <a:pt x="454" y="87"/>
                </a:cubicBezTo>
                <a:cubicBezTo>
                  <a:pt x="454" y="87"/>
                  <a:pt x="454" y="87"/>
                  <a:pt x="454" y="87"/>
                </a:cubicBezTo>
                <a:close/>
                <a:moveTo>
                  <a:pt x="455" y="90"/>
                </a:moveTo>
                <a:cubicBezTo>
                  <a:pt x="456" y="91"/>
                  <a:pt x="456" y="91"/>
                  <a:pt x="456" y="90"/>
                </a:cubicBezTo>
                <a:cubicBezTo>
                  <a:pt x="456" y="90"/>
                  <a:pt x="456" y="90"/>
                  <a:pt x="455" y="90"/>
                </a:cubicBezTo>
                <a:close/>
                <a:moveTo>
                  <a:pt x="446" y="75"/>
                </a:moveTo>
                <a:cubicBezTo>
                  <a:pt x="446" y="76"/>
                  <a:pt x="447" y="75"/>
                  <a:pt x="448" y="75"/>
                </a:cubicBezTo>
                <a:cubicBezTo>
                  <a:pt x="447" y="74"/>
                  <a:pt x="447" y="74"/>
                  <a:pt x="446" y="75"/>
                </a:cubicBezTo>
                <a:close/>
                <a:moveTo>
                  <a:pt x="449" y="77"/>
                </a:moveTo>
                <a:cubicBezTo>
                  <a:pt x="448" y="77"/>
                  <a:pt x="449" y="78"/>
                  <a:pt x="449" y="77"/>
                </a:cubicBezTo>
                <a:close/>
                <a:moveTo>
                  <a:pt x="449" y="79"/>
                </a:moveTo>
                <a:cubicBezTo>
                  <a:pt x="449" y="79"/>
                  <a:pt x="450" y="79"/>
                  <a:pt x="450" y="79"/>
                </a:cubicBezTo>
                <a:cubicBezTo>
                  <a:pt x="450" y="79"/>
                  <a:pt x="450" y="79"/>
                  <a:pt x="450" y="79"/>
                </a:cubicBezTo>
                <a:cubicBezTo>
                  <a:pt x="450" y="79"/>
                  <a:pt x="449" y="79"/>
                  <a:pt x="449" y="79"/>
                </a:cubicBezTo>
                <a:close/>
                <a:moveTo>
                  <a:pt x="453" y="85"/>
                </a:moveTo>
                <a:cubicBezTo>
                  <a:pt x="453" y="85"/>
                  <a:pt x="453" y="85"/>
                  <a:pt x="452" y="85"/>
                </a:cubicBezTo>
                <a:cubicBezTo>
                  <a:pt x="452" y="85"/>
                  <a:pt x="453" y="85"/>
                  <a:pt x="453" y="85"/>
                </a:cubicBezTo>
                <a:close/>
                <a:moveTo>
                  <a:pt x="447" y="76"/>
                </a:moveTo>
                <a:cubicBezTo>
                  <a:pt x="448" y="77"/>
                  <a:pt x="448" y="77"/>
                  <a:pt x="448" y="77"/>
                </a:cubicBezTo>
                <a:cubicBezTo>
                  <a:pt x="448" y="77"/>
                  <a:pt x="448" y="77"/>
                  <a:pt x="448" y="77"/>
                </a:cubicBezTo>
                <a:cubicBezTo>
                  <a:pt x="448" y="77"/>
                  <a:pt x="448" y="76"/>
                  <a:pt x="448" y="76"/>
                </a:cubicBezTo>
                <a:cubicBezTo>
                  <a:pt x="448" y="76"/>
                  <a:pt x="448" y="76"/>
                  <a:pt x="447" y="76"/>
                </a:cubicBezTo>
                <a:close/>
                <a:moveTo>
                  <a:pt x="455" y="90"/>
                </a:moveTo>
                <a:cubicBezTo>
                  <a:pt x="455" y="90"/>
                  <a:pt x="455" y="89"/>
                  <a:pt x="455" y="90"/>
                </a:cubicBezTo>
                <a:cubicBezTo>
                  <a:pt x="455" y="90"/>
                  <a:pt x="455" y="90"/>
                  <a:pt x="455" y="90"/>
                </a:cubicBezTo>
                <a:close/>
                <a:moveTo>
                  <a:pt x="439" y="61"/>
                </a:moveTo>
                <a:cubicBezTo>
                  <a:pt x="439" y="61"/>
                  <a:pt x="439" y="61"/>
                  <a:pt x="439" y="61"/>
                </a:cubicBezTo>
                <a:cubicBezTo>
                  <a:pt x="439" y="61"/>
                  <a:pt x="439" y="61"/>
                  <a:pt x="439" y="61"/>
                </a:cubicBezTo>
                <a:cubicBezTo>
                  <a:pt x="439" y="61"/>
                  <a:pt x="439" y="61"/>
                  <a:pt x="439" y="61"/>
                </a:cubicBezTo>
                <a:cubicBezTo>
                  <a:pt x="439" y="61"/>
                  <a:pt x="439" y="61"/>
                  <a:pt x="439" y="61"/>
                </a:cubicBezTo>
                <a:close/>
                <a:moveTo>
                  <a:pt x="448" y="78"/>
                </a:moveTo>
                <a:cubicBezTo>
                  <a:pt x="448" y="78"/>
                  <a:pt x="448" y="78"/>
                  <a:pt x="448" y="78"/>
                </a:cubicBezTo>
                <a:cubicBezTo>
                  <a:pt x="448" y="78"/>
                  <a:pt x="448" y="78"/>
                  <a:pt x="448" y="78"/>
                </a:cubicBezTo>
                <a:close/>
                <a:moveTo>
                  <a:pt x="447" y="83"/>
                </a:moveTo>
                <a:cubicBezTo>
                  <a:pt x="448" y="83"/>
                  <a:pt x="449" y="82"/>
                  <a:pt x="450" y="83"/>
                </a:cubicBezTo>
                <a:cubicBezTo>
                  <a:pt x="450" y="82"/>
                  <a:pt x="450" y="82"/>
                  <a:pt x="450" y="82"/>
                </a:cubicBezTo>
                <a:cubicBezTo>
                  <a:pt x="449" y="82"/>
                  <a:pt x="448" y="82"/>
                  <a:pt x="447" y="83"/>
                </a:cubicBezTo>
                <a:close/>
                <a:moveTo>
                  <a:pt x="449" y="81"/>
                </a:moveTo>
                <a:cubicBezTo>
                  <a:pt x="449" y="81"/>
                  <a:pt x="449" y="81"/>
                  <a:pt x="450" y="81"/>
                </a:cubicBezTo>
                <a:cubicBezTo>
                  <a:pt x="450" y="81"/>
                  <a:pt x="449" y="81"/>
                  <a:pt x="449" y="81"/>
                </a:cubicBezTo>
                <a:close/>
                <a:moveTo>
                  <a:pt x="437" y="59"/>
                </a:moveTo>
                <a:cubicBezTo>
                  <a:pt x="437" y="59"/>
                  <a:pt x="437" y="59"/>
                  <a:pt x="437" y="59"/>
                </a:cubicBezTo>
                <a:cubicBezTo>
                  <a:pt x="438" y="59"/>
                  <a:pt x="438" y="59"/>
                  <a:pt x="438" y="59"/>
                </a:cubicBezTo>
                <a:cubicBezTo>
                  <a:pt x="438" y="59"/>
                  <a:pt x="438" y="59"/>
                  <a:pt x="438" y="59"/>
                </a:cubicBezTo>
                <a:cubicBezTo>
                  <a:pt x="438" y="59"/>
                  <a:pt x="437" y="59"/>
                  <a:pt x="437" y="59"/>
                </a:cubicBezTo>
                <a:close/>
                <a:moveTo>
                  <a:pt x="439" y="62"/>
                </a:moveTo>
                <a:cubicBezTo>
                  <a:pt x="439" y="62"/>
                  <a:pt x="439" y="62"/>
                  <a:pt x="439" y="62"/>
                </a:cubicBezTo>
                <a:close/>
                <a:moveTo>
                  <a:pt x="440" y="66"/>
                </a:moveTo>
                <a:cubicBezTo>
                  <a:pt x="440" y="66"/>
                  <a:pt x="441" y="66"/>
                  <a:pt x="441" y="66"/>
                </a:cubicBezTo>
                <a:cubicBezTo>
                  <a:pt x="441" y="65"/>
                  <a:pt x="440" y="66"/>
                  <a:pt x="440" y="66"/>
                </a:cubicBezTo>
                <a:close/>
                <a:moveTo>
                  <a:pt x="446" y="77"/>
                </a:moveTo>
                <a:cubicBezTo>
                  <a:pt x="446" y="77"/>
                  <a:pt x="446" y="77"/>
                  <a:pt x="447" y="77"/>
                </a:cubicBezTo>
                <a:cubicBezTo>
                  <a:pt x="447" y="76"/>
                  <a:pt x="446" y="76"/>
                  <a:pt x="446" y="77"/>
                </a:cubicBezTo>
                <a:close/>
                <a:moveTo>
                  <a:pt x="450" y="85"/>
                </a:moveTo>
                <a:cubicBezTo>
                  <a:pt x="451" y="85"/>
                  <a:pt x="451" y="84"/>
                  <a:pt x="451" y="84"/>
                </a:cubicBezTo>
                <a:cubicBezTo>
                  <a:pt x="450" y="84"/>
                  <a:pt x="450" y="84"/>
                  <a:pt x="450" y="85"/>
                </a:cubicBezTo>
                <a:close/>
                <a:moveTo>
                  <a:pt x="452" y="87"/>
                </a:moveTo>
                <a:cubicBezTo>
                  <a:pt x="452" y="88"/>
                  <a:pt x="452" y="88"/>
                  <a:pt x="452" y="89"/>
                </a:cubicBezTo>
                <a:cubicBezTo>
                  <a:pt x="453" y="89"/>
                  <a:pt x="453" y="89"/>
                  <a:pt x="453" y="89"/>
                </a:cubicBezTo>
                <a:cubicBezTo>
                  <a:pt x="453" y="88"/>
                  <a:pt x="452" y="87"/>
                  <a:pt x="452" y="87"/>
                </a:cubicBezTo>
                <a:close/>
                <a:moveTo>
                  <a:pt x="455" y="94"/>
                </a:moveTo>
                <a:cubicBezTo>
                  <a:pt x="455" y="94"/>
                  <a:pt x="456" y="94"/>
                  <a:pt x="456" y="94"/>
                </a:cubicBezTo>
                <a:cubicBezTo>
                  <a:pt x="456" y="94"/>
                  <a:pt x="456" y="94"/>
                  <a:pt x="456" y="94"/>
                </a:cubicBezTo>
                <a:cubicBezTo>
                  <a:pt x="456" y="94"/>
                  <a:pt x="455" y="94"/>
                  <a:pt x="455" y="94"/>
                </a:cubicBezTo>
                <a:close/>
                <a:moveTo>
                  <a:pt x="442" y="72"/>
                </a:moveTo>
                <a:cubicBezTo>
                  <a:pt x="443" y="72"/>
                  <a:pt x="444" y="72"/>
                  <a:pt x="444" y="72"/>
                </a:cubicBezTo>
                <a:cubicBezTo>
                  <a:pt x="443" y="72"/>
                  <a:pt x="443" y="71"/>
                  <a:pt x="442" y="72"/>
                </a:cubicBezTo>
                <a:close/>
                <a:moveTo>
                  <a:pt x="445" y="75"/>
                </a:moveTo>
                <a:cubicBezTo>
                  <a:pt x="445" y="75"/>
                  <a:pt x="446" y="75"/>
                  <a:pt x="446" y="75"/>
                </a:cubicBezTo>
                <a:cubicBezTo>
                  <a:pt x="446" y="75"/>
                  <a:pt x="445" y="75"/>
                  <a:pt x="445" y="75"/>
                </a:cubicBezTo>
                <a:close/>
                <a:moveTo>
                  <a:pt x="447" y="79"/>
                </a:moveTo>
                <a:cubicBezTo>
                  <a:pt x="447" y="79"/>
                  <a:pt x="448" y="79"/>
                  <a:pt x="448" y="79"/>
                </a:cubicBezTo>
                <a:cubicBezTo>
                  <a:pt x="448" y="79"/>
                  <a:pt x="448" y="79"/>
                  <a:pt x="448" y="79"/>
                </a:cubicBezTo>
                <a:cubicBezTo>
                  <a:pt x="448" y="79"/>
                  <a:pt x="447" y="79"/>
                  <a:pt x="447" y="79"/>
                </a:cubicBezTo>
                <a:close/>
                <a:moveTo>
                  <a:pt x="451" y="85"/>
                </a:moveTo>
                <a:cubicBezTo>
                  <a:pt x="451" y="85"/>
                  <a:pt x="451" y="85"/>
                  <a:pt x="451" y="84"/>
                </a:cubicBezTo>
                <a:cubicBezTo>
                  <a:pt x="451" y="85"/>
                  <a:pt x="451" y="85"/>
                  <a:pt x="451" y="85"/>
                </a:cubicBezTo>
                <a:close/>
                <a:moveTo>
                  <a:pt x="436" y="59"/>
                </a:moveTo>
                <a:cubicBezTo>
                  <a:pt x="437" y="59"/>
                  <a:pt x="437" y="59"/>
                  <a:pt x="437" y="59"/>
                </a:cubicBezTo>
                <a:cubicBezTo>
                  <a:pt x="437" y="59"/>
                  <a:pt x="437" y="59"/>
                  <a:pt x="437" y="59"/>
                </a:cubicBezTo>
                <a:cubicBezTo>
                  <a:pt x="437" y="59"/>
                  <a:pt x="436" y="59"/>
                  <a:pt x="436" y="59"/>
                </a:cubicBezTo>
                <a:close/>
                <a:moveTo>
                  <a:pt x="453" y="90"/>
                </a:moveTo>
                <a:cubicBezTo>
                  <a:pt x="453" y="90"/>
                  <a:pt x="453" y="90"/>
                  <a:pt x="453" y="90"/>
                </a:cubicBezTo>
                <a:close/>
                <a:moveTo>
                  <a:pt x="431" y="49"/>
                </a:moveTo>
                <a:cubicBezTo>
                  <a:pt x="431" y="49"/>
                  <a:pt x="431" y="49"/>
                  <a:pt x="431" y="49"/>
                </a:cubicBezTo>
                <a:cubicBezTo>
                  <a:pt x="431" y="49"/>
                  <a:pt x="431" y="49"/>
                  <a:pt x="431" y="48"/>
                </a:cubicBezTo>
                <a:cubicBezTo>
                  <a:pt x="431" y="48"/>
                  <a:pt x="431" y="49"/>
                  <a:pt x="431" y="49"/>
                </a:cubicBezTo>
                <a:close/>
                <a:moveTo>
                  <a:pt x="437" y="61"/>
                </a:moveTo>
                <a:cubicBezTo>
                  <a:pt x="437" y="61"/>
                  <a:pt x="438" y="62"/>
                  <a:pt x="438" y="61"/>
                </a:cubicBezTo>
                <a:cubicBezTo>
                  <a:pt x="438" y="61"/>
                  <a:pt x="438" y="61"/>
                  <a:pt x="438" y="61"/>
                </a:cubicBezTo>
                <a:cubicBezTo>
                  <a:pt x="437" y="61"/>
                  <a:pt x="437" y="61"/>
                  <a:pt x="437" y="61"/>
                </a:cubicBezTo>
                <a:close/>
                <a:moveTo>
                  <a:pt x="447" y="81"/>
                </a:moveTo>
                <a:cubicBezTo>
                  <a:pt x="447" y="81"/>
                  <a:pt x="448" y="82"/>
                  <a:pt x="448" y="81"/>
                </a:cubicBezTo>
                <a:cubicBezTo>
                  <a:pt x="448" y="81"/>
                  <a:pt x="448" y="81"/>
                  <a:pt x="447" y="81"/>
                </a:cubicBezTo>
                <a:close/>
                <a:moveTo>
                  <a:pt x="450" y="87"/>
                </a:moveTo>
                <a:cubicBezTo>
                  <a:pt x="450" y="88"/>
                  <a:pt x="451" y="88"/>
                  <a:pt x="451" y="88"/>
                </a:cubicBezTo>
                <a:cubicBezTo>
                  <a:pt x="451" y="88"/>
                  <a:pt x="452" y="88"/>
                  <a:pt x="451" y="87"/>
                </a:cubicBezTo>
                <a:cubicBezTo>
                  <a:pt x="451" y="88"/>
                  <a:pt x="450" y="87"/>
                  <a:pt x="450" y="87"/>
                </a:cubicBezTo>
                <a:close/>
                <a:moveTo>
                  <a:pt x="444" y="77"/>
                </a:moveTo>
                <a:cubicBezTo>
                  <a:pt x="444" y="77"/>
                  <a:pt x="446" y="77"/>
                  <a:pt x="445" y="77"/>
                </a:cubicBezTo>
                <a:cubicBezTo>
                  <a:pt x="445" y="77"/>
                  <a:pt x="445" y="77"/>
                  <a:pt x="444" y="77"/>
                </a:cubicBezTo>
                <a:close/>
                <a:moveTo>
                  <a:pt x="450" y="88"/>
                </a:moveTo>
                <a:cubicBezTo>
                  <a:pt x="449" y="88"/>
                  <a:pt x="448" y="87"/>
                  <a:pt x="446" y="88"/>
                </a:cubicBezTo>
                <a:cubicBezTo>
                  <a:pt x="446" y="88"/>
                  <a:pt x="447" y="88"/>
                  <a:pt x="447" y="88"/>
                </a:cubicBezTo>
                <a:cubicBezTo>
                  <a:pt x="445" y="89"/>
                  <a:pt x="443" y="88"/>
                  <a:pt x="440" y="88"/>
                </a:cubicBezTo>
                <a:cubicBezTo>
                  <a:pt x="441" y="88"/>
                  <a:pt x="440" y="88"/>
                  <a:pt x="440" y="89"/>
                </a:cubicBezTo>
                <a:cubicBezTo>
                  <a:pt x="440" y="89"/>
                  <a:pt x="441" y="89"/>
                  <a:pt x="441" y="90"/>
                </a:cubicBezTo>
                <a:cubicBezTo>
                  <a:pt x="443" y="89"/>
                  <a:pt x="444" y="90"/>
                  <a:pt x="446" y="89"/>
                </a:cubicBezTo>
                <a:cubicBezTo>
                  <a:pt x="447" y="89"/>
                  <a:pt x="448" y="90"/>
                  <a:pt x="449" y="88"/>
                </a:cubicBezTo>
                <a:cubicBezTo>
                  <a:pt x="450" y="89"/>
                  <a:pt x="451" y="89"/>
                  <a:pt x="452" y="89"/>
                </a:cubicBezTo>
                <a:cubicBezTo>
                  <a:pt x="451" y="88"/>
                  <a:pt x="451" y="89"/>
                  <a:pt x="450" y="88"/>
                </a:cubicBezTo>
                <a:close/>
                <a:moveTo>
                  <a:pt x="440" y="68"/>
                </a:moveTo>
                <a:cubicBezTo>
                  <a:pt x="440" y="68"/>
                  <a:pt x="440" y="68"/>
                  <a:pt x="440" y="68"/>
                </a:cubicBezTo>
                <a:cubicBezTo>
                  <a:pt x="440" y="67"/>
                  <a:pt x="440" y="67"/>
                  <a:pt x="440" y="68"/>
                </a:cubicBezTo>
                <a:close/>
                <a:moveTo>
                  <a:pt x="453" y="93"/>
                </a:moveTo>
                <a:cubicBezTo>
                  <a:pt x="453" y="94"/>
                  <a:pt x="452" y="93"/>
                  <a:pt x="451" y="94"/>
                </a:cubicBezTo>
                <a:cubicBezTo>
                  <a:pt x="452" y="95"/>
                  <a:pt x="453" y="94"/>
                  <a:pt x="454" y="95"/>
                </a:cubicBezTo>
                <a:cubicBezTo>
                  <a:pt x="454" y="94"/>
                  <a:pt x="454" y="93"/>
                  <a:pt x="453" y="93"/>
                </a:cubicBezTo>
                <a:close/>
                <a:moveTo>
                  <a:pt x="437" y="66"/>
                </a:moveTo>
                <a:cubicBezTo>
                  <a:pt x="437" y="66"/>
                  <a:pt x="438" y="66"/>
                  <a:pt x="438" y="65"/>
                </a:cubicBezTo>
                <a:cubicBezTo>
                  <a:pt x="438" y="65"/>
                  <a:pt x="437" y="65"/>
                  <a:pt x="437" y="66"/>
                </a:cubicBezTo>
                <a:cubicBezTo>
                  <a:pt x="437" y="66"/>
                  <a:pt x="437" y="66"/>
                  <a:pt x="437" y="66"/>
                </a:cubicBezTo>
                <a:close/>
                <a:moveTo>
                  <a:pt x="451" y="90"/>
                </a:moveTo>
                <a:cubicBezTo>
                  <a:pt x="451" y="90"/>
                  <a:pt x="451" y="90"/>
                  <a:pt x="452" y="91"/>
                </a:cubicBezTo>
                <a:cubicBezTo>
                  <a:pt x="452" y="90"/>
                  <a:pt x="452" y="90"/>
                  <a:pt x="452" y="90"/>
                </a:cubicBezTo>
                <a:cubicBezTo>
                  <a:pt x="452" y="90"/>
                  <a:pt x="452" y="90"/>
                  <a:pt x="452" y="90"/>
                </a:cubicBezTo>
                <a:cubicBezTo>
                  <a:pt x="451" y="90"/>
                  <a:pt x="451" y="90"/>
                  <a:pt x="451" y="90"/>
                </a:cubicBezTo>
                <a:close/>
                <a:moveTo>
                  <a:pt x="441" y="75"/>
                </a:moveTo>
                <a:cubicBezTo>
                  <a:pt x="442" y="75"/>
                  <a:pt x="441" y="75"/>
                  <a:pt x="441" y="75"/>
                </a:cubicBezTo>
                <a:cubicBezTo>
                  <a:pt x="442" y="75"/>
                  <a:pt x="443" y="76"/>
                  <a:pt x="444" y="75"/>
                </a:cubicBezTo>
                <a:cubicBezTo>
                  <a:pt x="443" y="75"/>
                  <a:pt x="442" y="75"/>
                  <a:pt x="442" y="74"/>
                </a:cubicBezTo>
                <a:cubicBezTo>
                  <a:pt x="440" y="75"/>
                  <a:pt x="439" y="74"/>
                  <a:pt x="438" y="75"/>
                </a:cubicBezTo>
                <a:cubicBezTo>
                  <a:pt x="438" y="75"/>
                  <a:pt x="439" y="75"/>
                  <a:pt x="439" y="75"/>
                </a:cubicBezTo>
                <a:cubicBezTo>
                  <a:pt x="440" y="75"/>
                  <a:pt x="441" y="75"/>
                  <a:pt x="441" y="75"/>
                </a:cubicBezTo>
                <a:close/>
                <a:moveTo>
                  <a:pt x="447" y="82"/>
                </a:moveTo>
                <a:cubicBezTo>
                  <a:pt x="446" y="82"/>
                  <a:pt x="447" y="82"/>
                  <a:pt x="447" y="82"/>
                </a:cubicBezTo>
                <a:close/>
                <a:moveTo>
                  <a:pt x="447" y="84"/>
                </a:moveTo>
                <a:cubicBezTo>
                  <a:pt x="448" y="84"/>
                  <a:pt x="448" y="85"/>
                  <a:pt x="448" y="85"/>
                </a:cubicBezTo>
                <a:cubicBezTo>
                  <a:pt x="448" y="85"/>
                  <a:pt x="448" y="84"/>
                  <a:pt x="448" y="84"/>
                </a:cubicBezTo>
                <a:cubicBezTo>
                  <a:pt x="448" y="84"/>
                  <a:pt x="447" y="84"/>
                  <a:pt x="447" y="84"/>
                </a:cubicBezTo>
                <a:close/>
                <a:moveTo>
                  <a:pt x="441" y="72"/>
                </a:moveTo>
                <a:cubicBezTo>
                  <a:pt x="441" y="72"/>
                  <a:pt x="441" y="72"/>
                  <a:pt x="441" y="72"/>
                </a:cubicBezTo>
                <a:cubicBezTo>
                  <a:pt x="441" y="72"/>
                  <a:pt x="441" y="72"/>
                  <a:pt x="441" y="72"/>
                </a:cubicBezTo>
                <a:cubicBezTo>
                  <a:pt x="441" y="72"/>
                  <a:pt x="441" y="72"/>
                  <a:pt x="441" y="72"/>
                </a:cubicBezTo>
                <a:close/>
                <a:moveTo>
                  <a:pt x="442" y="77"/>
                </a:moveTo>
                <a:cubicBezTo>
                  <a:pt x="443" y="77"/>
                  <a:pt x="444" y="77"/>
                  <a:pt x="444" y="76"/>
                </a:cubicBezTo>
                <a:cubicBezTo>
                  <a:pt x="443" y="77"/>
                  <a:pt x="442" y="76"/>
                  <a:pt x="442" y="77"/>
                </a:cubicBezTo>
                <a:close/>
                <a:moveTo>
                  <a:pt x="448" y="87"/>
                </a:moveTo>
                <a:cubicBezTo>
                  <a:pt x="448" y="87"/>
                  <a:pt x="448" y="87"/>
                  <a:pt x="448" y="87"/>
                </a:cubicBezTo>
                <a:cubicBezTo>
                  <a:pt x="449" y="87"/>
                  <a:pt x="450" y="88"/>
                  <a:pt x="449" y="87"/>
                </a:cubicBezTo>
                <a:cubicBezTo>
                  <a:pt x="449" y="87"/>
                  <a:pt x="449" y="87"/>
                  <a:pt x="448" y="87"/>
                </a:cubicBezTo>
                <a:close/>
                <a:moveTo>
                  <a:pt x="433" y="61"/>
                </a:moveTo>
                <a:cubicBezTo>
                  <a:pt x="433" y="61"/>
                  <a:pt x="433" y="62"/>
                  <a:pt x="434" y="62"/>
                </a:cubicBezTo>
                <a:cubicBezTo>
                  <a:pt x="434" y="61"/>
                  <a:pt x="435" y="61"/>
                  <a:pt x="435" y="61"/>
                </a:cubicBezTo>
                <a:cubicBezTo>
                  <a:pt x="435" y="61"/>
                  <a:pt x="435" y="61"/>
                  <a:pt x="435" y="60"/>
                </a:cubicBezTo>
                <a:cubicBezTo>
                  <a:pt x="434" y="61"/>
                  <a:pt x="434" y="61"/>
                  <a:pt x="433" y="61"/>
                </a:cubicBezTo>
                <a:close/>
                <a:moveTo>
                  <a:pt x="450" y="90"/>
                </a:moveTo>
                <a:cubicBezTo>
                  <a:pt x="450" y="90"/>
                  <a:pt x="451" y="90"/>
                  <a:pt x="450" y="89"/>
                </a:cubicBezTo>
                <a:cubicBezTo>
                  <a:pt x="450" y="89"/>
                  <a:pt x="450" y="90"/>
                  <a:pt x="450" y="90"/>
                </a:cubicBezTo>
                <a:close/>
                <a:moveTo>
                  <a:pt x="433" y="59"/>
                </a:moveTo>
                <a:cubicBezTo>
                  <a:pt x="434" y="59"/>
                  <a:pt x="432" y="59"/>
                  <a:pt x="433" y="59"/>
                </a:cubicBezTo>
                <a:close/>
                <a:moveTo>
                  <a:pt x="438" y="68"/>
                </a:moveTo>
                <a:cubicBezTo>
                  <a:pt x="438" y="68"/>
                  <a:pt x="438" y="68"/>
                  <a:pt x="438" y="68"/>
                </a:cubicBezTo>
                <a:close/>
                <a:moveTo>
                  <a:pt x="437" y="66"/>
                </a:moveTo>
                <a:cubicBezTo>
                  <a:pt x="436" y="65"/>
                  <a:pt x="436" y="66"/>
                  <a:pt x="437" y="66"/>
                </a:cubicBezTo>
                <a:close/>
                <a:moveTo>
                  <a:pt x="431" y="57"/>
                </a:moveTo>
                <a:cubicBezTo>
                  <a:pt x="431" y="57"/>
                  <a:pt x="432" y="57"/>
                  <a:pt x="431" y="57"/>
                </a:cubicBezTo>
                <a:close/>
                <a:moveTo>
                  <a:pt x="451" y="94"/>
                </a:moveTo>
                <a:cubicBezTo>
                  <a:pt x="451" y="94"/>
                  <a:pt x="451" y="94"/>
                  <a:pt x="451" y="94"/>
                </a:cubicBezTo>
                <a:cubicBezTo>
                  <a:pt x="451" y="94"/>
                  <a:pt x="451" y="94"/>
                  <a:pt x="451" y="94"/>
                </a:cubicBezTo>
                <a:cubicBezTo>
                  <a:pt x="451" y="94"/>
                  <a:pt x="451" y="94"/>
                  <a:pt x="451" y="94"/>
                </a:cubicBezTo>
                <a:close/>
                <a:moveTo>
                  <a:pt x="438" y="72"/>
                </a:moveTo>
                <a:cubicBezTo>
                  <a:pt x="439" y="72"/>
                  <a:pt x="439" y="72"/>
                  <a:pt x="439" y="72"/>
                </a:cubicBezTo>
                <a:cubicBezTo>
                  <a:pt x="439" y="72"/>
                  <a:pt x="439" y="72"/>
                  <a:pt x="439" y="71"/>
                </a:cubicBezTo>
                <a:cubicBezTo>
                  <a:pt x="439" y="72"/>
                  <a:pt x="439" y="72"/>
                  <a:pt x="438" y="72"/>
                </a:cubicBezTo>
                <a:close/>
                <a:moveTo>
                  <a:pt x="448" y="90"/>
                </a:moveTo>
                <a:cubicBezTo>
                  <a:pt x="448" y="90"/>
                  <a:pt x="449" y="91"/>
                  <a:pt x="449" y="90"/>
                </a:cubicBezTo>
                <a:cubicBezTo>
                  <a:pt x="448" y="90"/>
                  <a:pt x="448" y="90"/>
                  <a:pt x="448" y="90"/>
                </a:cubicBezTo>
                <a:close/>
                <a:moveTo>
                  <a:pt x="441" y="77"/>
                </a:moveTo>
                <a:cubicBezTo>
                  <a:pt x="441" y="77"/>
                  <a:pt x="441" y="77"/>
                  <a:pt x="441" y="77"/>
                </a:cubicBezTo>
                <a:cubicBezTo>
                  <a:pt x="441" y="77"/>
                  <a:pt x="441" y="77"/>
                  <a:pt x="441" y="77"/>
                </a:cubicBezTo>
                <a:close/>
                <a:moveTo>
                  <a:pt x="440" y="78"/>
                </a:moveTo>
                <a:cubicBezTo>
                  <a:pt x="440" y="78"/>
                  <a:pt x="441" y="78"/>
                  <a:pt x="442" y="77"/>
                </a:cubicBezTo>
                <a:cubicBezTo>
                  <a:pt x="441" y="78"/>
                  <a:pt x="441" y="77"/>
                  <a:pt x="440" y="78"/>
                </a:cubicBezTo>
                <a:close/>
                <a:moveTo>
                  <a:pt x="431" y="59"/>
                </a:moveTo>
                <a:cubicBezTo>
                  <a:pt x="431" y="59"/>
                  <a:pt x="432" y="60"/>
                  <a:pt x="431" y="59"/>
                </a:cubicBezTo>
                <a:close/>
                <a:moveTo>
                  <a:pt x="434" y="66"/>
                </a:moveTo>
                <a:cubicBezTo>
                  <a:pt x="434" y="66"/>
                  <a:pt x="434" y="66"/>
                  <a:pt x="434" y="66"/>
                </a:cubicBezTo>
                <a:cubicBezTo>
                  <a:pt x="434" y="67"/>
                  <a:pt x="435" y="67"/>
                  <a:pt x="435" y="66"/>
                </a:cubicBezTo>
                <a:cubicBezTo>
                  <a:pt x="435" y="66"/>
                  <a:pt x="435" y="66"/>
                  <a:pt x="434" y="66"/>
                </a:cubicBezTo>
                <a:close/>
                <a:moveTo>
                  <a:pt x="433" y="64"/>
                </a:moveTo>
                <a:cubicBezTo>
                  <a:pt x="433" y="65"/>
                  <a:pt x="434" y="64"/>
                  <a:pt x="433" y="64"/>
                </a:cubicBezTo>
                <a:close/>
                <a:moveTo>
                  <a:pt x="425" y="51"/>
                </a:moveTo>
                <a:cubicBezTo>
                  <a:pt x="425" y="51"/>
                  <a:pt x="424" y="51"/>
                  <a:pt x="424" y="51"/>
                </a:cubicBezTo>
                <a:cubicBezTo>
                  <a:pt x="425" y="52"/>
                  <a:pt x="425" y="52"/>
                  <a:pt x="427" y="52"/>
                </a:cubicBezTo>
                <a:cubicBezTo>
                  <a:pt x="426" y="51"/>
                  <a:pt x="426" y="51"/>
                  <a:pt x="425" y="51"/>
                </a:cubicBezTo>
                <a:close/>
                <a:moveTo>
                  <a:pt x="431" y="62"/>
                </a:moveTo>
                <a:cubicBezTo>
                  <a:pt x="431" y="62"/>
                  <a:pt x="431" y="62"/>
                  <a:pt x="432" y="63"/>
                </a:cubicBezTo>
                <a:cubicBezTo>
                  <a:pt x="432" y="62"/>
                  <a:pt x="432" y="62"/>
                  <a:pt x="432" y="62"/>
                </a:cubicBezTo>
                <a:cubicBezTo>
                  <a:pt x="432" y="62"/>
                  <a:pt x="432" y="62"/>
                  <a:pt x="431" y="62"/>
                </a:cubicBezTo>
                <a:close/>
                <a:moveTo>
                  <a:pt x="439" y="75"/>
                </a:moveTo>
                <a:cubicBezTo>
                  <a:pt x="439" y="76"/>
                  <a:pt x="439" y="76"/>
                  <a:pt x="439" y="75"/>
                </a:cubicBezTo>
                <a:close/>
                <a:moveTo>
                  <a:pt x="431" y="61"/>
                </a:moveTo>
                <a:cubicBezTo>
                  <a:pt x="430" y="61"/>
                  <a:pt x="431" y="60"/>
                  <a:pt x="431" y="61"/>
                </a:cubicBezTo>
                <a:close/>
                <a:moveTo>
                  <a:pt x="445" y="87"/>
                </a:moveTo>
                <a:cubicBezTo>
                  <a:pt x="445" y="87"/>
                  <a:pt x="445" y="87"/>
                  <a:pt x="445" y="87"/>
                </a:cubicBezTo>
                <a:cubicBezTo>
                  <a:pt x="445" y="88"/>
                  <a:pt x="445" y="87"/>
                  <a:pt x="445" y="87"/>
                </a:cubicBezTo>
                <a:cubicBezTo>
                  <a:pt x="445" y="87"/>
                  <a:pt x="445" y="87"/>
                  <a:pt x="445" y="87"/>
                </a:cubicBezTo>
                <a:close/>
                <a:moveTo>
                  <a:pt x="448" y="93"/>
                </a:moveTo>
                <a:cubicBezTo>
                  <a:pt x="448" y="93"/>
                  <a:pt x="448" y="93"/>
                  <a:pt x="448" y="93"/>
                </a:cubicBezTo>
                <a:cubicBezTo>
                  <a:pt x="448" y="93"/>
                  <a:pt x="448" y="93"/>
                  <a:pt x="448" y="93"/>
                </a:cubicBezTo>
                <a:cubicBezTo>
                  <a:pt x="448" y="93"/>
                  <a:pt x="448" y="93"/>
                  <a:pt x="448" y="93"/>
                </a:cubicBezTo>
                <a:cubicBezTo>
                  <a:pt x="448" y="93"/>
                  <a:pt x="448" y="93"/>
                  <a:pt x="448" y="93"/>
                </a:cubicBezTo>
                <a:close/>
                <a:moveTo>
                  <a:pt x="433" y="72"/>
                </a:moveTo>
                <a:cubicBezTo>
                  <a:pt x="434" y="72"/>
                  <a:pt x="436" y="72"/>
                  <a:pt x="437" y="72"/>
                </a:cubicBezTo>
                <a:cubicBezTo>
                  <a:pt x="436" y="71"/>
                  <a:pt x="434" y="72"/>
                  <a:pt x="433" y="72"/>
                </a:cubicBezTo>
                <a:close/>
                <a:moveTo>
                  <a:pt x="445" y="88"/>
                </a:moveTo>
                <a:cubicBezTo>
                  <a:pt x="445" y="88"/>
                  <a:pt x="445" y="88"/>
                  <a:pt x="445" y="88"/>
                </a:cubicBezTo>
                <a:close/>
                <a:moveTo>
                  <a:pt x="419" y="41"/>
                </a:moveTo>
                <a:cubicBezTo>
                  <a:pt x="419" y="41"/>
                  <a:pt x="419" y="41"/>
                  <a:pt x="419" y="42"/>
                </a:cubicBezTo>
                <a:cubicBezTo>
                  <a:pt x="419" y="42"/>
                  <a:pt x="419" y="42"/>
                  <a:pt x="420" y="42"/>
                </a:cubicBezTo>
                <a:cubicBezTo>
                  <a:pt x="420" y="41"/>
                  <a:pt x="420" y="41"/>
                  <a:pt x="419" y="41"/>
                </a:cubicBezTo>
                <a:close/>
                <a:moveTo>
                  <a:pt x="432" y="64"/>
                </a:moveTo>
                <a:cubicBezTo>
                  <a:pt x="432" y="65"/>
                  <a:pt x="433" y="64"/>
                  <a:pt x="432" y="64"/>
                </a:cubicBezTo>
                <a:close/>
                <a:moveTo>
                  <a:pt x="434" y="67"/>
                </a:moveTo>
                <a:cubicBezTo>
                  <a:pt x="433" y="68"/>
                  <a:pt x="434" y="68"/>
                  <a:pt x="434" y="67"/>
                </a:cubicBezTo>
                <a:close/>
                <a:moveTo>
                  <a:pt x="437" y="76"/>
                </a:moveTo>
                <a:cubicBezTo>
                  <a:pt x="437" y="76"/>
                  <a:pt x="438" y="75"/>
                  <a:pt x="437" y="75"/>
                </a:cubicBezTo>
                <a:cubicBezTo>
                  <a:pt x="437" y="75"/>
                  <a:pt x="437" y="75"/>
                  <a:pt x="437" y="76"/>
                </a:cubicBezTo>
                <a:close/>
                <a:moveTo>
                  <a:pt x="430" y="63"/>
                </a:moveTo>
                <a:cubicBezTo>
                  <a:pt x="430" y="63"/>
                  <a:pt x="431" y="62"/>
                  <a:pt x="431" y="62"/>
                </a:cubicBezTo>
                <a:cubicBezTo>
                  <a:pt x="430" y="62"/>
                  <a:pt x="430" y="62"/>
                  <a:pt x="430" y="63"/>
                </a:cubicBezTo>
                <a:close/>
                <a:moveTo>
                  <a:pt x="419" y="44"/>
                </a:moveTo>
                <a:cubicBezTo>
                  <a:pt x="420" y="44"/>
                  <a:pt x="421" y="44"/>
                  <a:pt x="420" y="43"/>
                </a:cubicBezTo>
                <a:cubicBezTo>
                  <a:pt x="420" y="43"/>
                  <a:pt x="420" y="44"/>
                  <a:pt x="419" y="44"/>
                </a:cubicBezTo>
                <a:close/>
                <a:moveTo>
                  <a:pt x="417" y="39"/>
                </a:moveTo>
                <a:cubicBezTo>
                  <a:pt x="417" y="39"/>
                  <a:pt x="418" y="40"/>
                  <a:pt x="418" y="39"/>
                </a:cubicBezTo>
                <a:cubicBezTo>
                  <a:pt x="418" y="39"/>
                  <a:pt x="418" y="39"/>
                  <a:pt x="418" y="39"/>
                </a:cubicBezTo>
                <a:cubicBezTo>
                  <a:pt x="418" y="39"/>
                  <a:pt x="417" y="39"/>
                  <a:pt x="417" y="39"/>
                </a:cubicBezTo>
                <a:close/>
                <a:moveTo>
                  <a:pt x="444" y="90"/>
                </a:moveTo>
                <a:cubicBezTo>
                  <a:pt x="441" y="90"/>
                  <a:pt x="438" y="90"/>
                  <a:pt x="436" y="90"/>
                </a:cubicBezTo>
                <a:cubicBezTo>
                  <a:pt x="437" y="92"/>
                  <a:pt x="438" y="91"/>
                  <a:pt x="440" y="91"/>
                </a:cubicBezTo>
                <a:cubicBezTo>
                  <a:pt x="440" y="91"/>
                  <a:pt x="440" y="91"/>
                  <a:pt x="441" y="91"/>
                </a:cubicBezTo>
                <a:cubicBezTo>
                  <a:pt x="441" y="91"/>
                  <a:pt x="441" y="91"/>
                  <a:pt x="442" y="91"/>
                </a:cubicBezTo>
                <a:cubicBezTo>
                  <a:pt x="443" y="91"/>
                  <a:pt x="444" y="91"/>
                  <a:pt x="445" y="91"/>
                </a:cubicBezTo>
                <a:cubicBezTo>
                  <a:pt x="445" y="90"/>
                  <a:pt x="445" y="90"/>
                  <a:pt x="445" y="90"/>
                </a:cubicBezTo>
                <a:cubicBezTo>
                  <a:pt x="444" y="90"/>
                  <a:pt x="444" y="90"/>
                  <a:pt x="444" y="90"/>
                </a:cubicBezTo>
                <a:close/>
                <a:moveTo>
                  <a:pt x="417" y="41"/>
                </a:moveTo>
                <a:cubicBezTo>
                  <a:pt x="417" y="41"/>
                  <a:pt x="418" y="41"/>
                  <a:pt x="418" y="41"/>
                </a:cubicBezTo>
                <a:cubicBezTo>
                  <a:pt x="418" y="41"/>
                  <a:pt x="418" y="41"/>
                  <a:pt x="418" y="40"/>
                </a:cubicBezTo>
                <a:cubicBezTo>
                  <a:pt x="417" y="40"/>
                  <a:pt x="417" y="41"/>
                  <a:pt x="417" y="41"/>
                </a:cubicBezTo>
                <a:close/>
                <a:moveTo>
                  <a:pt x="431" y="66"/>
                </a:moveTo>
                <a:cubicBezTo>
                  <a:pt x="431" y="66"/>
                  <a:pt x="432" y="66"/>
                  <a:pt x="431" y="66"/>
                </a:cubicBezTo>
                <a:close/>
                <a:moveTo>
                  <a:pt x="435" y="75"/>
                </a:moveTo>
                <a:cubicBezTo>
                  <a:pt x="436" y="75"/>
                  <a:pt x="436" y="76"/>
                  <a:pt x="436" y="75"/>
                </a:cubicBezTo>
                <a:cubicBezTo>
                  <a:pt x="436" y="75"/>
                  <a:pt x="436" y="75"/>
                  <a:pt x="436" y="75"/>
                </a:cubicBezTo>
                <a:cubicBezTo>
                  <a:pt x="436" y="75"/>
                  <a:pt x="435" y="75"/>
                  <a:pt x="435" y="75"/>
                </a:cubicBezTo>
                <a:close/>
                <a:moveTo>
                  <a:pt x="422" y="52"/>
                </a:moveTo>
                <a:cubicBezTo>
                  <a:pt x="423" y="52"/>
                  <a:pt x="423" y="52"/>
                  <a:pt x="423" y="52"/>
                </a:cubicBezTo>
                <a:cubicBezTo>
                  <a:pt x="423" y="52"/>
                  <a:pt x="423" y="51"/>
                  <a:pt x="423" y="51"/>
                </a:cubicBezTo>
                <a:cubicBezTo>
                  <a:pt x="423" y="51"/>
                  <a:pt x="422" y="51"/>
                  <a:pt x="422" y="52"/>
                </a:cubicBezTo>
                <a:close/>
                <a:moveTo>
                  <a:pt x="441" y="84"/>
                </a:moveTo>
                <a:cubicBezTo>
                  <a:pt x="440" y="85"/>
                  <a:pt x="441" y="84"/>
                  <a:pt x="441" y="84"/>
                </a:cubicBezTo>
                <a:close/>
                <a:moveTo>
                  <a:pt x="427" y="61"/>
                </a:moveTo>
                <a:cubicBezTo>
                  <a:pt x="428" y="61"/>
                  <a:pt x="428" y="61"/>
                  <a:pt x="428" y="61"/>
                </a:cubicBezTo>
                <a:cubicBezTo>
                  <a:pt x="428" y="61"/>
                  <a:pt x="427" y="61"/>
                  <a:pt x="427" y="61"/>
                </a:cubicBezTo>
                <a:close/>
                <a:moveTo>
                  <a:pt x="426" y="57"/>
                </a:moveTo>
                <a:cubicBezTo>
                  <a:pt x="425" y="57"/>
                  <a:pt x="426" y="57"/>
                  <a:pt x="426" y="57"/>
                </a:cubicBezTo>
                <a:close/>
                <a:moveTo>
                  <a:pt x="433" y="75"/>
                </a:moveTo>
                <a:cubicBezTo>
                  <a:pt x="433" y="75"/>
                  <a:pt x="434" y="75"/>
                  <a:pt x="434" y="75"/>
                </a:cubicBezTo>
                <a:cubicBezTo>
                  <a:pt x="434" y="76"/>
                  <a:pt x="433" y="76"/>
                  <a:pt x="433" y="76"/>
                </a:cubicBezTo>
                <a:cubicBezTo>
                  <a:pt x="434" y="76"/>
                  <a:pt x="434" y="76"/>
                  <a:pt x="434" y="76"/>
                </a:cubicBezTo>
                <a:cubicBezTo>
                  <a:pt x="435" y="76"/>
                  <a:pt x="435" y="75"/>
                  <a:pt x="435" y="74"/>
                </a:cubicBezTo>
                <a:cubicBezTo>
                  <a:pt x="434" y="74"/>
                  <a:pt x="434" y="75"/>
                  <a:pt x="433" y="75"/>
                </a:cubicBezTo>
                <a:close/>
                <a:moveTo>
                  <a:pt x="440" y="85"/>
                </a:moveTo>
                <a:cubicBezTo>
                  <a:pt x="440" y="85"/>
                  <a:pt x="441" y="85"/>
                  <a:pt x="440" y="85"/>
                </a:cubicBezTo>
                <a:cubicBezTo>
                  <a:pt x="440" y="85"/>
                  <a:pt x="440" y="85"/>
                  <a:pt x="440" y="85"/>
                </a:cubicBezTo>
                <a:close/>
                <a:moveTo>
                  <a:pt x="430" y="66"/>
                </a:moveTo>
                <a:cubicBezTo>
                  <a:pt x="430" y="66"/>
                  <a:pt x="430" y="66"/>
                  <a:pt x="430" y="66"/>
                </a:cubicBezTo>
                <a:close/>
                <a:moveTo>
                  <a:pt x="419" y="49"/>
                </a:moveTo>
                <a:cubicBezTo>
                  <a:pt x="419" y="49"/>
                  <a:pt x="420" y="49"/>
                  <a:pt x="420" y="48"/>
                </a:cubicBezTo>
                <a:cubicBezTo>
                  <a:pt x="419" y="48"/>
                  <a:pt x="419" y="49"/>
                  <a:pt x="419" y="49"/>
                </a:cubicBezTo>
                <a:close/>
                <a:moveTo>
                  <a:pt x="432" y="75"/>
                </a:moveTo>
                <a:cubicBezTo>
                  <a:pt x="432" y="75"/>
                  <a:pt x="433" y="75"/>
                  <a:pt x="433" y="75"/>
                </a:cubicBezTo>
                <a:cubicBezTo>
                  <a:pt x="432" y="75"/>
                  <a:pt x="432" y="75"/>
                  <a:pt x="432" y="75"/>
                </a:cubicBezTo>
                <a:close/>
                <a:moveTo>
                  <a:pt x="426" y="90"/>
                </a:moveTo>
                <a:cubicBezTo>
                  <a:pt x="426" y="91"/>
                  <a:pt x="428" y="90"/>
                  <a:pt x="430" y="91"/>
                </a:cubicBezTo>
                <a:cubicBezTo>
                  <a:pt x="431" y="90"/>
                  <a:pt x="432" y="91"/>
                  <a:pt x="434" y="90"/>
                </a:cubicBezTo>
                <a:cubicBezTo>
                  <a:pt x="434" y="91"/>
                  <a:pt x="435" y="91"/>
                  <a:pt x="435" y="91"/>
                </a:cubicBezTo>
                <a:cubicBezTo>
                  <a:pt x="435" y="91"/>
                  <a:pt x="436" y="91"/>
                  <a:pt x="436" y="90"/>
                </a:cubicBezTo>
                <a:cubicBezTo>
                  <a:pt x="435" y="90"/>
                  <a:pt x="435" y="90"/>
                  <a:pt x="435" y="90"/>
                </a:cubicBezTo>
                <a:cubicBezTo>
                  <a:pt x="434" y="90"/>
                  <a:pt x="434" y="90"/>
                  <a:pt x="434" y="90"/>
                </a:cubicBezTo>
                <a:cubicBezTo>
                  <a:pt x="435" y="90"/>
                  <a:pt x="437" y="89"/>
                  <a:pt x="438" y="89"/>
                </a:cubicBezTo>
                <a:cubicBezTo>
                  <a:pt x="439" y="89"/>
                  <a:pt x="439" y="88"/>
                  <a:pt x="440" y="88"/>
                </a:cubicBezTo>
                <a:cubicBezTo>
                  <a:pt x="439" y="87"/>
                  <a:pt x="438" y="87"/>
                  <a:pt x="437" y="88"/>
                </a:cubicBezTo>
                <a:cubicBezTo>
                  <a:pt x="435" y="87"/>
                  <a:pt x="433" y="86"/>
                  <a:pt x="432" y="88"/>
                </a:cubicBezTo>
                <a:cubicBezTo>
                  <a:pt x="431" y="87"/>
                  <a:pt x="430" y="88"/>
                  <a:pt x="430" y="87"/>
                </a:cubicBezTo>
                <a:cubicBezTo>
                  <a:pt x="428" y="88"/>
                  <a:pt x="427" y="87"/>
                  <a:pt x="425" y="88"/>
                </a:cubicBezTo>
                <a:cubicBezTo>
                  <a:pt x="425" y="88"/>
                  <a:pt x="425" y="88"/>
                  <a:pt x="425" y="89"/>
                </a:cubicBezTo>
                <a:cubicBezTo>
                  <a:pt x="424" y="89"/>
                  <a:pt x="424" y="88"/>
                  <a:pt x="424" y="88"/>
                </a:cubicBezTo>
                <a:cubicBezTo>
                  <a:pt x="424" y="88"/>
                  <a:pt x="423" y="89"/>
                  <a:pt x="423" y="88"/>
                </a:cubicBezTo>
                <a:cubicBezTo>
                  <a:pt x="423" y="88"/>
                  <a:pt x="423" y="88"/>
                  <a:pt x="424" y="88"/>
                </a:cubicBezTo>
                <a:cubicBezTo>
                  <a:pt x="423" y="87"/>
                  <a:pt x="423" y="87"/>
                  <a:pt x="422" y="87"/>
                </a:cubicBezTo>
                <a:cubicBezTo>
                  <a:pt x="422" y="88"/>
                  <a:pt x="423" y="88"/>
                  <a:pt x="422" y="88"/>
                </a:cubicBezTo>
                <a:cubicBezTo>
                  <a:pt x="423" y="88"/>
                  <a:pt x="422" y="89"/>
                  <a:pt x="423" y="89"/>
                </a:cubicBezTo>
                <a:cubicBezTo>
                  <a:pt x="425" y="90"/>
                  <a:pt x="427" y="89"/>
                  <a:pt x="429" y="90"/>
                </a:cubicBezTo>
                <a:cubicBezTo>
                  <a:pt x="431" y="89"/>
                  <a:pt x="432" y="90"/>
                  <a:pt x="433" y="90"/>
                </a:cubicBezTo>
                <a:cubicBezTo>
                  <a:pt x="432" y="91"/>
                  <a:pt x="431" y="90"/>
                  <a:pt x="429" y="90"/>
                </a:cubicBezTo>
                <a:cubicBezTo>
                  <a:pt x="428" y="90"/>
                  <a:pt x="427" y="90"/>
                  <a:pt x="426" y="90"/>
                </a:cubicBezTo>
                <a:close/>
                <a:moveTo>
                  <a:pt x="431" y="88"/>
                </a:moveTo>
                <a:cubicBezTo>
                  <a:pt x="431" y="88"/>
                  <a:pt x="430" y="88"/>
                  <a:pt x="431" y="88"/>
                </a:cubicBezTo>
                <a:close/>
                <a:moveTo>
                  <a:pt x="436" y="85"/>
                </a:moveTo>
                <a:cubicBezTo>
                  <a:pt x="437" y="85"/>
                  <a:pt x="437" y="85"/>
                  <a:pt x="437" y="85"/>
                </a:cubicBezTo>
                <a:cubicBezTo>
                  <a:pt x="437" y="85"/>
                  <a:pt x="437" y="85"/>
                  <a:pt x="436" y="85"/>
                </a:cubicBezTo>
                <a:close/>
                <a:moveTo>
                  <a:pt x="413" y="41"/>
                </a:moveTo>
                <a:cubicBezTo>
                  <a:pt x="413" y="41"/>
                  <a:pt x="413" y="42"/>
                  <a:pt x="413" y="42"/>
                </a:cubicBezTo>
                <a:cubicBezTo>
                  <a:pt x="413" y="42"/>
                  <a:pt x="414" y="41"/>
                  <a:pt x="414" y="41"/>
                </a:cubicBezTo>
                <a:cubicBezTo>
                  <a:pt x="413" y="41"/>
                  <a:pt x="413" y="41"/>
                  <a:pt x="413" y="41"/>
                </a:cubicBezTo>
                <a:close/>
                <a:moveTo>
                  <a:pt x="421" y="77"/>
                </a:moveTo>
                <a:cubicBezTo>
                  <a:pt x="422" y="77"/>
                  <a:pt x="421" y="77"/>
                  <a:pt x="422" y="76"/>
                </a:cubicBezTo>
                <a:cubicBezTo>
                  <a:pt x="422" y="76"/>
                  <a:pt x="422" y="77"/>
                  <a:pt x="423" y="76"/>
                </a:cubicBezTo>
                <a:cubicBezTo>
                  <a:pt x="424" y="75"/>
                  <a:pt x="426" y="76"/>
                  <a:pt x="428" y="76"/>
                </a:cubicBezTo>
                <a:cubicBezTo>
                  <a:pt x="429" y="77"/>
                  <a:pt x="430" y="75"/>
                  <a:pt x="432" y="76"/>
                </a:cubicBezTo>
                <a:cubicBezTo>
                  <a:pt x="431" y="75"/>
                  <a:pt x="432" y="75"/>
                  <a:pt x="431" y="75"/>
                </a:cubicBezTo>
                <a:cubicBezTo>
                  <a:pt x="430" y="75"/>
                  <a:pt x="429" y="74"/>
                  <a:pt x="427" y="75"/>
                </a:cubicBezTo>
                <a:cubicBezTo>
                  <a:pt x="426" y="74"/>
                  <a:pt x="423" y="74"/>
                  <a:pt x="421" y="76"/>
                </a:cubicBezTo>
                <a:cubicBezTo>
                  <a:pt x="421" y="74"/>
                  <a:pt x="418" y="75"/>
                  <a:pt x="417" y="75"/>
                </a:cubicBezTo>
                <a:cubicBezTo>
                  <a:pt x="417" y="75"/>
                  <a:pt x="417" y="76"/>
                  <a:pt x="417" y="76"/>
                </a:cubicBezTo>
                <a:cubicBezTo>
                  <a:pt x="417" y="76"/>
                  <a:pt x="418" y="77"/>
                  <a:pt x="419" y="76"/>
                </a:cubicBezTo>
                <a:cubicBezTo>
                  <a:pt x="420" y="76"/>
                  <a:pt x="420" y="76"/>
                  <a:pt x="421" y="76"/>
                </a:cubicBezTo>
                <a:cubicBezTo>
                  <a:pt x="421" y="77"/>
                  <a:pt x="420" y="76"/>
                  <a:pt x="421" y="77"/>
                </a:cubicBezTo>
                <a:cubicBezTo>
                  <a:pt x="421" y="77"/>
                  <a:pt x="421" y="77"/>
                  <a:pt x="421" y="77"/>
                </a:cubicBezTo>
                <a:close/>
                <a:moveTo>
                  <a:pt x="427" y="68"/>
                </a:moveTo>
                <a:cubicBezTo>
                  <a:pt x="427" y="67"/>
                  <a:pt x="427" y="68"/>
                  <a:pt x="427" y="68"/>
                </a:cubicBezTo>
                <a:close/>
                <a:moveTo>
                  <a:pt x="421" y="61"/>
                </a:moveTo>
                <a:cubicBezTo>
                  <a:pt x="422" y="61"/>
                  <a:pt x="423" y="62"/>
                  <a:pt x="423" y="62"/>
                </a:cubicBezTo>
                <a:cubicBezTo>
                  <a:pt x="423" y="61"/>
                  <a:pt x="424" y="62"/>
                  <a:pt x="424" y="61"/>
                </a:cubicBezTo>
                <a:cubicBezTo>
                  <a:pt x="424" y="61"/>
                  <a:pt x="424" y="61"/>
                  <a:pt x="423" y="61"/>
                </a:cubicBezTo>
                <a:cubicBezTo>
                  <a:pt x="423" y="61"/>
                  <a:pt x="422" y="61"/>
                  <a:pt x="421" y="61"/>
                </a:cubicBezTo>
                <a:close/>
                <a:moveTo>
                  <a:pt x="410" y="40"/>
                </a:moveTo>
                <a:cubicBezTo>
                  <a:pt x="410" y="40"/>
                  <a:pt x="410" y="40"/>
                  <a:pt x="410" y="40"/>
                </a:cubicBezTo>
                <a:cubicBezTo>
                  <a:pt x="410" y="40"/>
                  <a:pt x="411" y="40"/>
                  <a:pt x="411" y="40"/>
                </a:cubicBezTo>
                <a:cubicBezTo>
                  <a:pt x="410" y="40"/>
                  <a:pt x="410" y="40"/>
                  <a:pt x="410" y="40"/>
                </a:cubicBezTo>
                <a:close/>
                <a:moveTo>
                  <a:pt x="411" y="44"/>
                </a:moveTo>
                <a:cubicBezTo>
                  <a:pt x="412" y="44"/>
                  <a:pt x="413" y="44"/>
                  <a:pt x="412" y="44"/>
                </a:cubicBezTo>
                <a:cubicBezTo>
                  <a:pt x="412" y="44"/>
                  <a:pt x="411" y="43"/>
                  <a:pt x="411" y="44"/>
                </a:cubicBezTo>
                <a:close/>
                <a:moveTo>
                  <a:pt x="409" y="42"/>
                </a:moveTo>
                <a:cubicBezTo>
                  <a:pt x="410" y="42"/>
                  <a:pt x="410" y="41"/>
                  <a:pt x="410" y="41"/>
                </a:cubicBezTo>
                <a:cubicBezTo>
                  <a:pt x="409" y="41"/>
                  <a:pt x="409" y="40"/>
                  <a:pt x="408" y="40"/>
                </a:cubicBezTo>
                <a:cubicBezTo>
                  <a:pt x="409" y="41"/>
                  <a:pt x="409" y="41"/>
                  <a:pt x="409" y="41"/>
                </a:cubicBezTo>
                <a:cubicBezTo>
                  <a:pt x="409" y="41"/>
                  <a:pt x="409" y="42"/>
                  <a:pt x="409" y="42"/>
                </a:cubicBezTo>
                <a:cubicBezTo>
                  <a:pt x="410" y="42"/>
                  <a:pt x="410" y="42"/>
                  <a:pt x="410" y="42"/>
                </a:cubicBezTo>
                <a:cubicBezTo>
                  <a:pt x="410" y="42"/>
                  <a:pt x="410" y="42"/>
                  <a:pt x="409" y="42"/>
                </a:cubicBezTo>
                <a:close/>
                <a:moveTo>
                  <a:pt x="420" y="62"/>
                </a:moveTo>
                <a:cubicBezTo>
                  <a:pt x="420" y="61"/>
                  <a:pt x="420" y="62"/>
                  <a:pt x="421" y="61"/>
                </a:cubicBezTo>
                <a:cubicBezTo>
                  <a:pt x="420" y="61"/>
                  <a:pt x="420" y="61"/>
                  <a:pt x="420" y="61"/>
                </a:cubicBezTo>
                <a:cubicBezTo>
                  <a:pt x="420" y="61"/>
                  <a:pt x="420" y="61"/>
                  <a:pt x="420" y="62"/>
                </a:cubicBezTo>
                <a:close/>
                <a:moveTo>
                  <a:pt x="420" y="62"/>
                </a:moveTo>
                <a:cubicBezTo>
                  <a:pt x="420" y="62"/>
                  <a:pt x="420" y="63"/>
                  <a:pt x="421" y="62"/>
                </a:cubicBezTo>
                <a:cubicBezTo>
                  <a:pt x="421" y="62"/>
                  <a:pt x="421" y="61"/>
                  <a:pt x="420" y="62"/>
                </a:cubicBezTo>
                <a:close/>
                <a:moveTo>
                  <a:pt x="419" y="61"/>
                </a:moveTo>
                <a:cubicBezTo>
                  <a:pt x="419" y="61"/>
                  <a:pt x="419" y="61"/>
                  <a:pt x="419" y="61"/>
                </a:cubicBezTo>
                <a:cubicBezTo>
                  <a:pt x="420" y="61"/>
                  <a:pt x="420" y="61"/>
                  <a:pt x="420" y="61"/>
                </a:cubicBezTo>
                <a:cubicBezTo>
                  <a:pt x="420" y="61"/>
                  <a:pt x="420" y="61"/>
                  <a:pt x="420" y="60"/>
                </a:cubicBezTo>
                <a:cubicBezTo>
                  <a:pt x="419" y="61"/>
                  <a:pt x="419" y="61"/>
                  <a:pt x="419" y="61"/>
                </a:cubicBezTo>
                <a:close/>
                <a:moveTo>
                  <a:pt x="432" y="85"/>
                </a:moveTo>
                <a:cubicBezTo>
                  <a:pt x="432" y="85"/>
                  <a:pt x="433" y="85"/>
                  <a:pt x="433" y="85"/>
                </a:cubicBezTo>
                <a:cubicBezTo>
                  <a:pt x="432" y="85"/>
                  <a:pt x="432" y="85"/>
                  <a:pt x="432" y="85"/>
                </a:cubicBezTo>
                <a:cubicBezTo>
                  <a:pt x="432" y="85"/>
                  <a:pt x="432" y="85"/>
                  <a:pt x="432" y="85"/>
                </a:cubicBezTo>
                <a:close/>
                <a:moveTo>
                  <a:pt x="421" y="65"/>
                </a:moveTo>
                <a:cubicBezTo>
                  <a:pt x="421" y="65"/>
                  <a:pt x="422" y="65"/>
                  <a:pt x="421" y="65"/>
                </a:cubicBezTo>
                <a:cubicBezTo>
                  <a:pt x="421" y="65"/>
                  <a:pt x="421" y="65"/>
                  <a:pt x="421" y="65"/>
                </a:cubicBezTo>
                <a:close/>
                <a:moveTo>
                  <a:pt x="425" y="72"/>
                </a:moveTo>
                <a:cubicBezTo>
                  <a:pt x="425" y="72"/>
                  <a:pt x="425" y="72"/>
                  <a:pt x="425" y="72"/>
                </a:cubicBezTo>
                <a:cubicBezTo>
                  <a:pt x="425" y="72"/>
                  <a:pt x="425" y="72"/>
                  <a:pt x="425" y="72"/>
                </a:cubicBezTo>
                <a:cubicBezTo>
                  <a:pt x="425" y="72"/>
                  <a:pt x="425" y="72"/>
                  <a:pt x="425" y="72"/>
                </a:cubicBezTo>
                <a:cubicBezTo>
                  <a:pt x="425" y="72"/>
                  <a:pt x="425" y="72"/>
                  <a:pt x="425" y="72"/>
                </a:cubicBezTo>
                <a:close/>
                <a:moveTo>
                  <a:pt x="419" y="61"/>
                </a:moveTo>
                <a:cubicBezTo>
                  <a:pt x="419" y="60"/>
                  <a:pt x="418" y="61"/>
                  <a:pt x="419" y="61"/>
                </a:cubicBezTo>
                <a:close/>
                <a:moveTo>
                  <a:pt x="419" y="62"/>
                </a:moveTo>
                <a:cubicBezTo>
                  <a:pt x="419" y="62"/>
                  <a:pt x="419" y="63"/>
                  <a:pt x="420" y="62"/>
                </a:cubicBezTo>
                <a:cubicBezTo>
                  <a:pt x="420" y="62"/>
                  <a:pt x="419" y="62"/>
                  <a:pt x="419" y="62"/>
                </a:cubicBezTo>
                <a:close/>
                <a:moveTo>
                  <a:pt x="422" y="68"/>
                </a:moveTo>
                <a:cubicBezTo>
                  <a:pt x="422" y="68"/>
                  <a:pt x="422" y="68"/>
                  <a:pt x="423" y="68"/>
                </a:cubicBezTo>
                <a:cubicBezTo>
                  <a:pt x="423" y="68"/>
                  <a:pt x="423" y="68"/>
                  <a:pt x="423" y="67"/>
                </a:cubicBezTo>
                <a:cubicBezTo>
                  <a:pt x="422" y="67"/>
                  <a:pt x="422" y="68"/>
                  <a:pt x="422" y="68"/>
                </a:cubicBezTo>
                <a:close/>
                <a:moveTo>
                  <a:pt x="430" y="84"/>
                </a:moveTo>
                <a:cubicBezTo>
                  <a:pt x="431" y="85"/>
                  <a:pt x="431" y="85"/>
                  <a:pt x="432" y="85"/>
                </a:cubicBezTo>
                <a:cubicBezTo>
                  <a:pt x="431" y="85"/>
                  <a:pt x="431" y="84"/>
                  <a:pt x="430" y="84"/>
                </a:cubicBezTo>
                <a:close/>
                <a:moveTo>
                  <a:pt x="409" y="43"/>
                </a:moveTo>
                <a:cubicBezTo>
                  <a:pt x="408" y="43"/>
                  <a:pt x="408" y="43"/>
                  <a:pt x="408" y="44"/>
                </a:cubicBezTo>
                <a:cubicBezTo>
                  <a:pt x="408" y="43"/>
                  <a:pt x="409" y="43"/>
                  <a:pt x="409" y="43"/>
                </a:cubicBezTo>
                <a:cubicBezTo>
                  <a:pt x="409" y="43"/>
                  <a:pt x="409" y="43"/>
                  <a:pt x="409" y="43"/>
                </a:cubicBezTo>
                <a:close/>
                <a:moveTo>
                  <a:pt x="416" y="57"/>
                </a:moveTo>
                <a:cubicBezTo>
                  <a:pt x="416" y="57"/>
                  <a:pt x="417" y="57"/>
                  <a:pt x="416" y="57"/>
                </a:cubicBezTo>
                <a:close/>
                <a:moveTo>
                  <a:pt x="421" y="66"/>
                </a:moveTo>
                <a:cubicBezTo>
                  <a:pt x="420" y="66"/>
                  <a:pt x="421" y="67"/>
                  <a:pt x="421" y="66"/>
                </a:cubicBezTo>
                <a:close/>
                <a:moveTo>
                  <a:pt x="416" y="60"/>
                </a:moveTo>
                <a:cubicBezTo>
                  <a:pt x="417" y="59"/>
                  <a:pt x="417" y="60"/>
                  <a:pt x="417" y="59"/>
                </a:cubicBezTo>
                <a:cubicBezTo>
                  <a:pt x="417" y="59"/>
                  <a:pt x="416" y="59"/>
                  <a:pt x="416" y="60"/>
                </a:cubicBezTo>
                <a:close/>
                <a:moveTo>
                  <a:pt x="415" y="61"/>
                </a:moveTo>
                <a:cubicBezTo>
                  <a:pt x="415" y="61"/>
                  <a:pt x="416" y="61"/>
                  <a:pt x="416" y="61"/>
                </a:cubicBezTo>
                <a:cubicBezTo>
                  <a:pt x="416" y="60"/>
                  <a:pt x="417" y="61"/>
                  <a:pt x="417" y="61"/>
                </a:cubicBezTo>
                <a:cubicBezTo>
                  <a:pt x="417" y="60"/>
                  <a:pt x="416" y="60"/>
                  <a:pt x="415" y="61"/>
                </a:cubicBezTo>
                <a:close/>
                <a:moveTo>
                  <a:pt x="420" y="68"/>
                </a:moveTo>
                <a:cubicBezTo>
                  <a:pt x="421" y="68"/>
                  <a:pt x="421" y="67"/>
                  <a:pt x="420" y="68"/>
                </a:cubicBezTo>
                <a:close/>
                <a:moveTo>
                  <a:pt x="424" y="77"/>
                </a:moveTo>
                <a:cubicBezTo>
                  <a:pt x="425" y="77"/>
                  <a:pt x="425" y="77"/>
                  <a:pt x="426" y="77"/>
                </a:cubicBezTo>
                <a:cubicBezTo>
                  <a:pt x="426" y="77"/>
                  <a:pt x="426" y="77"/>
                  <a:pt x="426" y="76"/>
                </a:cubicBezTo>
                <a:cubicBezTo>
                  <a:pt x="425" y="76"/>
                  <a:pt x="424" y="76"/>
                  <a:pt x="424" y="77"/>
                </a:cubicBezTo>
                <a:close/>
                <a:moveTo>
                  <a:pt x="419" y="66"/>
                </a:moveTo>
                <a:cubicBezTo>
                  <a:pt x="419" y="66"/>
                  <a:pt x="419" y="66"/>
                  <a:pt x="420" y="66"/>
                </a:cubicBezTo>
                <a:cubicBezTo>
                  <a:pt x="420" y="66"/>
                  <a:pt x="419" y="66"/>
                  <a:pt x="419" y="66"/>
                </a:cubicBezTo>
                <a:close/>
                <a:moveTo>
                  <a:pt x="414" y="57"/>
                </a:moveTo>
                <a:cubicBezTo>
                  <a:pt x="414" y="57"/>
                  <a:pt x="414" y="57"/>
                  <a:pt x="415" y="57"/>
                </a:cubicBezTo>
                <a:cubicBezTo>
                  <a:pt x="415" y="57"/>
                  <a:pt x="415" y="57"/>
                  <a:pt x="415" y="56"/>
                </a:cubicBezTo>
                <a:cubicBezTo>
                  <a:pt x="414" y="57"/>
                  <a:pt x="414" y="57"/>
                  <a:pt x="414" y="57"/>
                </a:cubicBezTo>
                <a:close/>
                <a:moveTo>
                  <a:pt x="414" y="59"/>
                </a:moveTo>
                <a:cubicBezTo>
                  <a:pt x="414" y="60"/>
                  <a:pt x="416" y="60"/>
                  <a:pt x="416" y="59"/>
                </a:cubicBezTo>
                <a:cubicBezTo>
                  <a:pt x="415" y="59"/>
                  <a:pt x="415" y="59"/>
                  <a:pt x="414" y="59"/>
                </a:cubicBezTo>
                <a:close/>
                <a:moveTo>
                  <a:pt x="421" y="72"/>
                </a:moveTo>
                <a:cubicBezTo>
                  <a:pt x="422" y="72"/>
                  <a:pt x="422" y="72"/>
                  <a:pt x="422" y="72"/>
                </a:cubicBezTo>
                <a:cubicBezTo>
                  <a:pt x="422" y="71"/>
                  <a:pt x="421" y="71"/>
                  <a:pt x="421" y="72"/>
                </a:cubicBezTo>
                <a:close/>
                <a:moveTo>
                  <a:pt x="404" y="39"/>
                </a:moveTo>
                <a:cubicBezTo>
                  <a:pt x="404" y="40"/>
                  <a:pt x="405" y="40"/>
                  <a:pt x="405" y="39"/>
                </a:cubicBezTo>
                <a:cubicBezTo>
                  <a:pt x="405" y="39"/>
                  <a:pt x="404" y="39"/>
                  <a:pt x="404" y="39"/>
                </a:cubicBezTo>
                <a:close/>
                <a:moveTo>
                  <a:pt x="415" y="62"/>
                </a:moveTo>
                <a:cubicBezTo>
                  <a:pt x="415" y="63"/>
                  <a:pt x="417" y="62"/>
                  <a:pt x="417" y="62"/>
                </a:cubicBezTo>
                <a:cubicBezTo>
                  <a:pt x="416" y="62"/>
                  <a:pt x="415" y="61"/>
                  <a:pt x="415" y="62"/>
                </a:cubicBezTo>
                <a:close/>
                <a:moveTo>
                  <a:pt x="419" y="68"/>
                </a:moveTo>
                <a:cubicBezTo>
                  <a:pt x="419" y="68"/>
                  <a:pt x="420" y="68"/>
                  <a:pt x="420" y="67"/>
                </a:cubicBezTo>
                <a:cubicBezTo>
                  <a:pt x="420" y="67"/>
                  <a:pt x="419" y="67"/>
                  <a:pt x="419" y="68"/>
                </a:cubicBezTo>
                <a:close/>
                <a:moveTo>
                  <a:pt x="409" y="48"/>
                </a:moveTo>
                <a:cubicBezTo>
                  <a:pt x="409" y="49"/>
                  <a:pt x="410" y="48"/>
                  <a:pt x="409" y="48"/>
                </a:cubicBezTo>
                <a:close/>
                <a:moveTo>
                  <a:pt x="413" y="57"/>
                </a:moveTo>
                <a:cubicBezTo>
                  <a:pt x="413" y="57"/>
                  <a:pt x="413" y="57"/>
                  <a:pt x="413" y="58"/>
                </a:cubicBezTo>
                <a:cubicBezTo>
                  <a:pt x="413" y="58"/>
                  <a:pt x="413" y="58"/>
                  <a:pt x="414" y="57"/>
                </a:cubicBezTo>
                <a:cubicBezTo>
                  <a:pt x="414" y="57"/>
                  <a:pt x="413" y="57"/>
                  <a:pt x="413" y="57"/>
                </a:cubicBezTo>
                <a:close/>
                <a:moveTo>
                  <a:pt x="405" y="43"/>
                </a:moveTo>
                <a:cubicBezTo>
                  <a:pt x="405" y="44"/>
                  <a:pt x="406" y="43"/>
                  <a:pt x="406" y="43"/>
                </a:cubicBezTo>
                <a:cubicBezTo>
                  <a:pt x="406" y="43"/>
                  <a:pt x="405" y="43"/>
                  <a:pt x="405" y="43"/>
                </a:cubicBezTo>
                <a:close/>
                <a:moveTo>
                  <a:pt x="505" y="229"/>
                </a:moveTo>
                <a:cubicBezTo>
                  <a:pt x="505" y="229"/>
                  <a:pt x="505" y="229"/>
                  <a:pt x="505" y="229"/>
                </a:cubicBezTo>
                <a:cubicBezTo>
                  <a:pt x="505" y="229"/>
                  <a:pt x="506" y="229"/>
                  <a:pt x="505" y="229"/>
                </a:cubicBezTo>
                <a:cubicBezTo>
                  <a:pt x="505" y="229"/>
                  <a:pt x="505" y="228"/>
                  <a:pt x="505" y="229"/>
                </a:cubicBezTo>
                <a:close/>
                <a:moveTo>
                  <a:pt x="396" y="42"/>
                </a:moveTo>
                <a:cubicBezTo>
                  <a:pt x="396" y="43"/>
                  <a:pt x="396" y="43"/>
                  <a:pt x="396" y="43"/>
                </a:cubicBezTo>
                <a:cubicBezTo>
                  <a:pt x="397" y="44"/>
                  <a:pt x="398" y="44"/>
                  <a:pt x="398" y="43"/>
                </a:cubicBezTo>
                <a:cubicBezTo>
                  <a:pt x="399" y="44"/>
                  <a:pt x="401" y="44"/>
                  <a:pt x="402" y="44"/>
                </a:cubicBezTo>
                <a:cubicBezTo>
                  <a:pt x="402" y="44"/>
                  <a:pt x="402" y="44"/>
                  <a:pt x="402" y="44"/>
                </a:cubicBezTo>
                <a:cubicBezTo>
                  <a:pt x="403" y="44"/>
                  <a:pt x="403" y="44"/>
                  <a:pt x="404" y="44"/>
                </a:cubicBezTo>
                <a:cubicBezTo>
                  <a:pt x="403" y="44"/>
                  <a:pt x="404" y="43"/>
                  <a:pt x="403" y="43"/>
                </a:cubicBezTo>
                <a:cubicBezTo>
                  <a:pt x="402" y="44"/>
                  <a:pt x="402" y="42"/>
                  <a:pt x="401" y="42"/>
                </a:cubicBezTo>
                <a:cubicBezTo>
                  <a:pt x="401" y="42"/>
                  <a:pt x="401" y="43"/>
                  <a:pt x="401" y="43"/>
                </a:cubicBezTo>
                <a:cubicBezTo>
                  <a:pt x="400" y="41"/>
                  <a:pt x="397" y="44"/>
                  <a:pt x="397" y="42"/>
                </a:cubicBezTo>
                <a:cubicBezTo>
                  <a:pt x="398" y="42"/>
                  <a:pt x="398" y="41"/>
                  <a:pt x="398" y="41"/>
                </a:cubicBezTo>
                <a:cubicBezTo>
                  <a:pt x="399" y="42"/>
                  <a:pt x="400" y="41"/>
                  <a:pt x="401" y="42"/>
                </a:cubicBezTo>
                <a:cubicBezTo>
                  <a:pt x="402" y="41"/>
                  <a:pt x="402" y="42"/>
                  <a:pt x="403" y="42"/>
                </a:cubicBezTo>
                <a:cubicBezTo>
                  <a:pt x="403" y="41"/>
                  <a:pt x="403" y="40"/>
                  <a:pt x="404" y="40"/>
                </a:cubicBezTo>
                <a:cubicBezTo>
                  <a:pt x="404" y="40"/>
                  <a:pt x="403" y="40"/>
                  <a:pt x="403" y="39"/>
                </a:cubicBezTo>
                <a:cubicBezTo>
                  <a:pt x="403" y="40"/>
                  <a:pt x="403" y="40"/>
                  <a:pt x="402" y="40"/>
                </a:cubicBezTo>
                <a:cubicBezTo>
                  <a:pt x="401" y="40"/>
                  <a:pt x="399" y="38"/>
                  <a:pt x="398" y="40"/>
                </a:cubicBezTo>
                <a:cubicBezTo>
                  <a:pt x="397" y="39"/>
                  <a:pt x="397" y="39"/>
                  <a:pt x="396" y="39"/>
                </a:cubicBezTo>
                <a:cubicBezTo>
                  <a:pt x="395" y="39"/>
                  <a:pt x="396" y="40"/>
                  <a:pt x="395" y="40"/>
                </a:cubicBezTo>
                <a:cubicBezTo>
                  <a:pt x="394" y="40"/>
                  <a:pt x="395" y="40"/>
                  <a:pt x="395" y="39"/>
                </a:cubicBezTo>
                <a:cubicBezTo>
                  <a:pt x="394" y="39"/>
                  <a:pt x="394" y="40"/>
                  <a:pt x="394" y="40"/>
                </a:cubicBezTo>
                <a:cubicBezTo>
                  <a:pt x="394" y="40"/>
                  <a:pt x="395" y="40"/>
                  <a:pt x="395" y="41"/>
                </a:cubicBezTo>
                <a:cubicBezTo>
                  <a:pt x="394" y="41"/>
                  <a:pt x="394" y="41"/>
                  <a:pt x="393" y="41"/>
                </a:cubicBezTo>
                <a:cubicBezTo>
                  <a:pt x="393" y="42"/>
                  <a:pt x="394" y="42"/>
                  <a:pt x="394" y="42"/>
                </a:cubicBezTo>
                <a:cubicBezTo>
                  <a:pt x="394" y="42"/>
                  <a:pt x="393" y="42"/>
                  <a:pt x="392" y="43"/>
                </a:cubicBezTo>
                <a:cubicBezTo>
                  <a:pt x="393" y="42"/>
                  <a:pt x="395" y="43"/>
                  <a:pt x="396" y="42"/>
                </a:cubicBezTo>
                <a:close/>
                <a:moveTo>
                  <a:pt x="399" y="40"/>
                </a:moveTo>
                <a:cubicBezTo>
                  <a:pt x="399" y="41"/>
                  <a:pt x="399" y="41"/>
                  <a:pt x="399" y="41"/>
                </a:cubicBezTo>
                <a:cubicBezTo>
                  <a:pt x="399" y="41"/>
                  <a:pt x="399" y="41"/>
                  <a:pt x="399" y="41"/>
                </a:cubicBezTo>
                <a:cubicBezTo>
                  <a:pt x="399" y="41"/>
                  <a:pt x="399" y="41"/>
                  <a:pt x="399" y="40"/>
                </a:cubicBezTo>
                <a:close/>
                <a:moveTo>
                  <a:pt x="396" y="41"/>
                </a:moveTo>
                <a:cubicBezTo>
                  <a:pt x="396" y="41"/>
                  <a:pt x="396" y="41"/>
                  <a:pt x="396" y="41"/>
                </a:cubicBezTo>
                <a:cubicBezTo>
                  <a:pt x="396" y="41"/>
                  <a:pt x="396" y="41"/>
                  <a:pt x="396" y="41"/>
                </a:cubicBezTo>
                <a:close/>
                <a:moveTo>
                  <a:pt x="396" y="42"/>
                </a:moveTo>
                <a:cubicBezTo>
                  <a:pt x="396" y="42"/>
                  <a:pt x="396" y="42"/>
                  <a:pt x="396" y="42"/>
                </a:cubicBezTo>
                <a:close/>
                <a:moveTo>
                  <a:pt x="415" y="61"/>
                </a:moveTo>
                <a:cubicBezTo>
                  <a:pt x="415" y="61"/>
                  <a:pt x="415" y="61"/>
                  <a:pt x="415" y="62"/>
                </a:cubicBezTo>
                <a:cubicBezTo>
                  <a:pt x="415" y="61"/>
                  <a:pt x="415" y="61"/>
                  <a:pt x="415" y="61"/>
                </a:cubicBezTo>
                <a:cubicBezTo>
                  <a:pt x="415" y="61"/>
                  <a:pt x="415" y="61"/>
                  <a:pt x="415" y="61"/>
                </a:cubicBezTo>
                <a:close/>
                <a:moveTo>
                  <a:pt x="419" y="72"/>
                </a:moveTo>
                <a:cubicBezTo>
                  <a:pt x="419" y="72"/>
                  <a:pt x="421" y="72"/>
                  <a:pt x="421" y="72"/>
                </a:cubicBezTo>
                <a:cubicBezTo>
                  <a:pt x="420" y="72"/>
                  <a:pt x="420" y="71"/>
                  <a:pt x="419" y="72"/>
                </a:cubicBezTo>
                <a:close/>
                <a:moveTo>
                  <a:pt x="506" y="233"/>
                </a:moveTo>
                <a:cubicBezTo>
                  <a:pt x="506" y="233"/>
                  <a:pt x="506" y="233"/>
                  <a:pt x="507" y="233"/>
                </a:cubicBezTo>
                <a:cubicBezTo>
                  <a:pt x="507" y="233"/>
                  <a:pt x="507" y="232"/>
                  <a:pt x="507" y="232"/>
                </a:cubicBezTo>
                <a:cubicBezTo>
                  <a:pt x="506" y="232"/>
                  <a:pt x="506" y="232"/>
                  <a:pt x="506" y="233"/>
                </a:cubicBezTo>
                <a:close/>
                <a:moveTo>
                  <a:pt x="404" y="42"/>
                </a:moveTo>
                <a:cubicBezTo>
                  <a:pt x="404" y="42"/>
                  <a:pt x="404" y="43"/>
                  <a:pt x="405" y="43"/>
                </a:cubicBezTo>
                <a:cubicBezTo>
                  <a:pt x="405" y="43"/>
                  <a:pt x="405" y="43"/>
                  <a:pt x="405" y="42"/>
                </a:cubicBezTo>
                <a:cubicBezTo>
                  <a:pt x="405" y="42"/>
                  <a:pt x="405" y="42"/>
                  <a:pt x="405" y="42"/>
                </a:cubicBezTo>
                <a:cubicBezTo>
                  <a:pt x="405" y="42"/>
                  <a:pt x="404" y="42"/>
                  <a:pt x="404" y="42"/>
                </a:cubicBezTo>
                <a:close/>
                <a:moveTo>
                  <a:pt x="423" y="77"/>
                </a:moveTo>
                <a:cubicBezTo>
                  <a:pt x="423" y="77"/>
                  <a:pt x="423" y="78"/>
                  <a:pt x="424" y="77"/>
                </a:cubicBezTo>
                <a:cubicBezTo>
                  <a:pt x="423" y="77"/>
                  <a:pt x="423" y="77"/>
                  <a:pt x="423" y="77"/>
                </a:cubicBezTo>
                <a:cubicBezTo>
                  <a:pt x="423" y="77"/>
                  <a:pt x="423" y="77"/>
                  <a:pt x="423" y="77"/>
                </a:cubicBezTo>
                <a:close/>
                <a:moveTo>
                  <a:pt x="412" y="57"/>
                </a:moveTo>
                <a:cubicBezTo>
                  <a:pt x="412" y="57"/>
                  <a:pt x="412" y="57"/>
                  <a:pt x="412" y="57"/>
                </a:cubicBezTo>
                <a:cubicBezTo>
                  <a:pt x="412" y="57"/>
                  <a:pt x="412" y="57"/>
                  <a:pt x="412" y="57"/>
                </a:cubicBezTo>
                <a:close/>
                <a:moveTo>
                  <a:pt x="412" y="61"/>
                </a:moveTo>
                <a:cubicBezTo>
                  <a:pt x="413" y="61"/>
                  <a:pt x="414" y="61"/>
                  <a:pt x="414" y="60"/>
                </a:cubicBezTo>
                <a:cubicBezTo>
                  <a:pt x="413" y="61"/>
                  <a:pt x="413" y="60"/>
                  <a:pt x="412" y="61"/>
                </a:cubicBezTo>
                <a:close/>
                <a:moveTo>
                  <a:pt x="412" y="59"/>
                </a:moveTo>
                <a:cubicBezTo>
                  <a:pt x="412" y="59"/>
                  <a:pt x="412" y="59"/>
                  <a:pt x="413" y="60"/>
                </a:cubicBezTo>
                <a:cubicBezTo>
                  <a:pt x="413" y="59"/>
                  <a:pt x="413" y="59"/>
                  <a:pt x="413" y="59"/>
                </a:cubicBezTo>
                <a:cubicBezTo>
                  <a:pt x="413" y="59"/>
                  <a:pt x="412" y="59"/>
                  <a:pt x="412" y="59"/>
                </a:cubicBezTo>
                <a:close/>
                <a:moveTo>
                  <a:pt x="416" y="66"/>
                </a:moveTo>
                <a:cubicBezTo>
                  <a:pt x="415" y="66"/>
                  <a:pt x="414" y="65"/>
                  <a:pt x="413" y="66"/>
                </a:cubicBezTo>
                <a:cubicBezTo>
                  <a:pt x="414" y="66"/>
                  <a:pt x="416" y="66"/>
                  <a:pt x="416" y="66"/>
                </a:cubicBezTo>
                <a:close/>
                <a:moveTo>
                  <a:pt x="426" y="85"/>
                </a:moveTo>
                <a:cubicBezTo>
                  <a:pt x="426" y="85"/>
                  <a:pt x="427" y="85"/>
                  <a:pt x="427" y="85"/>
                </a:cubicBezTo>
                <a:cubicBezTo>
                  <a:pt x="426" y="85"/>
                  <a:pt x="426" y="85"/>
                  <a:pt x="426" y="85"/>
                </a:cubicBezTo>
                <a:close/>
                <a:moveTo>
                  <a:pt x="415" y="64"/>
                </a:moveTo>
                <a:cubicBezTo>
                  <a:pt x="414" y="63"/>
                  <a:pt x="414" y="65"/>
                  <a:pt x="415" y="64"/>
                </a:cubicBezTo>
                <a:close/>
                <a:moveTo>
                  <a:pt x="413" y="62"/>
                </a:moveTo>
                <a:cubicBezTo>
                  <a:pt x="413" y="62"/>
                  <a:pt x="413" y="62"/>
                  <a:pt x="414" y="63"/>
                </a:cubicBezTo>
                <a:cubicBezTo>
                  <a:pt x="414" y="63"/>
                  <a:pt x="414" y="63"/>
                  <a:pt x="414" y="62"/>
                </a:cubicBezTo>
                <a:cubicBezTo>
                  <a:pt x="414" y="62"/>
                  <a:pt x="414" y="62"/>
                  <a:pt x="413" y="62"/>
                </a:cubicBezTo>
                <a:close/>
                <a:moveTo>
                  <a:pt x="413" y="64"/>
                </a:moveTo>
                <a:cubicBezTo>
                  <a:pt x="413" y="64"/>
                  <a:pt x="414" y="64"/>
                  <a:pt x="414" y="64"/>
                </a:cubicBezTo>
                <a:cubicBezTo>
                  <a:pt x="414" y="64"/>
                  <a:pt x="412" y="64"/>
                  <a:pt x="413" y="64"/>
                </a:cubicBezTo>
                <a:close/>
                <a:moveTo>
                  <a:pt x="410" y="58"/>
                </a:moveTo>
                <a:cubicBezTo>
                  <a:pt x="411" y="59"/>
                  <a:pt x="411" y="58"/>
                  <a:pt x="411" y="58"/>
                </a:cubicBezTo>
                <a:cubicBezTo>
                  <a:pt x="411" y="58"/>
                  <a:pt x="411" y="58"/>
                  <a:pt x="410" y="58"/>
                </a:cubicBezTo>
                <a:close/>
                <a:moveTo>
                  <a:pt x="411" y="59"/>
                </a:moveTo>
                <a:cubicBezTo>
                  <a:pt x="411" y="59"/>
                  <a:pt x="411" y="59"/>
                  <a:pt x="411" y="59"/>
                </a:cubicBezTo>
                <a:cubicBezTo>
                  <a:pt x="411" y="59"/>
                  <a:pt x="411" y="59"/>
                  <a:pt x="411" y="59"/>
                </a:cubicBezTo>
                <a:cubicBezTo>
                  <a:pt x="411" y="59"/>
                  <a:pt x="411" y="59"/>
                  <a:pt x="411" y="59"/>
                </a:cubicBezTo>
                <a:cubicBezTo>
                  <a:pt x="411" y="59"/>
                  <a:pt x="411" y="59"/>
                  <a:pt x="411" y="59"/>
                </a:cubicBezTo>
                <a:close/>
                <a:moveTo>
                  <a:pt x="425" y="85"/>
                </a:moveTo>
                <a:cubicBezTo>
                  <a:pt x="425" y="85"/>
                  <a:pt x="425" y="85"/>
                  <a:pt x="425" y="85"/>
                </a:cubicBezTo>
                <a:cubicBezTo>
                  <a:pt x="425" y="86"/>
                  <a:pt x="425" y="85"/>
                  <a:pt x="425" y="85"/>
                </a:cubicBezTo>
                <a:cubicBezTo>
                  <a:pt x="425" y="85"/>
                  <a:pt x="425" y="85"/>
                  <a:pt x="425" y="85"/>
                </a:cubicBezTo>
                <a:close/>
                <a:moveTo>
                  <a:pt x="409" y="56"/>
                </a:moveTo>
                <a:cubicBezTo>
                  <a:pt x="409" y="56"/>
                  <a:pt x="409" y="56"/>
                  <a:pt x="409" y="56"/>
                </a:cubicBezTo>
                <a:close/>
                <a:moveTo>
                  <a:pt x="409" y="57"/>
                </a:moveTo>
                <a:cubicBezTo>
                  <a:pt x="410" y="57"/>
                  <a:pt x="410" y="57"/>
                  <a:pt x="410" y="57"/>
                </a:cubicBezTo>
                <a:cubicBezTo>
                  <a:pt x="410" y="57"/>
                  <a:pt x="410" y="57"/>
                  <a:pt x="410" y="57"/>
                </a:cubicBezTo>
                <a:cubicBezTo>
                  <a:pt x="410" y="57"/>
                  <a:pt x="410" y="57"/>
                  <a:pt x="410" y="57"/>
                </a:cubicBezTo>
                <a:cubicBezTo>
                  <a:pt x="410" y="57"/>
                  <a:pt x="410" y="57"/>
                  <a:pt x="409" y="57"/>
                </a:cubicBezTo>
                <a:close/>
                <a:moveTo>
                  <a:pt x="420" y="77"/>
                </a:moveTo>
                <a:cubicBezTo>
                  <a:pt x="421" y="77"/>
                  <a:pt x="421" y="77"/>
                  <a:pt x="421" y="77"/>
                </a:cubicBezTo>
                <a:cubicBezTo>
                  <a:pt x="420" y="77"/>
                  <a:pt x="420" y="77"/>
                  <a:pt x="420" y="77"/>
                </a:cubicBezTo>
                <a:close/>
                <a:moveTo>
                  <a:pt x="424" y="84"/>
                </a:moveTo>
                <a:cubicBezTo>
                  <a:pt x="424" y="84"/>
                  <a:pt x="424" y="84"/>
                  <a:pt x="424" y="84"/>
                </a:cubicBezTo>
                <a:cubicBezTo>
                  <a:pt x="424" y="84"/>
                  <a:pt x="424" y="84"/>
                  <a:pt x="424" y="84"/>
                </a:cubicBezTo>
                <a:close/>
                <a:moveTo>
                  <a:pt x="415" y="72"/>
                </a:moveTo>
                <a:cubicBezTo>
                  <a:pt x="416" y="72"/>
                  <a:pt x="417" y="72"/>
                  <a:pt x="418" y="72"/>
                </a:cubicBezTo>
                <a:cubicBezTo>
                  <a:pt x="417" y="72"/>
                  <a:pt x="417" y="72"/>
                  <a:pt x="417" y="71"/>
                </a:cubicBezTo>
                <a:cubicBezTo>
                  <a:pt x="416" y="72"/>
                  <a:pt x="416" y="71"/>
                  <a:pt x="415" y="72"/>
                </a:cubicBezTo>
                <a:close/>
                <a:moveTo>
                  <a:pt x="411" y="61"/>
                </a:moveTo>
                <a:cubicBezTo>
                  <a:pt x="412" y="62"/>
                  <a:pt x="411" y="61"/>
                  <a:pt x="411" y="62"/>
                </a:cubicBezTo>
                <a:cubicBezTo>
                  <a:pt x="411" y="62"/>
                  <a:pt x="412" y="62"/>
                  <a:pt x="412" y="62"/>
                </a:cubicBezTo>
                <a:cubicBezTo>
                  <a:pt x="412" y="62"/>
                  <a:pt x="412" y="61"/>
                  <a:pt x="411" y="61"/>
                </a:cubicBezTo>
                <a:close/>
                <a:moveTo>
                  <a:pt x="397" y="37"/>
                </a:moveTo>
                <a:cubicBezTo>
                  <a:pt x="398" y="37"/>
                  <a:pt x="398" y="38"/>
                  <a:pt x="398" y="38"/>
                </a:cubicBezTo>
                <a:cubicBezTo>
                  <a:pt x="398" y="37"/>
                  <a:pt x="399" y="37"/>
                  <a:pt x="398" y="37"/>
                </a:cubicBezTo>
                <a:cubicBezTo>
                  <a:pt x="398" y="37"/>
                  <a:pt x="397" y="37"/>
                  <a:pt x="397" y="37"/>
                </a:cubicBezTo>
                <a:close/>
                <a:moveTo>
                  <a:pt x="403" y="49"/>
                </a:moveTo>
                <a:cubicBezTo>
                  <a:pt x="403" y="49"/>
                  <a:pt x="404" y="49"/>
                  <a:pt x="404" y="48"/>
                </a:cubicBezTo>
                <a:cubicBezTo>
                  <a:pt x="404" y="48"/>
                  <a:pt x="403" y="49"/>
                  <a:pt x="403" y="49"/>
                </a:cubicBezTo>
                <a:close/>
                <a:moveTo>
                  <a:pt x="409" y="59"/>
                </a:moveTo>
                <a:cubicBezTo>
                  <a:pt x="409" y="60"/>
                  <a:pt x="409" y="60"/>
                  <a:pt x="410" y="59"/>
                </a:cubicBezTo>
                <a:cubicBezTo>
                  <a:pt x="410" y="59"/>
                  <a:pt x="410" y="59"/>
                  <a:pt x="410" y="59"/>
                </a:cubicBezTo>
                <a:cubicBezTo>
                  <a:pt x="409" y="59"/>
                  <a:pt x="409" y="59"/>
                  <a:pt x="409" y="59"/>
                </a:cubicBezTo>
                <a:close/>
                <a:moveTo>
                  <a:pt x="408" y="57"/>
                </a:moveTo>
                <a:cubicBezTo>
                  <a:pt x="408" y="57"/>
                  <a:pt x="408" y="57"/>
                  <a:pt x="408" y="57"/>
                </a:cubicBezTo>
                <a:cubicBezTo>
                  <a:pt x="408" y="57"/>
                  <a:pt x="408" y="57"/>
                  <a:pt x="408" y="57"/>
                </a:cubicBezTo>
                <a:cubicBezTo>
                  <a:pt x="408" y="57"/>
                  <a:pt x="408" y="57"/>
                  <a:pt x="408" y="57"/>
                </a:cubicBezTo>
                <a:close/>
                <a:moveTo>
                  <a:pt x="410" y="64"/>
                </a:moveTo>
                <a:cubicBezTo>
                  <a:pt x="410" y="65"/>
                  <a:pt x="412" y="64"/>
                  <a:pt x="412" y="64"/>
                </a:cubicBezTo>
                <a:cubicBezTo>
                  <a:pt x="411" y="64"/>
                  <a:pt x="411" y="64"/>
                  <a:pt x="410" y="64"/>
                </a:cubicBezTo>
                <a:close/>
                <a:moveTo>
                  <a:pt x="407" y="59"/>
                </a:moveTo>
                <a:cubicBezTo>
                  <a:pt x="408" y="58"/>
                  <a:pt x="408" y="58"/>
                  <a:pt x="408" y="58"/>
                </a:cubicBezTo>
                <a:cubicBezTo>
                  <a:pt x="408" y="58"/>
                  <a:pt x="407" y="58"/>
                  <a:pt x="407" y="59"/>
                </a:cubicBezTo>
                <a:close/>
                <a:moveTo>
                  <a:pt x="412" y="66"/>
                </a:moveTo>
                <a:cubicBezTo>
                  <a:pt x="412" y="66"/>
                  <a:pt x="413" y="66"/>
                  <a:pt x="413" y="66"/>
                </a:cubicBezTo>
                <a:cubicBezTo>
                  <a:pt x="413" y="66"/>
                  <a:pt x="412" y="66"/>
                  <a:pt x="412" y="66"/>
                </a:cubicBezTo>
                <a:close/>
                <a:moveTo>
                  <a:pt x="425" y="90"/>
                </a:moveTo>
                <a:cubicBezTo>
                  <a:pt x="425" y="90"/>
                  <a:pt x="425" y="90"/>
                  <a:pt x="425" y="90"/>
                </a:cubicBezTo>
                <a:cubicBezTo>
                  <a:pt x="425" y="90"/>
                  <a:pt x="425" y="90"/>
                  <a:pt x="425" y="90"/>
                </a:cubicBezTo>
                <a:close/>
                <a:moveTo>
                  <a:pt x="426" y="92"/>
                </a:moveTo>
                <a:cubicBezTo>
                  <a:pt x="426" y="92"/>
                  <a:pt x="426" y="92"/>
                  <a:pt x="426" y="92"/>
                </a:cubicBezTo>
                <a:cubicBezTo>
                  <a:pt x="426" y="92"/>
                  <a:pt x="427" y="92"/>
                  <a:pt x="426" y="91"/>
                </a:cubicBezTo>
                <a:cubicBezTo>
                  <a:pt x="426" y="92"/>
                  <a:pt x="426" y="92"/>
                  <a:pt x="426" y="92"/>
                </a:cubicBezTo>
                <a:close/>
                <a:moveTo>
                  <a:pt x="502" y="237"/>
                </a:moveTo>
                <a:cubicBezTo>
                  <a:pt x="502" y="237"/>
                  <a:pt x="503" y="239"/>
                  <a:pt x="504" y="238"/>
                </a:cubicBezTo>
                <a:cubicBezTo>
                  <a:pt x="504" y="238"/>
                  <a:pt x="503" y="238"/>
                  <a:pt x="504" y="237"/>
                </a:cubicBezTo>
                <a:cubicBezTo>
                  <a:pt x="504" y="236"/>
                  <a:pt x="503" y="236"/>
                  <a:pt x="502" y="237"/>
                </a:cubicBezTo>
                <a:close/>
                <a:moveTo>
                  <a:pt x="396" y="38"/>
                </a:moveTo>
                <a:cubicBezTo>
                  <a:pt x="397" y="37"/>
                  <a:pt x="397" y="37"/>
                  <a:pt x="397" y="37"/>
                </a:cubicBezTo>
                <a:cubicBezTo>
                  <a:pt x="397" y="37"/>
                  <a:pt x="396" y="38"/>
                  <a:pt x="396" y="38"/>
                </a:cubicBezTo>
                <a:close/>
                <a:moveTo>
                  <a:pt x="412" y="66"/>
                </a:moveTo>
                <a:cubicBezTo>
                  <a:pt x="412" y="65"/>
                  <a:pt x="412" y="66"/>
                  <a:pt x="412" y="66"/>
                </a:cubicBezTo>
                <a:close/>
                <a:moveTo>
                  <a:pt x="409" y="61"/>
                </a:moveTo>
                <a:cubicBezTo>
                  <a:pt x="409" y="61"/>
                  <a:pt x="410" y="61"/>
                  <a:pt x="409" y="61"/>
                </a:cubicBezTo>
                <a:close/>
                <a:moveTo>
                  <a:pt x="402" y="47"/>
                </a:moveTo>
                <a:cubicBezTo>
                  <a:pt x="402" y="47"/>
                  <a:pt x="402" y="47"/>
                  <a:pt x="402" y="47"/>
                </a:cubicBezTo>
                <a:close/>
                <a:moveTo>
                  <a:pt x="411" y="66"/>
                </a:moveTo>
                <a:cubicBezTo>
                  <a:pt x="411" y="66"/>
                  <a:pt x="412" y="66"/>
                  <a:pt x="412" y="66"/>
                </a:cubicBezTo>
                <a:cubicBezTo>
                  <a:pt x="411" y="66"/>
                  <a:pt x="410" y="65"/>
                  <a:pt x="411" y="66"/>
                </a:cubicBezTo>
                <a:close/>
                <a:moveTo>
                  <a:pt x="404" y="61"/>
                </a:moveTo>
                <a:cubicBezTo>
                  <a:pt x="406" y="62"/>
                  <a:pt x="407" y="62"/>
                  <a:pt x="409" y="61"/>
                </a:cubicBezTo>
                <a:cubicBezTo>
                  <a:pt x="409" y="61"/>
                  <a:pt x="409" y="61"/>
                  <a:pt x="409" y="60"/>
                </a:cubicBezTo>
                <a:cubicBezTo>
                  <a:pt x="407" y="61"/>
                  <a:pt x="406" y="60"/>
                  <a:pt x="404" y="61"/>
                </a:cubicBezTo>
                <a:close/>
                <a:moveTo>
                  <a:pt x="424" y="90"/>
                </a:moveTo>
                <a:cubicBezTo>
                  <a:pt x="424" y="90"/>
                  <a:pt x="425" y="90"/>
                  <a:pt x="424" y="90"/>
                </a:cubicBezTo>
                <a:cubicBezTo>
                  <a:pt x="424" y="90"/>
                  <a:pt x="424" y="90"/>
                  <a:pt x="424" y="90"/>
                </a:cubicBezTo>
                <a:close/>
                <a:moveTo>
                  <a:pt x="402" y="49"/>
                </a:moveTo>
                <a:cubicBezTo>
                  <a:pt x="402" y="49"/>
                  <a:pt x="402" y="49"/>
                  <a:pt x="402" y="49"/>
                </a:cubicBezTo>
                <a:close/>
                <a:moveTo>
                  <a:pt x="408" y="60"/>
                </a:moveTo>
                <a:cubicBezTo>
                  <a:pt x="408" y="60"/>
                  <a:pt x="408" y="60"/>
                  <a:pt x="408" y="60"/>
                </a:cubicBezTo>
                <a:close/>
                <a:moveTo>
                  <a:pt x="411" y="68"/>
                </a:moveTo>
                <a:cubicBezTo>
                  <a:pt x="411" y="68"/>
                  <a:pt x="411" y="68"/>
                  <a:pt x="412" y="68"/>
                </a:cubicBezTo>
                <a:cubicBezTo>
                  <a:pt x="412" y="68"/>
                  <a:pt x="412" y="68"/>
                  <a:pt x="412" y="68"/>
                </a:cubicBezTo>
                <a:cubicBezTo>
                  <a:pt x="412" y="68"/>
                  <a:pt x="412" y="67"/>
                  <a:pt x="412" y="67"/>
                </a:cubicBezTo>
                <a:cubicBezTo>
                  <a:pt x="412" y="67"/>
                  <a:pt x="412" y="67"/>
                  <a:pt x="411" y="68"/>
                </a:cubicBezTo>
                <a:close/>
                <a:moveTo>
                  <a:pt x="396" y="37"/>
                </a:moveTo>
                <a:cubicBezTo>
                  <a:pt x="395" y="37"/>
                  <a:pt x="396" y="38"/>
                  <a:pt x="396" y="37"/>
                </a:cubicBezTo>
                <a:close/>
                <a:moveTo>
                  <a:pt x="402" y="49"/>
                </a:moveTo>
                <a:cubicBezTo>
                  <a:pt x="401" y="50"/>
                  <a:pt x="403" y="49"/>
                  <a:pt x="402" y="49"/>
                </a:cubicBezTo>
                <a:close/>
                <a:moveTo>
                  <a:pt x="406" y="57"/>
                </a:moveTo>
                <a:cubicBezTo>
                  <a:pt x="406" y="57"/>
                  <a:pt x="406" y="57"/>
                  <a:pt x="406" y="57"/>
                </a:cubicBezTo>
                <a:cubicBezTo>
                  <a:pt x="406" y="57"/>
                  <a:pt x="406" y="57"/>
                  <a:pt x="406" y="57"/>
                </a:cubicBezTo>
                <a:close/>
                <a:moveTo>
                  <a:pt x="405" y="59"/>
                </a:moveTo>
                <a:cubicBezTo>
                  <a:pt x="405" y="59"/>
                  <a:pt x="406" y="59"/>
                  <a:pt x="406" y="60"/>
                </a:cubicBezTo>
                <a:cubicBezTo>
                  <a:pt x="407" y="59"/>
                  <a:pt x="407" y="59"/>
                  <a:pt x="407" y="59"/>
                </a:cubicBezTo>
                <a:cubicBezTo>
                  <a:pt x="407" y="59"/>
                  <a:pt x="407" y="59"/>
                  <a:pt x="407" y="59"/>
                </a:cubicBezTo>
                <a:cubicBezTo>
                  <a:pt x="406" y="59"/>
                  <a:pt x="406" y="58"/>
                  <a:pt x="405" y="59"/>
                </a:cubicBezTo>
                <a:close/>
                <a:moveTo>
                  <a:pt x="415" y="75"/>
                </a:moveTo>
                <a:cubicBezTo>
                  <a:pt x="415" y="75"/>
                  <a:pt x="415" y="75"/>
                  <a:pt x="415" y="75"/>
                </a:cubicBezTo>
                <a:cubicBezTo>
                  <a:pt x="416" y="75"/>
                  <a:pt x="416" y="75"/>
                  <a:pt x="416" y="75"/>
                </a:cubicBezTo>
                <a:cubicBezTo>
                  <a:pt x="416" y="75"/>
                  <a:pt x="416" y="75"/>
                  <a:pt x="416" y="75"/>
                </a:cubicBezTo>
                <a:cubicBezTo>
                  <a:pt x="415" y="75"/>
                  <a:pt x="415" y="75"/>
                  <a:pt x="415" y="75"/>
                </a:cubicBezTo>
                <a:close/>
                <a:moveTo>
                  <a:pt x="420" y="85"/>
                </a:moveTo>
                <a:cubicBezTo>
                  <a:pt x="421" y="85"/>
                  <a:pt x="421" y="85"/>
                  <a:pt x="421" y="85"/>
                </a:cubicBezTo>
                <a:cubicBezTo>
                  <a:pt x="421" y="85"/>
                  <a:pt x="421" y="85"/>
                  <a:pt x="420" y="85"/>
                </a:cubicBezTo>
                <a:cubicBezTo>
                  <a:pt x="420" y="85"/>
                  <a:pt x="420" y="85"/>
                  <a:pt x="420" y="85"/>
                </a:cubicBezTo>
                <a:close/>
                <a:moveTo>
                  <a:pt x="424" y="92"/>
                </a:moveTo>
                <a:cubicBezTo>
                  <a:pt x="424" y="92"/>
                  <a:pt x="425" y="91"/>
                  <a:pt x="424" y="92"/>
                </a:cubicBezTo>
                <a:close/>
                <a:moveTo>
                  <a:pt x="409" y="64"/>
                </a:moveTo>
                <a:cubicBezTo>
                  <a:pt x="410" y="64"/>
                  <a:pt x="409" y="64"/>
                  <a:pt x="409" y="64"/>
                </a:cubicBezTo>
                <a:cubicBezTo>
                  <a:pt x="408" y="64"/>
                  <a:pt x="409" y="64"/>
                  <a:pt x="409" y="64"/>
                </a:cubicBezTo>
                <a:close/>
                <a:moveTo>
                  <a:pt x="422" y="88"/>
                </a:moveTo>
                <a:cubicBezTo>
                  <a:pt x="422" y="88"/>
                  <a:pt x="422" y="88"/>
                  <a:pt x="422" y="88"/>
                </a:cubicBezTo>
                <a:cubicBezTo>
                  <a:pt x="422" y="88"/>
                  <a:pt x="422" y="88"/>
                  <a:pt x="422" y="88"/>
                </a:cubicBezTo>
                <a:cubicBezTo>
                  <a:pt x="422" y="88"/>
                  <a:pt x="422" y="88"/>
                  <a:pt x="422" y="88"/>
                </a:cubicBezTo>
                <a:close/>
                <a:moveTo>
                  <a:pt x="408" y="65"/>
                </a:moveTo>
                <a:cubicBezTo>
                  <a:pt x="408" y="66"/>
                  <a:pt x="407" y="65"/>
                  <a:pt x="407" y="66"/>
                </a:cubicBezTo>
                <a:cubicBezTo>
                  <a:pt x="408" y="66"/>
                  <a:pt x="410" y="67"/>
                  <a:pt x="410" y="66"/>
                </a:cubicBezTo>
                <a:cubicBezTo>
                  <a:pt x="409" y="66"/>
                  <a:pt x="409" y="65"/>
                  <a:pt x="408" y="65"/>
                </a:cubicBezTo>
                <a:close/>
                <a:moveTo>
                  <a:pt x="420" y="85"/>
                </a:moveTo>
                <a:cubicBezTo>
                  <a:pt x="420" y="85"/>
                  <a:pt x="420" y="85"/>
                  <a:pt x="420" y="85"/>
                </a:cubicBezTo>
                <a:close/>
                <a:moveTo>
                  <a:pt x="404" y="57"/>
                </a:moveTo>
                <a:cubicBezTo>
                  <a:pt x="404" y="57"/>
                  <a:pt x="405" y="57"/>
                  <a:pt x="405" y="57"/>
                </a:cubicBezTo>
                <a:cubicBezTo>
                  <a:pt x="405" y="57"/>
                  <a:pt x="405" y="57"/>
                  <a:pt x="405" y="57"/>
                </a:cubicBezTo>
                <a:cubicBezTo>
                  <a:pt x="405" y="57"/>
                  <a:pt x="405" y="57"/>
                  <a:pt x="405" y="57"/>
                </a:cubicBezTo>
                <a:cubicBezTo>
                  <a:pt x="405" y="57"/>
                  <a:pt x="405" y="57"/>
                  <a:pt x="404" y="57"/>
                </a:cubicBezTo>
                <a:close/>
                <a:moveTo>
                  <a:pt x="405" y="62"/>
                </a:moveTo>
                <a:cubicBezTo>
                  <a:pt x="406" y="63"/>
                  <a:pt x="407" y="62"/>
                  <a:pt x="408" y="63"/>
                </a:cubicBezTo>
                <a:cubicBezTo>
                  <a:pt x="407" y="62"/>
                  <a:pt x="406" y="62"/>
                  <a:pt x="405" y="62"/>
                </a:cubicBezTo>
                <a:close/>
                <a:moveTo>
                  <a:pt x="420" y="87"/>
                </a:moveTo>
                <a:cubicBezTo>
                  <a:pt x="420" y="87"/>
                  <a:pt x="420" y="87"/>
                  <a:pt x="420" y="88"/>
                </a:cubicBezTo>
                <a:cubicBezTo>
                  <a:pt x="421" y="88"/>
                  <a:pt x="421" y="87"/>
                  <a:pt x="421" y="87"/>
                </a:cubicBezTo>
                <a:cubicBezTo>
                  <a:pt x="421" y="87"/>
                  <a:pt x="421" y="87"/>
                  <a:pt x="421" y="87"/>
                </a:cubicBezTo>
                <a:cubicBezTo>
                  <a:pt x="420" y="87"/>
                  <a:pt x="420" y="87"/>
                  <a:pt x="420" y="87"/>
                </a:cubicBezTo>
                <a:close/>
                <a:moveTo>
                  <a:pt x="405" y="64"/>
                </a:moveTo>
                <a:cubicBezTo>
                  <a:pt x="406" y="65"/>
                  <a:pt x="408" y="64"/>
                  <a:pt x="407" y="65"/>
                </a:cubicBezTo>
                <a:cubicBezTo>
                  <a:pt x="408" y="65"/>
                  <a:pt x="408" y="64"/>
                  <a:pt x="408" y="64"/>
                </a:cubicBezTo>
                <a:cubicBezTo>
                  <a:pt x="407" y="64"/>
                  <a:pt x="406" y="63"/>
                  <a:pt x="405" y="64"/>
                </a:cubicBezTo>
                <a:close/>
                <a:moveTo>
                  <a:pt x="413" y="74"/>
                </a:moveTo>
                <a:cubicBezTo>
                  <a:pt x="413" y="74"/>
                  <a:pt x="413" y="74"/>
                  <a:pt x="413" y="74"/>
                </a:cubicBezTo>
                <a:cubicBezTo>
                  <a:pt x="413" y="74"/>
                  <a:pt x="413" y="74"/>
                  <a:pt x="413" y="74"/>
                </a:cubicBezTo>
                <a:cubicBezTo>
                  <a:pt x="413" y="74"/>
                  <a:pt x="413" y="74"/>
                  <a:pt x="413" y="74"/>
                </a:cubicBezTo>
                <a:close/>
                <a:moveTo>
                  <a:pt x="407" y="67"/>
                </a:moveTo>
                <a:cubicBezTo>
                  <a:pt x="407" y="68"/>
                  <a:pt x="407" y="68"/>
                  <a:pt x="407" y="68"/>
                </a:cubicBezTo>
                <a:cubicBezTo>
                  <a:pt x="408" y="68"/>
                  <a:pt x="409" y="68"/>
                  <a:pt x="409" y="67"/>
                </a:cubicBezTo>
                <a:cubicBezTo>
                  <a:pt x="408" y="68"/>
                  <a:pt x="408" y="67"/>
                  <a:pt x="407" y="67"/>
                </a:cubicBezTo>
                <a:close/>
                <a:moveTo>
                  <a:pt x="403" y="60"/>
                </a:moveTo>
                <a:cubicBezTo>
                  <a:pt x="403" y="60"/>
                  <a:pt x="404" y="59"/>
                  <a:pt x="404" y="59"/>
                </a:cubicBezTo>
                <a:cubicBezTo>
                  <a:pt x="403" y="59"/>
                  <a:pt x="403" y="59"/>
                  <a:pt x="403" y="60"/>
                </a:cubicBezTo>
                <a:close/>
                <a:moveTo>
                  <a:pt x="398" y="49"/>
                </a:moveTo>
                <a:cubicBezTo>
                  <a:pt x="398" y="49"/>
                  <a:pt x="398" y="49"/>
                  <a:pt x="398" y="49"/>
                </a:cubicBezTo>
                <a:close/>
                <a:moveTo>
                  <a:pt x="405" y="62"/>
                </a:moveTo>
                <a:cubicBezTo>
                  <a:pt x="404" y="63"/>
                  <a:pt x="404" y="62"/>
                  <a:pt x="403" y="63"/>
                </a:cubicBezTo>
                <a:cubicBezTo>
                  <a:pt x="404" y="63"/>
                  <a:pt x="404" y="62"/>
                  <a:pt x="405" y="63"/>
                </a:cubicBezTo>
                <a:cubicBezTo>
                  <a:pt x="405" y="63"/>
                  <a:pt x="405" y="63"/>
                  <a:pt x="405" y="63"/>
                </a:cubicBezTo>
                <a:cubicBezTo>
                  <a:pt x="405" y="62"/>
                  <a:pt x="405" y="62"/>
                  <a:pt x="405" y="62"/>
                </a:cubicBezTo>
                <a:close/>
                <a:moveTo>
                  <a:pt x="406" y="65"/>
                </a:moveTo>
                <a:cubicBezTo>
                  <a:pt x="405" y="65"/>
                  <a:pt x="405" y="66"/>
                  <a:pt x="404" y="66"/>
                </a:cubicBezTo>
                <a:cubicBezTo>
                  <a:pt x="405" y="66"/>
                  <a:pt x="406" y="67"/>
                  <a:pt x="407" y="66"/>
                </a:cubicBezTo>
                <a:cubicBezTo>
                  <a:pt x="407" y="66"/>
                  <a:pt x="406" y="66"/>
                  <a:pt x="406" y="65"/>
                </a:cubicBezTo>
                <a:close/>
                <a:moveTo>
                  <a:pt x="410" y="72"/>
                </a:moveTo>
                <a:cubicBezTo>
                  <a:pt x="410" y="72"/>
                  <a:pt x="410" y="72"/>
                  <a:pt x="410" y="72"/>
                </a:cubicBezTo>
                <a:cubicBezTo>
                  <a:pt x="410" y="72"/>
                  <a:pt x="410" y="72"/>
                  <a:pt x="410" y="72"/>
                </a:cubicBezTo>
                <a:cubicBezTo>
                  <a:pt x="410" y="72"/>
                  <a:pt x="410" y="72"/>
                  <a:pt x="410" y="72"/>
                </a:cubicBezTo>
                <a:close/>
                <a:moveTo>
                  <a:pt x="391" y="37"/>
                </a:moveTo>
                <a:cubicBezTo>
                  <a:pt x="391" y="38"/>
                  <a:pt x="391" y="38"/>
                  <a:pt x="392" y="38"/>
                </a:cubicBezTo>
                <a:cubicBezTo>
                  <a:pt x="392" y="37"/>
                  <a:pt x="392" y="37"/>
                  <a:pt x="392" y="37"/>
                </a:cubicBezTo>
                <a:cubicBezTo>
                  <a:pt x="391" y="37"/>
                  <a:pt x="391" y="37"/>
                  <a:pt x="391" y="37"/>
                </a:cubicBezTo>
                <a:close/>
                <a:moveTo>
                  <a:pt x="401" y="57"/>
                </a:moveTo>
                <a:cubicBezTo>
                  <a:pt x="401" y="57"/>
                  <a:pt x="401" y="57"/>
                  <a:pt x="402" y="57"/>
                </a:cubicBezTo>
                <a:cubicBezTo>
                  <a:pt x="402" y="57"/>
                  <a:pt x="402" y="57"/>
                  <a:pt x="402" y="56"/>
                </a:cubicBezTo>
                <a:cubicBezTo>
                  <a:pt x="401" y="57"/>
                  <a:pt x="401" y="56"/>
                  <a:pt x="401" y="57"/>
                </a:cubicBezTo>
                <a:close/>
                <a:moveTo>
                  <a:pt x="402" y="58"/>
                </a:moveTo>
                <a:cubicBezTo>
                  <a:pt x="402" y="59"/>
                  <a:pt x="402" y="59"/>
                  <a:pt x="403" y="59"/>
                </a:cubicBezTo>
                <a:cubicBezTo>
                  <a:pt x="404" y="59"/>
                  <a:pt x="402" y="58"/>
                  <a:pt x="402" y="58"/>
                </a:cubicBezTo>
                <a:close/>
                <a:moveTo>
                  <a:pt x="403" y="61"/>
                </a:moveTo>
                <a:cubicBezTo>
                  <a:pt x="403" y="61"/>
                  <a:pt x="403" y="62"/>
                  <a:pt x="404" y="62"/>
                </a:cubicBezTo>
                <a:cubicBezTo>
                  <a:pt x="404" y="61"/>
                  <a:pt x="404" y="61"/>
                  <a:pt x="403" y="61"/>
                </a:cubicBezTo>
                <a:close/>
                <a:moveTo>
                  <a:pt x="392" y="42"/>
                </a:moveTo>
                <a:cubicBezTo>
                  <a:pt x="392" y="42"/>
                  <a:pt x="392" y="42"/>
                  <a:pt x="393" y="41"/>
                </a:cubicBezTo>
                <a:cubicBezTo>
                  <a:pt x="392" y="41"/>
                  <a:pt x="391" y="41"/>
                  <a:pt x="391" y="41"/>
                </a:cubicBezTo>
                <a:cubicBezTo>
                  <a:pt x="391" y="40"/>
                  <a:pt x="390" y="40"/>
                  <a:pt x="390" y="39"/>
                </a:cubicBezTo>
                <a:cubicBezTo>
                  <a:pt x="389" y="40"/>
                  <a:pt x="391" y="41"/>
                  <a:pt x="390" y="41"/>
                </a:cubicBezTo>
                <a:cubicBezTo>
                  <a:pt x="390" y="41"/>
                  <a:pt x="389" y="41"/>
                  <a:pt x="389" y="41"/>
                </a:cubicBezTo>
                <a:cubicBezTo>
                  <a:pt x="389" y="40"/>
                  <a:pt x="389" y="40"/>
                  <a:pt x="389" y="40"/>
                </a:cubicBezTo>
                <a:cubicBezTo>
                  <a:pt x="388" y="40"/>
                  <a:pt x="387" y="40"/>
                  <a:pt x="387" y="41"/>
                </a:cubicBezTo>
                <a:cubicBezTo>
                  <a:pt x="388" y="41"/>
                  <a:pt x="387" y="42"/>
                  <a:pt x="387" y="42"/>
                </a:cubicBezTo>
                <a:cubicBezTo>
                  <a:pt x="388" y="43"/>
                  <a:pt x="389" y="43"/>
                  <a:pt x="389" y="43"/>
                </a:cubicBezTo>
                <a:cubicBezTo>
                  <a:pt x="389" y="43"/>
                  <a:pt x="389" y="43"/>
                  <a:pt x="389" y="44"/>
                </a:cubicBezTo>
                <a:cubicBezTo>
                  <a:pt x="390" y="44"/>
                  <a:pt x="391" y="44"/>
                  <a:pt x="392" y="44"/>
                </a:cubicBezTo>
                <a:cubicBezTo>
                  <a:pt x="392" y="44"/>
                  <a:pt x="392" y="43"/>
                  <a:pt x="392" y="43"/>
                </a:cubicBezTo>
                <a:cubicBezTo>
                  <a:pt x="392" y="42"/>
                  <a:pt x="392" y="42"/>
                  <a:pt x="392" y="42"/>
                </a:cubicBezTo>
                <a:close/>
                <a:moveTo>
                  <a:pt x="390" y="41"/>
                </a:moveTo>
                <a:cubicBezTo>
                  <a:pt x="390" y="42"/>
                  <a:pt x="390" y="42"/>
                  <a:pt x="391" y="43"/>
                </a:cubicBezTo>
                <a:cubicBezTo>
                  <a:pt x="391" y="43"/>
                  <a:pt x="391" y="43"/>
                  <a:pt x="390" y="43"/>
                </a:cubicBezTo>
                <a:cubicBezTo>
                  <a:pt x="390" y="43"/>
                  <a:pt x="390" y="42"/>
                  <a:pt x="390" y="42"/>
                </a:cubicBezTo>
                <a:cubicBezTo>
                  <a:pt x="390" y="42"/>
                  <a:pt x="390" y="42"/>
                  <a:pt x="390" y="41"/>
                </a:cubicBezTo>
                <a:close/>
                <a:moveTo>
                  <a:pt x="416" y="85"/>
                </a:moveTo>
                <a:cubicBezTo>
                  <a:pt x="416" y="85"/>
                  <a:pt x="416" y="84"/>
                  <a:pt x="415" y="85"/>
                </a:cubicBezTo>
                <a:cubicBezTo>
                  <a:pt x="416" y="85"/>
                  <a:pt x="416" y="85"/>
                  <a:pt x="416" y="85"/>
                </a:cubicBezTo>
                <a:close/>
                <a:moveTo>
                  <a:pt x="401" y="61"/>
                </a:moveTo>
                <a:cubicBezTo>
                  <a:pt x="402" y="61"/>
                  <a:pt x="403" y="61"/>
                  <a:pt x="403" y="61"/>
                </a:cubicBezTo>
                <a:cubicBezTo>
                  <a:pt x="402" y="61"/>
                  <a:pt x="401" y="60"/>
                  <a:pt x="401" y="61"/>
                </a:cubicBezTo>
                <a:close/>
                <a:moveTo>
                  <a:pt x="401" y="59"/>
                </a:moveTo>
                <a:cubicBezTo>
                  <a:pt x="401" y="59"/>
                  <a:pt x="401" y="59"/>
                  <a:pt x="401" y="60"/>
                </a:cubicBezTo>
                <a:cubicBezTo>
                  <a:pt x="402" y="60"/>
                  <a:pt x="402" y="59"/>
                  <a:pt x="401" y="59"/>
                </a:cubicBezTo>
                <a:close/>
                <a:moveTo>
                  <a:pt x="408" y="72"/>
                </a:moveTo>
                <a:cubicBezTo>
                  <a:pt x="408" y="72"/>
                  <a:pt x="408" y="72"/>
                  <a:pt x="408" y="72"/>
                </a:cubicBezTo>
                <a:cubicBezTo>
                  <a:pt x="408" y="72"/>
                  <a:pt x="408" y="72"/>
                  <a:pt x="408" y="72"/>
                </a:cubicBezTo>
                <a:close/>
                <a:moveTo>
                  <a:pt x="402" y="62"/>
                </a:moveTo>
                <a:cubicBezTo>
                  <a:pt x="403" y="63"/>
                  <a:pt x="403" y="63"/>
                  <a:pt x="403" y="63"/>
                </a:cubicBezTo>
                <a:cubicBezTo>
                  <a:pt x="403" y="62"/>
                  <a:pt x="403" y="62"/>
                  <a:pt x="402" y="62"/>
                </a:cubicBezTo>
                <a:close/>
                <a:moveTo>
                  <a:pt x="406" y="72"/>
                </a:moveTo>
                <a:cubicBezTo>
                  <a:pt x="406" y="73"/>
                  <a:pt x="407" y="72"/>
                  <a:pt x="408" y="72"/>
                </a:cubicBezTo>
                <a:cubicBezTo>
                  <a:pt x="407" y="71"/>
                  <a:pt x="407" y="71"/>
                  <a:pt x="406" y="72"/>
                </a:cubicBezTo>
                <a:close/>
                <a:moveTo>
                  <a:pt x="415" y="85"/>
                </a:moveTo>
                <a:cubicBezTo>
                  <a:pt x="414" y="85"/>
                  <a:pt x="415" y="85"/>
                  <a:pt x="415" y="85"/>
                </a:cubicBezTo>
                <a:close/>
                <a:moveTo>
                  <a:pt x="403" y="68"/>
                </a:moveTo>
                <a:cubicBezTo>
                  <a:pt x="403" y="68"/>
                  <a:pt x="405" y="68"/>
                  <a:pt x="405" y="68"/>
                </a:cubicBezTo>
                <a:cubicBezTo>
                  <a:pt x="404" y="68"/>
                  <a:pt x="404" y="67"/>
                  <a:pt x="403" y="68"/>
                </a:cubicBezTo>
                <a:close/>
                <a:moveTo>
                  <a:pt x="388" y="37"/>
                </a:moveTo>
                <a:cubicBezTo>
                  <a:pt x="388" y="37"/>
                  <a:pt x="387" y="38"/>
                  <a:pt x="388" y="38"/>
                </a:cubicBezTo>
                <a:cubicBezTo>
                  <a:pt x="388" y="38"/>
                  <a:pt x="388" y="38"/>
                  <a:pt x="388" y="38"/>
                </a:cubicBezTo>
                <a:cubicBezTo>
                  <a:pt x="389" y="38"/>
                  <a:pt x="389" y="38"/>
                  <a:pt x="389" y="37"/>
                </a:cubicBezTo>
                <a:cubicBezTo>
                  <a:pt x="388" y="37"/>
                  <a:pt x="388" y="37"/>
                  <a:pt x="388" y="37"/>
                </a:cubicBezTo>
                <a:close/>
                <a:moveTo>
                  <a:pt x="403" y="66"/>
                </a:moveTo>
                <a:cubicBezTo>
                  <a:pt x="404" y="66"/>
                  <a:pt x="404" y="66"/>
                  <a:pt x="404" y="66"/>
                </a:cubicBezTo>
                <a:cubicBezTo>
                  <a:pt x="404" y="66"/>
                  <a:pt x="403" y="66"/>
                  <a:pt x="403" y="66"/>
                </a:cubicBezTo>
                <a:close/>
                <a:moveTo>
                  <a:pt x="394" y="49"/>
                </a:moveTo>
                <a:cubicBezTo>
                  <a:pt x="394" y="49"/>
                  <a:pt x="395" y="49"/>
                  <a:pt x="394" y="48"/>
                </a:cubicBezTo>
                <a:cubicBezTo>
                  <a:pt x="394" y="49"/>
                  <a:pt x="394" y="49"/>
                  <a:pt x="394" y="49"/>
                </a:cubicBezTo>
                <a:close/>
                <a:moveTo>
                  <a:pt x="400" y="59"/>
                </a:moveTo>
                <a:cubicBezTo>
                  <a:pt x="400" y="60"/>
                  <a:pt x="400" y="59"/>
                  <a:pt x="400" y="59"/>
                </a:cubicBezTo>
                <a:cubicBezTo>
                  <a:pt x="400" y="59"/>
                  <a:pt x="400" y="59"/>
                  <a:pt x="400" y="59"/>
                </a:cubicBezTo>
                <a:cubicBezTo>
                  <a:pt x="400" y="59"/>
                  <a:pt x="400" y="59"/>
                  <a:pt x="400" y="59"/>
                </a:cubicBezTo>
                <a:close/>
                <a:moveTo>
                  <a:pt x="400" y="61"/>
                </a:moveTo>
                <a:cubicBezTo>
                  <a:pt x="400" y="62"/>
                  <a:pt x="400" y="62"/>
                  <a:pt x="401" y="61"/>
                </a:cubicBezTo>
                <a:cubicBezTo>
                  <a:pt x="401" y="61"/>
                  <a:pt x="401" y="61"/>
                  <a:pt x="401" y="61"/>
                </a:cubicBezTo>
                <a:cubicBezTo>
                  <a:pt x="400" y="61"/>
                  <a:pt x="400" y="61"/>
                  <a:pt x="400" y="61"/>
                </a:cubicBezTo>
                <a:close/>
                <a:moveTo>
                  <a:pt x="403" y="65"/>
                </a:moveTo>
                <a:cubicBezTo>
                  <a:pt x="403" y="65"/>
                  <a:pt x="403" y="66"/>
                  <a:pt x="403" y="65"/>
                </a:cubicBezTo>
                <a:close/>
                <a:moveTo>
                  <a:pt x="399" y="58"/>
                </a:moveTo>
                <a:cubicBezTo>
                  <a:pt x="398" y="58"/>
                  <a:pt x="398" y="59"/>
                  <a:pt x="398" y="59"/>
                </a:cubicBezTo>
                <a:cubicBezTo>
                  <a:pt x="397" y="59"/>
                  <a:pt x="396" y="59"/>
                  <a:pt x="395" y="59"/>
                </a:cubicBezTo>
                <a:cubicBezTo>
                  <a:pt x="397" y="60"/>
                  <a:pt x="398" y="59"/>
                  <a:pt x="399" y="60"/>
                </a:cubicBezTo>
                <a:cubicBezTo>
                  <a:pt x="399" y="59"/>
                  <a:pt x="399" y="59"/>
                  <a:pt x="399" y="58"/>
                </a:cubicBezTo>
                <a:close/>
                <a:moveTo>
                  <a:pt x="401" y="62"/>
                </a:moveTo>
                <a:cubicBezTo>
                  <a:pt x="401" y="62"/>
                  <a:pt x="401" y="62"/>
                  <a:pt x="401" y="63"/>
                </a:cubicBezTo>
                <a:cubicBezTo>
                  <a:pt x="401" y="62"/>
                  <a:pt x="401" y="62"/>
                  <a:pt x="401" y="62"/>
                </a:cubicBezTo>
                <a:cubicBezTo>
                  <a:pt x="401" y="62"/>
                  <a:pt x="401" y="62"/>
                  <a:pt x="401" y="62"/>
                </a:cubicBezTo>
                <a:cubicBezTo>
                  <a:pt x="401" y="62"/>
                  <a:pt x="401" y="62"/>
                  <a:pt x="401" y="62"/>
                </a:cubicBezTo>
                <a:close/>
                <a:moveTo>
                  <a:pt x="399" y="61"/>
                </a:moveTo>
                <a:cubicBezTo>
                  <a:pt x="399" y="61"/>
                  <a:pt x="399" y="61"/>
                  <a:pt x="399" y="61"/>
                </a:cubicBezTo>
                <a:close/>
                <a:moveTo>
                  <a:pt x="402" y="66"/>
                </a:moveTo>
                <a:cubicBezTo>
                  <a:pt x="402" y="66"/>
                  <a:pt x="402" y="66"/>
                  <a:pt x="402" y="66"/>
                </a:cubicBezTo>
                <a:cubicBezTo>
                  <a:pt x="401" y="66"/>
                  <a:pt x="403" y="66"/>
                  <a:pt x="402" y="66"/>
                </a:cubicBezTo>
                <a:close/>
                <a:moveTo>
                  <a:pt x="402" y="68"/>
                </a:moveTo>
                <a:cubicBezTo>
                  <a:pt x="402" y="68"/>
                  <a:pt x="403" y="68"/>
                  <a:pt x="402" y="68"/>
                </a:cubicBezTo>
                <a:close/>
                <a:moveTo>
                  <a:pt x="386" y="37"/>
                </a:moveTo>
                <a:cubicBezTo>
                  <a:pt x="386" y="38"/>
                  <a:pt x="387" y="37"/>
                  <a:pt x="386" y="37"/>
                </a:cubicBezTo>
                <a:close/>
                <a:moveTo>
                  <a:pt x="396" y="57"/>
                </a:moveTo>
                <a:cubicBezTo>
                  <a:pt x="396" y="57"/>
                  <a:pt x="396" y="57"/>
                  <a:pt x="397" y="57"/>
                </a:cubicBezTo>
                <a:cubicBezTo>
                  <a:pt x="397" y="57"/>
                  <a:pt x="396" y="57"/>
                  <a:pt x="396" y="57"/>
                </a:cubicBezTo>
                <a:close/>
                <a:moveTo>
                  <a:pt x="390" y="62"/>
                </a:moveTo>
                <a:cubicBezTo>
                  <a:pt x="390" y="63"/>
                  <a:pt x="389" y="62"/>
                  <a:pt x="389" y="63"/>
                </a:cubicBezTo>
                <a:cubicBezTo>
                  <a:pt x="391" y="63"/>
                  <a:pt x="391" y="63"/>
                  <a:pt x="393" y="63"/>
                </a:cubicBezTo>
                <a:cubicBezTo>
                  <a:pt x="393" y="62"/>
                  <a:pt x="392" y="62"/>
                  <a:pt x="392" y="62"/>
                </a:cubicBezTo>
                <a:cubicBezTo>
                  <a:pt x="393" y="61"/>
                  <a:pt x="394" y="62"/>
                  <a:pt x="394" y="62"/>
                </a:cubicBezTo>
                <a:cubicBezTo>
                  <a:pt x="395" y="60"/>
                  <a:pt x="397" y="62"/>
                  <a:pt x="399" y="61"/>
                </a:cubicBezTo>
                <a:cubicBezTo>
                  <a:pt x="398" y="60"/>
                  <a:pt x="398" y="60"/>
                  <a:pt x="397" y="60"/>
                </a:cubicBezTo>
                <a:cubicBezTo>
                  <a:pt x="397" y="61"/>
                  <a:pt x="395" y="60"/>
                  <a:pt x="394" y="61"/>
                </a:cubicBezTo>
                <a:cubicBezTo>
                  <a:pt x="394" y="61"/>
                  <a:pt x="393" y="61"/>
                  <a:pt x="393" y="60"/>
                </a:cubicBezTo>
                <a:cubicBezTo>
                  <a:pt x="392" y="62"/>
                  <a:pt x="390" y="61"/>
                  <a:pt x="389" y="61"/>
                </a:cubicBezTo>
                <a:cubicBezTo>
                  <a:pt x="389" y="62"/>
                  <a:pt x="390" y="62"/>
                  <a:pt x="390" y="62"/>
                </a:cubicBezTo>
                <a:close/>
                <a:moveTo>
                  <a:pt x="386" y="39"/>
                </a:moveTo>
                <a:cubicBezTo>
                  <a:pt x="386" y="39"/>
                  <a:pt x="387" y="40"/>
                  <a:pt x="387" y="39"/>
                </a:cubicBezTo>
                <a:cubicBezTo>
                  <a:pt x="387" y="39"/>
                  <a:pt x="386" y="39"/>
                  <a:pt x="386" y="39"/>
                </a:cubicBezTo>
                <a:close/>
                <a:moveTo>
                  <a:pt x="403" y="72"/>
                </a:moveTo>
                <a:cubicBezTo>
                  <a:pt x="403" y="72"/>
                  <a:pt x="403" y="72"/>
                  <a:pt x="403" y="72"/>
                </a:cubicBezTo>
                <a:cubicBezTo>
                  <a:pt x="404" y="72"/>
                  <a:pt x="404" y="72"/>
                  <a:pt x="404" y="72"/>
                </a:cubicBezTo>
                <a:cubicBezTo>
                  <a:pt x="404" y="72"/>
                  <a:pt x="404" y="72"/>
                  <a:pt x="404" y="72"/>
                </a:cubicBezTo>
                <a:cubicBezTo>
                  <a:pt x="404" y="72"/>
                  <a:pt x="403" y="71"/>
                  <a:pt x="403" y="72"/>
                </a:cubicBezTo>
                <a:close/>
                <a:moveTo>
                  <a:pt x="382" y="37"/>
                </a:moveTo>
                <a:cubicBezTo>
                  <a:pt x="382" y="37"/>
                  <a:pt x="381" y="37"/>
                  <a:pt x="381" y="38"/>
                </a:cubicBezTo>
                <a:cubicBezTo>
                  <a:pt x="380" y="37"/>
                  <a:pt x="379" y="36"/>
                  <a:pt x="378" y="37"/>
                </a:cubicBezTo>
                <a:cubicBezTo>
                  <a:pt x="378" y="39"/>
                  <a:pt x="382" y="39"/>
                  <a:pt x="383" y="38"/>
                </a:cubicBezTo>
                <a:cubicBezTo>
                  <a:pt x="384" y="38"/>
                  <a:pt x="384" y="38"/>
                  <a:pt x="385" y="38"/>
                </a:cubicBezTo>
                <a:cubicBezTo>
                  <a:pt x="385" y="38"/>
                  <a:pt x="385" y="38"/>
                  <a:pt x="385" y="37"/>
                </a:cubicBezTo>
                <a:cubicBezTo>
                  <a:pt x="384" y="38"/>
                  <a:pt x="383" y="37"/>
                  <a:pt x="382" y="37"/>
                </a:cubicBezTo>
                <a:close/>
                <a:moveTo>
                  <a:pt x="388" y="44"/>
                </a:moveTo>
                <a:cubicBezTo>
                  <a:pt x="388" y="44"/>
                  <a:pt x="388" y="44"/>
                  <a:pt x="388" y="45"/>
                </a:cubicBezTo>
                <a:cubicBezTo>
                  <a:pt x="388" y="44"/>
                  <a:pt x="389" y="44"/>
                  <a:pt x="389" y="44"/>
                </a:cubicBezTo>
                <a:cubicBezTo>
                  <a:pt x="389" y="44"/>
                  <a:pt x="388" y="44"/>
                  <a:pt x="388" y="44"/>
                </a:cubicBezTo>
                <a:close/>
                <a:moveTo>
                  <a:pt x="391" y="49"/>
                </a:moveTo>
                <a:cubicBezTo>
                  <a:pt x="391" y="49"/>
                  <a:pt x="391" y="49"/>
                  <a:pt x="391" y="49"/>
                </a:cubicBezTo>
                <a:close/>
                <a:moveTo>
                  <a:pt x="399" y="65"/>
                </a:moveTo>
                <a:cubicBezTo>
                  <a:pt x="400" y="65"/>
                  <a:pt x="400" y="64"/>
                  <a:pt x="399" y="64"/>
                </a:cubicBezTo>
                <a:cubicBezTo>
                  <a:pt x="399" y="64"/>
                  <a:pt x="399" y="64"/>
                  <a:pt x="399" y="65"/>
                </a:cubicBezTo>
                <a:close/>
                <a:moveTo>
                  <a:pt x="395" y="57"/>
                </a:moveTo>
                <a:cubicBezTo>
                  <a:pt x="395" y="58"/>
                  <a:pt x="395" y="58"/>
                  <a:pt x="396" y="57"/>
                </a:cubicBezTo>
                <a:cubicBezTo>
                  <a:pt x="395" y="57"/>
                  <a:pt x="395" y="57"/>
                  <a:pt x="395" y="57"/>
                </a:cubicBezTo>
                <a:close/>
                <a:moveTo>
                  <a:pt x="396" y="62"/>
                </a:moveTo>
                <a:cubicBezTo>
                  <a:pt x="396" y="63"/>
                  <a:pt x="398" y="63"/>
                  <a:pt x="398" y="63"/>
                </a:cubicBezTo>
                <a:cubicBezTo>
                  <a:pt x="398" y="62"/>
                  <a:pt x="397" y="62"/>
                  <a:pt x="396" y="62"/>
                </a:cubicBezTo>
                <a:close/>
                <a:moveTo>
                  <a:pt x="400" y="68"/>
                </a:moveTo>
                <a:cubicBezTo>
                  <a:pt x="400" y="68"/>
                  <a:pt x="401" y="68"/>
                  <a:pt x="401" y="67"/>
                </a:cubicBezTo>
                <a:cubicBezTo>
                  <a:pt x="401" y="68"/>
                  <a:pt x="400" y="67"/>
                  <a:pt x="400" y="68"/>
                </a:cubicBezTo>
                <a:close/>
                <a:moveTo>
                  <a:pt x="390" y="50"/>
                </a:moveTo>
                <a:cubicBezTo>
                  <a:pt x="391" y="49"/>
                  <a:pt x="391" y="50"/>
                  <a:pt x="391" y="49"/>
                </a:cubicBezTo>
                <a:cubicBezTo>
                  <a:pt x="391" y="49"/>
                  <a:pt x="390" y="49"/>
                  <a:pt x="390" y="50"/>
                </a:cubicBezTo>
                <a:close/>
                <a:moveTo>
                  <a:pt x="389" y="49"/>
                </a:moveTo>
                <a:cubicBezTo>
                  <a:pt x="389" y="49"/>
                  <a:pt x="390" y="49"/>
                  <a:pt x="390" y="49"/>
                </a:cubicBezTo>
                <a:cubicBezTo>
                  <a:pt x="390" y="49"/>
                  <a:pt x="390" y="49"/>
                  <a:pt x="390" y="49"/>
                </a:cubicBezTo>
                <a:cubicBezTo>
                  <a:pt x="390" y="48"/>
                  <a:pt x="390" y="48"/>
                  <a:pt x="389" y="49"/>
                </a:cubicBezTo>
                <a:close/>
                <a:moveTo>
                  <a:pt x="402" y="72"/>
                </a:moveTo>
                <a:cubicBezTo>
                  <a:pt x="402" y="72"/>
                  <a:pt x="402" y="72"/>
                  <a:pt x="403" y="72"/>
                </a:cubicBezTo>
                <a:cubicBezTo>
                  <a:pt x="403" y="72"/>
                  <a:pt x="402" y="72"/>
                  <a:pt x="402" y="72"/>
                </a:cubicBezTo>
                <a:close/>
                <a:moveTo>
                  <a:pt x="386" y="44"/>
                </a:moveTo>
                <a:cubicBezTo>
                  <a:pt x="386" y="44"/>
                  <a:pt x="388" y="44"/>
                  <a:pt x="387" y="44"/>
                </a:cubicBezTo>
                <a:cubicBezTo>
                  <a:pt x="387" y="44"/>
                  <a:pt x="386" y="43"/>
                  <a:pt x="386" y="44"/>
                </a:cubicBezTo>
                <a:close/>
                <a:moveTo>
                  <a:pt x="398" y="66"/>
                </a:moveTo>
                <a:cubicBezTo>
                  <a:pt x="398" y="66"/>
                  <a:pt x="399" y="66"/>
                  <a:pt x="399" y="66"/>
                </a:cubicBezTo>
                <a:cubicBezTo>
                  <a:pt x="399" y="66"/>
                  <a:pt x="397" y="65"/>
                  <a:pt x="398" y="66"/>
                </a:cubicBezTo>
                <a:close/>
                <a:moveTo>
                  <a:pt x="388" y="49"/>
                </a:moveTo>
                <a:cubicBezTo>
                  <a:pt x="388" y="49"/>
                  <a:pt x="388" y="49"/>
                  <a:pt x="388" y="49"/>
                </a:cubicBezTo>
                <a:close/>
                <a:moveTo>
                  <a:pt x="393" y="59"/>
                </a:moveTo>
                <a:cubicBezTo>
                  <a:pt x="393" y="59"/>
                  <a:pt x="393" y="59"/>
                  <a:pt x="393" y="59"/>
                </a:cubicBezTo>
                <a:cubicBezTo>
                  <a:pt x="393" y="59"/>
                  <a:pt x="393" y="59"/>
                  <a:pt x="393" y="59"/>
                </a:cubicBezTo>
                <a:close/>
                <a:moveTo>
                  <a:pt x="396" y="66"/>
                </a:moveTo>
                <a:cubicBezTo>
                  <a:pt x="396" y="67"/>
                  <a:pt x="397" y="66"/>
                  <a:pt x="397" y="66"/>
                </a:cubicBezTo>
                <a:cubicBezTo>
                  <a:pt x="397" y="66"/>
                  <a:pt x="396" y="66"/>
                  <a:pt x="396" y="66"/>
                </a:cubicBezTo>
                <a:close/>
                <a:moveTo>
                  <a:pt x="397" y="67"/>
                </a:moveTo>
                <a:cubicBezTo>
                  <a:pt x="397" y="68"/>
                  <a:pt x="397" y="68"/>
                  <a:pt x="398" y="68"/>
                </a:cubicBezTo>
                <a:cubicBezTo>
                  <a:pt x="398" y="67"/>
                  <a:pt x="397" y="68"/>
                  <a:pt x="397" y="67"/>
                </a:cubicBezTo>
                <a:close/>
                <a:moveTo>
                  <a:pt x="383" y="43"/>
                </a:moveTo>
                <a:cubicBezTo>
                  <a:pt x="384" y="43"/>
                  <a:pt x="384" y="43"/>
                  <a:pt x="384" y="43"/>
                </a:cubicBezTo>
                <a:cubicBezTo>
                  <a:pt x="384" y="43"/>
                  <a:pt x="384" y="42"/>
                  <a:pt x="384" y="42"/>
                </a:cubicBezTo>
                <a:cubicBezTo>
                  <a:pt x="384" y="42"/>
                  <a:pt x="383" y="43"/>
                  <a:pt x="383" y="43"/>
                </a:cubicBezTo>
                <a:close/>
                <a:moveTo>
                  <a:pt x="398" y="72"/>
                </a:moveTo>
                <a:cubicBezTo>
                  <a:pt x="399" y="72"/>
                  <a:pt x="398" y="72"/>
                  <a:pt x="398" y="73"/>
                </a:cubicBezTo>
                <a:cubicBezTo>
                  <a:pt x="399" y="73"/>
                  <a:pt x="399" y="72"/>
                  <a:pt x="400" y="72"/>
                </a:cubicBezTo>
                <a:cubicBezTo>
                  <a:pt x="399" y="71"/>
                  <a:pt x="399" y="71"/>
                  <a:pt x="398" y="72"/>
                </a:cubicBezTo>
                <a:close/>
                <a:moveTo>
                  <a:pt x="380" y="36"/>
                </a:moveTo>
                <a:cubicBezTo>
                  <a:pt x="380" y="36"/>
                  <a:pt x="380" y="36"/>
                  <a:pt x="380" y="36"/>
                </a:cubicBezTo>
                <a:cubicBezTo>
                  <a:pt x="380" y="36"/>
                  <a:pt x="380" y="36"/>
                  <a:pt x="380" y="36"/>
                </a:cubicBezTo>
                <a:cubicBezTo>
                  <a:pt x="380" y="36"/>
                  <a:pt x="380" y="36"/>
                  <a:pt x="380" y="36"/>
                </a:cubicBezTo>
                <a:close/>
                <a:moveTo>
                  <a:pt x="395" y="63"/>
                </a:moveTo>
                <a:cubicBezTo>
                  <a:pt x="395" y="63"/>
                  <a:pt x="395" y="62"/>
                  <a:pt x="395" y="63"/>
                </a:cubicBezTo>
                <a:cubicBezTo>
                  <a:pt x="395" y="63"/>
                  <a:pt x="395" y="63"/>
                  <a:pt x="395" y="63"/>
                </a:cubicBezTo>
                <a:close/>
                <a:moveTo>
                  <a:pt x="392" y="59"/>
                </a:moveTo>
                <a:cubicBezTo>
                  <a:pt x="392" y="59"/>
                  <a:pt x="392" y="59"/>
                  <a:pt x="392" y="59"/>
                </a:cubicBezTo>
                <a:close/>
                <a:moveTo>
                  <a:pt x="380" y="36"/>
                </a:moveTo>
                <a:cubicBezTo>
                  <a:pt x="379" y="36"/>
                  <a:pt x="379" y="36"/>
                  <a:pt x="379" y="36"/>
                </a:cubicBezTo>
                <a:cubicBezTo>
                  <a:pt x="379" y="36"/>
                  <a:pt x="379" y="36"/>
                  <a:pt x="380" y="36"/>
                </a:cubicBezTo>
                <a:close/>
                <a:moveTo>
                  <a:pt x="392" y="59"/>
                </a:moveTo>
                <a:cubicBezTo>
                  <a:pt x="392" y="59"/>
                  <a:pt x="392" y="60"/>
                  <a:pt x="392" y="59"/>
                </a:cubicBezTo>
                <a:close/>
                <a:moveTo>
                  <a:pt x="386" y="49"/>
                </a:moveTo>
                <a:cubicBezTo>
                  <a:pt x="386" y="49"/>
                  <a:pt x="386" y="49"/>
                  <a:pt x="386" y="49"/>
                </a:cubicBezTo>
                <a:cubicBezTo>
                  <a:pt x="386" y="49"/>
                  <a:pt x="386" y="49"/>
                  <a:pt x="386" y="49"/>
                </a:cubicBezTo>
                <a:cubicBezTo>
                  <a:pt x="386" y="49"/>
                  <a:pt x="386" y="49"/>
                  <a:pt x="386" y="49"/>
                </a:cubicBezTo>
                <a:close/>
                <a:moveTo>
                  <a:pt x="393" y="64"/>
                </a:moveTo>
                <a:cubicBezTo>
                  <a:pt x="393" y="64"/>
                  <a:pt x="394" y="64"/>
                  <a:pt x="394" y="64"/>
                </a:cubicBezTo>
                <a:cubicBezTo>
                  <a:pt x="394" y="64"/>
                  <a:pt x="394" y="64"/>
                  <a:pt x="394" y="64"/>
                </a:cubicBezTo>
                <a:cubicBezTo>
                  <a:pt x="393" y="64"/>
                  <a:pt x="393" y="64"/>
                  <a:pt x="393" y="64"/>
                </a:cubicBezTo>
                <a:close/>
                <a:moveTo>
                  <a:pt x="394" y="66"/>
                </a:moveTo>
                <a:cubicBezTo>
                  <a:pt x="394" y="66"/>
                  <a:pt x="395" y="66"/>
                  <a:pt x="395" y="66"/>
                </a:cubicBezTo>
                <a:cubicBezTo>
                  <a:pt x="395" y="66"/>
                  <a:pt x="394" y="66"/>
                  <a:pt x="394" y="66"/>
                </a:cubicBezTo>
                <a:close/>
                <a:moveTo>
                  <a:pt x="395" y="68"/>
                </a:moveTo>
                <a:cubicBezTo>
                  <a:pt x="395" y="68"/>
                  <a:pt x="395" y="68"/>
                  <a:pt x="395" y="68"/>
                </a:cubicBezTo>
                <a:cubicBezTo>
                  <a:pt x="395" y="68"/>
                  <a:pt x="396" y="68"/>
                  <a:pt x="395" y="68"/>
                </a:cubicBezTo>
                <a:cubicBezTo>
                  <a:pt x="395" y="68"/>
                  <a:pt x="395" y="68"/>
                  <a:pt x="395" y="68"/>
                </a:cubicBezTo>
                <a:close/>
                <a:moveTo>
                  <a:pt x="397" y="72"/>
                </a:moveTo>
                <a:cubicBezTo>
                  <a:pt x="397" y="72"/>
                  <a:pt x="397" y="72"/>
                  <a:pt x="397" y="72"/>
                </a:cubicBezTo>
                <a:cubicBezTo>
                  <a:pt x="398" y="72"/>
                  <a:pt x="398" y="72"/>
                  <a:pt x="398" y="72"/>
                </a:cubicBezTo>
                <a:cubicBezTo>
                  <a:pt x="398" y="72"/>
                  <a:pt x="398" y="72"/>
                  <a:pt x="398" y="72"/>
                </a:cubicBezTo>
                <a:cubicBezTo>
                  <a:pt x="398" y="72"/>
                  <a:pt x="397" y="72"/>
                  <a:pt x="397" y="72"/>
                </a:cubicBezTo>
                <a:close/>
                <a:moveTo>
                  <a:pt x="384" y="49"/>
                </a:moveTo>
                <a:cubicBezTo>
                  <a:pt x="385" y="49"/>
                  <a:pt x="385" y="50"/>
                  <a:pt x="386" y="49"/>
                </a:cubicBezTo>
                <a:cubicBezTo>
                  <a:pt x="385" y="49"/>
                  <a:pt x="385" y="49"/>
                  <a:pt x="384" y="49"/>
                </a:cubicBezTo>
                <a:close/>
                <a:moveTo>
                  <a:pt x="394" y="66"/>
                </a:moveTo>
                <a:cubicBezTo>
                  <a:pt x="393" y="67"/>
                  <a:pt x="394" y="66"/>
                  <a:pt x="394" y="66"/>
                </a:cubicBezTo>
                <a:close/>
                <a:moveTo>
                  <a:pt x="392" y="64"/>
                </a:moveTo>
                <a:cubicBezTo>
                  <a:pt x="392" y="64"/>
                  <a:pt x="392" y="65"/>
                  <a:pt x="392" y="64"/>
                </a:cubicBezTo>
                <a:cubicBezTo>
                  <a:pt x="392" y="64"/>
                  <a:pt x="392" y="64"/>
                  <a:pt x="392" y="64"/>
                </a:cubicBezTo>
                <a:cubicBezTo>
                  <a:pt x="392" y="64"/>
                  <a:pt x="392" y="64"/>
                  <a:pt x="392" y="64"/>
                </a:cubicBezTo>
                <a:close/>
                <a:moveTo>
                  <a:pt x="392" y="65"/>
                </a:moveTo>
                <a:cubicBezTo>
                  <a:pt x="393" y="65"/>
                  <a:pt x="392" y="65"/>
                  <a:pt x="392" y="65"/>
                </a:cubicBezTo>
                <a:close/>
                <a:moveTo>
                  <a:pt x="391" y="66"/>
                </a:moveTo>
                <a:cubicBezTo>
                  <a:pt x="392" y="66"/>
                  <a:pt x="392" y="67"/>
                  <a:pt x="393" y="66"/>
                </a:cubicBezTo>
                <a:cubicBezTo>
                  <a:pt x="392" y="65"/>
                  <a:pt x="391" y="66"/>
                  <a:pt x="391" y="66"/>
                </a:cubicBezTo>
                <a:close/>
                <a:moveTo>
                  <a:pt x="378" y="38"/>
                </a:moveTo>
                <a:cubicBezTo>
                  <a:pt x="377" y="38"/>
                  <a:pt x="378" y="38"/>
                  <a:pt x="377" y="38"/>
                </a:cubicBezTo>
                <a:cubicBezTo>
                  <a:pt x="376" y="37"/>
                  <a:pt x="377" y="38"/>
                  <a:pt x="378" y="38"/>
                </a:cubicBezTo>
                <a:close/>
                <a:moveTo>
                  <a:pt x="388" y="58"/>
                </a:moveTo>
                <a:cubicBezTo>
                  <a:pt x="388" y="58"/>
                  <a:pt x="388" y="57"/>
                  <a:pt x="388" y="57"/>
                </a:cubicBezTo>
                <a:cubicBezTo>
                  <a:pt x="387" y="57"/>
                  <a:pt x="388" y="58"/>
                  <a:pt x="388" y="58"/>
                </a:cubicBezTo>
                <a:close/>
                <a:moveTo>
                  <a:pt x="375" y="36"/>
                </a:moveTo>
                <a:cubicBezTo>
                  <a:pt x="375" y="37"/>
                  <a:pt x="376" y="36"/>
                  <a:pt x="376" y="36"/>
                </a:cubicBezTo>
                <a:cubicBezTo>
                  <a:pt x="375" y="36"/>
                  <a:pt x="375" y="36"/>
                  <a:pt x="375" y="36"/>
                </a:cubicBezTo>
                <a:close/>
                <a:moveTo>
                  <a:pt x="389" y="64"/>
                </a:moveTo>
                <a:cubicBezTo>
                  <a:pt x="389" y="65"/>
                  <a:pt x="389" y="65"/>
                  <a:pt x="389" y="65"/>
                </a:cubicBezTo>
                <a:cubicBezTo>
                  <a:pt x="389" y="64"/>
                  <a:pt x="391" y="65"/>
                  <a:pt x="391" y="64"/>
                </a:cubicBezTo>
                <a:cubicBezTo>
                  <a:pt x="390" y="65"/>
                  <a:pt x="389" y="64"/>
                  <a:pt x="389" y="64"/>
                </a:cubicBezTo>
                <a:close/>
                <a:moveTo>
                  <a:pt x="383" y="49"/>
                </a:moveTo>
                <a:cubicBezTo>
                  <a:pt x="382" y="50"/>
                  <a:pt x="383" y="49"/>
                  <a:pt x="383" y="49"/>
                </a:cubicBezTo>
                <a:close/>
                <a:moveTo>
                  <a:pt x="386" y="57"/>
                </a:moveTo>
                <a:cubicBezTo>
                  <a:pt x="386" y="57"/>
                  <a:pt x="386" y="57"/>
                  <a:pt x="386" y="57"/>
                </a:cubicBezTo>
                <a:cubicBezTo>
                  <a:pt x="386" y="57"/>
                  <a:pt x="387" y="57"/>
                  <a:pt x="386" y="57"/>
                </a:cubicBezTo>
                <a:cubicBezTo>
                  <a:pt x="386" y="57"/>
                  <a:pt x="386" y="57"/>
                  <a:pt x="386" y="57"/>
                </a:cubicBezTo>
                <a:close/>
                <a:moveTo>
                  <a:pt x="377" y="42"/>
                </a:moveTo>
                <a:cubicBezTo>
                  <a:pt x="378" y="43"/>
                  <a:pt x="379" y="43"/>
                  <a:pt x="378" y="42"/>
                </a:cubicBezTo>
                <a:cubicBezTo>
                  <a:pt x="378" y="42"/>
                  <a:pt x="377" y="42"/>
                  <a:pt x="377" y="42"/>
                </a:cubicBezTo>
                <a:close/>
                <a:moveTo>
                  <a:pt x="389" y="61"/>
                </a:moveTo>
                <a:cubicBezTo>
                  <a:pt x="388" y="61"/>
                  <a:pt x="388" y="61"/>
                  <a:pt x="388" y="61"/>
                </a:cubicBezTo>
                <a:cubicBezTo>
                  <a:pt x="388" y="61"/>
                  <a:pt x="388" y="61"/>
                  <a:pt x="388" y="61"/>
                </a:cubicBezTo>
                <a:cubicBezTo>
                  <a:pt x="388" y="61"/>
                  <a:pt x="388" y="61"/>
                  <a:pt x="389" y="61"/>
                </a:cubicBezTo>
                <a:cubicBezTo>
                  <a:pt x="389" y="61"/>
                  <a:pt x="389" y="61"/>
                  <a:pt x="389" y="61"/>
                </a:cubicBezTo>
                <a:close/>
                <a:moveTo>
                  <a:pt x="396" y="75"/>
                </a:moveTo>
                <a:cubicBezTo>
                  <a:pt x="395" y="75"/>
                  <a:pt x="396" y="75"/>
                  <a:pt x="396" y="75"/>
                </a:cubicBezTo>
                <a:close/>
                <a:moveTo>
                  <a:pt x="391" y="69"/>
                </a:moveTo>
                <a:cubicBezTo>
                  <a:pt x="391" y="69"/>
                  <a:pt x="391" y="68"/>
                  <a:pt x="392" y="67"/>
                </a:cubicBezTo>
                <a:cubicBezTo>
                  <a:pt x="391" y="68"/>
                  <a:pt x="390" y="68"/>
                  <a:pt x="391" y="69"/>
                </a:cubicBezTo>
                <a:close/>
                <a:moveTo>
                  <a:pt x="374" y="38"/>
                </a:moveTo>
                <a:cubicBezTo>
                  <a:pt x="374" y="38"/>
                  <a:pt x="375" y="38"/>
                  <a:pt x="376" y="38"/>
                </a:cubicBezTo>
                <a:cubicBezTo>
                  <a:pt x="376" y="38"/>
                  <a:pt x="375" y="38"/>
                  <a:pt x="375" y="38"/>
                </a:cubicBezTo>
                <a:cubicBezTo>
                  <a:pt x="375" y="38"/>
                  <a:pt x="374" y="37"/>
                  <a:pt x="374" y="38"/>
                </a:cubicBezTo>
                <a:close/>
                <a:moveTo>
                  <a:pt x="382" y="50"/>
                </a:moveTo>
                <a:cubicBezTo>
                  <a:pt x="382" y="50"/>
                  <a:pt x="382" y="50"/>
                  <a:pt x="381" y="50"/>
                </a:cubicBezTo>
                <a:cubicBezTo>
                  <a:pt x="381" y="50"/>
                  <a:pt x="382" y="50"/>
                  <a:pt x="382" y="50"/>
                </a:cubicBezTo>
                <a:cubicBezTo>
                  <a:pt x="382" y="50"/>
                  <a:pt x="382" y="50"/>
                  <a:pt x="382" y="50"/>
                </a:cubicBezTo>
                <a:close/>
                <a:moveTo>
                  <a:pt x="385" y="61"/>
                </a:moveTo>
                <a:cubicBezTo>
                  <a:pt x="385" y="62"/>
                  <a:pt x="386" y="62"/>
                  <a:pt x="386" y="63"/>
                </a:cubicBezTo>
                <a:cubicBezTo>
                  <a:pt x="386" y="63"/>
                  <a:pt x="386" y="63"/>
                  <a:pt x="387" y="63"/>
                </a:cubicBezTo>
                <a:cubicBezTo>
                  <a:pt x="386" y="62"/>
                  <a:pt x="386" y="62"/>
                  <a:pt x="386" y="62"/>
                </a:cubicBezTo>
                <a:cubicBezTo>
                  <a:pt x="387" y="62"/>
                  <a:pt x="387" y="62"/>
                  <a:pt x="388" y="62"/>
                </a:cubicBezTo>
                <a:cubicBezTo>
                  <a:pt x="387" y="61"/>
                  <a:pt x="387" y="61"/>
                  <a:pt x="388" y="61"/>
                </a:cubicBezTo>
                <a:cubicBezTo>
                  <a:pt x="387" y="61"/>
                  <a:pt x="386" y="61"/>
                  <a:pt x="385" y="61"/>
                </a:cubicBezTo>
                <a:close/>
                <a:moveTo>
                  <a:pt x="389" y="66"/>
                </a:moveTo>
                <a:cubicBezTo>
                  <a:pt x="390" y="66"/>
                  <a:pt x="390" y="67"/>
                  <a:pt x="390" y="66"/>
                </a:cubicBezTo>
                <a:cubicBezTo>
                  <a:pt x="390" y="66"/>
                  <a:pt x="389" y="66"/>
                  <a:pt x="389" y="66"/>
                </a:cubicBezTo>
                <a:close/>
                <a:moveTo>
                  <a:pt x="392" y="72"/>
                </a:moveTo>
                <a:cubicBezTo>
                  <a:pt x="392" y="72"/>
                  <a:pt x="393" y="72"/>
                  <a:pt x="393" y="72"/>
                </a:cubicBezTo>
                <a:cubicBezTo>
                  <a:pt x="393" y="72"/>
                  <a:pt x="392" y="72"/>
                  <a:pt x="392" y="72"/>
                </a:cubicBezTo>
                <a:close/>
                <a:moveTo>
                  <a:pt x="381" y="50"/>
                </a:moveTo>
                <a:cubicBezTo>
                  <a:pt x="381" y="50"/>
                  <a:pt x="381" y="50"/>
                  <a:pt x="381" y="50"/>
                </a:cubicBezTo>
                <a:cubicBezTo>
                  <a:pt x="381" y="50"/>
                  <a:pt x="381" y="50"/>
                  <a:pt x="381" y="50"/>
                </a:cubicBezTo>
                <a:close/>
                <a:moveTo>
                  <a:pt x="387" y="63"/>
                </a:moveTo>
                <a:cubicBezTo>
                  <a:pt x="387" y="63"/>
                  <a:pt x="388" y="63"/>
                  <a:pt x="388" y="63"/>
                </a:cubicBezTo>
                <a:cubicBezTo>
                  <a:pt x="388" y="63"/>
                  <a:pt x="388" y="63"/>
                  <a:pt x="388" y="63"/>
                </a:cubicBezTo>
                <a:cubicBezTo>
                  <a:pt x="388" y="63"/>
                  <a:pt x="387" y="63"/>
                  <a:pt x="387" y="63"/>
                </a:cubicBezTo>
                <a:close/>
                <a:moveTo>
                  <a:pt x="376" y="44"/>
                </a:moveTo>
                <a:cubicBezTo>
                  <a:pt x="376" y="44"/>
                  <a:pt x="377" y="44"/>
                  <a:pt x="377" y="44"/>
                </a:cubicBezTo>
                <a:cubicBezTo>
                  <a:pt x="377" y="44"/>
                  <a:pt x="377" y="44"/>
                  <a:pt x="376" y="44"/>
                </a:cubicBezTo>
                <a:close/>
                <a:moveTo>
                  <a:pt x="386" y="61"/>
                </a:moveTo>
                <a:cubicBezTo>
                  <a:pt x="386" y="61"/>
                  <a:pt x="386" y="61"/>
                  <a:pt x="386" y="61"/>
                </a:cubicBezTo>
                <a:cubicBezTo>
                  <a:pt x="386" y="61"/>
                  <a:pt x="386" y="61"/>
                  <a:pt x="385" y="61"/>
                </a:cubicBezTo>
                <a:cubicBezTo>
                  <a:pt x="386" y="61"/>
                  <a:pt x="386" y="61"/>
                  <a:pt x="386" y="61"/>
                </a:cubicBezTo>
                <a:close/>
                <a:moveTo>
                  <a:pt x="371" y="35"/>
                </a:moveTo>
                <a:cubicBezTo>
                  <a:pt x="370" y="36"/>
                  <a:pt x="372" y="36"/>
                  <a:pt x="372" y="36"/>
                </a:cubicBezTo>
                <a:cubicBezTo>
                  <a:pt x="372" y="36"/>
                  <a:pt x="372" y="36"/>
                  <a:pt x="372" y="35"/>
                </a:cubicBezTo>
                <a:cubicBezTo>
                  <a:pt x="372" y="36"/>
                  <a:pt x="371" y="36"/>
                  <a:pt x="371" y="35"/>
                </a:cubicBezTo>
                <a:close/>
                <a:moveTo>
                  <a:pt x="371" y="37"/>
                </a:moveTo>
                <a:cubicBezTo>
                  <a:pt x="372" y="38"/>
                  <a:pt x="372" y="38"/>
                  <a:pt x="373" y="39"/>
                </a:cubicBezTo>
                <a:cubicBezTo>
                  <a:pt x="373" y="39"/>
                  <a:pt x="374" y="39"/>
                  <a:pt x="374" y="39"/>
                </a:cubicBezTo>
                <a:cubicBezTo>
                  <a:pt x="373" y="38"/>
                  <a:pt x="373" y="36"/>
                  <a:pt x="371" y="37"/>
                </a:cubicBezTo>
                <a:close/>
                <a:moveTo>
                  <a:pt x="384" y="60"/>
                </a:moveTo>
                <a:cubicBezTo>
                  <a:pt x="384" y="60"/>
                  <a:pt x="385" y="60"/>
                  <a:pt x="385" y="60"/>
                </a:cubicBezTo>
                <a:cubicBezTo>
                  <a:pt x="385" y="59"/>
                  <a:pt x="385" y="60"/>
                  <a:pt x="384" y="59"/>
                </a:cubicBezTo>
                <a:cubicBezTo>
                  <a:pt x="384" y="59"/>
                  <a:pt x="384" y="59"/>
                  <a:pt x="383" y="59"/>
                </a:cubicBezTo>
                <a:cubicBezTo>
                  <a:pt x="383" y="60"/>
                  <a:pt x="384" y="60"/>
                  <a:pt x="384" y="60"/>
                </a:cubicBezTo>
                <a:cubicBezTo>
                  <a:pt x="383" y="61"/>
                  <a:pt x="383" y="61"/>
                  <a:pt x="382" y="61"/>
                </a:cubicBezTo>
                <a:cubicBezTo>
                  <a:pt x="383" y="61"/>
                  <a:pt x="383" y="61"/>
                  <a:pt x="384" y="62"/>
                </a:cubicBezTo>
                <a:cubicBezTo>
                  <a:pt x="383" y="62"/>
                  <a:pt x="383" y="62"/>
                  <a:pt x="383" y="62"/>
                </a:cubicBezTo>
                <a:cubicBezTo>
                  <a:pt x="383" y="62"/>
                  <a:pt x="383" y="62"/>
                  <a:pt x="382" y="62"/>
                </a:cubicBezTo>
                <a:cubicBezTo>
                  <a:pt x="382" y="62"/>
                  <a:pt x="382" y="61"/>
                  <a:pt x="382" y="61"/>
                </a:cubicBezTo>
                <a:cubicBezTo>
                  <a:pt x="382" y="61"/>
                  <a:pt x="381" y="61"/>
                  <a:pt x="381" y="61"/>
                </a:cubicBezTo>
                <a:cubicBezTo>
                  <a:pt x="381" y="62"/>
                  <a:pt x="383" y="62"/>
                  <a:pt x="382" y="63"/>
                </a:cubicBezTo>
                <a:cubicBezTo>
                  <a:pt x="383" y="63"/>
                  <a:pt x="384" y="63"/>
                  <a:pt x="384" y="62"/>
                </a:cubicBezTo>
                <a:cubicBezTo>
                  <a:pt x="385" y="62"/>
                  <a:pt x="384" y="61"/>
                  <a:pt x="384" y="61"/>
                </a:cubicBezTo>
                <a:cubicBezTo>
                  <a:pt x="385" y="61"/>
                  <a:pt x="385" y="61"/>
                  <a:pt x="385" y="61"/>
                </a:cubicBezTo>
                <a:cubicBezTo>
                  <a:pt x="385" y="60"/>
                  <a:pt x="384" y="61"/>
                  <a:pt x="384" y="60"/>
                </a:cubicBezTo>
                <a:close/>
                <a:moveTo>
                  <a:pt x="388" y="66"/>
                </a:moveTo>
                <a:cubicBezTo>
                  <a:pt x="388" y="66"/>
                  <a:pt x="389" y="67"/>
                  <a:pt x="389" y="66"/>
                </a:cubicBezTo>
                <a:cubicBezTo>
                  <a:pt x="388" y="66"/>
                  <a:pt x="388" y="66"/>
                  <a:pt x="388" y="66"/>
                </a:cubicBezTo>
                <a:close/>
                <a:moveTo>
                  <a:pt x="393" y="75"/>
                </a:moveTo>
                <a:cubicBezTo>
                  <a:pt x="393" y="75"/>
                  <a:pt x="393" y="75"/>
                  <a:pt x="393" y="76"/>
                </a:cubicBezTo>
                <a:cubicBezTo>
                  <a:pt x="393" y="76"/>
                  <a:pt x="393" y="75"/>
                  <a:pt x="393" y="75"/>
                </a:cubicBezTo>
                <a:close/>
                <a:moveTo>
                  <a:pt x="389" y="68"/>
                </a:moveTo>
                <a:cubicBezTo>
                  <a:pt x="388" y="68"/>
                  <a:pt x="388" y="68"/>
                  <a:pt x="388" y="68"/>
                </a:cubicBezTo>
                <a:cubicBezTo>
                  <a:pt x="388" y="68"/>
                  <a:pt x="389" y="68"/>
                  <a:pt x="389" y="68"/>
                </a:cubicBezTo>
                <a:cubicBezTo>
                  <a:pt x="389" y="68"/>
                  <a:pt x="389" y="68"/>
                  <a:pt x="389" y="68"/>
                </a:cubicBezTo>
                <a:close/>
                <a:moveTo>
                  <a:pt x="392" y="75"/>
                </a:moveTo>
                <a:cubicBezTo>
                  <a:pt x="391" y="75"/>
                  <a:pt x="392" y="75"/>
                  <a:pt x="392" y="75"/>
                </a:cubicBezTo>
                <a:cubicBezTo>
                  <a:pt x="392" y="75"/>
                  <a:pt x="392" y="75"/>
                  <a:pt x="392" y="75"/>
                </a:cubicBezTo>
                <a:close/>
                <a:moveTo>
                  <a:pt x="375" y="45"/>
                </a:moveTo>
                <a:cubicBezTo>
                  <a:pt x="375" y="45"/>
                  <a:pt x="376" y="45"/>
                  <a:pt x="375" y="44"/>
                </a:cubicBezTo>
                <a:cubicBezTo>
                  <a:pt x="375" y="44"/>
                  <a:pt x="375" y="44"/>
                  <a:pt x="375" y="45"/>
                </a:cubicBezTo>
                <a:close/>
                <a:moveTo>
                  <a:pt x="378" y="49"/>
                </a:moveTo>
                <a:cubicBezTo>
                  <a:pt x="378" y="49"/>
                  <a:pt x="378" y="49"/>
                  <a:pt x="378" y="49"/>
                </a:cubicBezTo>
                <a:close/>
                <a:moveTo>
                  <a:pt x="370" y="38"/>
                </a:moveTo>
                <a:cubicBezTo>
                  <a:pt x="370" y="38"/>
                  <a:pt x="370" y="38"/>
                  <a:pt x="370" y="39"/>
                </a:cubicBezTo>
                <a:cubicBezTo>
                  <a:pt x="371" y="38"/>
                  <a:pt x="371" y="38"/>
                  <a:pt x="372" y="38"/>
                </a:cubicBezTo>
                <a:cubicBezTo>
                  <a:pt x="371" y="38"/>
                  <a:pt x="371" y="38"/>
                  <a:pt x="370" y="38"/>
                </a:cubicBezTo>
                <a:close/>
                <a:moveTo>
                  <a:pt x="374" y="44"/>
                </a:moveTo>
                <a:cubicBezTo>
                  <a:pt x="374" y="44"/>
                  <a:pt x="375" y="44"/>
                  <a:pt x="374" y="44"/>
                </a:cubicBezTo>
                <a:cubicBezTo>
                  <a:pt x="374" y="44"/>
                  <a:pt x="374" y="44"/>
                  <a:pt x="374" y="44"/>
                </a:cubicBezTo>
                <a:close/>
                <a:moveTo>
                  <a:pt x="382" y="59"/>
                </a:moveTo>
                <a:cubicBezTo>
                  <a:pt x="382" y="60"/>
                  <a:pt x="383" y="60"/>
                  <a:pt x="382" y="60"/>
                </a:cubicBezTo>
                <a:cubicBezTo>
                  <a:pt x="383" y="60"/>
                  <a:pt x="382" y="59"/>
                  <a:pt x="383" y="59"/>
                </a:cubicBezTo>
                <a:cubicBezTo>
                  <a:pt x="382" y="59"/>
                  <a:pt x="382" y="59"/>
                  <a:pt x="382" y="59"/>
                </a:cubicBezTo>
                <a:close/>
                <a:moveTo>
                  <a:pt x="386" y="66"/>
                </a:moveTo>
                <a:cubicBezTo>
                  <a:pt x="386" y="66"/>
                  <a:pt x="386" y="66"/>
                  <a:pt x="386" y="66"/>
                </a:cubicBezTo>
                <a:cubicBezTo>
                  <a:pt x="386" y="66"/>
                  <a:pt x="386" y="66"/>
                  <a:pt x="386" y="66"/>
                </a:cubicBezTo>
                <a:cubicBezTo>
                  <a:pt x="386" y="66"/>
                  <a:pt x="386" y="66"/>
                  <a:pt x="386" y="66"/>
                </a:cubicBezTo>
                <a:close/>
                <a:moveTo>
                  <a:pt x="369" y="36"/>
                </a:moveTo>
                <a:cubicBezTo>
                  <a:pt x="369" y="36"/>
                  <a:pt x="369" y="36"/>
                  <a:pt x="369" y="36"/>
                </a:cubicBezTo>
                <a:cubicBezTo>
                  <a:pt x="370" y="36"/>
                  <a:pt x="370" y="36"/>
                  <a:pt x="370" y="36"/>
                </a:cubicBezTo>
                <a:cubicBezTo>
                  <a:pt x="370" y="36"/>
                  <a:pt x="370" y="36"/>
                  <a:pt x="369" y="36"/>
                </a:cubicBezTo>
                <a:close/>
                <a:moveTo>
                  <a:pt x="376" y="49"/>
                </a:moveTo>
                <a:cubicBezTo>
                  <a:pt x="377" y="49"/>
                  <a:pt x="377" y="49"/>
                  <a:pt x="377" y="49"/>
                </a:cubicBezTo>
                <a:cubicBezTo>
                  <a:pt x="377" y="49"/>
                  <a:pt x="376" y="49"/>
                  <a:pt x="376" y="49"/>
                </a:cubicBezTo>
                <a:close/>
                <a:moveTo>
                  <a:pt x="387" y="69"/>
                </a:moveTo>
                <a:cubicBezTo>
                  <a:pt x="387" y="68"/>
                  <a:pt x="387" y="68"/>
                  <a:pt x="387" y="67"/>
                </a:cubicBezTo>
                <a:cubicBezTo>
                  <a:pt x="386" y="68"/>
                  <a:pt x="386" y="68"/>
                  <a:pt x="387" y="69"/>
                </a:cubicBezTo>
                <a:close/>
                <a:moveTo>
                  <a:pt x="388" y="72"/>
                </a:moveTo>
                <a:cubicBezTo>
                  <a:pt x="389" y="72"/>
                  <a:pt x="389" y="72"/>
                  <a:pt x="389" y="72"/>
                </a:cubicBezTo>
                <a:cubicBezTo>
                  <a:pt x="389" y="72"/>
                  <a:pt x="389" y="72"/>
                  <a:pt x="389" y="72"/>
                </a:cubicBezTo>
                <a:cubicBezTo>
                  <a:pt x="389" y="72"/>
                  <a:pt x="389" y="72"/>
                  <a:pt x="388" y="72"/>
                </a:cubicBezTo>
                <a:close/>
                <a:moveTo>
                  <a:pt x="382" y="58"/>
                </a:moveTo>
                <a:cubicBezTo>
                  <a:pt x="381" y="58"/>
                  <a:pt x="381" y="58"/>
                  <a:pt x="381" y="58"/>
                </a:cubicBezTo>
                <a:cubicBezTo>
                  <a:pt x="381" y="58"/>
                  <a:pt x="381" y="58"/>
                  <a:pt x="382" y="58"/>
                </a:cubicBezTo>
                <a:close/>
                <a:moveTo>
                  <a:pt x="383" y="66"/>
                </a:moveTo>
                <a:cubicBezTo>
                  <a:pt x="383" y="67"/>
                  <a:pt x="385" y="66"/>
                  <a:pt x="386" y="66"/>
                </a:cubicBezTo>
                <a:cubicBezTo>
                  <a:pt x="385" y="66"/>
                  <a:pt x="383" y="66"/>
                  <a:pt x="383" y="66"/>
                </a:cubicBezTo>
                <a:close/>
                <a:moveTo>
                  <a:pt x="383" y="65"/>
                </a:moveTo>
                <a:cubicBezTo>
                  <a:pt x="383" y="65"/>
                  <a:pt x="383" y="65"/>
                  <a:pt x="383" y="65"/>
                </a:cubicBezTo>
                <a:cubicBezTo>
                  <a:pt x="384" y="64"/>
                  <a:pt x="384" y="65"/>
                  <a:pt x="385" y="64"/>
                </a:cubicBezTo>
                <a:cubicBezTo>
                  <a:pt x="384" y="64"/>
                  <a:pt x="383" y="64"/>
                  <a:pt x="383" y="65"/>
                </a:cubicBezTo>
                <a:close/>
                <a:moveTo>
                  <a:pt x="384" y="65"/>
                </a:moveTo>
                <a:cubicBezTo>
                  <a:pt x="384" y="65"/>
                  <a:pt x="385" y="65"/>
                  <a:pt x="385" y="65"/>
                </a:cubicBezTo>
                <a:cubicBezTo>
                  <a:pt x="385" y="65"/>
                  <a:pt x="384" y="65"/>
                  <a:pt x="384" y="65"/>
                </a:cubicBezTo>
                <a:close/>
                <a:moveTo>
                  <a:pt x="386" y="68"/>
                </a:moveTo>
                <a:cubicBezTo>
                  <a:pt x="386" y="68"/>
                  <a:pt x="386" y="68"/>
                  <a:pt x="386" y="68"/>
                </a:cubicBezTo>
                <a:close/>
                <a:moveTo>
                  <a:pt x="369" y="36"/>
                </a:moveTo>
                <a:cubicBezTo>
                  <a:pt x="368" y="36"/>
                  <a:pt x="368" y="36"/>
                  <a:pt x="368" y="35"/>
                </a:cubicBezTo>
                <a:cubicBezTo>
                  <a:pt x="368" y="36"/>
                  <a:pt x="368" y="36"/>
                  <a:pt x="369" y="36"/>
                </a:cubicBezTo>
                <a:close/>
                <a:moveTo>
                  <a:pt x="385" y="69"/>
                </a:moveTo>
                <a:cubicBezTo>
                  <a:pt x="385" y="69"/>
                  <a:pt x="385" y="69"/>
                  <a:pt x="385" y="69"/>
                </a:cubicBezTo>
                <a:cubicBezTo>
                  <a:pt x="385" y="69"/>
                  <a:pt x="385" y="69"/>
                  <a:pt x="385" y="69"/>
                </a:cubicBezTo>
                <a:cubicBezTo>
                  <a:pt x="385" y="69"/>
                  <a:pt x="385" y="68"/>
                  <a:pt x="385" y="68"/>
                </a:cubicBezTo>
                <a:cubicBezTo>
                  <a:pt x="385" y="68"/>
                  <a:pt x="385" y="68"/>
                  <a:pt x="385" y="69"/>
                </a:cubicBezTo>
                <a:close/>
                <a:moveTo>
                  <a:pt x="382" y="63"/>
                </a:moveTo>
                <a:cubicBezTo>
                  <a:pt x="382" y="63"/>
                  <a:pt x="381" y="62"/>
                  <a:pt x="381" y="62"/>
                </a:cubicBezTo>
                <a:cubicBezTo>
                  <a:pt x="381" y="63"/>
                  <a:pt x="382" y="63"/>
                  <a:pt x="382" y="63"/>
                </a:cubicBezTo>
                <a:cubicBezTo>
                  <a:pt x="382" y="63"/>
                  <a:pt x="382" y="63"/>
                  <a:pt x="382" y="63"/>
                </a:cubicBezTo>
                <a:close/>
                <a:moveTo>
                  <a:pt x="384" y="68"/>
                </a:moveTo>
                <a:cubicBezTo>
                  <a:pt x="384" y="68"/>
                  <a:pt x="385" y="68"/>
                  <a:pt x="385" y="68"/>
                </a:cubicBezTo>
                <a:cubicBezTo>
                  <a:pt x="385" y="68"/>
                  <a:pt x="384" y="68"/>
                  <a:pt x="384" y="68"/>
                </a:cubicBezTo>
                <a:close/>
                <a:moveTo>
                  <a:pt x="369" y="38"/>
                </a:moveTo>
                <a:cubicBezTo>
                  <a:pt x="369" y="38"/>
                  <a:pt x="369" y="38"/>
                  <a:pt x="369" y="38"/>
                </a:cubicBezTo>
                <a:close/>
                <a:moveTo>
                  <a:pt x="375" y="49"/>
                </a:moveTo>
                <a:cubicBezTo>
                  <a:pt x="374" y="49"/>
                  <a:pt x="375" y="49"/>
                  <a:pt x="375" y="49"/>
                </a:cubicBezTo>
                <a:close/>
                <a:moveTo>
                  <a:pt x="382" y="65"/>
                </a:moveTo>
                <a:cubicBezTo>
                  <a:pt x="382" y="65"/>
                  <a:pt x="383" y="65"/>
                  <a:pt x="383" y="64"/>
                </a:cubicBezTo>
                <a:cubicBezTo>
                  <a:pt x="383" y="64"/>
                  <a:pt x="383" y="64"/>
                  <a:pt x="382" y="64"/>
                </a:cubicBezTo>
                <a:cubicBezTo>
                  <a:pt x="382" y="64"/>
                  <a:pt x="382" y="64"/>
                  <a:pt x="382" y="65"/>
                </a:cubicBezTo>
                <a:close/>
                <a:moveTo>
                  <a:pt x="385" y="70"/>
                </a:moveTo>
                <a:cubicBezTo>
                  <a:pt x="385" y="70"/>
                  <a:pt x="385" y="70"/>
                  <a:pt x="385" y="70"/>
                </a:cubicBezTo>
                <a:cubicBezTo>
                  <a:pt x="385" y="70"/>
                  <a:pt x="386" y="70"/>
                  <a:pt x="386" y="70"/>
                </a:cubicBezTo>
                <a:cubicBezTo>
                  <a:pt x="386" y="70"/>
                  <a:pt x="386" y="70"/>
                  <a:pt x="386" y="70"/>
                </a:cubicBezTo>
                <a:cubicBezTo>
                  <a:pt x="385" y="70"/>
                  <a:pt x="385" y="70"/>
                  <a:pt x="385" y="70"/>
                </a:cubicBezTo>
                <a:close/>
                <a:moveTo>
                  <a:pt x="366" y="36"/>
                </a:moveTo>
                <a:cubicBezTo>
                  <a:pt x="366" y="36"/>
                  <a:pt x="367" y="36"/>
                  <a:pt x="367" y="36"/>
                </a:cubicBezTo>
                <a:cubicBezTo>
                  <a:pt x="367" y="36"/>
                  <a:pt x="366" y="36"/>
                  <a:pt x="366" y="36"/>
                </a:cubicBezTo>
                <a:close/>
                <a:moveTo>
                  <a:pt x="382" y="67"/>
                </a:moveTo>
                <a:cubicBezTo>
                  <a:pt x="382" y="68"/>
                  <a:pt x="382" y="68"/>
                  <a:pt x="382" y="68"/>
                </a:cubicBezTo>
                <a:cubicBezTo>
                  <a:pt x="383" y="68"/>
                  <a:pt x="383" y="68"/>
                  <a:pt x="383" y="68"/>
                </a:cubicBezTo>
                <a:cubicBezTo>
                  <a:pt x="383" y="67"/>
                  <a:pt x="383" y="67"/>
                  <a:pt x="382" y="67"/>
                </a:cubicBezTo>
                <a:close/>
                <a:moveTo>
                  <a:pt x="373" y="49"/>
                </a:moveTo>
                <a:cubicBezTo>
                  <a:pt x="373" y="49"/>
                  <a:pt x="373" y="49"/>
                  <a:pt x="373" y="49"/>
                </a:cubicBezTo>
                <a:close/>
                <a:moveTo>
                  <a:pt x="379" y="62"/>
                </a:moveTo>
                <a:cubicBezTo>
                  <a:pt x="380" y="62"/>
                  <a:pt x="380" y="63"/>
                  <a:pt x="379" y="63"/>
                </a:cubicBezTo>
                <a:cubicBezTo>
                  <a:pt x="379" y="63"/>
                  <a:pt x="380" y="63"/>
                  <a:pt x="380" y="63"/>
                </a:cubicBezTo>
                <a:cubicBezTo>
                  <a:pt x="380" y="62"/>
                  <a:pt x="380" y="62"/>
                  <a:pt x="379" y="62"/>
                </a:cubicBezTo>
                <a:close/>
                <a:moveTo>
                  <a:pt x="368" y="40"/>
                </a:moveTo>
                <a:cubicBezTo>
                  <a:pt x="367" y="40"/>
                  <a:pt x="368" y="40"/>
                  <a:pt x="368" y="40"/>
                </a:cubicBezTo>
                <a:close/>
                <a:moveTo>
                  <a:pt x="371" y="47"/>
                </a:moveTo>
                <a:cubicBezTo>
                  <a:pt x="371" y="47"/>
                  <a:pt x="372" y="47"/>
                  <a:pt x="371" y="47"/>
                </a:cubicBezTo>
                <a:close/>
                <a:moveTo>
                  <a:pt x="366" y="38"/>
                </a:moveTo>
                <a:cubicBezTo>
                  <a:pt x="366" y="39"/>
                  <a:pt x="366" y="39"/>
                  <a:pt x="367" y="38"/>
                </a:cubicBezTo>
                <a:cubicBezTo>
                  <a:pt x="367" y="38"/>
                  <a:pt x="367" y="38"/>
                  <a:pt x="367" y="38"/>
                </a:cubicBezTo>
                <a:cubicBezTo>
                  <a:pt x="366" y="38"/>
                  <a:pt x="366" y="38"/>
                  <a:pt x="366" y="38"/>
                </a:cubicBezTo>
                <a:close/>
                <a:moveTo>
                  <a:pt x="364" y="36"/>
                </a:moveTo>
                <a:cubicBezTo>
                  <a:pt x="364" y="37"/>
                  <a:pt x="365" y="36"/>
                  <a:pt x="366" y="36"/>
                </a:cubicBezTo>
                <a:cubicBezTo>
                  <a:pt x="365" y="36"/>
                  <a:pt x="364" y="36"/>
                  <a:pt x="364" y="36"/>
                </a:cubicBezTo>
                <a:close/>
                <a:moveTo>
                  <a:pt x="376" y="62"/>
                </a:moveTo>
                <a:cubicBezTo>
                  <a:pt x="376" y="62"/>
                  <a:pt x="374" y="61"/>
                  <a:pt x="374" y="61"/>
                </a:cubicBezTo>
                <a:cubicBezTo>
                  <a:pt x="374" y="62"/>
                  <a:pt x="375" y="62"/>
                  <a:pt x="375" y="63"/>
                </a:cubicBezTo>
                <a:cubicBezTo>
                  <a:pt x="374" y="63"/>
                  <a:pt x="374" y="63"/>
                  <a:pt x="373" y="63"/>
                </a:cubicBezTo>
                <a:cubicBezTo>
                  <a:pt x="374" y="64"/>
                  <a:pt x="376" y="62"/>
                  <a:pt x="377" y="62"/>
                </a:cubicBezTo>
                <a:cubicBezTo>
                  <a:pt x="377" y="63"/>
                  <a:pt x="377" y="63"/>
                  <a:pt x="377" y="63"/>
                </a:cubicBezTo>
                <a:cubicBezTo>
                  <a:pt x="378" y="62"/>
                  <a:pt x="378" y="61"/>
                  <a:pt x="378" y="60"/>
                </a:cubicBezTo>
                <a:cubicBezTo>
                  <a:pt x="378" y="61"/>
                  <a:pt x="377" y="61"/>
                  <a:pt x="376" y="62"/>
                </a:cubicBezTo>
                <a:close/>
                <a:moveTo>
                  <a:pt x="381" y="66"/>
                </a:moveTo>
                <a:cubicBezTo>
                  <a:pt x="381" y="66"/>
                  <a:pt x="382" y="66"/>
                  <a:pt x="381" y="66"/>
                </a:cubicBezTo>
                <a:cubicBezTo>
                  <a:pt x="381" y="66"/>
                  <a:pt x="381" y="66"/>
                  <a:pt x="381" y="66"/>
                </a:cubicBezTo>
                <a:close/>
                <a:moveTo>
                  <a:pt x="363" y="39"/>
                </a:moveTo>
                <a:cubicBezTo>
                  <a:pt x="364" y="38"/>
                  <a:pt x="364" y="39"/>
                  <a:pt x="365" y="39"/>
                </a:cubicBezTo>
                <a:cubicBezTo>
                  <a:pt x="365" y="39"/>
                  <a:pt x="365" y="38"/>
                  <a:pt x="365" y="38"/>
                </a:cubicBezTo>
                <a:cubicBezTo>
                  <a:pt x="365" y="38"/>
                  <a:pt x="365" y="38"/>
                  <a:pt x="365" y="37"/>
                </a:cubicBezTo>
                <a:cubicBezTo>
                  <a:pt x="364" y="38"/>
                  <a:pt x="363" y="38"/>
                  <a:pt x="363" y="39"/>
                </a:cubicBezTo>
                <a:close/>
                <a:moveTo>
                  <a:pt x="382" y="72"/>
                </a:moveTo>
                <a:cubicBezTo>
                  <a:pt x="382" y="72"/>
                  <a:pt x="382" y="72"/>
                  <a:pt x="382" y="72"/>
                </a:cubicBezTo>
                <a:cubicBezTo>
                  <a:pt x="383" y="72"/>
                  <a:pt x="383" y="72"/>
                  <a:pt x="383" y="72"/>
                </a:cubicBezTo>
                <a:cubicBezTo>
                  <a:pt x="383" y="72"/>
                  <a:pt x="382" y="72"/>
                  <a:pt x="382" y="72"/>
                </a:cubicBezTo>
                <a:close/>
                <a:moveTo>
                  <a:pt x="363" y="36"/>
                </a:moveTo>
                <a:cubicBezTo>
                  <a:pt x="363" y="36"/>
                  <a:pt x="364" y="36"/>
                  <a:pt x="363" y="36"/>
                </a:cubicBezTo>
                <a:close/>
                <a:moveTo>
                  <a:pt x="379" y="68"/>
                </a:moveTo>
                <a:cubicBezTo>
                  <a:pt x="379" y="68"/>
                  <a:pt x="380" y="69"/>
                  <a:pt x="380" y="68"/>
                </a:cubicBezTo>
                <a:cubicBezTo>
                  <a:pt x="380" y="68"/>
                  <a:pt x="379" y="68"/>
                  <a:pt x="379" y="68"/>
                </a:cubicBezTo>
                <a:close/>
                <a:moveTo>
                  <a:pt x="378" y="66"/>
                </a:moveTo>
                <a:cubicBezTo>
                  <a:pt x="378" y="65"/>
                  <a:pt x="377" y="65"/>
                  <a:pt x="376" y="65"/>
                </a:cubicBezTo>
                <a:cubicBezTo>
                  <a:pt x="376" y="64"/>
                  <a:pt x="374" y="63"/>
                  <a:pt x="374" y="65"/>
                </a:cubicBezTo>
                <a:cubicBezTo>
                  <a:pt x="375" y="65"/>
                  <a:pt x="376" y="65"/>
                  <a:pt x="376" y="65"/>
                </a:cubicBezTo>
                <a:cubicBezTo>
                  <a:pt x="375" y="66"/>
                  <a:pt x="374" y="66"/>
                  <a:pt x="374" y="67"/>
                </a:cubicBezTo>
                <a:cubicBezTo>
                  <a:pt x="375" y="68"/>
                  <a:pt x="373" y="67"/>
                  <a:pt x="373" y="68"/>
                </a:cubicBezTo>
                <a:cubicBezTo>
                  <a:pt x="374" y="68"/>
                  <a:pt x="374" y="68"/>
                  <a:pt x="375" y="68"/>
                </a:cubicBezTo>
                <a:cubicBezTo>
                  <a:pt x="375" y="67"/>
                  <a:pt x="375" y="66"/>
                  <a:pt x="376" y="66"/>
                </a:cubicBezTo>
                <a:cubicBezTo>
                  <a:pt x="377" y="66"/>
                  <a:pt x="378" y="67"/>
                  <a:pt x="379" y="66"/>
                </a:cubicBezTo>
                <a:cubicBezTo>
                  <a:pt x="378" y="66"/>
                  <a:pt x="378" y="66"/>
                  <a:pt x="378" y="66"/>
                </a:cubicBezTo>
                <a:close/>
                <a:moveTo>
                  <a:pt x="370" y="50"/>
                </a:moveTo>
                <a:cubicBezTo>
                  <a:pt x="370" y="50"/>
                  <a:pt x="370" y="50"/>
                  <a:pt x="370" y="50"/>
                </a:cubicBezTo>
                <a:cubicBezTo>
                  <a:pt x="369" y="50"/>
                  <a:pt x="370" y="51"/>
                  <a:pt x="370" y="50"/>
                </a:cubicBezTo>
                <a:close/>
                <a:moveTo>
                  <a:pt x="361" y="37"/>
                </a:moveTo>
                <a:cubicBezTo>
                  <a:pt x="362" y="37"/>
                  <a:pt x="362" y="37"/>
                  <a:pt x="362" y="36"/>
                </a:cubicBezTo>
                <a:cubicBezTo>
                  <a:pt x="362" y="36"/>
                  <a:pt x="361" y="36"/>
                  <a:pt x="361" y="37"/>
                </a:cubicBezTo>
                <a:close/>
                <a:moveTo>
                  <a:pt x="369" y="50"/>
                </a:moveTo>
                <a:cubicBezTo>
                  <a:pt x="369" y="49"/>
                  <a:pt x="369" y="50"/>
                  <a:pt x="369" y="50"/>
                </a:cubicBezTo>
                <a:close/>
                <a:moveTo>
                  <a:pt x="378" y="67"/>
                </a:moveTo>
                <a:cubicBezTo>
                  <a:pt x="378" y="67"/>
                  <a:pt x="379" y="67"/>
                  <a:pt x="378" y="67"/>
                </a:cubicBezTo>
                <a:close/>
                <a:moveTo>
                  <a:pt x="360" y="36"/>
                </a:moveTo>
                <a:cubicBezTo>
                  <a:pt x="361" y="36"/>
                  <a:pt x="361" y="36"/>
                  <a:pt x="361" y="36"/>
                </a:cubicBezTo>
                <a:cubicBezTo>
                  <a:pt x="361" y="36"/>
                  <a:pt x="361" y="36"/>
                  <a:pt x="361" y="35"/>
                </a:cubicBezTo>
                <a:cubicBezTo>
                  <a:pt x="361" y="35"/>
                  <a:pt x="360" y="35"/>
                  <a:pt x="360" y="36"/>
                </a:cubicBezTo>
                <a:close/>
                <a:moveTo>
                  <a:pt x="367" y="49"/>
                </a:moveTo>
                <a:cubicBezTo>
                  <a:pt x="368" y="49"/>
                  <a:pt x="368" y="49"/>
                  <a:pt x="368" y="49"/>
                </a:cubicBezTo>
                <a:cubicBezTo>
                  <a:pt x="368" y="49"/>
                  <a:pt x="367" y="49"/>
                  <a:pt x="367" y="49"/>
                </a:cubicBezTo>
                <a:close/>
                <a:moveTo>
                  <a:pt x="362" y="38"/>
                </a:moveTo>
                <a:cubicBezTo>
                  <a:pt x="362" y="38"/>
                  <a:pt x="362" y="38"/>
                  <a:pt x="362" y="38"/>
                </a:cubicBezTo>
                <a:cubicBezTo>
                  <a:pt x="362" y="39"/>
                  <a:pt x="362" y="38"/>
                  <a:pt x="362" y="38"/>
                </a:cubicBezTo>
                <a:cubicBezTo>
                  <a:pt x="362" y="38"/>
                  <a:pt x="362" y="38"/>
                  <a:pt x="362" y="38"/>
                </a:cubicBezTo>
                <a:close/>
                <a:moveTo>
                  <a:pt x="362" y="39"/>
                </a:moveTo>
                <a:cubicBezTo>
                  <a:pt x="362" y="39"/>
                  <a:pt x="363" y="39"/>
                  <a:pt x="362" y="39"/>
                </a:cubicBezTo>
                <a:close/>
                <a:moveTo>
                  <a:pt x="367" y="48"/>
                </a:moveTo>
                <a:cubicBezTo>
                  <a:pt x="367" y="48"/>
                  <a:pt x="368" y="48"/>
                  <a:pt x="367" y="48"/>
                </a:cubicBezTo>
                <a:close/>
                <a:moveTo>
                  <a:pt x="379" y="72"/>
                </a:moveTo>
                <a:cubicBezTo>
                  <a:pt x="378" y="72"/>
                  <a:pt x="378" y="72"/>
                  <a:pt x="378" y="72"/>
                </a:cubicBezTo>
                <a:cubicBezTo>
                  <a:pt x="378" y="73"/>
                  <a:pt x="380" y="73"/>
                  <a:pt x="380" y="72"/>
                </a:cubicBezTo>
                <a:cubicBezTo>
                  <a:pt x="380" y="72"/>
                  <a:pt x="379" y="72"/>
                  <a:pt x="379" y="72"/>
                </a:cubicBezTo>
                <a:close/>
                <a:moveTo>
                  <a:pt x="378" y="68"/>
                </a:moveTo>
                <a:cubicBezTo>
                  <a:pt x="378" y="68"/>
                  <a:pt x="378" y="68"/>
                  <a:pt x="378" y="69"/>
                </a:cubicBezTo>
                <a:cubicBezTo>
                  <a:pt x="378" y="68"/>
                  <a:pt x="378" y="68"/>
                  <a:pt x="378" y="68"/>
                </a:cubicBezTo>
                <a:cubicBezTo>
                  <a:pt x="378" y="68"/>
                  <a:pt x="377" y="68"/>
                  <a:pt x="378" y="68"/>
                </a:cubicBezTo>
                <a:close/>
                <a:moveTo>
                  <a:pt x="375" y="68"/>
                </a:moveTo>
                <a:cubicBezTo>
                  <a:pt x="376" y="68"/>
                  <a:pt x="376" y="68"/>
                  <a:pt x="377" y="68"/>
                </a:cubicBezTo>
                <a:cubicBezTo>
                  <a:pt x="377" y="69"/>
                  <a:pt x="376" y="69"/>
                  <a:pt x="376" y="69"/>
                </a:cubicBezTo>
                <a:cubicBezTo>
                  <a:pt x="378" y="68"/>
                  <a:pt x="376" y="67"/>
                  <a:pt x="375" y="68"/>
                </a:cubicBezTo>
                <a:close/>
                <a:moveTo>
                  <a:pt x="357" y="36"/>
                </a:moveTo>
                <a:cubicBezTo>
                  <a:pt x="357" y="36"/>
                  <a:pt x="357" y="36"/>
                  <a:pt x="357" y="37"/>
                </a:cubicBezTo>
                <a:cubicBezTo>
                  <a:pt x="358" y="37"/>
                  <a:pt x="359" y="37"/>
                  <a:pt x="359" y="36"/>
                </a:cubicBezTo>
                <a:cubicBezTo>
                  <a:pt x="359" y="36"/>
                  <a:pt x="359" y="36"/>
                  <a:pt x="359" y="36"/>
                </a:cubicBezTo>
                <a:cubicBezTo>
                  <a:pt x="358" y="36"/>
                  <a:pt x="358" y="36"/>
                  <a:pt x="357" y="36"/>
                </a:cubicBezTo>
                <a:close/>
                <a:moveTo>
                  <a:pt x="371" y="58"/>
                </a:moveTo>
                <a:cubicBezTo>
                  <a:pt x="371" y="58"/>
                  <a:pt x="371" y="58"/>
                  <a:pt x="371" y="58"/>
                </a:cubicBezTo>
                <a:cubicBezTo>
                  <a:pt x="371" y="58"/>
                  <a:pt x="371" y="58"/>
                  <a:pt x="371" y="58"/>
                </a:cubicBezTo>
                <a:close/>
                <a:moveTo>
                  <a:pt x="360" y="38"/>
                </a:moveTo>
                <a:cubicBezTo>
                  <a:pt x="360" y="38"/>
                  <a:pt x="360" y="38"/>
                  <a:pt x="360" y="39"/>
                </a:cubicBezTo>
                <a:cubicBezTo>
                  <a:pt x="360" y="38"/>
                  <a:pt x="360" y="38"/>
                  <a:pt x="360" y="38"/>
                </a:cubicBezTo>
                <a:cubicBezTo>
                  <a:pt x="360" y="38"/>
                  <a:pt x="360" y="38"/>
                  <a:pt x="360" y="38"/>
                </a:cubicBezTo>
                <a:cubicBezTo>
                  <a:pt x="360" y="38"/>
                  <a:pt x="360" y="38"/>
                  <a:pt x="360" y="38"/>
                </a:cubicBezTo>
                <a:close/>
                <a:moveTo>
                  <a:pt x="361" y="49"/>
                </a:moveTo>
                <a:cubicBezTo>
                  <a:pt x="361" y="50"/>
                  <a:pt x="361" y="50"/>
                  <a:pt x="361" y="50"/>
                </a:cubicBezTo>
                <a:cubicBezTo>
                  <a:pt x="362" y="50"/>
                  <a:pt x="362" y="51"/>
                  <a:pt x="363" y="51"/>
                </a:cubicBezTo>
                <a:cubicBezTo>
                  <a:pt x="364" y="50"/>
                  <a:pt x="365" y="50"/>
                  <a:pt x="365" y="50"/>
                </a:cubicBezTo>
                <a:cubicBezTo>
                  <a:pt x="366" y="50"/>
                  <a:pt x="366" y="50"/>
                  <a:pt x="367" y="50"/>
                </a:cubicBezTo>
                <a:cubicBezTo>
                  <a:pt x="366" y="47"/>
                  <a:pt x="363" y="50"/>
                  <a:pt x="361" y="49"/>
                </a:cubicBezTo>
                <a:close/>
                <a:moveTo>
                  <a:pt x="372" y="61"/>
                </a:moveTo>
                <a:cubicBezTo>
                  <a:pt x="372" y="62"/>
                  <a:pt x="372" y="62"/>
                  <a:pt x="372" y="62"/>
                </a:cubicBezTo>
                <a:cubicBezTo>
                  <a:pt x="373" y="62"/>
                  <a:pt x="372" y="61"/>
                  <a:pt x="372" y="61"/>
                </a:cubicBezTo>
                <a:close/>
                <a:moveTo>
                  <a:pt x="359" y="38"/>
                </a:moveTo>
                <a:cubicBezTo>
                  <a:pt x="359" y="39"/>
                  <a:pt x="359" y="39"/>
                  <a:pt x="360" y="39"/>
                </a:cubicBezTo>
                <a:cubicBezTo>
                  <a:pt x="360" y="38"/>
                  <a:pt x="360" y="38"/>
                  <a:pt x="359" y="38"/>
                </a:cubicBezTo>
                <a:cubicBezTo>
                  <a:pt x="359" y="38"/>
                  <a:pt x="359" y="38"/>
                  <a:pt x="359" y="38"/>
                </a:cubicBezTo>
                <a:close/>
                <a:moveTo>
                  <a:pt x="369" y="64"/>
                </a:moveTo>
                <a:cubicBezTo>
                  <a:pt x="370" y="66"/>
                  <a:pt x="372" y="64"/>
                  <a:pt x="373" y="65"/>
                </a:cubicBezTo>
                <a:cubicBezTo>
                  <a:pt x="373" y="65"/>
                  <a:pt x="373" y="65"/>
                  <a:pt x="373" y="64"/>
                </a:cubicBezTo>
                <a:cubicBezTo>
                  <a:pt x="372" y="65"/>
                  <a:pt x="371" y="64"/>
                  <a:pt x="369" y="64"/>
                </a:cubicBezTo>
                <a:close/>
                <a:moveTo>
                  <a:pt x="358" y="38"/>
                </a:moveTo>
                <a:cubicBezTo>
                  <a:pt x="358" y="38"/>
                  <a:pt x="358" y="39"/>
                  <a:pt x="358" y="38"/>
                </a:cubicBezTo>
                <a:close/>
                <a:moveTo>
                  <a:pt x="376" y="72"/>
                </a:moveTo>
                <a:cubicBezTo>
                  <a:pt x="376" y="73"/>
                  <a:pt x="377" y="72"/>
                  <a:pt x="376" y="72"/>
                </a:cubicBezTo>
                <a:cubicBezTo>
                  <a:pt x="376" y="72"/>
                  <a:pt x="376" y="72"/>
                  <a:pt x="376" y="72"/>
                </a:cubicBezTo>
                <a:close/>
                <a:moveTo>
                  <a:pt x="373" y="66"/>
                </a:moveTo>
                <a:cubicBezTo>
                  <a:pt x="373" y="66"/>
                  <a:pt x="373" y="66"/>
                  <a:pt x="373" y="66"/>
                </a:cubicBezTo>
                <a:close/>
                <a:moveTo>
                  <a:pt x="373" y="66"/>
                </a:moveTo>
                <a:cubicBezTo>
                  <a:pt x="373" y="67"/>
                  <a:pt x="374" y="66"/>
                  <a:pt x="373" y="66"/>
                </a:cubicBezTo>
                <a:close/>
                <a:moveTo>
                  <a:pt x="359" y="40"/>
                </a:moveTo>
                <a:cubicBezTo>
                  <a:pt x="358" y="41"/>
                  <a:pt x="359" y="40"/>
                  <a:pt x="359" y="40"/>
                </a:cubicBezTo>
                <a:close/>
                <a:moveTo>
                  <a:pt x="377" y="74"/>
                </a:moveTo>
                <a:cubicBezTo>
                  <a:pt x="376" y="74"/>
                  <a:pt x="377" y="75"/>
                  <a:pt x="377" y="74"/>
                </a:cubicBezTo>
                <a:close/>
                <a:moveTo>
                  <a:pt x="355" y="38"/>
                </a:moveTo>
                <a:cubicBezTo>
                  <a:pt x="355" y="39"/>
                  <a:pt x="358" y="40"/>
                  <a:pt x="358" y="39"/>
                </a:cubicBezTo>
                <a:cubicBezTo>
                  <a:pt x="357" y="38"/>
                  <a:pt x="356" y="38"/>
                  <a:pt x="355" y="38"/>
                </a:cubicBezTo>
                <a:close/>
                <a:moveTo>
                  <a:pt x="374" y="72"/>
                </a:moveTo>
                <a:cubicBezTo>
                  <a:pt x="374" y="73"/>
                  <a:pt x="376" y="73"/>
                  <a:pt x="376" y="72"/>
                </a:cubicBezTo>
                <a:cubicBezTo>
                  <a:pt x="375" y="72"/>
                  <a:pt x="375" y="72"/>
                  <a:pt x="374" y="72"/>
                </a:cubicBezTo>
                <a:close/>
                <a:moveTo>
                  <a:pt x="355" y="36"/>
                </a:moveTo>
                <a:cubicBezTo>
                  <a:pt x="354" y="37"/>
                  <a:pt x="354" y="36"/>
                  <a:pt x="353" y="36"/>
                </a:cubicBezTo>
                <a:cubicBezTo>
                  <a:pt x="353" y="36"/>
                  <a:pt x="353" y="37"/>
                  <a:pt x="353" y="37"/>
                </a:cubicBezTo>
                <a:cubicBezTo>
                  <a:pt x="354" y="37"/>
                  <a:pt x="355" y="37"/>
                  <a:pt x="356" y="37"/>
                </a:cubicBezTo>
                <a:cubicBezTo>
                  <a:pt x="356" y="37"/>
                  <a:pt x="356" y="37"/>
                  <a:pt x="356" y="36"/>
                </a:cubicBezTo>
                <a:cubicBezTo>
                  <a:pt x="356" y="36"/>
                  <a:pt x="355" y="37"/>
                  <a:pt x="355" y="36"/>
                </a:cubicBezTo>
                <a:close/>
                <a:moveTo>
                  <a:pt x="372" y="66"/>
                </a:moveTo>
                <a:cubicBezTo>
                  <a:pt x="371" y="67"/>
                  <a:pt x="372" y="66"/>
                  <a:pt x="372" y="66"/>
                </a:cubicBezTo>
                <a:close/>
                <a:moveTo>
                  <a:pt x="372" y="68"/>
                </a:moveTo>
                <a:cubicBezTo>
                  <a:pt x="372" y="68"/>
                  <a:pt x="372" y="68"/>
                  <a:pt x="372" y="68"/>
                </a:cubicBezTo>
                <a:cubicBezTo>
                  <a:pt x="373" y="68"/>
                  <a:pt x="373" y="68"/>
                  <a:pt x="373" y="68"/>
                </a:cubicBezTo>
                <a:cubicBezTo>
                  <a:pt x="373" y="68"/>
                  <a:pt x="373" y="68"/>
                  <a:pt x="373" y="68"/>
                </a:cubicBezTo>
                <a:cubicBezTo>
                  <a:pt x="373" y="68"/>
                  <a:pt x="372" y="68"/>
                  <a:pt x="372" y="68"/>
                </a:cubicBezTo>
                <a:close/>
                <a:moveTo>
                  <a:pt x="370" y="68"/>
                </a:moveTo>
                <a:cubicBezTo>
                  <a:pt x="371" y="69"/>
                  <a:pt x="371" y="68"/>
                  <a:pt x="372" y="68"/>
                </a:cubicBezTo>
                <a:cubicBezTo>
                  <a:pt x="371" y="68"/>
                  <a:pt x="371" y="68"/>
                  <a:pt x="370" y="68"/>
                </a:cubicBezTo>
                <a:close/>
                <a:moveTo>
                  <a:pt x="371" y="72"/>
                </a:moveTo>
                <a:cubicBezTo>
                  <a:pt x="372" y="72"/>
                  <a:pt x="373" y="73"/>
                  <a:pt x="374" y="73"/>
                </a:cubicBezTo>
                <a:cubicBezTo>
                  <a:pt x="374" y="72"/>
                  <a:pt x="372" y="72"/>
                  <a:pt x="371" y="72"/>
                </a:cubicBezTo>
                <a:close/>
                <a:moveTo>
                  <a:pt x="372" y="69"/>
                </a:moveTo>
                <a:cubicBezTo>
                  <a:pt x="371" y="69"/>
                  <a:pt x="372" y="69"/>
                  <a:pt x="372" y="69"/>
                </a:cubicBezTo>
                <a:close/>
                <a:moveTo>
                  <a:pt x="369" y="66"/>
                </a:moveTo>
                <a:cubicBezTo>
                  <a:pt x="369" y="66"/>
                  <a:pt x="369" y="67"/>
                  <a:pt x="369" y="67"/>
                </a:cubicBezTo>
                <a:cubicBezTo>
                  <a:pt x="370" y="67"/>
                  <a:pt x="370" y="67"/>
                  <a:pt x="370" y="66"/>
                </a:cubicBezTo>
                <a:cubicBezTo>
                  <a:pt x="370" y="66"/>
                  <a:pt x="370" y="66"/>
                  <a:pt x="369" y="66"/>
                </a:cubicBezTo>
                <a:close/>
                <a:moveTo>
                  <a:pt x="365" y="63"/>
                </a:moveTo>
                <a:cubicBezTo>
                  <a:pt x="366" y="63"/>
                  <a:pt x="368" y="64"/>
                  <a:pt x="368" y="63"/>
                </a:cubicBezTo>
                <a:cubicBezTo>
                  <a:pt x="367" y="63"/>
                  <a:pt x="366" y="62"/>
                  <a:pt x="365" y="63"/>
                </a:cubicBezTo>
                <a:close/>
                <a:moveTo>
                  <a:pt x="359" y="50"/>
                </a:moveTo>
                <a:cubicBezTo>
                  <a:pt x="360" y="51"/>
                  <a:pt x="361" y="51"/>
                  <a:pt x="361" y="50"/>
                </a:cubicBezTo>
                <a:cubicBezTo>
                  <a:pt x="360" y="50"/>
                  <a:pt x="360" y="50"/>
                  <a:pt x="359" y="50"/>
                </a:cubicBezTo>
                <a:close/>
                <a:moveTo>
                  <a:pt x="351" y="38"/>
                </a:moveTo>
                <a:cubicBezTo>
                  <a:pt x="351" y="38"/>
                  <a:pt x="351" y="38"/>
                  <a:pt x="351" y="38"/>
                </a:cubicBezTo>
                <a:cubicBezTo>
                  <a:pt x="351" y="38"/>
                  <a:pt x="350" y="38"/>
                  <a:pt x="350" y="39"/>
                </a:cubicBezTo>
                <a:cubicBezTo>
                  <a:pt x="349" y="38"/>
                  <a:pt x="349" y="39"/>
                  <a:pt x="348" y="39"/>
                </a:cubicBezTo>
                <a:cubicBezTo>
                  <a:pt x="348" y="38"/>
                  <a:pt x="348" y="38"/>
                  <a:pt x="348" y="38"/>
                </a:cubicBezTo>
                <a:cubicBezTo>
                  <a:pt x="348" y="38"/>
                  <a:pt x="347" y="38"/>
                  <a:pt x="347" y="39"/>
                </a:cubicBezTo>
                <a:cubicBezTo>
                  <a:pt x="349" y="40"/>
                  <a:pt x="351" y="40"/>
                  <a:pt x="353" y="39"/>
                </a:cubicBezTo>
                <a:cubicBezTo>
                  <a:pt x="352" y="40"/>
                  <a:pt x="354" y="40"/>
                  <a:pt x="355" y="39"/>
                </a:cubicBezTo>
                <a:cubicBezTo>
                  <a:pt x="354" y="39"/>
                  <a:pt x="354" y="38"/>
                  <a:pt x="354" y="38"/>
                </a:cubicBezTo>
                <a:cubicBezTo>
                  <a:pt x="353" y="38"/>
                  <a:pt x="352" y="38"/>
                  <a:pt x="351" y="38"/>
                </a:cubicBezTo>
                <a:close/>
                <a:moveTo>
                  <a:pt x="356" y="44"/>
                </a:moveTo>
                <a:cubicBezTo>
                  <a:pt x="357" y="45"/>
                  <a:pt x="357" y="45"/>
                  <a:pt x="357" y="45"/>
                </a:cubicBezTo>
                <a:cubicBezTo>
                  <a:pt x="357" y="44"/>
                  <a:pt x="357" y="44"/>
                  <a:pt x="357" y="44"/>
                </a:cubicBezTo>
                <a:cubicBezTo>
                  <a:pt x="357" y="44"/>
                  <a:pt x="357" y="44"/>
                  <a:pt x="356" y="44"/>
                </a:cubicBezTo>
                <a:close/>
                <a:moveTo>
                  <a:pt x="360" y="49"/>
                </a:moveTo>
                <a:cubicBezTo>
                  <a:pt x="360" y="50"/>
                  <a:pt x="360" y="50"/>
                  <a:pt x="360" y="50"/>
                </a:cubicBezTo>
                <a:cubicBezTo>
                  <a:pt x="360" y="50"/>
                  <a:pt x="360" y="50"/>
                  <a:pt x="360" y="50"/>
                </a:cubicBezTo>
                <a:cubicBezTo>
                  <a:pt x="360" y="50"/>
                  <a:pt x="360" y="49"/>
                  <a:pt x="360" y="49"/>
                </a:cubicBezTo>
                <a:cubicBezTo>
                  <a:pt x="360" y="49"/>
                  <a:pt x="360" y="49"/>
                  <a:pt x="360" y="49"/>
                </a:cubicBezTo>
                <a:close/>
                <a:moveTo>
                  <a:pt x="368" y="64"/>
                </a:moveTo>
                <a:cubicBezTo>
                  <a:pt x="367" y="64"/>
                  <a:pt x="369" y="65"/>
                  <a:pt x="368" y="64"/>
                </a:cubicBezTo>
                <a:close/>
                <a:moveTo>
                  <a:pt x="368" y="68"/>
                </a:moveTo>
                <a:cubicBezTo>
                  <a:pt x="368" y="69"/>
                  <a:pt x="369" y="69"/>
                  <a:pt x="369" y="68"/>
                </a:cubicBezTo>
                <a:cubicBezTo>
                  <a:pt x="369" y="68"/>
                  <a:pt x="368" y="68"/>
                  <a:pt x="368" y="68"/>
                </a:cubicBezTo>
                <a:close/>
                <a:moveTo>
                  <a:pt x="372" y="76"/>
                </a:moveTo>
                <a:cubicBezTo>
                  <a:pt x="373" y="76"/>
                  <a:pt x="372" y="76"/>
                  <a:pt x="373" y="76"/>
                </a:cubicBezTo>
                <a:cubicBezTo>
                  <a:pt x="373" y="75"/>
                  <a:pt x="373" y="75"/>
                  <a:pt x="373" y="75"/>
                </a:cubicBezTo>
                <a:cubicBezTo>
                  <a:pt x="372" y="75"/>
                  <a:pt x="372" y="76"/>
                  <a:pt x="372" y="76"/>
                </a:cubicBezTo>
                <a:close/>
                <a:moveTo>
                  <a:pt x="352" y="37"/>
                </a:moveTo>
                <a:cubicBezTo>
                  <a:pt x="352" y="36"/>
                  <a:pt x="351" y="37"/>
                  <a:pt x="351" y="37"/>
                </a:cubicBezTo>
                <a:cubicBezTo>
                  <a:pt x="351" y="37"/>
                  <a:pt x="352" y="37"/>
                  <a:pt x="352" y="37"/>
                </a:cubicBezTo>
                <a:close/>
                <a:moveTo>
                  <a:pt x="356" y="45"/>
                </a:moveTo>
                <a:cubicBezTo>
                  <a:pt x="356" y="44"/>
                  <a:pt x="355" y="44"/>
                  <a:pt x="356" y="45"/>
                </a:cubicBezTo>
                <a:close/>
                <a:moveTo>
                  <a:pt x="359" y="50"/>
                </a:moveTo>
                <a:cubicBezTo>
                  <a:pt x="359" y="50"/>
                  <a:pt x="358" y="49"/>
                  <a:pt x="358" y="49"/>
                </a:cubicBezTo>
                <a:cubicBezTo>
                  <a:pt x="358" y="49"/>
                  <a:pt x="359" y="50"/>
                  <a:pt x="359" y="50"/>
                </a:cubicBezTo>
                <a:close/>
                <a:moveTo>
                  <a:pt x="368" y="67"/>
                </a:moveTo>
                <a:cubicBezTo>
                  <a:pt x="368" y="67"/>
                  <a:pt x="368" y="67"/>
                  <a:pt x="368" y="67"/>
                </a:cubicBezTo>
                <a:cubicBezTo>
                  <a:pt x="367" y="67"/>
                  <a:pt x="368" y="67"/>
                  <a:pt x="368" y="67"/>
                </a:cubicBezTo>
                <a:close/>
                <a:moveTo>
                  <a:pt x="367" y="66"/>
                </a:moveTo>
                <a:cubicBezTo>
                  <a:pt x="367" y="66"/>
                  <a:pt x="367" y="67"/>
                  <a:pt x="367" y="67"/>
                </a:cubicBezTo>
                <a:cubicBezTo>
                  <a:pt x="367" y="67"/>
                  <a:pt x="367" y="67"/>
                  <a:pt x="367" y="66"/>
                </a:cubicBezTo>
                <a:cubicBezTo>
                  <a:pt x="367" y="66"/>
                  <a:pt x="367" y="66"/>
                  <a:pt x="367" y="66"/>
                </a:cubicBezTo>
                <a:close/>
                <a:moveTo>
                  <a:pt x="370" y="72"/>
                </a:moveTo>
                <a:cubicBezTo>
                  <a:pt x="370" y="72"/>
                  <a:pt x="370" y="72"/>
                  <a:pt x="370" y="73"/>
                </a:cubicBezTo>
                <a:cubicBezTo>
                  <a:pt x="370" y="72"/>
                  <a:pt x="370" y="72"/>
                  <a:pt x="370" y="72"/>
                </a:cubicBezTo>
                <a:cubicBezTo>
                  <a:pt x="370" y="72"/>
                  <a:pt x="370" y="72"/>
                  <a:pt x="370" y="72"/>
                </a:cubicBezTo>
                <a:close/>
                <a:moveTo>
                  <a:pt x="363" y="63"/>
                </a:moveTo>
                <a:cubicBezTo>
                  <a:pt x="364" y="63"/>
                  <a:pt x="364" y="63"/>
                  <a:pt x="364" y="63"/>
                </a:cubicBezTo>
                <a:cubicBezTo>
                  <a:pt x="364" y="63"/>
                  <a:pt x="365" y="63"/>
                  <a:pt x="365" y="63"/>
                </a:cubicBezTo>
                <a:cubicBezTo>
                  <a:pt x="364" y="63"/>
                  <a:pt x="364" y="62"/>
                  <a:pt x="363" y="63"/>
                </a:cubicBezTo>
                <a:close/>
                <a:moveTo>
                  <a:pt x="350" y="36"/>
                </a:moveTo>
                <a:cubicBezTo>
                  <a:pt x="349" y="36"/>
                  <a:pt x="349" y="36"/>
                  <a:pt x="349" y="36"/>
                </a:cubicBezTo>
                <a:cubicBezTo>
                  <a:pt x="349" y="37"/>
                  <a:pt x="350" y="37"/>
                  <a:pt x="351" y="37"/>
                </a:cubicBezTo>
                <a:cubicBezTo>
                  <a:pt x="350" y="36"/>
                  <a:pt x="350" y="37"/>
                  <a:pt x="350" y="36"/>
                </a:cubicBezTo>
                <a:close/>
                <a:moveTo>
                  <a:pt x="366" y="66"/>
                </a:moveTo>
                <a:cubicBezTo>
                  <a:pt x="365" y="66"/>
                  <a:pt x="366" y="66"/>
                  <a:pt x="366" y="66"/>
                </a:cubicBezTo>
                <a:close/>
                <a:moveTo>
                  <a:pt x="367" y="68"/>
                </a:moveTo>
                <a:cubicBezTo>
                  <a:pt x="367" y="69"/>
                  <a:pt x="368" y="68"/>
                  <a:pt x="367" y="68"/>
                </a:cubicBezTo>
                <a:cubicBezTo>
                  <a:pt x="367" y="68"/>
                  <a:pt x="366" y="68"/>
                  <a:pt x="367" y="68"/>
                </a:cubicBezTo>
                <a:close/>
                <a:moveTo>
                  <a:pt x="357" y="51"/>
                </a:moveTo>
                <a:cubicBezTo>
                  <a:pt x="357" y="51"/>
                  <a:pt x="358" y="51"/>
                  <a:pt x="357" y="50"/>
                </a:cubicBezTo>
                <a:cubicBezTo>
                  <a:pt x="357" y="50"/>
                  <a:pt x="357" y="50"/>
                  <a:pt x="357" y="51"/>
                </a:cubicBezTo>
                <a:close/>
                <a:moveTo>
                  <a:pt x="366" y="72"/>
                </a:moveTo>
                <a:cubicBezTo>
                  <a:pt x="365" y="72"/>
                  <a:pt x="364" y="72"/>
                  <a:pt x="363" y="72"/>
                </a:cubicBezTo>
                <a:cubicBezTo>
                  <a:pt x="362" y="71"/>
                  <a:pt x="361" y="72"/>
                  <a:pt x="361" y="73"/>
                </a:cubicBezTo>
                <a:cubicBezTo>
                  <a:pt x="362" y="73"/>
                  <a:pt x="364" y="72"/>
                  <a:pt x="364" y="73"/>
                </a:cubicBezTo>
                <a:cubicBezTo>
                  <a:pt x="366" y="72"/>
                  <a:pt x="366" y="72"/>
                  <a:pt x="367" y="73"/>
                </a:cubicBezTo>
                <a:cubicBezTo>
                  <a:pt x="367" y="72"/>
                  <a:pt x="368" y="73"/>
                  <a:pt x="368" y="72"/>
                </a:cubicBezTo>
                <a:cubicBezTo>
                  <a:pt x="367" y="72"/>
                  <a:pt x="366" y="72"/>
                  <a:pt x="366" y="72"/>
                </a:cubicBezTo>
                <a:close/>
                <a:moveTo>
                  <a:pt x="352" y="45"/>
                </a:moveTo>
                <a:cubicBezTo>
                  <a:pt x="352" y="45"/>
                  <a:pt x="354" y="45"/>
                  <a:pt x="353" y="45"/>
                </a:cubicBezTo>
                <a:cubicBezTo>
                  <a:pt x="353" y="45"/>
                  <a:pt x="353" y="44"/>
                  <a:pt x="352" y="45"/>
                </a:cubicBezTo>
                <a:close/>
                <a:moveTo>
                  <a:pt x="366" y="69"/>
                </a:moveTo>
                <a:cubicBezTo>
                  <a:pt x="366" y="69"/>
                  <a:pt x="366" y="69"/>
                  <a:pt x="366" y="69"/>
                </a:cubicBezTo>
                <a:cubicBezTo>
                  <a:pt x="366" y="69"/>
                  <a:pt x="366" y="69"/>
                  <a:pt x="366" y="69"/>
                </a:cubicBezTo>
                <a:close/>
                <a:moveTo>
                  <a:pt x="365" y="68"/>
                </a:moveTo>
                <a:cubicBezTo>
                  <a:pt x="366" y="68"/>
                  <a:pt x="366" y="69"/>
                  <a:pt x="366" y="69"/>
                </a:cubicBezTo>
                <a:cubicBezTo>
                  <a:pt x="366" y="69"/>
                  <a:pt x="366" y="68"/>
                  <a:pt x="366" y="68"/>
                </a:cubicBezTo>
                <a:cubicBezTo>
                  <a:pt x="366" y="68"/>
                  <a:pt x="366" y="68"/>
                  <a:pt x="365" y="68"/>
                </a:cubicBezTo>
                <a:close/>
                <a:moveTo>
                  <a:pt x="355" y="50"/>
                </a:moveTo>
                <a:cubicBezTo>
                  <a:pt x="354" y="50"/>
                  <a:pt x="353" y="50"/>
                  <a:pt x="353" y="51"/>
                </a:cubicBezTo>
                <a:cubicBezTo>
                  <a:pt x="353" y="51"/>
                  <a:pt x="354" y="51"/>
                  <a:pt x="354" y="51"/>
                </a:cubicBezTo>
                <a:cubicBezTo>
                  <a:pt x="355" y="51"/>
                  <a:pt x="355" y="51"/>
                  <a:pt x="356" y="51"/>
                </a:cubicBezTo>
                <a:cubicBezTo>
                  <a:pt x="356" y="50"/>
                  <a:pt x="356" y="50"/>
                  <a:pt x="356" y="50"/>
                </a:cubicBezTo>
                <a:cubicBezTo>
                  <a:pt x="355" y="50"/>
                  <a:pt x="355" y="50"/>
                  <a:pt x="355" y="50"/>
                </a:cubicBezTo>
                <a:close/>
                <a:moveTo>
                  <a:pt x="347" y="37"/>
                </a:moveTo>
                <a:cubicBezTo>
                  <a:pt x="348" y="37"/>
                  <a:pt x="348" y="37"/>
                  <a:pt x="348" y="37"/>
                </a:cubicBezTo>
                <a:cubicBezTo>
                  <a:pt x="348" y="37"/>
                  <a:pt x="348" y="37"/>
                  <a:pt x="348" y="36"/>
                </a:cubicBezTo>
                <a:cubicBezTo>
                  <a:pt x="348" y="37"/>
                  <a:pt x="348" y="37"/>
                  <a:pt x="347" y="37"/>
                </a:cubicBezTo>
                <a:close/>
                <a:moveTo>
                  <a:pt x="361" y="62"/>
                </a:moveTo>
                <a:cubicBezTo>
                  <a:pt x="361" y="62"/>
                  <a:pt x="361" y="62"/>
                  <a:pt x="361" y="62"/>
                </a:cubicBezTo>
                <a:cubicBezTo>
                  <a:pt x="361" y="62"/>
                  <a:pt x="361" y="62"/>
                  <a:pt x="361" y="62"/>
                </a:cubicBezTo>
                <a:close/>
                <a:moveTo>
                  <a:pt x="369" y="76"/>
                </a:moveTo>
                <a:cubicBezTo>
                  <a:pt x="369" y="76"/>
                  <a:pt x="369" y="76"/>
                  <a:pt x="369" y="76"/>
                </a:cubicBezTo>
                <a:close/>
                <a:moveTo>
                  <a:pt x="362" y="63"/>
                </a:moveTo>
                <a:cubicBezTo>
                  <a:pt x="362" y="63"/>
                  <a:pt x="362" y="63"/>
                  <a:pt x="361" y="63"/>
                </a:cubicBezTo>
                <a:cubicBezTo>
                  <a:pt x="362" y="63"/>
                  <a:pt x="361" y="63"/>
                  <a:pt x="362" y="63"/>
                </a:cubicBezTo>
                <a:close/>
                <a:moveTo>
                  <a:pt x="364" y="68"/>
                </a:moveTo>
                <a:cubicBezTo>
                  <a:pt x="364" y="69"/>
                  <a:pt x="364" y="69"/>
                  <a:pt x="365" y="69"/>
                </a:cubicBezTo>
                <a:cubicBezTo>
                  <a:pt x="364" y="68"/>
                  <a:pt x="364" y="68"/>
                  <a:pt x="364" y="68"/>
                </a:cubicBezTo>
                <a:cubicBezTo>
                  <a:pt x="364" y="68"/>
                  <a:pt x="364" y="68"/>
                  <a:pt x="364" y="68"/>
                </a:cubicBezTo>
                <a:close/>
                <a:moveTo>
                  <a:pt x="362" y="66"/>
                </a:moveTo>
                <a:cubicBezTo>
                  <a:pt x="362" y="67"/>
                  <a:pt x="363" y="67"/>
                  <a:pt x="363" y="67"/>
                </a:cubicBezTo>
                <a:cubicBezTo>
                  <a:pt x="363" y="66"/>
                  <a:pt x="363" y="66"/>
                  <a:pt x="362" y="66"/>
                </a:cubicBezTo>
                <a:close/>
                <a:moveTo>
                  <a:pt x="346" y="36"/>
                </a:moveTo>
                <a:cubicBezTo>
                  <a:pt x="346" y="36"/>
                  <a:pt x="346" y="36"/>
                  <a:pt x="346" y="37"/>
                </a:cubicBezTo>
                <a:cubicBezTo>
                  <a:pt x="346" y="36"/>
                  <a:pt x="347" y="36"/>
                  <a:pt x="347" y="36"/>
                </a:cubicBezTo>
                <a:cubicBezTo>
                  <a:pt x="347" y="36"/>
                  <a:pt x="347" y="36"/>
                  <a:pt x="346" y="36"/>
                </a:cubicBezTo>
                <a:cubicBezTo>
                  <a:pt x="346" y="36"/>
                  <a:pt x="346" y="36"/>
                  <a:pt x="346" y="36"/>
                </a:cubicBezTo>
                <a:close/>
                <a:moveTo>
                  <a:pt x="364" y="70"/>
                </a:moveTo>
                <a:cubicBezTo>
                  <a:pt x="364" y="70"/>
                  <a:pt x="365" y="70"/>
                  <a:pt x="364" y="70"/>
                </a:cubicBezTo>
                <a:close/>
                <a:moveTo>
                  <a:pt x="364" y="70"/>
                </a:moveTo>
                <a:cubicBezTo>
                  <a:pt x="364" y="70"/>
                  <a:pt x="364" y="70"/>
                  <a:pt x="364" y="71"/>
                </a:cubicBezTo>
                <a:cubicBezTo>
                  <a:pt x="364" y="71"/>
                  <a:pt x="364" y="71"/>
                  <a:pt x="364" y="70"/>
                </a:cubicBezTo>
                <a:cubicBezTo>
                  <a:pt x="364" y="70"/>
                  <a:pt x="364" y="70"/>
                  <a:pt x="364" y="70"/>
                </a:cubicBezTo>
                <a:cubicBezTo>
                  <a:pt x="364" y="70"/>
                  <a:pt x="364" y="70"/>
                  <a:pt x="364" y="70"/>
                </a:cubicBezTo>
                <a:close/>
                <a:moveTo>
                  <a:pt x="344" y="37"/>
                </a:moveTo>
                <a:cubicBezTo>
                  <a:pt x="344" y="37"/>
                  <a:pt x="346" y="38"/>
                  <a:pt x="346" y="37"/>
                </a:cubicBezTo>
                <a:cubicBezTo>
                  <a:pt x="345" y="37"/>
                  <a:pt x="345" y="36"/>
                  <a:pt x="344" y="37"/>
                </a:cubicBezTo>
                <a:close/>
                <a:moveTo>
                  <a:pt x="352" y="50"/>
                </a:moveTo>
                <a:cubicBezTo>
                  <a:pt x="352" y="51"/>
                  <a:pt x="353" y="51"/>
                  <a:pt x="352" y="50"/>
                </a:cubicBezTo>
                <a:cubicBezTo>
                  <a:pt x="352" y="50"/>
                  <a:pt x="352" y="50"/>
                  <a:pt x="352" y="50"/>
                </a:cubicBezTo>
                <a:close/>
                <a:moveTo>
                  <a:pt x="359" y="63"/>
                </a:moveTo>
                <a:cubicBezTo>
                  <a:pt x="359" y="63"/>
                  <a:pt x="359" y="63"/>
                  <a:pt x="359" y="63"/>
                </a:cubicBezTo>
                <a:cubicBezTo>
                  <a:pt x="358" y="63"/>
                  <a:pt x="359" y="64"/>
                  <a:pt x="359" y="63"/>
                </a:cubicBezTo>
                <a:close/>
                <a:moveTo>
                  <a:pt x="365" y="75"/>
                </a:moveTo>
                <a:cubicBezTo>
                  <a:pt x="365" y="75"/>
                  <a:pt x="365" y="74"/>
                  <a:pt x="365" y="74"/>
                </a:cubicBezTo>
                <a:cubicBezTo>
                  <a:pt x="365" y="75"/>
                  <a:pt x="365" y="75"/>
                  <a:pt x="365" y="75"/>
                </a:cubicBezTo>
                <a:close/>
                <a:moveTo>
                  <a:pt x="359" y="69"/>
                </a:moveTo>
                <a:cubicBezTo>
                  <a:pt x="359" y="69"/>
                  <a:pt x="359" y="69"/>
                  <a:pt x="359" y="69"/>
                </a:cubicBezTo>
                <a:cubicBezTo>
                  <a:pt x="359" y="70"/>
                  <a:pt x="359" y="70"/>
                  <a:pt x="359" y="70"/>
                </a:cubicBezTo>
                <a:cubicBezTo>
                  <a:pt x="360" y="69"/>
                  <a:pt x="360" y="69"/>
                  <a:pt x="361" y="69"/>
                </a:cubicBezTo>
                <a:cubicBezTo>
                  <a:pt x="361" y="69"/>
                  <a:pt x="361" y="68"/>
                  <a:pt x="361" y="68"/>
                </a:cubicBezTo>
                <a:cubicBezTo>
                  <a:pt x="360" y="68"/>
                  <a:pt x="360" y="68"/>
                  <a:pt x="359" y="69"/>
                </a:cubicBezTo>
                <a:close/>
                <a:moveTo>
                  <a:pt x="360" y="67"/>
                </a:moveTo>
                <a:cubicBezTo>
                  <a:pt x="360" y="67"/>
                  <a:pt x="361" y="67"/>
                  <a:pt x="360" y="67"/>
                </a:cubicBezTo>
                <a:close/>
                <a:moveTo>
                  <a:pt x="350" y="49"/>
                </a:moveTo>
                <a:cubicBezTo>
                  <a:pt x="350" y="49"/>
                  <a:pt x="351" y="48"/>
                  <a:pt x="350" y="49"/>
                </a:cubicBezTo>
                <a:close/>
                <a:moveTo>
                  <a:pt x="341" y="37"/>
                </a:moveTo>
                <a:cubicBezTo>
                  <a:pt x="341" y="38"/>
                  <a:pt x="342" y="37"/>
                  <a:pt x="343" y="38"/>
                </a:cubicBezTo>
                <a:cubicBezTo>
                  <a:pt x="343" y="37"/>
                  <a:pt x="343" y="37"/>
                  <a:pt x="344" y="37"/>
                </a:cubicBezTo>
                <a:cubicBezTo>
                  <a:pt x="344" y="37"/>
                  <a:pt x="344" y="37"/>
                  <a:pt x="343" y="36"/>
                </a:cubicBezTo>
                <a:cubicBezTo>
                  <a:pt x="343" y="37"/>
                  <a:pt x="341" y="36"/>
                  <a:pt x="341" y="37"/>
                </a:cubicBezTo>
                <a:close/>
                <a:moveTo>
                  <a:pt x="364" y="76"/>
                </a:moveTo>
                <a:cubicBezTo>
                  <a:pt x="364" y="75"/>
                  <a:pt x="364" y="75"/>
                  <a:pt x="364" y="76"/>
                </a:cubicBezTo>
                <a:close/>
                <a:moveTo>
                  <a:pt x="343" y="38"/>
                </a:moveTo>
                <a:cubicBezTo>
                  <a:pt x="343" y="38"/>
                  <a:pt x="343" y="38"/>
                  <a:pt x="343" y="39"/>
                </a:cubicBezTo>
                <a:cubicBezTo>
                  <a:pt x="344" y="38"/>
                  <a:pt x="343" y="39"/>
                  <a:pt x="344" y="40"/>
                </a:cubicBezTo>
                <a:cubicBezTo>
                  <a:pt x="344" y="40"/>
                  <a:pt x="344" y="40"/>
                  <a:pt x="344" y="40"/>
                </a:cubicBezTo>
                <a:cubicBezTo>
                  <a:pt x="344" y="39"/>
                  <a:pt x="345" y="39"/>
                  <a:pt x="345" y="39"/>
                </a:cubicBezTo>
                <a:cubicBezTo>
                  <a:pt x="344" y="39"/>
                  <a:pt x="344" y="38"/>
                  <a:pt x="343" y="38"/>
                </a:cubicBezTo>
                <a:close/>
                <a:moveTo>
                  <a:pt x="359" y="67"/>
                </a:moveTo>
                <a:cubicBezTo>
                  <a:pt x="359" y="67"/>
                  <a:pt x="360" y="67"/>
                  <a:pt x="359" y="66"/>
                </a:cubicBezTo>
                <a:cubicBezTo>
                  <a:pt x="359" y="66"/>
                  <a:pt x="358" y="67"/>
                  <a:pt x="359" y="67"/>
                </a:cubicBezTo>
                <a:close/>
                <a:moveTo>
                  <a:pt x="350" y="51"/>
                </a:moveTo>
                <a:cubicBezTo>
                  <a:pt x="350" y="51"/>
                  <a:pt x="350" y="50"/>
                  <a:pt x="350" y="50"/>
                </a:cubicBezTo>
                <a:cubicBezTo>
                  <a:pt x="350" y="50"/>
                  <a:pt x="349" y="50"/>
                  <a:pt x="350" y="51"/>
                </a:cubicBezTo>
                <a:close/>
                <a:moveTo>
                  <a:pt x="362" y="75"/>
                </a:moveTo>
                <a:cubicBezTo>
                  <a:pt x="362" y="75"/>
                  <a:pt x="363" y="75"/>
                  <a:pt x="363" y="75"/>
                </a:cubicBezTo>
                <a:cubicBezTo>
                  <a:pt x="363" y="75"/>
                  <a:pt x="362" y="75"/>
                  <a:pt x="362" y="75"/>
                </a:cubicBezTo>
                <a:close/>
                <a:moveTo>
                  <a:pt x="356" y="65"/>
                </a:moveTo>
                <a:cubicBezTo>
                  <a:pt x="357" y="65"/>
                  <a:pt x="357" y="65"/>
                  <a:pt x="357" y="65"/>
                </a:cubicBezTo>
                <a:cubicBezTo>
                  <a:pt x="357" y="65"/>
                  <a:pt x="356" y="65"/>
                  <a:pt x="356" y="65"/>
                </a:cubicBezTo>
                <a:close/>
                <a:moveTo>
                  <a:pt x="342" y="39"/>
                </a:moveTo>
                <a:cubicBezTo>
                  <a:pt x="342" y="39"/>
                  <a:pt x="342" y="39"/>
                  <a:pt x="342" y="39"/>
                </a:cubicBezTo>
                <a:close/>
                <a:moveTo>
                  <a:pt x="356" y="65"/>
                </a:moveTo>
                <a:cubicBezTo>
                  <a:pt x="355" y="65"/>
                  <a:pt x="354" y="65"/>
                  <a:pt x="354" y="65"/>
                </a:cubicBezTo>
                <a:cubicBezTo>
                  <a:pt x="354" y="65"/>
                  <a:pt x="356" y="65"/>
                  <a:pt x="356" y="65"/>
                </a:cubicBezTo>
                <a:close/>
                <a:moveTo>
                  <a:pt x="357" y="67"/>
                </a:moveTo>
                <a:cubicBezTo>
                  <a:pt x="357" y="67"/>
                  <a:pt x="358" y="67"/>
                  <a:pt x="357" y="67"/>
                </a:cubicBezTo>
                <a:cubicBezTo>
                  <a:pt x="357" y="67"/>
                  <a:pt x="357" y="67"/>
                  <a:pt x="357" y="67"/>
                </a:cubicBezTo>
                <a:close/>
                <a:moveTo>
                  <a:pt x="345" y="45"/>
                </a:moveTo>
                <a:cubicBezTo>
                  <a:pt x="345" y="46"/>
                  <a:pt x="346" y="45"/>
                  <a:pt x="345" y="45"/>
                </a:cubicBezTo>
                <a:close/>
                <a:moveTo>
                  <a:pt x="340" y="39"/>
                </a:moveTo>
                <a:cubicBezTo>
                  <a:pt x="340" y="40"/>
                  <a:pt x="342" y="41"/>
                  <a:pt x="342" y="39"/>
                </a:cubicBezTo>
                <a:cubicBezTo>
                  <a:pt x="341" y="40"/>
                  <a:pt x="340" y="38"/>
                  <a:pt x="340" y="39"/>
                </a:cubicBezTo>
                <a:close/>
                <a:moveTo>
                  <a:pt x="351" y="67"/>
                </a:moveTo>
                <a:cubicBezTo>
                  <a:pt x="351" y="67"/>
                  <a:pt x="351" y="66"/>
                  <a:pt x="350" y="67"/>
                </a:cubicBezTo>
                <a:cubicBezTo>
                  <a:pt x="350" y="67"/>
                  <a:pt x="350" y="67"/>
                  <a:pt x="350" y="68"/>
                </a:cubicBezTo>
                <a:cubicBezTo>
                  <a:pt x="351" y="67"/>
                  <a:pt x="352" y="67"/>
                  <a:pt x="352" y="68"/>
                </a:cubicBezTo>
                <a:cubicBezTo>
                  <a:pt x="353" y="67"/>
                  <a:pt x="355" y="68"/>
                  <a:pt x="356" y="67"/>
                </a:cubicBezTo>
                <a:cubicBezTo>
                  <a:pt x="355" y="67"/>
                  <a:pt x="353" y="66"/>
                  <a:pt x="351" y="67"/>
                </a:cubicBezTo>
                <a:close/>
                <a:moveTo>
                  <a:pt x="347" y="50"/>
                </a:moveTo>
                <a:cubicBezTo>
                  <a:pt x="347" y="50"/>
                  <a:pt x="347" y="51"/>
                  <a:pt x="347" y="50"/>
                </a:cubicBezTo>
                <a:cubicBezTo>
                  <a:pt x="347" y="50"/>
                  <a:pt x="347" y="50"/>
                  <a:pt x="347" y="50"/>
                </a:cubicBezTo>
                <a:cubicBezTo>
                  <a:pt x="347" y="50"/>
                  <a:pt x="346" y="50"/>
                  <a:pt x="347" y="50"/>
                </a:cubicBezTo>
                <a:close/>
                <a:moveTo>
                  <a:pt x="359" y="73"/>
                </a:moveTo>
                <a:cubicBezTo>
                  <a:pt x="359" y="73"/>
                  <a:pt x="360" y="73"/>
                  <a:pt x="359" y="73"/>
                </a:cubicBezTo>
                <a:close/>
                <a:moveTo>
                  <a:pt x="344" y="44"/>
                </a:moveTo>
                <a:cubicBezTo>
                  <a:pt x="343" y="45"/>
                  <a:pt x="345" y="44"/>
                  <a:pt x="344" y="44"/>
                </a:cubicBezTo>
                <a:close/>
                <a:moveTo>
                  <a:pt x="358" y="71"/>
                </a:moveTo>
                <a:cubicBezTo>
                  <a:pt x="358" y="71"/>
                  <a:pt x="358" y="71"/>
                  <a:pt x="358" y="71"/>
                </a:cubicBezTo>
                <a:cubicBezTo>
                  <a:pt x="358" y="71"/>
                  <a:pt x="358" y="71"/>
                  <a:pt x="358" y="71"/>
                </a:cubicBezTo>
                <a:cubicBezTo>
                  <a:pt x="358" y="71"/>
                  <a:pt x="358" y="71"/>
                  <a:pt x="358" y="70"/>
                </a:cubicBezTo>
                <a:cubicBezTo>
                  <a:pt x="358" y="70"/>
                  <a:pt x="358" y="71"/>
                  <a:pt x="358" y="71"/>
                </a:cubicBezTo>
                <a:close/>
                <a:moveTo>
                  <a:pt x="337" y="37"/>
                </a:moveTo>
                <a:cubicBezTo>
                  <a:pt x="338" y="38"/>
                  <a:pt x="339" y="38"/>
                  <a:pt x="340" y="37"/>
                </a:cubicBezTo>
                <a:cubicBezTo>
                  <a:pt x="339" y="37"/>
                  <a:pt x="338" y="37"/>
                  <a:pt x="337" y="37"/>
                </a:cubicBezTo>
                <a:close/>
                <a:moveTo>
                  <a:pt x="353" y="64"/>
                </a:moveTo>
                <a:cubicBezTo>
                  <a:pt x="353" y="65"/>
                  <a:pt x="354" y="64"/>
                  <a:pt x="354" y="63"/>
                </a:cubicBezTo>
                <a:cubicBezTo>
                  <a:pt x="354" y="64"/>
                  <a:pt x="353" y="63"/>
                  <a:pt x="353" y="64"/>
                </a:cubicBezTo>
                <a:close/>
                <a:moveTo>
                  <a:pt x="356" y="73"/>
                </a:moveTo>
                <a:cubicBezTo>
                  <a:pt x="358" y="73"/>
                  <a:pt x="357" y="72"/>
                  <a:pt x="358" y="72"/>
                </a:cubicBezTo>
                <a:cubicBezTo>
                  <a:pt x="358" y="72"/>
                  <a:pt x="358" y="72"/>
                  <a:pt x="358" y="72"/>
                </a:cubicBezTo>
                <a:cubicBezTo>
                  <a:pt x="357" y="72"/>
                  <a:pt x="357" y="73"/>
                  <a:pt x="356" y="73"/>
                </a:cubicBezTo>
                <a:close/>
                <a:moveTo>
                  <a:pt x="342" y="45"/>
                </a:moveTo>
                <a:cubicBezTo>
                  <a:pt x="342" y="45"/>
                  <a:pt x="343" y="45"/>
                  <a:pt x="343" y="45"/>
                </a:cubicBezTo>
                <a:cubicBezTo>
                  <a:pt x="343" y="45"/>
                  <a:pt x="342" y="45"/>
                  <a:pt x="342" y="45"/>
                </a:cubicBezTo>
                <a:close/>
                <a:moveTo>
                  <a:pt x="353" y="64"/>
                </a:moveTo>
                <a:cubicBezTo>
                  <a:pt x="353" y="64"/>
                  <a:pt x="353" y="64"/>
                  <a:pt x="353" y="64"/>
                </a:cubicBezTo>
                <a:cubicBezTo>
                  <a:pt x="353" y="64"/>
                  <a:pt x="353" y="64"/>
                  <a:pt x="353" y="64"/>
                </a:cubicBezTo>
                <a:cubicBezTo>
                  <a:pt x="353" y="64"/>
                  <a:pt x="353" y="64"/>
                  <a:pt x="353" y="64"/>
                </a:cubicBezTo>
                <a:cubicBezTo>
                  <a:pt x="353" y="64"/>
                  <a:pt x="353" y="64"/>
                  <a:pt x="353" y="64"/>
                </a:cubicBezTo>
                <a:close/>
                <a:moveTo>
                  <a:pt x="354" y="65"/>
                </a:moveTo>
                <a:cubicBezTo>
                  <a:pt x="353" y="65"/>
                  <a:pt x="353" y="65"/>
                  <a:pt x="353" y="65"/>
                </a:cubicBezTo>
                <a:cubicBezTo>
                  <a:pt x="354" y="65"/>
                  <a:pt x="353" y="65"/>
                  <a:pt x="354" y="65"/>
                </a:cubicBezTo>
                <a:cubicBezTo>
                  <a:pt x="354" y="65"/>
                  <a:pt x="354" y="65"/>
                  <a:pt x="354" y="65"/>
                </a:cubicBezTo>
                <a:close/>
                <a:moveTo>
                  <a:pt x="342" y="44"/>
                </a:moveTo>
                <a:cubicBezTo>
                  <a:pt x="341" y="44"/>
                  <a:pt x="341" y="44"/>
                  <a:pt x="341" y="44"/>
                </a:cubicBezTo>
                <a:cubicBezTo>
                  <a:pt x="341" y="45"/>
                  <a:pt x="341" y="46"/>
                  <a:pt x="342" y="45"/>
                </a:cubicBezTo>
                <a:cubicBezTo>
                  <a:pt x="341" y="45"/>
                  <a:pt x="342" y="45"/>
                  <a:pt x="342" y="44"/>
                </a:cubicBezTo>
                <a:cubicBezTo>
                  <a:pt x="342" y="44"/>
                  <a:pt x="342" y="44"/>
                  <a:pt x="342" y="44"/>
                </a:cubicBezTo>
                <a:close/>
                <a:moveTo>
                  <a:pt x="356" y="71"/>
                </a:moveTo>
                <a:cubicBezTo>
                  <a:pt x="355" y="72"/>
                  <a:pt x="354" y="72"/>
                  <a:pt x="353" y="72"/>
                </a:cubicBezTo>
                <a:cubicBezTo>
                  <a:pt x="354" y="73"/>
                  <a:pt x="355" y="73"/>
                  <a:pt x="356" y="73"/>
                </a:cubicBezTo>
                <a:cubicBezTo>
                  <a:pt x="356" y="72"/>
                  <a:pt x="356" y="72"/>
                  <a:pt x="357" y="72"/>
                </a:cubicBezTo>
                <a:cubicBezTo>
                  <a:pt x="356" y="72"/>
                  <a:pt x="356" y="71"/>
                  <a:pt x="356" y="71"/>
                </a:cubicBezTo>
                <a:close/>
                <a:moveTo>
                  <a:pt x="351" y="63"/>
                </a:moveTo>
                <a:cubicBezTo>
                  <a:pt x="351" y="63"/>
                  <a:pt x="352" y="63"/>
                  <a:pt x="351" y="63"/>
                </a:cubicBezTo>
                <a:close/>
                <a:moveTo>
                  <a:pt x="351" y="65"/>
                </a:moveTo>
                <a:cubicBezTo>
                  <a:pt x="351" y="66"/>
                  <a:pt x="352" y="65"/>
                  <a:pt x="351" y="65"/>
                </a:cubicBezTo>
                <a:close/>
                <a:moveTo>
                  <a:pt x="356" y="73"/>
                </a:moveTo>
                <a:cubicBezTo>
                  <a:pt x="356" y="73"/>
                  <a:pt x="356" y="73"/>
                  <a:pt x="356" y="73"/>
                </a:cubicBezTo>
                <a:close/>
                <a:moveTo>
                  <a:pt x="343" y="51"/>
                </a:moveTo>
                <a:cubicBezTo>
                  <a:pt x="343" y="51"/>
                  <a:pt x="344" y="51"/>
                  <a:pt x="344" y="51"/>
                </a:cubicBezTo>
                <a:cubicBezTo>
                  <a:pt x="344" y="51"/>
                  <a:pt x="344" y="51"/>
                  <a:pt x="344" y="51"/>
                </a:cubicBezTo>
                <a:cubicBezTo>
                  <a:pt x="344" y="51"/>
                  <a:pt x="343" y="51"/>
                  <a:pt x="343" y="51"/>
                </a:cubicBezTo>
                <a:close/>
                <a:moveTo>
                  <a:pt x="332" y="37"/>
                </a:moveTo>
                <a:cubicBezTo>
                  <a:pt x="331" y="37"/>
                  <a:pt x="330" y="37"/>
                  <a:pt x="329" y="38"/>
                </a:cubicBezTo>
                <a:cubicBezTo>
                  <a:pt x="329" y="37"/>
                  <a:pt x="330" y="37"/>
                  <a:pt x="329" y="37"/>
                </a:cubicBezTo>
                <a:cubicBezTo>
                  <a:pt x="328" y="37"/>
                  <a:pt x="327" y="37"/>
                  <a:pt x="325" y="37"/>
                </a:cubicBezTo>
                <a:cubicBezTo>
                  <a:pt x="326" y="38"/>
                  <a:pt x="324" y="38"/>
                  <a:pt x="325" y="39"/>
                </a:cubicBezTo>
                <a:cubicBezTo>
                  <a:pt x="328" y="38"/>
                  <a:pt x="332" y="38"/>
                  <a:pt x="336" y="38"/>
                </a:cubicBezTo>
                <a:cubicBezTo>
                  <a:pt x="336" y="36"/>
                  <a:pt x="333" y="39"/>
                  <a:pt x="332" y="37"/>
                </a:cubicBezTo>
                <a:close/>
                <a:moveTo>
                  <a:pt x="349" y="65"/>
                </a:moveTo>
                <a:cubicBezTo>
                  <a:pt x="350" y="65"/>
                  <a:pt x="350" y="66"/>
                  <a:pt x="350" y="65"/>
                </a:cubicBezTo>
                <a:cubicBezTo>
                  <a:pt x="350" y="65"/>
                  <a:pt x="349" y="65"/>
                  <a:pt x="349" y="65"/>
                </a:cubicBezTo>
                <a:close/>
                <a:moveTo>
                  <a:pt x="341" y="51"/>
                </a:moveTo>
                <a:cubicBezTo>
                  <a:pt x="341" y="50"/>
                  <a:pt x="342" y="51"/>
                  <a:pt x="342" y="50"/>
                </a:cubicBezTo>
                <a:cubicBezTo>
                  <a:pt x="342" y="50"/>
                  <a:pt x="341" y="50"/>
                  <a:pt x="341" y="51"/>
                </a:cubicBezTo>
                <a:close/>
                <a:moveTo>
                  <a:pt x="335" y="39"/>
                </a:moveTo>
                <a:cubicBezTo>
                  <a:pt x="335" y="39"/>
                  <a:pt x="335" y="39"/>
                  <a:pt x="335" y="39"/>
                </a:cubicBezTo>
                <a:close/>
                <a:moveTo>
                  <a:pt x="335" y="40"/>
                </a:moveTo>
                <a:cubicBezTo>
                  <a:pt x="335" y="40"/>
                  <a:pt x="336" y="40"/>
                  <a:pt x="336" y="41"/>
                </a:cubicBezTo>
                <a:cubicBezTo>
                  <a:pt x="336" y="40"/>
                  <a:pt x="336" y="41"/>
                  <a:pt x="336" y="40"/>
                </a:cubicBezTo>
                <a:cubicBezTo>
                  <a:pt x="336" y="40"/>
                  <a:pt x="336" y="40"/>
                  <a:pt x="336" y="40"/>
                </a:cubicBezTo>
                <a:cubicBezTo>
                  <a:pt x="336" y="40"/>
                  <a:pt x="336" y="40"/>
                  <a:pt x="335" y="40"/>
                </a:cubicBezTo>
                <a:close/>
                <a:moveTo>
                  <a:pt x="335" y="39"/>
                </a:moveTo>
                <a:cubicBezTo>
                  <a:pt x="335" y="39"/>
                  <a:pt x="335" y="39"/>
                  <a:pt x="335" y="39"/>
                </a:cubicBezTo>
                <a:close/>
                <a:moveTo>
                  <a:pt x="332" y="39"/>
                </a:moveTo>
                <a:cubicBezTo>
                  <a:pt x="331" y="41"/>
                  <a:pt x="328" y="38"/>
                  <a:pt x="327" y="40"/>
                </a:cubicBezTo>
                <a:cubicBezTo>
                  <a:pt x="328" y="41"/>
                  <a:pt x="329" y="41"/>
                  <a:pt x="329" y="41"/>
                </a:cubicBezTo>
                <a:cubicBezTo>
                  <a:pt x="332" y="40"/>
                  <a:pt x="333" y="42"/>
                  <a:pt x="335" y="40"/>
                </a:cubicBezTo>
                <a:cubicBezTo>
                  <a:pt x="335" y="39"/>
                  <a:pt x="333" y="40"/>
                  <a:pt x="332" y="39"/>
                </a:cubicBezTo>
                <a:close/>
                <a:moveTo>
                  <a:pt x="349" y="67"/>
                </a:moveTo>
                <a:cubicBezTo>
                  <a:pt x="349" y="67"/>
                  <a:pt x="350" y="67"/>
                  <a:pt x="350" y="67"/>
                </a:cubicBezTo>
                <a:cubicBezTo>
                  <a:pt x="349" y="67"/>
                  <a:pt x="349" y="67"/>
                  <a:pt x="349" y="67"/>
                </a:cubicBezTo>
                <a:close/>
                <a:moveTo>
                  <a:pt x="353" y="74"/>
                </a:moveTo>
                <a:cubicBezTo>
                  <a:pt x="352" y="74"/>
                  <a:pt x="354" y="74"/>
                  <a:pt x="353" y="74"/>
                </a:cubicBezTo>
                <a:close/>
                <a:moveTo>
                  <a:pt x="347" y="65"/>
                </a:moveTo>
                <a:cubicBezTo>
                  <a:pt x="348" y="66"/>
                  <a:pt x="348" y="66"/>
                  <a:pt x="348" y="65"/>
                </a:cubicBezTo>
                <a:cubicBezTo>
                  <a:pt x="348" y="65"/>
                  <a:pt x="348" y="65"/>
                  <a:pt x="348" y="65"/>
                </a:cubicBezTo>
                <a:cubicBezTo>
                  <a:pt x="348" y="65"/>
                  <a:pt x="348" y="65"/>
                  <a:pt x="347" y="65"/>
                </a:cubicBezTo>
                <a:close/>
                <a:moveTo>
                  <a:pt x="351" y="74"/>
                </a:moveTo>
                <a:cubicBezTo>
                  <a:pt x="351" y="74"/>
                  <a:pt x="352" y="74"/>
                  <a:pt x="353" y="74"/>
                </a:cubicBezTo>
                <a:cubicBezTo>
                  <a:pt x="352" y="74"/>
                  <a:pt x="352" y="74"/>
                  <a:pt x="351" y="74"/>
                </a:cubicBezTo>
                <a:close/>
                <a:moveTo>
                  <a:pt x="351" y="73"/>
                </a:moveTo>
                <a:cubicBezTo>
                  <a:pt x="351" y="73"/>
                  <a:pt x="351" y="73"/>
                  <a:pt x="352" y="73"/>
                </a:cubicBezTo>
                <a:cubicBezTo>
                  <a:pt x="352" y="73"/>
                  <a:pt x="351" y="73"/>
                  <a:pt x="351" y="73"/>
                </a:cubicBezTo>
                <a:cubicBezTo>
                  <a:pt x="351" y="73"/>
                  <a:pt x="351" y="73"/>
                  <a:pt x="351" y="73"/>
                </a:cubicBezTo>
                <a:close/>
                <a:moveTo>
                  <a:pt x="346" y="66"/>
                </a:moveTo>
                <a:cubicBezTo>
                  <a:pt x="346" y="66"/>
                  <a:pt x="347" y="66"/>
                  <a:pt x="347" y="65"/>
                </a:cubicBezTo>
                <a:cubicBezTo>
                  <a:pt x="347" y="65"/>
                  <a:pt x="346" y="65"/>
                  <a:pt x="346" y="66"/>
                </a:cubicBezTo>
                <a:close/>
                <a:moveTo>
                  <a:pt x="340" y="53"/>
                </a:moveTo>
                <a:cubicBezTo>
                  <a:pt x="340" y="53"/>
                  <a:pt x="340" y="53"/>
                  <a:pt x="340" y="53"/>
                </a:cubicBezTo>
                <a:close/>
                <a:moveTo>
                  <a:pt x="331" y="35"/>
                </a:moveTo>
                <a:cubicBezTo>
                  <a:pt x="331" y="35"/>
                  <a:pt x="330" y="35"/>
                  <a:pt x="331" y="35"/>
                </a:cubicBezTo>
                <a:close/>
                <a:moveTo>
                  <a:pt x="352" y="75"/>
                </a:moveTo>
                <a:cubicBezTo>
                  <a:pt x="352" y="76"/>
                  <a:pt x="352" y="75"/>
                  <a:pt x="352" y="75"/>
                </a:cubicBezTo>
                <a:close/>
                <a:moveTo>
                  <a:pt x="330" y="35"/>
                </a:moveTo>
                <a:cubicBezTo>
                  <a:pt x="330" y="36"/>
                  <a:pt x="331" y="35"/>
                  <a:pt x="330" y="35"/>
                </a:cubicBezTo>
                <a:close/>
                <a:moveTo>
                  <a:pt x="348" y="74"/>
                </a:moveTo>
                <a:cubicBezTo>
                  <a:pt x="349" y="75"/>
                  <a:pt x="350" y="74"/>
                  <a:pt x="351" y="74"/>
                </a:cubicBezTo>
                <a:cubicBezTo>
                  <a:pt x="351" y="74"/>
                  <a:pt x="351" y="74"/>
                  <a:pt x="351" y="74"/>
                </a:cubicBezTo>
                <a:cubicBezTo>
                  <a:pt x="350" y="74"/>
                  <a:pt x="349" y="74"/>
                  <a:pt x="348" y="74"/>
                </a:cubicBezTo>
                <a:close/>
                <a:moveTo>
                  <a:pt x="337" y="53"/>
                </a:moveTo>
                <a:cubicBezTo>
                  <a:pt x="338" y="53"/>
                  <a:pt x="338" y="53"/>
                  <a:pt x="339" y="53"/>
                </a:cubicBezTo>
                <a:cubicBezTo>
                  <a:pt x="339" y="52"/>
                  <a:pt x="338" y="52"/>
                  <a:pt x="337" y="53"/>
                </a:cubicBezTo>
                <a:close/>
                <a:moveTo>
                  <a:pt x="337" y="50"/>
                </a:moveTo>
                <a:cubicBezTo>
                  <a:pt x="337" y="50"/>
                  <a:pt x="337" y="50"/>
                  <a:pt x="337" y="50"/>
                </a:cubicBezTo>
                <a:close/>
                <a:moveTo>
                  <a:pt x="344" y="65"/>
                </a:moveTo>
                <a:cubicBezTo>
                  <a:pt x="344" y="66"/>
                  <a:pt x="346" y="66"/>
                  <a:pt x="346" y="65"/>
                </a:cubicBezTo>
                <a:cubicBezTo>
                  <a:pt x="345" y="66"/>
                  <a:pt x="345" y="65"/>
                  <a:pt x="344" y="65"/>
                </a:cubicBezTo>
                <a:close/>
                <a:moveTo>
                  <a:pt x="350" y="75"/>
                </a:moveTo>
                <a:cubicBezTo>
                  <a:pt x="350" y="75"/>
                  <a:pt x="350" y="75"/>
                  <a:pt x="350" y="75"/>
                </a:cubicBezTo>
                <a:cubicBezTo>
                  <a:pt x="350" y="75"/>
                  <a:pt x="350" y="75"/>
                  <a:pt x="350" y="75"/>
                </a:cubicBezTo>
                <a:close/>
                <a:moveTo>
                  <a:pt x="328" y="35"/>
                </a:moveTo>
                <a:cubicBezTo>
                  <a:pt x="328" y="36"/>
                  <a:pt x="329" y="35"/>
                  <a:pt x="328" y="35"/>
                </a:cubicBezTo>
                <a:close/>
                <a:moveTo>
                  <a:pt x="343" y="66"/>
                </a:moveTo>
                <a:cubicBezTo>
                  <a:pt x="343" y="67"/>
                  <a:pt x="344" y="66"/>
                  <a:pt x="343" y="66"/>
                </a:cubicBezTo>
                <a:close/>
                <a:moveTo>
                  <a:pt x="333" y="51"/>
                </a:moveTo>
                <a:cubicBezTo>
                  <a:pt x="333" y="51"/>
                  <a:pt x="334" y="51"/>
                  <a:pt x="334" y="50"/>
                </a:cubicBezTo>
                <a:cubicBezTo>
                  <a:pt x="333" y="50"/>
                  <a:pt x="333" y="50"/>
                  <a:pt x="333" y="51"/>
                </a:cubicBezTo>
                <a:close/>
                <a:moveTo>
                  <a:pt x="345" y="72"/>
                </a:moveTo>
                <a:cubicBezTo>
                  <a:pt x="345" y="72"/>
                  <a:pt x="345" y="72"/>
                  <a:pt x="345" y="72"/>
                </a:cubicBezTo>
                <a:cubicBezTo>
                  <a:pt x="345" y="73"/>
                  <a:pt x="346" y="73"/>
                  <a:pt x="346" y="72"/>
                </a:cubicBezTo>
                <a:cubicBezTo>
                  <a:pt x="345" y="72"/>
                  <a:pt x="345" y="72"/>
                  <a:pt x="345" y="72"/>
                </a:cubicBezTo>
                <a:close/>
                <a:moveTo>
                  <a:pt x="344" y="72"/>
                </a:moveTo>
                <a:cubicBezTo>
                  <a:pt x="345" y="72"/>
                  <a:pt x="345" y="72"/>
                  <a:pt x="344" y="72"/>
                </a:cubicBezTo>
                <a:close/>
                <a:moveTo>
                  <a:pt x="326" y="40"/>
                </a:moveTo>
                <a:cubicBezTo>
                  <a:pt x="326" y="41"/>
                  <a:pt x="327" y="41"/>
                  <a:pt x="326" y="40"/>
                </a:cubicBezTo>
                <a:cubicBezTo>
                  <a:pt x="326" y="40"/>
                  <a:pt x="326" y="40"/>
                  <a:pt x="326" y="40"/>
                </a:cubicBezTo>
                <a:close/>
                <a:moveTo>
                  <a:pt x="323" y="38"/>
                </a:moveTo>
                <a:cubicBezTo>
                  <a:pt x="323" y="38"/>
                  <a:pt x="323" y="38"/>
                  <a:pt x="323" y="38"/>
                </a:cubicBezTo>
                <a:cubicBezTo>
                  <a:pt x="322" y="38"/>
                  <a:pt x="321" y="38"/>
                  <a:pt x="320" y="37"/>
                </a:cubicBezTo>
                <a:cubicBezTo>
                  <a:pt x="319" y="38"/>
                  <a:pt x="318" y="38"/>
                  <a:pt x="317" y="39"/>
                </a:cubicBezTo>
                <a:cubicBezTo>
                  <a:pt x="319" y="40"/>
                  <a:pt x="322" y="39"/>
                  <a:pt x="324" y="39"/>
                </a:cubicBezTo>
                <a:cubicBezTo>
                  <a:pt x="324" y="38"/>
                  <a:pt x="324" y="38"/>
                  <a:pt x="324" y="38"/>
                </a:cubicBezTo>
                <a:cubicBezTo>
                  <a:pt x="324" y="38"/>
                  <a:pt x="323" y="38"/>
                  <a:pt x="323" y="38"/>
                </a:cubicBezTo>
                <a:close/>
                <a:moveTo>
                  <a:pt x="328" y="51"/>
                </a:moveTo>
                <a:cubicBezTo>
                  <a:pt x="328" y="51"/>
                  <a:pt x="328" y="51"/>
                  <a:pt x="328" y="51"/>
                </a:cubicBezTo>
                <a:cubicBezTo>
                  <a:pt x="329" y="52"/>
                  <a:pt x="330" y="51"/>
                  <a:pt x="331" y="51"/>
                </a:cubicBezTo>
                <a:cubicBezTo>
                  <a:pt x="330" y="50"/>
                  <a:pt x="329" y="51"/>
                  <a:pt x="328" y="51"/>
                </a:cubicBezTo>
                <a:close/>
                <a:moveTo>
                  <a:pt x="324" y="40"/>
                </a:moveTo>
                <a:cubicBezTo>
                  <a:pt x="323" y="40"/>
                  <a:pt x="322" y="41"/>
                  <a:pt x="321" y="39"/>
                </a:cubicBezTo>
                <a:cubicBezTo>
                  <a:pt x="320" y="40"/>
                  <a:pt x="320" y="39"/>
                  <a:pt x="319" y="40"/>
                </a:cubicBezTo>
                <a:cubicBezTo>
                  <a:pt x="319" y="40"/>
                  <a:pt x="318" y="41"/>
                  <a:pt x="319" y="42"/>
                </a:cubicBezTo>
                <a:cubicBezTo>
                  <a:pt x="320" y="41"/>
                  <a:pt x="320" y="41"/>
                  <a:pt x="320" y="41"/>
                </a:cubicBezTo>
                <a:cubicBezTo>
                  <a:pt x="321" y="41"/>
                  <a:pt x="321" y="42"/>
                  <a:pt x="322" y="41"/>
                </a:cubicBezTo>
                <a:cubicBezTo>
                  <a:pt x="322" y="41"/>
                  <a:pt x="322" y="41"/>
                  <a:pt x="323" y="41"/>
                </a:cubicBezTo>
                <a:cubicBezTo>
                  <a:pt x="323" y="41"/>
                  <a:pt x="324" y="41"/>
                  <a:pt x="324" y="41"/>
                </a:cubicBezTo>
                <a:cubicBezTo>
                  <a:pt x="325" y="41"/>
                  <a:pt x="324" y="41"/>
                  <a:pt x="324" y="40"/>
                </a:cubicBezTo>
                <a:close/>
                <a:moveTo>
                  <a:pt x="445" y="269"/>
                </a:moveTo>
                <a:cubicBezTo>
                  <a:pt x="445" y="269"/>
                  <a:pt x="445" y="269"/>
                  <a:pt x="445" y="270"/>
                </a:cubicBezTo>
                <a:cubicBezTo>
                  <a:pt x="446" y="269"/>
                  <a:pt x="446" y="269"/>
                  <a:pt x="446" y="269"/>
                </a:cubicBezTo>
                <a:cubicBezTo>
                  <a:pt x="446" y="268"/>
                  <a:pt x="445" y="268"/>
                  <a:pt x="445" y="269"/>
                </a:cubicBezTo>
                <a:close/>
                <a:moveTo>
                  <a:pt x="327" y="49"/>
                </a:moveTo>
                <a:cubicBezTo>
                  <a:pt x="328" y="49"/>
                  <a:pt x="328" y="50"/>
                  <a:pt x="328" y="49"/>
                </a:cubicBezTo>
                <a:cubicBezTo>
                  <a:pt x="328" y="49"/>
                  <a:pt x="328" y="49"/>
                  <a:pt x="328" y="49"/>
                </a:cubicBezTo>
                <a:cubicBezTo>
                  <a:pt x="328" y="49"/>
                  <a:pt x="327" y="48"/>
                  <a:pt x="327" y="49"/>
                </a:cubicBezTo>
                <a:close/>
                <a:moveTo>
                  <a:pt x="334" y="66"/>
                </a:moveTo>
                <a:cubicBezTo>
                  <a:pt x="335" y="66"/>
                  <a:pt x="335" y="66"/>
                  <a:pt x="336" y="66"/>
                </a:cubicBezTo>
                <a:cubicBezTo>
                  <a:pt x="336" y="66"/>
                  <a:pt x="334" y="65"/>
                  <a:pt x="334" y="66"/>
                </a:cubicBezTo>
                <a:close/>
                <a:moveTo>
                  <a:pt x="326" y="50"/>
                </a:moveTo>
                <a:cubicBezTo>
                  <a:pt x="326" y="51"/>
                  <a:pt x="327" y="50"/>
                  <a:pt x="326" y="50"/>
                </a:cubicBezTo>
                <a:close/>
                <a:moveTo>
                  <a:pt x="326" y="51"/>
                </a:moveTo>
                <a:cubicBezTo>
                  <a:pt x="326" y="52"/>
                  <a:pt x="326" y="52"/>
                  <a:pt x="327" y="51"/>
                </a:cubicBezTo>
                <a:cubicBezTo>
                  <a:pt x="326" y="51"/>
                  <a:pt x="326" y="51"/>
                  <a:pt x="326" y="51"/>
                </a:cubicBezTo>
                <a:cubicBezTo>
                  <a:pt x="326" y="51"/>
                  <a:pt x="326" y="51"/>
                  <a:pt x="326" y="51"/>
                </a:cubicBezTo>
                <a:close/>
                <a:moveTo>
                  <a:pt x="334" y="66"/>
                </a:moveTo>
                <a:cubicBezTo>
                  <a:pt x="334" y="66"/>
                  <a:pt x="334" y="66"/>
                  <a:pt x="334" y="66"/>
                </a:cubicBezTo>
                <a:close/>
                <a:moveTo>
                  <a:pt x="333" y="67"/>
                </a:moveTo>
                <a:cubicBezTo>
                  <a:pt x="333" y="67"/>
                  <a:pt x="334" y="67"/>
                  <a:pt x="334" y="67"/>
                </a:cubicBezTo>
                <a:cubicBezTo>
                  <a:pt x="334" y="67"/>
                  <a:pt x="334" y="67"/>
                  <a:pt x="334" y="67"/>
                </a:cubicBezTo>
                <a:cubicBezTo>
                  <a:pt x="333" y="67"/>
                  <a:pt x="333" y="66"/>
                  <a:pt x="333" y="67"/>
                </a:cubicBezTo>
                <a:close/>
                <a:moveTo>
                  <a:pt x="326" y="53"/>
                </a:moveTo>
                <a:cubicBezTo>
                  <a:pt x="326" y="53"/>
                  <a:pt x="327" y="53"/>
                  <a:pt x="327" y="53"/>
                </a:cubicBezTo>
                <a:cubicBezTo>
                  <a:pt x="326" y="53"/>
                  <a:pt x="326" y="53"/>
                  <a:pt x="326" y="53"/>
                </a:cubicBezTo>
                <a:close/>
                <a:moveTo>
                  <a:pt x="333" y="66"/>
                </a:moveTo>
                <a:cubicBezTo>
                  <a:pt x="333" y="67"/>
                  <a:pt x="334" y="66"/>
                  <a:pt x="333" y="66"/>
                </a:cubicBezTo>
                <a:close/>
                <a:moveTo>
                  <a:pt x="331" y="66"/>
                </a:moveTo>
                <a:cubicBezTo>
                  <a:pt x="331" y="66"/>
                  <a:pt x="331" y="67"/>
                  <a:pt x="331" y="66"/>
                </a:cubicBezTo>
                <a:cubicBezTo>
                  <a:pt x="331" y="66"/>
                  <a:pt x="331" y="66"/>
                  <a:pt x="331" y="66"/>
                </a:cubicBezTo>
                <a:close/>
                <a:moveTo>
                  <a:pt x="323" y="51"/>
                </a:moveTo>
                <a:cubicBezTo>
                  <a:pt x="321" y="51"/>
                  <a:pt x="319" y="53"/>
                  <a:pt x="317" y="52"/>
                </a:cubicBezTo>
                <a:cubicBezTo>
                  <a:pt x="317" y="52"/>
                  <a:pt x="316" y="52"/>
                  <a:pt x="316" y="52"/>
                </a:cubicBezTo>
                <a:cubicBezTo>
                  <a:pt x="316" y="53"/>
                  <a:pt x="317" y="53"/>
                  <a:pt x="318" y="53"/>
                </a:cubicBezTo>
                <a:cubicBezTo>
                  <a:pt x="319" y="53"/>
                  <a:pt x="320" y="53"/>
                  <a:pt x="321" y="53"/>
                </a:cubicBezTo>
                <a:cubicBezTo>
                  <a:pt x="322" y="52"/>
                  <a:pt x="323" y="53"/>
                  <a:pt x="323" y="52"/>
                </a:cubicBezTo>
                <a:cubicBezTo>
                  <a:pt x="323" y="52"/>
                  <a:pt x="323" y="51"/>
                  <a:pt x="323" y="51"/>
                </a:cubicBezTo>
                <a:close/>
                <a:moveTo>
                  <a:pt x="321" y="50"/>
                </a:moveTo>
                <a:cubicBezTo>
                  <a:pt x="321" y="50"/>
                  <a:pt x="322" y="50"/>
                  <a:pt x="322" y="50"/>
                </a:cubicBezTo>
                <a:cubicBezTo>
                  <a:pt x="322" y="49"/>
                  <a:pt x="321" y="49"/>
                  <a:pt x="321" y="50"/>
                </a:cubicBezTo>
                <a:close/>
                <a:moveTo>
                  <a:pt x="315" y="39"/>
                </a:moveTo>
                <a:cubicBezTo>
                  <a:pt x="315" y="40"/>
                  <a:pt x="316" y="40"/>
                  <a:pt x="316" y="39"/>
                </a:cubicBezTo>
                <a:cubicBezTo>
                  <a:pt x="316" y="39"/>
                  <a:pt x="315" y="38"/>
                  <a:pt x="315" y="39"/>
                </a:cubicBezTo>
                <a:close/>
                <a:moveTo>
                  <a:pt x="323" y="53"/>
                </a:moveTo>
                <a:cubicBezTo>
                  <a:pt x="323" y="54"/>
                  <a:pt x="324" y="54"/>
                  <a:pt x="324" y="54"/>
                </a:cubicBezTo>
                <a:cubicBezTo>
                  <a:pt x="324" y="53"/>
                  <a:pt x="323" y="53"/>
                  <a:pt x="323" y="53"/>
                </a:cubicBezTo>
                <a:close/>
                <a:moveTo>
                  <a:pt x="328" y="67"/>
                </a:moveTo>
                <a:cubicBezTo>
                  <a:pt x="329" y="67"/>
                  <a:pt x="329" y="67"/>
                  <a:pt x="330" y="66"/>
                </a:cubicBezTo>
                <a:cubicBezTo>
                  <a:pt x="330" y="66"/>
                  <a:pt x="330" y="66"/>
                  <a:pt x="330" y="66"/>
                </a:cubicBezTo>
                <a:cubicBezTo>
                  <a:pt x="329" y="66"/>
                  <a:pt x="329" y="66"/>
                  <a:pt x="328" y="67"/>
                </a:cubicBezTo>
                <a:close/>
                <a:moveTo>
                  <a:pt x="318" y="50"/>
                </a:moveTo>
                <a:cubicBezTo>
                  <a:pt x="319" y="49"/>
                  <a:pt x="319" y="50"/>
                  <a:pt x="320" y="50"/>
                </a:cubicBezTo>
                <a:cubicBezTo>
                  <a:pt x="320" y="50"/>
                  <a:pt x="320" y="49"/>
                  <a:pt x="320" y="49"/>
                </a:cubicBezTo>
                <a:cubicBezTo>
                  <a:pt x="319" y="49"/>
                  <a:pt x="318" y="49"/>
                  <a:pt x="318" y="50"/>
                </a:cubicBezTo>
                <a:close/>
                <a:moveTo>
                  <a:pt x="319" y="54"/>
                </a:moveTo>
                <a:cubicBezTo>
                  <a:pt x="320" y="54"/>
                  <a:pt x="321" y="55"/>
                  <a:pt x="322" y="54"/>
                </a:cubicBezTo>
                <a:cubicBezTo>
                  <a:pt x="321" y="54"/>
                  <a:pt x="320" y="53"/>
                  <a:pt x="319" y="54"/>
                </a:cubicBezTo>
                <a:close/>
                <a:moveTo>
                  <a:pt x="317" y="50"/>
                </a:moveTo>
                <a:cubicBezTo>
                  <a:pt x="317" y="50"/>
                  <a:pt x="318" y="50"/>
                  <a:pt x="317" y="49"/>
                </a:cubicBezTo>
                <a:cubicBezTo>
                  <a:pt x="317" y="49"/>
                  <a:pt x="317" y="50"/>
                  <a:pt x="317" y="50"/>
                </a:cubicBezTo>
                <a:close/>
                <a:moveTo>
                  <a:pt x="326" y="67"/>
                </a:moveTo>
                <a:cubicBezTo>
                  <a:pt x="326" y="66"/>
                  <a:pt x="325" y="66"/>
                  <a:pt x="324" y="67"/>
                </a:cubicBezTo>
                <a:cubicBezTo>
                  <a:pt x="324" y="67"/>
                  <a:pt x="325" y="67"/>
                  <a:pt x="325" y="67"/>
                </a:cubicBezTo>
                <a:cubicBezTo>
                  <a:pt x="325" y="67"/>
                  <a:pt x="325" y="67"/>
                  <a:pt x="326" y="67"/>
                </a:cubicBezTo>
                <a:close/>
                <a:moveTo>
                  <a:pt x="312" y="50"/>
                </a:moveTo>
                <a:cubicBezTo>
                  <a:pt x="313" y="50"/>
                  <a:pt x="315" y="51"/>
                  <a:pt x="316" y="49"/>
                </a:cubicBezTo>
                <a:cubicBezTo>
                  <a:pt x="315" y="49"/>
                  <a:pt x="314" y="50"/>
                  <a:pt x="312" y="50"/>
                </a:cubicBezTo>
                <a:close/>
                <a:moveTo>
                  <a:pt x="324" y="68"/>
                </a:moveTo>
                <a:cubicBezTo>
                  <a:pt x="325" y="68"/>
                  <a:pt x="325" y="68"/>
                  <a:pt x="325" y="67"/>
                </a:cubicBezTo>
                <a:cubicBezTo>
                  <a:pt x="324" y="67"/>
                  <a:pt x="324" y="68"/>
                  <a:pt x="324" y="68"/>
                </a:cubicBezTo>
                <a:close/>
                <a:moveTo>
                  <a:pt x="313" y="52"/>
                </a:moveTo>
                <a:cubicBezTo>
                  <a:pt x="314" y="53"/>
                  <a:pt x="315" y="53"/>
                  <a:pt x="316" y="52"/>
                </a:cubicBezTo>
                <a:cubicBezTo>
                  <a:pt x="315" y="52"/>
                  <a:pt x="314" y="52"/>
                  <a:pt x="313" y="52"/>
                </a:cubicBezTo>
                <a:close/>
                <a:moveTo>
                  <a:pt x="316" y="54"/>
                </a:moveTo>
                <a:cubicBezTo>
                  <a:pt x="316" y="54"/>
                  <a:pt x="316" y="54"/>
                  <a:pt x="315" y="54"/>
                </a:cubicBezTo>
                <a:cubicBezTo>
                  <a:pt x="316" y="54"/>
                  <a:pt x="315" y="54"/>
                  <a:pt x="316" y="54"/>
                </a:cubicBezTo>
                <a:close/>
                <a:moveTo>
                  <a:pt x="314" y="54"/>
                </a:moveTo>
                <a:cubicBezTo>
                  <a:pt x="314" y="55"/>
                  <a:pt x="315" y="55"/>
                  <a:pt x="315" y="54"/>
                </a:cubicBezTo>
                <a:cubicBezTo>
                  <a:pt x="314" y="54"/>
                  <a:pt x="314" y="54"/>
                  <a:pt x="314" y="54"/>
                </a:cubicBezTo>
                <a:close/>
                <a:moveTo>
                  <a:pt x="321" y="67"/>
                </a:moveTo>
                <a:cubicBezTo>
                  <a:pt x="321" y="67"/>
                  <a:pt x="321" y="67"/>
                  <a:pt x="321" y="67"/>
                </a:cubicBezTo>
                <a:close/>
                <a:moveTo>
                  <a:pt x="310" y="50"/>
                </a:moveTo>
                <a:cubicBezTo>
                  <a:pt x="310" y="51"/>
                  <a:pt x="311" y="50"/>
                  <a:pt x="311" y="50"/>
                </a:cubicBezTo>
                <a:cubicBezTo>
                  <a:pt x="311" y="50"/>
                  <a:pt x="311" y="50"/>
                  <a:pt x="311" y="50"/>
                </a:cubicBezTo>
                <a:cubicBezTo>
                  <a:pt x="311" y="50"/>
                  <a:pt x="311" y="50"/>
                  <a:pt x="310" y="50"/>
                </a:cubicBezTo>
                <a:close/>
                <a:moveTo>
                  <a:pt x="312" y="52"/>
                </a:moveTo>
                <a:cubicBezTo>
                  <a:pt x="312" y="52"/>
                  <a:pt x="312" y="52"/>
                  <a:pt x="312" y="52"/>
                </a:cubicBezTo>
                <a:close/>
                <a:moveTo>
                  <a:pt x="312" y="52"/>
                </a:moveTo>
                <a:cubicBezTo>
                  <a:pt x="312" y="52"/>
                  <a:pt x="311" y="53"/>
                  <a:pt x="312" y="52"/>
                </a:cubicBezTo>
                <a:close/>
                <a:moveTo>
                  <a:pt x="320" y="68"/>
                </a:moveTo>
                <a:cubicBezTo>
                  <a:pt x="320" y="68"/>
                  <a:pt x="320" y="68"/>
                  <a:pt x="320" y="68"/>
                </a:cubicBezTo>
                <a:cubicBezTo>
                  <a:pt x="320" y="68"/>
                  <a:pt x="321" y="68"/>
                  <a:pt x="320" y="67"/>
                </a:cubicBezTo>
                <a:cubicBezTo>
                  <a:pt x="320" y="68"/>
                  <a:pt x="320" y="68"/>
                  <a:pt x="320" y="68"/>
                </a:cubicBezTo>
                <a:close/>
                <a:moveTo>
                  <a:pt x="318" y="67"/>
                </a:moveTo>
                <a:cubicBezTo>
                  <a:pt x="319" y="68"/>
                  <a:pt x="318" y="68"/>
                  <a:pt x="319" y="68"/>
                </a:cubicBezTo>
                <a:cubicBezTo>
                  <a:pt x="319" y="68"/>
                  <a:pt x="320" y="68"/>
                  <a:pt x="319" y="67"/>
                </a:cubicBezTo>
                <a:cubicBezTo>
                  <a:pt x="319" y="67"/>
                  <a:pt x="319" y="67"/>
                  <a:pt x="318" y="67"/>
                </a:cubicBezTo>
                <a:close/>
                <a:moveTo>
                  <a:pt x="310" y="50"/>
                </a:moveTo>
                <a:cubicBezTo>
                  <a:pt x="310" y="51"/>
                  <a:pt x="310" y="50"/>
                  <a:pt x="310" y="50"/>
                </a:cubicBezTo>
                <a:cubicBezTo>
                  <a:pt x="310" y="50"/>
                  <a:pt x="310" y="50"/>
                  <a:pt x="310" y="50"/>
                </a:cubicBezTo>
                <a:close/>
                <a:moveTo>
                  <a:pt x="310" y="52"/>
                </a:moveTo>
                <a:cubicBezTo>
                  <a:pt x="310" y="53"/>
                  <a:pt x="310" y="53"/>
                  <a:pt x="310" y="53"/>
                </a:cubicBezTo>
                <a:cubicBezTo>
                  <a:pt x="310" y="52"/>
                  <a:pt x="310" y="52"/>
                  <a:pt x="310" y="52"/>
                </a:cubicBezTo>
                <a:close/>
                <a:moveTo>
                  <a:pt x="308" y="50"/>
                </a:moveTo>
                <a:cubicBezTo>
                  <a:pt x="308" y="51"/>
                  <a:pt x="309" y="51"/>
                  <a:pt x="309" y="50"/>
                </a:cubicBezTo>
                <a:cubicBezTo>
                  <a:pt x="308" y="50"/>
                  <a:pt x="308" y="50"/>
                  <a:pt x="308" y="50"/>
                </a:cubicBezTo>
                <a:close/>
                <a:moveTo>
                  <a:pt x="299" y="38"/>
                </a:moveTo>
                <a:cubicBezTo>
                  <a:pt x="300" y="38"/>
                  <a:pt x="300" y="38"/>
                  <a:pt x="300" y="39"/>
                </a:cubicBezTo>
                <a:cubicBezTo>
                  <a:pt x="301" y="38"/>
                  <a:pt x="301" y="38"/>
                  <a:pt x="301" y="38"/>
                </a:cubicBezTo>
                <a:cubicBezTo>
                  <a:pt x="301" y="37"/>
                  <a:pt x="299" y="37"/>
                  <a:pt x="299" y="38"/>
                </a:cubicBezTo>
                <a:close/>
                <a:moveTo>
                  <a:pt x="305" y="51"/>
                </a:moveTo>
                <a:cubicBezTo>
                  <a:pt x="306" y="51"/>
                  <a:pt x="306" y="51"/>
                  <a:pt x="307" y="50"/>
                </a:cubicBezTo>
                <a:cubicBezTo>
                  <a:pt x="307" y="50"/>
                  <a:pt x="307" y="50"/>
                  <a:pt x="307" y="50"/>
                </a:cubicBezTo>
                <a:cubicBezTo>
                  <a:pt x="306" y="50"/>
                  <a:pt x="305" y="50"/>
                  <a:pt x="305" y="51"/>
                </a:cubicBezTo>
                <a:close/>
                <a:moveTo>
                  <a:pt x="307" y="53"/>
                </a:moveTo>
                <a:cubicBezTo>
                  <a:pt x="307" y="53"/>
                  <a:pt x="308" y="53"/>
                  <a:pt x="308" y="54"/>
                </a:cubicBezTo>
                <a:cubicBezTo>
                  <a:pt x="308" y="53"/>
                  <a:pt x="308" y="53"/>
                  <a:pt x="308" y="53"/>
                </a:cubicBezTo>
                <a:cubicBezTo>
                  <a:pt x="308" y="53"/>
                  <a:pt x="308" y="53"/>
                  <a:pt x="307" y="53"/>
                </a:cubicBezTo>
                <a:close/>
                <a:moveTo>
                  <a:pt x="306" y="53"/>
                </a:moveTo>
                <a:cubicBezTo>
                  <a:pt x="306" y="53"/>
                  <a:pt x="306" y="53"/>
                  <a:pt x="306" y="54"/>
                </a:cubicBezTo>
                <a:cubicBezTo>
                  <a:pt x="307" y="53"/>
                  <a:pt x="307" y="54"/>
                  <a:pt x="307" y="53"/>
                </a:cubicBezTo>
                <a:cubicBezTo>
                  <a:pt x="307" y="53"/>
                  <a:pt x="307" y="53"/>
                  <a:pt x="306" y="53"/>
                </a:cubicBezTo>
                <a:close/>
                <a:moveTo>
                  <a:pt x="313" y="68"/>
                </a:moveTo>
                <a:cubicBezTo>
                  <a:pt x="314" y="69"/>
                  <a:pt x="314" y="69"/>
                  <a:pt x="314" y="69"/>
                </a:cubicBezTo>
                <a:cubicBezTo>
                  <a:pt x="314" y="68"/>
                  <a:pt x="314" y="68"/>
                  <a:pt x="314" y="68"/>
                </a:cubicBezTo>
                <a:cubicBezTo>
                  <a:pt x="314" y="68"/>
                  <a:pt x="314" y="68"/>
                  <a:pt x="313" y="68"/>
                </a:cubicBezTo>
                <a:close/>
                <a:moveTo>
                  <a:pt x="302" y="51"/>
                </a:moveTo>
                <a:cubicBezTo>
                  <a:pt x="302" y="51"/>
                  <a:pt x="304" y="51"/>
                  <a:pt x="304" y="50"/>
                </a:cubicBezTo>
                <a:cubicBezTo>
                  <a:pt x="303" y="50"/>
                  <a:pt x="302" y="50"/>
                  <a:pt x="302" y="51"/>
                </a:cubicBezTo>
                <a:close/>
                <a:moveTo>
                  <a:pt x="305" y="53"/>
                </a:moveTo>
                <a:cubicBezTo>
                  <a:pt x="305" y="53"/>
                  <a:pt x="306" y="53"/>
                  <a:pt x="305" y="53"/>
                </a:cubicBezTo>
                <a:close/>
                <a:moveTo>
                  <a:pt x="303" y="53"/>
                </a:moveTo>
                <a:cubicBezTo>
                  <a:pt x="303" y="53"/>
                  <a:pt x="304" y="53"/>
                  <a:pt x="304" y="53"/>
                </a:cubicBezTo>
                <a:cubicBezTo>
                  <a:pt x="304" y="53"/>
                  <a:pt x="303" y="52"/>
                  <a:pt x="303" y="53"/>
                </a:cubicBezTo>
                <a:close/>
                <a:moveTo>
                  <a:pt x="304" y="53"/>
                </a:moveTo>
                <a:cubicBezTo>
                  <a:pt x="304" y="54"/>
                  <a:pt x="305" y="54"/>
                  <a:pt x="304" y="53"/>
                </a:cubicBezTo>
                <a:close/>
                <a:moveTo>
                  <a:pt x="300" y="56"/>
                </a:moveTo>
                <a:cubicBezTo>
                  <a:pt x="301" y="55"/>
                  <a:pt x="302" y="56"/>
                  <a:pt x="302" y="55"/>
                </a:cubicBezTo>
                <a:cubicBezTo>
                  <a:pt x="301" y="55"/>
                  <a:pt x="300" y="54"/>
                  <a:pt x="300" y="56"/>
                </a:cubicBezTo>
                <a:close/>
                <a:moveTo>
                  <a:pt x="293" y="39"/>
                </a:moveTo>
                <a:cubicBezTo>
                  <a:pt x="293" y="38"/>
                  <a:pt x="293" y="38"/>
                  <a:pt x="293" y="38"/>
                </a:cubicBezTo>
                <a:cubicBezTo>
                  <a:pt x="293" y="38"/>
                  <a:pt x="293" y="39"/>
                  <a:pt x="293" y="39"/>
                </a:cubicBezTo>
                <a:close/>
                <a:moveTo>
                  <a:pt x="300" y="54"/>
                </a:moveTo>
                <a:cubicBezTo>
                  <a:pt x="300" y="54"/>
                  <a:pt x="300" y="53"/>
                  <a:pt x="299" y="53"/>
                </a:cubicBezTo>
                <a:cubicBezTo>
                  <a:pt x="300" y="54"/>
                  <a:pt x="300" y="54"/>
                  <a:pt x="300" y="54"/>
                </a:cubicBezTo>
                <a:close/>
                <a:moveTo>
                  <a:pt x="299" y="53"/>
                </a:moveTo>
                <a:cubicBezTo>
                  <a:pt x="299" y="53"/>
                  <a:pt x="299" y="54"/>
                  <a:pt x="299" y="53"/>
                </a:cubicBezTo>
                <a:close/>
                <a:moveTo>
                  <a:pt x="290" y="38"/>
                </a:moveTo>
                <a:cubicBezTo>
                  <a:pt x="290" y="39"/>
                  <a:pt x="290" y="39"/>
                  <a:pt x="290" y="39"/>
                </a:cubicBezTo>
                <a:cubicBezTo>
                  <a:pt x="290" y="39"/>
                  <a:pt x="291" y="39"/>
                  <a:pt x="291" y="39"/>
                </a:cubicBezTo>
                <a:cubicBezTo>
                  <a:pt x="291" y="39"/>
                  <a:pt x="291" y="38"/>
                  <a:pt x="291" y="38"/>
                </a:cubicBezTo>
                <a:cubicBezTo>
                  <a:pt x="290" y="38"/>
                  <a:pt x="290" y="38"/>
                  <a:pt x="290" y="38"/>
                </a:cubicBezTo>
                <a:close/>
                <a:moveTo>
                  <a:pt x="295" y="51"/>
                </a:moveTo>
                <a:cubicBezTo>
                  <a:pt x="295" y="51"/>
                  <a:pt x="296" y="51"/>
                  <a:pt x="296" y="51"/>
                </a:cubicBezTo>
                <a:cubicBezTo>
                  <a:pt x="295" y="51"/>
                  <a:pt x="295" y="51"/>
                  <a:pt x="295" y="51"/>
                </a:cubicBezTo>
                <a:close/>
                <a:moveTo>
                  <a:pt x="295" y="51"/>
                </a:moveTo>
                <a:cubicBezTo>
                  <a:pt x="294" y="51"/>
                  <a:pt x="293" y="51"/>
                  <a:pt x="293" y="51"/>
                </a:cubicBezTo>
                <a:cubicBezTo>
                  <a:pt x="294" y="51"/>
                  <a:pt x="294" y="52"/>
                  <a:pt x="295" y="51"/>
                </a:cubicBezTo>
                <a:close/>
                <a:moveTo>
                  <a:pt x="294" y="53"/>
                </a:moveTo>
                <a:cubicBezTo>
                  <a:pt x="292" y="53"/>
                  <a:pt x="289" y="54"/>
                  <a:pt x="287" y="53"/>
                </a:cubicBezTo>
                <a:cubicBezTo>
                  <a:pt x="287" y="53"/>
                  <a:pt x="287" y="54"/>
                  <a:pt x="287" y="54"/>
                </a:cubicBezTo>
                <a:cubicBezTo>
                  <a:pt x="285" y="53"/>
                  <a:pt x="283" y="54"/>
                  <a:pt x="281" y="53"/>
                </a:cubicBezTo>
                <a:cubicBezTo>
                  <a:pt x="281" y="53"/>
                  <a:pt x="281" y="53"/>
                  <a:pt x="280" y="54"/>
                </a:cubicBezTo>
                <a:cubicBezTo>
                  <a:pt x="281" y="54"/>
                  <a:pt x="281" y="54"/>
                  <a:pt x="280" y="55"/>
                </a:cubicBezTo>
                <a:cubicBezTo>
                  <a:pt x="281" y="54"/>
                  <a:pt x="282" y="54"/>
                  <a:pt x="283" y="54"/>
                </a:cubicBezTo>
                <a:cubicBezTo>
                  <a:pt x="283" y="55"/>
                  <a:pt x="283" y="55"/>
                  <a:pt x="283" y="55"/>
                </a:cubicBezTo>
                <a:cubicBezTo>
                  <a:pt x="284" y="55"/>
                  <a:pt x="284" y="55"/>
                  <a:pt x="285" y="55"/>
                </a:cubicBezTo>
                <a:cubicBezTo>
                  <a:pt x="285" y="54"/>
                  <a:pt x="285" y="54"/>
                  <a:pt x="286" y="54"/>
                </a:cubicBezTo>
                <a:cubicBezTo>
                  <a:pt x="286" y="54"/>
                  <a:pt x="286" y="55"/>
                  <a:pt x="286" y="55"/>
                </a:cubicBezTo>
                <a:cubicBezTo>
                  <a:pt x="288" y="54"/>
                  <a:pt x="290" y="55"/>
                  <a:pt x="293" y="54"/>
                </a:cubicBezTo>
                <a:cubicBezTo>
                  <a:pt x="293" y="54"/>
                  <a:pt x="293" y="54"/>
                  <a:pt x="294" y="55"/>
                </a:cubicBezTo>
                <a:cubicBezTo>
                  <a:pt x="295" y="54"/>
                  <a:pt x="295" y="55"/>
                  <a:pt x="296" y="54"/>
                </a:cubicBezTo>
                <a:cubicBezTo>
                  <a:pt x="296" y="54"/>
                  <a:pt x="296" y="54"/>
                  <a:pt x="296" y="54"/>
                </a:cubicBezTo>
                <a:cubicBezTo>
                  <a:pt x="295" y="53"/>
                  <a:pt x="294" y="54"/>
                  <a:pt x="294" y="53"/>
                </a:cubicBezTo>
                <a:close/>
                <a:moveTo>
                  <a:pt x="284" y="54"/>
                </a:moveTo>
                <a:cubicBezTo>
                  <a:pt x="284" y="54"/>
                  <a:pt x="284" y="54"/>
                  <a:pt x="284" y="54"/>
                </a:cubicBezTo>
                <a:close/>
                <a:moveTo>
                  <a:pt x="284" y="54"/>
                </a:moveTo>
                <a:cubicBezTo>
                  <a:pt x="284" y="54"/>
                  <a:pt x="284" y="54"/>
                  <a:pt x="284" y="54"/>
                </a:cubicBezTo>
                <a:cubicBezTo>
                  <a:pt x="284" y="54"/>
                  <a:pt x="284" y="54"/>
                  <a:pt x="284" y="54"/>
                </a:cubicBezTo>
                <a:close/>
                <a:moveTo>
                  <a:pt x="295" y="53"/>
                </a:moveTo>
                <a:cubicBezTo>
                  <a:pt x="295" y="53"/>
                  <a:pt x="295" y="53"/>
                  <a:pt x="295" y="53"/>
                </a:cubicBezTo>
                <a:cubicBezTo>
                  <a:pt x="295" y="53"/>
                  <a:pt x="295" y="53"/>
                  <a:pt x="295" y="53"/>
                </a:cubicBezTo>
                <a:cubicBezTo>
                  <a:pt x="295" y="53"/>
                  <a:pt x="295" y="53"/>
                  <a:pt x="295" y="53"/>
                </a:cubicBezTo>
                <a:close/>
                <a:moveTo>
                  <a:pt x="295" y="55"/>
                </a:moveTo>
                <a:cubicBezTo>
                  <a:pt x="295" y="56"/>
                  <a:pt x="296" y="55"/>
                  <a:pt x="295" y="55"/>
                </a:cubicBezTo>
                <a:close/>
                <a:moveTo>
                  <a:pt x="292" y="52"/>
                </a:moveTo>
                <a:cubicBezTo>
                  <a:pt x="292" y="51"/>
                  <a:pt x="293" y="52"/>
                  <a:pt x="293" y="51"/>
                </a:cubicBezTo>
                <a:cubicBezTo>
                  <a:pt x="293" y="51"/>
                  <a:pt x="292" y="51"/>
                  <a:pt x="292" y="52"/>
                </a:cubicBezTo>
                <a:close/>
                <a:moveTo>
                  <a:pt x="283" y="39"/>
                </a:moveTo>
                <a:cubicBezTo>
                  <a:pt x="284" y="40"/>
                  <a:pt x="284" y="40"/>
                  <a:pt x="285" y="39"/>
                </a:cubicBezTo>
                <a:cubicBezTo>
                  <a:pt x="285" y="39"/>
                  <a:pt x="285" y="39"/>
                  <a:pt x="285" y="39"/>
                </a:cubicBezTo>
                <a:cubicBezTo>
                  <a:pt x="284" y="39"/>
                  <a:pt x="284" y="39"/>
                  <a:pt x="283" y="39"/>
                </a:cubicBezTo>
                <a:close/>
                <a:moveTo>
                  <a:pt x="291" y="56"/>
                </a:moveTo>
                <a:cubicBezTo>
                  <a:pt x="291" y="57"/>
                  <a:pt x="292" y="56"/>
                  <a:pt x="292" y="57"/>
                </a:cubicBezTo>
                <a:cubicBezTo>
                  <a:pt x="293" y="56"/>
                  <a:pt x="293" y="56"/>
                  <a:pt x="293" y="56"/>
                </a:cubicBezTo>
                <a:cubicBezTo>
                  <a:pt x="293" y="56"/>
                  <a:pt x="293" y="56"/>
                  <a:pt x="293" y="55"/>
                </a:cubicBezTo>
                <a:cubicBezTo>
                  <a:pt x="292" y="55"/>
                  <a:pt x="292" y="56"/>
                  <a:pt x="291" y="56"/>
                </a:cubicBezTo>
                <a:close/>
                <a:moveTo>
                  <a:pt x="288" y="52"/>
                </a:moveTo>
                <a:cubicBezTo>
                  <a:pt x="288" y="52"/>
                  <a:pt x="289" y="52"/>
                  <a:pt x="289" y="51"/>
                </a:cubicBezTo>
                <a:cubicBezTo>
                  <a:pt x="288" y="51"/>
                  <a:pt x="288" y="52"/>
                  <a:pt x="288" y="52"/>
                </a:cubicBezTo>
                <a:close/>
                <a:moveTo>
                  <a:pt x="281" y="40"/>
                </a:moveTo>
                <a:cubicBezTo>
                  <a:pt x="280" y="40"/>
                  <a:pt x="281" y="39"/>
                  <a:pt x="281" y="40"/>
                </a:cubicBezTo>
                <a:close/>
                <a:moveTo>
                  <a:pt x="289" y="56"/>
                </a:moveTo>
                <a:cubicBezTo>
                  <a:pt x="289" y="56"/>
                  <a:pt x="289" y="57"/>
                  <a:pt x="289" y="57"/>
                </a:cubicBezTo>
                <a:cubicBezTo>
                  <a:pt x="289" y="57"/>
                  <a:pt x="289" y="57"/>
                  <a:pt x="290" y="56"/>
                </a:cubicBezTo>
                <a:cubicBezTo>
                  <a:pt x="289" y="56"/>
                  <a:pt x="289" y="56"/>
                  <a:pt x="289" y="56"/>
                </a:cubicBezTo>
                <a:cubicBezTo>
                  <a:pt x="289" y="56"/>
                  <a:pt x="289" y="56"/>
                  <a:pt x="289" y="56"/>
                </a:cubicBezTo>
                <a:close/>
                <a:moveTo>
                  <a:pt x="285" y="52"/>
                </a:moveTo>
                <a:cubicBezTo>
                  <a:pt x="285" y="52"/>
                  <a:pt x="285" y="52"/>
                  <a:pt x="285" y="52"/>
                </a:cubicBezTo>
                <a:close/>
                <a:moveTo>
                  <a:pt x="286" y="56"/>
                </a:moveTo>
                <a:cubicBezTo>
                  <a:pt x="286" y="57"/>
                  <a:pt x="287" y="57"/>
                  <a:pt x="287" y="56"/>
                </a:cubicBezTo>
                <a:cubicBezTo>
                  <a:pt x="287" y="56"/>
                  <a:pt x="286" y="56"/>
                  <a:pt x="286" y="56"/>
                </a:cubicBezTo>
                <a:close/>
                <a:moveTo>
                  <a:pt x="276" y="40"/>
                </a:moveTo>
                <a:cubicBezTo>
                  <a:pt x="276" y="40"/>
                  <a:pt x="277" y="41"/>
                  <a:pt x="277" y="40"/>
                </a:cubicBezTo>
                <a:cubicBezTo>
                  <a:pt x="277" y="40"/>
                  <a:pt x="276" y="40"/>
                  <a:pt x="276" y="40"/>
                </a:cubicBezTo>
                <a:close/>
                <a:moveTo>
                  <a:pt x="275" y="40"/>
                </a:moveTo>
                <a:cubicBezTo>
                  <a:pt x="274" y="40"/>
                  <a:pt x="274" y="40"/>
                  <a:pt x="273" y="40"/>
                </a:cubicBezTo>
                <a:cubicBezTo>
                  <a:pt x="274" y="41"/>
                  <a:pt x="275" y="41"/>
                  <a:pt x="275" y="40"/>
                </a:cubicBezTo>
                <a:close/>
                <a:moveTo>
                  <a:pt x="279" y="59"/>
                </a:moveTo>
                <a:cubicBezTo>
                  <a:pt x="279" y="59"/>
                  <a:pt x="279" y="60"/>
                  <a:pt x="279" y="60"/>
                </a:cubicBezTo>
                <a:cubicBezTo>
                  <a:pt x="280" y="60"/>
                  <a:pt x="281" y="60"/>
                  <a:pt x="282" y="60"/>
                </a:cubicBezTo>
                <a:cubicBezTo>
                  <a:pt x="282" y="60"/>
                  <a:pt x="282" y="60"/>
                  <a:pt x="283" y="60"/>
                </a:cubicBezTo>
                <a:cubicBezTo>
                  <a:pt x="283" y="60"/>
                  <a:pt x="282" y="60"/>
                  <a:pt x="283" y="59"/>
                </a:cubicBezTo>
                <a:cubicBezTo>
                  <a:pt x="283" y="59"/>
                  <a:pt x="283" y="60"/>
                  <a:pt x="283" y="60"/>
                </a:cubicBezTo>
                <a:cubicBezTo>
                  <a:pt x="284" y="60"/>
                  <a:pt x="284" y="61"/>
                  <a:pt x="285" y="60"/>
                </a:cubicBezTo>
                <a:cubicBezTo>
                  <a:pt x="283" y="58"/>
                  <a:pt x="280" y="59"/>
                  <a:pt x="279" y="59"/>
                </a:cubicBezTo>
                <a:close/>
                <a:moveTo>
                  <a:pt x="280" y="59"/>
                </a:moveTo>
                <a:cubicBezTo>
                  <a:pt x="281" y="59"/>
                  <a:pt x="281" y="59"/>
                  <a:pt x="281" y="59"/>
                </a:cubicBezTo>
                <a:cubicBezTo>
                  <a:pt x="280" y="60"/>
                  <a:pt x="280" y="60"/>
                  <a:pt x="280" y="59"/>
                </a:cubicBezTo>
                <a:cubicBezTo>
                  <a:pt x="280" y="59"/>
                  <a:pt x="280" y="59"/>
                  <a:pt x="280" y="59"/>
                </a:cubicBezTo>
                <a:close/>
                <a:moveTo>
                  <a:pt x="273" y="40"/>
                </a:moveTo>
                <a:cubicBezTo>
                  <a:pt x="273" y="40"/>
                  <a:pt x="273" y="41"/>
                  <a:pt x="273" y="40"/>
                </a:cubicBezTo>
                <a:close/>
                <a:moveTo>
                  <a:pt x="282" y="57"/>
                </a:moveTo>
                <a:cubicBezTo>
                  <a:pt x="282" y="57"/>
                  <a:pt x="282" y="58"/>
                  <a:pt x="282" y="57"/>
                </a:cubicBezTo>
                <a:cubicBezTo>
                  <a:pt x="282" y="57"/>
                  <a:pt x="282" y="57"/>
                  <a:pt x="282" y="57"/>
                </a:cubicBezTo>
                <a:cubicBezTo>
                  <a:pt x="282" y="57"/>
                  <a:pt x="282" y="57"/>
                  <a:pt x="282" y="57"/>
                </a:cubicBezTo>
                <a:close/>
                <a:moveTo>
                  <a:pt x="284" y="61"/>
                </a:moveTo>
                <a:cubicBezTo>
                  <a:pt x="284" y="62"/>
                  <a:pt x="285" y="61"/>
                  <a:pt x="284" y="61"/>
                </a:cubicBezTo>
                <a:close/>
                <a:moveTo>
                  <a:pt x="279" y="55"/>
                </a:moveTo>
                <a:cubicBezTo>
                  <a:pt x="279" y="55"/>
                  <a:pt x="280" y="54"/>
                  <a:pt x="279" y="54"/>
                </a:cubicBezTo>
                <a:cubicBezTo>
                  <a:pt x="279" y="54"/>
                  <a:pt x="278" y="55"/>
                  <a:pt x="279" y="55"/>
                </a:cubicBezTo>
                <a:close/>
                <a:moveTo>
                  <a:pt x="289" y="77"/>
                </a:moveTo>
                <a:cubicBezTo>
                  <a:pt x="290" y="78"/>
                  <a:pt x="290" y="78"/>
                  <a:pt x="291" y="78"/>
                </a:cubicBezTo>
                <a:cubicBezTo>
                  <a:pt x="291" y="77"/>
                  <a:pt x="291" y="77"/>
                  <a:pt x="291" y="77"/>
                </a:cubicBezTo>
                <a:cubicBezTo>
                  <a:pt x="291" y="77"/>
                  <a:pt x="290" y="76"/>
                  <a:pt x="289" y="77"/>
                </a:cubicBezTo>
                <a:close/>
                <a:moveTo>
                  <a:pt x="278" y="52"/>
                </a:moveTo>
                <a:cubicBezTo>
                  <a:pt x="278" y="53"/>
                  <a:pt x="278" y="52"/>
                  <a:pt x="278" y="52"/>
                </a:cubicBezTo>
                <a:close/>
                <a:moveTo>
                  <a:pt x="277" y="58"/>
                </a:moveTo>
                <a:cubicBezTo>
                  <a:pt x="277" y="59"/>
                  <a:pt x="278" y="58"/>
                  <a:pt x="279" y="58"/>
                </a:cubicBezTo>
                <a:cubicBezTo>
                  <a:pt x="279" y="57"/>
                  <a:pt x="278" y="57"/>
                  <a:pt x="277" y="58"/>
                </a:cubicBezTo>
                <a:close/>
                <a:moveTo>
                  <a:pt x="269" y="41"/>
                </a:moveTo>
                <a:cubicBezTo>
                  <a:pt x="269" y="41"/>
                  <a:pt x="269" y="41"/>
                  <a:pt x="269" y="41"/>
                </a:cubicBezTo>
                <a:cubicBezTo>
                  <a:pt x="268" y="41"/>
                  <a:pt x="267" y="41"/>
                  <a:pt x="266" y="41"/>
                </a:cubicBezTo>
                <a:cubicBezTo>
                  <a:pt x="266" y="42"/>
                  <a:pt x="267" y="41"/>
                  <a:pt x="268" y="42"/>
                </a:cubicBezTo>
                <a:cubicBezTo>
                  <a:pt x="269" y="41"/>
                  <a:pt x="269" y="41"/>
                  <a:pt x="269" y="41"/>
                </a:cubicBezTo>
                <a:close/>
                <a:moveTo>
                  <a:pt x="276" y="55"/>
                </a:moveTo>
                <a:cubicBezTo>
                  <a:pt x="276" y="56"/>
                  <a:pt x="277" y="56"/>
                  <a:pt x="277" y="55"/>
                </a:cubicBezTo>
                <a:cubicBezTo>
                  <a:pt x="277" y="55"/>
                  <a:pt x="277" y="55"/>
                  <a:pt x="276" y="55"/>
                </a:cubicBezTo>
                <a:close/>
                <a:moveTo>
                  <a:pt x="282" y="77"/>
                </a:moveTo>
                <a:cubicBezTo>
                  <a:pt x="281" y="78"/>
                  <a:pt x="279" y="77"/>
                  <a:pt x="280" y="79"/>
                </a:cubicBezTo>
                <a:cubicBezTo>
                  <a:pt x="283" y="78"/>
                  <a:pt x="286" y="79"/>
                  <a:pt x="289" y="77"/>
                </a:cubicBezTo>
                <a:cubicBezTo>
                  <a:pt x="287" y="75"/>
                  <a:pt x="284" y="79"/>
                  <a:pt x="282" y="77"/>
                </a:cubicBezTo>
                <a:close/>
                <a:moveTo>
                  <a:pt x="277" y="60"/>
                </a:moveTo>
                <a:cubicBezTo>
                  <a:pt x="276" y="60"/>
                  <a:pt x="276" y="59"/>
                  <a:pt x="275" y="60"/>
                </a:cubicBezTo>
                <a:cubicBezTo>
                  <a:pt x="276" y="61"/>
                  <a:pt x="277" y="61"/>
                  <a:pt x="278" y="60"/>
                </a:cubicBezTo>
                <a:cubicBezTo>
                  <a:pt x="278" y="60"/>
                  <a:pt x="278" y="60"/>
                  <a:pt x="278" y="59"/>
                </a:cubicBezTo>
                <a:cubicBezTo>
                  <a:pt x="278" y="59"/>
                  <a:pt x="278" y="60"/>
                  <a:pt x="277" y="60"/>
                </a:cubicBezTo>
                <a:close/>
                <a:moveTo>
                  <a:pt x="270" y="55"/>
                </a:moveTo>
                <a:cubicBezTo>
                  <a:pt x="270" y="55"/>
                  <a:pt x="269" y="54"/>
                  <a:pt x="268" y="55"/>
                </a:cubicBezTo>
                <a:cubicBezTo>
                  <a:pt x="268" y="55"/>
                  <a:pt x="267" y="55"/>
                  <a:pt x="267" y="55"/>
                </a:cubicBezTo>
                <a:cubicBezTo>
                  <a:pt x="267" y="57"/>
                  <a:pt x="269" y="55"/>
                  <a:pt x="270" y="56"/>
                </a:cubicBezTo>
                <a:cubicBezTo>
                  <a:pt x="270" y="56"/>
                  <a:pt x="270" y="56"/>
                  <a:pt x="270" y="57"/>
                </a:cubicBezTo>
                <a:cubicBezTo>
                  <a:pt x="271" y="56"/>
                  <a:pt x="272" y="56"/>
                  <a:pt x="273" y="55"/>
                </a:cubicBezTo>
                <a:cubicBezTo>
                  <a:pt x="272" y="54"/>
                  <a:pt x="271" y="55"/>
                  <a:pt x="270" y="55"/>
                </a:cubicBezTo>
                <a:close/>
                <a:moveTo>
                  <a:pt x="272" y="57"/>
                </a:moveTo>
                <a:cubicBezTo>
                  <a:pt x="272" y="58"/>
                  <a:pt x="272" y="58"/>
                  <a:pt x="272" y="58"/>
                </a:cubicBezTo>
                <a:cubicBezTo>
                  <a:pt x="272" y="58"/>
                  <a:pt x="272" y="58"/>
                  <a:pt x="273" y="59"/>
                </a:cubicBezTo>
                <a:cubicBezTo>
                  <a:pt x="273" y="58"/>
                  <a:pt x="274" y="58"/>
                  <a:pt x="275" y="58"/>
                </a:cubicBezTo>
                <a:cubicBezTo>
                  <a:pt x="274" y="58"/>
                  <a:pt x="274" y="58"/>
                  <a:pt x="274" y="57"/>
                </a:cubicBezTo>
                <a:cubicBezTo>
                  <a:pt x="274" y="57"/>
                  <a:pt x="273" y="58"/>
                  <a:pt x="272" y="57"/>
                </a:cubicBezTo>
                <a:close/>
                <a:moveTo>
                  <a:pt x="271" y="54"/>
                </a:moveTo>
                <a:cubicBezTo>
                  <a:pt x="271" y="54"/>
                  <a:pt x="272" y="54"/>
                  <a:pt x="272" y="53"/>
                </a:cubicBezTo>
                <a:cubicBezTo>
                  <a:pt x="271" y="53"/>
                  <a:pt x="271" y="53"/>
                  <a:pt x="271" y="54"/>
                </a:cubicBezTo>
                <a:close/>
                <a:moveTo>
                  <a:pt x="273" y="56"/>
                </a:moveTo>
                <a:cubicBezTo>
                  <a:pt x="272" y="56"/>
                  <a:pt x="273" y="56"/>
                  <a:pt x="273" y="56"/>
                </a:cubicBezTo>
                <a:close/>
                <a:moveTo>
                  <a:pt x="267" y="54"/>
                </a:moveTo>
                <a:cubicBezTo>
                  <a:pt x="267" y="54"/>
                  <a:pt x="268" y="54"/>
                  <a:pt x="268" y="54"/>
                </a:cubicBezTo>
                <a:cubicBezTo>
                  <a:pt x="268" y="54"/>
                  <a:pt x="267" y="54"/>
                  <a:pt x="267" y="54"/>
                </a:cubicBezTo>
                <a:close/>
                <a:moveTo>
                  <a:pt x="269" y="56"/>
                </a:moveTo>
                <a:cubicBezTo>
                  <a:pt x="269" y="56"/>
                  <a:pt x="269" y="56"/>
                  <a:pt x="269" y="56"/>
                </a:cubicBezTo>
                <a:close/>
                <a:moveTo>
                  <a:pt x="269" y="57"/>
                </a:moveTo>
                <a:cubicBezTo>
                  <a:pt x="269" y="57"/>
                  <a:pt x="270" y="57"/>
                  <a:pt x="269" y="57"/>
                </a:cubicBezTo>
                <a:close/>
                <a:moveTo>
                  <a:pt x="278" y="78"/>
                </a:moveTo>
                <a:cubicBezTo>
                  <a:pt x="278" y="78"/>
                  <a:pt x="278" y="78"/>
                  <a:pt x="277" y="79"/>
                </a:cubicBezTo>
                <a:cubicBezTo>
                  <a:pt x="276" y="77"/>
                  <a:pt x="274" y="78"/>
                  <a:pt x="272" y="79"/>
                </a:cubicBezTo>
                <a:cubicBezTo>
                  <a:pt x="272" y="78"/>
                  <a:pt x="272" y="78"/>
                  <a:pt x="272" y="78"/>
                </a:cubicBezTo>
                <a:cubicBezTo>
                  <a:pt x="271" y="78"/>
                  <a:pt x="271" y="79"/>
                  <a:pt x="271" y="79"/>
                </a:cubicBezTo>
                <a:cubicBezTo>
                  <a:pt x="271" y="79"/>
                  <a:pt x="270" y="79"/>
                  <a:pt x="270" y="79"/>
                </a:cubicBezTo>
                <a:cubicBezTo>
                  <a:pt x="268" y="79"/>
                  <a:pt x="266" y="79"/>
                  <a:pt x="264" y="79"/>
                </a:cubicBezTo>
                <a:cubicBezTo>
                  <a:pt x="263" y="80"/>
                  <a:pt x="262" y="79"/>
                  <a:pt x="261" y="80"/>
                </a:cubicBezTo>
                <a:cubicBezTo>
                  <a:pt x="262" y="81"/>
                  <a:pt x="262" y="81"/>
                  <a:pt x="262" y="81"/>
                </a:cubicBezTo>
                <a:cubicBezTo>
                  <a:pt x="263" y="81"/>
                  <a:pt x="263" y="81"/>
                  <a:pt x="264" y="80"/>
                </a:cubicBezTo>
                <a:cubicBezTo>
                  <a:pt x="265" y="81"/>
                  <a:pt x="268" y="81"/>
                  <a:pt x="270" y="80"/>
                </a:cubicBezTo>
                <a:cubicBezTo>
                  <a:pt x="271" y="81"/>
                  <a:pt x="272" y="80"/>
                  <a:pt x="273" y="80"/>
                </a:cubicBezTo>
                <a:cubicBezTo>
                  <a:pt x="273" y="80"/>
                  <a:pt x="273" y="80"/>
                  <a:pt x="274" y="80"/>
                </a:cubicBezTo>
                <a:cubicBezTo>
                  <a:pt x="274" y="80"/>
                  <a:pt x="274" y="80"/>
                  <a:pt x="275" y="80"/>
                </a:cubicBezTo>
                <a:cubicBezTo>
                  <a:pt x="276" y="80"/>
                  <a:pt x="275" y="79"/>
                  <a:pt x="276" y="79"/>
                </a:cubicBezTo>
                <a:cubicBezTo>
                  <a:pt x="276" y="80"/>
                  <a:pt x="276" y="80"/>
                  <a:pt x="277" y="80"/>
                </a:cubicBezTo>
                <a:cubicBezTo>
                  <a:pt x="278" y="79"/>
                  <a:pt x="278" y="80"/>
                  <a:pt x="280" y="79"/>
                </a:cubicBezTo>
                <a:cubicBezTo>
                  <a:pt x="279" y="78"/>
                  <a:pt x="279" y="77"/>
                  <a:pt x="278" y="78"/>
                </a:cubicBezTo>
                <a:close/>
                <a:moveTo>
                  <a:pt x="266" y="59"/>
                </a:moveTo>
                <a:cubicBezTo>
                  <a:pt x="267" y="59"/>
                  <a:pt x="268" y="60"/>
                  <a:pt x="268" y="59"/>
                </a:cubicBezTo>
                <a:cubicBezTo>
                  <a:pt x="267" y="59"/>
                  <a:pt x="267" y="58"/>
                  <a:pt x="266" y="59"/>
                </a:cubicBezTo>
                <a:close/>
                <a:moveTo>
                  <a:pt x="261" y="56"/>
                </a:moveTo>
                <a:cubicBezTo>
                  <a:pt x="262" y="57"/>
                  <a:pt x="263" y="58"/>
                  <a:pt x="264" y="58"/>
                </a:cubicBezTo>
                <a:cubicBezTo>
                  <a:pt x="264" y="58"/>
                  <a:pt x="264" y="57"/>
                  <a:pt x="264" y="57"/>
                </a:cubicBezTo>
                <a:cubicBezTo>
                  <a:pt x="265" y="57"/>
                  <a:pt x="265" y="56"/>
                  <a:pt x="266" y="56"/>
                </a:cubicBezTo>
                <a:cubicBezTo>
                  <a:pt x="266" y="57"/>
                  <a:pt x="265" y="57"/>
                  <a:pt x="265" y="57"/>
                </a:cubicBezTo>
                <a:cubicBezTo>
                  <a:pt x="266" y="57"/>
                  <a:pt x="266" y="58"/>
                  <a:pt x="266" y="57"/>
                </a:cubicBezTo>
                <a:cubicBezTo>
                  <a:pt x="267" y="57"/>
                  <a:pt x="266" y="56"/>
                  <a:pt x="266" y="56"/>
                </a:cubicBezTo>
                <a:cubicBezTo>
                  <a:pt x="264" y="56"/>
                  <a:pt x="263" y="56"/>
                  <a:pt x="261" y="56"/>
                </a:cubicBezTo>
                <a:close/>
                <a:moveTo>
                  <a:pt x="267" y="61"/>
                </a:moveTo>
                <a:cubicBezTo>
                  <a:pt x="267" y="61"/>
                  <a:pt x="268" y="61"/>
                  <a:pt x="268" y="61"/>
                </a:cubicBezTo>
                <a:cubicBezTo>
                  <a:pt x="268" y="61"/>
                  <a:pt x="267" y="61"/>
                  <a:pt x="267" y="61"/>
                </a:cubicBezTo>
                <a:close/>
                <a:moveTo>
                  <a:pt x="258" y="44"/>
                </a:moveTo>
                <a:cubicBezTo>
                  <a:pt x="257" y="44"/>
                  <a:pt x="259" y="44"/>
                  <a:pt x="258" y="44"/>
                </a:cubicBezTo>
                <a:close/>
                <a:moveTo>
                  <a:pt x="257" y="44"/>
                </a:moveTo>
                <a:cubicBezTo>
                  <a:pt x="257" y="44"/>
                  <a:pt x="258" y="44"/>
                  <a:pt x="257" y="44"/>
                </a:cubicBezTo>
                <a:close/>
                <a:moveTo>
                  <a:pt x="256" y="56"/>
                </a:moveTo>
                <a:cubicBezTo>
                  <a:pt x="256" y="55"/>
                  <a:pt x="257" y="56"/>
                  <a:pt x="257" y="55"/>
                </a:cubicBezTo>
                <a:cubicBezTo>
                  <a:pt x="257" y="55"/>
                  <a:pt x="256" y="55"/>
                  <a:pt x="256" y="56"/>
                </a:cubicBezTo>
                <a:close/>
                <a:moveTo>
                  <a:pt x="258" y="82"/>
                </a:moveTo>
                <a:cubicBezTo>
                  <a:pt x="258" y="82"/>
                  <a:pt x="258" y="82"/>
                  <a:pt x="258" y="81"/>
                </a:cubicBezTo>
                <a:cubicBezTo>
                  <a:pt x="258" y="81"/>
                  <a:pt x="257" y="82"/>
                  <a:pt x="258" y="82"/>
                </a:cubicBezTo>
                <a:close/>
                <a:moveTo>
                  <a:pt x="250" y="80"/>
                </a:moveTo>
                <a:cubicBezTo>
                  <a:pt x="249" y="80"/>
                  <a:pt x="249" y="81"/>
                  <a:pt x="250" y="80"/>
                </a:cubicBezTo>
                <a:cubicBezTo>
                  <a:pt x="250" y="80"/>
                  <a:pt x="250" y="80"/>
                  <a:pt x="250" y="80"/>
                </a:cubicBezTo>
                <a:close/>
                <a:moveTo>
                  <a:pt x="250" y="81"/>
                </a:moveTo>
                <a:cubicBezTo>
                  <a:pt x="250" y="81"/>
                  <a:pt x="250" y="81"/>
                  <a:pt x="250" y="81"/>
                </a:cubicBezTo>
                <a:cubicBezTo>
                  <a:pt x="249" y="81"/>
                  <a:pt x="249" y="81"/>
                  <a:pt x="250" y="81"/>
                </a:cubicBezTo>
                <a:close/>
                <a:moveTo>
                  <a:pt x="238" y="66"/>
                </a:moveTo>
                <a:cubicBezTo>
                  <a:pt x="238" y="66"/>
                  <a:pt x="238" y="66"/>
                  <a:pt x="238" y="66"/>
                </a:cubicBezTo>
                <a:cubicBezTo>
                  <a:pt x="238" y="66"/>
                  <a:pt x="239" y="66"/>
                  <a:pt x="238" y="66"/>
                </a:cubicBezTo>
                <a:cubicBezTo>
                  <a:pt x="238" y="66"/>
                  <a:pt x="238" y="66"/>
                  <a:pt x="238" y="66"/>
                </a:cubicBezTo>
                <a:close/>
                <a:moveTo>
                  <a:pt x="237" y="66"/>
                </a:moveTo>
                <a:cubicBezTo>
                  <a:pt x="237" y="67"/>
                  <a:pt x="237" y="67"/>
                  <a:pt x="237" y="67"/>
                </a:cubicBezTo>
                <a:cubicBezTo>
                  <a:pt x="237" y="67"/>
                  <a:pt x="238" y="67"/>
                  <a:pt x="238" y="66"/>
                </a:cubicBezTo>
                <a:cubicBezTo>
                  <a:pt x="237" y="66"/>
                  <a:pt x="237" y="66"/>
                  <a:pt x="237" y="66"/>
                </a:cubicBezTo>
                <a:close/>
                <a:moveTo>
                  <a:pt x="237" y="66"/>
                </a:moveTo>
                <a:cubicBezTo>
                  <a:pt x="237" y="66"/>
                  <a:pt x="237" y="66"/>
                  <a:pt x="237" y="66"/>
                </a:cubicBezTo>
                <a:close/>
                <a:moveTo>
                  <a:pt x="216" y="28"/>
                </a:moveTo>
                <a:cubicBezTo>
                  <a:pt x="216" y="28"/>
                  <a:pt x="216" y="28"/>
                  <a:pt x="216" y="28"/>
                </a:cubicBezTo>
                <a:cubicBezTo>
                  <a:pt x="216" y="28"/>
                  <a:pt x="217" y="28"/>
                  <a:pt x="217" y="28"/>
                </a:cubicBezTo>
                <a:cubicBezTo>
                  <a:pt x="217" y="28"/>
                  <a:pt x="217" y="28"/>
                  <a:pt x="217" y="28"/>
                </a:cubicBezTo>
                <a:cubicBezTo>
                  <a:pt x="216" y="28"/>
                  <a:pt x="216" y="27"/>
                  <a:pt x="216" y="28"/>
                </a:cubicBezTo>
                <a:close/>
                <a:moveTo>
                  <a:pt x="238" y="67"/>
                </a:moveTo>
                <a:cubicBezTo>
                  <a:pt x="237" y="67"/>
                  <a:pt x="238" y="67"/>
                  <a:pt x="238" y="67"/>
                </a:cubicBezTo>
                <a:close/>
                <a:moveTo>
                  <a:pt x="230" y="84"/>
                </a:moveTo>
                <a:cubicBezTo>
                  <a:pt x="229" y="84"/>
                  <a:pt x="230" y="84"/>
                  <a:pt x="230" y="84"/>
                </a:cubicBezTo>
                <a:close/>
                <a:moveTo>
                  <a:pt x="229" y="85"/>
                </a:moveTo>
                <a:cubicBezTo>
                  <a:pt x="229" y="84"/>
                  <a:pt x="229" y="84"/>
                  <a:pt x="229" y="84"/>
                </a:cubicBezTo>
                <a:cubicBezTo>
                  <a:pt x="228" y="83"/>
                  <a:pt x="227" y="85"/>
                  <a:pt x="229" y="85"/>
                </a:cubicBezTo>
                <a:close/>
                <a:moveTo>
                  <a:pt x="219" y="68"/>
                </a:moveTo>
                <a:cubicBezTo>
                  <a:pt x="219" y="68"/>
                  <a:pt x="220" y="68"/>
                  <a:pt x="220" y="68"/>
                </a:cubicBezTo>
                <a:cubicBezTo>
                  <a:pt x="220" y="68"/>
                  <a:pt x="220" y="68"/>
                  <a:pt x="220" y="68"/>
                </a:cubicBezTo>
                <a:cubicBezTo>
                  <a:pt x="219" y="68"/>
                  <a:pt x="219" y="68"/>
                  <a:pt x="219" y="68"/>
                </a:cubicBezTo>
                <a:close/>
                <a:moveTo>
                  <a:pt x="220" y="86"/>
                </a:moveTo>
                <a:cubicBezTo>
                  <a:pt x="220" y="86"/>
                  <a:pt x="220" y="86"/>
                  <a:pt x="220" y="86"/>
                </a:cubicBezTo>
                <a:close/>
                <a:moveTo>
                  <a:pt x="219" y="84"/>
                </a:moveTo>
                <a:cubicBezTo>
                  <a:pt x="218" y="84"/>
                  <a:pt x="219" y="83"/>
                  <a:pt x="219" y="84"/>
                </a:cubicBezTo>
                <a:close/>
                <a:moveTo>
                  <a:pt x="208" y="68"/>
                </a:moveTo>
                <a:cubicBezTo>
                  <a:pt x="209" y="69"/>
                  <a:pt x="210" y="69"/>
                  <a:pt x="210" y="68"/>
                </a:cubicBezTo>
                <a:cubicBezTo>
                  <a:pt x="209" y="69"/>
                  <a:pt x="209" y="68"/>
                  <a:pt x="208" y="68"/>
                </a:cubicBezTo>
                <a:close/>
                <a:moveTo>
                  <a:pt x="208" y="69"/>
                </a:moveTo>
                <a:cubicBezTo>
                  <a:pt x="208" y="68"/>
                  <a:pt x="208" y="69"/>
                  <a:pt x="208" y="69"/>
                </a:cubicBezTo>
                <a:close/>
                <a:moveTo>
                  <a:pt x="204" y="65"/>
                </a:moveTo>
                <a:cubicBezTo>
                  <a:pt x="204" y="66"/>
                  <a:pt x="203" y="65"/>
                  <a:pt x="203" y="66"/>
                </a:cubicBezTo>
                <a:cubicBezTo>
                  <a:pt x="203" y="65"/>
                  <a:pt x="204" y="66"/>
                  <a:pt x="203" y="66"/>
                </a:cubicBezTo>
                <a:cubicBezTo>
                  <a:pt x="203" y="66"/>
                  <a:pt x="202" y="66"/>
                  <a:pt x="202" y="66"/>
                </a:cubicBezTo>
                <a:cubicBezTo>
                  <a:pt x="202" y="66"/>
                  <a:pt x="202" y="66"/>
                  <a:pt x="202" y="66"/>
                </a:cubicBezTo>
                <a:cubicBezTo>
                  <a:pt x="202" y="65"/>
                  <a:pt x="201" y="65"/>
                  <a:pt x="201" y="66"/>
                </a:cubicBezTo>
                <a:cubicBezTo>
                  <a:pt x="201" y="65"/>
                  <a:pt x="202" y="66"/>
                  <a:pt x="201" y="66"/>
                </a:cubicBezTo>
                <a:cubicBezTo>
                  <a:pt x="201" y="67"/>
                  <a:pt x="200" y="66"/>
                  <a:pt x="200" y="66"/>
                </a:cubicBezTo>
                <a:cubicBezTo>
                  <a:pt x="199" y="66"/>
                  <a:pt x="199" y="67"/>
                  <a:pt x="199" y="67"/>
                </a:cubicBezTo>
                <a:cubicBezTo>
                  <a:pt x="198" y="66"/>
                  <a:pt x="198" y="66"/>
                  <a:pt x="197" y="66"/>
                </a:cubicBezTo>
                <a:cubicBezTo>
                  <a:pt x="197" y="66"/>
                  <a:pt x="195" y="65"/>
                  <a:pt x="195" y="66"/>
                </a:cubicBezTo>
                <a:cubicBezTo>
                  <a:pt x="194" y="65"/>
                  <a:pt x="193" y="66"/>
                  <a:pt x="192" y="66"/>
                </a:cubicBezTo>
                <a:cubicBezTo>
                  <a:pt x="192" y="66"/>
                  <a:pt x="193" y="66"/>
                  <a:pt x="193" y="66"/>
                </a:cubicBezTo>
                <a:cubicBezTo>
                  <a:pt x="193" y="67"/>
                  <a:pt x="193" y="67"/>
                  <a:pt x="193" y="67"/>
                </a:cubicBezTo>
                <a:cubicBezTo>
                  <a:pt x="193" y="68"/>
                  <a:pt x="193" y="68"/>
                  <a:pt x="194" y="68"/>
                </a:cubicBezTo>
                <a:cubicBezTo>
                  <a:pt x="194" y="68"/>
                  <a:pt x="194" y="67"/>
                  <a:pt x="194" y="67"/>
                </a:cubicBezTo>
                <a:cubicBezTo>
                  <a:pt x="195" y="67"/>
                  <a:pt x="196" y="67"/>
                  <a:pt x="196" y="68"/>
                </a:cubicBezTo>
                <a:cubicBezTo>
                  <a:pt x="197" y="66"/>
                  <a:pt x="198" y="69"/>
                  <a:pt x="200" y="68"/>
                </a:cubicBezTo>
                <a:cubicBezTo>
                  <a:pt x="199" y="68"/>
                  <a:pt x="199" y="67"/>
                  <a:pt x="200" y="67"/>
                </a:cubicBezTo>
                <a:cubicBezTo>
                  <a:pt x="200" y="67"/>
                  <a:pt x="201" y="67"/>
                  <a:pt x="201" y="68"/>
                </a:cubicBezTo>
                <a:cubicBezTo>
                  <a:pt x="202" y="67"/>
                  <a:pt x="205" y="67"/>
                  <a:pt x="204" y="65"/>
                </a:cubicBezTo>
                <a:cubicBezTo>
                  <a:pt x="204" y="65"/>
                  <a:pt x="205" y="66"/>
                  <a:pt x="205" y="66"/>
                </a:cubicBezTo>
                <a:cubicBezTo>
                  <a:pt x="205" y="65"/>
                  <a:pt x="205" y="66"/>
                  <a:pt x="204" y="65"/>
                </a:cubicBezTo>
                <a:close/>
                <a:moveTo>
                  <a:pt x="195" y="67"/>
                </a:moveTo>
                <a:cubicBezTo>
                  <a:pt x="195" y="67"/>
                  <a:pt x="194" y="67"/>
                  <a:pt x="194" y="67"/>
                </a:cubicBezTo>
                <a:cubicBezTo>
                  <a:pt x="194" y="67"/>
                  <a:pt x="194" y="67"/>
                  <a:pt x="194" y="66"/>
                </a:cubicBezTo>
                <a:cubicBezTo>
                  <a:pt x="194" y="66"/>
                  <a:pt x="195" y="66"/>
                  <a:pt x="195" y="67"/>
                </a:cubicBezTo>
                <a:close/>
                <a:moveTo>
                  <a:pt x="205" y="69"/>
                </a:moveTo>
                <a:cubicBezTo>
                  <a:pt x="205" y="69"/>
                  <a:pt x="206" y="69"/>
                  <a:pt x="206" y="68"/>
                </a:cubicBezTo>
                <a:cubicBezTo>
                  <a:pt x="206" y="68"/>
                  <a:pt x="205" y="69"/>
                  <a:pt x="205" y="69"/>
                </a:cubicBezTo>
                <a:close/>
                <a:moveTo>
                  <a:pt x="203" y="69"/>
                </a:moveTo>
                <a:cubicBezTo>
                  <a:pt x="203" y="69"/>
                  <a:pt x="204" y="69"/>
                  <a:pt x="204" y="69"/>
                </a:cubicBezTo>
                <a:cubicBezTo>
                  <a:pt x="204" y="69"/>
                  <a:pt x="203" y="68"/>
                  <a:pt x="203" y="69"/>
                </a:cubicBezTo>
                <a:close/>
                <a:moveTo>
                  <a:pt x="200" y="65"/>
                </a:moveTo>
                <a:cubicBezTo>
                  <a:pt x="200" y="65"/>
                  <a:pt x="200" y="65"/>
                  <a:pt x="200" y="65"/>
                </a:cubicBezTo>
                <a:close/>
                <a:moveTo>
                  <a:pt x="200" y="68"/>
                </a:moveTo>
                <a:cubicBezTo>
                  <a:pt x="200" y="68"/>
                  <a:pt x="200" y="68"/>
                  <a:pt x="200" y="68"/>
                </a:cubicBezTo>
                <a:close/>
                <a:moveTo>
                  <a:pt x="199" y="66"/>
                </a:moveTo>
                <a:cubicBezTo>
                  <a:pt x="199" y="66"/>
                  <a:pt x="199" y="66"/>
                  <a:pt x="199" y="66"/>
                </a:cubicBezTo>
                <a:close/>
                <a:moveTo>
                  <a:pt x="198" y="66"/>
                </a:moveTo>
                <a:cubicBezTo>
                  <a:pt x="198" y="66"/>
                  <a:pt x="198" y="65"/>
                  <a:pt x="197" y="65"/>
                </a:cubicBezTo>
                <a:cubicBezTo>
                  <a:pt x="197" y="65"/>
                  <a:pt x="197" y="66"/>
                  <a:pt x="198" y="66"/>
                </a:cubicBezTo>
                <a:close/>
                <a:moveTo>
                  <a:pt x="206" y="84"/>
                </a:moveTo>
                <a:cubicBezTo>
                  <a:pt x="207" y="84"/>
                  <a:pt x="205" y="84"/>
                  <a:pt x="206" y="84"/>
                </a:cubicBezTo>
                <a:close/>
                <a:moveTo>
                  <a:pt x="191" y="66"/>
                </a:moveTo>
                <a:cubicBezTo>
                  <a:pt x="190" y="66"/>
                  <a:pt x="189" y="67"/>
                  <a:pt x="188" y="66"/>
                </a:cubicBezTo>
                <a:cubicBezTo>
                  <a:pt x="188" y="66"/>
                  <a:pt x="188" y="66"/>
                  <a:pt x="187" y="66"/>
                </a:cubicBezTo>
                <a:cubicBezTo>
                  <a:pt x="188" y="67"/>
                  <a:pt x="189" y="66"/>
                  <a:pt x="189" y="67"/>
                </a:cubicBezTo>
                <a:cubicBezTo>
                  <a:pt x="190" y="67"/>
                  <a:pt x="189" y="67"/>
                  <a:pt x="190" y="68"/>
                </a:cubicBezTo>
                <a:cubicBezTo>
                  <a:pt x="191" y="68"/>
                  <a:pt x="191" y="68"/>
                  <a:pt x="192" y="68"/>
                </a:cubicBezTo>
                <a:cubicBezTo>
                  <a:pt x="192" y="67"/>
                  <a:pt x="192" y="67"/>
                  <a:pt x="191" y="66"/>
                </a:cubicBezTo>
                <a:close/>
                <a:moveTo>
                  <a:pt x="201" y="84"/>
                </a:moveTo>
                <a:cubicBezTo>
                  <a:pt x="201" y="85"/>
                  <a:pt x="201" y="84"/>
                  <a:pt x="201" y="84"/>
                </a:cubicBezTo>
                <a:close/>
                <a:moveTo>
                  <a:pt x="196" y="77"/>
                </a:moveTo>
                <a:cubicBezTo>
                  <a:pt x="197" y="76"/>
                  <a:pt x="196" y="76"/>
                  <a:pt x="196" y="76"/>
                </a:cubicBezTo>
                <a:cubicBezTo>
                  <a:pt x="195" y="76"/>
                  <a:pt x="196" y="77"/>
                  <a:pt x="196" y="77"/>
                </a:cubicBezTo>
                <a:cubicBezTo>
                  <a:pt x="196" y="77"/>
                  <a:pt x="196" y="77"/>
                  <a:pt x="196" y="77"/>
                </a:cubicBezTo>
                <a:close/>
                <a:moveTo>
                  <a:pt x="192" y="78"/>
                </a:moveTo>
                <a:cubicBezTo>
                  <a:pt x="193" y="78"/>
                  <a:pt x="195" y="77"/>
                  <a:pt x="196" y="78"/>
                </a:cubicBezTo>
                <a:cubicBezTo>
                  <a:pt x="196" y="78"/>
                  <a:pt x="197" y="78"/>
                  <a:pt x="197" y="77"/>
                </a:cubicBezTo>
                <a:cubicBezTo>
                  <a:pt x="197" y="78"/>
                  <a:pt x="196" y="77"/>
                  <a:pt x="196" y="77"/>
                </a:cubicBezTo>
                <a:cubicBezTo>
                  <a:pt x="195" y="78"/>
                  <a:pt x="193" y="77"/>
                  <a:pt x="192" y="78"/>
                </a:cubicBezTo>
                <a:close/>
                <a:moveTo>
                  <a:pt x="194" y="76"/>
                </a:moveTo>
                <a:cubicBezTo>
                  <a:pt x="194" y="77"/>
                  <a:pt x="195" y="77"/>
                  <a:pt x="195" y="77"/>
                </a:cubicBezTo>
                <a:cubicBezTo>
                  <a:pt x="195" y="76"/>
                  <a:pt x="195" y="76"/>
                  <a:pt x="194" y="76"/>
                </a:cubicBezTo>
                <a:close/>
                <a:moveTo>
                  <a:pt x="186" y="67"/>
                </a:moveTo>
                <a:cubicBezTo>
                  <a:pt x="186" y="69"/>
                  <a:pt x="188" y="67"/>
                  <a:pt x="188" y="68"/>
                </a:cubicBezTo>
                <a:cubicBezTo>
                  <a:pt x="188" y="68"/>
                  <a:pt x="189" y="68"/>
                  <a:pt x="189" y="68"/>
                </a:cubicBezTo>
                <a:cubicBezTo>
                  <a:pt x="188" y="67"/>
                  <a:pt x="187" y="67"/>
                  <a:pt x="186" y="67"/>
                </a:cubicBezTo>
                <a:close/>
                <a:moveTo>
                  <a:pt x="192" y="76"/>
                </a:moveTo>
                <a:cubicBezTo>
                  <a:pt x="191" y="77"/>
                  <a:pt x="190" y="76"/>
                  <a:pt x="189" y="77"/>
                </a:cubicBezTo>
                <a:cubicBezTo>
                  <a:pt x="188" y="76"/>
                  <a:pt x="187" y="76"/>
                  <a:pt x="186" y="76"/>
                </a:cubicBezTo>
                <a:cubicBezTo>
                  <a:pt x="185" y="76"/>
                  <a:pt x="184" y="76"/>
                  <a:pt x="183" y="76"/>
                </a:cubicBezTo>
                <a:cubicBezTo>
                  <a:pt x="184" y="78"/>
                  <a:pt x="188" y="77"/>
                  <a:pt x="191" y="77"/>
                </a:cubicBezTo>
                <a:cubicBezTo>
                  <a:pt x="191" y="77"/>
                  <a:pt x="192" y="77"/>
                  <a:pt x="192" y="77"/>
                </a:cubicBezTo>
                <a:cubicBezTo>
                  <a:pt x="193" y="77"/>
                  <a:pt x="192" y="76"/>
                  <a:pt x="192" y="76"/>
                </a:cubicBezTo>
                <a:close/>
                <a:moveTo>
                  <a:pt x="209" y="108"/>
                </a:moveTo>
                <a:cubicBezTo>
                  <a:pt x="208" y="108"/>
                  <a:pt x="209" y="108"/>
                  <a:pt x="209" y="108"/>
                </a:cubicBezTo>
                <a:close/>
                <a:moveTo>
                  <a:pt x="186" y="66"/>
                </a:moveTo>
                <a:cubicBezTo>
                  <a:pt x="186" y="67"/>
                  <a:pt x="187" y="66"/>
                  <a:pt x="186" y="66"/>
                </a:cubicBezTo>
                <a:cubicBezTo>
                  <a:pt x="186" y="66"/>
                  <a:pt x="186" y="66"/>
                  <a:pt x="186" y="66"/>
                </a:cubicBezTo>
                <a:close/>
                <a:moveTo>
                  <a:pt x="187" y="69"/>
                </a:moveTo>
                <a:cubicBezTo>
                  <a:pt x="187" y="68"/>
                  <a:pt x="187" y="68"/>
                  <a:pt x="187" y="68"/>
                </a:cubicBezTo>
                <a:cubicBezTo>
                  <a:pt x="187" y="68"/>
                  <a:pt x="187" y="69"/>
                  <a:pt x="187" y="69"/>
                </a:cubicBezTo>
                <a:close/>
                <a:moveTo>
                  <a:pt x="186" y="78"/>
                </a:moveTo>
                <a:cubicBezTo>
                  <a:pt x="185" y="79"/>
                  <a:pt x="182" y="77"/>
                  <a:pt x="180" y="79"/>
                </a:cubicBezTo>
                <a:cubicBezTo>
                  <a:pt x="181" y="79"/>
                  <a:pt x="182" y="79"/>
                  <a:pt x="183" y="79"/>
                </a:cubicBezTo>
                <a:cubicBezTo>
                  <a:pt x="186" y="79"/>
                  <a:pt x="189" y="79"/>
                  <a:pt x="192" y="79"/>
                </a:cubicBezTo>
                <a:cubicBezTo>
                  <a:pt x="192" y="79"/>
                  <a:pt x="192" y="79"/>
                  <a:pt x="192" y="78"/>
                </a:cubicBezTo>
                <a:cubicBezTo>
                  <a:pt x="190" y="78"/>
                  <a:pt x="188" y="79"/>
                  <a:pt x="186" y="78"/>
                </a:cubicBezTo>
                <a:close/>
                <a:moveTo>
                  <a:pt x="184" y="67"/>
                </a:moveTo>
                <a:cubicBezTo>
                  <a:pt x="183" y="67"/>
                  <a:pt x="184" y="68"/>
                  <a:pt x="184" y="68"/>
                </a:cubicBezTo>
                <a:cubicBezTo>
                  <a:pt x="183" y="66"/>
                  <a:pt x="182" y="67"/>
                  <a:pt x="181" y="67"/>
                </a:cubicBezTo>
                <a:cubicBezTo>
                  <a:pt x="181" y="68"/>
                  <a:pt x="181" y="68"/>
                  <a:pt x="181" y="68"/>
                </a:cubicBezTo>
                <a:cubicBezTo>
                  <a:pt x="183" y="68"/>
                  <a:pt x="184" y="69"/>
                  <a:pt x="186" y="68"/>
                </a:cubicBezTo>
                <a:cubicBezTo>
                  <a:pt x="185" y="67"/>
                  <a:pt x="185" y="67"/>
                  <a:pt x="184" y="67"/>
                </a:cubicBezTo>
                <a:close/>
                <a:moveTo>
                  <a:pt x="195" y="85"/>
                </a:moveTo>
                <a:cubicBezTo>
                  <a:pt x="194" y="85"/>
                  <a:pt x="195" y="85"/>
                  <a:pt x="195" y="85"/>
                </a:cubicBezTo>
                <a:close/>
                <a:moveTo>
                  <a:pt x="194" y="85"/>
                </a:moveTo>
                <a:cubicBezTo>
                  <a:pt x="193" y="85"/>
                  <a:pt x="193" y="85"/>
                  <a:pt x="193" y="85"/>
                </a:cubicBezTo>
                <a:cubicBezTo>
                  <a:pt x="193" y="85"/>
                  <a:pt x="193" y="85"/>
                  <a:pt x="194" y="85"/>
                </a:cubicBezTo>
                <a:close/>
                <a:moveTo>
                  <a:pt x="203" y="110"/>
                </a:moveTo>
                <a:cubicBezTo>
                  <a:pt x="203" y="111"/>
                  <a:pt x="205" y="110"/>
                  <a:pt x="204" y="110"/>
                </a:cubicBezTo>
                <a:cubicBezTo>
                  <a:pt x="204" y="110"/>
                  <a:pt x="203" y="110"/>
                  <a:pt x="203" y="110"/>
                </a:cubicBezTo>
                <a:close/>
                <a:moveTo>
                  <a:pt x="170" y="68"/>
                </a:moveTo>
                <a:cubicBezTo>
                  <a:pt x="170" y="69"/>
                  <a:pt x="171" y="68"/>
                  <a:pt x="172" y="68"/>
                </a:cubicBezTo>
                <a:cubicBezTo>
                  <a:pt x="175" y="69"/>
                  <a:pt x="178" y="69"/>
                  <a:pt x="181" y="68"/>
                </a:cubicBezTo>
                <a:cubicBezTo>
                  <a:pt x="180" y="68"/>
                  <a:pt x="181" y="68"/>
                  <a:pt x="181" y="67"/>
                </a:cubicBezTo>
                <a:cubicBezTo>
                  <a:pt x="177" y="68"/>
                  <a:pt x="174" y="67"/>
                  <a:pt x="170" y="68"/>
                </a:cubicBezTo>
                <a:close/>
                <a:moveTo>
                  <a:pt x="199" y="110"/>
                </a:moveTo>
                <a:cubicBezTo>
                  <a:pt x="200" y="110"/>
                  <a:pt x="200" y="111"/>
                  <a:pt x="201" y="110"/>
                </a:cubicBezTo>
                <a:cubicBezTo>
                  <a:pt x="201" y="110"/>
                  <a:pt x="201" y="110"/>
                  <a:pt x="201" y="109"/>
                </a:cubicBezTo>
                <a:cubicBezTo>
                  <a:pt x="200" y="110"/>
                  <a:pt x="199" y="110"/>
                  <a:pt x="199" y="110"/>
                </a:cubicBezTo>
                <a:close/>
                <a:moveTo>
                  <a:pt x="179" y="76"/>
                </a:moveTo>
                <a:cubicBezTo>
                  <a:pt x="179" y="77"/>
                  <a:pt x="179" y="77"/>
                  <a:pt x="180" y="77"/>
                </a:cubicBezTo>
                <a:cubicBezTo>
                  <a:pt x="180" y="77"/>
                  <a:pt x="182" y="77"/>
                  <a:pt x="183" y="77"/>
                </a:cubicBezTo>
                <a:cubicBezTo>
                  <a:pt x="181" y="77"/>
                  <a:pt x="180" y="77"/>
                  <a:pt x="179" y="76"/>
                </a:cubicBezTo>
                <a:close/>
                <a:moveTo>
                  <a:pt x="197" y="110"/>
                </a:moveTo>
                <a:cubicBezTo>
                  <a:pt x="197" y="111"/>
                  <a:pt x="199" y="111"/>
                  <a:pt x="198" y="110"/>
                </a:cubicBezTo>
                <a:cubicBezTo>
                  <a:pt x="198" y="110"/>
                  <a:pt x="198" y="110"/>
                  <a:pt x="197" y="110"/>
                </a:cubicBezTo>
                <a:close/>
                <a:moveTo>
                  <a:pt x="198" y="111"/>
                </a:moveTo>
                <a:cubicBezTo>
                  <a:pt x="198" y="112"/>
                  <a:pt x="199" y="111"/>
                  <a:pt x="198" y="111"/>
                </a:cubicBezTo>
                <a:close/>
                <a:moveTo>
                  <a:pt x="185" y="87"/>
                </a:moveTo>
                <a:cubicBezTo>
                  <a:pt x="185" y="88"/>
                  <a:pt x="185" y="88"/>
                  <a:pt x="185" y="88"/>
                </a:cubicBezTo>
                <a:cubicBezTo>
                  <a:pt x="185" y="87"/>
                  <a:pt x="185" y="87"/>
                  <a:pt x="185" y="87"/>
                </a:cubicBezTo>
                <a:close/>
                <a:moveTo>
                  <a:pt x="197" y="110"/>
                </a:moveTo>
                <a:cubicBezTo>
                  <a:pt x="197" y="109"/>
                  <a:pt x="195" y="110"/>
                  <a:pt x="197" y="110"/>
                </a:cubicBezTo>
                <a:close/>
                <a:moveTo>
                  <a:pt x="176" y="78"/>
                </a:moveTo>
                <a:cubicBezTo>
                  <a:pt x="176" y="78"/>
                  <a:pt x="175" y="78"/>
                  <a:pt x="175" y="78"/>
                </a:cubicBezTo>
                <a:cubicBezTo>
                  <a:pt x="175" y="78"/>
                  <a:pt x="175" y="78"/>
                  <a:pt x="175" y="78"/>
                </a:cubicBezTo>
                <a:cubicBezTo>
                  <a:pt x="174" y="79"/>
                  <a:pt x="172" y="77"/>
                  <a:pt x="171" y="78"/>
                </a:cubicBezTo>
                <a:cubicBezTo>
                  <a:pt x="172" y="78"/>
                  <a:pt x="172" y="78"/>
                  <a:pt x="172" y="78"/>
                </a:cubicBezTo>
                <a:cubicBezTo>
                  <a:pt x="171" y="78"/>
                  <a:pt x="171" y="78"/>
                  <a:pt x="170" y="78"/>
                </a:cubicBezTo>
                <a:cubicBezTo>
                  <a:pt x="169" y="76"/>
                  <a:pt x="166" y="78"/>
                  <a:pt x="165" y="77"/>
                </a:cubicBezTo>
                <a:cubicBezTo>
                  <a:pt x="164" y="78"/>
                  <a:pt x="164" y="78"/>
                  <a:pt x="164" y="78"/>
                </a:cubicBezTo>
                <a:cubicBezTo>
                  <a:pt x="164" y="78"/>
                  <a:pt x="163" y="78"/>
                  <a:pt x="163" y="78"/>
                </a:cubicBezTo>
                <a:cubicBezTo>
                  <a:pt x="162" y="78"/>
                  <a:pt x="162" y="78"/>
                  <a:pt x="162" y="78"/>
                </a:cubicBezTo>
                <a:cubicBezTo>
                  <a:pt x="161" y="78"/>
                  <a:pt x="160" y="79"/>
                  <a:pt x="160" y="79"/>
                </a:cubicBezTo>
                <a:cubicBezTo>
                  <a:pt x="159" y="79"/>
                  <a:pt x="159" y="79"/>
                  <a:pt x="158" y="78"/>
                </a:cubicBezTo>
                <a:cubicBezTo>
                  <a:pt x="158" y="79"/>
                  <a:pt x="157" y="78"/>
                  <a:pt x="157" y="79"/>
                </a:cubicBezTo>
                <a:cubicBezTo>
                  <a:pt x="157" y="79"/>
                  <a:pt x="158" y="80"/>
                  <a:pt x="157" y="80"/>
                </a:cubicBezTo>
                <a:cubicBezTo>
                  <a:pt x="156" y="80"/>
                  <a:pt x="156" y="79"/>
                  <a:pt x="155" y="79"/>
                </a:cubicBezTo>
                <a:cubicBezTo>
                  <a:pt x="153" y="79"/>
                  <a:pt x="153" y="80"/>
                  <a:pt x="154" y="81"/>
                </a:cubicBezTo>
                <a:cubicBezTo>
                  <a:pt x="155" y="81"/>
                  <a:pt x="156" y="81"/>
                  <a:pt x="158" y="81"/>
                </a:cubicBezTo>
                <a:cubicBezTo>
                  <a:pt x="158" y="81"/>
                  <a:pt x="158" y="80"/>
                  <a:pt x="158" y="80"/>
                </a:cubicBezTo>
                <a:cubicBezTo>
                  <a:pt x="159" y="80"/>
                  <a:pt x="159" y="80"/>
                  <a:pt x="159" y="80"/>
                </a:cubicBezTo>
                <a:cubicBezTo>
                  <a:pt x="159" y="80"/>
                  <a:pt x="159" y="81"/>
                  <a:pt x="159" y="81"/>
                </a:cubicBezTo>
                <a:cubicBezTo>
                  <a:pt x="160" y="81"/>
                  <a:pt x="160" y="81"/>
                  <a:pt x="161" y="81"/>
                </a:cubicBezTo>
                <a:cubicBezTo>
                  <a:pt x="163" y="80"/>
                  <a:pt x="165" y="81"/>
                  <a:pt x="167" y="80"/>
                </a:cubicBezTo>
                <a:cubicBezTo>
                  <a:pt x="167" y="80"/>
                  <a:pt x="167" y="80"/>
                  <a:pt x="167" y="80"/>
                </a:cubicBezTo>
                <a:cubicBezTo>
                  <a:pt x="168" y="80"/>
                  <a:pt x="168" y="80"/>
                  <a:pt x="168" y="80"/>
                </a:cubicBezTo>
                <a:cubicBezTo>
                  <a:pt x="169" y="80"/>
                  <a:pt x="169" y="80"/>
                  <a:pt x="170" y="79"/>
                </a:cubicBezTo>
                <a:cubicBezTo>
                  <a:pt x="170" y="80"/>
                  <a:pt x="170" y="80"/>
                  <a:pt x="170" y="80"/>
                </a:cubicBezTo>
                <a:cubicBezTo>
                  <a:pt x="171" y="80"/>
                  <a:pt x="173" y="80"/>
                  <a:pt x="174" y="80"/>
                </a:cubicBezTo>
                <a:cubicBezTo>
                  <a:pt x="174" y="80"/>
                  <a:pt x="174" y="80"/>
                  <a:pt x="175" y="79"/>
                </a:cubicBezTo>
                <a:cubicBezTo>
                  <a:pt x="176" y="81"/>
                  <a:pt x="179" y="80"/>
                  <a:pt x="180" y="79"/>
                </a:cubicBezTo>
                <a:cubicBezTo>
                  <a:pt x="180" y="77"/>
                  <a:pt x="178" y="79"/>
                  <a:pt x="178" y="78"/>
                </a:cubicBezTo>
                <a:cubicBezTo>
                  <a:pt x="178" y="78"/>
                  <a:pt x="178" y="78"/>
                  <a:pt x="179" y="78"/>
                </a:cubicBezTo>
                <a:cubicBezTo>
                  <a:pt x="178" y="76"/>
                  <a:pt x="177" y="76"/>
                  <a:pt x="176" y="77"/>
                </a:cubicBezTo>
                <a:cubicBezTo>
                  <a:pt x="176" y="77"/>
                  <a:pt x="176" y="78"/>
                  <a:pt x="176" y="78"/>
                </a:cubicBezTo>
                <a:close/>
                <a:moveTo>
                  <a:pt x="165" y="78"/>
                </a:moveTo>
                <a:cubicBezTo>
                  <a:pt x="166" y="78"/>
                  <a:pt x="164" y="79"/>
                  <a:pt x="165" y="78"/>
                </a:cubicBezTo>
                <a:close/>
                <a:moveTo>
                  <a:pt x="163" y="79"/>
                </a:moveTo>
                <a:cubicBezTo>
                  <a:pt x="163" y="79"/>
                  <a:pt x="163" y="79"/>
                  <a:pt x="163" y="79"/>
                </a:cubicBezTo>
                <a:cubicBezTo>
                  <a:pt x="163" y="79"/>
                  <a:pt x="163" y="79"/>
                  <a:pt x="163" y="79"/>
                </a:cubicBezTo>
                <a:close/>
                <a:moveTo>
                  <a:pt x="161" y="79"/>
                </a:moveTo>
                <a:cubicBezTo>
                  <a:pt x="162" y="79"/>
                  <a:pt x="161" y="79"/>
                  <a:pt x="161" y="79"/>
                </a:cubicBezTo>
                <a:close/>
                <a:moveTo>
                  <a:pt x="196" y="112"/>
                </a:moveTo>
                <a:cubicBezTo>
                  <a:pt x="196" y="112"/>
                  <a:pt x="197" y="112"/>
                  <a:pt x="197" y="112"/>
                </a:cubicBezTo>
                <a:cubicBezTo>
                  <a:pt x="197" y="112"/>
                  <a:pt x="197" y="112"/>
                  <a:pt x="197" y="111"/>
                </a:cubicBezTo>
                <a:cubicBezTo>
                  <a:pt x="197" y="112"/>
                  <a:pt x="197" y="112"/>
                  <a:pt x="196" y="112"/>
                </a:cubicBezTo>
                <a:close/>
                <a:moveTo>
                  <a:pt x="195" y="111"/>
                </a:moveTo>
                <a:cubicBezTo>
                  <a:pt x="195" y="110"/>
                  <a:pt x="195" y="110"/>
                  <a:pt x="195" y="110"/>
                </a:cubicBezTo>
                <a:cubicBezTo>
                  <a:pt x="195" y="110"/>
                  <a:pt x="195" y="110"/>
                  <a:pt x="195" y="111"/>
                </a:cubicBezTo>
                <a:close/>
                <a:moveTo>
                  <a:pt x="196" y="116"/>
                </a:moveTo>
                <a:cubicBezTo>
                  <a:pt x="196" y="116"/>
                  <a:pt x="196" y="116"/>
                  <a:pt x="197" y="116"/>
                </a:cubicBezTo>
                <a:cubicBezTo>
                  <a:pt x="197" y="116"/>
                  <a:pt x="196" y="115"/>
                  <a:pt x="196" y="116"/>
                </a:cubicBezTo>
                <a:close/>
                <a:moveTo>
                  <a:pt x="175" y="77"/>
                </a:moveTo>
                <a:cubicBezTo>
                  <a:pt x="175" y="77"/>
                  <a:pt x="175" y="77"/>
                  <a:pt x="176" y="77"/>
                </a:cubicBezTo>
                <a:cubicBezTo>
                  <a:pt x="175" y="77"/>
                  <a:pt x="175" y="77"/>
                  <a:pt x="175" y="77"/>
                </a:cubicBezTo>
                <a:close/>
                <a:moveTo>
                  <a:pt x="191" y="108"/>
                </a:moveTo>
                <a:cubicBezTo>
                  <a:pt x="191" y="108"/>
                  <a:pt x="191" y="108"/>
                  <a:pt x="191" y="108"/>
                </a:cubicBezTo>
                <a:cubicBezTo>
                  <a:pt x="191" y="108"/>
                  <a:pt x="192" y="109"/>
                  <a:pt x="192" y="108"/>
                </a:cubicBezTo>
                <a:cubicBezTo>
                  <a:pt x="192" y="108"/>
                  <a:pt x="192" y="108"/>
                  <a:pt x="191" y="107"/>
                </a:cubicBezTo>
                <a:cubicBezTo>
                  <a:pt x="191" y="107"/>
                  <a:pt x="191" y="108"/>
                  <a:pt x="191" y="108"/>
                </a:cubicBezTo>
                <a:close/>
                <a:moveTo>
                  <a:pt x="192" y="110"/>
                </a:moveTo>
                <a:cubicBezTo>
                  <a:pt x="193" y="111"/>
                  <a:pt x="193" y="111"/>
                  <a:pt x="193" y="111"/>
                </a:cubicBezTo>
                <a:cubicBezTo>
                  <a:pt x="193" y="110"/>
                  <a:pt x="193" y="110"/>
                  <a:pt x="193" y="110"/>
                </a:cubicBezTo>
                <a:cubicBezTo>
                  <a:pt x="193" y="110"/>
                  <a:pt x="193" y="110"/>
                  <a:pt x="192" y="110"/>
                </a:cubicBezTo>
                <a:close/>
                <a:moveTo>
                  <a:pt x="196" y="117"/>
                </a:moveTo>
                <a:cubicBezTo>
                  <a:pt x="196" y="117"/>
                  <a:pt x="197" y="117"/>
                  <a:pt x="197" y="117"/>
                </a:cubicBezTo>
                <a:cubicBezTo>
                  <a:pt x="196" y="117"/>
                  <a:pt x="196" y="117"/>
                  <a:pt x="196" y="117"/>
                </a:cubicBezTo>
                <a:close/>
                <a:moveTo>
                  <a:pt x="175" y="77"/>
                </a:moveTo>
                <a:cubicBezTo>
                  <a:pt x="175" y="76"/>
                  <a:pt x="175" y="77"/>
                  <a:pt x="175" y="77"/>
                </a:cubicBezTo>
                <a:close/>
                <a:moveTo>
                  <a:pt x="193" y="112"/>
                </a:moveTo>
                <a:cubicBezTo>
                  <a:pt x="193" y="112"/>
                  <a:pt x="193" y="112"/>
                  <a:pt x="194" y="112"/>
                </a:cubicBezTo>
                <a:cubicBezTo>
                  <a:pt x="194" y="112"/>
                  <a:pt x="193" y="112"/>
                  <a:pt x="193" y="112"/>
                </a:cubicBezTo>
                <a:close/>
                <a:moveTo>
                  <a:pt x="168" y="69"/>
                </a:moveTo>
                <a:cubicBezTo>
                  <a:pt x="169" y="68"/>
                  <a:pt x="169" y="68"/>
                  <a:pt x="169" y="68"/>
                </a:cubicBezTo>
                <a:cubicBezTo>
                  <a:pt x="169" y="68"/>
                  <a:pt x="168" y="68"/>
                  <a:pt x="168" y="69"/>
                </a:cubicBezTo>
                <a:close/>
                <a:moveTo>
                  <a:pt x="191" y="110"/>
                </a:moveTo>
                <a:cubicBezTo>
                  <a:pt x="191" y="111"/>
                  <a:pt x="191" y="111"/>
                  <a:pt x="192" y="111"/>
                </a:cubicBezTo>
                <a:cubicBezTo>
                  <a:pt x="192" y="110"/>
                  <a:pt x="192" y="110"/>
                  <a:pt x="192" y="110"/>
                </a:cubicBezTo>
                <a:cubicBezTo>
                  <a:pt x="191" y="110"/>
                  <a:pt x="191" y="110"/>
                  <a:pt x="191" y="110"/>
                </a:cubicBezTo>
                <a:close/>
                <a:moveTo>
                  <a:pt x="192" y="116"/>
                </a:moveTo>
                <a:cubicBezTo>
                  <a:pt x="192" y="116"/>
                  <a:pt x="194" y="117"/>
                  <a:pt x="194" y="116"/>
                </a:cubicBezTo>
                <a:cubicBezTo>
                  <a:pt x="193" y="116"/>
                  <a:pt x="192" y="115"/>
                  <a:pt x="192" y="116"/>
                </a:cubicBezTo>
                <a:close/>
                <a:moveTo>
                  <a:pt x="190" y="112"/>
                </a:moveTo>
                <a:cubicBezTo>
                  <a:pt x="190" y="112"/>
                  <a:pt x="191" y="112"/>
                  <a:pt x="191" y="111"/>
                </a:cubicBezTo>
                <a:cubicBezTo>
                  <a:pt x="190" y="111"/>
                  <a:pt x="190" y="111"/>
                  <a:pt x="190" y="112"/>
                </a:cubicBezTo>
                <a:close/>
                <a:moveTo>
                  <a:pt x="192" y="117"/>
                </a:moveTo>
                <a:cubicBezTo>
                  <a:pt x="192" y="117"/>
                  <a:pt x="193" y="118"/>
                  <a:pt x="194" y="117"/>
                </a:cubicBezTo>
                <a:cubicBezTo>
                  <a:pt x="193" y="117"/>
                  <a:pt x="192" y="116"/>
                  <a:pt x="192" y="117"/>
                </a:cubicBezTo>
                <a:close/>
                <a:moveTo>
                  <a:pt x="189" y="110"/>
                </a:moveTo>
                <a:cubicBezTo>
                  <a:pt x="189" y="110"/>
                  <a:pt x="189" y="110"/>
                  <a:pt x="189" y="110"/>
                </a:cubicBezTo>
                <a:cubicBezTo>
                  <a:pt x="189" y="110"/>
                  <a:pt x="189" y="111"/>
                  <a:pt x="190" y="111"/>
                </a:cubicBezTo>
                <a:cubicBezTo>
                  <a:pt x="190" y="110"/>
                  <a:pt x="189" y="110"/>
                  <a:pt x="189" y="110"/>
                </a:cubicBezTo>
                <a:close/>
                <a:moveTo>
                  <a:pt x="189" y="116"/>
                </a:moveTo>
                <a:cubicBezTo>
                  <a:pt x="190" y="116"/>
                  <a:pt x="191" y="117"/>
                  <a:pt x="192" y="116"/>
                </a:cubicBezTo>
                <a:cubicBezTo>
                  <a:pt x="191" y="116"/>
                  <a:pt x="190" y="116"/>
                  <a:pt x="189" y="116"/>
                </a:cubicBezTo>
                <a:close/>
                <a:moveTo>
                  <a:pt x="175" y="85"/>
                </a:moveTo>
                <a:cubicBezTo>
                  <a:pt x="174" y="85"/>
                  <a:pt x="176" y="86"/>
                  <a:pt x="175" y="85"/>
                </a:cubicBezTo>
                <a:close/>
                <a:moveTo>
                  <a:pt x="188" y="110"/>
                </a:moveTo>
                <a:cubicBezTo>
                  <a:pt x="188" y="110"/>
                  <a:pt x="187" y="110"/>
                  <a:pt x="186" y="110"/>
                </a:cubicBezTo>
                <a:cubicBezTo>
                  <a:pt x="184" y="110"/>
                  <a:pt x="182" y="110"/>
                  <a:pt x="180" y="111"/>
                </a:cubicBezTo>
                <a:cubicBezTo>
                  <a:pt x="179" y="110"/>
                  <a:pt x="177" y="110"/>
                  <a:pt x="175" y="111"/>
                </a:cubicBezTo>
                <a:cubicBezTo>
                  <a:pt x="175" y="110"/>
                  <a:pt x="175" y="111"/>
                  <a:pt x="175" y="110"/>
                </a:cubicBezTo>
                <a:cubicBezTo>
                  <a:pt x="172" y="111"/>
                  <a:pt x="169" y="110"/>
                  <a:pt x="166" y="111"/>
                </a:cubicBezTo>
                <a:cubicBezTo>
                  <a:pt x="169" y="112"/>
                  <a:pt x="173" y="111"/>
                  <a:pt x="175" y="112"/>
                </a:cubicBezTo>
                <a:cubicBezTo>
                  <a:pt x="172" y="112"/>
                  <a:pt x="168" y="111"/>
                  <a:pt x="164" y="113"/>
                </a:cubicBezTo>
                <a:cubicBezTo>
                  <a:pt x="167" y="113"/>
                  <a:pt x="169" y="113"/>
                  <a:pt x="172" y="112"/>
                </a:cubicBezTo>
                <a:cubicBezTo>
                  <a:pt x="177" y="113"/>
                  <a:pt x="183" y="112"/>
                  <a:pt x="189" y="112"/>
                </a:cubicBezTo>
                <a:cubicBezTo>
                  <a:pt x="187" y="111"/>
                  <a:pt x="186" y="111"/>
                  <a:pt x="184" y="112"/>
                </a:cubicBezTo>
                <a:cubicBezTo>
                  <a:pt x="181" y="111"/>
                  <a:pt x="179" y="112"/>
                  <a:pt x="176" y="111"/>
                </a:cubicBezTo>
                <a:cubicBezTo>
                  <a:pt x="180" y="111"/>
                  <a:pt x="184" y="111"/>
                  <a:pt x="188" y="111"/>
                </a:cubicBezTo>
                <a:cubicBezTo>
                  <a:pt x="188" y="111"/>
                  <a:pt x="188" y="110"/>
                  <a:pt x="188" y="110"/>
                </a:cubicBezTo>
                <a:close/>
                <a:moveTo>
                  <a:pt x="176" y="112"/>
                </a:moveTo>
                <a:cubicBezTo>
                  <a:pt x="176" y="111"/>
                  <a:pt x="175" y="112"/>
                  <a:pt x="176" y="112"/>
                </a:cubicBezTo>
                <a:close/>
                <a:moveTo>
                  <a:pt x="191" y="117"/>
                </a:moveTo>
                <a:cubicBezTo>
                  <a:pt x="191" y="117"/>
                  <a:pt x="191" y="118"/>
                  <a:pt x="191" y="117"/>
                </a:cubicBezTo>
                <a:cubicBezTo>
                  <a:pt x="191" y="117"/>
                  <a:pt x="191" y="117"/>
                  <a:pt x="191" y="117"/>
                </a:cubicBezTo>
                <a:close/>
                <a:moveTo>
                  <a:pt x="172" y="86"/>
                </a:moveTo>
                <a:cubicBezTo>
                  <a:pt x="172" y="87"/>
                  <a:pt x="172" y="87"/>
                  <a:pt x="172" y="87"/>
                </a:cubicBezTo>
                <a:cubicBezTo>
                  <a:pt x="173" y="87"/>
                  <a:pt x="173" y="87"/>
                  <a:pt x="174" y="87"/>
                </a:cubicBezTo>
                <a:cubicBezTo>
                  <a:pt x="173" y="86"/>
                  <a:pt x="173" y="86"/>
                  <a:pt x="172" y="86"/>
                </a:cubicBezTo>
                <a:close/>
                <a:moveTo>
                  <a:pt x="189" y="117"/>
                </a:moveTo>
                <a:cubicBezTo>
                  <a:pt x="189" y="118"/>
                  <a:pt x="190" y="117"/>
                  <a:pt x="189" y="117"/>
                </a:cubicBezTo>
                <a:close/>
                <a:moveTo>
                  <a:pt x="188" y="116"/>
                </a:moveTo>
                <a:cubicBezTo>
                  <a:pt x="188" y="116"/>
                  <a:pt x="188" y="116"/>
                  <a:pt x="188" y="116"/>
                </a:cubicBezTo>
                <a:cubicBezTo>
                  <a:pt x="188" y="116"/>
                  <a:pt x="188" y="117"/>
                  <a:pt x="189" y="116"/>
                </a:cubicBezTo>
                <a:cubicBezTo>
                  <a:pt x="189" y="116"/>
                  <a:pt x="188" y="116"/>
                  <a:pt x="188" y="116"/>
                </a:cubicBezTo>
                <a:close/>
                <a:moveTo>
                  <a:pt x="169" y="85"/>
                </a:moveTo>
                <a:cubicBezTo>
                  <a:pt x="169" y="85"/>
                  <a:pt x="170" y="85"/>
                  <a:pt x="171" y="85"/>
                </a:cubicBezTo>
                <a:cubicBezTo>
                  <a:pt x="171" y="85"/>
                  <a:pt x="171" y="85"/>
                  <a:pt x="171" y="85"/>
                </a:cubicBezTo>
                <a:cubicBezTo>
                  <a:pt x="170" y="85"/>
                  <a:pt x="169" y="84"/>
                  <a:pt x="169" y="85"/>
                </a:cubicBezTo>
                <a:close/>
                <a:moveTo>
                  <a:pt x="186" y="116"/>
                </a:moveTo>
                <a:cubicBezTo>
                  <a:pt x="186" y="117"/>
                  <a:pt x="187" y="116"/>
                  <a:pt x="187" y="116"/>
                </a:cubicBezTo>
                <a:cubicBezTo>
                  <a:pt x="187" y="116"/>
                  <a:pt x="187" y="116"/>
                  <a:pt x="186" y="116"/>
                </a:cubicBezTo>
                <a:close/>
                <a:moveTo>
                  <a:pt x="168" y="81"/>
                </a:moveTo>
                <a:cubicBezTo>
                  <a:pt x="167" y="82"/>
                  <a:pt x="167" y="82"/>
                  <a:pt x="168" y="82"/>
                </a:cubicBezTo>
                <a:cubicBezTo>
                  <a:pt x="168" y="82"/>
                  <a:pt x="168" y="82"/>
                  <a:pt x="168" y="81"/>
                </a:cubicBezTo>
                <a:close/>
                <a:moveTo>
                  <a:pt x="184" y="116"/>
                </a:moveTo>
                <a:cubicBezTo>
                  <a:pt x="184" y="117"/>
                  <a:pt x="185" y="116"/>
                  <a:pt x="185" y="116"/>
                </a:cubicBezTo>
                <a:cubicBezTo>
                  <a:pt x="184" y="116"/>
                  <a:pt x="184" y="116"/>
                  <a:pt x="184" y="116"/>
                </a:cubicBezTo>
                <a:close/>
                <a:moveTo>
                  <a:pt x="182" y="116"/>
                </a:moveTo>
                <a:cubicBezTo>
                  <a:pt x="180" y="116"/>
                  <a:pt x="178" y="116"/>
                  <a:pt x="175" y="116"/>
                </a:cubicBezTo>
                <a:cubicBezTo>
                  <a:pt x="176" y="117"/>
                  <a:pt x="177" y="116"/>
                  <a:pt x="177" y="117"/>
                </a:cubicBezTo>
                <a:cubicBezTo>
                  <a:pt x="179" y="116"/>
                  <a:pt x="181" y="117"/>
                  <a:pt x="183" y="117"/>
                </a:cubicBezTo>
                <a:cubicBezTo>
                  <a:pt x="183" y="116"/>
                  <a:pt x="183" y="116"/>
                  <a:pt x="182" y="116"/>
                </a:cubicBezTo>
                <a:close/>
                <a:moveTo>
                  <a:pt x="166" y="86"/>
                </a:moveTo>
                <a:cubicBezTo>
                  <a:pt x="166" y="86"/>
                  <a:pt x="166" y="86"/>
                  <a:pt x="165" y="86"/>
                </a:cubicBezTo>
                <a:cubicBezTo>
                  <a:pt x="166" y="86"/>
                  <a:pt x="166" y="86"/>
                  <a:pt x="166" y="86"/>
                </a:cubicBezTo>
                <a:close/>
                <a:moveTo>
                  <a:pt x="160" y="78"/>
                </a:moveTo>
                <a:cubicBezTo>
                  <a:pt x="160" y="78"/>
                  <a:pt x="160" y="78"/>
                  <a:pt x="160" y="78"/>
                </a:cubicBezTo>
                <a:cubicBezTo>
                  <a:pt x="159" y="78"/>
                  <a:pt x="160" y="79"/>
                  <a:pt x="160" y="78"/>
                </a:cubicBezTo>
                <a:close/>
                <a:moveTo>
                  <a:pt x="163" y="85"/>
                </a:moveTo>
                <a:cubicBezTo>
                  <a:pt x="163" y="85"/>
                  <a:pt x="163" y="86"/>
                  <a:pt x="163" y="86"/>
                </a:cubicBezTo>
                <a:cubicBezTo>
                  <a:pt x="163" y="85"/>
                  <a:pt x="164" y="85"/>
                  <a:pt x="163" y="85"/>
                </a:cubicBezTo>
                <a:cubicBezTo>
                  <a:pt x="163" y="85"/>
                  <a:pt x="163" y="85"/>
                  <a:pt x="163" y="85"/>
                </a:cubicBezTo>
                <a:close/>
                <a:moveTo>
                  <a:pt x="160" y="82"/>
                </a:moveTo>
                <a:cubicBezTo>
                  <a:pt x="160" y="82"/>
                  <a:pt x="161" y="83"/>
                  <a:pt x="162" y="82"/>
                </a:cubicBezTo>
                <a:cubicBezTo>
                  <a:pt x="161" y="82"/>
                  <a:pt x="161" y="82"/>
                  <a:pt x="160" y="82"/>
                </a:cubicBezTo>
                <a:close/>
                <a:moveTo>
                  <a:pt x="158" y="82"/>
                </a:moveTo>
                <a:cubicBezTo>
                  <a:pt x="158" y="83"/>
                  <a:pt x="157" y="82"/>
                  <a:pt x="157" y="83"/>
                </a:cubicBezTo>
                <a:cubicBezTo>
                  <a:pt x="157" y="83"/>
                  <a:pt x="158" y="83"/>
                  <a:pt x="158" y="84"/>
                </a:cubicBezTo>
                <a:cubicBezTo>
                  <a:pt x="159" y="83"/>
                  <a:pt x="158" y="82"/>
                  <a:pt x="158" y="82"/>
                </a:cubicBezTo>
                <a:close/>
                <a:moveTo>
                  <a:pt x="169" y="105"/>
                </a:moveTo>
                <a:cubicBezTo>
                  <a:pt x="170" y="106"/>
                  <a:pt x="170" y="105"/>
                  <a:pt x="170" y="105"/>
                </a:cubicBezTo>
                <a:cubicBezTo>
                  <a:pt x="170" y="105"/>
                  <a:pt x="170" y="105"/>
                  <a:pt x="169" y="105"/>
                </a:cubicBezTo>
                <a:close/>
                <a:moveTo>
                  <a:pt x="159" y="85"/>
                </a:moveTo>
                <a:cubicBezTo>
                  <a:pt x="159" y="85"/>
                  <a:pt x="159" y="86"/>
                  <a:pt x="159" y="86"/>
                </a:cubicBezTo>
                <a:cubicBezTo>
                  <a:pt x="159" y="86"/>
                  <a:pt x="159" y="86"/>
                  <a:pt x="160" y="86"/>
                </a:cubicBezTo>
                <a:cubicBezTo>
                  <a:pt x="159" y="85"/>
                  <a:pt x="159" y="85"/>
                  <a:pt x="159" y="85"/>
                </a:cubicBezTo>
                <a:cubicBezTo>
                  <a:pt x="159" y="85"/>
                  <a:pt x="159" y="85"/>
                  <a:pt x="159" y="85"/>
                </a:cubicBezTo>
                <a:close/>
                <a:moveTo>
                  <a:pt x="174" y="117"/>
                </a:moveTo>
                <a:cubicBezTo>
                  <a:pt x="174" y="117"/>
                  <a:pt x="174" y="116"/>
                  <a:pt x="174" y="117"/>
                </a:cubicBezTo>
                <a:close/>
                <a:moveTo>
                  <a:pt x="155" y="82"/>
                </a:moveTo>
                <a:cubicBezTo>
                  <a:pt x="155" y="83"/>
                  <a:pt x="156" y="82"/>
                  <a:pt x="155" y="82"/>
                </a:cubicBezTo>
                <a:close/>
                <a:moveTo>
                  <a:pt x="173" y="117"/>
                </a:moveTo>
                <a:cubicBezTo>
                  <a:pt x="173" y="117"/>
                  <a:pt x="173" y="117"/>
                  <a:pt x="174" y="117"/>
                </a:cubicBezTo>
                <a:cubicBezTo>
                  <a:pt x="173" y="117"/>
                  <a:pt x="174" y="116"/>
                  <a:pt x="173" y="116"/>
                </a:cubicBezTo>
                <a:cubicBezTo>
                  <a:pt x="173" y="116"/>
                  <a:pt x="173" y="116"/>
                  <a:pt x="173" y="117"/>
                </a:cubicBezTo>
                <a:close/>
                <a:moveTo>
                  <a:pt x="167" y="105"/>
                </a:moveTo>
                <a:cubicBezTo>
                  <a:pt x="167" y="105"/>
                  <a:pt x="168" y="106"/>
                  <a:pt x="167" y="105"/>
                </a:cubicBezTo>
                <a:cubicBezTo>
                  <a:pt x="167" y="105"/>
                  <a:pt x="167" y="105"/>
                  <a:pt x="167" y="105"/>
                </a:cubicBezTo>
                <a:close/>
                <a:moveTo>
                  <a:pt x="152" y="80"/>
                </a:moveTo>
                <a:cubicBezTo>
                  <a:pt x="152" y="80"/>
                  <a:pt x="151" y="80"/>
                  <a:pt x="151" y="81"/>
                </a:cubicBezTo>
                <a:cubicBezTo>
                  <a:pt x="152" y="81"/>
                  <a:pt x="152" y="80"/>
                  <a:pt x="152" y="81"/>
                </a:cubicBezTo>
                <a:cubicBezTo>
                  <a:pt x="152" y="81"/>
                  <a:pt x="151" y="81"/>
                  <a:pt x="150" y="81"/>
                </a:cubicBezTo>
                <a:cubicBezTo>
                  <a:pt x="151" y="82"/>
                  <a:pt x="153" y="82"/>
                  <a:pt x="154" y="81"/>
                </a:cubicBezTo>
                <a:cubicBezTo>
                  <a:pt x="153" y="81"/>
                  <a:pt x="153" y="81"/>
                  <a:pt x="152" y="80"/>
                </a:cubicBezTo>
                <a:close/>
                <a:moveTo>
                  <a:pt x="153" y="83"/>
                </a:moveTo>
                <a:cubicBezTo>
                  <a:pt x="152" y="83"/>
                  <a:pt x="152" y="82"/>
                  <a:pt x="151" y="83"/>
                </a:cubicBezTo>
                <a:cubicBezTo>
                  <a:pt x="152" y="83"/>
                  <a:pt x="152" y="83"/>
                  <a:pt x="152" y="84"/>
                </a:cubicBezTo>
                <a:cubicBezTo>
                  <a:pt x="153" y="84"/>
                  <a:pt x="153" y="83"/>
                  <a:pt x="154" y="84"/>
                </a:cubicBezTo>
                <a:cubicBezTo>
                  <a:pt x="154" y="84"/>
                  <a:pt x="154" y="84"/>
                  <a:pt x="154" y="84"/>
                </a:cubicBezTo>
                <a:cubicBezTo>
                  <a:pt x="154" y="84"/>
                  <a:pt x="155" y="84"/>
                  <a:pt x="155" y="84"/>
                </a:cubicBezTo>
                <a:cubicBezTo>
                  <a:pt x="155" y="83"/>
                  <a:pt x="154" y="83"/>
                  <a:pt x="153" y="83"/>
                </a:cubicBezTo>
                <a:close/>
                <a:moveTo>
                  <a:pt x="165" y="105"/>
                </a:moveTo>
                <a:cubicBezTo>
                  <a:pt x="165" y="106"/>
                  <a:pt x="166" y="106"/>
                  <a:pt x="166" y="105"/>
                </a:cubicBezTo>
                <a:cubicBezTo>
                  <a:pt x="166" y="105"/>
                  <a:pt x="165" y="105"/>
                  <a:pt x="165" y="105"/>
                </a:cubicBezTo>
                <a:close/>
                <a:moveTo>
                  <a:pt x="170" y="117"/>
                </a:moveTo>
                <a:cubicBezTo>
                  <a:pt x="171" y="117"/>
                  <a:pt x="171" y="117"/>
                  <a:pt x="172" y="117"/>
                </a:cubicBezTo>
                <a:cubicBezTo>
                  <a:pt x="172" y="116"/>
                  <a:pt x="172" y="116"/>
                  <a:pt x="172" y="116"/>
                </a:cubicBezTo>
                <a:cubicBezTo>
                  <a:pt x="171" y="116"/>
                  <a:pt x="170" y="116"/>
                  <a:pt x="170" y="117"/>
                </a:cubicBezTo>
                <a:close/>
                <a:moveTo>
                  <a:pt x="156" y="86"/>
                </a:moveTo>
                <a:cubicBezTo>
                  <a:pt x="155" y="86"/>
                  <a:pt x="156" y="87"/>
                  <a:pt x="156" y="86"/>
                </a:cubicBezTo>
                <a:close/>
                <a:moveTo>
                  <a:pt x="154" y="86"/>
                </a:moveTo>
                <a:cubicBezTo>
                  <a:pt x="154" y="86"/>
                  <a:pt x="154" y="86"/>
                  <a:pt x="154" y="87"/>
                </a:cubicBezTo>
                <a:cubicBezTo>
                  <a:pt x="155" y="87"/>
                  <a:pt x="154" y="86"/>
                  <a:pt x="154" y="86"/>
                </a:cubicBezTo>
                <a:close/>
                <a:moveTo>
                  <a:pt x="150" y="81"/>
                </a:moveTo>
                <a:cubicBezTo>
                  <a:pt x="150" y="81"/>
                  <a:pt x="151" y="81"/>
                  <a:pt x="151" y="80"/>
                </a:cubicBezTo>
                <a:cubicBezTo>
                  <a:pt x="150" y="80"/>
                  <a:pt x="150" y="80"/>
                  <a:pt x="150" y="81"/>
                </a:cubicBezTo>
                <a:close/>
                <a:moveTo>
                  <a:pt x="163" y="106"/>
                </a:moveTo>
                <a:cubicBezTo>
                  <a:pt x="163" y="106"/>
                  <a:pt x="163" y="106"/>
                  <a:pt x="164" y="106"/>
                </a:cubicBezTo>
                <a:cubicBezTo>
                  <a:pt x="164" y="105"/>
                  <a:pt x="163" y="105"/>
                  <a:pt x="163" y="106"/>
                </a:cubicBezTo>
                <a:close/>
                <a:moveTo>
                  <a:pt x="169" y="117"/>
                </a:moveTo>
                <a:cubicBezTo>
                  <a:pt x="169" y="117"/>
                  <a:pt x="170" y="117"/>
                  <a:pt x="169" y="117"/>
                </a:cubicBezTo>
                <a:close/>
                <a:moveTo>
                  <a:pt x="153" y="86"/>
                </a:moveTo>
                <a:cubicBezTo>
                  <a:pt x="153" y="86"/>
                  <a:pt x="153" y="86"/>
                  <a:pt x="153" y="86"/>
                </a:cubicBezTo>
                <a:close/>
                <a:moveTo>
                  <a:pt x="151" y="84"/>
                </a:moveTo>
                <a:cubicBezTo>
                  <a:pt x="151" y="84"/>
                  <a:pt x="151" y="84"/>
                  <a:pt x="151" y="83"/>
                </a:cubicBezTo>
                <a:cubicBezTo>
                  <a:pt x="151" y="83"/>
                  <a:pt x="151" y="83"/>
                  <a:pt x="151" y="83"/>
                </a:cubicBezTo>
                <a:cubicBezTo>
                  <a:pt x="151" y="83"/>
                  <a:pt x="150" y="83"/>
                  <a:pt x="151" y="84"/>
                </a:cubicBezTo>
                <a:close/>
                <a:moveTo>
                  <a:pt x="153" y="86"/>
                </a:moveTo>
                <a:cubicBezTo>
                  <a:pt x="152" y="86"/>
                  <a:pt x="153" y="86"/>
                  <a:pt x="153" y="86"/>
                </a:cubicBezTo>
                <a:close/>
                <a:moveTo>
                  <a:pt x="165" y="111"/>
                </a:moveTo>
                <a:cubicBezTo>
                  <a:pt x="165" y="111"/>
                  <a:pt x="165" y="112"/>
                  <a:pt x="166" y="112"/>
                </a:cubicBezTo>
                <a:cubicBezTo>
                  <a:pt x="165" y="111"/>
                  <a:pt x="165" y="111"/>
                  <a:pt x="165" y="111"/>
                </a:cubicBezTo>
                <a:close/>
                <a:moveTo>
                  <a:pt x="162" y="105"/>
                </a:moveTo>
                <a:cubicBezTo>
                  <a:pt x="161" y="106"/>
                  <a:pt x="162" y="106"/>
                  <a:pt x="162" y="105"/>
                </a:cubicBezTo>
                <a:close/>
                <a:moveTo>
                  <a:pt x="149" y="82"/>
                </a:moveTo>
                <a:cubicBezTo>
                  <a:pt x="149" y="82"/>
                  <a:pt x="149" y="82"/>
                  <a:pt x="148" y="82"/>
                </a:cubicBezTo>
                <a:cubicBezTo>
                  <a:pt x="148" y="82"/>
                  <a:pt x="148" y="82"/>
                  <a:pt x="149" y="82"/>
                </a:cubicBezTo>
                <a:close/>
                <a:moveTo>
                  <a:pt x="161" y="106"/>
                </a:moveTo>
                <a:cubicBezTo>
                  <a:pt x="161" y="106"/>
                  <a:pt x="161" y="105"/>
                  <a:pt x="161" y="106"/>
                </a:cubicBezTo>
                <a:close/>
                <a:moveTo>
                  <a:pt x="148" y="82"/>
                </a:moveTo>
                <a:cubicBezTo>
                  <a:pt x="148" y="81"/>
                  <a:pt x="148" y="82"/>
                  <a:pt x="148" y="82"/>
                </a:cubicBezTo>
                <a:close/>
                <a:moveTo>
                  <a:pt x="161" y="105"/>
                </a:moveTo>
                <a:cubicBezTo>
                  <a:pt x="160" y="105"/>
                  <a:pt x="161" y="106"/>
                  <a:pt x="161" y="105"/>
                </a:cubicBezTo>
                <a:close/>
                <a:moveTo>
                  <a:pt x="149" y="83"/>
                </a:moveTo>
                <a:cubicBezTo>
                  <a:pt x="148" y="83"/>
                  <a:pt x="149" y="84"/>
                  <a:pt x="149" y="84"/>
                </a:cubicBezTo>
                <a:cubicBezTo>
                  <a:pt x="149" y="84"/>
                  <a:pt x="149" y="84"/>
                  <a:pt x="149" y="84"/>
                </a:cubicBezTo>
                <a:cubicBezTo>
                  <a:pt x="149" y="83"/>
                  <a:pt x="149" y="84"/>
                  <a:pt x="149" y="83"/>
                </a:cubicBezTo>
                <a:close/>
                <a:moveTo>
                  <a:pt x="149" y="85"/>
                </a:moveTo>
                <a:cubicBezTo>
                  <a:pt x="149" y="85"/>
                  <a:pt x="149" y="85"/>
                  <a:pt x="149" y="85"/>
                </a:cubicBezTo>
                <a:cubicBezTo>
                  <a:pt x="150" y="85"/>
                  <a:pt x="150" y="85"/>
                  <a:pt x="150" y="84"/>
                </a:cubicBezTo>
                <a:cubicBezTo>
                  <a:pt x="149" y="85"/>
                  <a:pt x="149" y="84"/>
                  <a:pt x="149" y="85"/>
                </a:cubicBezTo>
                <a:close/>
                <a:moveTo>
                  <a:pt x="166" y="117"/>
                </a:moveTo>
                <a:cubicBezTo>
                  <a:pt x="166" y="117"/>
                  <a:pt x="166" y="117"/>
                  <a:pt x="167" y="117"/>
                </a:cubicBezTo>
                <a:cubicBezTo>
                  <a:pt x="167" y="117"/>
                  <a:pt x="166" y="117"/>
                  <a:pt x="166" y="117"/>
                </a:cubicBezTo>
                <a:close/>
                <a:moveTo>
                  <a:pt x="163" y="111"/>
                </a:moveTo>
                <a:cubicBezTo>
                  <a:pt x="163" y="112"/>
                  <a:pt x="164" y="112"/>
                  <a:pt x="164" y="112"/>
                </a:cubicBezTo>
                <a:cubicBezTo>
                  <a:pt x="163" y="112"/>
                  <a:pt x="163" y="111"/>
                  <a:pt x="163" y="111"/>
                </a:cubicBezTo>
                <a:close/>
                <a:moveTo>
                  <a:pt x="146" y="82"/>
                </a:moveTo>
                <a:cubicBezTo>
                  <a:pt x="147" y="82"/>
                  <a:pt x="147" y="82"/>
                  <a:pt x="148" y="82"/>
                </a:cubicBezTo>
                <a:cubicBezTo>
                  <a:pt x="148" y="82"/>
                  <a:pt x="148" y="82"/>
                  <a:pt x="148" y="82"/>
                </a:cubicBezTo>
                <a:cubicBezTo>
                  <a:pt x="147" y="82"/>
                  <a:pt x="146" y="82"/>
                  <a:pt x="146" y="82"/>
                </a:cubicBezTo>
                <a:close/>
                <a:moveTo>
                  <a:pt x="164" y="113"/>
                </a:moveTo>
                <a:cubicBezTo>
                  <a:pt x="164" y="112"/>
                  <a:pt x="164" y="113"/>
                  <a:pt x="164" y="113"/>
                </a:cubicBezTo>
                <a:close/>
                <a:moveTo>
                  <a:pt x="148" y="83"/>
                </a:moveTo>
                <a:cubicBezTo>
                  <a:pt x="147" y="84"/>
                  <a:pt x="147" y="83"/>
                  <a:pt x="147" y="83"/>
                </a:cubicBezTo>
                <a:cubicBezTo>
                  <a:pt x="147" y="84"/>
                  <a:pt x="147" y="84"/>
                  <a:pt x="148" y="85"/>
                </a:cubicBezTo>
                <a:cubicBezTo>
                  <a:pt x="148" y="84"/>
                  <a:pt x="148" y="84"/>
                  <a:pt x="148" y="83"/>
                </a:cubicBezTo>
                <a:close/>
                <a:moveTo>
                  <a:pt x="159" y="105"/>
                </a:moveTo>
                <a:cubicBezTo>
                  <a:pt x="159" y="105"/>
                  <a:pt x="159" y="105"/>
                  <a:pt x="159" y="105"/>
                </a:cubicBezTo>
                <a:close/>
                <a:moveTo>
                  <a:pt x="160" y="111"/>
                </a:moveTo>
                <a:cubicBezTo>
                  <a:pt x="161" y="112"/>
                  <a:pt x="162" y="112"/>
                  <a:pt x="162" y="112"/>
                </a:cubicBezTo>
                <a:cubicBezTo>
                  <a:pt x="162" y="111"/>
                  <a:pt x="162" y="111"/>
                  <a:pt x="162" y="111"/>
                </a:cubicBezTo>
                <a:cubicBezTo>
                  <a:pt x="162" y="111"/>
                  <a:pt x="161" y="111"/>
                  <a:pt x="160" y="111"/>
                </a:cubicBezTo>
                <a:close/>
                <a:moveTo>
                  <a:pt x="163" y="113"/>
                </a:moveTo>
                <a:cubicBezTo>
                  <a:pt x="163" y="113"/>
                  <a:pt x="163" y="113"/>
                  <a:pt x="163" y="113"/>
                </a:cubicBezTo>
                <a:cubicBezTo>
                  <a:pt x="163" y="113"/>
                  <a:pt x="163" y="113"/>
                  <a:pt x="163" y="113"/>
                </a:cubicBezTo>
                <a:cubicBezTo>
                  <a:pt x="163" y="113"/>
                  <a:pt x="163" y="112"/>
                  <a:pt x="163" y="112"/>
                </a:cubicBezTo>
                <a:cubicBezTo>
                  <a:pt x="163" y="112"/>
                  <a:pt x="163" y="112"/>
                  <a:pt x="163" y="113"/>
                </a:cubicBezTo>
                <a:close/>
                <a:moveTo>
                  <a:pt x="165" y="117"/>
                </a:moveTo>
                <a:cubicBezTo>
                  <a:pt x="165" y="117"/>
                  <a:pt x="166" y="117"/>
                  <a:pt x="165" y="117"/>
                </a:cubicBezTo>
                <a:cubicBezTo>
                  <a:pt x="165" y="117"/>
                  <a:pt x="165" y="117"/>
                  <a:pt x="165" y="117"/>
                </a:cubicBezTo>
                <a:cubicBezTo>
                  <a:pt x="165" y="117"/>
                  <a:pt x="165" y="117"/>
                  <a:pt x="165" y="117"/>
                </a:cubicBezTo>
                <a:close/>
                <a:moveTo>
                  <a:pt x="159" y="106"/>
                </a:moveTo>
                <a:cubicBezTo>
                  <a:pt x="159" y="106"/>
                  <a:pt x="159" y="105"/>
                  <a:pt x="159" y="106"/>
                </a:cubicBezTo>
                <a:close/>
                <a:moveTo>
                  <a:pt x="165" y="118"/>
                </a:moveTo>
                <a:cubicBezTo>
                  <a:pt x="165" y="119"/>
                  <a:pt x="166" y="119"/>
                  <a:pt x="166" y="118"/>
                </a:cubicBezTo>
                <a:cubicBezTo>
                  <a:pt x="166" y="118"/>
                  <a:pt x="165" y="118"/>
                  <a:pt x="165" y="118"/>
                </a:cubicBezTo>
                <a:close/>
                <a:moveTo>
                  <a:pt x="165" y="117"/>
                </a:moveTo>
                <a:cubicBezTo>
                  <a:pt x="165" y="117"/>
                  <a:pt x="165" y="117"/>
                  <a:pt x="165" y="117"/>
                </a:cubicBezTo>
                <a:close/>
                <a:moveTo>
                  <a:pt x="157" y="105"/>
                </a:moveTo>
                <a:cubicBezTo>
                  <a:pt x="157" y="105"/>
                  <a:pt x="157" y="105"/>
                  <a:pt x="157" y="105"/>
                </a:cubicBezTo>
                <a:cubicBezTo>
                  <a:pt x="157" y="105"/>
                  <a:pt x="158" y="105"/>
                  <a:pt x="158" y="105"/>
                </a:cubicBezTo>
                <a:cubicBezTo>
                  <a:pt x="158" y="105"/>
                  <a:pt x="158" y="105"/>
                  <a:pt x="157" y="105"/>
                </a:cubicBezTo>
                <a:close/>
                <a:moveTo>
                  <a:pt x="146" y="84"/>
                </a:moveTo>
                <a:cubicBezTo>
                  <a:pt x="146" y="85"/>
                  <a:pt x="147" y="84"/>
                  <a:pt x="146" y="84"/>
                </a:cubicBezTo>
                <a:close/>
                <a:moveTo>
                  <a:pt x="147" y="85"/>
                </a:moveTo>
                <a:cubicBezTo>
                  <a:pt x="146" y="85"/>
                  <a:pt x="146" y="85"/>
                  <a:pt x="146" y="85"/>
                </a:cubicBezTo>
                <a:cubicBezTo>
                  <a:pt x="146" y="85"/>
                  <a:pt x="146" y="85"/>
                  <a:pt x="147" y="85"/>
                </a:cubicBezTo>
                <a:close/>
                <a:moveTo>
                  <a:pt x="163" y="118"/>
                </a:moveTo>
                <a:cubicBezTo>
                  <a:pt x="164" y="119"/>
                  <a:pt x="164" y="118"/>
                  <a:pt x="164" y="118"/>
                </a:cubicBezTo>
                <a:cubicBezTo>
                  <a:pt x="164" y="118"/>
                  <a:pt x="164" y="118"/>
                  <a:pt x="163" y="118"/>
                </a:cubicBezTo>
                <a:close/>
                <a:moveTo>
                  <a:pt x="159" y="109"/>
                </a:moveTo>
                <a:cubicBezTo>
                  <a:pt x="158" y="109"/>
                  <a:pt x="159" y="110"/>
                  <a:pt x="159" y="109"/>
                </a:cubicBezTo>
                <a:cubicBezTo>
                  <a:pt x="159" y="109"/>
                  <a:pt x="159" y="109"/>
                  <a:pt x="159" y="109"/>
                </a:cubicBezTo>
                <a:close/>
                <a:moveTo>
                  <a:pt x="142" y="83"/>
                </a:moveTo>
                <a:cubicBezTo>
                  <a:pt x="143" y="83"/>
                  <a:pt x="144" y="83"/>
                  <a:pt x="145" y="83"/>
                </a:cubicBezTo>
                <a:cubicBezTo>
                  <a:pt x="145" y="82"/>
                  <a:pt x="143" y="82"/>
                  <a:pt x="142" y="83"/>
                </a:cubicBezTo>
                <a:close/>
                <a:moveTo>
                  <a:pt x="145" y="85"/>
                </a:moveTo>
                <a:cubicBezTo>
                  <a:pt x="145" y="85"/>
                  <a:pt x="145" y="85"/>
                  <a:pt x="145" y="85"/>
                </a:cubicBezTo>
                <a:cubicBezTo>
                  <a:pt x="145" y="85"/>
                  <a:pt x="146" y="85"/>
                  <a:pt x="146" y="85"/>
                </a:cubicBezTo>
                <a:cubicBezTo>
                  <a:pt x="146" y="85"/>
                  <a:pt x="146" y="85"/>
                  <a:pt x="145" y="85"/>
                </a:cubicBezTo>
                <a:cubicBezTo>
                  <a:pt x="145" y="85"/>
                  <a:pt x="145" y="85"/>
                  <a:pt x="145" y="85"/>
                </a:cubicBezTo>
                <a:close/>
                <a:moveTo>
                  <a:pt x="157" y="108"/>
                </a:moveTo>
                <a:cubicBezTo>
                  <a:pt x="156" y="108"/>
                  <a:pt x="155" y="107"/>
                  <a:pt x="154" y="108"/>
                </a:cubicBezTo>
                <a:cubicBezTo>
                  <a:pt x="154" y="109"/>
                  <a:pt x="155" y="108"/>
                  <a:pt x="155" y="109"/>
                </a:cubicBezTo>
                <a:cubicBezTo>
                  <a:pt x="154" y="109"/>
                  <a:pt x="154" y="109"/>
                  <a:pt x="154" y="110"/>
                </a:cubicBezTo>
                <a:cubicBezTo>
                  <a:pt x="154" y="109"/>
                  <a:pt x="155" y="110"/>
                  <a:pt x="156" y="110"/>
                </a:cubicBezTo>
                <a:cubicBezTo>
                  <a:pt x="155" y="109"/>
                  <a:pt x="156" y="108"/>
                  <a:pt x="157" y="109"/>
                </a:cubicBezTo>
                <a:cubicBezTo>
                  <a:pt x="157" y="109"/>
                  <a:pt x="156" y="109"/>
                  <a:pt x="156" y="109"/>
                </a:cubicBezTo>
                <a:cubicBezTo>
                  <a:pt x="157" y="109"/>
                  <a:pt x="157" y="110"/>
                  <a:pt x="158" y="110"/>
                </a:cubicBezTo>
                <a:cubicBezTo>
                  <a:pt x="158" y="109"/>
                  <a:pt x="158" y="108"/>
                  <a:pt x="157" y="108"/>
                </a:cubicBezTo>
                <a:close/>
                <a:moveTo>
                  <a:pt x="159" y="112"/>
                </a:moveTo>
                <a:cubicBezTo>
                  <a:pt x="159" y="112"/>
                  <a:pt x="160" y="112"/>
                  <a:pt x="160" y="111"/>
                </a:cubicBezTo>
                <a:cubicBezTo>
                  <a:pt x="159" y="111"/>
                  <a:pt x="159" y="111"/>
                  <a:pt x="159" y="112"/>
                </a:cubicBezTo>
                <a:close/>
                <a:moveTo>
                  <a:pt x="162" y="119"/>
                </a:moveTo>
                <a:cubicBezTo>
                  <a:pt x="162" y="119"/>
                  <a:pt x="163" y="119"/>
                  <a:pt x="163" y="118"/>
                </a:cubicBezTo>
                <a:cubicBezTo>
                  <a:pt x="163" y="118"/>
                  <a:pt x="162" y="118"/>
                  <a:pt x="162" y="119"/>
                </a:cubicBezTo>
                <a:close/>
                <a:moveTo>
                  <a:pt x="158" y="113"/>
                </a:moveTo>
                <a:cubicBezTo>
                  <a:pt x="158" y="113"/>
                  <a:pt x="159" y="113"/>
                  <a:pt x="159" y="113"/>
                </a:cubicBezTo>
                <a:cubicBezTo>
                  <a:pt x="159" y="113"/>
                  <a:pt x="159" y="113"/>
                  <a:pt x="158" y="113"/>
                </a:cubicBezTo>
                <a:close/>
                <a:moveTo>
                  <a:pt x="143" y="84"/>
                </a:moveTo>
                <a:cubicBezTo>
                  <a:pt x="143" y="84"/>
                  <a:pt x="142" y="84"/>
                  <a:pt x="142" y="84"/>
                </a:cubicBezTo>
                <a:cubicBezTo>
                  <a:pt x="142" y="85"/>
                  <a:pt x="143" y="85"/>
                  <a:pt x="143" y="86"/>
                </a:cubicBezTo>
                <a:cubicBezTo>
                  <a:pt x="144" y="86"/>
                  <a:pt x="144" y="86"/>
                  <a:pt x="144" y="85"/>
                </a:cubicBezTo>
                <a:cubicBezTo>
                  <a:pt x="144" y="85"/>
                  <a:pt x="143" y="85"/>
                  <a:pt x="143" y="84"/>
                </a:cubicBezTo>
                <a:close/>
                <a:moveTo>
                  <a:pt x="158" y="112"/>
                </a:moveTo>
                <a:cubicBezTo>
                  <a:pt x="158" y="112"/>
                  <a:pt x="158" y="112"/>
                  <a:pt x="158" y="112"/>
                </a:cubicBezTo>
                <a:cubicBezTo>
                  <a:pt x="158" y="111"/>
                  <a:pt x="158" y="111"/>
                  <a:pt x="158" y="112"/>
                </a:cubicBezTo>
                <a:close/>
                <a:moveTo>
                  <a:pt x="161" y="118"/>
                </a:moveTo>
                <a:cubicBezTo>
                  <a:pt x="161" y="119"/>
                  <a:pt x="162" y="118"/>
                  <a:pt x="162" y="118"/>
                </a:cubicBezTo>
                <a:cubicBezTo>
                  <a:pt x="161" y="118"/>
                  <a:pt x="161" y="118"/>
                  <a:pt x="161" y="118"/>
                </a:cubicBezTo>
                <a:close/>
                <a:moveTo>
                  <a:pt x="141" y="84"/>
                </a:moveTo>
                <a:cubicBezTo>
                  <a:pt x="140" y="84"/>
                  <a:pt x="141" y="84"/>
                  <a:pt x="140" y="85"/>
                </a:cubicBezTo>
                <a:cubicBezTo>
                  <a:pt x="140" y="85"/>
                  <a:pt x="140" y="84"/>
                  <a:pt x="140" y="84"/>
                </a:cubicBezTo>
                <a:cubicBezTo>
                  <a:pt x="139" y="85"/>
                  <a:pt x="140" y="85"/>
                  <a:pt x="140" y="85"/>
                </a:cubicBezTo>
                <a:cubicBezTo>
                  <a:pt x="141" y="86"/>
                  <a:pt x="139" y="86"/>
                  <a:pt x="140" y="86"/>
                </a:cubicBezTo>
                <a:cubicBezTo>
                  <a:pt x="141" y="86"/>
                  <a:pt x="142" y="87"/>
                  <a:pt x="142" y="86"/>
                </a:cubicBezTo>
                <a:cubicBezTo>
                  <a:pt x="142" y="86"/>
                  <a:pt x="141" y="86"/>
                  <a:pt x="141" y="85"/>
                </a:cubicBezTo>
                <a:cubicBezTo>
                  <a:pt x="141" y="85"/>
                  <a:pt x="141" y="85"/>
                  <a:pt x="142" y="85"/>
                </a:cubicBezTo>
                <a:cubicBezTo>
                  <a:pt x="142" y="84"/>
                  <a:pt x="141" y="84"/>
                  <a:pt x="141" y="84"/>
                </a:cubicBezTo>
                <a:close/>
                <a:moveTo>
                  <a:pt x="155" y="111"/>
                </a:moveTo>
                <a:cubicBezTo>
                  <a:pt x="155" y="112"/>
                  <a:pt x="155" y="112"/>
                  <a:pt x="156" y="112"/>
                </a:cubicBezTo>
                <a:cubicBezTo>
                  <a:pt x="156" y="112"/>
                  <a:pt x="155" y="111"/>
                  <a:pt x="155" y="111"/>
                </a:cubicBezTo>
                <a:close/>
                <a:moveTo>
                  <a:pt x="153" y="108"/>
                </a:moveTo>
                <a:cubicBezTo>
                  <a:pt x="152" y="108"/>
                  <a:pt x="150" y="108"/>
                  <a:pt x="148" y="109"/>
                </a:cubicBezTo>
                <a:cubicBezTo>
                  <a:pt x="149" y="109"/>
                  <a:pt x="148" y="109"/>
                  <a:pt x="148" y="110"/>
                </a:cubicBezTo>
                <a:cubicBezTo>
                  <a:pt x="149" y="110"/>
                  <a:pt x="151" y="110"/>
                  <a:pt x="153" y="110"/>
                </a:cubicBezTo>
                <a:cubicBezTo>
                  <a:pt x="153" y="109"/>
                  <a:pt x="154" y="109"/>
                  <a:pt x="153" y="108"/>
                </a:cubicBezTo>
                <a:close/>
                <a:moveTo>
                  <a:pt x="153" y="110"/>
                </a:moveTo>
                <a:cubicBezTo>
                  <a:pt x="153" y="109"/>
                  <a:pt x="153" y="110"/>
                  <a:pt x="153" y="110"/>
                </a:cubicBezTo>
                <a:close/>
                <a:moveTo>
                  <a:pt x="153" y="111"/>
                </a:moveTo>
                <a:cubicBezTo>
                  <a:pt x="153" y="111"/>
                  <a:pt x="153" y="111"/>
                  <a:pt x="153" y="112"/>
                </a:cubicBezTo>
                <a:cubicBezTo>
                  <a:pt x="153" y="112"/>
                  <a:pt x="153" y="112"/>
                  <a:pt x="154" y="112"/>
                </a:cubicBezTo>
                <a:cubicBezTo>
                  <a:pt x="154" y="112"/>
                  <a:pt x="154" y="111"/>
                  <a:pt x="153" y="111"/>
                </a:cubicBezTo>
                <a:close/>
                <a:moveTo>
                  <a:pt x="138" y="85"/>
                </a:moveTo>
                <a:cubicBezTo>
                  <a:pt x="138" y="85"/>
                  <a:pt x="138" y="85"/>
                  <a:pt x="138" y="85"/>
                </a:cubicBezTo>
                <a:cubicBezTo>
                  <a:pt x="139" y="85"/>
                  <a:pt x="139" y="86"/>
                  <a:pt x="140" y="85"/>
                </a:cubicBezTo>
                <a:cubicBezTo>
                  <a:pt x="139" y="85"/>
                  <a:pt x="138" y="85"/>
                  <a:pt x="138" y="85"/>
                </a:cubicBezTo>
                <a:close/>
                <a:moveTo>
                  <a:pt x="139" y="86"/>
                </a:moveTo>
                <a:cubicBezTo>
                  <a:pt x="139" y="87"/>
                  <a:pt x="139" y="87"/>
                  <a:pt x="139" y="87"/>
                </a:cubicBezTo>
                <a:cubicBezTo>
                  <a:pt x="139" y="87"/>
                  <a:pt x="139" y="87"/>
                  <a:pt x="139" y="87"/>
                </a:cubicBezTo>
                <a:cubicBezTo>
                  <a:pt x="139" y="86"/>
                  <a:pt x="139" y="86"/>
                  <a:pt x="139" y="86"/>
                </a:cubicBezTo>
                <a:cubicBezTo>
                  <a:pt x="139" y="86"/>
                  <a:pt x="139" y="86"/>
                  <a:pt x="139" y="86"/>
                </a:cubicBezTo>
                <a:close/>
                <a:moveTo>
                  <a:pt x="148" y="106"/>
                </a:moveTo>
                <a:cubicBezTo>
                  <a:pt x="149" y="106"/>
                  <a:pt x="149" y="106"/>
                  <a:pt x="149" y="106"/>
                </a:cubicBezTo>
                <a:cubicBezTo>
                  <a:pt x="149" y="106"/>
                  <a:pt x="149" y="106"/>
                  <a:pt x="149" y="106"/>
                </a:cubicBezTo>
                <a:cubicBezTo>
                  <a:pt x="149" y="106"/>
                  <a:pt x="148" y="106"/>
                  <a:pt x="148" y="106"/>
                </a:cubicBezTo>
                <a:close/>
                <a:moveTo>
                  <a:pt x="151" y="112"/>
                </a:moveTo>
                <a:cubicBezTo>
                  <a:pt x="151" y="112"/>
                  <a:pt x="152" y="112"/>
                  <a:pt x="152" y="112"/>
                </a:cubicBezTo>
                <a:cubicBezTo>
                  <a:pt x="152" y="112"/>
                  <a:pt x="152" y="112"/>
                  <a:pt x="152" y="111"/>
                </a:cubicBezTo>
                <a:cubicBezTo>
                  <a:pt x="151" y="112"/>
                  <a:pt x="151" y="112"/>
                  <a:pt x="151" y="112"/>
                </a:cubicBezTo>
                <a:close/>
                <a:moveTo>
                  <a:pt x="138" y="86"/>
                </a:moveTo>
                <a:cubicBezTo>
                  <a:pt x="138" y="87"/>
                  <a:pt x="138" y="87"/>
                  <a:pt x="138" y="87"/>
                </a:cubicBezTo>
                <a:cubicBezTo>
                  <a:pt x="138" y="87"/>
                  <a:pt x="138" y="87"/>
                  <a:pt x="138" y="87"/>
                </a:cubicBezTo>
                <a:cubicBezTo>
                  <a:pt x="138" y="86"/>
                  <a:pt x="138" y="86"/>
                  <a:pt x="138" y="86"/>
                </a:cubicBezTo>
                <a:cubicBezTo>
                  <a:pt x="138" y="86"/>
                  <a:pt x="138" y="86"/>
                  <a:pt x="138" y="86"/>
                </a:cubicBezTo>
                <a:close/>
                <a:moveTo>
                  <a:pt x="150" y="113"/>
                </a:moveTo>
                <a:cubicBezTo>
                  <a:pt x="150" y="114"/>
                  <a:pt x="152" y="113"/>
                  <a:pt x="152" y="113"/>
                </a:cubicBezTo>
                <a:cubicBezTo>
                  <a:pt x="152" y="113"/>
                  <a:pt x="151" y="113"/>
                  <a:pt x="150" y="113"/>
                </a:cubicBezTo>
                <a:close/>
                <a:moveTo>
                  <a:pt x="137" y="85"/>
                </a:moveTo>
                <a:cubicBezTo>
                  <a:pt x="137" y="85"/>
                  <a:pt x="137" y="86"/>
                  <a:pt x="137" y="86"/>
                </a:cubicBezTo>
                <a:cubicBezTo>
                  <a:pt x="137" y="85"/>
                  <a:pt x="137" y="85"/>
                  <a:pt x="137" y="85"/>
                </a:cubicBezTo>
                <a:close/>
                <a:moveTo>
                  <a:pt x="147" y="105"/>
                </a:moveTo>
                <a:cubicBezTo>
                  <a:pt x="147" y="106"/>
                  <a:pt x="147" y="105"/>
                  <a:pt x="147" y="105"/>
                </a:cubicBezTo>
                <a:close/>
                <a:moveTo>
                  <a:pt x="150" y="112"/>
                </a:moveTo>
                <a:cubicBezTo>
                  <a:pt x="150" y="112"/>
                  <a:pt x="151" y="112"/>
                  <a:pt x="150" y="112"/>
                </a:cubicBezTo>
                <a:cubicBezTo>
                  <a:pt x="150" y="112"/>
                  <a:pt x="149" y="112"/>
                  <a:pt x="150" y="112"/>
                </a:cubicBezTo>
                <a:close/>
                <a:moveTo>
                  <a:pt x="135" y="86"/>
                </a:moveTo>
                <a:cubicBezTo>
                  <a:pt x="136" y="86"/>
                  <a:pt x="136" y="87"/>
                  <a:pt x="136" y="86"/>
                </a:cubicBezTo>
                <a:cubicBezTo>
                  <a:pt x="136" y="86"/>
                  <a:pt x="135" y="86"/>
                  <a:pt x="135" y="86"/>
                </a:cubicBezTo>
                <a:close/>
                <a:moveTo>
                  <a:pt x="141" y="96"/>
                </a:moveTo>
                <a:cubicBezTo>
                  <a:pt x="140" y="96"/>
                  <a:pt x="142" y="95"/>
                  <a:pt x="141" y="96"/>
                </a:cubicBezTo>
                <a:close/>
                <a:moveTo>
                  <a:pt x="148" y="112"/>
                </a:moveTo>
                <a:cubicBezTo>
                  <a:pt x="148" y="112"/>
                  <a:pt x="148" y="112"/>
                  <a:pt x="149" y="112"/>
                </a:cubicBezTo>
                <a:cubicBezTo>
                  <a:pt x="149" y="112"/>
                  <a:pt x="149" y="112"/>
                  <a:pt x="148" y="112"/>
                </a:cubicBezTo>
                <a:cubicBezTo>
                  <a:pt x="148" y="112"/>
                  <a:pt x="148" y="112"/>
                  <a:pt x="148" y="112"/>
                </a:cubicBezTo>
                <a:close/>
                <a:moveTo>
                  <a:pt x="134" y="86"/>
                </a:moveTo>
                <a:cubicBezTo>
                  <a:pt x="134" y="87"/>
                  <a:pt x="135" y="86"/>
                  <a:pt x="134" y="86"/>
                </a:cubicBezTo>
                <a:close/>
                <a:moveTo>
                  <a:pt x="142" y="109"/>
                </a:moveTo>
                <a:cubicBezTo>
                  <a:pt x="142" y="109"/>
                  <a:pt x="141" y="109"/>
                  <a:pt x="141" y="109"/>
                </a:cubicBezTo>
                <a:cubicBezTo>
                  <a:pt x="139" y="110"/>
                  <a:pt x="137" y="108"/>
                  <a:pt x="135" y="110"/>
                </a:cubicBezTo>
                <a:cubicBezTo>
                  <a:pt x="134" y="110"/>
                  <a:pt x="132" y="109"/>
                  <a:pt x="133" y="111"/>
                </a:cubicBezTo>
                <a:cubicBezTo>
                  <a:pt x="137" y="110"/>
                  <a:pt x="141" y="111"/>
                  <a:pt x="145" y="110"/>
                </a:cubicBezTo>
                <a:cubicBezTo>
                  <a:pt x="145" y="109"/>
                  <a:pt x="146" y="109"/>
                  <a:pt x="146" y="109"/>
                </a:cubicBezTo>
                <a:cubicBezTo>
                  <a:pt x="146" y="109"/>
                  <a:pt x="147" y="109"/>
                  <a:pt x="146" y="108"/>
                </a:cubicBezTo>
                <a:cubicBezTo>
                  <a:pt x="145" y="109"/>
                  <a:pt x="144" y="108"/>
                  <a:pt x="142" y="109"/>
                </a:cubicBezTo>
                <a:close/>
                <a:moveTo>
                  <a:pt x="146" y="110"/>
                </a:moveTo>
                <a:cubicBezTo>
                  <a:pt x="146" y="110"/>
                  <a:pt x="147" y="110"/>
                  <a:pt x="147" y="110"/>
                </a:cubicBezTo>
                <a:cubicBezTo>
                  <a:pt x="147" y="110"/>
                  <a:pt x="146" y="109"/>
                  <a:pt x="146" y="110"/>
                </a:cubicBezTo>
                <a:close/>
                <a:moveTo>
                  <a:pt x="145" y="112"/>
                </a:moveTo>
                <a:cubicBezTo>
                  <a:pt x="144" y="112"/>
                  <a:pt x="144" y="112"/>
                  <a:pt x="143" y="112"/>
                </a:cubicBezTo>
                <a:cubicBezTo>
                  <a:pt x="144" y="113"/>
                  <a:pt x="146" y="113"/>
                  <a:pt x="146" y="112"/>
                </a:cubicBezTo>
                <a:cubicBezTo>
                  <a:pt x="146" y="112"/>
                  <a:pt x="146" y="112"/>
                  <a:pt x="145" y="112"/>
                </a:cubicBezTo>
                <a:close/>
                <a:moveTo>
                  <a:pt x="136" y="96"/>
                </a:moveTo>
                <a:cubicBezTo>
                  <a:pt x="136" y="96"/>
                  <a:pt x="136" y="96"/>
                  <a:pt x="136" y="96"/>
                </a:cubicBezTo>
                <a:cubicBezTo>
                  <a:pt x="137" y="96"/>
                  <a:pt x="136" y="96"/>
                  <a:pt x="136" y="96"/>
                </a:cubicBezTo>
                <a:close/>
                <a:moveTo>
                  <a:pt x="142" y="107"/>
                </a:moveTo>
                <a:cubicBezTo>
                  <a:pt x="142" y="107"/>
                  <a:pt x="142" y="107"/>
                  <a:pt x="142" y="107"/>
                </a:cubicBezTo>
                <a:cubicBezTo>
                  <a:pt x="142" y="107"/>
                  <a:pt x="142" y="107"/>
                  <a:pt x="142" y="106"/>
                </a:cubicBezTo>
                <a:cubicBezTo>
                  <a:pt x="142" y="106"/>
                  <a:pt x="142" y="107"/>
                  <a:pt x="142" y="107"/>
                </a:cubicBezTo>
                <a:close/>
                <a:moveTo>
                  <a:pt x="141" y="107"/>
                </a:moveTo>
                <a:cubicBezTo>
                  <a:pt x="141" y="107"/>
                  <a:pt x="141" y="107"/>
                  <a:pt x="141" y="107"/>
                </a:cubicBezTo>
                <a:cubicBezTo>
                  <a:pt x="141" y="107"/>
                  <a:pt x="141" y="106"/>
                  <a:pt x="141" y="107"/>
                </a:cubicBezTo>
                <a:close/>
                <a:moveTo>
                  <a:pt x="131" y="97"/>
                </a:moveTo>
                <a:cubicBezTo>
                  <a:pt x="132" y="96"/>
                  <a:pt x="133" y="97"/>
                  <a:pt x="135" y="96"/>
                </a:cubicBezTo>
                <a:cubicBezTo>
                  <a:pt x="135" y="96"/>
                  <a:pt x="135" y="96"/>
                  <a:pt x="135" y="96"/>
                </a:cubicBezTo>
                <a:cubicBezTo>
                  <a:pt x="134" y="96"/>
                  <a:pt x="132" y="95"/>
                  <a:pt x="131" y="97"/>
                </a:cubicBezTo>
                <a:close/>
                <a:moveTo>
                  <a:pt x="139" y="107"/>
                </a:moveTo>
                <a:cubicBezTo>
                  <a:pt x="139" y="107"/>
                  <a:pt x="139" y="107"/>
                  <a:pt x="139" y="107"/>
                </a:cubicBezTo>
                <a:close/>
                <a:moveTo>
                  <a:pt x="140" y="113"/>
                </a:moveTo>
                <a:cubicBezTo>
                  <a:pt x="140" y="113"/>
                  <a:pt x="142" y="113"/>
                  <a:pt x="141" y="112"/>
                </a:cubicBezTo>
                <a:cubicBezTo>
                  <a:pt x="141" y="112"/>
                  <a:pt x="140" y="112"/>
                  <a:pt x="140" y="113"/>
                </a:cubicBezTo>
                <a:close/>
                <a:moveTo>
                  <a:pt x="138" y="114"/>
                </a:moveTo>
                <a:cubicBezTo>
                  <a:pt x="138" y="115"/>
                  <a:pt x="140" y="114"/>
                  <a:pt x="140" y="114"/>
                </a:cubicBezTo>
                <a:cubicBezTo>
                  <a:pt x="140" y="114"/>
                  <a:pt x="139" y="114"/>
                  <a:pt x="138" y="114"/>
                </a:cubicBezTo>
                <a:close/>
                <a:moveTo>
                  <a:pt x="141" y="120"/>
                </a:moveTo>
                <a:cubicBezTo>
                  <a:pt x="142" y="120"/>
                  <a:pt x="143" y="119"/>
                  <a:pt x="143" y="120"/>
                </a:cubicBezTo>
                <a:cubicBezTo>
                  <a:pt x="143" y="119"/>
                  <a:pt x="143" y="119"/>
                  <a:pt x="143" y="119"/>
                </a:cubicBezTo>
                <a:cubicBezTo>
                  <a:pt x="143" y="119"/>
                  <a:pt x="142" y="119"/>
                  <a:pt x="141" y="120"/>
                </a:cubicBezTo>
                <a:close/>
                <a:moveTo>
                  <a:pt x="139" y="112"/>
                </a:moveTo>
                <a:cubicBezTo>
                  <a:pt x="139" y="112"/>
                  <a:pt x="139" y="113"/>
                  <a:pt x="139" y="113"/>
                </a:cubicBezTo>
                <a:cubicBezTo>
                  <a:pt x="140" y="113"/>
                  <a:pt x="139" y="112"/>
                  <a:pt x="139" y="112"/>
                </a:cubicBezTo>
                <a:close/>
                <a:moveTo>
                  <a:pt x="137" y="113"/>
                </a:moveTo>
                <a:cubicBezTo>
                  <a:pt x="138" y="113"/>
                  <a:pt x="139" y="113"/>
                  <a:pt x="139" y="112"/>
                </a:cubicBezTo>
                <a:cubicBezTo>
                  <a:pt x="138" y="112"/>
                  <a:pt x="137" y="112"/>
                  <a:pt x="137" y="113"/>
                </a:cubicBezTo>
                <a:close/>
                <a:moveTo>
                  <a:pt x="128" y="96"/>
                </a:moveTo>
                <a:cubicBezTo>
                  <a:pt x="128" y="97"/>
                  <a:pt x="129" y="97"/>
                  <a:pt x="130" y="97"/>
                </a:cubicBezTo>
                <a:cubicBezTo>
                  <a:pt x="130" y="96"/>
                  <a:pt x="130" y="96"/>
                  <a:pt x="130" y="96"/>
                </a:cubicBezTo>
                <a:cubicBezTo>
                  <a:pt x="129" y="96"/>
                  <a:pt x="129" y="96"/>
                  <a:pt x="128" y="96"/>
                </a:cubicBezTo>
                <a:close/>
                <a:moveTo>
                  <a:pt x="125" y="90"/>
                </a:moveTo>
                <a:cubicBezTo>
                  <a:pt x="125" y="91"/>
                  <a:pt x="126" y="90"/>
                  <a:pt x="125" y="90"/>
                </a:cubicBezTo>
                <a:close/>
                <a:moveTo>
                  <a:pt x="136" y="114"/>
                </a:moveTo>
                <a:cubicBezTo>
                  <a:pt x="136" y="115"/>
                  <a:pt x="137" y="114"/>
                  <a:pt x="137" y="114"/>
                </a:cubicBezTo>
                <a:cubicBezTo>
                  <a:pt x="137" y="114"/>
                  <a:pt x="136" y="114"/>
                  <a:pt x="136" y="114"/>
                </a:cubicBezTo>
                <a:close/>
                <a:moveTo>
                  <a:pt x="140" y="119"/>
                </a:moveTo>
                <a:cubicBezTo>
                  <a:pt x="139" y="119"/>
                  <a:pt x="140" y="120"/>
                  <a:pt x="140" y="119"/>
                </a:cubicBezTo>
                <a:close/>
                <a:moveTo>
                  <a:pt x="125" y="96"/>
                </a:moveTo>
                <a:cubicBezTo>
                  <a:pt x="126" y="97"/>
                  <a:pt x="127" y="97"/>
                  <a:pt x="127" y="96"/>
                </a:cubicBezTo>
                <a:cubicBezTo>
                  <a:pt x="127" y="96"/>
                  <a:pt x="126" y="96"/>
                  <a:pt x="125" y="96"/>
                </a:cubicBezTo>
                <a:close/>
                <a:moveTo>
                  <a:pt x="123" y="91"/>
                </a:moveTo>
                <a:cubicBezTo>
                  <a:pt x="123" y="90"/>
                  <a:pt x="123" y="91"/>
                  <a:pt x="123" y="91"/>
                </a:cubicBezTo>
                <a:close/>
                <a:moveTo>
                  <a:pt x="123" y="97"/>
                </a:moveTo>
                <a:cubicBezTo>
                  <a:pt x="124" y="97"/>
                  <a:pt x="125" y="97"/>
                  <a:pt x="125" y="97"/>
                </a:cubicBezTo>
                <a:cubicBezTo>
                  <a:pt x="125" y="96"/>
                  <a:pt x="125" y="96"/>
                  <a:pt x="125" y="96"/>
                </a:cubicBezTo>
                <a:cubicBezTo>
                  <a:pt x="124" y="96"/>
                  <a:pt x="124" y="96"/>
                  <a:pt x="123" y="97"/>
                </a:cubicBezTo>
                <a:close/>
                <a:moveTo>
                  <a:pt x="134" y="114"/>
                </a:moveTo>
                <a:cubicBezTo>
                  <a:pt x="134" y="113"/>
                  <a:pt x="134" y="113"/>
                  <a:pt x="134" y="113"/>
                </a:cubicBezTo>
                <a:cubicBezTo>
                  <a:pt x="134" y="113"/>
                  <a:pt x="134" y="113"/>
                  <a:pt x="134" y="113"/>
                </a:cubicBezTo>
                <a:cubicBezTo>
                  <a:pt x="133" y="113"/>
                  <a:pt x="133" y="113"/>
                  <a:pt x="134" y="114"/>
                </a:cubicBezTo>
                <a:close/>
                <a:moveTo>
                  <a:pt x="130" y="110"/>
                </a:moveTo>
                <a:cubicBezTo>
                  <a:pt x="130" y="110"/>
                  <a:pt x="131" y="110"/>
                  <a:pt x="131" y="109"/>
                </a:cubicBezTo>
                <a:cubicBezTo>
                  <a:pt x="130" y="109"/>
                  <a:pt x="129" y="110"/>
                  <a:pt x="127" y="110"/>
                </a:cubicBezTo>
                <a:cubicBezTo>
                  <a:pt x="127" y="111"/>
                  <a:pt x="127" y="111"/>
                  <a:pt x="127" y="111"/>
                </a:cubicBezTo>
                <a:cubicBezTo>
                  <a:pt x="128" y="111"/>
                  <a:pt x="128" y="111"/>
                  <a:pt x="129" y="111"/>
                </a:cubicBezTo>
                <a:cubicBezTo>
                  <a:pt x="129" y="111"/>
                  <a:pt x="128" y="111"/>
                  <a:pt x="128" y="110"/>
                </a:cubicBezTo>
                <a:cubicBezTo>
                  <a:pt x="129" y="110"/>
                  <a:pt x="130" y="110"/>
                  <a:pt x="130" y="110"/>
                </a:cubicBezTo>
                <a:cubicBezTo>
                  <a:pt x="130" y="111"/>
                  <a:pt x="129" y="110"/>
                  <a:pt x="129" y="111"/>
                </a:cubicBezTo>
                <a:cubicBezTo>
                  <a:pt x="130" y="111"/>
                  <a:pt x="130" y="111"/>
                  <a:pt x="130" y="111"/>
                </a:cubicBezTo>
                <a:cubicBezTo>
                  <a:pt x="131" y="111"/>
                  <a:pt x="132" y="111"/>
                  <a:pt x="132" y="110"/>
                </a:cubicBezTo>
                <a:cubicBezTo>
                  <a:pt x="131" y="110"/>
                  <a:pt x="131" y="110"/>
                  <a:pt x="130" y="110"/>
                </a:cubicBezTo>
                <a:close/>
                <a:moveTo>
                  <a:pt x="131" y="113"/>
                </a:moveTo>
                <a:cubicBezTo>
                  <a:pt x="131" y="113"/>
                  <a:pt x="131" y="113"/>
                  <a:pt x="131" y="114"/>
                </a:cubicBezTo>
                <a:cubicBezTo>
                  <a:pt x="132" y="113"/>
                  <a:pt x="133" y="113"/>
                  <a:pt x="133" y="113"/>
                </a:cubicBezTo>
                <a:cubicBezTo>
                  <a:pt x="132" y="113"/>
                  <a:pt x="131" y="112"/>
                  <a:pt x="131" y="113"/>
                </a:cubicBezTo>
                <a:close/>
                <a:moveTo>
                  <a:pt x="132" y="114"/>
                </a:moveTo>
                <a:cubicBezTo>
                  <a:pt x="132" y="114"/>
                  <a:pt x="132" y="115"/>
                  <a:pt x="132" y="115"/>
                </a:cubicBezTo>
                <a:cubicBezTo>
                  <a:pt x="132" y="115"/>
                  <a:pt x="132" y="115"/>
                  <a:pt x="133" y="115"/>
                </a:cubicBezTo>
                <a:cubicBezTo>
                  <a:pt x="133" y="114"/>
                  <a:pt x="133" y="114"/>
                  <a:pt x="132" y="114"/>
                </a:cubicBezTo>
                <a:cubicBezTo>
                  <a:pt x="132" y="114"/>
                  <a:pt x="132" y="114"/>
                  <a:pt x="132" y="114"/>
                </a:cubicBezTo>
                <a:close/>
                <a:moveTo>
                  <a:pt x="122" y="97"/>
                </a:moveTo>
                <a:cubicBezTo>
                  <a:pt x="122" y="97"/>
                  <a:pt x="123" y="97"/>
                  <a:pt x="122" y="97"/>
                </a:cubicBezTo>
                <a:close/>
                <a:moveTo>
                  <a:pt x="122" y="99"/>
                </a:moveTo>
                <a:cubicBezTo>
                  <a:pt x="121" y="99"/>
                  <a:pt x="121" y="98"/>
                  <a:pt x="121" y="98"/>
                </a:cubicBezTo>
                <a:cubicBezTo>
                  <a:pt x="121" y="98"/>
                  <a:pt x="121" y="99"/>
                  <a:pt x="122" y="99"/>
                </a:cubicBezTo>
                <a:close/>
                <a:moveTo>
                  <a:pt x="128" y="114"/>
                </a:moveTo>
                <a:cubicBezTo>
                  <a:pt x="129" y="114"/>
                  <a:pt x="129" y="114"/>
                  <a:pt x="129" y="114"/>
                </a:cubicBezTo>
                <a:cubicBezTo>
                  <a:pt x="129" y="114"/>
                  <a:pt x="129" y="113"/>
                  <a:pt x="128" y="114"/>
                </a:cubicBezTo>
                <a:close/>
                <a:moveTo>
                  <a:pt x="126" y="112"/>
                </a:moveTo>
                <a:cubicBezTo>
                  <a:pt x="128" y="111"/>
                  <a:pt x="126" y="109"/>
                  <a:pt x="124" y="111"/>
                </a:cubicBezTo>
                <a:cubicBezTo>
                  <a:pt x="124" y="110"/>
                  <a:pt x="124" y="110"/>
                  <a:pt x="123" y="110"/>
                </a:cubicBezTo>
                <a:cubicBezTo>
                  <a:pt x="123" y="110"/>
                  <a:pt x="123" y="110"/>
                  <a:pt x="122" y="110"/>
                </a:cubicBezTo>
                <a:cubicBezTo>
                  <a:pt x="122" y="111"/>
                  <a:pt x="121" y="111"/>
                  <a:pt x="121" y="112"/>
                </a:cubicBezTo>
                <a:cubicBezTo>
                  <a:pt x="122" y="111"/>
                  <a:pt x="124" y="112"/>
                  <a:pt x="126" y="112"/>
                </a:cubicBezTo>
                <a:close/>
                <a:moveTo>
                  <a:pt x="124" y="114"/>
                </a:moveTo>
                <a:cubicBezTo>
                  <a:pt x="125" y="114"/>
                  <a:pt x="125" y="114"/>
                  <a:pt x="125" y="115"/>
                </a:cubicBezTo>
                <a:cubicBezTo>
                  <a:pt x="125" y="114"/>
                  <a:pt x="126" y="114"/>
                  <a:pt x="126" y="114"/>
                </a:cubicBezTo>
                <a:cubicBezTo>
                  <a:pt x="125" y="113"/>
                  <a:pt x="127" y="113"/>
                  <a:pt x="127" y="112"/>
                </a:cubicBezTo>
                <a:cubicBezTo>
                  <a:pt x="126" y="113"/>
                  <a:pt x="125" y="113"/>
                  <a:pt x="124" y="114"/>
                </a:cubicBezTo>
                <a:close/>
                <a:moveTo>
                  <a:pt x="129" y="120"/>
                </a:moveTo>
                <a:cubicBezTo>
                  <a:pt x="129" y="121"/>
                  <a:pt x="130" y="120"/>
                  <a:pt x="130" y="120"/>
                </a:cubicBezTo>
                <a:cubicBezTo>
                  <a:pt x="130" y="120"/>
                  <a:pt x="130" y="120"/>
                  <a:pt x="129" y="120"/>
                </a:cubicBezTo>
                <a:close/>
                <a:moveTo>
                  <a:pt x="126" y="115"/>
                </a:moveTo>
                <a:cubicBezTo>
                  <a:pt x="126" y="115"/>
                  <a:pt x="127" y="115"/>
                  <a:pt x="126" y="115"/>
                </a:cubicBezTo>
                <a:close/>
                <a:moveTo>
                  <a:pt x="68" y="7"/>
                </a:moveTo>
                <a:cubicBezTo>
                  <a:pt x="69" y="7"/>
                  <a:pt x="68" y="7"/>
                  <a:pt x="68" y="7"/>
                </a:cubicBezTo>
                <a:close/>
                <a:moveTo>
                  <a:pt x="68" y="7"/>
                </a:moveTo>
                <a:cubicBezTo>
                  <a:pt x="68" y="7"/>
                  <a:pt x="68" y="7"/>
                  <a:pt x="68" y="7"/>
                </a:cubicBezTo>
                <a:close/>
                <a:moveTo>
                  <a:pt x="128" y="120"/>
                </a:moveTo>
                <a:cubicBezTo>
                  <a:pt x="128" y="121"/>
                  <a:pt x="129" y="120"/>
                  <a:pt x="128" y="120"/>
                </a:cubicBezTo>
                <a:close/>
                <a:moveTo>
                  <a:pt x="123" y="115"/>
                </a:moveTo>
                <a:cubicBezTo>
                  <a:pt x="123" y="114"/>
                  <a:pt x="123" y="114"/>
                  <a:pt x="123" y="113"/>
                </a:cubicBezTo>
                <a:cubicBezTo>
                  <a:pt x="123" y="114"/>
                  <a:pt x="122" y="114"/>
                  <a:pt x="122" y="114"/>
                </a:cubicBezTo>
                <a:cubicBezTo>
                  <a:pt x="123" y="115"/>
                  <a:pt x="121" y="115"/>
                  <a:pt x="122" y="115"/>
                </a:cubicBezTo>
                <a:cubicBezTo>
                  <a:pt x="122" y="115"/>
                  <a:pt x="124" y="116"/>
                  <a:pt x="124" y="115"/>
                </a:cubicBezTo>
                <a:cubicBezTo>
                  <a:pt x="123" y="115"/>
                  <a:pt x="123" y="115"/>
                  <a:pt x="123" y="115"/>
                </a:cubicBezTo>
                <a:close/>
                <a:moveTo>
                  <a:pt x="120" y="114"/>
                </a:moveTo>
                <a:cubicBezTo>
                  <a:pt x="121" y="114"/>
                  <a:pt x="122" y="115"/>
                  <a:pt x="122" y="114"/>
                </a:cubicBezTo>
                <a:cubicBezTo>
                  <a:pt x="121" y="114"/>
                  <a:pt x="121" y="114"/>
                  <a:pt x="120" y="114"/>
                </a:cubicBezTo>
                <a:close/>
                <a:moveTo>
                  <a:pt x="117" y="111"/>
                </a:moveTo>
                <a:cubicBezTo>
                  <a:pt x="117" y="111"/>
                  <a:pt x="116" y="111"/>
                  <a:pt x="115" y="112"/>
                </a:cubicBezTo>
                <a:cubicBezTo>
                  <a:pt x="116" y="113"/>
                  <a:pt x="117" y="112"/>
                  <a:pt x="117" y="112"/>
                </a:cubicBezTo>
                <a:cubicBezTo>
                  <a:pt x="118" y="112"/>
                  <a:pt x="118" y="112"/>
                  <a:pt x="119" y="112"/>
                </a:cubicBezTo>
                <a:cubicBezTo>
                  <a:pt x="119" y="111"/>
                  <a:pt x="119" y="111"/>
                  <a:pt x="119" y="110"/>
                </a:cubicBezTo>
                <a:cubicBezTo>
                  <a:pt x="118" y="111"/>
                  <a:pt x="118" y="111"/>
                  <a:pt x="117" y="111"/>
                </a:cubicBezTo>
                <a:close/>
                <a:moveTo>
                  <a:pt x="120" y="113"/>
                </a:moveTo>
                <a:cubicBezTo>
                  <a:pt x="120" y="113"/>
                  <a:pt x="120" y="114"/>
                  <a:pt x="120" y="114"/>
                </a:cubicBezTo>
                <a:cubicBezTo>
                  <a:pt x="120" y="114"/>
                  <a:pt x="120" y="113"/>
                  <a:pt x="120" y="113"/>
                </a:cubicBezTo>
                <a:cubicBezTo>
                  <a:pt x="120" y="113"/>
                  <a:pt x="120" y="113"/>
                  <a:pt x="120" y="113"/>
                </a:cubicBezTo>
                <a:cubicBezTo>
                  <a:pt x="120" y="113"/>
                  <a:pt x="120" y="113"/>
                  <a:pt x="120" y="113"/>
                </a:cubicBezTo>
                <a:close/>
                <a:moveTo>
                  <a:pt x="118" y="115"/>
                </a:moveTo>
                <a:cubicBezTo>
                  <a:pt x="118" y="116"/>
                  <a:pt x="119" y="116"/>
                  <a:pt x="119" y="116"/>
                </a:cubicBezTo>
                <a:cubicBezTo>
                  <a:pt x="119" y="115"/>
                  <a:pt x="118" y="115"/>
                  <a:pt x="118" y="115"/>
                </a:cubicBezTo>
                <a:close/>
                <a:moveTo>
                  <a:pt x="117" y="114"/>
                </a:moveTo>
                <a:cubicBezTo>
                  <a:pt x="117" y="114"/>
                  <a:pt x="117" y="114"/>
                  <a:pt x="117" y="114"/>
                </a:cubicBezTo>
                <a:cubicBezTo>
                  <a:pt x="117" y="114"/>
                  <a:pt x="117" y="114"/>
                  <a:pt x="117" y="113"/>
                </a:cubicBezTo>
                <a:cubicBezTo>
                  <a:pt x="117" y="114"/>
                  <a:pt x="117" y="114"/>
                  <a:pt x="117" y="114"/>
                </a:cubicBezTo>
                <a:close/>
                <a:moveTo>
                  <a:pt x="114" y="113"/>
                </a:moveTo>
                <a:cubicBezTo>
                  <a:pt x="114" y="114"/>
                  <a:pt x="114" y="114"/>
                  <a:pt x="114" y="115"/>
                </a:cubicBezTo>
                <a:cubicBezTo>
                  <a:pt x="115" y="114"/>
                  <a:pt x="115" y="115"/>
                  <a:pt x="115" y="114"/>
                </a:cubicBezTo>
                <a:cubicBezTo>
                  <a:pt x="115" y="114"/>
                  <a:pt x="115" y="113"/>
                  <a:pt x="114" y="113"/>
                </a:cubicBezTo>
                <a:close/>
                <a:moveTo>
                  <a:pt x="113" y="112"/>
                </a:moveTo>
                <a:cubicBezTo>
                  <a:pt x="113" y="112"/>
                  <a:pt x="114" y="112"/>
                  <a:pt x="114" y="112"/>
                </a:cubicBezTo>
                <a:cubicBezTo>
                  <a:pt x="114" y="112"/>
                  <a:pt x="114" y="112"/>
                  <a:pt x="113" y="111"/>
                </a:cubicBezTo>
                <a:cubicBezTo>
                  <a:pt x="113" y="111"/>
                  <a:pt x="113" y="112"/>
                  <a:pt x="113" y="112"/>
                </a:cubicBezTo>
                <a:close/>
                <a:moveTo>
                  <a:pt x="106" y="100"/>
                </a:moveTo>
                <a:cubicBezTo>
                  <a:pt x="106" y="100"/>
                  <a:pt x="107" y="100"/>
                  <a:pt x="106" y="100"/>
                </a:cubicBezTo>
                <a:close/>
                <a:moveTo>
                  <a:pt x="111" y="114"/>
                </a:moveTo>
                <a:cubicBezTo>
                  <a:pt x="112" y="114"/>
                  <a:pt x="112" y="115"/>
                  <a:pt x="113" y="115"/>
                </a:cubicBezTo>
                <a:cubicBezTo>
                  <a:pt x="113" y="114"/>
                  <a:pt x="113" y="114"/>
                  <a:pt x="113" y="113"/>
                </a:cubicBezTo>
                <a:cubicBezTo>
                  <a:pt x="113" y="113"/>
                  <a:pt x="112" y="113"/>
                  <a:pt x="111" y="114"/>
                </a:cubicBezTo>
                <a:close/>
                <a:moveTo>
                  <a:pt x="112" y="112"/>
                </a:moveTo>
                <a:cubicBezTo>
                  <a:pt x="112" y="112"/>
                  <a:pt x="111" y="112"/>
                  <a:pt x="111" y="112"/>
                </a:cubicBezTo>
                <a:cubicBezTo>
                  <a:pt x="112" y="113"/>
                  <a:pt x="112" y="113"/>
                  <a:pt x="113" y="113"/>
                </a:cubicBezTo>
                <a:cubicBezTo>
                  <a:pt x="113" y="112"/>
                  <a:pt x="112" y="112"/>
                  <a:pt x="112" y="112"/>
                </a:cubicBezTo>
                <a:close/>
                <a:moveTo>
                  <a:pt x="109" y="115"/>
                </a:moveTo>
                <a:cubicBezTo>
                  <a:pt x="109" y="115"/>
                  <a:pt x="110" y="115"/>
                  <a:pt x="110" y="115"/>
                </a:cubicBezTo>
                <a:cubicBezTo>
                  <a:pt x="110" y="115"/>
                  <a:pt x="110" y="115"/>
                  <a:pt x="110" y="114"/>
                </a:cubicBezTo>
                <a:cubicBezTo>
                  <a:pt x="110" y="115"/>
                  <a:pt x="110" y="114"/>
                  <a:pt x="109" y="115"/>
                </a:cubicBezTo>
                <a:close/>
                <a:moveTo>
                  <a:pt x="109" y="115"/>
                </a:moveTo>
                <a:cubicBezTo>
                  <a:pt x="109" y="115"/>
                  <a:pt x="109" y="115"/>
                  <a:pt x="109" y="115"/>
                </a:cubicBezTo>
                <a:close/>
                <a:moveTo>
                  <a:pt x="106" y="115"/>
                </a:moveTo>
                <a:cubicBezTo>
                  <a:pt x="106" y="115"/>
                  <a:pt x="106" y="115"/>
                  <a:pt x="107" y="115"/>
                </a:cubicBezTo>
                <a:cubicBezTo>
                  <a:pt x="107" y="115"/>
                  <a:pt x="107" y="114"/>
                  <a:pt x="107" y="114"/>
                </a:cubicBezTo>
                <a:cubicBezTo>
                  <a:pt x="106" y="114"/>
                  <a:pt x="106" y="114"/>
                  <a:pt x="106" y="115"/>
                </a:cubicBezTo>
                <a:close/>
                <a:moveTo>
                  <a:pt x="106" y="116"/>
                </a:moveTo>
                <a:cubicBezTo>
                  <a:pt x="107" y="116"/>
                  <a:pt x="108" y="117"/>
                  <a:pt x="108" y="116"/>
                </a:cubicBezTo>
                <a:cubicBezTo>
                  <a:pt x="107" y="116"/>
                  <a:pt x="106" y="116"/>
                  <a:pt x="106" y="116"/>
                </a:cubicBezTo>
                <a:close/>
                <a:moveTo>
                  <a:pt x="106" y="115"/>
                </a:moveTo>
                <a:cubicBezTo>
                  <a:pt x="105" y="114"/>
                  <a:pt x="105" y="115"/>
                  <a:pt x="104" y="115"/>
                </a:cubicBezTo>
                <a:cubicBezTo>
                  <a:pt x="104" y="115"/>
                  <a:pt x="105" y="115"/>
                  <a:pt x="105" y="116"/>
                </a:cubicBezTo>
                <a:cubicBezTo>
                  <a:pt x="105" y="116"/>
                  <a:pt x="104" y="116"/>
                  <a:pt x="104" y="116"/>
                </a:cubicBezTo>
                <a:cubicBezTo>
                  <a:pt x="105" y="117"/>
                  <a:pt x="105" y="116"/>
                  <a:pt x="105" y="116"/>
                </a:cubicBezTo>
                <a:cubicBezTo>
                  <a:pt x="105" y="116"/>
                  <a:pt x="105" y="115"/>
                  <a:pt x="106" y="115"/>
                </a:cubicBezTo>
                <a:close/>
                <a:moveTo>
                  <a:pt x="106" y="116"/>
                </a:moveTo>
                <a:cubicBezTo>
                  <a:pt x="106" y="116"/>
                  <a:pt x="106" y="116"/>
                  <a:pt x="106" y="116"/>
                </a:cubicBezTo>
                <a:cubicBezTo>
                  <a:pt x="106" y="116"/>
                  <a:pt x="105" y="116"/>
                  <a:pt x="105" y="116"/>
                </a:cubicBezTo>
                <a:cubicBezTo>
                  <a:pt x="105" y="116"/>
                  <a:pt x="106" y="116"/>
                  <a:pt x="106" y="116"/>
                </a:cubicBezTo>
                <a:close/>
                <a:moveTo>
                  <a:pt x="104" y="115"/>
                </a:moveTo>
                <a:cubicBezTo>
                  <a:pt x="104" y="115"/>
                  <a:pt x="104" y="115"/>
                  <a:pt x="104" y="115"/>
                </a:cubicBezTo>
                <a:cubicBezTo>
                  <a:pt x="104" y="115"/>
                  <a:pt x="104" y="115"/>
                  <a:pt x="104" y="115"/>
                </a:cubicBezTo>
                <a:cubicBezTo>
                  <a:pt x="104" y="115"/>
                  <a:pt x="104" y="115"/>
                  <a:pt x="104" y="115"/>
                </a:cubicBezTo>
                <a:close/>
                <a:moveTo>
                  <a:pt x="98" y="115"/>
                </a:moveTo>
                <a:cubicBezTo>
                  <a:pt x="99" y="115"/>
                  <a:pt x="99" y="114"/>
                  <a:pt x="99" y="114"/>
                </a:cubicBezTo>
                <a:cubicBezTo>
                  <a:pt x="98" y="114"/>
                  <a:pt x="97" y="114"/>
                  <a:pt x="97" y="115"/>
                </a:cubicBezTo>
                <a:cubicBezTo>
                  <a:pt x="98" y="115"/>
                  <a:pt x="98" y="115"/>
                  <a:pt x="98" y="116"/>
                </a:cubicBezTo>
                <a:cubicBezTo>
                  <a:pt x="100" y="115"/>
                  <a:pt x="101" y="116"/>
                  <a:pt x="102" y="115"/>
                </a:cubicBezTo>
                <a:cubicBezTo>
                  <a:pt x="102" y="115"/>
                  <a:pt x="102" y="115"/>
                  <a:pt x="102" y="115"/>
                </a:cubicBezTo>
                <a:cubicBezTo>
                  <a:pt x="101" y="115"/>
                  <a:pt x="99" y="116"/>
                  <a:pt x="98" y="115"/>
                </a:cubicBezTo>
                <a:close/>
                <a:moveTo>
                  <a:pt x="103" y="116"/>
                </a:moveTo>
                <a:cubicBezTo>
                  <a:pt x="103" y="116"/>
                  <a:pt x="102" y="116"/>
                  <a:pt x="102" y="116"/>
                </a:cubicBezTo>
                <a:cubicBezTo>
                  <a:pt x="102" y="117"/>
                  <a:pt x="103" y="117"/>
                  <a:pt x="103" y="116"/>
                </a:cubicBezTo>
                <a:close/>
                <a:moveTo>
                  <a:pt x="101" y="117"/>
                </a:moveTo>
                <a:cubicBezTo>
                  <a:pt x="101" y="117"/>
                  <a:pt x="102" y="117"/>
                  <a:pt x="102" y="116"/>
                </a:cubicBezTo>
                <a:cubicBezTo>
                  <a:pt x="102" y="116"/>
                  <a:pt x="101" y="116"/>
                  <a:pt x="101" y="117"/>
                </a:cubicBezTo>
                <a:close/>
                <a:moveTo>
                  <a:pt x="98" y="117"/>
                </a:moveTo>
                <a:cubicBezTo>
                  <a:pt x="98" y="117"/>
                  <a:pt x="99" y="117"/>
                  <a:pt x="99" y="116"/>
                </a:cubicBezTo>
                <a:cubicBezTo>
                  <a:pt x="98" y="117"/>
                  <a:pt x="98" y="116"/>
                  <a:pt x="98" y="117"/>
                </a:cubicBezTo>
                <a:close/>
                <a:moveTo>
                  <a:pt x="92" y="116"/>
                </a:moveTo>
                <a:cubicBezTo>
                  <a:pt x="92" y="115"/>
                  <a:pt x="92" y="115"/>
                  <a:pt x="91" y="115"/>
                </a:cubicBezTo>
                <a:cubicBezTo>
                  <a:pt x="91" y="115"/>
                  <a:pt x="90" y="115"/>
                  <a:pt x="90" y="116"/>
                </a:cubicBezTo>
                <a:cubicBezTo>
                  <a:pt x="90" y="116"/>
                  <a:pt x="90" y="117"/>
                  <a:pt x="90" y="117"/>
                </a:cubicBezTo>
                <a:cubicBezTo>
                  <a:pt x="92" y="118"/>
                  <a:pt x="94" y="116"/>
                  <a:pt x="95" y="115"/>
                </a:cubicBezTo>
                <a:cubicBezTo>
                  <a:pt x="96" y="116"/>
                  <a:pt x="96" y="116"/>
                  <a:pt x="97" y="116"/>
                </a:cubicBezTo>
                <a:cubicBezTo>
                  <a:pt x="97" y="114"/>
                  <a:pt x="94" y="115"/>
                  <a:pt x="92" y="116"/>
                </a:cubicBezTo>
                <a:close/>
                <a:moveTo>
                  <a:pt x="92" y="117"/>
                </a:moveTo>
                <a:cubicBezTo>
                  <a:pt x="91" y="117"/>
                  <a:pt x="91" y="117"/>
                  <a:pt x="91" y="117"/>
                </a:cubicBezTo>
                <a:cubicBezTo>
                  <a:pt x="91" y="117"/>
                  <a:pt x="91" y="116"/>
                  <a:pt x="91" y="116"/>
                </a:cubicBezTo>
                <a:cubicBezTo>
                  <a:pt x="91" y="116"/>
                  <a:pt x="91" y="116"/>
                  <a:pt x="92" y="117"/>
                </a:cubicBezTo>
                <a:close/>
                <a:moveTo>
                  <a:pt x="159" y="242"/>
                </a:moveTo>
                <a:cubicBezTo>
                  <a:pt x="159" y="243"/>
                  <a:pt x="159" y="243"/>
                  <a:pt x="160" y="242"/>
                </a:cubicBezTo>
                <a:cubicBezTo>
                  <a:pt x="159" y="242"/>
                  <a:pt x="159" y="242"/>
                  <a:pt x="159" y="242"/>
                </a:cubicBezTo>
                <a:close/>
                <a:moveTo>
                  <a:pt x="94" y="121"/>
                </a:moveTo>
                <a:cubicBezTo>
                  <a:pt x="93" y="121"/>
                  <a:pt x="94" y="122"/>
                  <a:pt x="94" y="121"/>
                </a:cubicBezTo>
                <a:close/>
                <a:moveTo>
                  <a:pt x="157" y="241"/>
                </a:moveTo>
                <a:cubicBezTo>
                  <a:pt x="157" y="242"/>
                  <a:pt x="157" y="242"/>
                  <a:pt x="158" y="241"/>
                </a:cubicBezTo>
                <a:cubicBezTo>
                  <a:pt x="158" y="241"/>
                  <a:pt x="157" y="241"/>
                  <a:pt x="157" y="241"/>
                </a:cubicBezTo>
                <a:close/>
                <a:moveTo>
                  <a:pt x="89" y="115"/>
                </a:moveTo>
                <a:cubicBezTo>
                  <a:pt x="89" y="115"/>
                  <a:pt x="89" y="115"/>
                  <a:pt x="89" y="115"/>
                </a:cubicBezTo>
                <a:cubicBezTo>
                  <a:pt x="89" y="115"/>
                  <a:pt x="88" y="115"/>
                  <a:pt x="89" y="115"/>
                </a:cubicBezTo>
                <a:close/>
                <a:moveTo>
                  <a:pt x="88" y="116"/>
                </a:moveTo>
                <a:cubicBezTo>
                  <a:pt x="88" y="116"/>
                  <a:pt x="88" y="116"/>
                  <a:pt x="88" y="116"/>
                </a:cubicBezTo>
                <a:cubicBezTo>
                  <a:pt x="88" y="116"/>
                  <a:pt x="87" y="116"/>
                  <a:pt x="88" y="116"/>
                </a:cubicBezTo>
                <a:close/>
                <a:moveTo>
                  <a:pt x="92" y="123"/>
                </a:moveTo>
                <a:cubicBezTo>
                  <a:pt x="92" y="123"/>
                  <a:pt x="92" y="123"/>
                  <a:pt x="92" y="123"/>
                </a:cubicBezTo>
                <a:cubicBezTo>
                  <a:pt x="92" y="123"/>
                  <a:pt x="92" y="123"/>
                  <a:pt x="92" y="123"/>
                </a:cubicBezTo>
                <a:cubicBezTo>
                  <a:pt x="92" y="123"/>
                  <a:pt x="92" y="123"/>
                  <a:pt x="92" y="123"/>
                </a:cubicBezTo>
                <a:close/>
                <a:moveTo>
                  <a:pt x="91" y="121"/>
                </a:moveTo>
                <a:cubicBezTo>
                  <a:pt x="90" y="121"/>
                  <a:pt x="90" y="121"/>
                  <a:pt x="89" y="121"/>
                </a:cubicBezTo>
                <a:cubicBezTo>
                  <a:pt x="90" y="122"/>
                  <a:pt x="90" y="122"/>
                  <a:pt x="91" y="122"/>
                </a:cubicBezTo>
                <a:cubicBezTo>
                  <a:pt x="91" y="121"/>
                  <a:pt x="91" y="121"/>
                  <a:pt x="91" y="121"/>
                </a:cubicBezTo>
                <a:close/>
                <a:moveTo>
                  <a:pt x="154" y="242"/>
                </a:moveTo>
                <a:cubicBezTo>
                  <a:pt x="154" y="242"/>
                  <a:pt x="155" y="242"/>
                  <a:pt x="155" y="242"/>
                </a:cubicBezTo>
                <a:cubicBezTo>
                  <a:pt x="155" y="242"/>
                  <a:pt x="154" y="242"/>
                  <a:pt x="154" y="242"/>
                </a:cubicBezTo>
                <a:close/>
                <a:moveTo>
                  <a:pt x="157" y="250"/>
                </a:moveTo>
                <a:cubicBezTo>
                  <a:pt x="158" y="250"/>
                  <a:pt x="158" y="250"/>
                  <a:pt x="159" y="249"/>
                </a:cubicBezTo>
                <a:cubicBezTo>
                  <a:pt x="158" y="249"/>
                  <a:pt x="157" y="249"/>
                  <a:pt x="157" y="250"/>
                </a:cubicBezTo>
                <a:close/>
                <a:moveTo>
                  <a:pt x="86" y="116"/>
                </a:moveTo>
                <a:cubicBezTo>
                  <a:pt x="85" y="116"/>
                  <a:pt x="85" y="116"/>
                  <a:pt x="85" y="116"/>
                </a:cubicBezTo>
                <a:cubicBezTo>
                  <a:pt x="86" y="116"/>
                  <a:pt x="86" y="117"/>
                  <a:pt x="86" y="117"/>
                </a:cubicBezTo>
                <a:cubicBezTo>
                  <a:pt x="86" y="116"/>
                  <a:pt x="86" y="116"/>
                  <a:pt x="86" y="116"/>
                </a:cubicBezTo>
                <a:close/>
                <a:moveTo>
                  <a:pt x="88" y="122"/>
                </a:moveTo>
                <a:cubicBezTo>
                  <a:pt x="89" y="122"/>
                  <a:pt x="89" y="122"/>
                  <a:pt x="89" y="121"/>
                </a:cubicBezTo>
                <a:cubicBezTo>
                  <a:pt x="89" y="121"/>
                  <a:pt x="88" y="121"/>
                  <a:pt x="88" y="122"/>
                </a:cubicBezTo>
                <a:close/>
                <a:moveTo>
                  <a:pt x="153" y="244"/>
                </a:moveTo>
                <a:cubicBezTo>
                  <a:pt x="153" y="245"/>
                  <a:pt x="155" y="244"/>
                  <a:pt x="154" y="244"/>
                </a:cubicBezTo>
                <a:cubicBezTo>
                  <a:pt x="154" y="244"/>
                  <a:pt x="153" y="244"/>
                  <a:pt x="153" y="244"/>
                </a:cubicBezTo>
                <a:close/>
                <a:moveTo>
                  <a:pt x="157" y="251"/>
                </a:moveTo>
                <a:cubicBezTo>
                  <a:pt x="158" y="251"/>
                  <a:pt x="158" y="251"/>
                  <a:pt x="158" y="251"/>
                </a:cubicBezTo>
                <a:cubicBezTo>
                  <a:pt x="158" y="251"/>
                  <a:pt x="158" y="251"/>
                  <a:pt x="158" y="251"/>
                </a:cubicBezTo>
                <a:cubicBezTo>
                  <a:pt x="158" y="251"/>
                  <a:pt x="158" y="251"/>
                  <a:pt x="158" y="251"/>
                </a:cubicBezTo>
                <a:cubicBezTo>
                  <a:pt x="158" y="251"/>
                  <a:pt x="158" y="251"/>
                  <a:pt x="157" y="251"/>
                </a:cubicBezTo>
                <a:close/>
                <a:moveTo>
                  <a:pt x="152" y="244"/>
                </a:moveTo>
                <a:cubicBezTo>
                  <a:pt x="152" y="244"/>
                  <a:pt x="152" y="244"/>
                  <a:pt x="152" y="244"/>
                </a:cubicBezTo>
                <a:cubicBezTo>
                  <a:pt x="153" y="244"/>
                  <a:pt x="152" y="244"/>
                  <a:pt x="152" y="244"/>
                </a:cubicBezTo>
                <a:close/>
                <a:moveTo>
                  <a:pt x="87" y="123"/>
                </a:moveTo>
                <a:cubicBezTo>
                  <a:pt x="87" y="123"/>
                  <a:pt x="88" y="123"/>
                  <a:pt x="87" y="123"/>
                </a:cubicBezTo>
                <a:close/>
                <a:moveTo>
                  <a:pt x="83" y="122"/>
                </a:moveTo>
                <a:cubicBezTo>
                  <a:pt x="83" y="122"/>
                  <a:pt x="83" y="122"/>
                  <a:pt x="83" y="122"/>
                </a:cubicBezTo>
                <a:cubicBezTo>
                  <a:pt x="82" y="120"/>
                  <a:pt x="80" y="122"/>
                  <a:pt x="78" y="121"/>
                </a:cubicBezTo>
                <a:cubicBezTo>
                  <a:pt x="77" y="121"/>
                  <a:pt x="77" y="121"/>
                  <a:pt x="77" y="122"/>
                </a:cubicBezTo>
                <a:cubicBezTo>
                  <a:pt x="75" y="122"/>
                  <a:pt x="74" y="121"/>
                  <a:pt x="73" y="122"/>
                </a:cubicBezTo>
                <a:cubicBezTo>
                  <a:pt x="72" y="121"/>
                  <a:pt x="72" y="121"/>
                  <a:pt x="71" y="121"/>
                </a:cubicBezTo>
                <a:cubicBezTo>
                  <a:pt x="69" y="122"/>
                  <a:pt x="67" y="123"/>
                  <a:pt x="65" y="123"/>
                </a:cubicBezTo>
                <a:cubicBezTo>
                  <a:pt x="66" y="124"/>
                  <a:pt x="66" y="123"/>
                  <a:pt x="67" y="123"/>
                </a:cubicBezTo>
                <a:cubicBezTo>
                  <a:pt x="65" y="124"/>
                  <a:pt x="62" y="124"/>
                  <a:pt x="61" y="125"/>
                </a:cubicBezTo>
                <a:cubicBezTo>
                  <a:pt x="64" y="125"/>
                  <a:pt x="68" y="125"/>
                  <a:pt x="71" y="124"/>
                </a:cubicBezTo>
                <a:cubicBezTo>
                  <a:pt x="72" y="124"/>
                  <a:pt x="71" y="123"/>
                  <a:pt x="71" y="123"/>
                </a:cubicBezTo>
                <a:cubicBezTo>
                  <a:pt x="72" y="123"/>
                  <a:pt x="72" y="124"/>
                  <a:pt x="73" y="124"/>
                </a:cubicBezTo>
                <a:cubicBezTo>
                  <a:pt x="74" y="124"/>
                  <a:pt x="73" y="123"/>
                  <a:pt x="74" y="123"/>
                </a:cubicBezTo>
                <a:cubicBezTo>
                  <a:pt x="75" y="123"/>
                  <a:pt x="75" y="124"/>
                  <a:pt x="75" y="124"/>
                </a:cubicBezTo>
                <a:cubicBezTo>
                  <a:pt x="78" y="124"/>
                  <a:pt x="80" y="122"/>
                  <a:pt x="83" y="122"/>
                </a:cubicBezTo>
                <a:close/>
                <a:moveTo>
                  <a:pt x="65" y="95"/>
                </a:moveTo>
                <a:cubicBezTo>
                  <a:pt x="65" y="95"/>
                  <a:pt x="65" y="95"/>
                  <a:pt x="66" y="95"/>
                </a:cubicBezTo>
                <a:cubicBezTo>
                  <a:pt x="66" y="95"/>
                  <a:pt x="65" y="95"/>
                  <a:pt x="65" y="95"/>
                </a:cubicBezTo>
                <a:close/>
                <a:moveTo>
                  <a:pt x="66" y="121"/>
                </a:moveTo>
                <a:cubicBezTo>
                  <a:pt x="67" y="121"/>
                  <a:pt x="69" y="122"/>
                  <a:pt x="70" y="121"/>
                </a:cubicBezTo>
                <a:cubicBezTo>
                  <a:pt x="69" y="121"/>
                  <a:pt x="67" y="120"/>
                  <a:pt x="66" y="121"/>
                </a:cubicBezTo>
                <a:close/>
                <a:moveTo>
                  <a:pt x="62" y="122"/>
                </a:moveTo>
                <a:cubicBezTo>
                  <a:pt x="63" y="122"/>
                  <a:pt x="64" y="122"/>
                  <a:pt x="65" y="121"/>
                </a:cubicBezTo>
                <a:cubicBezTo>
                  <a:pt x="64" y="121"/>
                  <a:pt x="63" y="121"/>
                  <a:pt x="62" y="122"/>
                </a:cubicBezTo>
                <a:close/>
                <a:moveTo>
                  <a:pt x="60" y="125"/>
                </a:moveTo>
                <a:cubicBezTo>
                  <a:pt x="60" y="125"/>
                  <a:pt x="60" y="126"/>
                  <a:pt x="60" y="126"/>
                </a:cubicBezTo>
                <a:cubicBezTo>
                  <a:pt x="60" y="126"/>
                  <a:pt x="60" y="125"/>
                  <a:pt x="61" y="125"/>
                </a:cubicBezTo>
                <a:cubicBezTo>
                  <a:pt x="61" y="125"/>
                  <a:pt x="60" y="125"/>
                  <a:pt x="60" y="125"/>
                </a:cubicBezTo>
                <a:cubicBezTo>
                  <a:pt x="60" y="125"/>
                  <a:pt x="60" y="125"/>
                  <a:pt x="60" y="125"/>
                </a:cubicBezTo>
                <a:close/>
                <a:moveTo>
                  <a:pt x="112" y="230"/>
                </a:moveTo>
                <a:cubicBezTo>
                  <a:pt x="113" y="230"/>
                  <a:pt x="114" y="230"/>
                  <a:pt x="113" y="230"/>
                </a:cubicBezTo>
                <a:cubicBezTo>
                  <a:pt x="113" y="230"/>
                  <a:pt x="113" y="229"/>
                  <a:pt x="112" y="230"/>
                </a:cubicBezTo>
                <a:close/>
                <a:moveTo>
                  <a:pt x="48" y="111"/>
                </a:moveTo>
                <a:cubicBezTo>
                  <a:pt x="48" y="111"/>
                  <a:pt x="48" y="111"/>
                  <a:pt x="49" y="111"/>
                </a:cubicBezTo>
                <a:cubicBezTo>
                  <a:pt x="49" y="111"/>
                  <a:pt x="49" y="111"/>
                  <a:pt x="49" y="111"/>
                </a:cubicBezTo>
                <a:cubicBezTo>
                  <a:pt x="49" y="111"/>
                  <a:pt x="49" y="111"/>
                  <a:pt x="49" y="111"/>
                </a:cubicBezTo>
                <a:cubicBezTo>
                  <a:pt x="49" y="111"/>
                  <a:pt x="49" y="111"/>
                  <a:pt x="48" y="111"/>
                </a:cubicBezTo>
                <a:close/>
                <a:moveTo>
                  <a:pt x="109" y="234"/>
                </a:moveTo>
                <a:cubicBezTo>
                  <a:pt x="109" y="234"/>
                  <a:pt x="109" y="234"/>
                  <a:pt x="109" y="234"/>
                </a:cubicBezTo>
                <a:cubicBezTo>
                  <a:pt x="109" y="234"/>
                  <a:pt x="109" y="234"/>
                  <a:pt x="109" y="234"/>
                </a:cubicBezTo>
                <a:cubicBezTo>
                  <a:pt x="109" y="234"/>
                  <a:pt x="109" y="234"/>
                  <a:pt x="109" y="234"/>
                </a:cubicBezTo>
                <a:close/>
                <a:moveTo>
                  <a:pt x="48" y="134"/>
                </a:moveTo>
                <a:cubicBezTo>
                  <a:pt x="47" y="134"/>
                  <a:pt x="46" y="135"/>
                  <a:pt x="46" y="135"/>
                </a:cubicBezTo>
                <a:cubicBezTo>
                  <a:pt x="46" y="135"/>
                  <a:pt x="46" y="134"/>
                  <a:pt x="45" y="134"/>
                </a:cubicBezTo>
                <a:cubicBezTo>
                  <a:pt x="44" y="135"/>
                  <a:pt x="42" y="134"/>
                  <a:pt x="41" y="136"/>
                </a:cubicBezTo>
                <a:cubicBezTo>
                  <a:pt x="42" y="137"/>
                  <a:pt x="44" y="136"/>
                  <a:pt x="45" y="136"/>
                </a:cubicBezTo>
                <a:cubicBezTo>
                  <a:pt x="46" y="136"/>
                  <a:pt x="47" y="135"/>
                  <a:pt x="48" y="135"/>
                </a:cubicBezTo>
                <a:cubicBezTo>
                  <a:pt x="48" y="135"/>
                  <a:pt x="48" y="135"/>
                  <a:pt x="49" y="135"/>
                </a:cubicBezTo>
                <a:cubicBezTo>
                  <a:pt x="49" y="134"/>
                  <a:pt x="48" y="134"/>
                  <a:pt x="48" y="134"/>
                </a:cubicBezTo>
                <a:close/>
                <a:moveTo>
                  <a:pt x="42" y="132"/>
                </a:moveTo>
                <a:cubicBezTo>
                  <a:pt x="42" y="133"/>
                  <a:pt x="42" y="133"/>
                  <a:pt x="42" y="133"/>
                </a:cubicBezTo>
                <a:cubicBezTo>
                  <a:pt x="44" y="132"/>
                  <a:pt x="45" y="133"/>
                  <a:pt x="46" y="132"/>
                </a:cubicBezTo>
                <a:cubicBezTo>
                  <a:pt x="45" y="131"/>
                  <a:pt x="43" y="132"/>
                  <a:pt x="42" y="132"/>
                </a:cubicBezTo>
                <a:close/>
                <a:moveTo>
                  <a:pt x="68" y="188"/>
                </a:moveTo>
                <a:cubicBezTo>
                  <a:pt x="68" y="189"/>
                  <a:pt x="68" y="189"/>
                  <a:pt x="68" y="188"/>
                </a:cubicBezTo>
                <a:cubicBezTo>
                  <a:pt x="68" y="188"/>
                  <a:pt x="68" y="188"/>
                  <a:pt x="68" y="188"/>
                </a:cubicBezTo>
                <a:close/>
                <a:moveTo>
                  <a:pt x="82" y="220"/>
                </a:moveTo>
                <a:cubicBezTo>
                  <a:pt x="82" y="220"/>
                  <a:pt x="83" y="220"/>
                  <a:pt x="82" y="219"/>
                </a:cubicBezTo>
                <a:cubicBezTo>
                  <a:pt x="82" y="219"/>
                  <a:pt x="82" y="219"/>
                  <a:pt x="82" y="220"/>
                </a:cubicBezTo>
                <a:close/>
                <a:moveTo>
                  <a:pt x="53" y="175"/>
                </a:moveTo>
                <a:cubicBezTo>
                  <a:pt x="53" y="175"/>
                  <a:pt x="53" y="175"/>
                  <a:pt x="53" y="175"/>
                </a:cubicBezTo>
                <a:cubicBezTo>
                  <a:pt x="53" y="175"/>
                  <a:pt x="54" y="175"/>
                  <a:pt x="54" y="175"/>
                </a:cubicBezTo>
                <a:cubicBezTo>
                  <a:pt x="54" y="175"/>
                  <a:pt x="54" y="175"/>
                  <a:pt x="53" y="175"/>
                </a:cubicBezTo>
                <a:cubicBezTo>
                  <a:pt x="53" y="175"/>
                  <a:pt x="53" y="175"/>
                  <a:pt x="53" y="175"/>
                </a:cubicBezTo>
                <a:close/>
                <a:moveTo>
                  <a:pt x="60" y="194"/>
                </a:moveTo>
                <a:cubicBezTo>
                  <a:pt x="59" y="194"/>
                  <a:pt x="60" y="194"/>
                  <a:pt x="60" y="194"/>
                </a:cubicBezTo>
                <a:close/>
                <a:moveTo>
                  <a:pt x="54" y="185"/>
                </a:moveTo>
                <a:cubicBezTo>
                  <a:pt x="53" y="185"/>
                  <a:pt x="54" y="186"/>
                  <a:pt x="54" y="185"/>
                </a:cubicBezTo>
                <a:close/>
                <a:moveTo>
                  <a:pt x="58" y="195"/>
                </a:moveTo>
                <a:cubicBezTo>
                  <a:pt x="58" y="195"/>
                  <a:pt x="59" y="196"/>
                  <a:pt x="58" y="196"/>
                </a:cubicBezTo>
                <a:cubicBezTo>
                  <a:pt x="58" y="196"/>
                  <a:pt x="57" y="195"/>
                  <a:pt x="57" y="196"/>
                </a:cubicBezTo>
                <a:cubicBezTo>
                  <a:pt x="57" y="197"/>
                  <a:pt x="58" y="196"/>
                  <a:pt x="58" y="197"/>
                </a:cubicBezTo>
                <a:cubicBezTo>
                  <a:pt x="59" y="196"/>
                  <a:pt x="60" y="196"/>
                  <a:pt x="60" y="196"/>
                </a:cubicBezTo>
                <a:cubicBezTo>
                  <a:pt x="60" y="195"/>
                  <a:pt x="59" y="195"/>
                  <a:pt x="58" y="195"/>
                </a:cubicBezTo>
                <a:close/>
                <a:moveTo>
                  <a:pt x="34" y="150"/>
                </a:moveTo>
                <a:cubicBezTo>
                  <a:pt x="35" y="150"/>
                  <a:pt x="35" y="149"/>
                  <a:pt x="35" y="149"/>
                </a:cubicBezTo>
                <a:cubicBezTo>
                  <a:pt x="34" y="149"/>
                  <a:pt x="34" y="149"/>
                  <a:pt x="34" y="150"/>
                </a:cubicBezTo>
                <a:close/>
                <a:moveTo>
                  <a:pt x="55" y="188"/>
                </a:moveTo>
                <a:cubicBezTo>
                  <a:pt x="55" y="188"/>
                  <a:pt x="55" y="187"/>
                  <a:pt x="54" y="187"/>
                </a:cubicBezTo>
                <a:cubicBezTo>
                  <a:pt x="54" y="188"/>
                  <a:pt x="55" y="188"/>
                  <a:pt x="55" y="188"/>
                </a:cubicBezTo>
                <a:close/>
                <a:moveTo>
                  <a:pt x="56" y="195"/>
                </a:moveTo>
                <a:cubicBezTo>
                  <a:pt x="57" y="194"/>
                  <a:pt x="57" y="194"/>
                  <a:pt x="58" y="194"/>
                </a:cubicBezTo>
                <a:cubicBezTo>
                  <a:pt x="57" y="193"/>
                  <a:pt x="56" y="194"/>
                  <a:pt x="56" y="195"/>
                </a:cubicBezTo>
                <a:close/>
                <a:moveTo>
                  <a:pt x="54" y="191"/>
                </a:moveTo>
                <a:cubicBezTo>
                  <a:pt x="54" y="191"/>
                  <a:pt x="54" y="191"/>
                  <a:pt x="54" y="191"/>
                </a:cubicBezTo>
                <a:close/>
                <a:moveTo>
                  <a:pt x="31" y="160"/>
                </a:moveTo>
                <a:cubicBezTo>
                  <a:pt x="30" y="160"/>
                  <a:pt x="30" y="162"/>
                  <a:pt x="31" y="162"/>
                </a:cubicBezTo>
                <a:cubicBezTo>
                  <a:pt x="32" y="162"/>
                  <a:pt x="32" y="162"/>
                  <a:pt x="32" y="162"/>
                </a:cubicBezTo>
                <a:cubicBezTo>
                  <a:pt x="32" y="161"/>
                  <a:pt x="32" y="160"/>
                  <a:pt x="31" y="160"/>
                </a:cubicBezTo>
                <a:close/>
                <a:moveTo>
                  <a:pt x="0" y="182"/>
                </a:moveTo>
                <a:cubicBezTo>
                  <a:pt x="0" y="182"/>
                  <a:pt x="0" y="182"/>
                  <a:pt x="0" y="182"/>
                </a:cubicBezTo>
                <a:cubicBezTo>
                  <a:pt x="0" y="182"/>
                  <a:pt x="0" y="182"/>
                  <a:pt x="0" y="182"/>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2E2E2E"/>
              </a:solidFill>
              <a:effectLst/>
              <a:uLnTx/>
              <a:uFillTx/>
              <a:latin typeface="Segoe UI Light 8"/>
              <a:ea typeface="微软雅黑" panose="020B0503020204020204" pitchFamily="34" charset="-122"/>
              <a:cs typeface="+mn-cs"/>
            </a:endParaRPr>
          </a:p>
        </p:txBody>
      </p:sp>
      <p:graphicFrame>
        <p:nvGraphicFramePr>
          <p:cNvPr id="2" name="表格 4">
            <a:extLst>
              <a:ext uri="{FF2B5EF4-FFF2-40B4-BE49-F238E27FC236}">
                <a16:creationId xmlns:a16="http://schemas.microsoft.com/office/drawing/2014/main" id="{85F59F88-5951-6EFB-0E5B-A0B171761E57}"/>
              </a:ext>
            </a:extLst>
          </p:cNvPr>
          <p:cNvGraphicFramePr>
            <a:graphicFrameLocks noGrp="1"/>
          </p:cNvGraphicFramePr>
          <p:nvPr>
            <p:extLst>
              <p:ext uri="{D42A27DB-BD31-4B8C-83A1-F6EECF244321}">
                <p14:modId xmlns:p14="http://schemas.microsoft.com/office/powerpoint/2010/main" val="63038210"/>
              </p:ext>
            </p:extLst>
          </p:nvPr>
        </p:nvGraphicFramePr>
        <p:xfrm>
          <a:off x="1659462" y="1778897"/>
          <a:ext cx="8873075" cy="4303617"/>
        </p:xfrm>
        <a:graphic>
          <a:graphicData uri="http://schemas.openxmlformats.org/drawingml/2006/table">
            <a:tbl>
              <a:tblPr firstRow="1" bandRow="1">
                <a:tableStyleId>{5C22544A-7EE6-4342-B048-85BDC9FD1C3A}</a:tableStyleId>
              </a:tblPr>
              <a:tblGrid>
                <a:gridCol w="1905635">
                  <a:extLst>
                    <a:ext uri="{9D8B030D-6E8A-4147-A177-3AD203B41FA5}">
                      <a16:colId xmlns:a16="http://schemas.microsoft.com/office/drawing/2014/main" val="20000"/>
                    </a:ext>
                  </a:extLst>
                </a:gridCol>
                <a:gridCol w="2322480">
                  <a:extLst>
                    <a:ext uri="{9D8B030D-6E8A-4147-A177-3AD203B41FA5}">
                      <a16:colId xmlns:a16="http://schemas.microsoft.com/office/drawing/2014/main" val="20001"/>
                    </a:ext>
                  </a:extLst>
                </a:gridCol>
                <a:gridCol w="2322480">
                  <a:extLst>
                    <a:ext uri="{9D8B030D-6E8A-4147-A177-3AD203B41FA5}">
                      <a16:colId xmlns:a16="http://schemas.microsoft.com/office/drawing/2014/main" val="20002"/>
                    </a:ext>
                  </a:extLst>
                </a:gridCol>
                <a:gridCol w="2322480">
                  <a:extLst>
                    <a:ext uri="{9D8B030D-6E8A-4147-A177-3AD203B41FA5}">
                      <a16:colId xmlns:a16="http://schemas.microsoft.com/office/drawing/2014/main" val="20003"/>
                    </a:ext>
                  </a:extLst>
                </a:gridCol>
              </a:tblGrid>
              <a:tr h="565147">
                <a:tc>
                  <a:txBody>
                    <a:bodyPr/>
                    <a:lstStyle/>
                    <a:p>
                      <a:r>
                        <a:rPr lang="en-US" altLang="zh-CN" sz="2000" dirty="0">
                          <a:solidFill>
                            <a:schemeClr val="bg1"/>
                          </a:solidFill>
                          <a:latin typeface="Century Schoolbook" panose="02040604050505020304" charset="0"/>
                          <a:cs typeface="Century Schoolbook" panose="02040604050505020304" charset="0"/>
                        </a:rPr>
                        <a:t>Parameters</a:t>
                      </a:r>
                    </a:p>
                  </a:txBody>
                  <a:tcPr>
                    <a:solidFill>
                      <a:srgbClr val="4C677A"/>
                    </a:solidFill>
                  </a:tcPr>
                </a:tc>
                <a:tc>
                  <a:txBody>
                    <a:bodyPr/>
                    <a:lstStyle/>
                    <a:p>
                      <a:r>
                        <a:rPr lang="en-US" altLang="zh-CN" sz="2000" dirty="0">
                          <a:solidFill>
                            <a:schemeClr val="bg1"/>
                          </a:solidFill>
                          <a:latin typeface="Century Schoolbook" panose="02040604050505020304" charset="0"/>
                          <a:cs typeface="Century Schoolbook" panose="02040604050505020304" charset="0"/>
                        </a:rPr>
                        <a:t>VGG16 Values</a:t>
                      </a:r>
                    </a:p>
                  </a:txBody>
                  <a:tcPr>
                    <a:solidFill>
                      <a:srgbClr val="4C677A"/>
                    </a:solidFill>
                  </a:tcPr>
                </a:tc>
                <a:tc>
                  <a:txBody>
                    <a:bodyPr/>
                    <a:lstStyle/>
                    <a:p>
                      <a:pPr>
                        <a:buNone/>
                      </a:pPr>
                      <a:r>
                        <a:rPr lang="en-US" altLang="zh-CN" sz="2000" dirty="0">
                          <a:solidFill>
                            <a:schemeClr val="bg1"/>
                          </a:solidFill>
                          <a:latin typeface="Century Schoolbook" panose="02040604050505020304" charset="0"/>
                          <a:cs typeface="Century Schoolbook" panose="02040604050505020304" charset="0"/>
                        </a:rPr>
                        <a:t>ResNet Values</a:t>
                      </a:r>
                    </a:p>
                  </a:txBody>
                  <a:tcPr>
                    <a:solidFill>
                      <a:srgbClr val="4C677A"/>
                    </a:solidFill>
                  </a:tcPr>
                </a:tc>
                <a:tc>
                  <a:txBody>
                    <a:bodyPr/>
                    <a:lstStyle/>
                    <a:p>
                      <a:pPr>
                        <a:buNone/>
                      </a:pPr>
                      <a:r>
                        <a:rPr lang="en-US" altLang="zh-CN" sz="2000" dirty="0" err="1">
                          <a:solidFill>
                            <a:schemeClr val="bg1"/>
                          </a:solidFill>
                          <a:latin typeface="Century Schoolbook" panose="02040604050505020304" charset="0"/>
                          <a:cs typeface="Century Schoolbook" panose="02040604050505020304" charset="0"/>
                        </a:rPr>
                        <a:t>Xception</a:t>
                      </a:r>
                      <a:r>
                        <a:rPr lang="en-US" altLang="zh-CN" sz="2000" dirty="0">
                          <a:solidFill>
                            <a:schemeClr val="bg1"/>
                          </a:solidFill>
                          <a:latin typeface="Century Schoolbook" panose="02040604050505020304" charset="0"/>
                          <a:cs typeface="Century Schoolbook" panose="02040604050505020304" charset="0"/>
                        </a:rPr>
                        <a:t> Values</a:t>
                      </a:r>
                      <a:endParaRPr lang="zh-CN" altLang="en-US" sz="2000" dirty="0">
                        <a:solidFill>
                          <a:schemeClr val="bg1"/>
                        </a:solidFill>
                        <a:latin typeface="Century Schoolbook" panose="02040604050505020304" charset="0"/>
                        <a:cs typeface="Century Schoolbook" panose="02040604050505020304" charset="0"/>
                      </a:endParaRPr>
                    </a:p>
                  </a:txBody>
                  <a:tcPr>
                    <a:solidFill>
                      <a:srgbClr val="4C677A"/>
                    </a:solidFill>
                  </a:tcPr>
                </a:tc>
                <a:extLst>
                  <a:ext uri="{0D108BD9-81ED-4DB2-BD59-A6C34878D82A}">
                    <a16:rowId xmlns:a16="http://schemas.microsoft.com/office/drawing/2014/main" val="10000"/>
                  </a:ext>
                </a:extLst>
              </a:tr>
              <a:tr h="401654">
                <a:tc>
                  <a:txBody>
                    <a:bodyPr/>
                    <a:lstStyle/>
                    <a:p>
                      <a:r>
                        <a:rPr lang="en-US" altLang="zh-CN" sz="2000" b="1" dirty="0">
                          <a:latin typeface="Century Schoolbook" panose="02040604050505020304" charset="0"/>
                          <a:cs typeface="Century Schoolbook" panose="02040604050505020304" charset="0"/>
                        </a:rPr>
                        <a:t>Input shape</a:t>
                      </a:r>
                    </a:p>
                  </a:txBody>
                  <a:tcPr>
                    <a:solidFill>
                      <a:schemeClr val="bg1">
                        <a:lumMod val="85000"/>
                      </a:schemeClr>
                    </a:solidFill>
                  </a:tcPr>
                </a:tc>
                <a:tc>
                  <a:txBody>
                    <a:bodyPr/>
                    <a:lstStyle/>
                    <a:p>
                      <a:r>
                        <a:rPr lang="en-US" altLang="zh-CN" sz="2000" dirty="0">
                          <a:latin typeface="Century Schoolbook" panose="02040604050505020304" charset="0"/>
                          <a:cs typeface="Century Schoolbook" panose="02040604050505020304" charset="0"/>
                        </a:rPr>
                        <a:t>224*224*3</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Century Schoolbook" panose="02040604050505020304" charset="0"/>
                          <a:cs typeface="Century Schoolbook" panose="02040604050505020304" charset="0"/>
                        </a:rPr>
                        <a:t>224*224*3</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Century Schoolbook" panose="02040604050505020304" charset="0"/>
                          <a:cs typeface="Century Schoolbook" panose="02040604050505020304" charset="0"/>
                        </a:rPr>
                        <a:t>224*224*3</a:t>
                      </a:r>
                    </a:p>
                  </a:txBody>
                  <a:tcPr>
                    <a:solidFill>
                      <a:schemeClr val="bg1">
                        <a:lumMod val="85000"/>
                      </a:schemeClr>
                    </a:solidFill>
                  </a:tcPr>
                </a:tc>
                <a:extLst>
                  <a:ext uri="{0D108BD9-81ED-4DB2-BD59-A6C34878D82A}">
                    <a16:rowId xmlns:a16="http://schemas.microsoft.com/office/drawing/2014/main" val="10001"/>
                  </a:ext>
                </a:extLst>
              </a:tr>
              <a:tr h="710618">
                <a:tc>
                  <a:txBody>
                    <a:bodyPr/>
                    <a:lstStyle/>
                    <a:p>
                      <a:r>
                        <a:rPr lang="en-US" altLang="zh-CN" sz="2000" b="1" dirty="0">
                          <a:latin typeface="Century Schoolbook" panose="02040604050505020304" charset="0"/>
                          <a:cs typeface="Century Schoolbook" panose="02040604050505020304" charset="0"/>
                        </a:rPr>
                        <a:t>Activation function</a:t>
                      </a:r>
                    </a:p>
                  </a:txBody>
                  <a:tcPr>
                    <a:solidFill>
                      <a:schemeClr val="tx1">
                        <a:lumMod val="50000"/>
                        <a:lumOff val="50000"/>
                      </a:schemeClr>
                    </a:solidFill>
                  </a:tcPr>
                </a:tc>
                <a:tc>
                  <a:txBody>
                    <a:bodyPr/>
                    <a:lstStyle/>
                    <a:p>
                      <a:r>
                        <a:rPr lang="en-US" altLang="zh-CN" sz="2000" dirty="0" err="1">
                          <a:latin typeface="Century Schoolbook" panose="02040604050505020304" charset="0"/>
                          <a:cs typeface="Century Schoolbook" panose="02040604050505020304" charset="0"/>
                        </a:rPr>
                        <a:t>ReLU</a:t>
                      </a:r>
                      <a:r>
                        <a:rPr lang="en-US" altLang="zh-CN" sz="2000" dirty="0">
                          <a:latin typeface="Century Schoolbook" panose="02040604050505020304" charset="0"/>
                          <a:cs typeface="Century Schoolbook" panose="02040604050505020304" charset="0"/>
                        </a:rPr>
                        <a:t>, </a:t>
                      </a:r>
                      <a:r>
                        <a:rPr lang="en-US" altLang="zh-CN" sz="2000" dirty="0" err="1">
                          <a:latin typeface="Century Schoolbook" panose="02040604050505020304" charset="0"/>
                          <a:cs typeface="Century Schoolbook" panose="02040604050505020304" charset="0"/>
                        </a:rPr>
                        <a:t>softmax</a:t>
                      </a:r>
                      <a:endParaRPr lang="en-US" altLang="zh-CN" sz="2000" dirty="0">
                        <a:latin typeface="Century Schoolbook" panose="02040604050505020304" charset="0"/>
                        <a:cs typeface="Century Schoolbook" panose="02040604050505020304" charset="0"/>
                      </a:endParaRPr>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err="1">
                          <a:latin typeface="Century Schoolbook" panose="02040604050505020304" charset="0"/>
                          <a:cs typeface="Century Schoolbook" panose="02040604050505020304" charset="0"/>
                        </a:rPr>
                        <a:t>ReLU</a:t>
                      </a:r>
                      <a:r>
                        <a:rPr lang="en-US" altLang="zh-CN" sz="2000" dirty="0">
                          <a:latin typeface="Century Schoolbook" panose="02040604050505020304" charset="0"/>
                          <a:cs typeface="Century Schoolbook" panose="02040604050505020304" charset="0"/>
                        </a:rPr>
                        <a:t>, </a:t>
                      </a:r>
                      <a:r>
                        <a:rPr lang="en-US" altLang="zh-CN" sz="2000" dirty="0" err="1">
                          <a:latin typeface="Century Schoolbook" panose="02040604050505020304" charset="0"/>
                          <a:cs typeface="Century Schoolbook" panose="02040604050505020304" charset="0"/>
                        </a:rPr>
                        <a:t>softmax</a:t>
                      </a:r>
                      <a:endParaRPr lang="en-US" altLang="zh-CN" sz="2000" dirty="0">
                        <a:latin typeface="Century Schoolbook" panose="02040604050505020304" charset="0"/>
                        <a:cs typeface="Century Schoolbook" panose="02040604050505020304" charset="0"/>
                      </a:endParaRPr>
                    </a:p>
                    <a:p>
                      <a:pPr>
                        <a:buNone/>
                      </a:pPr>
                      <a:endParaRPr lang="zh-CN" altLang="en-US" sz="2000" dirty="0">
                        <a:latin typeface="Century Schoolbook" panose="02040604050505020304" charset="0"/>
                        <a:cs typeface="Century Schoolbook" panose="02040604050505020304" charset="0"/>
                      </a:endParaRPr>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err="1">
                          <a:latin typeface="Century Schoolbook" panose="02040604050505020304" charset="0"/>
                          <a:cs typeface="Century Schoolbook" panose="02040604050505020304" charset="0"/>
                        </a:rPr>
                        <a:t>ReLU</a:t>
                      </a:r>
                      <a:r>
                        <a:rPr lang="en-US" altLang="zh-CN" sz="2000" dirty="0">
                          <a:latin typeface="Century Schoolbook" panose="02040604050505020304" charset="0"/>
                          <a:cs typeface="Century Schoolbook" panose="02040604050505020304" charset="0"/>
                        </a:rPr>
                        <a:t>, </a:t>
                      </a:r>
                      <a:r>
                        <a:rPr lang="en-US" altLang="zh-CN" sz="2000" dirty="0" err="1">
                          <a:latin typeface="Century Schoolbook" panose="02040604050505020304" charset="0"/>
                          <a:cs typeface="Century Schoolbook" panose="02040604050505020304" charset="0"/>
                        </a:rPr>
                        <a:t>softmax</a:t>
                      </a:r>
                      <a:endParaRPr lang="en-US" altLang="zh-CN" sz="2000" dirty="0">
                        <a:latin typeface="Century Schoolbook" panose="02040604050505020304" charset="0"/>
                        <a:cs typeface="Century Schoolbook" panose="02040604050505020304" charset="0"/>
                      </a:endParaRPr>
                    </a:p>
                    <a:p>
                      <a:pPr>
                        <a:buNone/>
                      </a:pPr>
                      <a:endParaRPr lang="zh-CN" altLang="en-US" sz="2000" dirty="0">
                        <a:latin typeface="Century Schoolbook" panose="02040604050505020304" charset="0"/>
                        <a:cs typeface="Century Schoolbook" panose="02040604050505020304" charset="0"/>
                      </a:endParaRPr>
                    </a:p>
                  </a:txBody>
                  <a:tcPr>
                    <a:solidFill>
                      <a:schemeClr val="tx1">
                        <a:lumMod val="50000"/>
                        <a:lumOff val="50000"/>
                      </a:schemeClr>
                    </a:solidFill>
                  </a:tcPr>
                </a:tc>
                <a:extLst>
                  <a:ext uri="{0D108BD9-81ED-4DB2-BD59-A6C34878D82A}">
                    <a16:rowId xmlns:a16="http://schemas.microsoft.com/office/drawing/2014/main" val="10002"/>
                  </a:ext>
                </a:extLst>
              </a:tr>
              <a:tr h="401654">
                <a:tc>
                  <a:txBody>
                    <a:bodyPr/>
                    <a:lstStyle/>
                    <a:p>
                      <a:r>
                        <a:rPr lang="en-US" altLang="zh-CN" sz="2000" b="1" dirty="0">
                          <a:latin typeface="Century Schoolbook" panose="02040604050505020304" charset="0"/>
                          <a:cs typeface="Century Schoolbook" panose="02040604050505020304" charset="0"/>
                        </a:rPr>
                        <a:t>Epochs</a:t>
                      </a:r>
                    </a:p>
                  </a:txBody>
                  <a:tcPr>
                    <a:solidFill>
                      <a:schemeClr val="tx1">
                        <a:lumMod val="25000"/>
                        <a:lumOff val="75000"/>
                      </a:schemeClr>
                    </a:solidFill>
                  </a:tcPr>
                </a:tc>
                <a:tc>
                  <a:txBody>
                    <a:bodyPr/>
                    <a:lstStyle/>
                    <a:p>
                      <a:r>
                        <a:rPr lang="en-US" altLang="zh-CN" sz="2000" dirty="0">
                          <a:latin typeface="Century Schoolbook" panose="02040604050505020304" charset="0"/>
                          <a:cs typeface="Century Schoolbook" panose="02040604050505020304" charset="0"/>
                        </a:rPr>
                        <a:t>20</a:t>
                      </a:r>
                    </a:p>
                  </a:txBody>
                  <a:tcPr>
                    <a:solidFill>
                      <a:schemeClr val="tx1">
                        <a:lumMod val="25000"/>
                        <a:lumOff val="75000"/>
                      </a:schemeClr>
                    </a:solidFill>
                  </a:tcPr>
                </a:tc>
                <a:tc>
                  <a:txBody>
                    <a:bodyPr/>
                    <a:lstStyle/>
                    <a:p>
                      <a:pPr>
                        <a:buNone/>
                      </a:pPr>
                      <a:r>
                        <a:rPr lang="en-US" altLang="zh-CN" sz="2000" dirty="0">
                          <a:latin typeface="Century Schoolbook" panose="02040604050505020304" charset="0"/>
                          <a:cs typeface="Century Schoolbook" panose="02040604050505020304" charset="0"/>
                        </a:rPr>
                        <a:t>50</a:t>
                      </a:r>
                      <a:endParaRPr lang="zh-CN" altLang="en-US" sz="2000" dirty="0">
                        <a:latin typeface="Century Schoolbook" panose="02040604050505020304" charset="0"/>
                        <a:cs typeface="Century Schoolbook" panose="02040604050505020304" charset="0"/>
                      </a:endParaRPr>
                    </a:p>
                  </a:txBody>
                  <a:tcPr>
                    <a:solidFill>
                      <a:schemeClr val="tx1">
                        <a:lumMod val="25000"/>
                        <a:lumOff val="75000"/>
                      </a:schemeClr>
                    </a:solidFill>
                  </a:tcPr>
                </a:tc>
                <a:tc>
                  <a:txBody>
                    <a:bodyPr/>
                    <a:lstStyle/>
                    <a:p>
                      <a:pPr>
                        <a:buNone/>
                      </a:pPr>
                      <a:r>
                        <a:rPr lang="en-US" altLang="zh-CN" sz="2000" dirty="0">
                          <a:latin typeface="Century Schoolbook" panose="02040604050505020304" charset="0"/>
                          <a:cs typeface="Century Schoolbook" panose="02040604050505020304" charset="0"/>
                        </a:rPr>
                        <a:t>15</a:t>
                      </a:r>
                      <a:endParaRPr lang="zh-CN" altLang="en-US" sz="2000" dirty="0">
                        <a:latin typeface="Century Schoolbook" panose="02040604050505020304" charset="0"/>
                        <a:cs typeface="Century Schoolbook" panose="02040604050505020304" charset="0"/>
                      </a:endParaRPr>
                    </a:p>
                  </a:txBody>
                  <a:tcPr>
                    <a:solidFill>
                      <a:schemeClr val="tx1">
                        <a:lumMod val="25000"/>
                        <a:lumOff val="75000"/>
                      </a:schemeClr>
                    </a:solidFill>
                  </a:tcPr>
                </a:tc>
                <a:extLst>
                  <a:ext uri="{0D108BD9-81ED-4DB2-BD59-A6C34878D82A}">
                    <a16:rowId xmlns:a16="http://schemas.microsoft.com/office/drawing/2014/main" val="10003"/>
                  </a:ext>
                </a:extLst>
              </a:tr>
              <a:tr h="710618">
                <a:tc>
                  <a:txBody>
                    <a:bodyPr/>
                    <a:lstStyle/>
                    <a:p>
                      <a:r>
                        <a:rPr lang="en-US" altLang="zh-CN" sz="2000" b="1" dirty="0">
                          <a:latin typeface="Century Schoolbook" panose="02040604050505020304" charset="0"/>
                          <a:cs typeface="Century Schoolbook" panose="02040604050505020304" charset="0"/>
                        </a:rPr>
                        <a:t>Training set of images</a:t>
                      </a:r>
                    </a:p>
                  </a:txBody>
                  <a:tcPr>
                    <a:solidFill>
                      <a:schemeClr val="tx1">
                        <a:lumMod val="50000"/>
                        <a:lumOff val="50000"/>
                      </a:schemeClr>
                    </a:solidFill>
                  </a:tcPr>
                </a:tc>
                <a:tc>
                  <a:txBody>
                    <a:bodyPr/>
                    <a:lstStyle/>
                    <a:p>
                      <a:r>
                        <a:rPr lang="en-US" altLang="zh-CN" sz="2000" dirty="0">
                          <a:latin typeface="Century Schoolbook" panose="02040604050505020304" charset="0"/>
                          <a:cs typeface="Century Schoolbook" panose="02040604050505020304" charset="0"/>
                        </a:rPr>
                        <a:t>10222</a:t>
                      </a:r>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Century Schoolbook" panose="02040604050505020304" charset="0"/>
                          <a:cs typeface="Century Schoolbook" panose="02040604050505020304" charset="0"/>
                        </a:rPr>
                        <a:t>10222</a:t>
                      </a:r>
                    </a:p>
                    <a:p>
                      <a:pPr>
                        <a:buNone/>
                      </a:pPr>
                      <a:endParaRPr lang="zh-CN" altLang="en-US" sz="2000" dirty="0">
                        <a:latin typeface="Century Schoolbook" panose="02040604050505020304" charset="0"/>
                        <a:cs typeface="Century Schoolbook" panose="02040604050505020304" charset="0"/>
                      </a:endParaRPr>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Century Schoolbook" panose="02040604050505020304" charset="0"/>
                          <a:cs typeface="Century Schoolbook" panose="02040604050505020304" charset="0"/>
                        </a:rPr>
                        <a:t>10222</a:t>
                      </a:r>
                    </a:p>
                    <a:p>
                      <a:pPr>
                        <a:buNone/>
                      </a:pPr>
                      <a:endParaRPr lang="zh-CN" altLang="en-US" sz="2000" dirty="0">
                        <a:latin typeface="Century Schoolbook" panose="02040604050505020304" charset="0"/>
                        <a:cs typeface="Century Schoolbook" panose="02040604050505020304" charset="0"/>
                      </a:endParaRPr>
                    </a:p>
                  </a:txBody>
                  <a:tcPr>
                    <a:solidFill>
                      <a:schemeClr val="tx1">
                        <a:lumMod val="50000"/>
                        <a:lumOff val="50000"/>
                      </a:schemeClr>
                    </a:solidFill>
                  </a:tcPr>
                </a:tc>
                <a:extLst>
                  <a:ext uri="{0D108BD9-81ED-4DB2-BD59-A6C34878D82A}">
                    <a16:rowId xmlns:a16="http://schemas.microsoft.com/office/drawing/2014/main" val="10004"/>
                  </a:ext>
                </a:extLst>
              </a:tr>
              <a:tr h="710618">
                <a:tc>
                  <a:txBody>
                    <a:bodyPr/>
                    <a:lstStyle/>
                    <a:p>
                      <a:r>
                        <a:rPr lang="en-US" altLang="zh-CN" sz="2000" b="1" dirty="0">
                          <a:latin typeface="Century Schoolbook" panose="02040604050505020304" charset="0"/>
                          <a:cs typeface="Century Schoolbook" panose="02040604050505020304" charset="0"/>
                        </a:rPr>
                        <a:t>Testing set of images</a:t>
                      </a:r>
                    </a:p>
                  </a:txBody>
                  <a:tcPr>
                    <a:solidFill>
                      <a:schemeClr val="tx1">
                        <a:lumMod val="25000"/>
                        <a:lumOff val="75000"/>
                      </a:schemeClr>
                    </a:solidFill>
                  </a:tcPr>
                </a:tc>
                <a:tc>
                  <a:txBody>
                    <a:bodyPr/>
                    <a:lstStyle/>
                    <a:p>
                      <a:r>
                        <a:rPr lang="en-US" altLang="zh-CN" sz="2000" dirty="0">
                          <a:latin typeface="Century Schoolbook" panose="02040604050505020304" charset="0"/>
                          <a:cs typeface="Century Schoolbook" panose="02040604050505020304" charset="0"/>
                        </a:rPr>
                        <a:t>10357</a:t>
                      </a:r>
                    </a:p>
                  </a:txBody>
                  <a:tcPr>
                    <a:solidFill>
                      <a:schemeClr val="tx1">
                        <a:lumMod val="25000"/>
                        <a:lumOff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Century Schoolbook" panose="02040604050505020304" charset="0"/>
                          <a:cs typeface="Century Schoolbook" panose="02040604050505020304" charset="0"/>
                        </a:rPr>
                        <a:t>10357</a:t>
                      </a:r>
                    </a:p>
                    <a:p>
                      <a:pPr>
                        <a:buNone/>
                      </a:pPr>
                      <a:endParaRPr lang="zh-CN" altLang="en-US" sz="2000" dirty="0">
                        <a:latin typeface="Century Schoolbook" panose="02040604050505020304" charset="0"/>
                        <a:cs typeface="Century Schoolbook" panose="02040604050505020304" charset="0"/>
                      </a:endParaRPr>
                    </a:p>
                  </a:txBody>
                  <a:tcPr>
                    <a:solidFill>
                      <a:schemeClr val="tx1">
                        <a:lumMod val="25000"/>
                        <a:lumOff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Century Schoolbook" panose="02040604050505020304" charset="0"/>
                          <a:cs typeface="Century Schoolbook" panose="02040604050505020304" charset="0"/>
                        </a:rPr>
                        <a:t>10357</a:t>
                      </a:r>
                    </a:p>
                    <a:p>
                      <a:pPr>
                        <a:buNone/>
                      </a:pPr>
                      <a:endParaRPr lang="zh-CN" altLang="en-US" sz="2000" dirty="0">
                        <a:latin typeface="Century Schoolbook" panose="02040604050505020304" charset="0"/>
                        <a:cs typeface="Century Schoolbook" panose="02040604050505020304" charset="0"/>
                      </a:endParaRPr>
                    </a:p>
                  </a:txBody>
                  <a:tcPr>
                    <a:solidFill>
                      <a:schemeClr val="tx1">
                        <a:lumMod val="25000"/>
                        <a:lumOff val="75000"/>
                      </a:schemeClr>
                    </a:solidFill>
                  </a:tcPr>
                </a:tc>
                <a:extLst>
                  <a:ext uri="{0D108BD9-81ED-4DB2-BD59-A6C34878D82A}">
                    <a16:rowId xmlns:a16="http://schemas.microsoft.com/office/drawing/2014/main" val="10005"/>
                  </a:ext>
                </a:extLst>
              </a:tr>
              <a:tr h="401654">
                <a:tc>
                  <a:txBody>
                    <a:bodyPr/>
                    <a:lstStyle/>
                    <a:p>
                      <a:r>
                        <a:rPr lang="en-US" altLang="zh-CN" sz="2000" b="1" dirty="0">
                          <a:latin typeface="Century Schoolbook" panose="02040604050505020304" charset="0"/>
                          <a:cs typeface="Century Schoolbook" panose="02040604050505020304" charset="0"/>
                        </a:rPr>
                        <a:t>Output</a:t>
                      </a:r>
                    </a:p>
                  </a:txBody>
                  <a:tcPr>
                    <a:solidFill>
                      <a:schemeClr val="tx1">
                        <a:lumMod val="50000"/>
                        <a:lumOff val="50000"/>
                      </a:schemeClr>
                    </a:solidFill>
                  </a:tcPr>
                </a:tc>
                <a:tc>
                  <a:txBody>
                    <a:bodyPr/>
                    <a:lstStyle/>
                    <a:p>
                      <a:r>
                        <a:rPr lang="en-US" altLang="zh-CN" sz="2000" dirty="0">
                          <a:latin typeface="Century Schoolbook" panose="02040604050505020304" charset="0"/>
                          <a:cs typeface="Century Schoolbook" panose="02040604050505020304" charset="0"/>
                        </a:rPr>
                        <a:t>11</a:t>
                      </a:r>
                    </a:p>
                  </a:txBody>
                  <a:tcPr>
                    <a:solidFill>
                      <a:schemeClr val="tx1">
                        <a:lumMod val="50000"/>
                        <a:lumOff val="50000"/>
                      </a:schemeClr>
                    </a:solidFill>
                  </a:tcPr>
                </a:tc>
                <a:tc>
                  <a:txBody>
                    <a:bodyPr/>
                    <a:lstStyle/>
                    <a:p>
                      <a:pPr>
                        <a:buNone/>
                      </a:pPr>
                      <a:r>
                        <a:rPr lang="en-US" altLang="zh-CN" sz="2000" dirty="0">
                          <a:latin typeface="Century Schoolbook" panose="02040604050505020304" charset="0"/>
                          <a:cs typeface="Century Schoolbook" panose="02040604050505020304" charset="0"/>
                        </a:rPr>
                        <a:t>10</a:t>
                      </a:r>
                      <a:endParaRPr lang="zh-CN" altLang="en-US" sz="2000" dirty="0">
                        <a:latin typeface="Century Schoolbook" panose="02040604050505020304" charset="0"/>
                        <a:cs typeface="Century Schoolbook" panose="02040604050505020304" charset="0"/>
                      </a:endParaRPr>
                    </a:p>
                  </a:txBody>
                  <a:tcPr>
                    <a:solidFill>
                      <a:schemeClr val="tx1">
                        <a:lumMod val="50000"/>
                        <a:lumOff val="50000"/>
                      </a:schemeClr>
                    </a:solidFill>
                  </a:tcPr>
                </a:tc>
                <a:tc>
                  <a:txBody>
                    <a:bodyPr/>
                    <a:lstStyle/>
                    <a:p>
                      <a:pPr>
                        <a:buNone/>
                      </a:pPr>
                      <a:r>
                        <a:rPr lang="en-US" altLang="zh-CN" sz="2000" dirty="0">
                          <a:latin typeface="Century Schoolbook" panose="02040604050505020304" charset="0"/>
                          <a:cs typeface="Century Schoolbook" panose="02040604050505020304" charset="0"/>
                        </a:rPr>
                        <a:t>10</a:t>
                      </a:r>
                      <a:endParaRPr lang="zh-CN" altLang="en-US" sz="2000" dirty="0">
                        <a:latin typeface="Century Schoolbook" panose="02040604050505020304" charset="0"/>
                        <a:cs typeface="Century Schoolbook" panose="02040604050505020304" charset="0"/>
                      </a:endParaRPr>
                    </a:p>
                  </a:txBody>
                  <a:tcPr>
                    <a:solidFill>
                      <a:schemeClr val="tx1">
                        <a:lumMod val="50000"/>
                        <a:lumOff val="50000"/>
                      </a:schemeClr>
                    </a:solidFill>
                  </a:tcPr>
                </a:tc>
                <a:extLst>
                  <a:ext uri="{0D108BD9-81ED-4DB2-BD59-A6C34878D82A}">
                    <a16:rowId xmlns:a16="http://schemas.microsoft.com/office/drawing/2014/main" val="10006"/>
                  </a:ext>
                </a:extLst>
              </a:tr>
              <a:tr h="401654">
                <a:tc>
                  <a:txBody>
                    <a:bodyPr/>
                    <a:lstStyle/>
                    <a:p>
                      <a:r>
                        <a:rPr lang="en-US" altLang="zh-CN" sz="2000" b="1" dirty="0">
                          <a:latin typeface="Century Schoolbook" panose="02040604050505020304" charset="0"/>
                          <a:cs typeface="Century Schoolbook" panose="02040604050505020304" charset="0"/>
                        </a:rPr>
                        <a:t>Batch size</a:t>
                      </a:r>
                    </a:p>
                  </a:txBody>
                  <a:tcPr>
                    <a:solidFill>
                      <a:schemeClr val="tx1">
                        <a:lumMod val="25000"/>
                        <a:lumOff val="75000"/>
                      </a:schemeClr>
                    </a:solidFill>
                  </a:tcPr>
                </a:tc>
                <a:tc>
                  <a:txBody>
                    <a:bodyPr/>
                    <a:lstStyle/>
                    <a:p>
                      <a:r>
                        <a:rPr lang="en-US" altLang="zh-CN" sz="2000" dirty="0">
                          <a:latin typeface="Century Schoolbook" panose="02040604050505020304" charset="0"/>
                          <a:cs typeface="Century Schoolbook" panose="02040604050505020304" charset="0"/>
                        </a:rPr>
                        <a:t>16</a:t>
                      </a:r>
                    </a:p>
                  </a:txBody>
                  <a:tcPr>
                    <a:solidFill>
                      <a:schemeClr val="tx1">
                        <a:lumMod val="25000"/>
                        <a:lumOff val="75000"/>
                      </a:schemeClr>
                    </a:solidFill>
                  </a:tcPr>
                </a:tc>
                <a:tc>
                  <a:txBody>
                    <a:bodyPr/>
                    <a:lstStyle/>
                    <a:p>
                      <a:pPr>
                        <a:buNone/>
                      </a:pPr>
                      <a:r>
                        <a:rPr lang="en-US" altLang="zh-CN" sz="2000" dirty="0">
                          <a:latin typeface="Century Schoolbook" panose="02040604050505020304" charset="0"/>
                          <a:cs typeface="Century Schoolbook" panose="02040604050505020304" charset="0"/>
                        </a:rPr>
                        <a:t>32</a:t>
                      </a:r>
                      <a:endParaRPr lang="zh-CN" altLang="en-US" sz="2000" dirty="0">
                        <a:latin typeface="Century Schoolbook" panose="02040604050505020304" charset="0"/>
                        <a:cs typeface="Century Schoolbook" panose="02040604050505020304" charset="0"/>
                      </a:endParaRPr>
                    </a:p>
                  </a:txBody>
                  <a:tcPr>
                    <a:solidFill>
                      <a:schemeClr val="tx1">
                        <a:lumMod val="25000"/>
                        <a:lumOff val="75000"/>
                      </a:schemeClr>
                    </a:solidFill>
                  </a:tcPr>
                </a:tc>
                <a:tc>
                  <a:txBody>
                    <a:bodyPr/>
                    <a:lstStyle/>
                    <a:p>
                      <a:pPr>
                        <a:buNone/>
                      </a:pPr>
                      <a:r>
                        <a:rPr lang="en-US" altLang="zh-CN" sz="2000" dirty="0">
                          <a:latin typeface="Century Schoolbook" panose="02040604050505020304" charset="0"/>
                          <a:cs typeface="Century Schoolbook" panose="02040604050505020304" charset="0"/>
                        </a:rPr>
                        <a:t>32</a:t>
                      </a:r>
                      <a:endParaRPr lang="zh-CN" altLang="en-US" sz="2000" dirty="0">
                        <a:latin typeface="Century Schoolbook" panose="02040604050505020304" charset="0"/>
                        <a:cs typeface="Century Schoolbook" panose="02040604050505020304" charset="0"/>
                      </a:endParaRPr>
                    </a:p>
                  </a:txBody>
                  <a:tcPr>
                    <a:solidFill>
                      <a:schemeClr val="tx1">
                        <a:lumMod val="25000"/>
                        <a:lumOff val="75000"/>
                      </a:schemeClr>
                    </a:solidFill>
                  </a:tcPr>
                </a:tc>
                <a:extLst>
                  <a:ext uri="{0D108BD9-81ED-4DB2-BD59-A6C34878D82A}">
                    <a16:rowId xmlns:a16="http://schemas.microsoft.com/office/drawing/2014/main" val="10007"/>
                  </a:ext>
                </a:extLst>
              </a:tr>
            </a:tbl>
          </a:graphicData>
        </a:graphic>
      </p:graphicFrame>
      <p:sp>
        <p:nvSpPr>
          <p:cNvPr id="5" name="文本框 4">
            <a:extLst>
              <a:ext uri="{FF2B5EF4-FFF2-40B4-BE49-F238E27FC236}">
                <a16:creationId xmlns:a16="http://schemas.microsoft.com/office/drawing/2014/main" id="{F13F0E9E-E92F-F81D-76D6-7A166904702F}"/>
              </a:ext>
            </a:extLst>
          </p:cNvPr>
          <p:cNvSpPr txBox="1"/>
          <p:nvPr/>
        </p:nvSpPr>
        <p:spPr>
          <a:xfrm>
            <a:off x="2694648" y="267278"/>
            <a:ext cx="6174223" cy="781240"/>
          </a:xfrm>
          <a:prstGeom prst="rect">
            <a:avLst/>
          </a:prstGeom>
          <a:noFill/>
        </p:spPr>
        <p:txBody>
          <a:bodyPr wrap="square" rtlCol="0">
            <a:spAutoFit/>
          </a:bodyPr>
          <a:lstStyle/>
          <a:p>
            <a:pPr lvl="0" algn="ctr">
              <a:lnSpc>
                <a:spcPct val="125000"/>
              </a:lnSpc>
              <a:defRPr/>
            </a:pPr>
            <a:r>
              <a:rPr lang="en-US" altLang="zh-TW" sz="4000" b="1" dirty="0">
                <a:solidFill>
                  <a:schemeClr val="accent5">
                    <a:lumMod val="50000"/>
                  </a:schemeClr>
                </a:solidFill>
                <a:latin typeface="Century Gothic" panose="020B0502020202020204" pitchFamily="34" charset="0"/>
                <a:ea typeface="微软雅黑" panose="020B0503020204020204" pitchFamily="34" charset="-122"/>
                <a:sym typeface="Helvetica"/>
              </a:rPr>
              <a:t>Table of Parameters</a:t>
            </a:r>
            <a:endParaRPr kumimoji="0" lang="zh-TW" altLang="en-US" sz="4000" b="1" i="0" u="none" strike="noStrike" kern="1200" cap="none" spc="0" normalizeH="0" baseline="0" noProof="0" dirty="0">
              <a:ln>
                <a:noFill/>
              </a:ln>
              <a:solidFill>
                <a:schemeClr val="accent5">
                  <a:lumMod val="50000"/>
                </a:schemeClr>
              </a:solidFill>
              <a:effectLst/>
              <a:uLnTx/>
              <a:uFillTx/>
              <a:latin typeface="Century Gothic" panose="020B0502020202020204" pitchFamily="34" charset="0"/>
              <a:ea typeface="微软雅黑" panose="020B0503020204020204" pitchFamily="34" charset="-122"/>
              <a:sym typeface="Helvetica"/>
            </a:endParaRPr>
          </a:p>
        </p:txBody>
      </p:sp>
      <p:sp>
        <p:nvSpPr>
          <p:cNvPr id="6" name="文本框 10">
            <a:extLst>
              <a:ext uri="{FF2B5EF4-FFF2-40B4-BE49-F238E27FC236}">
                <a16:creationId xmlns:a16="http://schemas.microsoft.com/office/drawing/2014/main" id="{DCBAB442-4239-1A59-F6E0-C6A86FB18168}"/>
              </a:ext>
            </a:extLst>
          </p:cNvPr>
          <p:cNvSpPr txBox="1"/>
          <p:nvPr/>
        </p:nvSpPr>
        <p:spPr>
          <a:xfrm>
            <a:off x="2225972" y="947235"/>
            <a:ext cx="7370057" cy="7275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ts val="6000"/>
              </a:lnSpc>
              <a:spcBef>
                <a:spcPts val="0"/>
              </a:spcBef>
              <a:spcAft>
                <a:spcPts val="0"/>
              </a:spcAft>
              <a:buClrTx/>
              <a:buSzTx/>
              <a:buFontTx/>
              <a:buNone/>
              <a:defRPr/>
            </a:pPr>
            <a:r>
              <a:rPr lang="en-US" altLang="zh-CN" sz="2000" b="1" dirty="0">
                <a:solidFill>
                  <a:srgbClr val="4C677A"/>
                </a:solidFill>
                <a:effectLst>
                  <a:outerShdw blurRad="38100" dist="38100" dir="2700000" algn="tl">
                    <a:srgbClr val="000000">
                      <a:alpha val="20000"/>
                    </a:srgbClr>
                  </a:outerShdw>
                </a:effectLst>
                <a:latin typeface="Segoe UI" panose="020B0502040204020203"/>
                <a:ea typeface="微软雅黑" panose="020B0503020204020204" pitchFamily="34" charset="-122"/>
              </a:rPr>
              <a:t>Table 2:The parameters of three models </a:t>
            </a:r>
            <a:endParaRPr kumimoji="0" lang="zh-CN" altLang="en-US" sz="2000" b="1" i="0" u="none" strike="noStrike" kern="1200" cap="none" spc="0" normalizeH="0" baseline="0" noProof="0" dirty="0">
              <a:ln>
                <a:noFill/>
              </a:ln>
              <a:solidFill>
                <a:srgbClr val="4C677A"/>
              </a:solidFill>
              <a:effectLst>
                <a:outerShdw blurRad="38100" dist="38100" dir="2700000" algn="tl">
                  <a:srgbClr val="000000">
                    <a:alpha val="20000"/>
                  </a:srgbClr>
                </a:outerShdw>
              </a:effectLst>
              <a:uLnTx/>
              <a:uFillTx/>
              <a:latin typeface="Segoe UI" panose="020B0502040204020203"/>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10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10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5000" b="-5000"/>
          </a:stretch>
        </a:blipFill>
        <a:effectLst/>
      </p:bgPr>
    </p:bg>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chemeClr val="bg1"/>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entury Gothic" panose="020B0502020202020204" pitchFamily="34" charset="0"/>
            </a:endParaRPr>
          </a:p>
        </p:txBody>
      </p:sp>
      <p:sp>
        <p:nvSpPr>
          <p:cNvPr id="2" name="e7d195523061f1c0"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hidden="1"/>
          <p:cNvSpPr txBox="1"/>
          <p:nvPr/>
        </p:nvSpPr>
        <p:spPr>
          <a:xfrm>
            <a:off x="-355600" y="1803400"/>
            <a:ext cx="209353" cy="5780044"/>
          </a:xfrm>
          <a:prstGeom prst="rect">
            <a:avLst/>
          </a:prstGeom>
          <a:noFill/>
        </p:spPr>
        <p:txBody>
          <a:bodyPr vert="wordArtVert" wrap="non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100" b="0" i="0" u="none" strike="noStrike" kern="1200" cap="none" spc="0" normalizeH="0" baseline="0" noProof="0" dirty="0">
                <a:ln>
                  <a:noFill/>
                </a:ln>
                <a:solidFill>
                  <a:srgbClr val="2E2E2E"/>
                </a:solidFill>
                <a:effectLst/>
                <a:uLnTx/>
                <a:uFillTx/>
                <a:latin typeface="微软雅黑" panose="020B0503020204020204" pitchFamily="34" charset="-122"/>
                <a:ea typeface="微软雅黑" panose="020B0503020204020204" pitchFamily="34" charset="-122"/>
                <a:cs typeface="+mn-cs"/>
              </a:rPr>
              <a:t>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a:t>
            </a:r>
            <a:endParaRPr kumimoji="0" lang="zh-CN" altLang="en-US" sz="100" b="0" i="0" u="none" strike="noStrike" kern="1200" cap="none" spc="0" normalizeH="0" baseline="0" noProof="0" dirty="0">
              <a:ln>
                <a:noFill/>
              </a:ln>
              <a:solidFill>
                <a:srgbClr val="2E2E2E"/>
              </a:solidFill>
              <a:effectLst/>
              <a:uLnTx/>
              <a:uFillTx/>
              <a:latin typeface="微软雅黑" panose="020B0503020204020204" pitchFamily="34" charset="-122"/>
              <a:ea typeface="微软雅黑" panose="020B0503020204020204" pitchFamily="34" charset="-122"/>
              <a:cs typeface="+mn-cs"/>
            </a:endParaRPr>
          </a:p>
        </p:txBody>
      </p:sp>
      <p:sp>
        <p:nvSpPr>
          <p:cNvPr id="342" name="文本框 341"/>
          <p:cNvSpPr txBox="1"/>
          <p:nvPr/>
        </p:nvSpPr>
        <p:spPr>
          <a:xfrm>
            <a:off x="3266932" y="375419"/>
            <a:ext cx="5059125" cy="574516"/>
          </a:xfrm>
          <a:prstGeom prst="rect">
            <a:avLst/>
          </a:prstGeom>
          <a:noFill/>
        </p:spPr>
        <p:txBody>
          <a:bodyPr wrap="square" rtlCol="0">
            <a:spAutoFit/>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TW" sz="2800" b="1"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rPr>
              <a:t>Result</a:t>
            </a:r>
            <a:r>
              <a:rPr kumimoji="0" lang="en-US" altLang="zh-TW" sz="2800" b="1" i="0" u="none" strike="noStrike" kern="1200" cap="none" spc="0" normalizeH="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rPr>
              <a:t> of VGG-16</a:t>
            </a:r>
            <a:endParaRPr kumimoji="0" lang="zh-TW" altLang="en-US" sz="2800" b="1"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endParaRPr>
          </a:p>
        </p:txBody>
      </p:sp>
      <p:pic>
        <p:nvPicPr>
          <p:cNvPr id="6" name="图片 5">
            <a:extLst>
              <a:ext uri="{FF2B5EF4-FFF2-40B4-BE49-F238E27FC236}">
                <a16:creationId xmlns:a16="http://schemas.microsoft.com/office/drawing/2014/main" id="{FA55529F-429D-7182-D45D-9AB215BC6A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8728" y="1158343"/>
            <a:ext cx="5059125" cy="3235033"/>
          </a:xfrm>
          <a:prstGeom prst="rect">
            <a:avLst/>
          </a:prstGeom>
        </p:spPr>
      </p:pic>
      <p:sp>
        <p:nvSpPr>
          <p:cNvPr id="7" name="圆: 空心 6">
            <a:extLst>
              <a:ext uri="{FF2B5EF4-FFF2-40B4-BE49-F238E27FC236}">
                <a16:creationId xmlns:a16="http://schemas.microsoft.com/office/drawing/2014/main" id="{C5F3FA31-FBE6-A64E-C709-02D758989EB2}"/>
              </a:ext>
            </a:extLst>
          </p:cNvPr>
          <p:cNvSpPr/>
          <p:nvPr/>
        </p:nvSpPr>
        <p:spPr>
          <a:xfrm>
            <a:off x="10200741" y="3330183"/>
            <a:ext cx="3273521" cy="3273521"/>
          </a:xfrm>
          <a:prstGeom prst="donut">
            <a:avLst/>
          </a:prstGeom>
          <a:solidFill>
            <a:srgbClr val="98AABF">
              <a:alpha val="74000"/>
            </a:srgb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8"/>
              <a:ea typeface="微软雅黑 Light" panose="020B0502040204020203" charset="-122"/>
              <a:cs typeface="+mn-cs"/>
            </a:endParaRPr>
          </a:p>
        </p:txBody>
      </p:sp>
      <p:pic>
        <p:nvPicPr>
          <p:cNvPr id="5" name="图片 4">
            <a:extLst>
              <a:ext uri="{FF2B5EF4-FFF2-40B4-BE49-F238E27FC236}">
                <a16:creationId xmlns:a16="http://schemas.microsoft.com/office/drawing/2014/main" id="{6617562A-5861-7DD8-A5EC-E8E1746553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425" y="1196931"/>
            <a:ext cx="5680303" cy="3116277"/>
          </a:xfrm>
          <a:prstGeom prst="rect">
            <a:avLst/>
          </a:prstGeom>
        </p:spPr>
      </p:pic>
      <p:sp>
        <p:nvSpPr>
          <p:cNvPr id="8" name="圆: 空心 7">
            <a:extLst>
              <a:ext uri="{FF2B5EF4-FFF2-40B4-BE49-F238E27FC236}">
                <a16:creationId xmlns:a16="http://schemas.microsoft.com/office/drawing/2014/main" id="{AA25D08E-9005-5405-044A-3047C25841CF}"/>
              </a:ext>
            </a:extLst>
          </p:cNvPr>
          <p:cNvSpPr/>
          <p:nvPr/>
        </p:nvSpPr>
        <p:spPr>
          <a:xfrm>
            <a:off x="1114951" y="4356999"/>
            <a:ext cx="1597491" cy="1597491"/>
          </a:xfrm>
          <a:prstGeom prst="donut">
            <a:avLst/>
          </a:prstGeom>
          <a:solidFill>
            <a:srgbClr val="98AABF">
              <a:alpha val="74000"/>
            </a:srgb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8"/>
              <a:ea typeface="微软雅黑 Light" panose="020B0502040204020203" charset="-122"/>
              <a:cs typeface="+mn-cs"/>
            </a:endParaRPr>
          </a:p>
        </p:txBody>
      </p:sp>
      <p:sp>
        <p:nvSpPr>
          <p:cNvPr id="9" name="矩形 8"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a:extLst>
              <a:ext uri="{FF2B5EF4-FFF2-40B4-BE49-F238E27FC236}">
                <a16:creationId xmlns:a16="http://schemas.microsoft.com/office/drawing/2014/main" id="{67176488-28E8-B9C5-4F3F-A54EE7A2CE61}"/>
              </a:ext>
            </a:extLst>
          </p:cNvPr>
          <p:cNvSpPr/>
          <p:nvPr/>
        </p:nvSpPr>
        <p:spPr>
          <a:xfrm>
            <a:off x="3861030" y="5077300"/>
            <a:ext cx="4549725" cy="1096775"/>
          </a:xfrm>
          <a:prstGeom prst="rect">
            <a:avLst/>
          </a:prstGeom>
        </p:spPr>
        <p:txBody>
          <a:bodyPr wrap="square">
            <a:spAutoFit/>
          </a:bodyPr>
          <a:lstStyle/>
          <a:p>
            <a:pPr lvl="0" algn="ctr">
              <a:lnSpc>
                <a:spcPct val="125000"/>
              </a:lnSpc>
              <a:defRPr/>
            </a:pPr>
            <a:r>
              <a:rPr lang="en-US" altLang="zh-TW" b="1" dirty="0">
                <a:solidFill>
                  <a:schemeClr val="bg2">
                    <a:lumMod val="25000"/>
                  </a:schemeClr>
                </a:solidFill>
                <a:ea typeface="微软雅黑" panose="020B0503020204020204" pitchFamily="34" charset="-122"/>
              </a:rPr>
              <a:t>Epochs: 20</a:t>
            </a:r>
          </a:p>
          <a:p>
            <a:pPr lvl="0" algn="ctr">
              <a:lnSpc>
                <a:spcPct val="125000"/>
              </a:lnSpc>
              <a:defRPr/>
            </a:pPr>
            <a:r>
              <a:rPr lang="en-US" altLang="zh-TW" b="1" dirty="0">
                <a:solidFill>
                  <a:schemeClr val="bg2">
                    <a:lumMod val="25000"/>
                  </a:schemeClr>
                </a:solidFill>
                <a:ea typeface="微软雅黑" panose="020B0503020204020204" pitchFamily="34" charset="-122"/>
              </a:rPr>
              <a:t>Final training accuracy: 99.17%</a:t>
            </a:r>
          </a:p>
          <a:p>
            <a:pPr lvl="0" algn="ctr">
              <a:lnSpc>
                <a:spcPct val="125000"/>
              </a:lnSpc>
              <a:defRPr/>
            </a:pPr>
            <a:r>
              <a:rPr lang="en-US" altLang="zh-TW" b="1" dirty="0">
                <a:solidFill>
                  <a:schemeClr val="bg2">
                    <a:lumMod val="25000"/>
                  </a:schemeClr>
                </a:solidFill>
                <a:ea typeface="微软雅黑" panose="020B0503020204020204" pitchFamily="34" charset="-122"/>
              </a:rPr>
              <a:t>Final validation accuracy: 99.16%</a:t>
            </a:r>
          </a:p>
        </p:txBody>
      </p:sp>
      <p:sp>
        <p:nvSpPr>
          <p:cNvPr id="11" name="文本框 10">
            <a:extLst>
              <a:ext uri="{FF2B5EF4-FFF2-40B4-BE49-F238E27FC236}">
                <a16:creationId xmlns:a16="http://schemas.microsoft.com/office/drawing/2014/main" id="{095A3C68-4662-A414-BD44-0FE393EE10B2}"/>
              </a:ext>
            </a:extLst>
          </p:cNvPr>
          <p:cNvSpPr txBox="1"/>
          <p:nvPr/>
        </p:nvSpPr>
        <p:spPr>
          <a:xfrm>
            <a:off x="2257783" y="4040660"/>
            <a:ext cx="7352043" cy="727507"/>
          </a:xfrm>
          <a:prstGeom prst="rect">
            <a:avLst/>
          </a:prstGeom>
          <a:noFill/>
        </p:spPr>
        <p:txBody>
          <a:bodyPr wrap="square" rtlCol="0">
            <a:spAutoFit/>
          </a:bodyPr>
          <a:lstStyle/>
          <a:p>
            <a:pPr marL="0" marR="0" lvl="0" indent="0" algn="ctr" defTabSz="914400" rtl="0" eaLnBrk="1" fontAlgn="auto" latinLnBrk="0" hangingPunct="1">
              <a:lnSpc>
                <a:spcPts val="6000"/>
              </a:lnSpc>
              <a:spcBef>
                <a:spcPts val="0"/>
              </a:spcBef>
              <a:spcAft>
                <a:spcPts val="0"/>
              </a:spcAft>
              <a:buClrTx/>
              <a:buSzTx/>
              <a:buFontTx/>
              <a:buNone/>
              <a:defRPr/>
            </a:pPr>
            <a:r>
              <a:rPr lang="en-US" altLang="zh-CN" sz="2000" b="1" dirty="0">
                <a:solidFill>
                  <a:srgbClr val="4C677A"/>
                </a:solidFill>
                <a:effectLst>
                  <a:outerShdw blurRad="38100" dist="38100" dir="2700000" algn="tl">
                    <a:srgbClr val="000000">
                      <a:alpha val="20000"/>
                    </a:srgbClr>
                  </a:outerShdw>
                </a:effectLst>
                <a:latin typeface="Segoe UI" panose="020B0502040204020203"/>
                <a:ea typeface="微软雅黑" panose="020B0503020204020204" pitchFamily="34" charset="-122"/>
              </a:rPr>
              <a:t>Figure 6: VGG-16 accuracy and loss</a:t>
            </a:r>
            <a:endParaRPr kumimoji="0" lang="zh-CN" altLang="en-US" sz="2000" b="1" i="0" u="none" strike="noStrike" kern="1200" cap="none" spc="0" normalizeH="0" baseline="0" noProof="0" dirty="0">
              <a:ln>
                <a:noFill/>
              </a:ln>
              <a:solidFill>
                <a:srgbClr val="4C677A"/>
              </a:solidFill>
              <a:effectLst>
                <a:outerShdw blurRad="38100" dist="38100" dir="2700000" algn="tl">
                  <a:srgbClr val="000000">
                    <a:alpha val="20000"/>
                  </a:srgbClr>
                </a:outerShdw>
              </a:effectLst>
              <a:uLnTx/>
              <a:uFillTx/>
              <a:latin typeface="Segoe UI" panose="020B0502040204020203"/>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wipe(down)">
                                      <p:cBhvr>
                                        <p:cTn id="7" dur="500"/>
                                        <p:tgtEl>
                                          <p:spTgt spid="34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p:bldP spid="7" grpId="0" animBg="1"/>
      <p:bldP spid="8" grpId="0" animBg="1"/>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chemeClr val="bg1"/>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entury Gothic" panose="020B0502020202020204" pitchFamily="34" charset="0"/>
            </a:endParaRPr>
          </a:p>
        </p:txBody>
      </p:sp>
      <p:sp>
        <p:nvSpPr>
          <p:cNvPr id="2" name="e7d195523061f1c0"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hidden="1"/>
          <p:cNvSpPr txBox="1"/>
          <p:nvPr/>
        </p:nvSpPr>
        <p:spPr>
          <a:xfrm>
            <a:off x="-355600" y="1803400"/>
            <a:ext cx="209353" cy="5780044"/>
          </a:xfrm>
          <a:prstGeom prst="rect">
            <a:avLst/>
          </a:prstGeom>
          <a:noFill/>
        </p:spPr>
        <p:txBody>
          <a:bodyPr vert="wordArtVert" wrap="non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100" b="0" i="0" u="none" strike="noStrike" kern="1200" cap="none" spc="0" normalizeH="0" baseline="0" noProof="0" dirty="0">
                <a:ln>
                  <a:noFill/>
                </a:ln>
                <a:solidFill>
                  <a:srgbClr val="2E2E2E"/>
                </a:solidFill>
                <a:effectLst/>
                <a:uLnTx/>
                <a:uFillTx/>
                <a:latin typeface="微软雅黑" panose="020B0503020204020204" pitchFamily="34" charset="-122"/>
                <a:ea typeface="微软雅黑" panose="020B0503020204020204" pitchFamily="34" charset="-122"/>
                <a:cs typeface="+mn-cs"/>
              </a:rPr>
              <a:t>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a:t>
            </a:r>
            <a:endParaRPr kumimoji="0" lang="zh-CN" altLang="en-US" sz="100" b="0" i="0" u="none" strike="noStrike" kern="1200" cap="none" spc="0" normalizeH="0" baseline="0" noProof="0" dirty="0">
              <a:ln>
                <a:noFill/>
              </a:ln>
              <a:solidFill>
                <a:srgbClr val="2E2E2E"/>
              </a:solidFill>
              <a:effectLst/>
              <a:uLnTx/>
              <a:uFillTx/>
              <a:latin typeface="微软雅黑" panose="020B0503020204020204" pitchFamily="34" charset="-122"/>
              <a:ea typeface="微软雅黑" panose="020B0503020204020204" pitchFamily="34" charset="-122"/>
              <a:cs typeface="+mn-cs"/>
            </a:endParaRPr>
          </a:p>
        </p:txBody>
      </p:sp>
      <p:sp>
        <p:nvSpPr>
          <p:cNvPr id="342" name="文本框 341"/>
          <p:cNvSpPr txBox="1"/>
          <p:nvPr/>
        </p:nvSpPr>
        <p:spPr>
          <a:xfrm>
            <a:off x="3266932" y="375419"/>
            <a:ext cx="5059125" cy="574516"/>
          </a:xfrm>
          <a:prstGeom prst="rect">
            <a:avLst/>
          </a:prstGeom>
          <a:noFill/>
        </p:spPr>
        <p:txBody>
          <a:bodyPr wrap="square" rtlCol="0">
            <a:spAutoFit/>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TW" sz="2800" b="1"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rPr>
              <a:t>Result</a:t>
            </a:r>
            <a:r>
              <a:rPr kumimoji="0" lang="en-US" altLang="zh-TW" sz="2800" b="1" i="0" u="none" strike="noStrike" kern="1200" cap="none" spc="0" normalizeH="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rPr>
              <a:t> of ResNet50</a:t>
            </a:r>
            <a:endParaRPr kumimoji="0" lang="zh-TW" altLang="en-US" sz="2800" b="1"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endParaRPr>
          </a:p>
        </p:txBody>
      </p:sp>
      <p:sp>
        <p:nvSpPr>
          <p:cNvPr id="7" name="圆: 空心 6">
            <a:extLst>
              <a:ext uri="{FF2B5EF4-FFF2-40B4-BE49-F238E27FC236}">
                <a16:creationId xmlns:a16="http://schemas.microsoft.com/office/drawing/2014/main" id="{C5F3FA31-FBE6-A64E-C709-02D758989EB2}"/>
              </a:ext>
            </a:extLst>
          </p:cNvPr>
          <p:cNvSpPr/>
          <p:nvPr/>
        </p:nvSpPr>
        <p:spPr>
          <a:xfrm>
            <a:off x="10200741" y="3330183"/>
            <a:ext cx="3273521" cy="3273521"/>
          </a:xfrm>
          <a:prstGeom prst="donut">
            <a:avLst/>
          </a:prstGeom>
          <a:solidFill>
            <a:srgbClr val="98AABF">
              <a:alpha val="74000"/>
            </a:srgb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8"/>
              <a:ea typeface="微软雅黑 Light" panose="020B0502040204020203" charset="-122"/>
              <a:cs typeface="+mn-cs"/>
            </a:endParaRPr>
          </a:p>
        </p:txBody>
      </p:sp>
      <p:sp>
        <p:nvSpPr>
          <p:cNvPr id="8" name="圆: 空心 7">
            <a:extLst>
              <a:ext uri="{FF2B5EF4-FFF2-40B4-BE49-F238E27FC236}">
                <a16:creationId xmlns:a16="http://schemas.microsoft.com/office/drawing/2014/main" id="{AA25D08E-9005-5405-044A-3047C25841CF}"/>
              </a:ext>
            </a:extLst>
          </p:cNvPr>
          <p:cNvSpPr/>
          <p:nvPr/>
        </p:nvSpPr>
        <p:spPr>
          <a:xfrm>
            <a:off x="1114951" y="4356999"/>
            <a:ext cx="1597491" cy="1597491"/>
          </a:xfrm>
          <a:prstGeom prst="donut">
            <a:avLst/>
          </a:prstGeom>
          <a:solidFill>
            <a:srgbClr val="98AABF">
              <a:alpha val="74000"/>
            </a:srgb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8"/>
              <a:ea typeface="微软雅黑 Light" panose="020B0502040204020203" charset="-122"/>
              <a:cs typeface="+mn-cs"/>
            </a:endParaRPr>
          </a:p>
        </p:txBody>
      </p:sp>
      <p:sp>
        <p:nvSpPr>
          <p:cNvPr id="9" name="矩形 8"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a:extLst>
              <a:ext uri="{FF2B5EF4-FFF2-40B4-BE49-F238E27FC236}">
                <a16:creationId xmlns:a16="http://schemas.microsoft.com/office/drawing/2014/main" id="{67176488-28E8-B9C5-4F3F-A54EE7A2CE61}"/>
              </a:ext>
            </a:extLst>
          </p:cNvPr>
          <p:cNvSpPr/>
          <p:nvPr/>
        </p:nvSpPr>
        <p:spPr>
          <a:xfrm>
            <a:off x="3861030" y="5077300"/>
            <a:ext cx="4549725" cy="1096775"/>
          </a:xfrm>
          <a:prstGeom prst="rect">
            <a:avLst/>
          </a:prstGeom>
        </p:spPr>
        <p:txBody>
          <a:bodyPr wrap="square">
            <a:spAutoFit/>
          </a:bodyPr>
          <a:lstStyle/>
          <a:p>
            <a:pPr lvl="0" algn="ctr">
              <a:lnSpc>
                <a:spcPct val="125000"/>
              </a:lnSpc>
              <a:defRPr/>
            </a:pPr>
            <a:r>
              <a:rPr lang="en-US" altLang="zh-TW" b="1" dirty="0">
                <a:solidFill>
                  <a:schemeClr val="bg2">
                    <a:lumMod val="25000"/>
                  </a:schemeClr>
                </a:solidFill>
                <a:ea typeface="微软雅黑" panose="020B0503020204020204" pitchFamily="34" charset="-122"/>
              </a:rPr>
              <a:t>Epochs: 50</a:t>
            </a:r>
          </a:p>
          <a:p>
            <a:pPr lvl="0" algn="ctr">
              <a:lnSpc>
                <a:spcPct val="125000"/>
              </a:lnSpc>
              <a:defRPr/>
            </a:pPr>
            <a:r>
              <a:rPr lang="en-US" altLang="zh-TW" b="1" dirty="0">
                <a:solidFill>
                  <a:schemeClr val="bg2">
                    <a:lumMod val="25000"/>
                  </a:schemeClr>
                </a:solidFill>
                <a:ea typeface="微软雅黑" panose="020B0503020204020204" pitchFamily="34" charset="-122"/>
              </a:rPr>
              <a:t>Final training accuracy: 95%</a:t>
            </a:r>
          </a:p>
          <a:p>
            <a:pPr lvl="0" algn="ctr">
              <a:lnSpc>
                <a:spcPct val="125000"/>
              </a:lnSpc>
              <a:defRPr/>
            </a:pPr>
            <a:r>
              <a:rPr lang="en-US" altLang="zh-TW" b="1" dirty="0">
                <a:solidFill>
                  <a:schemeClr val="bg2">
                    <a:lumMod val="25000"/>
                  </a:schemeClr>
                </a:solidFill>
                <a:ea typeface="微软雅黑" panose="020B0503020204020204" pitchFamily="34" charset="-122"/>
              </a:rPr>
              <a:t>Final validation accuracy: 81.2%</a:t>
            </a:r>
          </a:p>
        </p:txBody>
      </p:sp>
      <p:sp>
        <p:nvSpPr>
          <p:cNvPr id="11" name="文本框 10">
            <a:extLst>
              <a:ext uri="{FF2B5EF4-FFF2-40B4-BE49-F238E27FC236}">
                <a16:creationId xmlns:a16="http://schemas.microsoft.com/office/drawing/2014/main" id="{095A3C68-4662-A414-BD44-0FE393EE10B2}"/>
              </a:ext>
            </a:extLst>
          </p:cNvPr>
          <p:cNvSpPr txBox="1"/>
          <p:nvPr/>
        </p:nvSpPr>
        <p:spPr>
          <a:xfrm>
            <a:off x="2257783" y="4040660"/>
            <a:ext cx="7352043" cy="727507"/>
          </a:xfrm>
          <a:prstGeom prst="rect">
            <a:avLst/>
          </a:prstGeom>
          <a:noFill/>
        </p:spPr>
        <p:txBody>
          <a:bodyPr wrap="square" rtlCol="0">
            <a:spAutoFit/>
          </a:bodyPr>
          <a:lstStyle/>
          <a:p>
            <a:pPr marL="0" marR="0" lvl="0" indent="0" algn="ctr" defTabSz="914400" rtl="0" eaLnBrk="1" fontAlgn="auto" latinLnBrk="0" hangingPunct="1">
              <a:lnSpc>
                <a:spcPts val="6000"/>
              </a:lnSpc>
              <a:spcBef>
                <a:spcPts val="0"/>
              </a:spcBef>
              <a:spcAft>
                <a:spcPts val="0"/>
              </a:spcAft>
              <a:buClrTx/>
              <a:buSzTx/>
              <a:buFontTx/>
              <a:buNone/>
              <a:defRPr/>
            </a:pPr>
            <a:r>
              <a:rPr lang="en-US" altLang="zh-CN" sz="2000" b="1" dirty="0">
                <a:solidFill>
                  <a:srgbClr val="4C677A"/>
                </a:solidFill>
                <a:effectLst>
                  <a:outerShdw blurRad="38100" dist="38100" dir="2700000" algn="tl">
                    <a:srgbClr val="000000">
                      <a:alpha val="20000"/>
                    </a:srgbClr>
                  </a:outerShdw>
                </a:effectLst>
                <a:latin typeface="Segoe UI" panose="020B0502040204020203"/>
                <a:ea typeface="微软雅黑" panose="020B0503020204020204" pitchFamily="34" charset="-122"/>
              </a:rPr>
              <a:t>Figure 7: ResNet50 accuracy and loss</a:t>
            </a:r>
            <a:endParaRPr kumimoji="0" lang="zh-CN" altLang="en-US" sz="2000" b="1" i="0" u="none" strike="noStrike" kern="1200" cap="none" spc="0" normalizeH="0" baseline="0" noProof="0" dirty="0">
              <a:ln>
                <a:noFill/>
              </a:ln>
              <a:solidFill>
                <a:srgbClr val="4C677A"/>
              </a:solidFill>
              <a:effectLst>
                <a:outerShdw blurRad="38100" dist="38100" dir="2700000" algn="tl">
                  <a:srgbClr val="000000">
                    <a:alpha val="20000"/>
                  </a:srgbClr>
                </a:outerShdw>
              </a:effectLst>
              <a:uLnTx/>
              <a:uFillTx/>
              <a:latin typeface="Segoe UI" panose="020B0502040204020203"/>
              <a:ea typeface="微软雅黑" panose="020B0503020204020204" pitchFamily="34" charset="-122"/>
            </a:endParaRPr>
          </a:p>
        </p:txBody>
      </p:sp>
      <p:pic>
        <p:nvPicPr>
          <p:cNvPr id="4" name="图片 3">
            <a:extLst>
              <a:ext uri="{FF2B5EF4-FFF2-40B4-BE49-F238E27FC236}">
                <a16:creationId xmlns:a16="http://schemas.microsoft.com/office/drawing/2014/main" id="{0CFDC83B-70E4-3771-A703-0CD9D7CCFF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30" y="1431754"/>
            <a:ext cx="6147922" cy="2688209"/>
          </a:xfrm>
          <a:prstGeom prst="rect">
            <a:avLst/>
          </a:prstGeom>
        </p:spPr>
      </p:pic>
      <p:pic>
        <p:nvPicPr>
          <p:cNvPr id="10" name="图片 9">
            <a:extLst>
              <a:ext uri="{FF2B5EF4-FFF2-40B4-BE49-F238E27FC236}">
                <a16:creationId xmlns:a16="http://schemas.microsoft.com/office/drawing/2014/main" id="{FE1F0AAE-A907-C9F9-C523-27630D4976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57459" y="1415497"/>
            <a:ext cx="6019190" cy="2704622"/>
          </a:xfrm>
          <a:prstGeom prst="rect">
            <a:avLst/>
          </a:prstGeom>
        </p:spPr>
      </p:pic>
    </p:spTree>
    <p:custDataLst>
      <p:tags r:id="rId1"/>
    </p:custDataLst>
    <p:extLst>
      <p:ext uri="{BB962C8B-B14F-4D97-AF65-F5344CB8AC3E}">
        <p14:creationId xmlns:p14="http://schemas.microsoft.com/office/powerpoint/2010/main" val="1859707674"/>
      </p:ext>
    </p:ext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wipe(down)">
                                      <p:cBhvr>
                                        <p:cTn id="7" dur="500"/>
                                        <p:tgtEl>
                                          <p:spTgt spid="34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p:bldP spid="7" grpId="0" animBg="1"/>
      <p:bldP spid="8" grpId="0" animBg="1"/>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chemeClr val="bg1"/>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entury Gothic" panose="020B0502020202020204" pitchFamily="34" charset="0"/>
            </a:endParaRPr>
          </a:p>
        </p:txBody>
      </p:sp>
      <p:sp>
        <p:nvSpPr>
          <p:cNvPr id="2" name="e7d195523061f1c0"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hidden="1"/>
          <p:cNvSpPr txBox="1"/>
          <p:nvPr/>
        </p:nvSpPr>
        <p:spPr>
          <a:xfrm>
            <a:off x="-355600" y="1803400"/>
            <a:ext cx="209353" cy="5780044"/>
          </a:xfrm>
          <a:prstGeom prst="rect">
            <a:avLst/>
          </a:prstGeom>
          <a:noFill/>
        </p:spPr>
        <p:txBody>
          <a:bodyPr vert="wordArtVert" wrap="non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100" b="0" i="0" u="none" strike="noStrike" kern="1200" cap="none" spc="0" normalizeH="0" baseline="0" noProof="0" dirty="0">
                <a:ln>
                  <a:noFill/>
                </a:ln>
                <a:solidFill>
                  <a:srgbClr val="2E2E2E"/>
                </a:solidFill>
                <a:effectLst/>
                <a:uLnTx/>
                <a:uFillTx/>
                <a:latin typeface="微软雅黑" panose="020B0503020204020204" pitchFamily="34" charset="-122"/>
                <a:ea typeface="微软雅黑" panose="020B0503020204020204" pitchFamily="34" charset="-122"/>
                <a:cs typeface="+mn-cs"/>
              </a:rPr>
              <a:t>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a:t>
            </a:r>
            <a:endParaRPr kumimoji="0" lang="zh-CN" altLang="en-US" sz="100" b="0" i="0" u="none" strike="noStrike" kern="1200" cap="none" spc="0" normalizeH="0" baseline="0" noProof="0" dirty="0">
              <a:ln>
                <a:noFill/>
              </a:ln>
              <a:solidFill>
                <a:srgbClr val="2E2E2E"/>
              </a:solidFill>
              <a:effectLst/>
              <a:uLnTx/>
              <a:uFillTx/>
              <a:latin typeface="微软雅黑" panose="020B0503020204020204" pitchFamily="34" charset="-122"/>
              <a:ea typeface="微软雅黑" panose="020B0503020204020204" pitchFamily="34" charset="-122"/>
              <a:cs typeface="+mn-cs"/>
            </a:endParaRPr>
          </a:p>
        </p:txBody>
      </p:sp>
      <p:sp>
        <p:nvSpPr>
          <p:cNvPr id="342" name="文本框 341"/>
          <p:cNvSpPr txBox="1"/>
          <p:nvPr/>
        </p:nvSpPr>
        <p:spPr>
          <a:xfrm>
            <a:off x="3266932" y="375419"/>
            <a:ext cx="5059125" cy="574516"/>
          </a:xfrm>
          <a:prstGeom prst="rect">
            <a:avLst/>
          </a:prstGeom>
          <a:noFill/>
        </p:spPr>
        <p:txBody>
          <a:bodyPr wrap="square" rtlCol="0">
            <a:spAutoFit/>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TW" sz="2800" b="1"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rPr>
              <a:t>Result</a:t>
            </a:r>
            <a:r>
              <a:rPr kumimoji="0" lang="en-US" altLang="zh-TW" sz="2800" b="1" i="0" u="none" strike="noStrike" kern="1200" cap="none" spc="0" normalizeH="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rPr>
              <a:t> of </a:t>
            </a:r>
            <a:r>
              <a:rPr kumimoji="0" lang="en-US" altLang="zh-TW" sz="2800" b="1" i="0" u="none" strike="noStrike" kern="1200" cap="none" spc="0" normalizeH="0" noProof="0" dirty="0" err="1">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rPr>
              <a:t>X</a:t>
            </a:r>
            <a:r>
              <a:rPr kumimoji="0" lang="en-US" altLang="zh-CN" sz="2800" b="1" i="0" u="none" strike="noStrike" kern="1200" cap="none" spc="0" normalizeH="0" noProof="0" dirty="0" err="1">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rPr>
              <a:t>c</a:t>
            </a:r>
            <a:r>
              <a:rPr kumimoji="0" lang="en-US" altLang="zh-TW" sz="2800" b="1" i="0" u="none" strike="noStrike" kern="1200" cap="none" spc="0" normalizeH="0" noProof="0" dirty="0" err="1">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rPr>
              <a:t>eption</a:t>
            </a:r>
            <a:endParaRPr kumimoji="0" lang="zh-TW" altLang="en-US" sz="2800" b="1"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endParaRPr>
          </a:p>
        </p:txBody>
      </p:sp>
      <p:sp>
        <p:nvSpPr>
          <p:cNvPr id="7" name="圆: 空心 6">
            <a:extLst>
              <a:ext uri="{FF2B5EF4-FFF2-40B4-BE49-F238E27FC236}">
                <a16:creationId xmlns:a16="http://schemas.microsoft.com/office/drawing/2014/main" id="{C5F3FA31-FBE6-A64E-C709-02D758989EB2}"/>
              </a:ext>
            </a:extLst>
          </p:cNvPr>
          <p:cNvSpPr/>
          <p:nvPr/>
        </p:nvSpPr>
        <p:spPr>
          <a:xfrm>
            <a:off x="10200741" y="3330183"/>
            <a:ext cx="3273521" cy="3273521"/>
          </a:xfrm>
          <a:prstGeom prst="donut">
            <a:avLst/>
          </a:prstGeom>
          <a:solidFill>
            <a:srgbClr val="98AABF">
              <a:alpha val="74000"/>
            </a:srgb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8"/>
              <a:ea typeface="微软雅黑 Light" panose="020B0502040204020203" charset="-122"/>
              <a:cs typeface="+mn-cs"/>
            </a:endParaRPr>
          </a:p>
        </p:txBody>
      </p:sp>
      <p:sp>
        <p:nvSpPr>
          <p:cNvPr id="8" name="圆: 空心 7">
            <a:extLst>
              <a:ext uri="{FF2B5EF4-FFF2-40B4-BE49-F238E27FC236}">
                <a16:creationId xmlns:a16="http://schemas.microsoft.com/office/drawing/2014/main" id="{AA25D08E-9005-5405-044A-3047C25841CF}"/>
              </a:ext>
            </a:extLst>
          </p:cNvPr>
          <p:cNvSpPr/>
          <p:nvPr/>
        </p:nvSpPr>
        <p:spPr>
          <a:xfrm>
            <a:off x="1114951" y="4356999"/>
            <a:ext cx="1597491" cy="1597491"/>
          </a:xfrm>
          <a:prstGeom prst="donut">
            <a:avLst/>
          </a:prstGeom>
          <a:solidFill>
            <a:srgbClr val="98AABF">
              <a:alpha val="74000"/>
            </a:srgb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8"/>
              <a:ea typeface="微软雅黑 Light" panose="020B0502040204020203" charset="-122"/>
              <a:cs typeface="+mn-cs"/>
            </a:endParaRPr>
          </a:p>
        </p:txBody>
      </p:sp>
      <p:sp>
        <p:nvSpPr>
          <p:cNvPr id="9" name="矩形 8"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a:extLst>
              <a:ext uri="{FF2B5EF4-FFF2-40B4-BE49-F238E27FC236}">
                <a16:creationId xmlns:a16="http://schemas.microsoft.com/office/drawing/2014/main" id="{67176488-28E8-B9C5-4F3F-A54EE7A2CE61}"/>
              </a:ext>
            </a:extLst>
          </p:cNvPr>
          <p:cNvSpPr/>
          <p:nvPr/>
        </p:nvSpPr>
        <p:spPr>
          <a:xfrm>
            <a:off x="3861030" y="5077300"/>
            <a:ext cx="4549725" cy="1096775"/>
          </a:xfrm>
          <a:prstGeom prst="rect">
            <a:avLst/>
          </a:prstGeom>
        </p:spPr>
        <p:txBody>
          <a:bodyPr wrap="square">
            <a:spAutoFit/>
          </a:bodyPr>
          <a:lstStyle/>
          <a:p>
            <a:pPr lvl="0" algn="ctr">
              <a:lnSpc>
                <a:spcPct val="125000"/>
              </a:lnSpc>
              <a:defRPr/>
            </a:pPr>
            <a:r>
              <a:rPr lang="en-US" altLang="zh-TW" b="1" dirty="0">
                <a:solidFill>
                  <a:schemeClr val="bg2">
                    <a:lumMod val="25000"/>
                  </a:schemeClr>
                </a:solidFill>
                <a:ea typeface="微软雅黑" panose="020B0503020204020204" pitchFamily="34" charset="-122"/>
              </a:rPr>
              <a:t>Epochs: 15</a:t>
            </a:r>
          </a:p>
          <a:p>
            <a:pPr lvl="0" algn="ctr">
              <a:lnSpc>
                <a:spcPct val="125000"/>
              </a:lnSpc>
              <a:defRPr/>
            </a:pPr>
            <a:r>
              <a:rPr lang="en-US" altLang="zh-TW" b="1" dirty="0">
                <a:solidFill>
                  <a:schemeClr val="bg2">
                    <a:lumMod val="25000"/>
                  </a:schemeClr>
                </a:solidFill>
                <a:ea typeface="微软雅黑" panose="020B0503020204020204" pitchFamily="34" charset="-122"/>
              </a:rPr>
              <a:t>Final training accuracy: 91.7%</a:t>
            </a:r>
          </a:p>
          <a:p>
            <a:pPr lvl="0" algn="ctr">
              <a:lnSpc>
                <a:spcPct val="125000"/>
              </a:lnSpc>
              <a:defRPr/>
            </a:pPr>
            <a:r>
              <a:rPr lang="en-US" altLang="zh-TW" b="1" dirty="0">
                <a:solidFill>
                  <a:schemeClr val="bg2">
                    <a:lumMod val="25000"/>
                  </a:schemeClr>
                </a:solidFill>
                <a:ea typeface="微软雅黑" panose="020B0503020204020204" pitchFamily="34" charset="-122"/>
              </a:rPr>
              <a:t>Final validation accuracy: 72%</a:t>
            </a:r>
          </a:p>
        </p:txBody>
      </p:sp>
      <p:sp>
        <p:nvSpPr>
          <p:cNvPr id="11" name="文本框 10">
            <a:extLst>
              <a:ext uri="{FF2B5EF4-FFF2-40B4-BE49-F238E27FC236}">
                <a16:creationId xmlns:a16="http://schemas.microsoft.com/office/drawing/2014/main" id="{095A3C68-4662-A414-BD44-0FE393EE10B2}"/>
              </a:ext>
            </a:extLst>
          </p:cNvPr>
          <p:cNvSpPr txBox="1"/>
          <p:nvPr/>
        </p:nvSpPr>
        <p:spPr>
          <a:xfrm>
            <a:off x="2257783" y="4040660"/>
            <a:ext cx="7352043" cy="727507"/>
          </a:xfrm>
          <a:prstGeom prst="rect">
            <a:avLst/>
          </a:prstGeom>
          <a:noFill/>
        </p:spPr>
        <p:txBody>
          <a:bodyPr wrap="square" rtlCol="0">
            <a:spAutoFit/>
          </a:bodyPr>
          <a:lstStyle/>
          <a:p>
            <a:pPr marL="0" marR="0" lvl="0" indent="0" algn="ctr" defTabSz="914400" rtl="0" eaLnBrk="1" fontAlgn="auto" latinLnBrk="0" hangingPunct="1">
              <a:lnSpc>
                <a:spcPts val="6000"/>
              </a:lnSpc>
              <a:spcBef>
                <a:spcPts val="0"/>
              </a:spcBef>
              <a:spcAft>
                <a:spcPts val="0"/>
              </a:spcAft>
              <a:buClrTx/>
              <a:buSzTx/>
              <a:buFontTx/>
              <a:buNone/>
              <a:defRPr/>
            </a:pPr>
            <a:r>
              <a:rPr lang="en-US" altLang="zh-CN" sz="2000" b="1" dirty="0">
                <a:solidFill>
                  <a:srgbClr val="4C677A"/>
                </a:solidFill>
                <a:effectLst>
                  <a:outerShdw blurRad="38100" dist="38100" dir="2700000" algn="tl">
                    <a:srgbClr val="000000">
                      <a:alpha val="20000"/>
                    </a:srgbClr>
                  </a:outerShdw>
                </a:effectLst>
                <a:latin typeface="Segoe UI" panose="020B0502040204020203"/>
                <a:ea typeface="微软雅黑" panose="020B0503020204020204" pitchFamily="34" charset="-122"/>
              </a:rPr>
              <a:t>Figure 8: </a:t>
            </a:r>
            <a:r>
              <a:rPr lang="en-US" altLang="zh-CN" sz="2000" b="1" dirty="0" err="1">
                <a:solidFill>
                  <a:srgbClr val="4C677A"/>
                </a:solidFill>
                <a:effectLst>
                  <a:outerShdw blurRad="38100" dist="38100" dir="2700000" algn="tl">
                    <a:srgbClr val="000000">
                      <a:alpha val="20000"/>
                    </a:srgbClr>
                  </a:outerShdw>
                </a:effectLst>
                <a:latin typeface="Segoe UI" panose="020B0502040204020203"/>
                <a:ea typeface="微软雅黑" panose="020B0503020204020204" pitchFamily="34" charset="-122"/>
              </a:rPr>
              <a:t>Xception</a:t>
            </a:r>
            <a:r>
              <a:rPr lang="en-US" altLang="zh-CN" sz="2000" b="1" dirty="0">
                <a:solidFill>
                  <a:srgbClr val="4C677A"/>
                </a:solidFill>
                <a:effectLst>
                  <a:outerShdw blurRad="38100" dist="38100" dir="2700000" algn="tl">
                    <a:srgbClr val="000000">
                      <a:alpha val="20000"/>
                    </a:srgbClr>
                  </a:outerShdw>
                </a:effectLst>
                <a:latin typeface="Segoe UI" panose="020B0502040204020203"/>
                <a:ea typeface="微软雅黑" panose="020B0503020204020204" pitchFamily="34" charset="-122"/>
              </a:rPr>
              <a:t> accuracy and loss</a:t>
            </a:r>
            <a:endParaRPr kumimoji="0" lang="zh-CN" altLang="en-US" sz="2000" b="1" i="0" u="none" strike="noStrike" kern="1200" cap="none" spc="0" normalizeH="0" baseline="0" noProof="0" dirty="0">
              <a:ln>
                <a:noFill/>
              </a:ln>
              <a:solidFill>
                <a:srgbClr val="4C677A"/>
              </a:solidFill>
              <a:effectLst>
                <a:outerShdw blurRad="38100" dist="38100" dir="2700000" algn="tl">
                  <a:srgbClr val="000000">
                    <a:alpha val="20000"/>
                  </a:srgbClr>
                </a:outerShdw>
              </a:effectLst>
              <a:uLnTx/>
              <a:uFillTx/>
              <a:latin typeface="Segoe UI" panose="020B0502040204020203"/>
              <a:ea typeface="微软雅黑" panose="020B0503020204020204" pitchFamily="34" charset="-122"/>
            </a:endParaRPr>
          </a:p>
        </p:txBody>
      </p:sp>
      <p:pic>
        <p:nvPicPr>
          <p:cNvPr id="4" name="图片 3">
            <a:extLst>
              <a:ext uri="{FF2B5EF4-FFF2-40B4-BE49-F238E27FC236}">
                <a16:creationId xmlns:a16="http://schemas.microsoft.com/office/drawing/2014/main" id="{3348E53E-2370-24C4-B0E2-077569E20B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54370" y="1259068"/>
            <a:ext cx="5471977" cy="3214870"/>
          </a:xfrm>
          <a:prstGeom prst="rect">
            <a:avLst/>
          </a:prstGeom>
        </p:spPr>
      </p:pic>
      <p:pic>
        <p:nvPicPr>
          <p:cNvPr id="10" name="图片 9">
            <a:extLst>
              <a:ext uri="{FF2B5EF4-FFF2-40B4-BE49-F238E27FC236}">
                <a16:creationId xmlns:a16="http://schemas.microsoft.com/office/drawing/2014/main" id="{7B1A74D5-68A2-5EB3-A1CD-D5C81E274DF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6181677" y="1257386"/>
            <a:ext cx="5218135" cy="3190708"/>
          </a:xfrm>
          <a:prstGeom prst="rect">
            <a:avLst/>
          </a:prstGeom>
        </p:spPr>
      </p:pic>
    </p:spTree>
    <p:custDataLst>
      <p:tags r:id="rId1"/>
    </p:custDataLst>
    <p:extLst>
      <p:ext uri="{BB962C8B-B14F-4D97-AF65-F5344CB8AC3E}">
        <p14:creationId xmlns:p14="http://schemas.microsoft.com/office/powerpoint/2010/main" val="772029013"/>
      </p:ext>
    </p:ext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wipe(down)">
                                      <p:cBhvr>
                                        <p:cTn id="7" dur="500"/>
                                        <p:tgtEl>
                                          <p:spTgt spid="34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p:bldP spid="7" grpId="0" animBg="1"/>
      <p:bldP spid="8" grpId="0" animBg="1"/>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5000" b="-5000"/>
          </a:stretch>
        </a:blipFill>
        <a:effectLst/>
      </p:bgPr>
    </p:bg>
    <p:spTree>
      <p:nvGrpSpPr>
        <p:cNvPr id="1" name=""/>
        <p:cNvGrpSpPr/>
        <p:nvPr/>
      </p:nvGrpSpPr>
      <p:grpSpPr>
        <a:xfrm>
          <a:off x="0" y="0"/>
          <a:ext cx="0" cy="0"/>
          <a:chOff x="0" y="0"/>
          <a:chExt cx="0" cy="0"/>
        </a:xfrm>
      </p:grpSpPr>
      <p:sp>
        <p:nvSpPr>
          <p:cNvPr id="2" name="椭圆 1"/>
          <p:cNvSpPr/>
          <p:nvPr/>
        </p:nvSpPr>
        <p:spPr>
          <a:xfrm>
            <a:off x="1387194" y="-1383324"/>
            <a:ext cx="9624646" cy="9624646"/>
          </a:xfrm>
          <a:prstGeom prst="ellipse">
            <a:avLst/>
          </a:prstGeom>
          <a:solidFill>
            <a:schemeClr val="bg1"/>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a:off x="4489203" y="-321207"/>
            <a:ext cx="3470248" cy="3470248"/>
          </a:xfrm>
          <a:prstGeom prst="ellipse">
            <a:avLst/>
          </a:prstGeom>
          <a:solidFill>
            <a:srgbClr val="98AABF">
              <a:alpha val="55000"/>
            </a:srgb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9"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txBox="1"/>
          <p:nvPr/>
        </p:nvSpPr>
        <p:spPr>
          <a:xfrm>
            <a:off x="4705521" y="678293"/>
            <a:ext cx="3213594" cy="76944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400" b="1" dirty="0">
                <a:solidFill>
                  <a:schemeClr val="bg2">
                    <a:lumMod val="25000"/>
                  </a:schemeClr>
                </a:solidFill>
                <a:latin typeface="Century Gothic" panose="020B0502020202020204" pitchFamily="34" charset="0"/>
                <a:ea typeface="叶根友唐楷简08" panose="02010601030101010101" pitchFamily="2" charset="-122"/>
              </a:rPr>
              <a:t>Conclusion</a:t>
            </a:r>
            <a:r>
              <a:rPr kumimoji="0" lang="zh-CN" altLang="en-US" sz="4400" b="0"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叶根友唐楷简08" panose="02010601030101010101" pitchFamily="2" charset="-122"/>
              </a:rPr>
              <a:t> </a:t>
            </a:r>
            <a:endParaRPr kumimoji="0" lang="en-US" altLang="zh-CN" sz="4400" b="0"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叶根友唐楷简08" panose="02010601030101010101" pitchFamily="2" charset="-122"/>
            </a:endParaRPr>
          </a:p>
        </p:txBody>
      </p:sp>
      <p:sp>
        <p:nvSpPr>
          <p:cNvPr id="11" name="矩形 10"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p:nvPr/>
        </p:nvSpPr>
        <p:spPr>
          <a:xfrm>
            <a:off x="1906437" y="1666055"/>
            <a:ext cx="8626415" cy="2532681"/>
          </a:xfrm>
          <a:prstGeom prst="rect">
            <a:avLst/>
          </a:prstGeom>
        </p:spPr>
        <p:txBody>
          <a:bodyPr wrap="square">
            <a:spAutoFit/>
          </a:bodyPr>
          <a:lstStyle/>
          <a:p>
            <a:pPr marL="171450" lvl="0" indent="-171450">
              <a:lnSpc>
                <a:spcPct val="150000"/>
              </a:lnSpc>
              <a:buFont typeface="Wingdings" panose="05000000000000000000" pitchFamily="2" charset="2"/>
              <a:buChar char="u"/>
              <a:defRPr/>
            </a:pPr>
            <a:r>
              <a:rPr lang="en-US" altLang="zh-TW" dirty="0">
                <a:solidFill>
                  <a:schemeClr val="tx1">
                    <a:lumMod val="90000"/>
                    <a:lumOff val="10000"/>
                  </a:schemeClr>
                </a:solidFill>
                <a:latin typeface="Century Gothic" panose="020B0502020202020204" pitchFamily="34" charset="0"/>
                <a:ea typeface="微软雅黑" panose="020B0503020204020204" pitchFamily="34" charset="-122"/>
              </a:rPr>
              <a:t>Firstly, based on convolutional neural network, a breed classification scheme for 120 common dog breeds was designed and implemented, with an accuracy of no less than 70%.</a:t>
            </a:r>
          </a:p>
          <a:p>
            <a:pPr marL="171450" lvl="0" indent="-171450">
              <a:lnSpc>
                <a:spcPct val="150000"/>
              </a:lnSpc>
              <a:buFont typeface="Wingdings" panose="05000000000000000000" pitchFamily="2" charset="2"/>
              <a:buChar char="u"/>
              <a:defRPr/>
            </a:pPr>
            <a:r>
              <a:rPr lang="en-US" altLang="zh-TW" dirty="0">
                <a:solidFill>
                  <a:schemeClr val="tx1">
                    <a:lumMod val="90000"/>
                    <a:lumOff val="10000"/>
                  </a:schemeClr>
                </a:solidFill>
                <a:latin typeface="Century Gothic" panose="020B0502020202020204" pitchFamily="34" charset="0"/>
                <a:ea typeface="微软雅黑" panose="020B0503020204020204" pitchFamily="34" charset="-122"/>
              </a:rPr>
              <a:t>The project use three models of VGG-16, ResNet50, </a:t>
            </a:r>
            <a:r>
              <a:rPr lang="en-US" altLang="zh-TW" dirty="0" err="1">
                <a:solidFill>
                  <a:schemeClr val="tx1">
                    <a:lumMod val="90000"/>
                    <a:lumOff val="10000"/>
                  </a:schemeClr>
                </a:solidFill>
                <a:latin typeface="Century Gothic" panose="020B0502020202020204" pitchFamily="34" charset="0"/>
                <a:ea typeface="微软雅黑" panose="020B0503020204020204" pitchFamily="34" charset="-122"/>
              </a:rPr>
              <a:t>Xception</a:t>
            </a:r>
            <a:r>
              <a:rPr lang="en-US" altLang="zh-TW" dirty="0">
                <a:solidFill>
                  <a:schemeClr val="tx1">
                    <a:lumMod val="90000"/>
                    <a:lumOff val="10000"/>
                  </a:schemeClr>
                </a:solidFill>
                <a:latin typeface="Century Gothic" panose="020B0502020202020204" pitchFamily="34" charset="0"/>
                <a:ea typeface="微软雅黑" panose="020B0503020204020204" pitchFamily="34" charset="-122"/>
              </a:rPr>
              <a:t> and the efficiency and accuracy of dog breed classification are compared.</a:t>
            </a:r>
          </a:p>
          <a:p>
            <a:pPr marL="171450" lvl="0" indent="-171450">
              <a:lnSpc>
                <a:spcPct val="150000"/>
              </a:lnSpc>
              <a:buFont typeface="Wingdings" panose="05000000000000000000" pitchFamily="2" charset="2"/>
              <a:buChar char="u"/>
              <a:defRPr/>
            </a:pPr>
            <a:r>
              <a:rPr kumimoji="0" lang="en-US" altLang="zh-TW" i="0" u="none" strike="noStrike" kern="1200" cap="none" spc="0" normalizeH="0" baseline="0" noProof="0" dirty="0">
                <a:ln>
                  <a:noFill/>
                </a:ln>
                <a:solidFill>
                  <a:schemeClr val="tx1">
                    <a:lumMod val="90000"/>
                    <a:lumOff val="10000"/>
                  </a:schemeClr>
                </a:solidFill>
                <a:effectLst/>
                <a:uLnTx/>
                <a:uFillTx/>
                <a:latin typeface="Century Gothic" panose="020B0502020202020204" pitchFamily="34" charset="0"/>
                <a:ea typeface="微软雅黑" panose="020B0503020204020204" pitchFamily="34" charset="-122"/>
              </a:rPr>
              <a:t>VGG-16 &gt; ResNet50 &gt; </a:t>
            </a:r>
            <a:r>
              <a:rPr kumimoji="0" lang="en-US" altLang="zh-TW" i="0" u="none" strike="noStrike" kern="1200" cap="none" spc="0" normalizeH="0" baseline="0" noProof="0" dirty="0" err="1">
                <a:ln>
                  <a:noFill/>
                </a:ln>
                <a:solidFill>
                  <a:schemeClr val="tx1">
                    <a:lumMod val="90000"/>
                    <a:lumOff val="10000"/>
                  </a:schemeClr>
                </a:solidFill>
                <a:effectLst/>
                <a:uLnTx/>
                <a:uFillTx/>
                <a:latin typeface="Century Gothic" panose="020B0502020202020204" pitchFamily="34" charset="0"/>
                <a:ea typeface="微软雅黑" panose="020B0503020204020204" pitchFamily="34" charset="-122"/>
              </a:rPr>
              <a:t>Xception</a:t>
            </a:r>
            <a:endParaRPr kumimoji="0" lang="zh-TW" altLang="en-US" i="0" u="none" strike="noStrike" kern="1200" cap="none" spc="0" normalizeH="0" baseline="0" noProof="0" dirty="0">
              <a:ln>
                <a:noFill/>
              </a:ln>
              <a:solidFill>
                <a:schemeClr val="tx1">
                  <a:lumMod val="90000"/>
                  <a:lumOff val="10000"/>
                </a:schemeClr>
              </a:solidFill>
              <a:effectLst/>
              <a:uLnTx/>
              <a:uFillTx/>
              <a:latin typeface="Century Gothic" panose="020B0502020202020204" pitchFamily="34" charset="0"/>
              <a:ea typeface="微软雅黑" panose="020B0503020204020204" pitchFamily="34" charset="-122"/>
            </a:endParaRPr>
          </a:p>
        </p:txBody>
      </p:sp>
      <p:pic>
        <p:nvPicPr>
          <p:cNvPr id="7" name="图片 6">
            <a:extLst>
              <a:ext uri="{FF2B5EF4-FFF2-40B4-BE49-F238E27FC236}">
                <a16:creationId xmlns:a16="http://schemas.microsoft.com/office/drawing/2014/main" id="{86D6A2AC-3E8F-E8CD-C048-E4F42DA3E2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5917" y="4447913"/>
            <a:ext cx="1649916" cy="2062395"/>
          </a:xfrm>
          <a:prstGeom prst="rect">
            <a:avLst/>
          </a:prstGeom>
          <a:effectLst>
            <a:softEdge rad="317500"/>
          </a:effectLst>
        </p:spPr>
      </p:pic>
      <p:pic>
        <p:nvPicPr>
          <p:cNvPr id="9" name="图片 8">
            <a:extLst>
              <a:ext uri="{FF2B5EF4-FFF2-40B4-BE49-F238E27FC236}">
                <a16:creationId xmlns:a16="http://schemas.microsoft.com/office/drawing/2014/main" id="{AD09C9FF-8EAB-FE62-F6F3-5E5E9F7F75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6446" y="4735580"/>
            <a:ext cx="1519108" cy="1487059"/>
          </a:xfrm>
          <a:prstGeom prst="rect">
            <a:avLst/>
          </a:prstGeom>
        </p:spPr>
      </p:pic>
      <p:pic>
        <p:nvPicPr>
          <p:cNvPr id="21" name="图片 20">
            <a:extLst>
              <a:ext uri="{FF2B5EF4-FFF2-40B4-BE49-F238E27FC236}">
                <a16:creationId xmlns:a16="http://schemas.microsoft.com/office/drawing/2014/main" id="{CCA3E4D5-4C21-15DE-6974-8CFF38F53B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34556" y="4614234"/>
            <a:ext cx="1169119" cy="1545518"/>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t="-5000" b="-5000"/>
          </a:stretch>
        </a:blip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37AC334-F7E7-510B-7615-7F6C6938846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364967" y="0"/>
            <a:ext cx="9543391" cy="6858000"/>
          </a:xfrm>
          <a:prstGeom prst="rect">
            <a:avLst/>
          </a:prstGeom>
        </p:spPr>
      </p:pic>
      <p:sp>
        <p:nvSpPr>
          <p:cNvPr id="3" name="矩形 2"/>
          <p:cNvSpPr/>
          <p:nvPr/>
        </p:nvSpPr>
        <p:spPr>
          <a:xfrm>
            <a:off x="1210285" y="677462"/>
            <a:ext cx="6544861" cy="5654328"/>
          </a:xfrm>
          <a:prstGeom prst="rect">
            <a:avLst/>
          </a:prstGeom>
          <a:solidFill>
            <a:schemeClr val="bg1"/>
          </a:solidFill>
          <a:ln w="9525">
            <a:noFill/>
            <a:prstDash val="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文本框 4"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txBox="1"/>
          <p:nvPr/>
        </p:nvSpPr>
        <p:spPr>
          <a:xfrm>
            <a:off x="1700590" y="1164892"/>
            <a:ext cx="2811025" cy="58477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b="1" dirty="0">
                <a:solidFill>
                  <a:schemeClr val="bg2">
                    <a:lumMod val="25000"/>
                  </a:schemeClr>
                </a:solidFill>
                <a:latin typeface="Century Gothic" panose="020B0502020202020204" pitchFamily="34" charset="0"/>
                <a:ea typeface="叶根友唐楷简08" panose="02010601030101010101" pitchFamily="2" charset="-122"/>
              </a:rPr>
              <a:t>Future work</a:t>
            </a:r>
            <a:r>
              <a:rPr kumimoji="0" lang="zh-CN" altLang="en-US" sz="3200" b="0"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叶根友唐楷简08" panose="02010601030101010101" pitchFamily="2" charset="-122"/>
              </a:rPr>
              <a:t> </a:t>
            </a:r>
            <a:endParaRPr kumimoji="0" lang="en-US" altLang="zh-CN" sz="3200" b="0"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叶根友唐楷简08" panose="02010601030101010101" pitchFamily="2" charset="-122"/>
            </a:endParaRPr>
          </a:p>
        </p:txBody>
      </p:sp>
      <p:sp>
        <p:nvSpPr>
          <p:cNvPr id="6" name="矩形 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p:nvPr/>
        </p:nvSpPr>
        <p:spPr>
          <a:xfrm>
            <a:off x="1380226" y="2088398"/>
            <a:ext cx="6262778" cy="3902415"/>
          </a:xfrm>
          <a:prstGeom prst="rect">
            <a:avLst/>
          </a:prstGeom>
        </p:spPr>
        <p:txBody>
          <a:bodyPr wrap="square">
            <a:spAutoFit/>
          </a:bodyPr>
          <a:lstStyle/>
          <a:p>
            <a:pPr marL="171450" lvl="0" indent="-171450">
              <a:lnSpc>
                <a:spcPct val="200000"/>
              </a:lnSpc>
              <a:buFont typeface="Wingdings" panose="05000000000000000000" pitchFamily="2" charset="2"/>
              <a:buChar char="u"/>
              <a:defRPr/>
            </a:pPr>
            <a:r>
              <a:rPr lang="en-US" altLang="zh-TW" sz="1400" b="1" dirty="0">
                <a:solidFill>
                  <a:schemeClr val="tx1">
                    <a:lumMod val="90000"/>
                    <a:lumOff val="10000"/>
                  </a:schemeClr>
                </a:solidFill>
                <a:latin typeface="Century Gothic" panose="020B0502020202020204" pitchFamily="34" charset="0"/>
                <a:ea typeface="微软雅黑" panose="020B0503020204020204" pitchFamily="34" charset="-122"/>
              </a:rPr>
              <a:t>One potential avenue for future work is to explore other pre-training models and architectures in addition to those used in my project. This may involve experimenting with different neural network configurations, or combining many different models.</a:t>
            </a:r>
          </a:p>
          <a:p>
            <a:pPr marL="171450" lvl="0" indent="-171450">
              <a:lnSpc>
                <a:spcPct val="200000"/>
              </a:lnSpc>
              <a:buFont typeface="Wingdings" panose="05000000000000000000" pitchFamily="2" charset="2"/>
              <a:buChar char="u"/>
              <a:defRPr/>
            </a:pPr>
            <a:r>
              <a:rPr lang="en-US" altLang="zh-TW" sz="1400" b="1" dirty="0">
                <a:solidFill>
                  <a:schemeClr val="tx1">
                    <a:lumMod val="90000"/>
                    <a:lumOff val="10000"/>
                  </a:schemeClr>
                </a:solidFill>
                <a:latin typeface="Century Gothic" panose="020B0502020202020204" pitchFamily="34" charset="0"/>
                <a:ea typeface="微软雅黑" panose="020B0503020204020204" pitchFamily="34" charset="-122"/>
              </a:rPr>
              <a:t>Further fine-tuning of the model used in my project is also possible. Fine-tuning involves adjusting the parameters of the pre-training model to better fit a particular data set or task. By fine-tuning the model used in my project, better performance and accuracy can be achieved in variety classification.</a:t>
            </a:r>
            <a:endParaRPr kumimoji="0" lang="zh-TW" altLang="en-US" sz="1400" b="1" i="0" u="none" strike="noStrike" kern="1200" cap="none" spc="0" normalizeH="0" baseline="0" noProof="0" dirty="0">
              <a:ln>
                <a:noFill/>
              </a:ln>
              <a:solidFill>
                <a:schemeClr val="tx1">
                  <a:lumMod val="90000"/>
                  <a:lumOff val="10000"/>
                </a:schemeClr>
              </a:solidFill>
              <a:effectLst/>
              <a:uLnTx/>
              <a:uFillTx/>
              <a:latin typeface="Century Gothic" panose="020B0502020202020204" pitchFamily="34" charset="0"/>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5000" b="-5000"/>
          </a:stretch>
        </a:blipFill>
        <a:effectLst/>
      </p:bgPr>
    </p:bg>
    <p:spTree>
      <p:nvGrpSpPr>
        <p:cNvPr id="1" name=""/>
        <p:cNvGrpSpPr/>
        <p:nvPr/>
      </p:nvGrpSpPr>
      <p:grpSpPr>
        <a:xfrm>
          <a:off x="0" y="0"/>
          <a:ext cx="0" cy="0"/>
          <a:chOff x="0" y="0"/>
          <a:chExt cx="0" cy="0"/>
        </a:xfrm>
      </p:grpSpPr>
      <p:sp>
        <p:nvSpPr>
          <p:cNvPr id="10" name="Freeform 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a:spLocks noEditPoints="1"/>
          </p:cNvSpPr>
          <p:nvPr/>
        </p:nvSpPr>
        <p:spPr bwMode="auto">
          <a:xfrm>
            <a:off x="1995635" y="-619125"/>
            <a:ext cx="8200729" cy="6724650"/>
          </a:xfrm>
          <a:custGeom>
            <a:avLst/>
            <a:gdLst>
              <a:gd name="T0" fmla="*/ 498 w 627"/>
              <a:gd name="T1" fmla="*/ 235 h 270"/>
              <a:gd name="T2" fmla="*/ 559 w 627"/>
              <a:gd name="T3" fmla="*/ 108 h 270"/>
              <a:gd name="T4" fmla="*/ 413 w 627"/>
              <a:gd name="T5" fmla="*/ 87 h 270"/>
              <a:gd name="T6" fmla="*/ 368 w 627"/>
              <a:gd name="T7" fmla="*/ 77 h 270"/>
              <a:gd name="T8" fmla="*/ 350 w 627"/>
              <a:gd name="T9" fmla="*/ 63 h 270"/>
              <a:gd name="T10" fmla="*/ 418 w 627"/>
              <a:gd name="T11" fmla="*/ 52 h 270"/>
              <a:gd name="T12" fmla="*/ 283 w 627"/>
              <a:gd name="T13" fmla="*/ 51 h 270"/>
              <a:gd name="T14" fmla="*/ 377 w 627"/>
              <a:gd name="T15" fmla="*/ 40 h 270"/>
              <a:gd name="T16" fmla="*/ 266 w 627"/>
              <a:gd name="T17" fmla="*/ 42 h 270"/>
              <a:gd name="T18" fmla="*/ 211 w 627"/>
              <a:gd name="T19" fmla="*/ 75 h 270"/>
              <a:gd name="T20" fmla="*/ 169 w 627"/>
              <a:gd name="T21" fmla="*/ 88 h 270"/>
              <a:gd name="T22" fmla="*/ 116 w 627"/>
              <a:gd name="T23" fmla="*/ 99 h 270"/>
              <a:gd name="T24" fmla="*/ 170 w 627"/>
              <a:gd name="T25" fmla="*/ 105 h 270"/>
              <a:gd name="T26" fmla="*/ 112 w 627"/>
              <a:gd name="T27" fmla="*/ 123 h 270"/>
              <a:gd name="T28" fmla="*/ 65 w 627"/>
              <a:gd name="T29" fmla="*/ 189 h 270"/>
              <a:gd name="T30" fmla="*/ 139 w 627"/>
              <a:gd name="T31" fmla="*/ 240 h 270"/>
              <a:gd name="T32" fmla="*/ 390 w 627"/>
              <a:gd name="T33" fmla="*/ 75 h 270"/>
              <a:gd name="T34" fmla="*/ 303 w 627"/>
              <a:gd name="T35" fmla="*/ 78 h 270"/>
              <a:gd name="T36" fmla="*/ 250 w 627"/>
              <a:gd name="T37" fmla="*/ 80 h 270"/>
              <a:gd name="T38" fmla="*/ 218 w 627"/>
              <a:gd name="T39" fmla="*/ 66 h 270"/>
              <a:gd name="T40" fmla="*/ 182 w 627"/>
              <a:gd name="T41" fmla="*/ 106 h 270"/>
              <a:gd name="T42" fmla="*/ 64 w 627"/>
              <a:gd name="T43" fmla="*/ 194 h 270"/>
              <a:gd name="T44" fmla="*/ 497 w 627"/>
              <a:gd name="T45" fmla="*/ 99 h 270"/>
              <a:gd name="T46" fmla="*/ 482 w 627"/>
              <a:gd name="T47" fmla="*/ 90 h 270"/>
              <a:gd name="T48" fmla="*/ 469 w 627"/>
              <a:gd name="T49" fmla="*/ 88 h 270"/>
              <a:gd name="T50" fmla="*/ 464 w 627"/>
              <a:gd name="T51" fmla="*/ 82 h 270"/>
              <a:gd name="T52" fmla="*/ 449 w 627"/>
              <a:gd name="T53" fmla="*/ 68 h 270"/>
              <a:gd name="T54" fmla="*/ 435 w 627"/>
              <a:gd name="T55" fmla="*/ 49 h 270"/>
              <a:gd name="T56" fmla="*/ 448 w 627"/>
              <a:gd name="T57" fmla="*/ 79 h 270"/>
              <a:gd name="T58" fmla="*/ 435 w 627"/>
              <a:gd name="T59" fmla="*/ 61 h 270"/>
              <a:gd name="T60" fmla="*/ 417 w 627"/>
              <a:gd name="T61" fmla="*/ 39 h 270"/>
              <a:gd name="T62" fmla="*/ 413 w 627"/>
              <a:gd name="T63" fmla="*/ 41 h 270"/>
              <a:gd name="T64" fmla="*/ 416 w 627"/>
              <a:gd name="T65" fmla="*/ 60 h 270"/>
              <a:gd name="T66" fmla="*/ 415 w 627"/>
              <a:gd name="T67" fmla="*/ 62 h 270"/>
              <a:gd name="T68" fmla="*/ 404 w 627"/>
              <a:gd name="T69" fmla="*/ 48 h 270"/>
              <a:gd name="T70" fmla="*/ 409 w 627"/>
              <a:gd name="T71" fmla="*/ 64 h 270"/>
              <a:gd name="T72" fmla="*/ 392 w 627"/>
              <a:gd name="T73" fmla="*/ 42 h 270"/>
              <a:gd name="T74" fmla="*/ 390 w 627"/>
              <a:gd name="T75" fmla="*/ 62 h 270"/>
              <a:gd name="T76" fmla="*/ 392 w 627"/>
              <a:gd name="T77" fmla="*/ 59 h 270"/>
              <a:gd name="T78" fmla="*/ 389 w 627"/>
              <a:gd name="T79" fmla="*/ 66 h 270"/>
              <a:gd name="T80" fmla="*/ 377 w 627"/>
              <a:gd name="T81" fmla="*/ 49 h 270"/>
              <a:gd name="T82" fmla="*/ 378 w 627"/>
              <a:gd name="T83" fmla="*/ 60 h 270"/>
              <a:gd name="T84" fmla="*/ 365 w 627"/>
              <a:gd name="T85" fmla="*/ 50 h 270"/>
              <a:gd name="T86" fmla="*/ 360 w 627"/>
              <a:gd name="T87" fmla="*/ 49 h 270"/>
              <a:gd name="T88" fmla="*/ 364 w 627"/>
              <a:gd name="T89" fmla="*/ 68 h 270"/>
              <a:gd name="T90" fmla="*/ 351 w 627"/>
              <a:gd name="T91" fmla="*/ 67 h 270"/>
              <a:gd name="T92" fmla="*/ 332 w 627"/>
              <a:gd name="T93" fmla="*/ 39 h 270"/>
              <a:gd name="T94" fmla="*/ 445 w 627"/>
              <a:gd name="T95" fmla="*/ 269 h 270"/>
              <a:gd name="T96" fmla="*/ 310 w 627"/>
              <a:gd name="T97" fmla="*/ 50 h 270"/>
              <a:gd name="T98" fmla="*/ 285 w 627"/>
              <a:gd name="T99" fmla="*/ 55 h 270"/>
              <a:gd name="T100" fmla="*/ 279 w 627"/>
              <a:gd name="T101" fmla="*/ 58 h 270"/>
              <a:gd name="T102" fmla="*/ 256 w 627"/>
              <a:gd name="T103" fmla="*/ 56 h 270"/>
              <a:gd name="T104" fmla="*/ 199 w 627"/>
              <a:gd name="T105" fmla="*/ 66 h 270"/>
              <a:gd name="T106" fmla="*/ 197 w 627"/>
              <a:gd name="T107" fmla="*/ 110 h 270"/>
              <a:gd name="T108" fmla="*/ 192 w 627"/>
              <a:gd name="T109" fmla="*/ 111 h 270"/>
              <a:gd name="T110" fmla="*/ 157 w 627"/>
              <a:gd name="T111" fmla="*/ 83 h 270"/>
              <a:gd name="T112" fmla="*/ 149 w 627"/>
              <a:gd name="T113" fmla="*/ 85 h 270"/>
              <a:gd name="T114" fmla="*/ 143 w 627"/>
              <a:gd name="T115" fmla="*/ 84 h 270"/>
              <a:gd name="T116" fmla="*/ 145 w 627"/>
              <a:gd name="T117" fmla="*/ 110 h 270"/>
              <a:gd name="T118" fmla="*/ 132 w 627"/>
              <a:gd name="T119" fmla="*/ 114 h 270"/>
              <a:gd name="T120" fmla="*/ 110 w 627"/>
              <a:gd name="T121" fmla="*/ 114 h 270"/>
              <a:gd name="T122" fmla="*/ 86 w 627"/>
              <a:gd name="T123" fmla="*/ 117 h 270"/>
              <a:gd name="T124" fmla="*/ 60 w 627"/>
              <a:gd name="T125"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7" h="270">
                <a:moveTo>
                  <a:pt x="627" y="13"/>
                </a:moveTo>
                <a:cubicBezTo>
                  <a:pt x="627" y="13"/>
                  <a:pt x="627" y="14"/>
                  <a:pt x="627" y="13"/>
                </a:cubicBezTo>
                <a:cubicBezTo>
                  <a:pt x="627" y="13"/>
                  <a:pt x="627" y="13"/>
                  <a:pt x="627" y="13"/>
                </a:cubicBezTo>
                <a:close/>
                <a:moveTo>
                  <a:pt x="159" y="250"/>
                </a:moveTo>
                <a:cubicBezTo>
                  <a:pt x="160" y="250"/>
                  <a:pt x="161" y="250"/>
                  <a:pt x="162" y="250"/>
                </a:cubicBezTo>
                <a:cubicBezTo>
                  <a:pt x="161" y="251"/>
                  <a:pt x="161" y="250"/>
                  <a:pt x="160" y="251"/>
                </a:cubicBezTo>
                <a:cubicBezTo>
                  <a:pt x="162" y="251"/>
                  <a:pt x="164" y="251"/>
                  <a:pt x="166" y="251"/>
                </a:cubicBezTo>
                <a:cubicBezTo>
                  <a:pt x="165" y="252"/>
                  <a:pt x="164" y="252"/>
                  <a:pt x="163" y="253"/>
                </a:cubicBezTo>
                <a:cubicBezTo>
                  <a:pt x="163" y="253"/>
                  <a:pt x="164" y="252"/>
                  <a:pt x="164" y="253"/>
                </a:cubicBezTo>
                <a:cubicBezTo>
                  <a:pt x="164" y="253"/>
                  <a:pt x="164" y="253"/>
                  <a:pt x="164" y="253"/>
                </a:cubicBezTo>
                <a:cubicBezTo>
                  <a:pt x="165" y="253"/>
                  <a:pt x="166" y="254"/>
                  <a:pt x="166" y="254"/>
                </a:cubicBezTo>
                <a:cubicBezTo>
                  <a:pt x="169" y="253"/>
                  <a:pt x="172" y="253"/>
                  <a:pt x="174" y="253"/>
                </a:cubicBezTo>
                <a:cubicBezTo>
                  <a:pt x="174" y="254"/>
                  <a:pt x="175" y="254"/>
                  <a:pt x="175" y="255"/>
                </a:cubicBezTo>
                <a:cubicBezTo>
                  <a:pt x="176" y="254"/>
                  <a:pt x="176" y="254"/>
                  <a:pt x="177" y="254"/>
                </a:cubicBezTo>
                <a:cubicBezTo>
                  <a:pt x="176" y="255"/>
                  <a:pt x="174" y="255"/>
                  <a:pt x="173" y="256"/>
                </a:cubicBezTo>
                <a:cubicBezTo>
                  <a:pt x="174" y="256"/>
                  <a:pt x="175" y="256"/>
                  <a:pt x="176" y="257"/>
                </a:cubicBezTo>
                <a:cubicBezTo>
                  <a:pt x="176" y="257"/>
                  <a:pt x="176" y="256"/>
                  <a:pt x="177" y="256"/>
                </a:cubicBezTo>
                <a:cubicBezTo>
                  <a:pt x="179" y="257"/>
                  <a:pt x="181" y="257"/>
                  <a:pt x="183" y="256"/>
                </a:cubicBezTo>
                <a:cubicBezTo>
                  <a:pt x="184" y="257"/>
                  <a:pt x="184" y="256"/>
                  <a:pt x="185" y="257"/>
                </a:cubicBezTo>
                <a:cubicBezTo>
                  <a:pt x="188" y="256"/>
                  <a:pt x="190" y="257"/>
                  <a:pt x="194" y="256"/>
                </a:cubicBezTo>
                <a:cubicBezTo>
                  <a:pt x="194" y="258"/>
                  <a:pt x="195" y="257"/>
                  <a:pt x="196" y="257"/>
                </a:cubicBezTo>
                <a:cubicBezTo>
                  <a:pt x="196" y="257"/>
                  <a:pt x="195" y="256"/>
                  <a:pt x="196" y="256"/>
                </a:cubicBezTo>
                <a:cubicBezTo>
                  <a:pt x="196" y="257"/>
                  <a:pt x="198" y="257"/>
                  <a:pt x="199" y="256"/>
                </a:cubicBezTo>
                <a:cubicBezTo>
                  <a:pt x="199" y="257"/>
                  <a:pt x="199" y="257"/>
                  <a:pt x="199" y="257"/>
                </a:cubicBezTo>
                <a:cubicBezTo>
                  <a:pt x="202" y="256"/>
                  <a:pt x="205" y="257"/>
                  <a:pt x="208" y="256"/>
                </a:cubicBezTo>
                <a:cubicBezTo>
                  <a:pt x="208" y="256"/>
                  <a:pt x="209" y="256"/>
                  <a:pt x="209" y="256"/>
                </a:cubicBezTo>
                <a:cubicBezTo>
                  <a:pt x="210" y="256"/>
                  <a:pt x="211" y="257"/>
                  <a:pt x="212" y="256"/>
                </a:cubicBezTo>
                <a:cubicBezTo>
                  <a:pt x="213" y="256"/>
                  <a:pt x="214" y="256"/>
                  <a:pt x="216" y="256"/>
                </a:cubicBezTo>
                <a:cubicBezTo>
                  <a:pt x="216" y="256"/>
                  <a:pt x="217" y="256"/>
                  <a:pt x="217" y="257"/>
                </a:cubicBezTo>
                <a:cubicBezTo>
                  <a:pt x="218" y="257"/>
                  <a:pt x="218" y="256"/>
                  <a:pt x="218" y="256"/>
                </a:cubicBezTo>
                <a:cubicBezTo>
                  <a:pt x="219" y="256"/>
                  <a:pt x="220" y="257"/>
                  <a:pt x="222" y="256"/>
                </a:cubicBezTo>
                <a:cubicBezTo>
                  <a:pt x="224" y="256"/>
                  <a:pt x="226" y="256"/>
                  <a:pt x="228" y="256"/>
                </a:cubicBezTo>
                <a:cubicBezTo>
                  <a:pt x="231" y="256"/>
                  <a:pt x="234" y="256"/>
                  <a:pt x="237" y="255"/>
                </a:cubicBezTo>
                <a:cubicBezTo>
                  <a:pt x="242" y="256"/>
                  <a:pt x="247" y="255"/>
                  <a:pt x="252" y="255"/>
                </a:cubicBezTo>
                <a:cubicBezTo>
                  <a:pt x="254" y="254"/>
                  <a:pt x="256" y="255"/>
                  <a:pt x="258" y="254"/>
                </a:cubicBezTo>
                <a:cubicBezTo>
                  <a:pt x="260" y="254"/>
                  <a:pt x="262" y="254"/>
                  <a:pt x="264" y="254"/>
                </a:cubicBezTo>
                <a:cubicBezTo>
                  <a:pt x="264" y="253"/>
                  <a:pt x="264" y="253"/>
                  <a:pt x="264" y="253"/>
                </a:cubicBezTo>
                <a:cubicBezTo>
                  <a:pt x="267" y="254"/>
                  <a:pt x="271" y="253"/>
                  <a:pt x="274" y="253"/>
                </a:cubicBezTo>
                <a:cubicBezTo>
                  <a:pt x="275" y="253"/>
                  <a:pt x="275" y="253"/>
                  <a:pt x="275" y="253"/>
                </a:cubicBezTo>
                <a:cubicBezTo>
                  <a:pt x="278" y="254"/>
                  <a:pt x="281" y="253"/>
                  <a:pt x="284" y="253"/>
                </a:cubicBezTo>
                <a:cubicBezTo>
                  <a:pt x="284" y="253"/>
                  <a:pt x="284" y="253"/>
                  <a:pt x="285" y="253"/>
                </a:cubicBezTo>
                <a:cubicBezTo>
                  <a:pt x="285" y="253"/>
                  <a:pt x="285" y="253"/>
                  <a:pt x="286" y="253"/>
                </a:cubicBezTo>
                <a:cubicBezTo>
                  <a:pt x="294" y="252"/>
                  <a:pt x="301" y="252"/>
                  <a:pt x="310" y="252"/>
                </a:cubicBezTo>
                <a:cubicBezTo>
                  <a:pt x="311" y="252"/>
                  <a:pt x="313" y="251"/>
                  <a:pt x="314" y="252"/>
                </a:cubicBezTo>
                <a:cubicBezTo>
                  <a:pt x="318" y="251"/>
                  <a:pt x="324" y="251"/>
                  <a:pt x="328" y="251"/>
                </a:cubicBezTo>
                <a:cubicBezTo>
                  <a:pt x="329" y="251"/>
                  <a:pt x="329" y="251"/>
                  <a:pt x="330" y="251"/>
                </a:cubicBezTo>
                <a:cubicBezTo>
                  <a:pt x="330" y="251"/>
                  <a:pt x="330" y="251"/>
                  <a:pt x="331" y="251"/>
                </a:cubicBezTo>
                <a:cubicBezTo>
                  <a:pt x="336" y="251"/>
                  <a:pt x="343" y="251"/>
                  <a:pt x="349" y="250"/>
                </a:cubicBezTo>
                <a:cubicBezTo>
                  <a:pt x="357" y="251"/>
                  <a:pt x="365" y="250"/>
                  <a:pt x="373" y="250"/>
                </a:cubicBezTo>
                <a:cubicBezTo>
                  <a:pt x="376" y="250"/>
                  <a:pt x="378" y="251"/>
                  <a:pt x="381" y="250"/>
                </a:cubicBezTo>
                <a:cubicBezTo>
                  <a:pt x="382" y="250"/>
                  <a:pt x="383" y="250"/>
                  <a:pt x="384" y="250"/>
                </a:cubicBezTo>
                <a:cubicBezTo>
                  <a:pt x="384" y="250"/>
                  <a:pt x="384" y="250"/>
                  <a:pt x="384" y="250"/>
                </a:cubicBezTo>
                <a:cubicBezTo>
                  <a:pt x="387" y="251"/>
                  <a:pt x="391" y="249"/>
                  <a:pt x="394" y="250"/>
                </a:cubicBezTo>
                <a:cubicBezTo>
                  <a:pt x="396" y="249"/>
                  <a:pt x="398" y="251"/>
                  <a:pt x="400" y="249"/>
                </a:cubicBezTo>
                <a:cubicBezTo>
                  <a:pt x="401" y="250"/>
                  <a:pt x="404" y="250"/>
                  <a:pt x="406" y="250"/>
                </a:cubicBezTo>
                <a:cubicBezTo>
                  <a:pt x="408" y="250"/>
                  <a:pt x="409" y="250"/>
                  <a:pt x="410" y="249"/>
                </a:cubicBezTo>
                <a:cubicBezTo>
                  <a:pt x="413" y="251"/>
                  <a:pt x="416" y="249"/>
                  <a:pt x="418" y="250"/>
                </a:cubicBezTo>
                <a:cubicBezTo>
                  <a:pt x="419" y="249"/>
                  <a:pt x="420" y="250"/>
                  <a:pt x="421" y="249"/>
                </a:cubicBezTo>
                <a:cubicBezTo>
                  <a:pt x="421" y="250"/>
                  <a:pt x="422" y="249"/>
                  <a:pt x="422" y="250"/>
                </a:cubicBezTo>
                <a:cubicBezTo>
                  <a:pt x="424" y="249"/>
                  <a:pt x="426" y="250"/>
                  <a:pt x="429" y="250"/>
                </a:cubicBezTo>
                <a:cubicBezTo>
                  <a:pt x="429" y="249"/>
                  <a:pt x="428" y="249"/>
                  <a:pt x="429" y="248"/>
                </a:cubicBezTo>
                <a:cubicBezTo>
                  <a:pt x="430" y="249"/>
                  <a:pt x="429" y="249"/>
                  <a:pt x="430" y="250"/>
                </a:cubicBezTo>
                <a:cubicBezTo>
                  <a:pt x="432" y="249"/>
                  <a:pt x="435" y="250"/>
                  <a:pt x="438" y="250"/>
                </a:cubicBezTo>
                <a:cubicBezTo>
                  <a:pt x="438" y="249"/>
                  <a:pt x="437" y="249"/>
                  <a:pt x="437" y="249"/>
                </a:cubicBezTo>
                <a:cubicBezTo>
                  <a:pt x="438" y="249"/>
                  <a:pt x="438" y="249"/>
                  <a:pt x="438" y="248"/>
                </a:cubicBezTo>
                <a:cubicBezTo>
                  <a:pt x="439" y="249"/>
                  <a:pt x="438" y="249"/>
                  <a:pt x="439" y="250"/>
                </a:cubicBezTo>
                <a:cubicBezTo>
                  <a:pt x="440" y="249"/>
                  <a:pt x="441" y="250"/>
                  <a:pt x="443" y="249"/>
                </a:cubicBezTo>
                <a:cubicBezTo>
                  <a:pt x="443" y="249"/>
                  <a:pt x="444" y="249"/>
                  <a:pt x="444" y="249"/>
                </a:cubicBezTo>
                <a:cubicBezTo>
                  <a:pt x="447" y="249"/>
                  <a:pt x="450" y="248"/>
                  <a:pt x="453" y="249"/>
                </a:cubicBezTo>
                <a:cubicBezTo>
                  <a:pt x="457" y="248"/>
                  <a:pt x="461" y="249"/>
                  <a:pt x="466" y="248"/>
                </a:cubicBezTo>
                <a:cubicBezTo>
                  <a:pt x="467" y="249"/>
                  <a:pt x="469" y="249"/>
                  <a:pt x="470" y="248"/>
                </a:cubicBezTo>
                <a:cubicBezTo>
                  <a:pt x="472" y="249"/>
                  <a:pt x="475" y="248"/>
                  <a:pt x="477" y="249"/>
                </a:cubicBezTo>
                <a:cubicBezTo>
                  <a:pt x="479" y="247"/>
                  <a:pt x="481" y="248"/>
                  <a:pt x="484" y="247"/>
                </a:cubicBezTo>
                <a:cubicBezTo>
                  <a:pt x="484" y="248"/>
                  <a:pt x="484" y="248"/>
                  <a:pt x="485" y="248"/>
                </a:cubicBezTo>
                <a:cubicBezTo>
                  <a:pt x="485" y="248"/>
                  <a:pt x="485" y="247"/>
                  <a:pt x="485" y="247"/>
                </a:cubicBezTo>
                <a:cubicBezTo>
                  <a:pt x="487" y="248"/>
                  <a:pt x="489" y="247"/>
                  <a:pt x="491" y="247"/>
                </a:cubicBezTo>
                <a:cubicBezTo>
                  <a:pt x="494" y="246"/>
                  <a:pt x="497" y="247"/>
                  <a:pt x="500" y="247"/>
                </a:cubicBezTo>
                <a:cubicBezTo>
                  <a:pt x="501" y="248"/>
                  <a:pt x="504" y="247"/>
                  <a:pt x="505" y="246"/>
                </a:cubicBezTo>
                <a:cubicBezTo>
                  <a:pt x="504" y="243"/>
                  <a:pt x="502" y="245"/>
                  <a:pt x="501" y="242"/>
                </a:cubicBezTo>
                <a:cubicBezTo>
                  <a:pt x="501" y="241"/>
                  <a:pt x="502" y="240"/>
                  <a:pt x="502" y="239"/>
                </a:cubicBezTo>
                <a:cubicBezTo>
                  <a:pt x="501" y="238"/>
                  <a:pt x="499" y="237"/>
                  <a:pt x="499" y="236"/>
                </a:cubicBezTo>
                <a:cubicBezTo>
                  <a:pt x="498" y="236"/>
                  <a:pt x="499" y="235"/>
                  <a:pt x="498" y="235"/>
                </a:cubicBezTo>
                <a:cubicBezTo>
                  <a:pt x="499" y="235"/>
                  <a:pt x="499" y="235"/>
                  <a:pt x="500" y="235"/>
                </a:cubicBezTo>
                <a:cubicBezTo>
                  <a:pt x="499" y="234"/>
                  <a:pt x="497" y="235"/>
                  <a:pt x="496" y="234"/>
                </a:cubicBezTo>
                <a:cubicBezTo>
                  <a:pt x="496" y="235"/>
                  <a:pt x="497" y="235"/>
                  <a:pt x="496" y="235"/>
                </a:cubicBezTo>
                <a:cubicBezTo>
                  <a:pt x="496" y="235"/>
                  <a:pt x="496" y="235"/>
                  <a:pt x="496" y="235"/>
                </a:cubicBezTo>
                <a:cubicBezTo>
                  <a:pt x="496" y="234"/>
                  <a:pt x="495" y="234"/>
                  <a:pt x="495" y="233"/>
                </a:cubicBezTo>
                <a:cubicBezTo>
                  <a:pt x="494" y="233"/>
                  <a:pt x="494" y="234"/>
                  <a:pt x="493" y="234"/>
                </a:cubicBezTo>
                <a:cubicBezTo>
                  <a:pt x="493" y="233"/>
                  <a:pt x="490" y="235"/>
                  <a:pt x="490" y="232"/>
                </a:cubicBezTo>
                <a:cubicBezTo>
                  <a:pt x="490" y="232"/>
                  <a:pt x="490" y="232"/>
                  <a:pt x="491" y="232"/>
                </a:cubicBezTo>
                <a:cubicBezTo>
                  <a:pt x="492" y="233"/>
                  <a:pt x="494" y="233"/>
                  <a:pt x="497" y="232"/>
                </a:cubicBezTo>
                <a:cubicBezTo>
                  <a:pt x="497" y="233"/>
                  <a:pt x="498" y="232"/>
                  <a:pt x="498" y="232"/>
                </a:cubicBezTo>
                <a:cubicBezTo>
                  <a:pt x="498" y="232"/>
                  <a:pt x="498" y="230"/>
                  <a:pt x="499" y="231"/>
                </a:cubicBezTo>
                <a:cubicBezTo>
                  <a:pt x="499" y="231"/>
                  <a:pt x="499" y="232"/>
                  <a:pt x="499" y="232"/>
                </a:cubicBezTo>
                <a:cubicBezTo>
                  <a:pt x="500" y="233"/>
                  <a:pt x="502" y="233"/>
                  <a:pt x="504" y="232"/>
                </a:cubicBezTo>
                <a:cubicBezTo>
                  <a:pt x="504" y="231"/>
                  <a:pt x="503" y="232"/>
                  <a:pt x="502" y="231"/>
                </a:cubicBezTo>
                <a:cubicBezTo>
                  <a:pt x="502" y="231"/>
                  <a:pt x="502" y="230"/>
                  <a:pt x="502" y="229"/>
                </a:cubicBezTo>
                <a:cubicBezTo>
                  <a:pt x="503" y="229"/>
                  <a:pt x="504" y="229"/>
                  <a:pt x="505" y="228"/>
                </a:cubicBezTo>
                <a:cubicBezTo>
                  <a:pt x="507" y="228"/>
                  <a:pt x="509" y="228"/>
                  <a:pt x="511" y="229"/>
                </a:cubicBezTo>
                <a:cubicBezTo>
                  <a:pt x="511" y="229"/>
                  <a:pt x="512" y="229"/>
                  <a:pt x="512" y="229"/>
                </a:cubicBezTo>
                <a:cubicBezTo>
                  <a:pt x="512" y="229"/>
                  <a:pt x="513" y="229"/>
                  <a:pt x="513" y="228"/>
                </a:cubicBezTo>
                <a:cubicBezTo>
                  <a:pt x="513" y="228"/>
                  <a:pt x="512" y="229"/>
                  <a:pt x="512" y="228"/>
                </a:cubicBezTo>
                <a:cubicBezTo>
                  <a:pt x="513" y="228"/>
                  <a:pt x="513" y="228"/>
                  <a:pt x="513" y="228"/>
                </a:cubicBezTo>
                <a:cubicBezTo>
                  <a:pt x="513" y="227"/>
                  <a:pt x="513" y="227"/>
                  <a:pt x="513" y="227"/>
                </a:cubicBezTo>
                <a:cubicBezTo>
                  <a:pt x="514" y="226"/>
                  <a:pt x="515" y="227"/>
                  <a:pt x="516" y="227"/>
                </a:cubicBezTo>
                <a:cubicBezTo>
                  <a:pt x="517" y="227"/>
                  <a:pt x="518" y="227"/>
                  <a:pt x="520" y="227"/>
                </a:cubicBezTo>
                <a:cubicBezTo>
                  <a:pt x="521" y="227"/>
                  <a:pt x="522" y="227"/>
                  <a:pt x="523" y="227"/>
                </a:cubicBezTo>
                <a:cubicBezTo>
                  <a:pt x="524" y="227"/>
                  <a:pt x="525" y="228"/>
                  <a:pt x="526" y="228"/>
                </a:cubicBezTo>
                <a:cubicBezTo>
                  <a:pt x="527" y="227"/>
                  <a:pt x="528" y="226"/>
                  <a:pt x="530" y="226"/>
                </a:cubicBezTo>
                <a:cubicBezTo>
                  <a:pt x="529" y="225"/>
                  <a:pt x="528" y="222"/>
                  <a:pt x="529" y="220"/>
                </a:cubicBezTo>
                <a:cubicBezTo>
                  <a:pt x="532" y="219"/>
                  <a:pt x="535" y="218"/>
                  <a:pt x="538" y="218"/>
                </a:cubicBezTo>
                <a:cubicBezTo>
                  <a:pt x="538" y="218"/>
                  <a:pt x="538" y="218"/>
                  <a:pt x="538" y="218"/>
                </a:cubicBezTo>
                <a:cubicBezTo>
                  <a:pt x="539" y="218"/>
                  <a:pt x="540" y="219"/>
                  <a:pt x="542" y="218"/>
                </a:cubicBezTo>
                <a:cubicBezTo>
                  <a:pt x="544" y="218"/>
                  <a:pt x="546" y="218"/>
                  <a:pt x="548" y="217"/>
                </a:cubicBezTo>
                <a:cubicBezTo>
                  <a:pt x="548" y="215"/>
                  <a:pt x="544" y="213"/>
                  <a:pt x="548" y="211"/>
                </a:cubicBezTo>
                <a:cubicBezTo>
                  <a:pt x="551" y="211"/>
                  <a:pt x="555" y="213"/>
                  <a:pt x="559" y="211"/>
                </a:cubicBezTo>
                <a:cubicBezTo>
                  <a:pt x="559" y="210"/>
                  <a:pt x="557" y="209"/>
                  <a:pt x="557" y="209"/>
                </a:cubicBezTo>
                <a:cubicBezTo>
                  <a:pt x="555" y="210"/>
                  <a:pt x="554" y="209"/>
                  <a:pt x="553" y="209"/>
                </a:cubicBezTo>
                <a:cubicBezTo>
                  <a:pt x="551" y="209"/>
                  <a:pt x="548" y="209"/>
                  <a:pt x="545" y="208"/>
                </a:cubicBezTo>
                <a:cubicBezTo>
                  <a:pt x="545" y="208"/>
                  <a:pt x="545" y="208"/>
                  <a:pt x="544" y="208"/>
                </a:cubicBezTo>
                <a:cubicBezTo>
                  <a:pt x="543" y="207"/>
                  <a:pt x="542" y="207"/>
                  <a:pt x="542" y="206"/>
                </a:cubicBezTo>
                <a:cubicBezTo>
                  <a:pt x="542" y="206"/>
                  <a:pt x="542" y="205"/>
                  <a:pt x="542" y="205"/>
                </a:cubicBezTo>
                <a:cubicBezTo>
                  <a:pt x="541" y="205"/>
                  <a:pt x="540" y="203"/>
                  <a:pt x="539" y="202"/>
                </a:cubicBezTo>
                <a:cubicBezTo>
                  <a:pt x="539" y="201"/>
                  <a:pt x="540" y="200"/>
                  <a:pt x="541" y="200"/>
                </a:cubicBezTo>
                <a:cubicBezTo>
                  <a:pt x="541" y="198"/>
                  <a:pt x="544" y="198"/>
                  <a:pt x="545" y="198"/>
                </a:cubicBezTo>
                <a:cubicBezTo>
                  <a:pt x="546" y="198"/>
                  <a:pt x="546" y="198"/>
                  <a:pt x="547" y="198"/>
                </a:cubicBezTo>
                <a:cubicBezTo>
                  <a:pt x="549" y="197"/>
                  <a:pt x="551" y="197"/>
                  <a:pt x="553" y="196"/>
                </a:cubicBezTo>
                <a:cubicBezTo>
                  <a:pt x="555" y="197"/>
                  <a:pt x="557" y="194"/>
                  <a:pt x="557" y="193"/>
                </a:cubicBezTo>
                <a:cubicBezTo>
                  <a:pt x="557" y="192"/>
                  <a:pt x="556" y="190"/>
                  <a:pt x="556" y="189"/>
                </a:cubicBezTo>
                <a:cubicBezTo>
                  <a:pt x="556" y="187"/>
                  <a:pt x="558" y="187"/>
                  <a:pt x="560" y="186"/>
                </a:cubicBezTo>
                <a:cubicBezTo>
                  <a:pt x="560" y="185"/>
                  <a:pt x="560" y="184"/>
                  <a:pt x="560" y="183"/>
                </a:cubicBezTo>
                <a:cubicBezTo>
                  <a:pt x="561" y="181"/>
                  <a:pt x="563" y="182"/>
                  <a:pt x="565" y="181"/>
                </a:cubicBezTo>
                <a:cubicBezTo>
                  <a:pt x="566" y="180"/>
                  <a:pt x="567" y="181"/>
                  <a:pt x="569" y="180"/>
                </a:cubicBezTo>
                <a:cubicBezTo>
                  <a:pt x="571" y="180"/>
                  <a:pt x="570" y="178"/>
                  <a:pt x="572" y="177"/>
                </a:cubicBezTo>
                <a:cubicBezTo>
                  <a:pt x="573" y="174"/>
                  <a:pt x="577" y="173"/>
                  <a:pt x="579" y="172"/>
                </a:cubicBezTo>
                <a:cubicBezTo>
                  <a:pt x="578" y="171"/>
                  <a:pt x="580" y="171"/>
                  <a:pt x="579" y="170"/>
                </a:cubicBezTo>
                <a:cubicBezTo>
                  <a:pt x="582" y="170"/>
                  <a:pt x="583" y="167"/>
                  <a:pt x="585" y="165"/>
                </a:cubicBezTo>
                <a:cubicBezTo>
                  <a:pt x="586" y="165"/>
                  <a:pt x="588" y="165"/>
                  <a:pt x="589" y="165"/>
                </a:cubicBezTo>
                <a:cubicBezTo>
                  <a:pt x="589" y="165"/>
                  <a:pt x="589" y="164"/>
                  <a:pt x="590" y="164"/>
                </a:cubicBezTo>
                <a:cubicBezTo>
                  <a:pt x="594" y="164"/>
                  <a:pt x="595" y="161"/>
                  <a:pt x="592" y="158"/>
                </a:cubicBezTo>
                <a:cubicBezTo>
                  <a:pt x="593" y="157"/>
                  <a:pt x="592" y="157"/>
                  <a:pt x="593" y="156"/>
                </a:cubicBezTo>
                <a:cubicBezTo>
                  <a:pt x="595" y="155"/>
                  <a:pt x="596" y="152"/>
                  <a:pt x="599" y="151"/>
                </a:cubicBezTo>
                <a:cubicBezTo>
                  <a:pt x="601" y="152"/>
                  <a:pt x="606" y="151"/>
                  <a:pt x="607" y="148"/>
                </a:cubicBezTo>
                <a:cubicBezTo>
                  <a:pt x="607" y="147"/>
                  <a:pt x="606" y="146"/>
                  <a:pt x="606" y="145"/>
                </a:cubicBezTo>
                <a:cubicBezTo>
                  <a:pt x="606" y="144"/>
                  <a:pt x="608" y="145"/>
                  <a:pt x="608" y="144"/>
                </a:cubicBezTo>
                <a:cubicBezTo>
                  <a:pt x="608" y="143"/>
                  <a:pt x="607" y="143"/>
                  <a:pt x="607" y="142"/>
                </a:cubicBezTo>
                <a:cubicBezTo>
                  <a:pt x="606" y="142"/>
                  <a:pt x="605" y="142"/>
                  <a:pt x="604" y="143"/>
                </a:cubicBezTo>
                <a:cubicBezTo>
                  <a:pt x="604" y="143"/>
                  <a:pt x="604" y="143"/>
                  <a:pt x="604" y="143"/>
                </a:cubicBezTo>
                <a:cubicBezTo>
                  <a:pt x="602" y="139"/>
                  <a:pt x="599" y="138"/>
                  <a:pt x="597" y="135"/>
                </a:cubicBezTo>
                <a:cubicBezTo>
                  <a:pt x="594" y="133"/>
                  <a:pt x="590" y="133"/>
                  <a:pt x="587" y="132"/>
                </a:cubicBezTo>
                <a:cubicBezTo>
                  <a:pt x="587" y="131"/>
                  <a:pt x="587" y="131"/>
                  <a:pt x="587" y="131"/>
                </a:cubicBezTo>
                <a:cubicBezTo>
                  <a:pt x="583" y="130"/>
                  <a:pt x="578" y="129"/>
                  <a:pt x="575" y="126"/>
                </a:cubicBezTo>
                <a:cubicBezTo>
                  <a:pt x="575" y="127"/>
                  <a:pt x="575" y="127"/>
                  <a:pt x="574" y="127"/>
                </a:cubicBezTo>
                <a:cubicBezTo>
                  <a:pt x="574" y="126"/>
                  <a:pt x="572" y="126"/>
                  <a:pt x="571" y="126"/>
                </a:cubicBezTo>
                <a:cubicBezTo>
                  <a:pt x="570" y="125"/>
                  <a:pt x="568" y="126"/>
                  <a:pt x="567" y="126"/>
                </a:cubicBezTo>
                <a:cubicBezTo>
                  <a:pt x="567" y="126"/>
                  <a:pt x="567" y="126"/>
                  <a:pt x="566" y="126"/>
                </a:cubicBezTo>
                <a:cubicBezTo>
                  <a:pt x="566" y="125"/>
                  <a:pt x="566" y="126"/>
                  <a:pt x="565" y="126"/>
                </a:cubicBezTo>
                <a:cubicBezTo>
                  <a:pt x="565" y="125"/>
                  <a:pt x="565" y="125"/>
                  <a:pt x="565" y="125"/>
                </a:cubicBezTo>
                <a:cubicBezTo>
                  <a:pt x="562" y="125"/>
                  <a:pt x="560" y="123"/>
                  <a:pt x="558" y="124"/>
                </a:cubicBezTo>
                <a:cubicBezTo>
                  <a:pt x="555" y="122"/>
                  <a:pt x="551" y="122"/>
                  <a:pt x="548" y="119"/>
                </a:cubicBezTo>
                <a:cubicBezTo>
                  <a:pt x="548" y="119"/>
                  <a:pt x="547" y="119"/>
                  <a:pt x="547" y="119"/>
                </a:cubicBezTo>
                <a:cubicBezTo>
                  <a:pt x="547" y="119"/>
                  <a:pt x="547" y="118"/>
                  <a:pt x="547" y="117"/>
                </a:cubicBezTo>
                <a:cubicBezTo>
                  <a:pt x="547" y="117"/>
                  <a:pt x="546" y="117"/>
                  <a:pt x="546" y="117"/>
                </a:cubicBezTo>
                <a:cubicBezTo>
                  <a:pt x="546" y="111"/>
                  <a:pt x="554" y="109"/>
                  <a:pt x="559" y="108"/>
                </a:cubicBezTo>
                <a:cubicBezTo>
                  <a:pt x="558" y="107"/>
                  <a:pt x="558" y="107"/>
                  <a:pt x="557" y="106"/>
                </a:cubicBezTo>
                <a:cubicBezTo>
                  <a:pt x="555" y="106"/>
                  <a:pt x="553" y="106"/>
                  <a:pt x="551" y="106"/>
                </a:cubicBezTo>
                <a:cubicBezTo>
                  <a:pt x="549" y="105"/>
                  <a:pt x="547" y="106"/>
                  <a:pt x="546" y="105"/>
                </a:cubicBezTo>
                <a:cubicBezTo>
                  <a:pt x="545" y="104"/>
                  <a:pt x="546" y="104"/>
                  <a:pt x="545" y="104"/>
                </a:cubicBezTo>
                <a:cubicBezTo>
                  <a:pt x="545" y="104"/>
                  <a:pt x="545" y="104"/>
                  <a:pt x="545" y="105"/>
                </a:cubicBezTo>
                <a:cubicBezTo>
                  <a:pt x="545" y="104"/>
                  <a:pt x="545" y="104"/>
                  <a:pt x="545" y="103"/>
                </a:cubicBezTo>
                <a:cubicBezTo>
                  <a:pt x="544" y="104"/>
                  <a:pt x="544" y="104"/>
                  <a:pt x="544" y="105"/>
                </a:cubicBezTo>
                <a:cubicBezTo>
                  <a:pt x="543" y="105"/>
                  <a:pt x="542" y="103"/>
                  <a:pt x="541" y="103"/>
                </a:cubicBezTo>
                <a:cubicBezTo>
                  <a:pt x="539" y="104"/>
                  <a:pt x="538" y="103"/>
                  <a:pt x="537" y="103"/>
                </a:cubicBezTo>
                <a:cubicBezTo>
                  <a:pt x="537" y="103"/>
                  <a:pt x="537" y="104"/>
                  <a:pt x="536" y="103"/>
                </a:cubicBezTo>
                <a:cubicBezTo>
                  <a:pt x="536" y="103"/>
                  <a:pt x="537" y="103"/>
                  <a:pt x="537" y="102"/>
                </a:cubicBezTo>
                <a:cubicBezTo>
                  <a:pt x="535" y="103"/>
                  <a:pt x="533" y="105"/>
                  <a:pt x="531" y="103"/>
                </a:cubicBezTo>
                <a:cubicBezTo>
                  <a:pt x="530" y="103"/>
                  <a:pt x="530" y="103"/>
                  <a:pt x="529" y="102"/>
                </a:cubicBezTo>
                <a:cubicBezTo>
                  <a:pt x="529" y="103"/>
                  <a:pt x="529" y="103"/>
                  <a:pt x="529" y="103"/>
                </a:cubicBezTo>
                <a:cubicBezTo>
                  <a:pt x="528" y="103"/>
                  <a:pt x="528" y="103"/>
                  <a:pt x="528" y="102"/>
                </a:cubicBezTo>
                <a:cubicBezTo>
                  <a:pt x="527" y="102"/>
                  <a:pt x="528" y="103"/>
                  <a:pt x="527" y="103"/>
                </a:cubicBezTo>
                <a:cubicBezTo>
                  <a:pt x="526" y="102"/>
                  <a:pt x="525" y="103"/>
                  <a:pt x="524" y="102"/>
                </a:cubicBezTo>
                <a:cubicBezTo>
                  <a:pt x="523" y="102"/>
                  <a:pt x="524" y="102"/>
                  <a:pt x="523" y="101"/>
                </a:cubicBezTo>
                <a:cubicBezTo>
                  <a:pt x="522" y="101"/>
                  <a:pt x="519" y="103"/>
                  <a:pt x="518" y="101"/>
                </a:cubicBezTo>
                <a:cubicBezTo>
                  <a:pt x="516" y="103"/>
                  <a:pt x="515" y="101"/>
                  <a:pt x="513" y="100"/>
                </a:cubicBezTo>
                <a:cubicBezTo>
                  <a:pt x="512" y="101"/>
                  <a:pt x="512" y="102"/>
                  <a:pt x="512" y="102"/>
                </a:cubicBezTo>
                <a:cubicBezTo>
                  <a:pt x="511" y="102"/>
                  <a:pt x="511" y="101"/>
                  <a:pt x="509" y="102"/>
                </a:cubicBezTo>
                <a:cubicBezTo>
                  <a:pt x="510" y="101"/>
                  <a:pt x="509" y="100"/>
                  <a:pt x="508" y="101"/>
                </a:cubicBezTo>
                <a:cubicBezTo>
                  <a:pt x="508" y="101"/>
                  <a:pt x="508" y="101"/>
                  <a:pt x="508" y="102"/>
                </a:cubicBezTo>
                <a:cubicBezTo>
                  <a:pt x="507" y="101"/>
                  <a:pt x="507" y="101"/>
                  <a:pt x="506" y="101"/>
                </a:cubicBezTo>
                <a:cubicBezTo>
                  <a:pt x="505" y="100"/>
                  <a:pt x="506" y="100"/>
                  <a:pt x="506" y="100"/>
                </a:cubicBezTo>
                <a:cubicBezTo>
                  <a:pt x="504" y="100"/>
                  <a:pt x="503" y="100"/>
                  <a:pt x="502" y="100"/>
                </a:cubicBezTo>
                <a:cubicBezTo>
                  <a:pt x="501" y="100"/>
                  <a:pt x="502" y="101"/>
                  <a:pt x="502" y="101"/>
                </a:cubicBezTo>
                <a:cubicBezTo>
                  <a:pt x="501" y="99"/>
                  <a:pt x="499" y="100"/>
                  <a:pt x="498" y="100"/>
                </a:cubicBezTo>
                <a:cubicBezTo>
                  <a:pt x="498" y="100"/>
                  <a:pt x="498" y="100"/>
                  <a:pt x="497" y="99"/>
                </a:cubicBezTo>
                <a:cubicBezTo>
                  <a:pt x="496" y="100"/>
                  <a:pt x="494" y="99"/>
                  <a:pt x="493" y="100"/>
                </a:cubicBezTo>
                <a:cubicBezTo>
                  <a:pt x="492" y="99"/>
                  <a:pt x="491" y="99"/>
                  <a:pt x="490" y="99"/>
                </a:cubicBezTo>
                <a:cubicBezTo>
                  <a:pt x="490" y="99"/>
                  <a:pt x="490" y="98"/>
                  <a:pt x="490" y="98"/>
                </a:cubicBezTo>
                <a:cubicBezTo>
                  <a:pt x="490" y="98"/>
                  <a:pt x="490" y="98"/>
                  <a:pt x="490" y="98"/>
                </a:cubicBezTo>
                <a:cubicBezTo>
                  <a:pt x="490" y="98"/>
                  <a:pt x="489" y="97"/>
                  <a:pt x="488" y="98"/>
                </a:cubicBezTo>
                <a:cubicBezTo>
                  <a:pt x="489" y="98"/>
                  <a:pt x="489" y="99"/>
                  <a:pt x="489" y="99"/>
                </a:cubicBezTo>
                <a:cubicBezTo>
                  <a:pt x="488" y="99"/>
                  <a:pt x="487" y="99"/>
                  <a:pt x="485" y="99"/>
                </a:cubicBezTo>
                <a:cubicBezTo>
                  <a:pt x="486" y="99"/>
                  <a:pt x="485" y="98"/>
                  <a:pt x="485" y="98"/>
                </a:cubicBezTo>
                <a:cubicBezTo>
                  <a:pt x="486" y="98"/>
                  <a:pt x="486" y="98"/>
                  <a:pt x="487" y="98"/>
                </a:cubicBezTo>
                <a:cubicBezTo>
                  <a:pt x="485" y="97"/>
                  <a:pt x="483" y="97"/>
                  <a:pt x="481" y="97"/>
                </a:cubicBezTo>
                <a:cubicBezTo>
                  <a:pt x="481" y="98"/>
                  <a:pt x="482" y="98"/>
                  <a:pt x="481" y="99"/>
                </a:cubicBezTo>
                <a:cubicBezTo>
                  <a:pt x="481" y="99"/>
                  <a:pt x="480" y="98"/>
                  <a:pt x="480" y="98"/>
                </a:cubicBezTo>
                <a:cubicBezTo>
                  <a:pt x="480" y="98"/>
                  <a:pt x="480" y="98"/>
                  <a:pt x="480" y="97"/>
                </a:cubicBezTo>
                <a:cubicBezTo>
                  <a:pt x="479" y="97"/>
                  <a:pt x="477" y="97"/>
                  <a:pt x="476" y="96"/>
                </a:cubicBezTo>
                <a:cubicBezTo>
                  <a:pt x="476" y="96"/>
                  <a:pt x="475" y="96"/>
                  <a:pt x="475" y="97"/>
                </a:cubicBezTo>
                <a:cubicBezTo>
                  <a:pt x="474" y="96"/>
                  <a:pt x="473" y="95"/>
                  <a:pt x="471" y="95"/>
                </a:cubicBezTo>
                <a:cubicBezTo>
                  <a:pt x="471" y="95"/>
                  <a:pt x="471" y="96"/>
                  <a:pt x="470" y="96"/>
                </a:cubicBezTo>
                <a:cubicBezTo>
                  <a:pt x="470" y="96"/>
                  <a:pt x="470" y="97"/>
                  <a:pt x="470" y="98"/>
                </a:cubicBezTo>
                <a:cubicBezTo>
                  <a:pt x="470" y="98"/>
                  <a:pt x="469" y="97"/>
                  <a:pt x="469" y="97"/>
                </a:cubicBezTo>
                <a:cubicBezTo>
                  <a:pt x="468" y="96"/>
                  <a:pt x="466" y="97"/>
                  <a:pt x="465" y="96"/>
                </a:cubicBezTo>
                <a:cubicBezTo>
                  <a:pt x="464" y="97"/>
                  <a:pt x="463" y="95"/>
                  <a:pt x="462" y="96"/>
                </a:cubicBezTo>
                <a:cubicBezTo>
                  <a:pt x="461" y="96"/>
                  <a:pt x="461" y="96"/>
                  <a:pt x="461" y="96"/>
                </a:cubicBezTo>
                <a:cubicBezTo>
                  <a:pt x="461" y="97"/>
                  <a:pt x="462" y="97"/>
                  <a:pt x="462" y="97"/>
                </a:cubicBezTo>
                <a:cubicBezTo>
                  <a:pt x="462" y="97"/>
                  <a:pt x="461" y="97"/>
                  <a:pt x="461" y="97"/>
                </a:cubicBezTo>
                <a:cubicBezTo>
                  <a:pt x="459" y="94"/>
                  <a:pt x="455" y="97"/>
                  <a:pt x="452" y="95"/>
                </a:cubicBezTo>
                <a:cubicBezTo>
                  <a:pt x="451" y="95"/>
                  <a:pt x="450" y="95"/>
                  <a:pt x="449" y="94"/>
                </a:cubicBezTo>
                <a:cubicBezTo>
                  <a:pt x="448" y="94"/>
                  <a:pt x="448" y="93"/>
                  <a:pt x="446" y="94"/>
                </a:cubicBezTo>
                <a:cubicBezTo>
                  <a:pt x="447" y="94"/>
                  <a:pt x="448" y="94"/>
                  <a:pt x="448" y="95"/>
                </a:cubicBezTo>
                <a:cubicBezTo>
                  <a:pt x="448" y="95"/>
                  <a:pt x="449" y="95"/>
                  <a:pt x="449" y="95"/>
                </a:cubicBezTo>
                <a:cubicBezTo>
                  <a:pt x="448" y="95"/>
                  <a:pt x="448" y="95"/>
                  <a:pt x="448" y="95"/>
                </a:cubicBezTo>
                <a:cubicBezTo>
                  <a:pt x="447" y="95"/>
                  <a:pt x="447" y="94"/>
                  <a:pt x="446" y="95"/>
                </a:cubicBezTo>
                <a:cubicBezTo>
                  <a:pt x="446" y="94"/>
                  <a:pt x="445" y="93"/>
                  <a:pt x="444" y="94"/>
                </a:cubicBezTo>
                <a:cubicBezTo>
                  <a:pt x="444" y="94"/>
                  <a:pt x="445" y="94"/>
                  <a:pt x="445" y="95"/>
                </a:cubicBezTo>
                <a:cubicBezTo>
                  <a:pt x="444" y="95"/>
                  <a:pt x="444" y="94"/>
                  <a:pt x="444" y="94"/>
                </a:cubicBezTo>
                <a:cubicBezTo>
                  <a:pt x="444" y="94"/>
                  <a:pt x="444" y="94"/>
                  <a:pt x="444" y="93"/>
                </a:cubicBezTo>
                <a:cubicBezTo>
                  <a:pt x="443" y="93"/>
                  <a:pt x="442" y="91"/>
                  <a:pt x="440" y="92"/>
                </a:cubicBezTo>
                <a:cubicBezTo>
                  <a:pt x="439" y="92"/>
                  <a:pt x="438" y="92"/>
                  <a:pt x="438" y="91"/>
                </a:cubicBezTo>
                <a:cubicBezTo>
                  <a:pt x="435" y="92"/>
                  <a:pt x="432" y="91"/>
                  <a:pt x="429" y="92"/>
                </a:cubicBezTo>
                <a:cubicBezTo>
                  <a:pt x="429" y="91"/>
                  <a:pt x="428" y="91"/>
                  <a:pt x="428" y="91"/>
                </a:cubicBezTo>
                <a:cubicBezTo>
                  <a:pt x="428" y="91"/>
                  <a:pt x="427" y="92"/>
                  <a:pt x="427" y="92"/>
                </a:cubicBezTo>
                <a:cubicBezTo>
                  <a:pt x="428" y="92"/>
                  <a:pt x="429" y="93"/>
                  <a:pt x="430" y="94"/>
                </a:cubicBezTo>
                <a:cubicBezTo>
                  <a:pt x="429" y="94"/>
                  <a:pt x="428" y="93"/>
                  <a:pt x="428" y="92"/>
                </a:cubicBezTo>
                <a:cubicBezTo>
                  <a:pt x="427" y="93"/>
                  <a:pt x="427" y="93"/>
                  <a:pt x="427" y="94"/>
                </a:cubicBezTo>
                <a:cubicBezTo>
                  <a:pt x="426" y="94"/>
                  <a:pt x="425" y="93"/>
                  <a:pt x="425" y="92"/>
                </a:cubicBezTo>
                <a:cubicBezTo>
                  <a:pt x="424" y="92"/>
                  <a:pt x="424" y="93"/>
                  <a:pt x="424" y="93"/>
                </a:cubicBezTo>
                <a:cubicBezTo>
                  <a:pt x="424" y="92"/>
                  <a:pt x="422" y="91"/>
                  <a:pt x="422" y="90"/>
                </a:cubicBezTo>
                <a:cubicBezTo>
                  <a:pt x="422" y="89"/>
                  <a:pt x="422" y="89"/>
                  <a:pt x="422" y="89"/>
                </a:cubicBezTo>
                <a:cubicBezTo>
                  <a:pt x="422" y="89"/>
                  <a:pt x="422" y="88"/>
                  <a:pt x="422" y="88"/>
                </a:cubicBezTo>
                <a:cubicBezTo>
                  <a:pt x="420" y="88"/>
                  <a:pt x="418" y="88"/>
                  <a:pt x="417" y="87"/>
                </a:cubicBezTo>
                <a:cubicBezTo>
                  <a:pt x="417" y="87"/>
                  <a:pt x="416" y="88"/>
                  <a:pt x="416" y="88"/>
                </a:cubicBezTo>
                <a:cubicBezTo>
                  <a:pt x="415" y="87"/>
                  <a:pt x="414" y="87"/>
                  <a:pt x="414" y="88"/>
                </a:cubicBezTo>
                <a:cubicBezTo>
                  <a:pt x="413" y="88"/>
                  <a:pt x="413" y="87"/>
                  <a:pt x="413" y="87"/>
                </a:cubicBezTo>
                <a:cubicBezTo>
                  <a:pt x="412" y="88"/>
                  <a:pt x="410" y="87"/>
                  <a:pt x="409" y="86"/>
                </a:cubicBezTo>
                <a:cubicBezTo>
                  <a:pt x="410" y="86"/>
                  <a:pt x="409" y="85"/>
                  <a:pt x="410" y="85"/>
                </a:cubicBezTo>
                <a:cubicBezTo>
                  <a:pt x="410" y="86"/>
                  <a:pt x="411" y="85"/>
                  <a:pt x="411" y="85"/>
                </a:cubicBezTo>
                <a:cubicBezTo>
                  <a:pt x="411" y="84"/>
                  <a:pt x="412" y="84"/>
                  <a:pt x="412" y="83"/>
                </a:cubicBezTo>
                <a:cubicBezTo>
                  <a:pt x="412" y="84"/>
                  <a:pt x="412" y="85"/>
                  <a:pt x="412" y="85"/>
                </a:cubicBezTo>
                <a:cubicBezTo>
                  <a:pt x="413" y="85"/>
                  <a:pt x="413" y="84"/>
                  <a:pt x="414" y="83"/>
                </a:cubicBezTo>
                <a:cubicBezTo>
                  <a:pt x="415" y="83"/>
                  <a:pt x="415" y="84"/>
                  <a:pt x="416" y="84"/>
                </a:cubicBezTo>
                <a:cubicBezTo>
                  <a:pt x="418" y="82"/>
                  <a:pt x="420" y="85"/>
                  <a:pt x="421" y="83"/>
                </a:cubicBezTo>
                <a:cubicBezTo>
                  <a:pt x="423" y="83"/>
                  <a:pt x="425" y="84"/>
                  <a:pt x="426" y="83"/>
                </a:cubicBezTo>
                <a:cubicBezTo>
                  <a:pt x="427" y="84"/>
                  <a:pt x="429" y="83"/>
                  <a:pt x="430" y="84"/>
                </a:cubicBezTo>
                <a:cubicBezTo>
                  <a:pt x="433" y="83"/>
                  <a:pt x="435" y="84"/>
                  <a:pt x="438" y="83"/>
                </a:cubicBezTo>
                <a:cubicBezTo>
                  <a:pt x="439" y="83"/>
                  <a:pt x="440" y="84"/>
                  <a:pt x="441" y="83"/>
                </a:cubicBezTo>
                <a:cubicBezTo>
                  <a:pt x="442" y="84"/>
                  <a:pt x="441" y="85"/>
                  <a:pt x="442" y="85"/>
                </a:cubicBezTo>
                <a:cubicBezTo>
                  <a:pt x="443" y="85"/>
                  <a:pt x="441" y="84"/>
                  <a:pt x="442" y="83"/>
                </a:cubicBezTo>
                <a:cubicBezTo>
                  <a:pt x="443" y="83"/>
                  <a:pt x="445" y="83"/>
                  <a:pt x="446" y="83"/>
                </a:cubicBezTo>
                <a:cubicBezTo>
                  <a:pt x="446" y="82"/>
                  <a:pt x="445" y="82"/>
                  <a:pt x="445" y="82"/>
                </a:cubicBezTo>
                <a:cubicBezTo>
                  <a:pt x="443" y="83"/>
                  <a:pt x="442" y="83"/>
                  <a:pt x="441" y="82"/>
                </a:cubicBezTo>
                <a:cubicBezTo>
                  <a:pt x="442" y="82"/>
                  <a:pt x="442" y="81"/>
                  <a:pt x="443" y="80"/>
                </a:cubicBezTo>
                <a:cubicBezTo>
                  <a:pt x="444" y="81"/>
                  <a:pt x="443" y="81"/>
                  <a:pt x="444" y="81"/>
                </a:cubicBezTo>
                <a:cubicBezTo>
                  <a:pt x="444" y="81"/>
                  <a:pt x="445" y="81"/>
                  <a:pt x="445" y="80"/>
                </a:cubicBezTo>
                <a:cubicBezTo>
                  <a:pt x="445" y="80"/>
                  <a:pt x="444" y="80"/>
                  <a:pt x="444" y="80"/>
                </a:cubicBezTo>
                <a:cubicBezTo>
                  <a:pt x="444" y="79"/>
                  <a:pt x="446" y="80"/>
                  <a:pt x="446" y="79"/>
                </a:cubicBezTo>
                <a:cubicBezTo>
                  <a:pt x="444" y="79"/>
                  <a:pt x="442" y="79"/>
                  <a:pt x="440" y="79"/>
                </a:cubicBezTo>
                <a:cubicBezTo>
                  <a:pt x="439" y="79"/>
                  <a:pt x="439" y="80"/>
                  <a:pt x="438" y="79"/>
                </a:cubicBezTo>
                <a:cubicBezTo>
                  <a:pt x="439" y="80"/>
                  <a:pt x="438" y="78"/>
                  <a:pt x="438" y="78"/>
                </a:cubicBezTo>
                <a:cubicBezTo>
                  <a:pt x="438" y="77"/>
                  <a:pt x="438" y="77"/>
                  <a:pt x="438" y="77"/>
                </a:cubicBezTo>
                <a:cubicBezTo>
                  <a:pt x="438" y="77"/>
                  <a:pt x="437" y="77"/>
                  <a:pt x="437" y="76"/>
                </a:cubicBezTo>
                <a:cubicBezTo>
                  <a:pt x="436" y="77"/>
                  <a:pt x="436" y="77"/>
                  <a:pt x="434" y="78"/>
                </a:cubicBezTo>
                <a:cubicBezTo>
                  <a:pt x="435" y="78"/>
                  <a:pt x="435" y="78"/>
                  <a:pt x="435" y="78"/>
                </a:cubicBezTo>
                <a:cubicBezTo>
                  <a:pt x="435" y="79"/>
                  <a:pt x="435" y="79"/>
                  <a:pt x="435" y="79"/>
                </a:cubicBezTo>
                <a:cubicBezTo>
                  <a:pt x="435" y="79"/>
                  <a:pt x="436" y="79"/>
                  <a:pt x="436" y="80"/>
                </a:cubicBezTo>
                <a:cubicBezTo>
                  <a:pt x="435" y="79"/>
                  <a:pt x="434" y="79"/>
                  <a:pt x="433" y="80"/>
                </a:cubicBezTo>
                <a:cubicBezTo>
                  <a:pt x="433" y="79"/>
                  <a:pt x="433" y="79"/>
                  <a:pt x="433" y="79"/>
                </a:cubicBezTo>
                <a:cubicBezTo>
                  <a:pt x="432" y="79"/>
                  <a:pt x="431" y="80"/>
                  <a:pt x="431" y="79"/>
                </a:cubicBezTo>
                <a:cubicBezTo>
                  <a:pt x="432" y="79"/>
                  <a:pt x="433" y="79"/>
                  <a:pt x="434" y="78"/>
                </a:cubicBezTo>
                <a:cubicBezTo>
                  <a:pt x="433" y="78"/>
                  <a:pt x="433" y="78"/>
                  <a:pt x="432" y="78"/>
                </a:cubicBezTo>
                <a:cubicBezTo>
                  <a:pt x="432" y="77"/>
                  <a:pt x="432" y="78"/>
                  <a:pt x="431" y="77"/>
                </a:cubicBezTo>
                <a:cubicBezTo>
                  <a:pt x="432" y="77"/>
                  <a:pt x="432" y="77"/>
                  <a:pt x="432" y="77"/>
                </a:cubicBezTo>
                <a:cubicBezTo>
                  <a:pt x="432" y="76"/>
                  <a:pt x="431" y="77"/>
                  <a:pt x="430" y="77"/>
                </a:cubicBezTo>
                <a:cubicBezTo>
                  <a:pt x="430" y="78"/>
                  <a:pt x="431" y="78"/>
                  <a:pt x="431" y="78"/>
                </a:cubicBezTo>
                <a:cubicBezTo>
                  <a:pt x="429" y="78"/>
                  <a:pt x="428" y="77"/>
                  <a:pt x="427" y="77"/>
                </a:cubicBezTo>
                <a:cubicBezTo>
                  <a:pt x="427" y="77"/>
                  <a:pt x="427" y="77"/>
                  <a:pt x="427" y="78"/>
                </a:cubicBezTo>
                <a:cubicBezTo>
                  <a:pt x="426" y="77"/>
                  <a:pt x="424" y="78"/>
                  <a:pt x="423" y="78"/>
                </a:cubicBezTo>
                <a:cubicBezTo>
                  <a:pt x="423" y="78"/>
                  <a:pt x="421" y="78"/>
                  <a:pt x="420" y="77"/>
                </a:cubicBezTo>
                <a:cubicBezTo>
                  <a:pt x="419" y="76"/>
                  <a:pt x="417" y="77"/>
                  <a:pt x="416" y="77"/>
                </a:cubicBezTo>
                <a:cubicBezTo>
                  <a:pt x="416" y="77"/>
                  <a:pt x="416" y="77"/>
                  <a:pt x="416" y="78"/>
                </a:cubicBezTo>
                <a:cubicBezTo>
                  <a:pt x="416" y="77"/>
                  <a:pt x="415" y="77"/>
                  <a:pt x="415" y="77"/>
                </a:cubicBezTo>
                <a:cubicBezTo>
                  <a:pt x="415" y="77"/>
                  <a:pt x="415" y="76"/>
                  <a:pt x="415" y="76"/>
                </a:cubicBezTo>
                <a:cubicBezTo>
                  <a:pt x="415" y="76"/>
                  <a:pt x="415" y="76"/>
                  <a:pt x="415" y="75"/>
                </a:cubicBezTo>
                <a:cubicBezTo>
                  <a:pt x="413" y="75"/>
                  <a:pt x="411" y="74"/>
                  <a:pt x="408" y="75"/>
                </a:cubicBezTo>
                <a:cubicBezTo>
                  <a:pt x="407" y="74"/>
                  <a:pt x="406" y="75"/>
                  <a:pt x="404" y="75"/>
                </a:cubicBezTo>
                <a:cubicBezTo>
                  <a:pt x="404" y="75"/>
                  <a:pt x="405" y="75"/>
                  <a:pt x="405" y="76"/>
                </a:cubicBezTo>
                <a:cubicBezTo>
                  <a:pt x="404" y="76"/>
                  <a:pt x="404" y="75"/>
                  <a:pt x="403" y="76"/>
                </a:cubicBezTo>
                <a:cubicBezTo>
                  <a:pt x="402" y="74"/>
                  <a:pt x="400" y="74"/>
                  <a:pt x="398" y="75"/>
                </a:cubicBezTo>
                <a:cubicBezTo>
                  <a:pt x="399" y="75"/>
                  <a:pt x="399" y="76"/>
                  <a:pt x="399" y="76"/>
                </a:cubicBezTo>
                <a:cubicBezTo>
                  <a:pt x="398" y="76"/>
                  <a:pt x="397" y="75"/>
                  <a:pt x="396" y="76"/>
                </a:cubicBezTo>
                <a:cubicBezTo>
                  <a:pt x="397" y="77"/>
                  <a:pt x="397" y="76"/>
                  <a:pt x="398" y="77"/>
                </a:cubicBezTo>
                <a:cubicBezTo>
                  <a:pt x="396" y="77"/>
                  <a:pt x="395" y="75"/>
                  <a:pt x="393" y="76"/>
                </a:cubicBezTo>
                <a:cubicBezTo>
                  <a:pt x="393" y="76"/>
                  <a:pt x="393" y="76"/>
                  <a:pt x="393" y="76"/>
                </a:cubicBezTo>
                <a:cubicBezTo>
                  <a:pt x="393" y="76"/>
                  <a:pt x="393" y="77"/>
                  <a:pt x="393" y="77"/>
                </a:cubicBezTo>
                <a:cubicBezTo>
                  <a:pt x="392" y="77"/>
                  <a:pt x="392" y="77"/>
                  <a:pt x="391" y="77"/>
                </a:cubicBezTo>
                <a:cubicBezTo>
                  <a:pt x="391" y="77"/>
                  <a:pt x="390" y="77"/>
                  <a:pt x="390" y="77"/>
                </a:cubicBezTo>
                <a:cubicBezTo>
                  <a:pt x="390" y="77"/>
                  <a:pt x="390" y="77"/>
                  <a:pt x="390" y="77"/>
                </a:cubicBezTo>
                <a:cubicBezTo>
                  <a:pt x="391" y="76"/>
                  <a:pt x="391" y="77"/>
                  <a:pt x="391" y="77"/>
                </a:cubicBezTo>
                <a:cubicBezTo>
                  <a:pt x="392" y="75"/>
                  <a:pt x="389" y="75"/>
                  <a:pt x="389" y="75"/>
                </a:cubicBezTo>
                <a:cubicBezTo>
                  <a:pt x="389" y="76"/>
                  <a:pt x="389" y="76"/>
                  <a:pt x="389" y="76"/>
                </a:cubicBezTo>
                <a:cubicBezTo>
                  <a:pt x="387" y="76"/>
                  <a:pt x="386" y="77"/>
                  <a:pt x="385" y="75"/>
                </a:cubicBezTo>
                <a:cubicBezTo>
                  <a:pt x="383" y="75"/>
                  <a:pt x="382" y="75"/>
                  <a:pt x="381" y="75"/>
                </a:cubicBezTo>
                <a:cubicBezTo>
                  <a:pt x="380" y="75"/>
                  <a:pt x="379" y="75"/>
                  <a:pt x="378" y="75"/>
                </a:cubicBezTo>
                <a:cubicBezTo>
                  <a:pt x="378" y="76"/>
                  <a:pt x="378" y="76"/>
                  <a:pt x="378" y="76"/>
                </a:cubicBezTo>
                <a:cubicBezTo>
                  <a:pt x="378" y="75"/>
                  <a:pt x="376" y="75"/>
                  <a:pt x="376" y="76"/>
                </a:cubicBezTo>
                <a:cubicBezTo>
                  <a:pt x="375" y="76"/>
                  <a:pt x="375" y="76"/>
                  <a:pt x="375" y="76"/>
                </a:cubicBezTo>
                <a:cubicBezTo>
                  <a:pt x="375" y="76"/>
                  <a:pt x="375" y="76"/>
                  <a:pt x="376" y="76"/>
                </a:cubicBezTo>
                <a:cubicBezTo>
                  <a:pt x="376" y="75"/>
                  <a:pt x="375" y="75"/>
                  <a:pt x="375" y="75"/>
                </a:cubicBezTo>
                <a:cubicBezTo>
                  <a:pt x="375" y="75"/>
                  <a:pt x="375" y="75"/>
                  <a:pt x="374" y="76"/>
                </a:cubicBezTo>
                <a:cubicBezTo>
                  <a:pt x="374" y="75"/>
                  <a:pt x="373" y="75"/>
                  <a:pt x="373" y="75"/>
                </a:cubicBezTo>
                <a:cubicBezTo>
                  <a:pt x="373" y="76"/>
                  <a:pt x="375" y="77"/>
                  <a:pt x="374" y="77"/>
                </a:cubicBezTo>
                <a:cubicBezTo>
                  <a:pt x="373" y="77"/>
                  <a:pt x="373" y="77"/>
                  <a:pt x="373" y="77"/>
                </a:cubicBezTo>
                <a:cubicBezTo>
                  <a:pt x="373" y="76"/>
                  <a:pt x="373" y="76"/>
                  <a:pt x="373" y="76"/>
                </a:cubicBezTo>
                <a:cubicBezTo>
                  <a:pt x="372" y="76"/>
                  <a:pt x="372" y="76"/>
                  <a:pt x="372" y="76"/>
                </a:cubicBezTo>
                <a:cubicBezTo>
                  <a:pt x="371" y="76"/>
                  <a:pt x="370" y="76"/>
                  <a:pt x="370" y="75"/>
                </a:cubicBezTo>
                <a:cubicBezTo>
                  <a:pt x="369" y="75"/>
                  <a:pt x="369" y="77"/>
                  <a:pt x="368" y="77"/>
                </a:cubicBezTo>
                <a:cubicBezTo>
                  <a:pt x="368" y="76"/>
                  <a:pt x="368" y="76"/>
                  <a:pt x="369" y="76"/>
                </a:cubicBezTo>
                <a:cubicBezTo>
                  <a:pt x="368" y="76"/>
                  <a:pt x="368" y="75"/>
                  <a:pt x="368" y="75"/>
                </a:cubicBezTo>
                <a:cubicBezTo>
                  <a:pt x="367" y="76"/>
                  <a:pt x="368" y="76"/>
                  <a:pt x="367" y="77"/>
                </a:cubicBezTo>
                <a:cubicBezTo>
                  <a:pt x="367" y="76"/>
                  <a:pt x="366" y="75"/>
                  <a:pt x="365" y="75"/>
                </a:cubicBezTo>
                <a:cubicBezTo>
                  <a:pt x="365" y="76"/>
                  <a:pt x="365" y="76"/>
                  <a:pt x="365" y="76"/>
                </a:cubicBezTo>
                <a:cubicBezTo>
                  <a:pt x="365" y="77"/>
                  <a:pt x="364" y="76"/>
                  <a:pt x="364" y="76"/>
                </a:cubicBezTo>
                <a:cubicBezTo>
                  <a:pt x="364" y="75"/>
                  <a:pt x="364" y="76"/>
                  <a:pt x="363" y="76"/>
                </a:cubicBezTo>
                <a:cubicBezTo>
                  <a:pt x="363" y="76"/>
                  <a:pt x="363" y="76"/>
                  <a:pt x="363" y="75"/>
                </a:cubicBezTo>
                <a:cubicBezTo>
                  <a:pt x="362" y="76"/>
                  <a:pt x="361" y="76"/>
                  <a:pt x="360" y="77"/>
                </a:cubicBezTo>
                <a:cubicBezTo>
                  <a:pt x="360" y="76"/>
                  <a:pt x="359" y="76"/>
                  <a:pt x="358" y="76"/>
                </a:cubicBezTo>
                <a:cubicBezTo>
                  <a:pt x="357" y="76"/>
                  <a:pt x="356" y="76"/>
                  <a:pt x="355" y="77"/>
                </a:cubicBezTo>
                <a:cubicBezTo>
                  <a:pt x="355" y="76"/>
                  <a:pt x="354" y="77"/>
                  <a:pt x="354" y="76"/>
                </a:cubicBezTo>
                <a:cubicBezTo>
                  <a:pt x="353" y="76"/>
                  <a:pt x="353" y="77"/>
                  <a:pt x="352" y="77"/>
                </a:cubicBezTo>
                <a:cubicBezTo>
                  <a:pt x="351" y="76"/>
                  <a:pt x="349" y="76"/>
                  <a:pt x="348" y="77"/>
                </a:cubicBezTo>
                <a:cubicBezTo>
                  <a:pt x="348" y="76"/>
                  <a:pt x="348" y="76"/>
                  <a:pt x="348" y="76"/>
                </a:cubicBezTo>
                <a:cubicBezTo>
                  <a:pt x="347" y="76"/>
                  <a:pt x="346" y="76"/>
                  <a:pt x="345" y="77"/>
                </a:cubicBezTo>
                <a:cubicBezTo>
                  <a:pt x="345" y="76"/>
                  <a:pt x="344" y="75"/>
                  <a:pt x="343" y="75"/>
                </a:cubicBezTo>
                <a:cubicBezTo>
                  <a:pt x="343" y="76"/>
                  <a:pt x="344" y="76"/>
                  <a:pt x="344" y="77"/>
                </a:cubicBezTo>
                <a:cubicBezTo>
                  <a:pt x="343" y="76"/>
                  <a:pt x="342" y="76"/>
                  <a:pt x="342" y="76"/>
                </a:cubicBezTo>
                <a:cubicBezTo>
                  <a:pt x="341" y="75"/>
                  <a:pt x="343" y="75"/>
                  <a:pt x="342" y="74"/>
                </a:cubicBezTo>
                <a:cubicBezTo>
                  <a:pt x="342" y="73"/>
                  <a:pt x="341" y="74"/>
                  <a:pt x="341" y="73"/>
                </a:cubicBezTo>
                <a:cubicBezTo>
                  <a:pt x="341" y="73"/>
                  <a:pt x="341" y="72"/>
                  <a:pt x="342" y="72"/>
                </a:cubicBezTo>
                <a:cubicBezTo>
                  <a:pt x="342" y="73"/>
                  <a:pt x="342" y="73"/>
                  <a:pt x="342" y="74"/>
                </a:cubicBezTo>
                <a:cubicBezTo>
                  <a:pt x="343" y="74"/>
                  <a:pt x="343" y="73"/>
                  <a:pt x="343" y="73"/>
                </a:cubicBezTo>
                <a:cubicBezTo>
                  <a:pt x="344" y="74"/>
                  <a:pt x="343" y="74"/>
                  <a:pt x="343" y="74"/>
                </a:cubicBezTo>
                <a:cubicBezTo>
                  <a:pt x="344" y="74"/>
                  <a:pt x="345" y="74"/>
                  <a:pt x="346" y="74"/>
                </a:cubicBezTo>
                <a:cubicBezTo>
                  <a:pt x="346" y="73"/>
                  <a:pt x="345" y="73"/>
                  <a:pt x="344" y="73"/>
                </a:cubicBezTo>
                <a:cubicBezTo>
                  <a:pt x="344" y="72"/>
                  <a:pt x="344" y="72"/>
                  <a:pt x="344" y="72"/>
                </a:cubicBezTo>
                <a:cubicBezTo>
                  <a:pt x="344" y="72"/>
                  <a:pt x="346" y="71"/>
                  <a:pt x="346" y="72"/>
                </a:cubicBezTo>
                <a:cubicBezTo>
                  <a:pt x="346" y="72"/>
                  <a:pt x="345" y="72"/>
                  <a:pt x="346" y="73"/>
                </a:cubicBezTo>
                <a:cubicBezTo>
                  <a:pt x="347" y="72"/>
                  <a:pt x="347" y="72"/>
                  <a:pt x="347" y="71"/>
                </a:cubicBezTo>
                <a:cubicBezTo>
                  <a:pt x="348" y="71"/>
                  <a:pt x="349" y="71"/>
                  <a:pt x="350" y="71"/>
                </a:cubicBezTo>
                <a:cubicBezTo>
                  <a:pt x="351" y="71"/>
                  <a:pt x="352" y="70"/>
                  <a:pt x="353" y="70"/>
                </a:cubicBezTo>
                <a:cubicBezTo>
                  <a:pt x="354" y="71"/>
                  <a:pt x="355" y="71"/>
                  <a:pt x="356" y="71"/>
                </a:cubicBezTo>
                <a:cubicBezTo>
                  <a:pt x="357" y="70"/>
                  <a:pt x="357" y="70"/>
                  <a:pt x="358" y="69"/>
                </a:cubicBezTo>
                <a:cubicBezTo>
                  <a:pt x="357" y="69"/>
                  <a:pt x="358" y="69"/>
                  <a:pt x="358" y="68"/>
                </a:cubicBezTo>
                <a:cubicBezTo>
                  <a:pt x="357" y="68"/>
                  <a:pt x="357" y="69"/>
                  <a:pt x="356" y="69"/>
                </a:cubicBezTo>
                <a:cubicBezTo>
                  <a:pt x="355" y="67"/>
                  <a:pt x="354" y="68"/>
                  <a:pt x="353" y="69"/>
                </a:cubicBezTo>
                <a:cubicBezTo>
                  <a:pt x="352" y="69"/>
                  <a:pt x="351" y="68"/>
                  <a:pt x="350" y="69"/>
                </a:cubicBezTo>
                <a:cubicBezTo>
                  <a:pt x="349" y="68"/>
                  <a:pt x="347" y="69"/>
                  <a:pt x="346" y="68"/>
                </a:cubicBezTo>
                <a:cubicBezTo>
                  <a:pt x="345" y="69"/>
                  <a:pt x="344" y="69"/>
                  <a:pt x="342" y="69"/>
                </a:cubicBezTo>
                <a:cubicBezTo>
                  <a:pt x="342" y="70"/>
                  <a:pt x="341" y="69"/>
                  <a:pt x="340" y="69"/>
                </a:cubicBezTo>
                <a:cubicBezTo>
                  <a:pt x="340" y="68"/>
                  <a:pt x="341" y="68"/>
                  <a:pt x="342" y="68"/>
                </a:cubicBezTo>
                <a:cubicBezTo>
                  <a:pt x="344" y="68"/>
                  <a:pt x="347" y="68"/>
                  <a:pt x="349" y="67"/>
                </a:cubicBezTo>
                <a:cubicBezTo>
                  <a:pt x="348" y="67"/>
                  <a:pt x="347" y="67"/>
                  <a:pt x="346" y="66"/>
                </a:cubicBezTo>
                <a:cubicBezTo>
                  <a:pt x="346" y="67"/>
                  <a:pt x="345" y="67"/>
                  <a:pt x="345" y="67"/>
                </a:cubicBezTo>
                <a:cubicBezTo>
                  <a:pt x="343" y="67"/>
                  <a:pt x="342" y="67"/>
                  <a:pt x="340" y="68"/>
                </a:cubicBezTo>
                <a:cubicBezTo>
                  <a:pt x="339" y="67"/>
                  <a:pt x="338" y="67"/>
                  <a:pt x="338" y="66"/>
                </a:cubicBezTo>
                <a:cubicBezTo>
                  <a:pt x="340" y="66"/>
                  <a:pt x="341" y="66"/>
                  <a:pt x="343" y="66"/>
                </a:cubicBezTo>
                <a:cubicBezTo>
                  <a:pt x="343" y="66"/>
                  <a:pt x="343" y="65"/>
                  <a:pt x="343" y="65"/>
                </a:cubicBezTo>
                <a:cubicBezTo>
                  <a:pt x="341" y="66"/>
                  <a:pt x="340" y="65"/>
                  <a:pt x="339" y="66"/>
                </a:cubicBezTo>
                <a:cubicBezTo>
                  <a:pt x="338" y="65"/>
                  <a:pt x="337" y="65"/>
                  <a:pt x="336" y="66"/>
                </a:cubicBezTo>
                <a:cubicBezTo>
                  <a:pt x="336" y="66"/>
                  <a:pt x="337" y="66"/>
                  <a:pt x="337" y="66"/>
                </a:cubicBezTo>
                <a:cubicBezTo>
                  <a:pt x="337" y="67"/>
                  <a:pt x="337" y="67"/>
                  <a:pt x="337" y="67"/>
                </a:cubicBezTo>
                <a:cubicBezTo>
                  <a:pt x="336" y="67"/>
                  <a:pt x="336" y="67"/>
                  <a:pt x="336" y="67"/>
                </a:cubicBezTo>
                <a:cubicBezTo>
                  <a:pt x="333" y="68"/>
                  <a:pt x="330" y="68"/>
                  <a:pt x="327" y="68"/>
                </a:cubicBezTo>
                <a:cubicBezTo>
                  <a:pt x="326" y="68"/>
                  <a:pt x="326" y="68"/>
                  <a:pt x="326" y="67"/>
                </a:cubicBezTo>
                <a:cubicBezTo>
                  <a:pt x="325" y="69"/>
                  <a:pt x="323" y="67"/>
                  <a:pt x="323" y="69"/>
                </a:cubicBezTo>
                <a:cubicBezTo>
                  <a:pt x="324" y="69"/>
                  <a:pt x="324" y="69"/>
                  <a:pt x="325" y="69"/>
                </a:cubicBezTo>
                <a:cubicBezTo>
                  <a:pt x="324" y="70"/>
                  <a:pt x="323" y="70"/>
                  <a:pt x="322" y="69"/>
                </a:cubicBezTo>
                <a:cubicBezTo>
                  <a:pt x="322" y="69"/>
                  <a:pt x="322" y="69"/>
                  <a:pt x="322" y="69"/>
                </a:cubicBezTo>
                <a:cubicBezTo>
                  <a:pt x="322" y="68"/>
                  <a:pt x="322" y="68"/>
                  <a:pt x="321" y="69"/>
                </a:cubicBezTo>
                <a:cubicBezTo>
                  <a:pt x="321" y="69"/>
                  <a:pt x="322" y="69"/>
                  <a:pt x="322" y="70"/>
                </a:cubicBezTo>
                <a:cubicBezTo>
                  <a:pt x="321" y="70"/>
                  <a:pt x="320" y="69"/>
                  <a:pt x="319" y="69"/>
                </a:cubicBezTo>
                <a:cubicBezTo>
                  <a:pt x="319" y="70"/>
                  <a:pt x="318" y="69"/>
                  <a:pt x="318" y="70"/>
                </a:cubicBezTo>
                <a:cubicBezTo>
                  <a:pt x="317" y="69"/>
                  <a:pt x="318" y="69"/>
                  <a:pt x="318" y="69"/>
                </a:cubicBezTo>
                <a:cubicBezTo>
                  <a:pt x="317" y="69"/>
                  <a:pt x="317" y="69"/>
                  <a:pt x="316" y="70"/>
                </a:cubicBezTo>
                <a:cubicBezTo>
                  <a:pt x="315" y="69"/>
                  <a:pt x="314" y="69"/>
                  <a:pt x="313" y="70"/>
                </a:cubicBezTo>
                <a:cubicBezTo>
                  <a:pt x="313" y="69"/>
                  <a:pt x="312" y="69"/>
                  <a:pt x="312" y="68"/>
                </a:cubicBezTo>
                <a:cubicBezTo>
                  <a:pt x="313" y="67"/>
                  <a:pt x="315" y="68"/>
                  <a:pt x="317" y="66"/>
                </a:cubicBezTo>
                <a:cubicBezTo>
                  <a:pt x="318" y="67"/>
                  <a:pt x="320" y="66"/>
                  <a:pt x="321" y="66"/>
                </a:cubicBezTo>
                <a:cubicBezTo>
                  <a:pt x="321" y="66"/>
                  <a:pt x="322" y="65"/>
                  <a:pt x="322" y="65"/>
                </a:cubicBezTo>
                <a:cubicBezTo>
                  <a:pt x="325" y="67"/>
                  <a:pt x="328" y="65"/>
                  <a:pt x="331" y="65"/>
                </a:cubicBezTo>
                <a:cubicBezTo>
                  <a:pt x="331" y="65"/>
                  <a:pt x="331" y="65"/>
                  <a:pt x="332" y="65"/>
                </a:cubicBezTo>
                <a:cubicBezTo>
                  <a:pt x="332" y="66"/>
                  <a:pt x="333" y="65"/>
                  <a:pt x="334" y="65"/>
                </a:cubicBezTo>
                <a:cubicBezTo>
                  <a:pt x="334" y="65"/>
                  <a:pt x="334" y="65"/>
                  <a:pt x="334" y="65"/>
                </a:cubicBezTo>
                <a:cubicBezTo>
                  <a:pt x="336" y="65"/>
                  <a:pt x="338" y="66"/>
                  <a:pt x="339" y="64"/>
                </a:cubicBezTo>
                <a:cubicBezTo>
                  <a:pt x="340" y="65"/>
                  <a:pt x="342" y="65"/>
                  <a:pt x="342" y="64"/>
                </a:cubicBezTo>
                <a:cubicBezTo>
                  <a:pt x="343" y="64"/>
                  <a:pt x="344" y="65"/>
                  <a:pt x="345" y="64"/>
                </a:cubicBezTo>
                <a:cubicBezTo>
                  <a:pt x="346" y="64"/>
                  <a:pt x="347" y="65"/>
                  <a:pt x="349" y="64"/>
                </a:cubicBezTo>
                <a:cubicBezTo>
                  <a:pt x="349" y="63"/>
                  <a:pt x="348" y="64"/>
                  <a:pt x="348" y="63"/>
                </a:cubicBezTo>
                <a:cubicBezTo>
                  <a:pt x="349" y="63"/>
                  <a:pt x="350" y="63"/>
                  <a:pt x="350" y="63"/>
                </a:cubicBezTo>
                <a:cubicBezTo>
                  <a:pt x="351" y="63"/>
                  <a:pt x="354" y="62"/>
                  <a:pt x="354" y="63"/>
                </a:cubicBezTo>
                <a:cubicBezTo>
                  <a:pt x="355" y="63"/>
                  <a:pt x="355" y="62"/>
                  <a:pt x="356" y="62"/>
                </a:cubicBezTo>
                <a:cubicBezTo>
                  <a:pt x="356" y="62"/>
                  <a:pt x="356" y="63"/>
                  <a:pt x="356" y="63"/>
                </a:cubicBezTo>
                <a:cubicBezTo>
                  <a:pt x="355" y="63"/>
                  <a:pt x="355" y="63"/>
                  <a:pt x="354" y="63"/>
                </a:cubicBezTo>
                <a:cubicBezTo>
                  <a:pt x="355" y="64"/>
                  <a:pt x="356" y="64"/>
                  <a:pt x="356" y="63"/>
                </a:cubicBezTo>
                <a:cubicBezTo>
                  <a:pt x="356" y="63"/>
                  <a:pt x="356" y="63"/>
                  <a:pt x="356" y="63"/>
                </a:cubicBezTo>
                <a:cubicBezTo>
                  <a:pt x="357" y="61"/>
                  <a:pt x="358" y="62"/>
                  <a:pt x="359" y="61"/>
                </a:cubicBezTo>
                <a:cubicBezTo>
                  <a:pt x="359" y="62"/>
                  <a:pt x="359" y="62"/>
                  <a:pt x="359" y="62"/>
                </a:cubicBezTo>
                <a:cubicBezTo>
                  <a:pt x="360" y="61"/>
                  <a:pt x="361" y="60"/>
                  <a:pt x="362" y="61"/>
                </a:cubicBezTo>
                <a:cubicBezTo>
                  <a:pt x="362" y="61"/>
                  <a:pt x="362" y="62"/>
                  <a:pt x="362" y="62"/>
                </a:cubicBezTo>
                <a:cubicBezTo>
                  <a:pt x="363" y="61"/>
                  <a:pt x="363" y="61"/>
                  <a:pt x="364" y="60"/>
                </a:cubicBezTo>
                <a:cubicBezTo>
                  <a:pt x="365" y="61"/>
                  <a:pt x="367" y="60"/>
                  <a:pt x="368" y="61"/>
                </a:cubicBezTo>
                <a:cubicBezTo>
                  <a:pt x="369" y="61"/>
                  <a:pt x="369" y="60"/>
                  <a:pt x="370" y="61"/>
                </a:cubicBezTo>
                <a:cubicBezTo>
                  <a:pt x="369" y="62"/>
                  <a:pt x="367" y="61"/>
                  <a:pt x="366" y="61"/>
                </a:cubicBezTo>
                <a:cubicBezTo>
                  <a:pt x="366" y="62"/>
                  <a:pt x="367" y="62"/>
                  <a:pt x="368" y="62"/>
                </a:cubicBezTo>
                <a:cubicBezTo>
                  <a:pt x="369" y="63"/>
                  <a:pt x="370" y="64"/>
                  <a:pt x="371" y="63"/>
                </a:cubicBezTo>
                <a:cubicBezTo>
                  <a:pt x="371" y="62"/>
                  <a:pt x="370" y="63"/>
                  <a:pt x="370" y="63"/>
                </a:cubicBezTo>
                <a:cubicBezTo>
                  <a:pt x="370" y="63"/>
                  <a:pt x="369" y="62"/>
                  <a:pt x="369" y="62"/>
                </a:cubicBezTo>
                <a:cubicBezTo>
                  <a:pt x="370" y="62"/>
                  <a:pt x="371" y="62"/>
                  <a:pt x="371" y="62"/>
                </a:cubicBezTo>
                <a:cubicBezTo>
                  <a:pt x="371" y="61"/>
                  <a:pt x="370" y="61"/>
                  <a:pt x="371" y="61"/>
                </a:cubicBezTo>
                <a:cubicBezTo>
                  <a:pt x="371" y="60"/>
                  <a:pt x="372" y="61"/>
                  <a:pt x="372" y="61"/>
                </a:cubicBezTo>
                <a:cubicBezTo>
                  <a:pt x="373" y="60"/>
                  <a:pt x="373" y="60"/>
                  <a:pt x="373" y="60"/>
                </a:cubicBezTo>
                <a:cubicBezTo>
                  <a:pt x="375" y="60"/>
                  <a:pt x="377" y="59"/>
                  <a:pt x="379" y="60"/>
                </a:cubicBezTo>
                <a:cubicBezTo>
                  <a:pt x="378" y="60"/>
                  <a:pt x="379" y="60"/>
                  <a:pt x="379" y="60"/>
                </a:cubicBezTo>
                <a:cubicBezTo>
                  <a:pt x="380" y="60"/>
                  <a:pt x="381" y="61"/>
                  <a:pt x="382" y="60"/>
                </a:cubicBezTo>
                <a:cubicBezTo>
                  <a:pt x="381" y="59"/>
                  <a:pt x="379" y="60"/>
                  <a:pt x="379" y="59"/>
                </a:cubicBezTo>
                <a:cubicBezTo>
                  <a:pt x="378" y="59"/>
                  <a:pt x="377" y="58"/>
                  <a:pt x="376" y="59"/>
                </a:cubicBezTo>
                <a:cubicBezTo>
                  <a:pt x="376" y="59"/>
                  <a:pt x="376" y="59"/>
                  <a:pt x="375" y="59"/>
                </a:cubicBezTo>
                <a:cubicBezTo>
                  <a:pt x="375" y="59"/>
                  <a:pt x="375" y="59"/>
                  <a:pt x="375" y="60"/>
                </a:cubicBezTo>
                <a:cubicBezTo>
                  <a:pt x="374" y="59"/>
                  <a:pt x="373" y="60"/>
                  <a:pt x="372" y="59"/>
                </a:cubicBezTo>
                <a:cubicBezTo>
                  <a:pt x="371" y="60"/>
                  <a:pt x="370" y="60"/>
                  <a:pt x="370" y="59"/>
                </a:cubicBezTo>
                <a:cubicBezTo>
                  <a:pt x="369" y="60"/>
                  <a:pt x="368" y="60"/>
                  <a:pt x="367" y="58"/>
                </a:cubicBezTo>
                <a:cubicBezTo>
                  <a:pt x="366" y="60"/>
                  <a:pt x="365" y="59"/>
                  <a:pt x="364" y="59"/>
                </a:cubicBezTo>
                <a:cubicBezTo>
                  <a:pt x="364" y="59"/>
                  <a:pt x="363" y="59"/>
                  <a:pt x="363" y="59"/>
                </a:cubicBezTo>
                <a:cubicBezTo>
                  <a:pt x="362" y="59"/>
                  <a:pt x="362" y="59"/>
                  <a:pt x="362" y="59"/>
                </a:cubicBezTo>
                <a:cubicBezTo>
                  <a:pt x="362" y="59"/>
                  <a:pt x="362" y="59"/>
                  <a:pt x="362" y="58"/>
                </a:cubicBezTo>
                <a:cubicBezTo>
                  <a:pt x="362" y="58"/>
                  <a:pt x="363" y="58"/>
                  <a:pt x="364" y="58"/>
                </a:cubicBezTo>
                <a:cubicBezTo>
                  <a:pt x="365" y="58"/>
                  <a:pt x="364" y="58"/>
                  <a:pt x="365" y="58"/>
                </a:cubicBezTo>
                <a:cubicBezTo>
                  <a:pt x="365" y="58"/>
                  <a:pt x="366" y="58"/>
                  <a:pt x="366" y="58"/>
                </a:cubicBezTo>
                <a:cubicBezTo>
                  <a:pt x="367" y="58"/>
                  <a:pt x="367" y="58"/>
                  <a:pt x="368" y="58"/>
                </a:cubicBezTo>
                <a:cubicBezTo>
                  <a:pt x="369" y="57"/>
                  <a:pt x="370" y="56"/>
                  <a:pt x="372" y="57"/>
                </a:cubicBezTo>
                <a:cubicBezTo>
                  <a:pt x="372" y="57"/>
                  <a:pt x="371" y="57"/>
                  <a:pt x="371" y="58"/>
                </a:cubicBezTo>
                <a:cubicBezTo>
                  <a:pt x="373" y="58"/>
                  <a:pt x="375" y="59"/>
                  <a:pt x="378" y="58"/>
                </a:cubicBezTo>
                <a:cubicBezTo>
                  <a:pt x="378" y="57"/>
                  <a:pt x="377" y="57"/>
                  <a:pt x="377" y="57"/>
                </a:cubicBezTo>
                <a:cubicBezTo>
                  <a:pt x="377" y="55"/>
                  <a:pt x="380" y="55"/>
                  <a:pt x="382" y="56"/>
                </a:cubicBezTo>
                <a:cubicBezTo>
                  <a:pt x="381" y="56"/>
                  <a:pt x="381" y="57"/>
                  <a:pt x="381" y="57"/>
                </a:cubicBezTo>
                <a:cubicBezTo>
                  <a:pt x="383" y="56"/>
                  <a:pt x="384" y="58"/>
                  <a:pt x="386" y="58"/>
                </a:cubicBezTo>
                <a:cubicBezTo>
                  <a:pt x="386" y="58"/>
                  <a:pt x="384" y="58"/>
                  <a:pt x="384" y="57"/>
                </a:cubicBezTo>
                <a:cubicBezTo>
                  <a:pt x="386" y="55"/>
                  <a:pt x="387" y="57"/>
                  <a:pt x="388" y="56"/>
                </a:cubicBezTo>
                <a:cubicBezTo>
                  <a:pt x="388" y="57"/>
                  <a:pt x="389" y="57"/>
                  <a:pt x="389" y="57"/>
                </a:cubicBezTo>
                <a:cubicBezTo>
                  <a:pt x="389" y="58"/>
                  <a:pt x="390" y="58"/>
                  <a:pt x="390" y="58"/>
                </a:cubicBezTo>
                <a:cubicBezTo>
                  <a:pt x="390" y="59"/>
                  <a:pt x="389" y="59"/>
                  <a:pt x="388" y="59"/>
                </a:cubicBezTo>
                <a:cubicBezTo>
                  <a:pt x="388" y="59"/>
                  <a:pt x="388" y="60"/>
                  <a:pt x="389" y="60"/>
                </a:cubicBezTo>
                <a:cubicBezTo>
                  <a:pt x="389" y="59"/>
                  <a:pt x="390" y="60"/>
                  <a:pt x="391" y="59"/>
                </a:cubicBezTo>
                <a:cubicBezTo>
                  <a:pt x="390" y="59"/>
                  <a:pt x="390" y="58"/>
                  <a:pt x="391" y="58"/>
                </a:cubicBezTo>
                <a:cubicBezTo>
                  <a:pt x="392" y="57"/>
                  <a:pt x="392" y="58"/>
                  <a:pt x="393" y="58"/>
                </a:cubicBezTo>
                <a:cubicBezTo>
                  <a:pt x="392" y="55"/>
                  <a:pt x="396" y="57"/>
                  <a:pt x="396" y="55"/>
                </a:cubicBezTo>
                <a:cubicBezTo>
                  <a:pt x="397" y="55"/>
                  <a:pt x="397" y="55"/>
                  <a:pt x="398" y="55"/>
                </a:cubicBezTo>
                <a:cubicBezTo>
                  <a:pt x="398" y="55"/>
                  <a:pt x="398" y="55"/>
                  <a:pt x="399" y="55"/>
                </a:cubicBezTo>
                <a:cubicBezTo>
                  <a:pt x="401" y="55"/>
                  <a:pt x="403" y="54"/>
                  <a:pt x="404" y="55"/>
                </a:cubicBezTo>
                <a:cubicBezTo>
                  <a:pt x="405" y="54"/>
                  <a:pt x="406" y="55"/>
                  <a:pt x="407" y="54"/>
                </a:cubicBezTo>
                <a:cubicBezTo>
                  <a:pt x="408" y="55"/>
                  <a:pt x="408" y="55"/>
                  <a:pt x="409" y="55"/>
                </a:cubicBezTo>
                <a:cubicBezTo>
                  <a:pt x="410" y="55"/>
                  <a:pt x="412" y="54"/>
                  <a:pt x="413" y="55"/>
                </a:cubicBezTo>
                <a:cubicBezTo>
                  <a:pt x="414" y="55"/>
                  <a:pt x="415" y="55"/>
                  <a:pt x="416" y="55"/>
                </a:cubicBezTo>
                <a:cubicBezTo>
                  <a:pt x="416" y="55"/>
                  <a:pt x="416" y="55"/>
                  <a:pt x="416" y="55"/>
                </a:cubicBezTo>
                <a:cubicBezTo>
                  <a:pt x="417" y="55"/>
                  <a:pt x="417" y="55"/>
                  <a:pt x="417" y="55"/>
                </a:cubicBezTo>
                <a:cubicBezTo>
                  <a:pt x="419" y="55"/>
                  <a:pt x="420" y="55"/>
                  <a:pt x="422" y="54"/>
                </a:cubicBezTo>
                <a:cubicBezTo>
                  <a:pt x="424" y="55"/>
                  <a:pt x="426" y="54"/>
                  <a:pt x="428" y="55"/>
                </a:cubicBezTo>
                <a:cubicBezTo>
                  <a:pt x="429" y="55"/>
                  <a:pt x="428" y="54"/>
                  <a:pt x="429" y="54"/>
                </a:cubicBezTo>
                <a:cubicBezTo>
                  <a:pt x="432" y="55"/>
                  <a:pt x="434" y="53"/>
                  <a:pt x="437" y="55"/>
                </a:cubicBezTo>
                <a:cubicBezTo>
                  <a:pt x="439" y="53"/>
                  <a:pt x="442" y="56"/>
                  <a:pt x="444" y="54"/>
                </a:cubicBezTo>
                <a:cubicBezTo>
                  <a:pt x="445" y="54"/>
                  <a:pt x="447" y="54"/>
                  <a:pt x="449" y="54"/>
                </a:cubicBezTo>
                <a:cubicBezTo>
                  <a:pt x="448" y="53"/>
                  <a:pt x="448" y="53"/>
                  <a:pt x="447" y="53"/>
                </a:cubicBezTo>
                <a:cubicBezTo>
                  <a:pt x="445" y="54"/>
                  <a:pt x="444" y="52"/>
                  <a:pt x="442" y="53"/>
                </a:cubicBezTo>
                <a:cubicBezTo>
                  <a:pt x="441" y="53"/>
                  <a:pt x="441" y="52"/>
                  <a:pt x="441" y="52"/>
                </a:cubicBezTo>
                <a:cubicBezTo>
                  <a:pt x="440" y="53"/>
                  <a:pt x="439" y="52"/>
                  <a:pt x="438" y="53"/>
                </a:cubicBezTo>
                <a:cubicBezTo>
                  <a:pt x="436" y="51"/>
                  <a:pt x="432" y="54"/>
                  <a:pt x="430" y="52"/>
                </a:cubicBezTo>
                <a:cubicBezTo>
                  <a:pt x="429" y="53"/>
                  <a:pt x="428" y="52"/>
                  <a:pt x="428" y="53"/>
                </a:cubicBezTo>
                <a:cubicBezTo>
                  <a:pt x="426" y="52"/>
                  <a:pt x="424" y="52"/>
                  <a:pt x="423" y="53"/>
                </a:cubicBezTo>
                <a:cubicBezTo>
                  <a:pt x="422" y="52"/>
                  <a:pt x="421" y="52"/>
                  <a:pt x="420" y="53"/>
                </a:cubicBezTo>
                <a:cubicBezTo>
                  <a:pt x="420" y="52"/>
                  <a:pt x="419" y="53"/>
                  <a:pt x="419" y="53"/>
                </a:cubicBezTo>
                <a:cubicBezTo>
                  <a:pt x="418" y="52"/>
                  <a:pt x="418" y="52"/>
                  <a:pt x="418" y="52"/>
                </a:cubicBezTo>
                <a:cubicBezTo>
                  <a:pt x="415" y="52"/>
                  <a:pt x="411" y="52"/>
                  <a:pt x="408" y="51"/>
                </a:cubicBezTo>
                <a:cubicBezTo>
                  <a:pt x="406" y="52"/>
                  <a:pt x="404" y="52"/>
                  <a:pt x="403" y="51"/>
                </a:cubicBezTo>
                <a:cubicBezTo>
                  <a:pt x="402" y="51"/>
                  <a:pt x="403" y="51"/>
                  <a:pt x="402" y="52"/>
                </a:cubicBezTo>
                <a:cubicBezTo>
                  <a:pt x="401" y="52"/>
                  <a:pt x="400" y="50"/>
                  <a:pt x="398" y="51"/>
                </a:cubicBezTo>
                <a:cubicBezTo>
                  <a:pt x="397" y="50"/>
                  <a:pt x="395" y="51"/>
                  <a:pt x="394" y="52"/>
                </a:cubicBezTo>
                <a:cubicBezTo>
                  <a:pt x="393" y="51"/>
                  <a:pt x="392" y="51"/>
                  <a:pt x="392" y="51"/>
                </a:cubicBezTo>
                <a:cubicBezTo>
                  <a:pt x="392" y="51"/>
                  <a:pt x="391" y="51"/>
                  <a:pt x="391" y="52"/>
                </a:cubicBezTo>
                <a:cubicBezTo>
                  <a:pt x="389" y="51"/>
                  <a:pt x="387" y="51"/>
                  <a:pt x="385" y="51"/>
                </a:cubicBezTo>
                <a:cubicBezTo>
                  <a:pt x="384" y="51"/>
                  <a:pt x="383" y="51"/>
                  <a:pt x="382" y="51"/>
                </a:cubicBezTo>
                <a:cubicBezTo>
                  <a:pt x="382" y="51"/>
                  <a:pt x="382" y="51"/>
                  <a:pt x="382" y="52"/>
                </a:cubicBezTo>
                <a:cubicBezTo>
                  <a:pt x="382" y="52"/>
                  <a:pt x="381" y="51"/>
                  <a:pt x="381" y="51"/>
                </a:cubicBezTo>
                <a:cubicBezTo>
                  <a:pt x="379" y="52"/>
                  <a:pt x="377" y="50"/>
                  <a:pt x="374" y="52"/>
                </a:cubicBezTo>
                <a:cubicBezTo>
                  <a:pt x="373" y="51"/>
                  <a:pt x="371" y="52"/>
                  <a:pt x="370" y="51"/>
                </a:cubicBezTo>
                <a:cubicBezTo>
                  <a:pt x="369" y="51"/>
                  <a:pt x="369" y="51"/>
                  <a:pt x="368" y="52"/>
                </a:cubicBezTo>
                <a:cubicBezTo>
                  <a:pt x="367" y="51"/>
                  <a:pt x="366" y="51"/>
                  <a:pt x="365" y="52"/>
                </a:cubicBezTo>
                <a:cubicBezTo>
                  <a:pt x="365" y="51"/>
                  <a:pt x="364" y="51"/>
                  <a:pt x="364" y="51"/>
                </a:cubicBezTo>
                <a:cubicBezTo>
                  <a:pt x="359" y="52"/>
                  <a:pt x="355" y="51"/>
                  <a:pt x="350" y="52"/>
                </a:cubicBezTo>
                <a:cubicBezTo>
                  <a:pt x="349" y="52"/>
                  <a:pt x="349" y="52"/>
                  <a:pt x="348" y="52"/>
                </a:cubicBezTo>
                <a:cubicBezTo>
                  <a:pt x="345" y="53"/>
                  <a:pt x="342" y="52"/>
                  <a:pt x="339" y="54"/>
                </a:cubicBezTo>
                <a:cubicBezTo>
                  <a:pt x="338" y="54"/>
                  <a:pt x="337" y="54"/>
                  <a:pt x="336" y="55"/>
                </a:cubicBezTo>
                <a:cubicBezTo>
                  <a:pt x="336" y="54"/>
                  <a:pt x="336" y="54"/>
                  <a:pt x="336" y="54"/>
                </a:cubicBezTo>
                <a:cubicBezTo>
                  <a:pt x="334" y="54"/>
                  <a:pt x="332" y="55"/>
                  <a:pt x="330" y="55"/>
                </a:cubicBezTo>
                <a:cubicBezTo>
                  <a:pt x="329" y="55"/>
                  <a:pt x="329" y="55"/>
                  <a:pt x="328" y="55"/>
                </a:cubicBezTo>
                <a:cubicBezTo>
                  <a:pt x="327" y="55"/>
                  <a:pt x="325" y="55"/>
                  <a:pt x="324" y="56"/>
                </a:cubicBezTo>
                <a:cubicBezTo>
                  <a:pt x="323" y="56"/>
                  <a:pt x="322" y="56"/>
                  <a:pt x="321" y="56"/>
                </a:cubicBezTo>
                <a:cubicBezTo>
                  <a:pt x="318" y="56"/>
                  <a:pt x="313" y="57"/>
                  <a:pt x="310" y="57"/>
                </a:cubicBezTo>
                <a:cubicBezTo>
                  <a:pt x="309" y="57"/>
                  <a:pt x="310" y="58"/>
                  <a:pt x="309" y="58"/>
                </a:cubicBezTo>
                <a:cubicBezTo>
                  <a:pt x="309" y="57"/>
                  <a:pt x="308" y="57"/>
                  <a:pt x="307" y="58"/>
                </a:cubicBezTo>
                <a:cubicBezTo>
                  <a:pt x="306" y="57"/>
                  <a:pt x="304" y="58"/>
                  <a:pt x="302" y="58"/>
                </a:cubicBezTo>
                <a:cubicBezTo>
                  <a:pt x="302" y="58"/>
                  <a:pt x="302" y="58"/>
                  <a:pt x="302" y="58"/>
                </a:cubicBezTo>
                <a:cubicBezTo>
                  <a:pt x="301" y="58"/>
                  <a:pt x="301" y="57"/>
                  <a:pt x="301" y="58"/>
                </a:cubicBezTo>
                <a:cubicBezTo>
                  <a:pt x="301" y="58"/>
                  <a:pt x="300" y="58"/>
                  <a:pt x="301" y="58"/>
                </a:cubicBezTo>
                <a:cubicBezTo>
                  <a:pt x="300" y="58"/>
                  <a:pt x="300" y="58"/>
                  <a:pt x="299" y="57"/>
                </a:cubicBezTo>
                <a:cubicBezTo>
                  <a:pt x="295" y="58"/>
                  <a:pt x="291" y="58"/>
                  <a:pt x="288" y="58"/>
                </a:cubicBezTo>
                <a:cubicBezTo>
                  <a:pt x="287" y="57"/>
                  <a:pt x="286" y="57"/>
                  <a:pt x="285" y="58"/>
                </a:cubicBezTo>
                <a:cubicBezTo>
                  <a:pt x="286" y="59"/>
                  <a:pt x="285" y="59"/>
                  <a:pt x="285" y="60"/>
                </a:cubicBezTo>
                <a:cubicBezTo>
                  <a:pt x="286" y="60"/>
                  <a:pt x="287" y="60"/>
                  <a:pt x="287" y="61"/>
                </a:cubicBezTo>
                <a:cubicBezTo>
                  <a:pt x="287" y="61"/>
                  <a:pt x="286" y="61"/>
                  <a:pt x="286" y="62"/>
                </a:cubicBezTo>
                <a:cubicBezTo>
                  <a:pt x="286" y="62"/>
                  <a:pt x="287" y="62"/>
                  <a:pt x="287" y="62"/>
                </a:cubicBezTo>
                <a:cubicBezTo>
                  <a:pt x="287" y="63"/>
                  <a:pt x="287" y="63"/>
                  <a:pt x="287" y="64"/>
                </a:cubicBezTo>
                <a:cubicBezTo>
                  <a:pt x="287" y="64"/>
                  <a:pt x="286" y="64"/>
                  <a:pt x="286" y="63"/>
                </a:cubicBezTo>
                <a:cubicBezTo>
                  <a:pt x="286" y="63"/>
                  <a:pt x="286" y="62"/>
                  <a:pt x="285" y="62"/>
                </a:cubicBezTo>
                <a:cubicBezTo>
                  <a:pt x="285" y="62"/>
                  <a:pt x="286" y="61"/>
                  <a:pt x="285" y="61"/>
                </a:cubicBezTo>
                <a:cubicBezTo>
                  <a:pt x="284" y="62"/>
                  <a:pt x="285" y="62"/>
                  <a:pt x="284" y="63"/>
                </a:cubicBezTo>
                <a:cubicBezTo>
                  <a:pt x="284" y="63"/>
                  <a:pt x="283" y="63"/>
                  <a:pt x="283" y="63"/>
                </a:cubicBezTo>
                <a:cubicBezTo>
                  <a:pt x="283" y="62"/>
                  <a:pt x="282" y="61"/>
                  <a:pt x="281" y="62"/>
                </a:cubicBezTo>
                <a:cubicBezTo>
                  <a:pt x="281" y="62"/>
                  <a:pt x="282" y="62"/>
                  <a:pt x="281" y="62"/>
                </a:cubicBezTo>
                <a:cubicBezTo>
                  <a:pt x="281" y="63"/>
                  <a:pt x="279" y="63"/>
                  <a:pt x="279" y="62"/>
                </a:cubicBezTo>
                <a:cubicBezTo>
                  <a:pt x="278" y="62"/>
                  <a:pt x="278" y="62"/>
                  <a:pt x="277" y="62"/>
                </a:cubicBezTo>
                <a:cubicBezTo>
                  <a:pt x="277" y="62"/>
                  <a:pt x="277" y="62"/>
                  <a:pt x="276" y="62"/>
                </a:cubicBezTo>
                <a:cubicBezTo>
                  <a:pt x="276" y="62"/>
                  <a:pt x="276" y="62"/>
                  <a:pt x="276" y="62"/>
                </a:cubicBezTo>
                <a:cubicBezTo>
                  <a:pt x="273" y="62"/>
                  <a:pt x="270" y="62"/>
                  <a:pt x="268" y="62"/>
                </a:cubicBezTo>
                <a:cubicBezTo>
                  <a:pt x="267" y="62"/>
                  <a:pt x="268" y="63"/>
                  <a:pt x="267" y="63"/>
                </a:cubicBezTo>
                <a:cubicBezTo>
                  <a:pt x="267" y="62"/>
                  <a:pt x="267" y="62"/>
                  <a:pt x="267" y="62"/>
                </a:cubicBezTo>
                <a:cubicBezTo>
                  <a:pt x="264" y="62"/>
                  <a:pt x="262" y="63"/>
                  <a:pt x="260" y="61"/>
                </a:cubicBezTo>
                <a:cubicBezTo>
                  <a:pt x="259" y="59"/>
                  <a:pt x="257" y="60"/>
                  <a:pt x="256" y="59"/>
                </a:cubicBezTo>
                <a:cubicBezTo>
                  <a:pt x="256" y="59"/>
                  <a:pt x="257" y="59"/>
                  <a:pt x="256" y="58"/>
                </a:cubicBezTo>
                <a:cubicBezTo>
                  <a:pt x="256" y="59"/>
                  <a:pt x="256" y="58"/>
                  <a:pt x="255" y="59"/>
                </a:cubicBezTo>
                <a:cubicBezTo>
                  <a:pt x="256" y="59"/>
                  <a:pt x="256" y="59"/>
                  <a:pt x="256" y="59"/>
                </a:cubicBezTo>
                <a:cubicBezTo>
                  <a:pt x="255" y="59"/>
                  <a:pt x="255" y="59"/>
                  <a:pt x="255" y="58"/>
                </a:cubicBezTo>
                <a:cubicBezTo>
                  <a:pt x="253" y="57"/>
                  <a:pt x="250" y="57"/>
                  <a:pt x="247" y="59"/>
                </a:cubicBezTo>
                <a:cubicBezTo>
                  <a:pt x="247" y="59"/>
                  <a:pt x="246" y="59"/>
                  <a:pt x="246" y="58"/>
                </a:cubicBezTo>
                <a:cubicBezTo>
                  <a:pt x="246" y="58"/>
                  <a:pt x="247" y="58"/>
                  <a:pt x="246" y="58"/>
                </a:cubicBezTo>
                <a:cubicBezTo>
                  <a:pt x="246" y="58"/>
                  <a:pt x="245" y="58"/>
                  <a:pt x="245" y="58"/>
                </a:cubicBezTo>
                <a:cubicBezTo>
                  <a:pt x="246" y="57"/>
                  <a:pt x="248" y="56"/>
                  <a:pt x="249" y="57"/>
                </a:cubicBezTo>
                <a:cubicBezTo>
                  <a:pt x="248" y="57"/>
                  <a:pt x="248" y="57"/>
                  <a:pt x="247" y="57"/>
                </a:cubicBezTo>
                <a:cubicBezTo>
                  <a:pt x="247" y="58"/>
                  <a:pt x="248" y="58"/>
                  <a:pt x="248" y="57"/>
                </a:cubicBezTo>
                <a:cubicBezTo>
                  <a:pt x="249" y="57"/>
                  <a:pt x="251" y="57"/>
                  <a:pt x="252" y="57"/>
                </a:cubicBezTo>
                <a:cubicBezTo>
                  <a:pt x="253" y="55"/>
                  <a:pt x="255" y="54"/>
                  <a:pt x="257" y="54"/>
                </a:cubicBezTo>
                <a:cubicBezTo>
                  <a:pt x="257" y="53"/>
                  <a:pt x="257" y="52"/>
                  <a:pt x="258" y="52"/>
                </a:cubicBezTo>
                <a:cubicBezTo>
                  <a:pt x="258" y="52"/>
                  <a:pt x="258" y="53"/>
                  <a:pt x="258" y="54"/>
                </a:cubicBezTo>
                <a:cubicBezTo>
                  <a:pt x="258" y="54"/>
                  <a:pt x="258" y="54"/>
                  <a:pt x="257" y="54"/>
                </a:cubicBezTo>
                <a:cubicBezTo>
                  <a:pt x="257" y="55"/>
                  <a:pt x="258" y="55"/>
                  <a:pt x="258" y="55"/>
                </a:cubicBezTo>
                <a:cubicBezTo>
                  <a:pt x="259" y="54"/>
                  <a:pt x="260" y="56"/>
                  <a:pt x="261" y="55"/>
                </a:cubicBezTo>
                <a:cubicBezTo>
                  <a:pt x="262" y="55"/>
                  <a:pt x="262" y="55"/>
                  <a:pt x="262" y="54"/>
                </a:cubicBezTo>
                <a:cubicBezTo>
                  <a:pt x="263" y="54"/>
                  <a:pt x="264" y="54"/>
                  <a:pt x="264" y="54"/>
                </a:cubicBezTo>
                <a:cubicBezTo>
                  <a:pt x="265" y="53"/>
                  <a:pt x="265" y="54"/>
                  <a:pt x="266" y="54"/>
                </a:cubicBezTo>
                <a:cubicBezTo>
                  <a:pt x="266" y="53"/>
                  <a:pt x="267" y="53"/>
                  <a:pt x="268" y="52"/>
                </a:cubicBezTo>
                <a:cubicBezTo>
                  <a:pt x="270" y="54"/>
                  <a:pt x="273" y="52"/>
                  <a:pt x="276" y="52"/>
                </a:cubicBezTo>
                <a:cubicBezTo>
                  <a:pt x="276" y="52"/>
                  <a:pt x="275" y="51"/>
                  <a:pt x="276" y="51"/>
                </a:cubicBezTo>
                <a:cubicBezTo>
                  <a:pt x="276" y="51"/>
                  <a:pt x="277" y="52"/>
                  <a:pt x="278" y="51"/>
                </a:cubicBezTo>
                <a:cubicBezTo>
                  <a:pt x="279" y="52"/>
                  <a:pt x="282" y="51"/>
                  <a:pt x="283" y="51"/>
                </a:cubicBezTo>
                <a:cubicBezTo>
                  <a:pt x="285" y="52"/>
                  <a:pt x="287" y="50"/>
                  <a:pt x="289" y="50"/>
                </a:cubicBezTo>
                <a:cubicBezTo>
                  <a:pt x="289" y="50"/>
                  <a:pt x="289" y="50"/>
                  <a:pt x="289" y="50"/>
                </a:cubicBezTo>
                <a:cubicBezTo>
                  <a:pt x="292" y="50"/>
                  <a:pt x="294" y="51"/>
                  <a:pt x="296" y="49"/>
                </a:cubicBezTo>
                <a:cubicBezTo>
                  <a:pt x="297" y="50"/>
                  <a:pt x="298" y="49"/>
                  <a:pt x="299" y="49"/>
                </a:cubicBezTo>
                <a:cubicBezTo>
                  <a:pt x="299" y="49"/>
                  <a:pt x="299" y="49"/>
                  <a:pt x="299" y="49"/>
                </a:cubicBezTo>
                <a:cubicBezTo>
                  <a:pt x="302" y="49"/>
                  <a:pt x="306" y="50"/>
                  <a:pt x="309" y="48"/>
                </a:cubicBezTo>
                <a:cubicBezTo>
                  <a:pt x="310" y="49"/>
                  <a:pt x="311" y="48"/>
                  <a:pt x="312" y="48"/>
                </a:cubicBezTo>
                <a:cubicBezTo>
                  <a:pt x="313" y="48"/>
                  <a:pt x="312" y="47"/>
                  <a:pt x="313" y="47"/>
                </a:cubicBezTo>
                <a:cubicBezTo>
                  <a:pt x="313" y="48"/>
                  <a:pt x="313" y="48"/>
                  <a:pt x="313" y="48"/>
                </a:cubicBezTo>
                <a:cubicBezTo>
                  <a:pt x="314" y="47"/>
                  <a:pt x="315" y="48"/>
                  <a:pt x="316" y="47"/>
                </a:cubicBezTo>
                <a:cubicBezTo>
                  <a:pt x="316" y="48"/>
                  <a:pt x="316" y="48"/>
                  <a:pt x="317" y="48"/>
                </a:cubicBezTo>
                <a:cubicBezTo>
                  <a:pt x="320" y="47"/>
                  <a:pt x="324" y="47"/>
                  <a:pt x="327" y="47"/>
                </a:cubicBezTo>
                <a:cubicBezTo>
                  <a:pt x="328" y="46"/>
                  <a:pt x="327" y="46"/>
                  <a:pt x="328" y="45"/>
                </a:cubicBezTo>
                <a:cubicBezTo>
                  <a:pt x="328" y="46"/>
                  <a:pt x="328" y="46"/>
                  <a:pt x="329" y="47"/>
                </a:cubicBezTo>
                <a:cubicBezTo>
                  <a:pt x="329" y="46"/>
                  <a:pt x="329" y="47"/>
                  <a:pt x="330" y="47"/>
                </a:cubicBezTo>
                <a:cubicBezTo>
                  <a:pt x="329" y="46"/>
                  <a:pt x="328" y="46"/>
                  <a:pt x="329" y="45"/>
                </a:cubicBezTo>
                <a:cubicBezTo>
                  <a:pt x="330" y="45"/>
                  <a:pt x="331" y="45"/>
                  <a:pt x="331" y="44"/>
                </a:cubicBezTo>
                <a:cubicBezTo>
                  <a:pt x="331" y="44"/>
                  <a:pt x="331" y="45"/>
                  <a:pt x="331" y="45"/>
                </a:cubicBezTo>
                <a:cubicBezTo>
                  <a:pt x="331" y="45"/>
                  <a:pt x="330" y="45"/>
                  <a:pt x="330" y="45"/>
                </a:cubicBezTo>
                <a:cubicBezTo>
                  <a:pt x="331" y="46"/>
                  <a:pt x="331" y="46"/>
                  <a:pt x="331" y="46"/>
                </a:cubicBezTo>
                <a:cubicBezTo>
                  <a:pt x="333" y="46"/>
                  <a:pt x="334" y="47"/>
                  <a:pt x="336" y="46"/>
                </a:cubicBezTo>
                <a:cubicBezTo>
                  <a:pt x="335" y="44"/>
                  <a:pt x="334" y="46"/>
                  <a:pt x="333" y="46"/>
                </a:cubicBezTo>
                <a:cubicBezTo>
                  <a:pt x="333" y="45"/>
                  <a:pt x="332" y="45"/>
                  <a:pt x="333" y="45"/>
                </a:cubicBezTo>
                <a:cubicBezTo>
                  <a:pt x="334" y="44"/>
                  <a:pt x="335" y="45"/>
                  <a:pt x="335" y="45"/>
                </a:cubicBezTo>
                <a:cubicBezTo>
                  <a:pt x="337" y="45"/>
                  <a:pt x="338" y="44"/>
                  <a:pt x="340" y="45"/>
                </a:cubicBezTo>
                <a:cubicBezTo>
                  <a:pt x="339" y="44"/>
                  <a:pt x="339" y="45"/>
                  <a:pt x="339" y="44"/>
                </a:cubicBezTo>
                <a:cubicBezTo>
                  <a:pt x="340" y="44"/>
                  <a:pt x="340" y="43"/>
                  <a:pt x="341" y="44"/>
                </a:cubicBezTo>
                <a:cubicBezTo>
                  <a:pt x="341" y="43"/>
                  <a:pt x="341" y="43"/>
                  <a:pt x="341" y="43"/>
                </a:cubicBezTo>
                <a:cubicBezTo>
                  <a:pt x="342" y="43"/>
                  <a:pt x="343" y="44"/>
                  <a:pt x="344" y="44"/>
                </a:cubicBezTo>
                <a:cubicBezTo>
                  <a:pt x="344" y="44"/>
                  <a:pt x="343" y="43"/>
                  <a:pt x="344" y="42"/>
                </a:cubicBezTo>
                <a:cubicBezTo>
                  <a:pt x="344" y="43"/>
                  <a:pt x="345" y="42"/>
                  <a:pt x="345" y="42"/>
                </a:cubicBezTo>
                <a:cubicBezTo>
                  <a:pt x="345" y="43"/>
                  <a:pt x="346" y="43"/>
                  <a:pt x="346" y="44"/>
                </a:cubicBezTo>
                <a:cubicBezTo>
                  <a:pt x="347" y="43"/>
                  <a:pt x="346" y="43"/>
                  <a:pt x="346" y="43"/>
                </a:cubicBezTo>
                <a:cubicBezTo>
                  <a:pt x="346" y="42"/>
                  <a:pt x="347" y="43"/>
                  <a:pt x="347" y="43"/>
                </a:cubicBezTo>
                <a:cubicBezTo>
                  <a:pt x="347" y="43"/>
                  <a:pt x="347" y="44"/>
                  <a:pt x="346" y="44"/>
                </a:cubicBezTo>
                <a:cubicBezTo>
                  <a:pt x="347" y="44"/>
                  <a:pt x="347" y="44"/>
                  <a:pt x="347" y="45"/>
                </a:cubicBezTo>
                <a:cubicBezTo>
                  <a:pt x="346" y="45"/>
                  <a:pt x="346" y="44"/>
                  <a:pt x="346" y="45"/>
                </a:cubicBezTo>
                <a:cubicBezTo>
                  <a:pt x="346" y="46"/>
                  <a:pt x="348" y="45"/>
                  <a:pt x="349" y="45"/>
                </a:cubicBezTo>
                <a:cubicBezTo>
                  <a:pt x="349" y="44"/>
                  <a:pt x="351" y="44"/>
                  <a:pt x="351" y="44"/>
                </a:cubicBezTo>
                <a:cubicBezTo>
                  <a:pt x="352" y="43"/>
                  <a:pt x="351" y="42"/>
                  <a:pt x="351" y="42"/>
                </a:cubicBezTo>
                <a:cubicBezTo>
                  <a:pt x="351" y="42"/>
                  <a:pt x="351" y="42"/>
                  <a:pt x="352" y="42"/>
                </a:cubicBezTo>
                <a:cubicBezTo>
                  <a:pt x="352" y="42"/>
                  <a:pt x="352" y="41"/>
                  <a:pt x="352" y="42"/>
                </a:cubicBezTo>
                <a:cubicBezTo>
                  <a:pt x="352" y="42"/>
                  <a:pt x="352" y="43"/>
                  <a:pt x="352" y="44"/>
                </a:cubicBezTo>
                <a:cubicBezTo>
                  <a:pt x="354" y="43"/>
                  <a:pt x="355" y="44"/>
                  <a:pt x="356" y="43"/>
                </a:cubicBezTo>
                <a:cubicBezTo>
                  <a:pt x="357" y="43"/>
                  <a:pt x="357" y="44"/>
                  <a:pt x="358" y="44"/>
                </a:cubicBezTo>
                <a:cubicBezTo>
                  <a:pt x="358" y="43"/>
                  <a:pt x="357" y="43"/>
                  <a:pt x="356" y="43"/>
                </a:cubicBezTo>
                <a:cubicBezTo>
                  <a:pt x="357" y="43"/>
                  <a:pt x="357" y="43"/>
                  <a:pt x="358" y="42"/>
                </a:cubicBezTo>
                <a:cubicBezTo>
                  <a:pt x="358" y="42"/>
                  <a:pt x="359" y="43"/>
                  <a:pt x="359" y="44"/>
                </a:cubicBezTo>
                <a:cubicBezTo>
                  <a:pt x="360" y="43"/>
                  <a:pt x="361" y="44"/>
                  <a:pt x="360" y="45"/>
                </a:cubicBezTo>
                <a:cubicBezTo>
                  <a:pt x="361" y="45"/>
                  <a:pt x="363" y="45"/>
                  <a:pt x="364" y="45"/>
                </a:cubicBezTo>
                <a:cubicBezTo>
                  <a:pt x="364" y="44"/>
                  <a:pt x="364" y="44"/>
                  <a:pt x="364" y="44"/>
                </a:cubicBezTo>
                <a:cubicBezTo>
                  <a:pt x="365" y="44"/>
                  <a:pt x="366" y="43"/>
                  <a:pt x="366" y="44"/>
                </a:cubicBezTo>
                <a:cubicBezTo>
                  <a:pt x="366" y="44"/>
                  <a:pt x="366" y="44"/>
                  <a:pt x="366" y="44"/>
                </a:cubicBezTo>
                <a:cubicBezTo>
                  <a:pt x="367" y="44"/>
                  <a:pt x="366" y="43"/>
                  <a:pt x="367" y="43"/>
                </a:cubicBezTo>
                <a:cubicBezTo>
                  <a:pt x="369" y="42"/>
                  <a:pt x="370" y="46"/>
                  <a:pt x="372" y="44"/>
                </a:cubicBezTo>
                <a:cubicBezTo>
                  <a:pt x="372" y="44"/>
                  <a:pt x="371" y="43"/>
                  <a:pt x="372" y="43"/>
                </a:cubicBezTo>
                <a:cubicBezTo>
                  <a:pt x="372" y="43"/>
                  <a:pt x="373" y="43"/>
                  <a:pt x="373" y="43"/>
                </a:cubicBezTo>
                <a:cubicBezTo>
                  <a:pt x="373" y="42"/>
                  <a:pt x="372" y="41"/>
                  <a:pt x="374" y="41"/>
                </a:cubicBezTo>
                <a:cubicBezTo>
                  <a:pt x="374" y="42"/>
                  <a:pt x="374" y="42"/>
                  <a:pt x="374" y="43"/>
                </a:cubicBezTo>
                <a:cubicBezTo>
                  <a:pt x="375" y="43"/>
                  <a:pt x="375" y="42"/>
                  <a:pt x="375" y="42"/>
                </a:cubicBezTo>
                <a:cubicBezTo>
                  <a:pt x="375" y="42"/>
                  <a:pt x="375" y="41"/>
                  <a:pt x="375" y="41"/>
                </a:cubicBezTo>
                <a:cubicBezTo>
                  <a:pt x="376" y="41"/>
                  <a:pt x="377" y="41"/>
                  <a:pt x="378" y="41"/>
                </a:cubicBezTo>
                <a:cubicBezTo>
                  <a:pt x="379" y="42"/>
                  <a:pt x="379" y="43"/>
                  <a:pt x="380" y="43"/>
                </a:cubicBezTo>
                <a:cubicBezTo>
                  <a:pt x="379" y="44"/>
                  <a:pt x="379" y="44"/>
                  <a:pt x="379" y="44"/>
                </a:cubicBezTo>
                <a:cubicBezTo>
                  <a:pt x="380" y="44"/>
                  <a:pt x="381" y="45"/>
                  <a:pt x="382" y="44"/>
                </a:cubicBezTo>
                <a:cubicBezTo>
                  <a:pt x="383" y="45"/>
                  <a:pt x="383" y="44"/>
                  <a:pt x="384" y="44"/>
                </a:cubicBezTo>
                <a:cubicBezTo>
                  <a:pt x="384" y="44"/>
                  <a:pt x="384" y="44"/>
                  <a:pt x="384" y="44"/>
                </a:cubicBezTo>
                <a:cubicBezTo>
                  <a:pt x="384" y="43"/>
                  <a:pt x="383" y="43"/>
                  <a:pt x="383" y="43"/>
                </a:cubicBezTo>
                <a:cubicBezTo>
                  <a:pt x="383" y="43"/>
                  <a:pt x="383" y="42"/>
                  <a:pt x="383" y="42"/>
                </a:cubicBezTo>
                <a:cubicBezTo>
                  <a:pt x="384" y="42"/>
                  <a:pt x="384" y="41"/>
                  <a:pt x="385" y="41"/>
                </a:cubicBezTo>
                <a:cubicBezTo>
                  <a:pt x="385" y="42"/>
                  <a:pt x="385" y="43"/>
                  <a:pt x="386" y="43"/>
                </a:cubicBezTo>
                <a:cubicBezTo>
                  <a:pt x="386" y="42"/>
                  <a:pt x="386" y="42"/>
                  <a:pt x="386" y="42"/>
                </a:cubicBezTo>
                <a:cubicBezTo>
                  <a:pt x="386" y="41"/>
                  <a:pt x="386" y="41"/>
                  <a:pt x="387" y="40"/>
                </a:cubicBezTo>
                <a:cubicBezTo>
                  <a:pt x="386" y="40"/>
                  <a:pt x="385" y="39"/>
                  <a:pt x="385" y="40"/>
                </a:cubicBezTo>
                <a:cubicBezTo>
                  <a:pt x="385" y="39"/>
                  <a:pt x="385" y="40"/>
                  <a:pt x="385" y="40"/>
                </a:cubicBezTo>
                <a:cubicBezTo>
                  <a:pt x="385" y="40"/>
                  <a:pt x="384" y="40"/>
                  <a:pt x="383" y="39"/>
                </a:cubicBezTo>
                <a:cubicBezTo>
                  <a:pt x="383" y="40"/>
                  <a:pt x="383" y="40"/>
                  <a:pt x="382" y="40"/>
                </a:cubicBezTo>
                <a:cubicBezTo>
                  <a:pt x="383" y="40"/>
                  <a:pt x="383" y="40"/>
                  <a:pt x="383" y="41"/>
                </a:cubicBezTo>
                <a:cubicBezTo>
                  <a:pt x="383" y="41"/>
                  <a:pt x="382" y="41"/>
                  <a:pt x="382" y="41"/>
                </a:cubicBezTo>
                <a:cubicBezTo>
                  <a:pt x="382" y="41"/>
                  <a:pt x="381" y="40"/>
                  <a:pt x="381" y="40"/>
                </a:cubicBezTo>
                <a:cubicBezTo>
                  <a:pt x="380" y="40"/>
                  <a:pt x="380" y="40"/>
                  <a:pt x="380" y="39"/>
                </a:cubicBezTo>
                <a:cubicBezTo>
                  <a:pt x="379" y="39"/>
                  <a:pt x="378" y="39"/>
                  <a:pt x="377" y="40"/>
                </a:cubicBezTo>
                <a:cubicBezTo>
                  <a:pt x="377" y="40"/>
                  <a:pt x="377" y="40"/>
                  <a:pt x="377" y="40"/>
                </a:cubicBezTo>
                <a:cubicBezTo>
                  <a:pt x="376" y="40"/>
                  <a:pt x="376" y="41"/>
                  <a:pt x="375" y="41"/>
                </a:cubicBezTo>
                <a:cubicBezTo>
                  <a:pt x="375" y="40"/>
                  <a:pt x="374" y="39"/>
                  <a:pt x="373" y="40"/>
                </a:cubicBezTo>
                <a:cubicBezTo>
                  <a:pt x="373" y="40"/>
                  <a:pt x="373" y="40"/>
                  <a:pt x="373" y="40"/>
                </a:cubicBezTo>
                <a:cubicBezTo>
                  <a:pt x="374" y="40"/>
                  <a:pt x="374" y="41"/>
                  <a:pt x="373" y="40"/>
                </a:cubicBezTo>
                <a:cubicBezTo>
                  <a:pt x="373" y="41"/>
                  <a:pt x="372" y="41"/>
                  <a:pt x="372" y="39"/>
                </a:cubicBezTo>
                <a:cubicBezTo>
                  <a:pt x="370" y="40"/>
                  <a:pt x="370" y="41"/>
                  <a:pt x="369" y="41"/>
                </a:cubicBezTo>
                <a:cubicBezTo>
                  <a:pt x="369" y="40"/>
                  <a:pt x="369" y="40"/>
                  <a:pt x="368" y="40"/>
                </a:cubicBezTo>
                <a:cubicBezTo>
                  <a:pt x="367" y="41"/>
                  <a:pt x="366" y="40"/>
                  <a:pt x="365" y="40"/>
                </a:cubicBezTo>
                <a:cubicBezTo>
                  <a:pt x="364" y="40"/>
                  <a:pt x="364" y="41"/>
                  <a:pt x="363" y="41"/>
                </a:cubicBezTo>
                <a:cubicBezTo>
                  <a:pt x="363" y="40"/>
                  <a:pt x="363" y="40"/>
                  <a:pt x="363" y="40"/>
                </a:cubicBezTo>
                <a:cubicBezTo>
                  <a:pt x="362" y="40"/>
                  <a:pt x="363" y="41"/>
                  <a:pt x="362" y="41"/>
                </a:cubicBezTo>
                <a:cubicBezTo>
                  <a:pt x="361" y="41"/>
                  <a:pt x="361" y="41"/>
                  <a:pt x="360" y="40"/>
                </a:cubicBezTo>
                <a:cubicBezTo>
                  <a:pt x="359" y="41"/>
                  <a:pt x="358" y="41"/>
                  <a:pt x="356" y="41"/>
                </a:cubicBezTo>
                <a:cubicBezTo>
                  <a:pt x="356" y="41"/>
                  <a:pt x="356" y="40"/>
                  <a:pt x="355" y="40"/>
                </a:cubicBezTo>
                <a:cubicBezTo>
                  <a:pt x="355" y="41"/>
                  <a:pt x="356" y="41"/>
                  <a:pt x="355" y="42"/>
                </a:cubicBezTo>
                <a:cubicBezTo>
                  <a:pt x="354" y="42"/>
                  <a:pt x="354" y="41"/>
                  <a:pt x="354" y="41"/>
                </a:cubicBezTo>
                <a:cubicBezTo>
                  <a:pt x="353" y="41"/>
                  <a:pt x="352" y="41"/>
                  <a:pt x="352" y="41"/>
                </a:cubicBezTo>
                <a:cubicBezTo>
                  <a:pt x="352" y="41"/>
                  <a:pt x="352" y="40"/>
                  <a:pt x="351" y="40"/>
                </a:cubicBezTo>
                <a:cubicBezTo>
                  <a:pt x="351" y="40"/>
                  <a:pt x="351" y="41"/>
                  <a:pt x="350" y="41"/>
                </a:cubicBezTo>
                <a:cubicBezTo>
                  <a:pt x="350" y="41"/>
                  <a:pt x="349" y="41"/>
                  <a:pt x="349" y="41"/>
                </a:cubicBezTo>
                <a:cubicBezTo>
                  <a:pt x="348" y="41"/>
                  <a:pt x="348" y="41"/>
                  <a:pt x="348" y="41"/>
                </a:cubicBezTo>
                <a:cubicBezTo>
                  <a:pt x="346" y="40"/>
                  <a:pt x="345" y="41"/>
                  <a:pt x="343" y="42"/>
                </a:cubicBezTo>
                <a:cubicBezTo>
                  <a:pt x="343" y="42"/>
                  <a:pt x="343" y="41"/>
                  <a:pt x="343" y="41"/>
                </a:cubicBezTo>
                <a:cubicBezTo>
                  <a:pt x="341" y="41"/>
                  <a:pt x="341" y="41"/>
                  <a:pt x="340" y="42"/>
                </a:cubicBezTo>
                <a:cubicBezTo>
                  <a:pt x="340" y="41"/>
                  <a:pt x="339" y="41"/>
                  <a:pt x="338" y="41"/>
                </a:cubicBezTo>
                <a:cubicBezTo>
                  <a:pt x="338" y="41"/>
                  <a:pt x="338" y="41"/>
                  <a:pt x="338" y="42"/>
                </a:cubicBezTo>
                <a:cubicBezTo>
                  <a:pt x="337" y="42"/>
                  <a:pt x="337" y="42"/>
                  <a:pt x="337" y="41"/>
                </a:cubicBezTo>
                <a:cubicBezTo>
                  <a:pt x="337" y="41"/>
                  <a:pt x="336" y="42"/>
                  <a:pt x="336" y="42"/>
                </a:cubicBezTo>
                <a:cubicBezTo>
                  <a:pt x="333" y="41"/>
                  <a:pt x="329" y="42"/>
                  <a:pt x="326" y="42"/>
                </a:cubicBezTo>
                <a:cubicBezTo>
                  <a:pt x="326" y="42"/>
                  <a:pt x="326" y="42"/>
                  <a:pt x="325" y="42"/>
                </a:cubicBezTo>
                <a:cubicBezTo>
                  <a:pt x="325" y="42"/>
                  <a:pt x="325" y="42"/>
                  <a:pt x="324" y="42"/>
                </a:cubicBezTo>
                <a:cubicBezTo>
                  <a:pt x="322" y="43"/>
                  <a:pt x="319" y="42"/>
                  <a:pt x="316" y="43"/>
                </a:cubicBezTo>
                <a:cubicBezTo>
                  <a:pt x="316" y="43"/>
                  <a:pt x="316" y="43"/>
                  <a:pt x="316" y="43"/>
                </a:cubicBezTo>
                <a:cubicBezTo>
                  <a:pt x="316" y="43"/>
                  <a:pt x="315" y="43"/>
                  <a:pt x="315" y="43"/>
                </a:cubicBezTo>
                <a:cubicBezTo>
                  <a:pt x="315" y="43"/>
                  <a:pt x="316" y="44"/>
                  <a:pt x="316" y="44"/>
                </a:cubicBezTo>
                <a:cubicBezTo>
                  <a:pt x="316" y="45"/>
                  <a:pt x="315" y="43"/>
                  <a:pt x="315" y="43"/>
                </a:cubicBezTo>
                <a:cubicBezTo>
                  <a:pt x="315" y="43"/>
                  <a:pt x="315" y="43"/>
                  <a:pt x="315" y="43"/>
                </a:cubicBezTo>
                <a:cubicBezTo>
                  <a:pt x="315" y="43"/>
                  <a:pt x="314" y="43"/>
                  <a:pt x="314" y="43"/>
                </a:cubicBezTo>
                <a:cubicBezTo>
                  <a:pt x="314" y="42"/>
                  <a:pt x="314" y="42"/>
                  <a:pt x="314" y="42"/>
                </a:cubicBezTo>
                <a:cubicBezTo>
                  <a:pt x="314" y="42"/>
                  <a:pt x="314" y="42"/>
                  <a:pt x="313" y="41"/>
                </a:cubicBezTo>
                <a:cubicBezTo>
                  <a:pt x="311" y="41"/>
                  <a:pt x="309" y="41"/>
                  <a:pt x="307" y="41"/>
                </a:cubicBezTo>
                <a:cubicBezTo>
                  <a:pt x="307" y="42"/>
                  <a:pt x="306" y="40"/>
                  <a:pt x="306" y="41"/>
                </a:cubicBezTo>
                <a:cubicBezTo>
                  <a:pt x="306" y="41"/>
                  <a:pt x="306" y="41"/>
                  <a:pt x="306" y="41"/>
                </a:cubicBezTo>
                <a:cubicBezTo>
                  <a:pt x="306" y="41"/>
                  <a:pt x="306" y="41"/>
                  <a:pt x="305" y="42"/>
                </a:cubicBezTo>
                <a:cubicBezTo>
                  <a:pt x="305" y="42"/>
                  <a:pt x="305" y="41"/>
                  <a:pt x="305" y="41"/>
                </a:cubicBezTo>
                <a:cubicBezTo>
                  <a:pt x="305" y="41"/>
                  <a:pt x="305" y="41"/>
                  <a:pt x="305" y="41"/>
                </a:cubicBezTo>
                <a:cubicBezTo>
                  <a:pt x="308" y="40"/>
                  <a:pt x="311" y="40"/>
                  <a:pt x="314" y="40"/>
                </a:cubicBezTo>
                <a:cubicBezTo>
                  <a:pt x="314" y="38"/>
                  <a:pt x="312" y="39"/>
                  <a:pt x="311" y="39"/>
                </a:cubicBezTo>
                <a:cubicBezTo>
                  <a:pt x="311" y="39"/>
                  <a:pt x="311" y="39"/>
                  <a:pt x="311" y="39"/>
                </a:cubicBezTo>
                <a:cubicBezTo>
                  <a:pt x="310" y="39"/>
                  <a:pt x="310" y="39"/>
                  <a:pt x="309" y="38"/>
                </a:cubicBezTo>
                <a:cubicBezTo>
                  <a:pt x="308" y="39"/>
                  <a:pt x="307" y="39"/>
                  <a:pt x="307" y="38"/>
                </a:cubicBezTo>
                <a:cubicBezTo>
                  <a:pt x="305" y="39"/>
                  <a:pt x="304" y="40"/>
                  <a:pt x="303" y="38"/>
                </a:cubicBezTo>
                <a:cubicBezTo>
                  <a:pt x="303" y="38"/>
                  <a:pt x="302" y="39"/>
                  <a:pt x="302" y="39"/>
                </a:cubicBezTo>
                <a:cubicBezTo>
                  <a:pt x="301" y="39"/>
                  <a:pt x="301" y="38"/>
                  <a:pt x="301" y="39"/>
                </a:cubicBezTo>
                <a:cubicBezTo>
                  <a:pt x="300" y="40"/>
                  <a:pt x="299" y="39"/>
                  <a:pt x="299" y="40"/>
                </a:cubicBezTo>
                <a:cubicBezTo>
                  <a:pt x="299" y="40"/>
                  <a:pt x="300" y="40"/>
                  <a:pt x="300" y="41"/>
                </a:cubicBezTo>
                <a:cubicBezTo>
                  <a:pt x="300" y="41"/>
                  <a:pt x="300" y="40"/>
                  <a:pt x="301" y="40"/>
                </a:cubicBezTo>
                <a:cubicBezTo>
                  <a:pt x="302" y="41"/>
                  <a:pt x="303" y="40"/>
                  <a:pt x="305" y="41"/>
                </a:cubicBezTo>
                <a:cubicBezTo>
                  <a:pt x="303" y="41"/>
                  <a:pt x="302" y="41"/>
                  <a:pt x="301" y="42"/>
                </a:cubicBezTo>
                <a:cubicBezTo>
                  <a:pt x="300" y="42"/>
                  <a:pt x="300" y="42"/>
                  <a:pt x="300" y="42"/>
                </a:cubicBezTo>
                <a:cubicBezTo>
                  <a:pt x="298" y="42"/>
                  <a:pt x="297" y="42"/>
                  <a:pt x="296" y="42"/>
                </a:cubicBezTo>
                <a:cubicBezTo>
                  <a:pt x="296" y="42"/>
                  <a:pt x="296" y="41"/>
                  <a:pt x="296" y="41"/>
                </a:cubicBezTo>
                <a:cubicBezTo>
                  <a:pt x="296" y="41"/>
                  <a:pt x="296" y="41"/>
                  <a:pt x="296" y="41"/>
                </a:cubicBezTo>
                <a:cubicBezTo>
                  <a:pt x="297" y="41"/>
                  <a:pt x="298" y="41"/>
                  <a:pt x="299" y="40"/>
                </a:cubicBezTo>
                <a:cubicBezTo>
                  <a:pt x="298" y="39"/>
                  <a:pt x="296" y="39"/>
                  <a:pt x="295" y="38"/>
                </a:cubicBezTo>
                <a:cubicBezTo>
                  <a:pt x="296" y="39"/>
                  <a:pt x="295" y="39"/>
                  <a:pt x="295" y="40"/>
                </a:cubicBezTo>
                <a:cubicBezTo>
                  <a:pt x="296" y="40"/>
                  <a:pt x="296" y="40"/>
                  <a:pt x="296" y="40"/>
                </a:cubicBezTo>
                <a:cubicBezTo>
                  <a:pt x="295" y="41"/>
                  <a:pt x="294" y="40"/>
                  <a:pt x="293" y="39"/>
                </a:cubicBezTo>
                <a:cubicBezTo>
                  <a:pt x="292" y="40"/>
                  <a:pt x="292" y="38"/>
                  <a:pt x="291" y="39"/>
                </a:cubicBezTo>
                <a:cubicBezTo>
                  <a:pt x="291" y="39"/>
                  <a:pt x="291" y="40"/>
                  <a:pt x="291" y="40"/>
                </a:cubicBezTo>
                <a:cubicBezTo>
                  <a:pt x="289" y="41"/>
                  <a:pt x="288" y="39"/>
                  <a:pt x="287" y="39"/>
                </a:cubicBezTo>
                <a:cubicBezTo>
                  <a:pt x="286" y="39"/>
                  <a:pt x="287" y="39"/>
                  <a:pt x="287" y="40"/>
                </a:cubicBezTo>
                <a:cubicBezTo>
                  <a:pt x="285" y="41"/>
                  <a:pt x="284" y="39"/>
                  <a:pt x="283" y="41"/>
                </a:cubicBezTo>
                <a:cubicBezTo>
                  <a:pt x="283" y="40"/>
                  <a:pt x="282" y="40"/>
                  <a:pt x="282" y="40"/>
                </a:cubicBezTo>
                <a:cubicBezTo>
                  <a:pt x="281" y="41"/>
                  <a:pt x="279" y="40"/>
                  <a:pt x="277" y="40"/>
                </a:cubicBezTo>
                <a:cubicBezTo>
                  <a:pt x="278" y="41"/>
                  <a:pt x="277" y="41"/>
                  <a:pt x="277" y="41"/>
                </a:cubicBezTo>
                <a:cubicBezTo>
                  <a:pt x="278" y="42"/>
                  <a:pt x="278" y="41"/>
                  <a:pt x="279" y="42"/>
                </a:cubicBezTo>
                <a:cubicBezTo>
                  <a:pt x="278" y="42"/>
                  <a:pt x="278" y="42"/>
                  <a:pt x="278" y="42"/>
                </a:cubicBezTo>
                <a:cubicBezTo>
                  <a:pt x="278" y="42"/>
                  <a:pt x="277" y="42"/>
                  <a:pt x="277" y="41"/>
                </a:cubicBezTo>
                <a:cubicBezTo>
                  <a:pt x="274" y="41"/>
                  <a:pt x="271" y="42"/>
                  <a:pt x="268" y="42"/>
                </a:cubicBezTo>
                <a:cubicBezTo>
                  <a:pt x="268" y="42"/>
                  <a:pt x="267" y="42"/>
                  <a:pt x="266" y="42"/>
                </a:cubicBezTo>
                <a:cubicBezTo>
                  <a:pt x="265" y="43"/>
                  <a:pt x="265" y="43"/>
                  <a:pt x="264" y="43"/>
                </a:cubicBezTo>
                <a:cubicBezTo>
                  <a:pt x="264" y="43"/>
                  <a:pt x="264" y="43"/>
                  <a:pt x="263" y="43"/>
                </a:cubicBezTo>
                <a:cubicBezTo>
                  <a:pt x="263" y="43"/>
                  <a:pt x="263" y="44"/>
                  <a:pt x="263" y="44"/>
                </a:cubicBezTo>
                <a:cubicBezTo>
                  <a:pt x="262" y="44"/>
                  <a:pt x="262" y="43"/>
                  <a:pt x="261" y="43"/>
                </a:cubicBezTo>
                <a:cubicBezTo>
                  <a:pt x="261" y="44"/>
                  <a:pt x="260" y="43"/>
                  <a:pt x="259" y="44"/>
                </a:cubicBezTo>
                <a:cubicBezTo>
                  <a:pt x="259" y="44"/>
                  <a:pt x="260" y="44"/>
                  <a:pt x="260" y="44"/>
                </a:cubicBezTo>
                <a:cubicBezTo>
                  <a:pt x="259" y="45"/>
                  <a:pt x="258" y="45"/>
                  <a:pt x="257" y="45"/>
                </a:cubicBezTo>
                <a:cubicBezTo>
                  <a:pt x="257" y="45"/>
                  <a:pt x="257" y="44"/>
                  <a:pt x="257" y="44"/>
                </a:cubicBezTo>
                <a:cubicBezTo>
                  <a:pt x="256" y="44"/>
                  <a:pt x="256" y="44"/>
                  <a:pt x="255" y="45"/>
                </a:cubicBezTo>
                <a:cubicBezTo>
                  <a:pt x="255" y="45"/>
                  <a:pt x="256" y="44"/>
                  <a:pt x="256" y="45"/>
                </a:cubicBezTo>
                <a:cubicBezTo>
                  <a:pt x="255" y="45"/>
                  <a:pt x="253" y="45"/>
                  <a:pt x="252" y="47"/>
                </a:cubicBezTo>
                <a:cubicBezTo>
                  <a:pt x="251" y="47"/>
                  <a:pt x="248" y="48"/>
                  <a:pt x="247" y="49"/>
                </a:cubicBezTo>
                <a:cubicBezTo>
                  <a:pt x="247" y="50"/>
                  <a:pt x="248" y="50"/>
                  <a:pt x="248" y="50"/>
                </a:cubicBezTo>
                <a:cubicBezTo>
                  <a:pt x="246" y="51"/>
                  <a:pt x="245" y="53"/>
                  <a:pt x="243" y="54"/>
                </a:cubicBezTo>
                <a:cubicBezTo>
                  <a:pt x="243" y="55"/>
                  <a:pt x="243" y="56"/>
                  <a:pt x="243" y="57"/>
                </a:cubicBezTo>
                <a:cubicBezTo>
                  <a:pt x="243" y="57"/>
                  <a:pt x="244" y="57"/>
                  <a:pt x="245" y="57"/>
                </a:cubicBezTo>
                <a:cubicBezTo>
                  <a:pt x="244" y="58"/>
                  <a:pt x="243" y="58"/>
                  <a:pt x="243" y="59"/>
                </a:cubicBezTo>
                <a:cubicBezTo>
                  <a:pt x="243" y="59"/>
                  <a:pt x="243" y="59"/>
                  <a:pt x="244" y="59"/>
                </a:cubicBezTo>
                <a:cubicBezTo>
                  <a:pt x="244" y="59"/>
                  <a:pt x="245" y="59"/>
                  <a:pt x="246" y="59"/>
                </a:cubicBezTo>
                <a:cubicBezTo>
                  <a:pt x="244" y="60"/>
                  <a:pt x="244" y="62"/>
                  <a:pt x="243" y="63"/>
                </a:cubicBezTo>
                <a:cubicBezTo>
                  <a:pt x="242" y="63"/>
                  <a:pt x="241" y="63"/>
                  <a:pt x="240" y="63"/>
                </a:cubicBezTo>
                <a:cubicBezTo>
                  <a:pt x="240" y="64"/>
                  <a:pt x="240" y="65"/>
                  <a:pt x="240" y="65"/>
                </a:cubicBezTo>
                <a:cubicBezTo>
                  <a:pt x="239" y="65"/>
                  <a:pt x="238" y="64"/>
                  <a:pt x="238" y="63"/>
                </a:cubicBezTo>
                <a:cubicBezTo>
                  <a:pt x="237" y="64"/>
                  <a:pt x="235" y="63"/>
                  <a:pt x="235" y="65"/>
                </a:cubicBezTo>
                <a:cubicBezTo>
                  <a:pt x="235" y="64"/>
                  <a:pt x="235" y="64"/>
                  <a:pt x="234" y="64"/>
                </a:cubicBezTo>
                <a:cubicBezTo>
                  <a:pt x="230" y="64"/>
                  <a:pt x="225" y="64"/>
                  <a:pt x="220" y="64"/>
                </a:cubicBezTo>
                <a:cubicBezTo>
                  <a:pt x="220" y="65"/>
                  <a:pt x="221" y="64"/>
                  <a:pt x="221" y="65"/>
                </a:cubicBezTo>
                <a:cubicBezTo>
                  <a:pt x="221" y="65"/>
                  <a:pt x="221" y="66"/>
                  <a:pt x="220" y="66"/>
                </a:cubicBezTo>
                <a:cubicBezTo>
                  <a:pt x="220" y="66"/>
                  <a:pt x="220" y="65"/>
                  <a:pt x="219" y="64"/>
                </a:cubicBezTo>
                <a:cubicBezTo>
                  <a:pt x="219" y="64"/>
                  <a:pt x="218" y="64"/>
                  <a:pt x="218" y="65"/>
                </a:cubicBezTo>
                <a:cubicBezTo>
                  <a:pt x="218" y="65"/>
                  <a:pt x="217" y="65"/>
                  <a:pt x="217" y="66"/>
                </a:cubicBezTo>
                <a:cubicBezTo>
                  <a:pt x="215" y="64"/>
                  <a:pt x="213" y="64"/>
                  <a:pt x="210" y="65"/>
                </a:cubicBezTo>
                <a:cubicBezTo>
                  <a:pt x="210" y="65"/>
                  <a:pt x="210" y="66"/>
                  <a:pt x="209" y="66"/>
                </a:cubicBezTo>
                <a:cubicBezTo>
                  <a:pt x="209" y="65"/>
                  <a:pt x="210" y="65"/>
                  <a:pt x="209" y="65"/>
                </a:cubicBezTo>
                <a:cubicBezTo>
                  <a:pt x="208" y="65"/>
                  <a:pt x="205" y="64"/>
                  <a:pt x="206" y="66"/>
                </a:cubicBezTo>
                <a:cubicBezTo>
                  <a:pt x="206" y="65"/>
                  <a:pt x="207" y="65"/>
                  <a:pt x="207" y="66"/>
                </a:cubicBezTo>
                <a:cubicBezTo>
                  <a:pt x="207" y="66"/>
                  <a:pt x="207" y="66"/>
                  <a:pt x="206" y="67"/>
                </a:cubicBezTo>
                <a:cubicBezTo>
                  <a:pt x="206" y="67"/>
                  <a:pt x="206" y="66"/>
                  <a:pt x="206" y="66"/>
                </a:cubicBezTo>
                <a:cubicBezTo>
                  <a:pt x="205" y="67"/>
                  <a:pt x="204" y="66"/>
                  <a:pt x="204" y="67"/>
                </a:cubicBezTo>
                <a:cubicBezTo>
                  <a:pt x="205" y="68"/>
                  <a:pt x="206" y="67"/>
                  <a:pt x="206" y="68"/>
                </a:cubicBezTo>
                <a:cubicBezTo>
                  <a:pt x="206" y="68"/>
                  <a:pt x="206" y="68"/>
                  <a:pt x="207" y="67"/>
                </a:cubicBezTo>
                <a:cubicBezTo>
                  <a:pt x="207" y="68"/>
                  <a:pt x="207" y="68"/>
                  <a:pt x="207" y="68"/>
                </a:cubicBezTo>
                <a:cubicBezTo>
                  <a:pt x="209" y="67"/>
                  <a:pt x="211" y="67"/>
                  <a:pt x="212" y="67"/>
                </a:cubicBezTo>
                <a:cubicBezTo>
                  <a:pt x="212" y="68"/>
                  <a:pt x="212" y="68"/>
                  <a:pt x="211" y="68"/>
                </a:cubicBezTo>
                <a:cubicBezTo>
                  <a:pt x="211" y="68"/>
                  <a:pt x="211" y="68"/>
                  <a:pt x="211" y="68"/>
                </a:cubicBezTo>
                <a:cubicBezTo>
                  <a:pt x="210" y="68"/>
                  <a:pt x="210" y="68"/>
                  <a:pt x="210" y="69"/>
                </a:cubicBezTo>
                <a:cubicBezTo>
                  <a:pt x="211" y="68"/>
                  <a:pt x="212" y="69"/>
                  <a:pt x="213" y="67"/>
                </a:cubicBezTo>
                <a:cubicBezTo>
                  <a:pt x="213" y="68"/>
                  <a:pt x="213" y="68"/>
                  <a:pt x="214" y="68"/>
                </a:cubicBezTo>
                <a:cubicBezTo>
                  <a:pt x="216" y="68"/>
                  <a:pt x="218" y="67"/>
                  <a:pt x="221" y="68"/>
                </a:cubicBezTo>
                <a:cubicBezTo>
                  <a:pt x="221" y="68"/>
                  <a:pt x="220" y="68"/>
                  <a:pt x="220" y="68"/>
                </a:cubicBezTo>
                <a:cubicBezTo>
                  <a:pt x="221" y="68"/>
                  <a:pt x="221" y="68"/>
                  <a:pt x="222" y="68"/>
                </a:cubicBezTo>
                <a:cubicBezTo>
                  <a:pt x="222" y="67"/>
                  <a:pt x="220" y="67"/>
                  <a:pt x="221" y="66"/>
                </a:cubicBezTo>
                <a:cubicBezTo>
                  <a:pt x="221" y="66"/>
                  <a:pt x="221" y="67"/>
                  <a:pt x="222" y="67"/>
                </a:cubicBezTo>
                <a:cubicBezTo>
                  <a:pt x="222" y="67"/>
                  <a:pt x="223" y="66"/>
                  <a:pt x="224" y="67"/>
                </a:cubicBezTo>
                <a:cubicBezTo>
                  <a:pt x="224" y="67"/>
                  <a:pt x="224" y="67"/>
                  <a:pt x="224" y="67"/>
                </a:cubicBezTo>
                <a:cubicBezTo>
                  <a:pt x="225" y="67"/>
                  <a:pt x="226" y="67"/>
                  <a:pt x="227" y="67"/>
                </a:cubicBezTo>
                <a:cubicBezTo>
                  <a:pt x="227" y="67"/>
                  <a:pt x="226" y="67"/>
                  <a:pt x="227" y="68"/>
                </a:cubicBezTo>
                <a:cubicBezTo>
                  <a:pt x="229" y="68"/>
                  <a:pt x="231" y="68"/>
                  <a:pt x="234" y="68"/>
                </a:cubicBezTo>
                <a:cubicBezTo>
                  <a:pt x="234" y="67"/>
                  <a:pt x="234" y="67"/>
                  <a:pt x="234" y="67"/>
                </a:cubicBezTo>
                <a:cubicBezTo>
                  <a:pt x="235" y="67"/>
                  <a:pt x="235" y="67"/>
                  <a:pt x="235" y="68"/>
                </a:cubicBezTo>
                <a:cubicBezTo>
                  <a:pt x="236" y="67"/>
                  <a:pt x="235" y="67"/>
                  <a:pt x="236" y="67"/>
                </a:cubicBezTo>
                <a:cubicBezTo>
                  <a:pt x="236" y="66"/>
                  <a:pt x="235" y="66"/>
                  <a:pt x="235" y="66"/>
                </a:cubicBezTo>
                <a:cubicBezTo>
                  <a:pt x="234" y="66"/>
                  <a:pt x="234" y="67"/>
                  <a:pt x="233" y="67"/>
                </a:cubicBezTo>
                <a:cubicBezTo>
                  <a:pt x="233" y="67"/>
                  <a:pt x="233" y="67"/>
                  <a:pt x="233" y="66"/>
                </a:cubicBezTo>
                <a:cubicBezTo>
                  <a:pt x="232" y="67"/>
                  <a:pt x="232" y="67"/>
                  <a:pt x="231" y="66"/>
                </a:cubicBezTo>
                <a:cubicBezTo>
                  <a:pt x="233" y="65"/>
                  <a:pt x="236" y="67"/>
                  <a:pt x="237" y="64"/>
                </a:cubicBezTo>
                <a:cubicBezTo>
                  <a:pt x="238" y="65"/>
                  <a:pt x="239" y="66"/>
                  <a:pt x="242" y="65"/>
                </a:cubicBezTo>
                <a:cubicBezTo>
                  <a:pt x="241" y="65"/>
                  <a:pt x="241" y="65"/>
                  <a:pt x="240" y="65"/>
                </a:cubicBezTo>
                <a:cubicBezTo>
                  <a:pt x="241" y="63"/>
                  <a:pt x="242" y="65"/>
                  <a:pt x="242" y="65"/>
                </a:cubicBezTo>
                <a:cubicBezTo>
                  <a:pt x="243" y="65"/>
                  <a:pt x="243" y="65"/>
                  <a:pt x="243" y="65"/>
                </a:cubicBezTo>
                <a:cubicBezTo>
                  <a:pt x="242" y="65"/>
                  <a:pt x="242" y="66"/>
                  <a:pt x="242" y="67"/>
                </a:cubicBezTo>
                <a:cubicBezTo>
                  <a:pt x="241" y="66"/>
                  <a:pt x="240" y="66"/>
                  <a:pt x="239" y="66"/>
                </a:cubicBezTo>
                <a:cubicBezTo>
                  <a:pt x="239" y="67"/>
                  <a:pt x="240" y="67"/>
                  <a:pt x="240" y="67"/>
                </a:cubicBezTo>
                <a:cubicBezTo>
                  <a:pt x="240" y="67"/>
                  <a:pt x="239" y="67"/>
                  <a:pt x="239" y="67"/>
                </a:cubicBezTo>
                <a:cubicBezTo>
                  <a:pt x="240" y="68"/>
                  <a:pt x="240" y="67"/>
                  <a:pt x="241" y="68"/>
                </a:cubicBezTo>
                <a:cubicBezTo>
                  <a:pt x="240" y="70"/>
                  <a:pt x="241" y="72"/>
                  <a:pt x="240" y="74"/>
                </a:cubicBezTo>
                <a:cubicBezTo>
                  <a:pt x="238" y="74"/>
                  <a:pt x="238" y="73"/>
                  <a:pt x="236" y="74"/>
                </a:cubicBezTo>
                <a:cubicBezTo>
                  <a:pt x="236" y="74"/>
                  <a:pt x="235" y="74"/>
                  <a:pt x="235" y="73"/>
                </a:cubicBezTo>
                <a:cubicBezTo>
                  <a:pt x="231" y="75"/>
                  <a:pt x="227" y="74"/>
                  <a:pt x="223" y="75"/>
                </a:cubicBezTo>
                <a:cubicBezTo>
                  <a:pt x="222" y="74"/>
                  <a:pt x="220" y="74"/>
                  <a:pt x="219" y="75"/>
                </a:cubicBezTo>
                <a:cubicBezTo>
                  <a:pt x="217" y="74"/>
                  <a:pt x="214" y="75"/>
                  <a:pt x="212" y="75"/>
                </a:cubicBezTo>
                <a:cubicBezTo>
                  <a:pt x="212" y="75"/>
                  <a:pt x="211" y="75"/>
                  <a:pt x="211" y="75"/>
                </a:cubicBezTo>
                <a:cubicBezTo>
                  <a:pt x="211" y="75"/>
                  <a:pt x="211" y="75"/>
                  <a:pt x="211" y="75"/>
                </a:cubicBezTo>
                <a:cubicBezTo>
                  <a:pt x="208" y="76"/>
                  <a:pt x="205" y="75"/>
                  <a:pt x="202" y="76"/>
                </a:cubicBezTo>
                <a:cubicBezTo>
                  <a:pt x="202" y="76"/>
                  <a:pt x="201" y="76"/>
                  <a:pt x="201" y="75"/>
                </a:cubicBezTo>
                <a:cubicBezTo>
                  <a:pt x="200" y="76"/>
                  <a:pt x="198" y="75"/>
                  <a:pt x="198" y="76"/>
                </a:cubicBezTo>
                <a:cubicBezTo>
                  <a:pt x="198" y="77"/>
                  <a:pt x="198" y="76"/>
                  <a:pt x="199" y="76"/>
                </a:cubicBezTo>
                <a:cubicBezTo>
                  <a:pt x="199" y="76"/>
                  <a:pt x="199" y="77"/>
                  <a:pt x="199" y="77"/>
                </a:cubicBezTo>
                <a:cubicBezTo>
                  <a:pt x="201" y="76"/>
                  <a:pt x="202" y="79"/>
                  <a:pt x="204" y="77"/>
                </a:cubicBezTo>
                <a:cubicBezTo>
                  <a:pt x="205" y="77"/>
                  <a:pt x="206" y="77"/>
                  <a:pt x="207" y="78"/>
                </a:cubicBezTo>
                <a:cubicBezTo>
                  <a:pt x="209" y="77"/>
                  <a:pt x="210" y="78"/>
                  <a:pt x="212" y="77"/>
                </a:cubicBezTo>
                <a:cubicBezTo>
                  <a:pt x="215" y="77"/>
                  <a:pt x="217" y="77"/>
                  <a:pt x="219" y="77"/>
                </a:cubicBezTo>
                <a:cubicBezTo>
                  <a:pt x="220" y="77"/>
                  <a:pt x="222" y="77"/>
                  <a:pt x="224" y="76"/>
                </a:cubicBezTo>
                <a:cubicBezTo>
                  <a:pt x="228" y="77"/>
                  <a:pt x="233" y="76"/>
                  <a:pt x="237" y="76"/>
                </a:cubicBezTo>
                <a:cubicBezTo>
                  <a:pt x="236" y="78"/>
                  <a:pt x="237" y="79"/>
                  <a:pt x="235" y="80"/>
                </a:cubicBezTo>
                <a:cubicBezTo>
                  <a:pt x="235" y="81"/>
                  <a:pt x="235" y="81"/>
                  <a:pt x="236" y="81"/>
                </a:cubicBezTo>
                <a:cubicBezTo>
                  <a:pt x="236" y="82"/>
                  <a:pt x="235" y="82"/>
                  <a:pt x="235" y="82"/>
                </a:cubicBezTo>
                <a:cubicBezTo>
                  <a:pt x="235" y="83"/>
                  <a:pt x="235" y="83"/>
                  <a:pt x="235" y="83"/>
                </a:cubicBezTo>
                <a:cubicBezTo>
                  <a:pt x="234" y="84"/>
                  <a:pt x="233" y="83"/>
                  <a:pt x="232" y="84"/>
                </a:cubicBezTo>
                <a:cubicBezTo>
                  <a:pt x="232" y="85"/>
                  <a:pt x="235" y="84"/>
                  <a:pt x="235" y="84"/>
                </a:cubicBezTo>
                <a:cubicBezTo>
                  <a:pt x="235" y="84"/>
                  <a:pt x="235" y="86"/>
                  <a:pt x="234" y="85"/>
                </a:cubicBezTo>
                <a:cubicBezTo>
                  <a:pt x="234" y="85"/>
                  <a:pt x="235" y="85"/>
                  <a:pt x="235" y="85"/>
                </a:cubicBezTo>
                <a:cubicBezTo>
                  <a:pt x="234" y="85"/>
                  <a:pt x="234" y="85"/>
                  <a:pt x="234" y="85"/>
                </a:cubicBezTo>
                <a:cubicBezTo>
                  <a:pt x="234" y="85"/>
                  <a:pt x="234" y="86"/>
                  <a:pt x="233" y="86"/>
                </a:cubicBezTo>
                <a:cubicBezTo>
                  <a:pt x="233" y="86"/>
                  <a:pt x="233" y="85"/>
                  <a:pt x="232" y="86"/>
                </a:cubicBezTo>
                <a:cubicBezTo>
                  <a:pt x="231" y="87"/>
                  <a:pt x="230" y="85"/>
                  <a:pt x="229" y="86"/>
                </a:cubicBezTo>
                <a:cubicBezTo>
                  <a:pt x="229" y="86"/>
                  <a:pt x="229" y="86"/>
                  <a:pt x="229" y="87"/>
                </a:cubicBezTo>
                <a:cubicBezTo>
                  <a:pt x="228" y="86"/>
                  <a:pt x="227" y="86"/>
                  <a:pt x="227" y="85"/>
                </a:cubicBezTo>
                <a:cubicBezTo>
                  <a:pt x="226" y="86"/>
                  <a:pt x="225" y="86"/>
                  <a:pt x="225" y="85"/>
                </a:cubicBezTo>
                <a:cubicBezTo>
                  <a:pt x="225" y="85"/>
                  <a:pt x="226" y="85"/>
                  <a:pt x="227" y="85"/>
                </a:cubicBezTo>
                <a:cubicBezTo>
                  <a:pt x="226" y="84"/>
                  <a:pt x="226" y="83"/>
                  <a:pt x="225" y="83"/>
                </a:cubicBezTo>
                <a:cubicBezTo>
                  <a:pt x="224" y="84"/>
                  <a:pt x="223" y="84"/>
                  <a:pt x="223" y="85"/>
                </a:cubicBezTo>
                <a:cubicBezTo>
                  <a:pt x="222" y="85"/>
                  <a:pt x="222" y="84"/>
                  <a:pt x="222" y="84"/>
                </a:cubicBezTo>
                <a:cubicBezTo>
                  <a:pt x="222" y="84"/>
                  <a:pt x="221" y="84"/>
                  <a:pt x="221" y="85"/>
                </a:cubicBezTo>
                <a:cubicBezTo>
                  <a:pt x="222" y="86"/>
                  <a:pt x="223" y="85"/>
                  <a:pt x="224" y="86"/>
                </a:cubicBezTo>
                <a:cubicBezTo>
                  <a:pt x="222" y="87"/>
                  <a:pt x="221" y="85"/>
                  <a:pt x="220" y="86"/>
                </a:cubicBezTo>
                <a:cubicBezTo>
                  <a:pt x="219" y="86"/>
                  <a:pt x="218" y="86"/>
                  <a:pt x="218" y="86"/>
                </a:cubicBezTo>
                <a:cubicBezTo>
                  <a:pt x="218" y="86"/>
                  <a:pt x="218" y="85"/>
                  <a:pt x="218" y="85"/>
                </a:cubicBezTo>
                <a:cubicBezTo>
                  <a:pt x="219" y="85"/>
                  <a:pt x="219" y="85"/>
                  <a:pt x="220" y="85"/>
                </a:cubicBezTo>
                <a:cubicBezTo>
                  <a:pt x="220" y="84"/>
                  <a:pt x="220" y="84"/>
                  <a:pt x="219" y="84"/>
                </a:cubicBezTo>
                <a:cubicBezTo>
                  <a:pt x="219" y="84"/>
                  <a:pt x="218" y="85"/>
                  <a:pt x="217" y="85"/>
                </a:cubicBezTo>
                <a:cubicBezTo>
                  <a:pt x="217" y="84"/>
                  <a:pt x="218" y="84"/>
                  <a:pt x="217" y="84"/>
                </a:cubicBezTo>
                <a:cubicBezTo>
                  <a:pt x="216" y="84"/>
                  <a:pt x="215" y="84"/>
                  <a:pt x="214" y="84"/>
                </a:cubicBezTo>
                <a:cubicBezTo>
                  <a:pt x="214" y="84"/>
                  <a:pt x="215" y="84"/>
                  <a:pt x="215" y="84"/>
                </a:cubicBezTo>
                <a:cubicBezTo>
                  <a:pt x="214" y="84"/>
                  <a:pt x="213" y="84"/>
                  <a:pt x="213" y="85"/>
                </a:cubicBezTo>
                <a:cubicBezTo>
                  <a:pt x="212" y="84"/>
                  <a:pt x="211" y="85"/>
                  <a:pt x="211" y="84"/>
                </a:cubicBezTo>
                <a:cubicBezTo>
                  <a:pt x="208" y="85"/>
                  <a:pt x="206" y="85"/>
                  <a:pt x="204" y="85"/>
                </a:cubicBezTo>
                <a:cubicBezTo>
                  <a:pt x="204" y="85"/>
                  <a:pt x="204" y="85"/>
                  <a:pt x="204" y="85"/>
                </a:cubicBezTo>
                <a:cubicBezTo>
                  <a:pt x="204" y="85"/>
                  <a:pt x="204" y="85"/>
                  <a:pt x="204" y="86"/>
                </a:cubicBezTo>
                <a:cubicBezTo>
                  <a:pt x="202" y="86"/>
                  <a:pt x="201" y="84"/>
                  <a:pt x="199" y="85"/>
                </a:cubicBezTo>
                <a:cubicBezTo>
                  <a:pt x="198" y="84"/>
                  <a:pt x="196" y="85"/>
                  <a:pt x="195" y="86"/>
                </a:cubicBezTo>
                <a:cubicBezTo>
                  <a:pt x="195" y="86"/>
                  <a:pt x="196" y="86"/>
                  <a:pt x="196" y="87"/>
                </a:cubicBezTo>
                <a:cubicBezTo>
                  <a:pt x="195" y="87"/>
                  <a:pt x="194" y="87"/>
                  <a:pt x="193" y="87"/>
                </a:cubicBezTo>
                <a:cubicBezTo>
                  <a:pt x="193" y="87"/>
                  <a:pt x="193" y="87"/>
                  <a:pt x="193" y="87"/>
                </a:cubicBezTo>
                <a:cubicBezTo>
                  <a:pt x="193" y="87"/>
                  <a:pt x="192" y="87"/>
                  <a:pt x="192" y="87"/>
                </a:cubicBezTo>
                <a:cubicBezTo>
                  <a:pt x="193" y="86"/>
                  <a:pt x="191" y="85"/>
                  <a:pt x="191" y="84"/>
                </a:cubicBezTo>
                <a:cubicBezTo>
                  <a:pt x="190" y="85"/>
                  <a:pt x="190" y="85"/>
                  <a:pt x="190" y="86"/>
                </a:cubicBezTo>
                <a:cubicBezTo>
                  <a:pt x="190" y="86"/>
                  <a:pt x="190" y="86"/>
                  <a:pt x="191" y="86"/>
                </a:cubicBezTo>
                <a:cubicBezTo>
                  <a:pt x="190" y="86"/>
                  <a:pt x="191" y="87"/>
                  <a:pt x="190" y="87"/>
                </a:cubicBezTo>
                <a:cubicBezTo>
                  <a:pt x="189" y="87"/>
                  <a:pt x="188" y="87"/>
                  <a:pt x="187" y="87"/>
                </a:cubicBezTo>
                <a:cubicBezTo>
                  <a:pt x="187" y="88"/>
                  <a:pt x="188" y="88"/>
                  <a:pt x="187" y="88"/>
                </a:cubicBezTo>
                <a:cubicBezTo>
                  <a:pt x="186" y="88"/>
                  <a:pt x="185" y="88"/>
                  <a:pt x="185" y="88"/>
                </a:cubicBezTo>
                <a:cubicBezTo>
                  <a:pt x="185" y="88"/>
                  <a:pt x="184" y="88"/>
                  <a:pt x="185" y="87"/>
                </a:cubicBezTo>
                <a:cubicBezTo>
                  <a:pt x="184" y="87"/>
                  <a:pt x="184" y="88"/>
                  <a:pt x="184" y="87"/>
                </a:cubicBezTo>
                <a:cubicBezTo>
                  <a:pt x="184" y="87"/>
                  <a:pt x="184" y="88"/>
                  <a:pt x="183" y="88"/>
                </a:cubicBezTo>
                <a:cubicBezTo>
                  <a:pt x="183" y="88"/>
                  <a:pt x="183" y="87"/>
                  <a:pt x="182" y="87"/>
                </a:cubicBezTo>
                <a:cubicBezTo>
                  <a:pt x="182" y="87"/>
                  <a:pt x="181" y="87"/>
                  <a:pt x="181" y="87"/>
                </a:cubicBezTo>
                <a:cubicBezTo>
                  <a:pt x="181" y="87"/>
                  <a:pt x="182" y="87"/>
                  <a:pt x="182" y="87"/>
                </a:cubicBezTo>
                <a:cubicBezTo>
                  <a:pt x="184" y="86"/>
                  <a:pt x="187" y="88"/>
                  <a:pt x="189" y="86"/>
                </a:cubicBezTo>
                <a:cubicBezTo>
                  <a:pt x="188" y="85"/>
                  <a:pt x="188" y="85"/>
                  <a:pt x="188" y="85"/>
                </a:cubicBezTo>
                <a:cubicBezTo>
                  <a:pt x="187" y="85"/>
                  <a:pt x="188" y="85"/>
                  <a:pt x="187" y="85"/>
                </a:cubicBezTo>
                <a:cubicBezTo>
                  <a:pt x="186" y="86"/>
                  <a:pt x="186" y="84"/>
                  <a:pt x="185" y="85"/>
                </a:cubicBezTo>
                <a:cubicBezTo>
                  <a:pt x="185" y="85"/>
                  <a:pt x="186" y="86"/>
                  <a:pt x="185" y="86"/>
                </a:cubicBezTo>
                <a:cubicBezTo>
                  <a:pt x="184" y="86"/>
                  <a:pt x="184" y="85"/>
                  <a:pt x="184" y="86"/>
                </a:cubicBezTo>
                <a:cubicBezTo>
                  <a:pt x="183" y="86"/>
                  <a:pt x="184" y="86"/>
                  <a:pt x="184" y="86"/>
                </a:cubicBezTo>
                <a:cubicBezTo>
                  <a:pt x="183" y="85"/>
                  <a:pt x="182" y="86"/>
                  <a:pt x="182" y="85"/>
                </a:cubicBezTo>
                <a:cubicBezTo>
                  <a:pt x="181" y="85"/>
                  <a:pt x="180" y="85"/>
                  <a:pt x="179" y="86"/>
                </a:cubicBezTo>
                <a:cubicBezTo>
                  <a:pt x="179" y="86"/>
                  <a:pt x="179" y="85"/>
                  <a:pt x="179" y="85"/>
                </a:cubicBezTo>
                <a:cubicBezTo>
                  <a:pt x="178" y="86"/>
                  <a:pt x="177" y="85"/>
                  <a:pt x="176" y="85"/>
                </a:cubicBezTo>
                <a:cubicBezTo>
                  <a:pt x="176" y="86"/>
                  <a:pt x="175" y="86"/>
                  <a:pt x="174" y="86"/>
                </a:cubicBezTo>
                <a:cubicBezTo>
                  <a:pt x="174" y="86"/>
                  <a:pt x="174" y="87"/>
                  <a:pt x="174" y="87"/>
                </a:cubicBezTo>
                <a:cubicBezTo>
                  <a:pt x="174" y="87"/>
                  <a:pt x="175" y="87"/>
                  <a:pt x="175" y="88"/>
                </a:cubicBezTo>
                <a:cubicBezTo>
                  <a:pt x="175" y="88"/>
                  <a:pt x="175" y="88"/>
                  <a:pt x="175" y="89"/>
                </a:cubicBezTo>
                <a:cubicBezTo>
                  <a:pt x="173" y="88"/>
                  <a:pt x="171" y="88"/>
                  <a:pt x="169" y="88"/>
                </a:cubicBezTo>
                <a:cubicBezTo>
                  <a:pt x="170" y="87"/>
                  <a:pt x="170" y="87"/>
                  <a:pt x="172" y="87"/>
                </a:cubicBezTo>
                <a:cubicBezTo>
                  <a:pt x="172" y="86"/>
                  <a:pt x="171" y="86"/>
                  <a:pt x="171" y="86"/>
                </a:cubicBezTo>
                <a:cubicBezTo>
                  <a:pt x="170" y="86"/>
                  <a:pt x="169" y="86"/>
                  <a:pt x="168" y="86"/>
                </a:cubicBezTo>
                <a:cubicBezTo>
                  <a:pt x="168" y="86"/>
                  <a:pt x="168" y="85"/>
                  <a:pt x="168" y="86"/>
                </a:cubicBezTo>
                <a:cubicBezTo>
                  <a:pt x="167" y="86"/>
                  <a:pt x="168" y="87"/>
                  <a:pt x="169" y="88"/>
                </a:cubicBezTo>
                <a:cubicBezTo>
                  <a:pt x="168" y="89"/>
                  <a:pt x="167" y="88"/>
                  <a:pt x="167" y="88"/>
                </a:cubicBezTo>
                <a:cubicBezTo>
                  <a:pt x="168" y="87"/>
                  <a:pt x="166" y="87"/>
                  <a:pt x="166" y="86"/>
                </a:cubicBezTo>
                <a:cubicBezTo>
                  <a:pt x="165" y="86"/>
                  <a:pt x="166" y="87"/>
                  <a:pt x="165" y="87"/>
                </a:cubicBezTo>
                <a:cubicBezTo>
                  <a:pt x="164" y="86"/>
                  <a:pt x="165" y="85"/>
                  <a:pt x="164" y="86"/>
                </a:cubicBezTo>
                <a:cubicBezTo>
                  <a:pt x="164" y="86"/>
                  <a:pt x="164" y="87"/>
                  <a:pt x="164" y="87"/>
                </a:cubicBezTo>
                <a:cubicBezTo>
                  <a:pt x="164" y="87"/>
                  <a:pt x="163" y="86"/>
                  <a:pt x="163" y="87"/>
                </a:cubicBezTo>
                <a:cubicBezTo>
                  <a:pt x="164" y="88"/>
                  <a:pt x="165" y="87"/>
                  <a:pt x="166" y="88"/>
                </a:cubicBezTo>
                <a:cubicBezTo>
                  <a:pt x="166" y="88"/>
                  <a:pt x="165" y="88"/>
                  <a:pt x="165" y="89"/>
                </a:cubicBezTo>
                <a:cubicBezTo>
                  <a:pt x="164" y="88"/>
                  <a:pt x="163" y="88"/>
                  <a:pt x="163" y="89"/>
                </a:cubicBezTo>
                <a:cubicBezTo>
                  <a:pt x="162" y="88"/>
                  <a:pt x="161" y="89"/>
                  <a:pt x="160" y="88"/>
                </a:cubicBezTo>
                <a:cubicBezTo>
                  <a:pt x="160" y="88"/>
                  <a:pt x="161" y="88"/>
                  <a:pt x="161" y="87"/>
                </a:cubicBezTo>
                <a:cubicBezTo>
                  <a:pt x="160" y="87"/>
                  <a:pt x="160" y="87"/>
                  <a:pt x="159" y="87"/>
                </a:cubicBezTo>
                <a:cubicBezTo>
                  <a:pt x="159" y="88"/>
                  <a:pt x="160" y="88"/>
                  <a:pt x="160" y="88"/>
                </a:cubicBezTo>
                <a:cubicBezTo>
                  <a:pt x="159" y="88"/>
                  <a:pt x="158" y="89"/>
                  <a:pt x="158" y="88"/>
                </a:cubicBezTo>
                <a:cubicBezTo>
                  <a:pt x="157" y="88"/>
                  <a:pt x="158" y="87"/>
                  <a:pt x="158" y="87"/>
                </a:cubicBezTo>
                <a:cubicBezTo>
                  <a:pt x="156" y="86"/>
                  <a:pt x="154" y="88"/>
                  <a:pt x="153" y="87"/>
                </a:cubicBezTo>
                <a:cubicBezTo>
                  <a:pt x="152" y="87"/>
                  <a:pt x="151" y="86"/>
                  <a:pt x="149" y="87"/>
                </a:cubicBezTo>
                <a:cubicBezTo>
                  <a:pt x="149" y="87"/>
                  <a:pt x="150" y="86"/>
                  <a:pt x="149" y="86"/>
                </a:cubicBezTo>
                <a:cubicBezTo>
                  <a:pt x="148" y="87"/>
                  <a:pt x="149" y="88"/>
                  <a:pt x="148" y="88"/>
                </a:cubicBezTo>
                <a:cubicBezTo>
                  <a:pt x="148" y="88"/>
                  <a:pt x="147" y="88"/>
                  <a:pt x="147" y="87"/>
                </a:cubicBezTo>
                <a:cubicBezTo>
                  <a:pt x="147" y="87"/>
                  <a:pt x="148" y="87"/>
                  <a:pt x="148" y="87"/>
                </a:cubicBezTo>
                <a:cubicBezTo>
                  <a:pt x="147" y="87"/>
                  <a:pt x="147" y="87"/>
                  <a:pt x="146" y="87"/>
                </a:cubicBezTo>
                <a:cubicBezTo>
                  <a:pt x="146" y="87"/>
                  <a:pt x="146" y="87"/>
                  <a:pt x="145" y="87"/>
                </a:cubicBezTo>
                <a:cubicBezTo>
                  <a:pt x="145" y="87"/>
                  <a:pt x="144" y="87"/>
                  <a:pt x="144" y="87"/>
                </a:cubicBezTo>
                <a:cubicBezTo>
                  <a:pt x="142" y="87"/>
                  <a:pt x="140" y="86"/>
                  <a:pt x="137" y="88"/>
                </a:cubicBezTo>
                <a:cubicBezTo>
                  <a:pt x="136" y="88"/>
                  <a:pt x="135" y="87"/>
                  <a:pt x="136" y="87"/>
                </a:cubicBezTo>
                <a:cubicBezTo>
                  <a:pt x="135" y="87"/>
                  <a:pt x="135" y="87"/>
                  <a:pt x="135" y="88"/>
                </a:cubicBezTo>
                <a:cubicBezTo>
                  <a:pt x="131" y="90"/>
                  <a:pt x="127" y="91"/>
                  <a:pt x="123" y="91"/>
                </a:cubicBezTo>
                <a:cubicBezTo>
                  <a:pt x="123" y="91"/>
                  <a:pt x="123" y="91"/>
                  <a:pt x="123" y="91"/>
                </a:cubicBezTo>
                <a:cubicBezTo>
                  <a:pt x="121" y="93"/>
                  <a:pt x="120" y="93"/>
                  <a:pt x="118" y="93"/>
                </a:cubicBezTo>
                <a:cubicBezTo>
                  <a:pt x="118" y="94"/>
                  <a:pt x="118" y="94"/>
                  <a:pt x="118" y="94"/>
                </a:cubicBezTo>
                <a:cubicBezTo>
                  <a:pt x="116" y="94"/>
                  <a:pt x="114" y="93"/>
                  <a:pt x="112" y="95"/>
                </a:cubicBezTo>
                <a:cubicBezTo>
                  <a:pt x="112" y="95"/>
                  <a:pt x="111" y="94"/>
                  <a:pt x="111" y="94"/>
                </a:cubicBezTo>
                <a:cubicBezTo>
                  <a:pt x="109" y="95"/>
                  <a:pt x="108" y="94"/>
                  <a:pt x="106" y="95"/>
                </a:cubicBezTo>
                <a:cubicBezTo>
                  <a:pt x="106" y="95"/>
                  <a:pt x="106" y="95"/>
                  <a:pt x="105" y="94"/>
                </a:cubicBezTo>
                <a:cubicBezTo>
                  <a:pt x="104" y="96"/>
                  <a:pt x="103" y="94"/>
                  <a:pt x="101" y="96"/>
                </a:cubicBezTo>
                <a:cubicBezTo>
                  <a:pt x="100" y="95"/>
                  <a:pt x="99" y="96"/>
                  <a:pt x="97" y="96"/>
                </a:cubicBezTo>
                <a:cubicBezTo>
                  <a:pt x="98" y="97"/>
                  <a:pt x="99" y="97"/>
                  <a:pt x="100" y="97"/>
                </a:cubicBezTo>
                <a:cubicBezTo>
                  <a:pt x="100" y="97"/>
                  <a:pt x="101" y="98"/>
                  <a:pt x="101" y="98"/>
                </a:cubicBezTo>
                <a:cubicBezTo>
                  <a:pt x="104" y="96"/>
                  <a:pt x="106" y="97"/>
                  <a:pt x="108" y="97"/>
                </a:cubicBezTo>
                <a:cubicBezTo>
                  <a:pt x="110" y="97"/>
                  <a:pt x="112" y="98"/>
                  <a:pt x="113" y="96"/>
                </a:cubicBezTo>
                <a:cubicBezTo>
                  <a:pt x="113" y="96"/>
                  <a:pt x="113" y="97"/>
                  <a:pt x="114" y="97"/>
                </a:cubicBezTo>
                <a:cubicBezTo>
                  <a:pt x="115" y="96"/>
                  <a:pt x="117" y="96"/>
                  <a:pt x="119" y="96"/>
                </a:cubicBezTo>
                <a:cubicBezTo>
                  <a:pt x="122" y="95"/>
                  <a:pt x="125" y="96"/>
                  <a:pt x="128" y="95"/>
                </a:cubicBezTo>
                <a:cubicBezTo>
                  <a:pt x="131" y="95"/>
                  <a:pt x="134" y="95"/>
                  <a:pt x="137" y="95"/>
                </a:cubicBezTo>
                <a:cubicBezTo>
                  <a:pt x="137" y="95"/>
                  <a:pt x="137" y="94"/>
                  <a:pt x="138" y="94"/>
                </a:cubicBezTo>
                <a:cubicBezTo>
                  <a:pt x="138" y="94"/>
                  <a:pt x="139" y="94"/>
                  <a:pt x="140" y="94"/>
                </a:cubicBezTo>
                <a:cubicBezTo>
                  <a:pt x="141" y="94"/>
                  <a:pt x="141" y="94"/>
                  <a:pt x="141" y="94"/>
                </a:cubicBezTo>
                <a:cubicBezTo>
                  <a:pt x="142" y="94"/>
                  <a:pt x="142" y="94"/>
                  <a:pt x="142" y="94"/>
                </a:cubicBezTo>
                <a:cubicBezTo>
                  <a:pt x="143" y="94"/>
                  <a:pt x="143" y="94"/>
                  <a:pt x="143" y="94"/>
                </a:cubicBezTo>
                <a:cubicBezTo>
                  <a:pt x="145" y="94"/>
                  <a:pt x="147" y="95"/>
                  <a:pt x="148" y="93"/>
                </a:cubicBezTo>
                <a:cubicBezTo>
                  <a:pt x="149" y="94"/>
                  <a:pt x="150" y="94"/>
                  <a:pt x="151" y="94"/>
                </a:cubicBezTo>
                <a:cubicBezTo>
                  <a:pt x="151" y="94"/>
                  <a:pt x="152" y="92"/>
                  <a:pt x="153" y="93"/>
                </a:cubicBezTo>
                <a:cubicBezTo>
                  <a:pt x="153" y="93"/>
                  <a:pt x="152" y="93"/>
                  <a:pt x="153" y="93"/>
                </a:cubicBezTo>
                <a:cubicBezTo>
                  <a:pt x="153" y="93"/>
                  <a:pt x="153" y="93"/>
                  <a:pt x="154" y="93"/>
                </a:cubicBezTo>
                <a:cubicBezTo>
                  <a:pt x="155" y="95"/>
                  <a:pt x="157" y="93"/>
                  <a:pt x="158" y="94"/>
                </a:cubicBezTo>
                <a:cubicBezTo>
                  <a:pt x="159" y="93"/>
                  <a:pt x="161" y="94"/>
                  <a:pt x="162" y="93"/>
                </a:cubicBezTo>
                <a:cubicBezTo>
                  <a:pt x="163" y="94"/>
                  <a:pt x="165" y="93"/>
                  <a:pt x="165" y="94"/>
                </a:cubicBezTo>
                <a:cubicBezTo>
                  <a:pt x="166" y="94"/>
                  <a:pt x="166" y="93"/>
                  <a:pt x="166" y="94"/>
                </a:cubicBezTo>
                <a:cubicBezTo>
                  <a:pt x="166" y="94"/>
                  <a:pt x="166" y="94"/>
                  <a:pt x="165" y="94"/>
                </a:cubicBezTo>
                <a:cubicBezTo>
                  <a:pt x="162" y="94"/>
                  <a:pt x="160" y="93"/>
                  <a:pt x="157" y="95"/>
                </a:cubicBezTo>
                <a:cubicBezTo>
                  <a:pt x="157" y="94"/>
                  <a:pt x="156" y="95"/>
                  <a:pt x="156" y="94"/>
                </a:cubicBezTo>
                <a:cubicBezTo>
                  <a:pt x="155" y="95"/>
                  <a:pt x="153" y="94"/>
                  <a:pt x="152" y="95"/>
                </a:cubicBezTo>
                <a:cubicBezTo>
                  <a:pt x="152" y="95"/>
                  <a:pt x="151" y="95"/>
                  <a:pt x="151" y="95"/>
                </a:cubicBezTo>
                <a:cubicBezTo>
                  <a:pt x="150" y="95"/>
                  <a:pt x="149" y="95"/>
                  <a:pt x="149" y="95"/>
                </a:cubicBezTo>
                <a:cubicBezTo>
                  <a:pt x="148" y="94"/>
                  <a:pt x="147" y="95"/>
                  <a:pt x="146" y="96"/>
                </a:cubicBezTo>
                <a:cubicBezTo>
                  <a:pt x="146" y="96"/>
                  <a:pt x="145" y="95"/>
                  <a:pt x="145" y="95"/>
                </a:cubicBezTo>
                <a:cubicBezTo>
                  <a:pt x="145" y="96"/>
                  <a:pt x="145" y="96"/>
                  <a:pt x="145" y="95"/>
                </a:cubicBezTo>
                <a:cubicBezTo>
                  <a:pt x="144" y="96"/>
                  <a:pt x="144" y="95"/>
                  <a:pt x="143" y="95"/>
                </a:cubicBezTo>
                <a:cubicBezTo>
                  <a:pt x="143" y="95"/>
                  <a:pt x="143" y="95"/>
                  <a:pt x="142" y="95"/>
                </a:cubicBezTo>
                <a:cubicBezTo>
                  <a:pt x="142" y="96"/>
                  <a:pt x="143" y="96"/>
                  <a:pt x="143" y="96"/>
                </a:cubicBezTo>
                <a:cubicBezTo>
                  <a:pt x="137" y="97"/>
                  <a:pt x="132" y="98"/>
                  <a:pt x="127" y="98"/>
                </a:cubicBezTo>
                <a:cubicBezTo>
                  <a:pt x="125" y="99"/>
                  <a:pt x="124" y="98"/>
                  <a:pt x="123" y="98"/>
                </a:cubicBezTo>
                <a:cubicBezTo>
                  <a:pt x="122" y="99"/>
                  <a:pt x="123" y="99"/>
                  <a:pt x="122" y="99"/>
                </a:cubicBezTo>
                <a:cubicBezTo>
                  <a:pt x="121" y="100"/>
                  <a:pt x="120" y="98"/>
                  <a:pt x="119" y="99"/>
                </a:cubicBezTo>
                <a:cubicBezTo>
                  <a:pt x="118" y="99"/>
                  <a:pt x="118" y="99"/>
                  <a:pt x="118" y="100"/>
                </a:cubicBezTo>
                <a:cubicBezTo>
                  <a:pt x="117" y="99"/>
                  <a:pt x="117" y="99"/>
                  <a:pt x="116" y="99"/>
                </a:cubicBezTo>
                <a:cubicBezTo>
                  <a:pt x="115" y="98"/>
                  <a:pt x="113" y="99"/>
                  <a:pt x="112" y="99"/>
                </a:cubicBezTo>
                <a:cubicBezTo>
                  <a:pt x="111" y="101"/>
                  <a:pt x="108" y="101"/>
                  <a:pt x="106" y="100"/>
                </a:cubicBezTo>
                <a:cubicBezTo>
                  <a:pt x="106" y="100"/>
                  <a:pt x="107" y="101"/>
                  <a:pt x="106" y="101"/>
                </a:cubicBezTo>
                <a:cubicBezTo>
                  <a:pt x="105" y="101"/>
                  <a:pt x="104" y="99"/>
                  <a:pt x="103" y="99"/>
                </a:cubicBezTo>
                <a:cubicBezTo>
                  <a:pt x="101" y="100"/>
                  <a:pt x="99" y="100"/>
                  <a:pt x="97" y="99"/>
                </a:cubicBezTo>
                <a:cubicBezTo>
                  <a:pt x="97" y="98"/>
                  <a:pt x="98" y="97"/>
                  <a:pt x="97" y="96"/>
                </a:cubicBezTo>
                <a:cubicBezTo>
                  <a:pt x="96" y="96"/>
                  <a:pt x="95" y="96"/>
                  <a:pt x="94" y="96"/>
                </a:cubicBezTo>
                <a:cubicBezTo>
                  <a:pt x="94" y="96"/>
                  <a:pt x="94" y="97"/>
                  <a:pt x="94" y="97"/>
                </a:cubicBezTo>
                <a:cubicBezTo>
                  <a:pt x="93" y="97"/>
                  <a:pt x="93" y="96"/>
                  <a:pt x="92" y="96"/>
                </a:cubicBezTo>
                <a:cubicBezTo>
                  <a:pt x="91" y="97"/>
                  <a:pt x="90" y="96"/>
                  <a:pt x="90" y="96"/>
                </a:cubicBezTo>
                <a:cubicBezTo>
                  <a:pt x="87" y="97"/>
                  <a:pt x="85" y="96"/>
                  <a:pt x="83" y="97"/>
                </a:cubicBezTo>
                <a:cubicBezTo>
                  <a:pt x="82" y="97"/>
                  <a:pt x="82" y="97"/>
                  <a:pt x="82" y="97"/>
                </a:cubicBezTo>
                <a:cubicBezTo>
                  <a:pt x="78" y="97"/>
                  <a:pt x="75" y="97"/>
                  <a:pt x="71" y="97"/>
                </a:cubicBezTo>
                <a:cubicBezTo>
                  <a:pt x="71" y="96"/>
                  <a:pt x="70" y="97"/>
                  <a:pt x="69" y="96"/>
                </a:cubicBezTo>
                <a:cubicBezTo>
                  <a:pt x="69" y="97"/>
                  <a:pt x="69" y="97"/>
                  <a:pt x="68" y="97"/>
                </a:cubicBezTo>
                <a:cubicBezTo>
                  <a:pt x="67" y="96"/>
                  <a:pt x="67" y="96"/>
                  <a:pt x="65" y="97"/>
                </a:cubicBezTo>
                <a:cubicBezTo>
                  <a:pt x="63" y="97"/>
                  <a:pt x="61" y="96"/>
                  <a:pt x="59" y="98"/>
                </a:cubicBezTo>
                <a:cubicBezTo>
                  <a:pt x="57" y="98"/>
                  <a:pt x="54" y="99"/>
                  <a:pt x="52" y="98"/>
                </a:cubicBezTo>
                <a:cubicBezTo>
                  <a:pt x="50" y="99"/>
                  <a:pt x="48" y="101"/>
                  <a:pt x="46" y="102"/>
                </a:cubicBezTo>
                <a:cubicBezTo>
                  <a:pt x="46" y="102"/>
                  <a:pt x="46" y="102"/>
                  <a:pt x="46" y="102"/>
                </a:cubicBezTo>
                <a:cubicBezTo>
                  <a:pt x="44" y="103"/>
                  <a:pt x="44" y="105"/>
                  <a:pt x="43" y="106"/>
                </a:cubicBezTo>
                <a:cubicBezTo>
                  <a:pt x="43" y="106"/>
                  <a:pt x="43" y="106"/>
                  <a:pt x="43" y="107"/>
                </a:cubicBezTo>
                <a:cubicBezTo>
                  <a:pt x="42" y="107"/>
                  <a:pt x="42" y="107"/>
                  <a:pt x="42" y="107"/>
                </a:cubicBezTo>
                <a:cubicBezTo>
                  <a:pt x="43" y="107"/>
                  <a:pt x="45" y="107"/>
                  <a:pt x="47" y="107"/>
                </a:cubicBezTo>
                <a:cubicBezTo>
                  <a:pt x="47" y="107"/>
                  <a:pt x="47" y="107"/>
                  <a:pt x="47" y="108"/>
                </a:cubicBezTo>
                <a:cubicBezTo>
                  <a:pt x="47" y="107"/>
                  <a:pt x="47" y="108"/>
                  <a:pt x="47" y="108"/>
                </a:cubicBezTo>
                <a:cubicBezTo>
                  <a:pt x="47" y="108"/>
                  <a:pt x="47" y="108"/>
                  <a:pt x="47" y="107"/>
                </a:cubicBezTo>
                <a:cubicBezTo>
                  <a:pt x="46" y="108"/>
                  <a:pt x="46" y="108"/>
                  <a:pt x="46" y="108"/>
                </a:cubicBezTo>
                <a:cubicBezTo>
                  <a:pt x="47" y="108"/>
                  <a:pt x="45" y="109"/>
                  <a:pt x="45" y="109"/>
                </a:cubicBezTo>
                <a:cubicBezTo>
                  <a:pt x="46" y="111"/>
                  <a:pt x="49" y="110"/>
                  <a:pt x="50" y="111"/>
                </a:cubicBezTo>
                <a:cubicBezTo>
                  <a:pt x="51" y="111"/>
                  <a:pt x="51" y="110"/>
                  <a:pt x="52" y="111"/>
                </a:cubicBezTo>
                <a:cubicBezTo>
                  <a:pt x="51" y="112"/>
                  <a:pt x="50" y="111"/>
                  <a:pt x="50" y="112"/>
                </a:cubicBezTo>
                <a:cubicBezTo>
                  <a:pt x="50" y="114"/>
                  <a:pt x="52" y="113"/>
                  <a:pt x="53" y="113"/>
                </a:cubicBezTo>
                <a:cubicBezTo>
                  <a:pt x="53" y="114"/>
                  <a:pt x="51" y="114"/>
                  <a:pt x="50" y="115"/>
                </a:cubicBezTo>
                <a:cubicBezTo>
                  <a:pt x="51" y="116"/>
                  <a:pt x="50" y="116"/>
                  <a:pt x="51" y="117"/>
                </a:cubicBezTo>
                <a:cubicBezTo>
                  <a:pt x="51" y="117"/>
                  <a:pt x="51" y="117"/>
                  <a:pt x="52" y="117"/>
                </a:cubicBezTo>
                <a:cubicBezTo>
                  <a:pt x="56" y="118"/>
                  <a:pt x="60" y="116"/>
                  <a:pt x="64" y="116"/>
                </a:cubicBezTo>
                <a:cubicBezTo>
                  <a:pt x="64" y="115"/>
                  <a:pt x="65" y="116"/>
                  <a:pt x="66" y="116"/>
                </a:cubicBezTo>
                <a:cubicBezTo>
                  <a:pt x="65" y="117"/>
                  <a:pt x="64" y="117"/>
                  <a:pt x="64" y="116"/>
                </a:cubicBezTo>
                <a:cubicBezTo>
                  <a:pt x="62" y="116"/>
                  <a:pt x="60" y="117"/>
                  <a:pt x="58" y="118"/>
                </a:cubicBezTo>
                <a:cubicBezTo>
                  <a:pt x="58" y="118"/>
                  <a:pt x="57" y="117"/>
                  <a:pt x="56" y="117"/>
                </a:cubicBezTo>
                <a:cubicBezTo>
                  <a:pt x="55" y="117"/>
                  <a:pt x="53" y="118"/>
                  <a:pt x="52" y="119"/>
                </a:cubicBezTo>
                <a:cubicBezTo>
                  <a:pt x="52" y="121"/>
                  <a:pt x="56" y="120"/>
                  <a:pt x="58" y="120"/>
                </a:cubicBezTo>
                <a:cubicBezTo>
                  <a:pt x="59" y="120"/>
                  <a:pt x="61" y="120"/>
                  <a:pt x="62" y="120"/>
                </a:cubicBezTo>
                <a:cubicBezTo>
                  <a:pt x="62" y="120"/>
                  <a:pt x="63" y="119"/>
                  <a:pt x="63" y="119"/>
                </a:cubicBezTo>
                <a:cubicBezTo>
                  <a:pt x="64" y="119"/>
                  <a:pt x="65" y="120"/>
                  <a:pt x="66" y="119"/>
                </a:cubicBezTo>
                <a:cubicBezTo>
                  <a:pt x="68" y="119"/>
                  <a:pt x="71" y="119"/>
                  <a:pt x="73" y="118"/>
                </a:cubicBezTo>
                <a:cubicBezTo>
                  <a:pt x="74" y="118"/>
                  <a:pt x="74" y="119"/>
                  <a:pt x="74" y="119"/>
                </a:cubicBezTo>
                <a:cubicBezTo>
                  <a:pt x="76" y="117"/>
                  <a:pt x="78" y="119"/>
                  <a:pt x="80" y="118"/>
                </a:cubicBezTo>
                <a:cubicBezTo>
                  <a:pt x="82" y="118"/>
                  <a:pt x="83" y="117"/>
                  <a:pt x="84" y="117"/>
                </a:cubicBezTo>
                <a:cubicBezTo>
                  <a:pt x="84" y="116"/>
                  <a:pt x="84" y="116"/>
                  <a:pt x="84" y="115"/>
                </a:cubicBezTo>
                <a:cubicBezTo>
                  <a:pt x="85" y="114"/>
                  <a:pt x="87" y="114"/>
                  <a:pt x="88" y="113"/>
                </a:cubicBezTo>
                <a:cubicBezTo>
                  <a:pt x="88" y="113"/>
                  <a:pt x="89" y="114"/>
                  <a:pt x="89" y="114"/>
                </a:cubicBezTo>
                <a:cubicBezTo>
                  <a:pt x="91" y="114"/>
                  <a:pt x="93" y="114"/>
                  <a:pt x="96" y="113"/>
                </a:cubicBezTo>
                <a:cubicBezTo>
                  <a:pt x="98" y="114"/>
                  <a:pt x="100" y="113"/>
                  <a:pt x="103" y="113"/>
                </a:cubicBezTo>
                <a:cubicBezTo>
                  <a:pt x="103" y="113"/>
                  <a:pt x="104" y="113"/>
                  <a:pt x="105" y="113"/>
                </a:cubicBezTo>
                <a:cubicBezTo>
                  <a:pt x="105" y="113"/>
                  <a:pt x="106" y="113"/>
                  <a:pt x="106" y="113"/>
                </a:cubicBezTo>
                <a:cubicBezTo>
                  <a:pt x="106" y="113"/>
                  <a:pt x="107" y="113"/>
                  <a:pt x="107" y="112"/>
                </a:cubicBezTo>
                <a:cubicBezTo>
                  <a:pt x="108" y="113"/>
                  <a:pt x="109" y="113"/>
                  <a:pt x="110" y="112"/>
                </a:cubicBezTo>
                <a:cubicBezTo>
                  <a:pt x="110" y="112"/>
                  <a:pt x="110" y="111"/>
                  <a:pt x="110" y="111"/>
                </a:cubicBezTo>
                <a:cubicBezTo>
                  <a:pt x="108" y="110"/>
                  <a:pt x="106" y="107"/>
                  <a:pt x="109" y="105"/>
                </a:cubicBezTo>
                <a:cubicBezTo>
                  <a:pt x="109" y="105"/>
                  <a:pt x="110" y="106"/>
                  <a:pt x="110" y="106"/>
                </a:cubicBezTo>
                <a:cubicBezTo>
                  <a:pt x="111" y="105"/>
                  <a:pt x="112" y="105"/>
                  <a:pt x="112" y="105"/>
                </a:cubicBezTo>
                <a:cubicBezTo>
                  <a:pt x="114" y="105"/>
                  <a:pt x="117" y="105"/>
                  <a:pt x="119" y="105"/>
                </a:cubicBezTo>
                <a:cubicBezTo>
                  <a:pt x="122" y="105"/>
                  <a:pt x="125" y="104"/>
                  <a:pt x="127" y="104"/>
                </a:cubicBezTo>
                <a:cubicBezTo>
                  <a:pt x="127" y="103"/>
                  <a:pt x="129" y="104"/>
                  <a:pt x="130" y="104"/>
                </a:cubicBezTo>
                <a:cubicBezTo>
                  <a:pt x="133" y="102"/>
                  <a:pt x="138" y="106"/>
                  <a:pt x="141" y="103"/>
                </a:cubicBezTo>
                <a:cubicBezTo>
                  <a:pt x="141" y="104"/>
                  <a:pt x="142" y="103"/>
                  <a:pt x="142" y="104"/>
                </a:cubicBezTo>
                <a:cubicBezTo>
                  <a:pt x="144" y="102"/>
                  <a:pt x="146" y="104"/>
                  <a:pt x="148" y="103"/>
                </a:cubicBezTo>
                <a:cubicBezTo>
                  <a:pt x="149" y="103"/>
                  <a:pt x="150" y="103"/>
                  <a:pt x="152" y="103"/>
                </a:cubicBezTo>
                <a:cubicBezTo>
                  <a:pt x="152" y="103"/>
                  <a:pt x="152" y="103"/>
                  <a:pt x="152" y="103"/>
                </a:cubicBezTo>
                <a:cubicBezTo>
                  <a:pt x="153" y="103"/>
                  <a:pt x="152" y="103"/>
                  <a:pt x="153" y="104"/>
                </a:cubicBezTo>
                <a:cubicBezTo>
                  <a:pt x="153" y="103"/>
                  <a:pt x="154" y="103"/>
                  <a:pt x="155" y="104"/>
                </a:cubicBezTo>
                <a:cubicBezTo>
                  <a:pt x="157" y="103"/>
                  <a:pt x="159" y="105"/>
                  <a:pt x="161" y="104"/>
                </a:cubicBezTo>
                <a:cubicBezTo>
                  <a:pt x="162" y="105"/>
                  <a:pt x="163" y="104"/>
                  <a:pt x="163" y="104"/>
                </a:cubicBezTo>
                <a:cubicBezTo>
                  <a:pt x="164" y="105"/>
                  <a:pt x="164" y="104"/>
                  <a:pt x="164" y="105"/>
                </a:cubicBezTo>
                <a:cubicBezTo>
                  <a:pt x="165" y="105"/>
                  <a:pt x="166" y="105"/>
                  <a:pt x="167" y="104"/>
                </a:cubicBezTo>
                <a:cubicBezTo>
                  <a:pt x="168" y="104"/>
                  <a:pt x="169" y="105"/>
                  <a:pt x="170" y="104"/>
                </a:cubicBezTo>
                <a:cubicBezTo>
                  <a:pt x="170" y="104"/>
                  <a:pt x="170" y="104"/>
                  <a:pt x="170" y="105"/>
                </a:cubicBezTo>
                <a:cubicBezTo>
                  <a:pt x="171" y="104"/>
                  <a:pt x="172" y="105"/>
                  <a:pt x="172" y="104"/>
                </a:cubicBezTo>
                <a:cubicBezTo>
                  <a:pt x="172" y="104"/>
                  <a:pt x="173" y="104"/>
                  <a:pt x="173" y="105"/>
                </a:cubicBezTo>
                <a:cubicBezTo>
                  <a:pt x="172" y="105"/>
                  <a:pt x="171" y="105"/>
                  <a:pt x="170" y="105"/>
                </a:cubicBezTo>
                <a:cubicBezTo>
                  <a:pt x="173" y="107"/>
                  <a:pt x="177" y="105"/>
                  <a:pt x="180" y="106"/>
                </a:cubicBezTo>
                <a:cubicBezTo>
                  <a:pt x="179" y="106"/>
                  <a:pt x="177" y="106"/>
                  <a:pt x="176" y="106"/>
                </a:cubicBezTo>
                <a:cubicBezTo>
                  <a:pt x="176" y="107"/>
                  <a:pt x="175" y="107"/>
                  <a:pt x="174" y="107"/>
                </a:cubicBezTo>
                <a:cubicBezTo>
                  <a:pt x="174" y="107"/>
                  <a:pt x="174" y="107"/>
                  <a:pt x="174" y="107"/>
                </a:cubicBezTo>
                <a:cubicBezTo>
                  <a:pt x="173" y="107"/>
                  <a:pt x="173" y="107"/>
                  <a:pt x="173" y="107"/>
                </a:cubicBezTo>
                <a:cubicBezTo>
                  <a:pt x="169" y="107"/>
                  <a:pt x="165" y="108"/>
                  <a:pt x="162" y="107"/>
                </a:cubicBezTo>
                <a:cubicBezTo>
                  <a:pt x="162" y="107"/>
                  <a:pt x="162" y="107"/>
                  <a:pt x="161" y="107"/>
                </a:cubicBezTo>
                <a:cubicBezTo>
                  <a:pt x="161" y="107"/>
                  <a:pt x="161" y="108"/>
                  <a:pt x="160" y="108"/>
                </a:cubicBezTo>
                <a:cubicBezTo>
                  <a:pt x="160" y="109"/>
                  <a:pt x="161" y="108"/>
                  <a:pt x="161" y="108"/>
                </a:cubicBezTo>
                <a:cubicBezTo>
                  <a:pt x="161" y="109"/>
                  <a:pt x="160" y="108"/>
                  <a:pt x="160" y="109"/>
                </a:cubicBezTo>
                <a:cubicBezTo>
                  <a:pt x="160" y="109"/>
                  <a:pt x="160" y="109"/>
                  <a:pt x="160" y="110"/>
                </a:cubicBezTo>
                <a:cubicBezTo>
                  <a:pt x="169" y="109"/>
                  <a:pt x="178" y="109"/>
                  <a:pt x="187" y="108"/>
                </a:cubicBezTo>
                <a:cubicBezTo>
                  <a:pt x="187" y="108"/>
                  <a:pt x="186" y="108"/>
                  <a:pt x="187" y="108"/>
                </a:cubicBezTo>
                <a:cubicBezTo>
                  <a:pt x="188" y="108"/>
                  <a:pt x="189" y="107"/>
                  <a:pt x="189" y="107"/>
                </a:cubicBezTo>
                <a:cubicBezTo>
                  <a:pt x="189" y="108"/>
                  <a:pt x="188" y="108"/>
                  <a:pt x="188" y="108"/>
                </a:cubicBezTo>
                <a:cubicBezTo>
                  <a:pt x="188" y="109"/>
                  <a:pt x="189" y="108"/>
                  <a:pt x="190" y="108"/>
                </a:cubicBezTo>
                <a:cubicBezTo>
                  <a:pt x="191" y="108"/>
                  <a:pt x="190" y="108"/>
                  <a:pt x="191" y="107"/>
                </a:cubicBezTo>
                <a:cubicBezTo>
                  <a:pt x="191" y="108"/>
                  <a:pt x="191" y="107"/>
                  <a:pt x="191" y="107"/>
                </a:cubicBezTo>
                <a:cubicBezTo>
                  <a:pt x="192" y="107"/>
                  <a:pt x="193" y="108"/>
                  <a:pt x="194" y="108"/>
                </a:cubicBezTo>
                <a:cubicBezTo>
                  <a:pt x="194" y="109"/>
                  <a:pt x="194" y="108"/>
                  <a:pt x="195" y="108"/>
                </a:cubicBezTo>
                <a:cubicBezTo>
                  <a:pt x="195" y="108"/>
                  <a:pt x="196" y="108"/>
                  <a:pt x="197" y="108"/>
                </a:cubicBezTo>
                <a:cubicBezTo>
                  <a:pt x="197" y="108"/>
                  <a:pt x="197" y="107"/>
                  <a:pt x="197" y="107"/>
                </a:cubicBezTo>
                <a:cubicBezTo>
                  <a:pt x="198" y="107"/>
                  <a:pt x="198" y="107"/>
                  <a:pt x="198" y="107"/>
                </a:cubicBezTo>
                <a:cubicBezTo>
                  <a:pt x="198" y="107"/>
                  <a:pt x="198" y="108"/>
                  <a:pt x="198" y="108"/>
                </a:cubicBezTo>
                <a:cubicBezTo>
                  <a:pt x="199" y="108"/>
                  <a:pt x="201" y="109"/>
                  <a:pt x="202" y="108"/>
                </a:cubicBezTo>
                <a:cubicBezTo>
                  <a:pt x="202" y="109"/>
                  <a:pt x="203" y="108"/>
                  <a:pt x="204" y="108"/>
                </a:cubicBezTo>
                <a:cubicBezTo>
                  <a:pt x="204" y="108"/>
                  <a:pt x="203" y="108"/>
                  <a:pt x="203" y="107"/>
                </a:cubicBezTo>
                <a:cubicBezTo>
                  <a:pt x="203" y="107"/>
                  <a:pt x="203" y="107"/>
                  <a:pt x="203" y="107"/>
                </a:cubicBezTo>
                <a:cubicBezTo>
                  <a:pt x="203" y="107"/>
                  <a:pt x="203" y="107"/>
                  <a:pt x="203" y="107"/>
                </a:cubicBezTo>
                <a:cubicBezTo>
                  <a:pt x="203" y="107"/>
                  <a:pt x="203" y="107"/>
                  <a:pt x="203" y="107"/>
                </a:cubicBezTo>
                <a:cubicBezTo>
                  <a:pt x="203" y="107"/>
                  <a:pt x="203" y="107"/>
                  <a:pt x="203" y="107"/>
                </a:cubicBezTo>
                <a:cubicBezTo>
                  <a:pt x="204" y="106"/>
                  <a:pt x="206" y="107"/>
                  <a:pt x="206" y="108"/>
                </a:cubicBezTo>
                <a:cubicBezTo>
                  <a:pt x="205" y="107"/>
                  <a:pt x="205" y="107"/>
                  <a:pt x="204" y="108"/>
                </a:cubicBezTo>
                <a:cubicBezTo>
                  <a:pt x="205" y="108"/>
                  <a:pt x="206" y="108"/>
                  <a:pt x="207" y="108"/>
                </a:cubicBezTo>
                <a:cubicBezTo>
                  <a:pt x="207" y="108"/>
                  <a:pt x="206" y="108"/>
                  <a:pt x="206" y="107"/>
                </a:cubicBezTo>
                <a:cubicBezTo>
                  <a:pt x="208" y="107"/>
                  <a:pt x="209" y="106"/>
                  <a:pt x="211" y="107"/>
                </a:cubicBezTo>
                <a:cubicBezTo>
                  <a:pt x="210" y="107"/>
                  <a:pt x="210" y="108"/>
                  <a:pt x="210" y="108"/>
                </a:cubicBezTo>
                <a:cubicBezTo>
                  <a:pt x="210" y="108"/>
                  <a:pt x="211" y="108"/>
                  <a:pt x="211" y="108"/>
                </a:cubicBezTo>
                <a:cubicBezTo>
                  <a:pt x="209" y="110"/>
                  <a:pt x="204" y="109"/>
                  <a:pt x="203" y="112"/>
                </a:cubicBezTo>
                <a:cubicBezTo>
                  <a:pt x="203" y="112"/>
                  <a:pt x="204" y="112"/>
                  <a:pt x="205" y="112"/>
                </a:cubicBezTo>
                <a:cubicBezTo>
                  <a:pt x="205" y="113"/>
                  <a:pt x="203" y="113"/>
                  <a:pt x="203" y="113"/>
                </a:cubicBezTo>
                <a:cubicBezTo>
                  <a:pt x="202" y="113"/>
                  <a:pt x="202" y="114"/>
                  <a:pt x="202" y="114"/>
                </a:cubicBezTo>
                <a:cubicBezTo>
                  <a:pt x="204" y="114"/>
                  <a:pt x="205" y="113"/>
                  <a:pt x="206" y="113"/>
                </a:cubicBezTo>
                <a:cubicBezTo>
                  <a:pt x="207" y="113"/>
                  <a:pt x="207" y="113"/>
                  <a:pt x="208" y="113"/>
                </a:cubicBezTo>
                <a:cubicBezTo>
                  <a:pt x="209" y="113"/>
                  <a:pt x="210" y="112"/>
                  <a:pt x="212" y="112"/>
                </a:cubicBezTo>
                <a:cubicBezTo>
                  <a:pt x="214" y="112"/>
                  <a:pt x="216" y="111"/>
                  <a:pt x="218" y="111"/>
                </a:cubicBezTo>
                <a:cubicBezTo>
                  <a:pt x="215" y="113"/>
                  <a:pt x="210" y="113"/>
                  <a:pt x="208" y="115"/>
                </a:cubicBezTo>
                <a:cubicBezTo>
                  <a:pt x="207" y="115"/>
                  <a:pt x="207" y="115"/>
                  <a:pt x="206" y="116"/>
                </a:cubicBezTo>
                <a:cubicBezTo>
                  <a:pt x="206" y="116"/>
                  <a:pt x="206" y="116"/>
                  <a:pt x="206" y="115"/>
                </a:cubicBezTo>
                <a:cubicBezTo>
                  <a:pt x="203" y="118"/>
                  <a:pt x="201" y="116"/>
                  <a:pt x="199" y="119"/>
                </a:cubicBezTo>
                <a:cubicBezTo>
                  <a:pt x="199" y="118"/>
                  <a:pt x="198" y="118"/>
                  <a:pt x="198" y="118"/>
                </a:cubicBezTo>
                <a:cubicBezTo>
                  <a:pt x="196" y="119"/>
                  <a:pt x="193" y="118"/>
                  <a:pt x="191" y="118"/>
                </a:cubicBezTo>
                <a:cubicBezTo>
                  <a:pt x="191" y="118"/>
                  <a:pt x="191" y="118"/>
                  <a:pt x="191" y="119"/>
                </a:cubicBezTo>
                <a:cubicBezTo>
                  <a:pt x="190" y="118"/>
                  <a:pt x="189" y="118"/>
                  <a:pt x="188" y="118"/>
                </a:cubicBezTo>
                <a:cubicBezTo>
                  <a:pt x="188" y="118"/>
                  <a:pt x="187" y="117"/>
                  <a:pt x="186" y="117"/>
                </a:cubicBezTo>
                <a:cubicBezTo>
                  <a:pt x="187" y="118"/>
                  <a:pt x="187" y="117"/>
                  <a:pt x="187" y="118"/>
                </a:cubicBezTo>
                <a:cubicBezTo>
                  <a:pt x="186" y="119"/>
                  <a:pt x="185" y="118"/>
                  <a:pt x="184" y="117"/>
                </a:cubicBezTo>
                <a:cubicBezTo>
                  <a:pt x="182" y="117"/>
                  <a:pt x="181" y="117"/>
                  <a:pt x="179" y="117"/>
                </a:cubicBezTo>
                <a:cubicBezTo>
                  <a:pt x="179" y="118"/>
                  <a:pt x="181" y="118"/>
                  <a:pt x="181" y="118"/>
                </a:cubicBezTo>
                <a:cubicBezTo>
                  <a:pt x="181" y="119"/>
                  <a:pt x="181" y="119"/>
                  <a:pt x="180" y="120"/>
                </a:cubicBezTo>
                <a:cubicBezTo>
                  <a:pt x="179" y="119"/>
                  <a:pt x="179" y="118"/>
                  <a:pt x="178" y="117"/>
                </a:cubicBezTo>
                <a:cubicBezTo>
                  <a:pt x="177" y="118"/>
                  <a:pt x="175" y="117"/>
                  <a:pt x="175" y="118"/>
                </a:cubicBezTo>
                <a:cubicBezTo>
                  <a:pt x="176" y="118"/>
                  <a:pt x="177" y="118"/>
                  <a:pt x="177" y="118"/>
                </a:cubicBezTo>
                <a:cubicBezTo>
                  <a:pt x="177" y="119"/>
                  <a:pt x="177" y="119"/>
                  <a:pt x="177" y="119"/>
                </a:cubicBezTo>
                <a:cubicBezTo>
                  <a:pt x="176" y="119"/>
                  <a:pt x="175" y="119"/>
                  <a:pt x="174" y="118"/>
                </a:cubicBezTo>
                <a:cubicBezTo>
                  <a:pt x="174" y="118"/>
                  <a:pt x="174" y="118"/>
                  <a:pt x="173" y="118"/>
                </a:cubicBezTo>
                <a:cubicBezTo>
                  <a:pt x="173" y="118"/>
                  <a:pt x="173" y="118"/>
                  <a:pt x="172" y="118"/>
                </a:cubicBezTo>
                <a:cubicBezTo>
                  <a:pt x="170" y="118"/>
                  <a:pt x="168" y="117"/>
                  <a:pt x="167" y="118"/>
                </a:cubicBezTo>
                <a:cubicBezTo>
                  <a:pt x="167" y="119"/>
                  <a:pt x="168" y="118"/>
                  <a:pt x="168" y="119"/>
                </a:cubicBezTo>
                <a:cubicBezTo>
                  <a:pt x="163" y="121"/>
                  <a:pt x="158" y="120"/>
                  <a:pt x="154" y="121"/>
                </a:cubicBezTo>
                <a:cubicBezTo>
                  <a:pt x="153" y="120"/>
                  <a:pt x="153" y="121"/>
                  <a:pt x="153" y="120"/>
                </a:cubicBezTo>
                <a:cubicBezTo>
                  <a:pt x="150" y="121"/>
                  <a:pt x="148" y="121"/>
                  <a:pt x="146" y="122"/>
                </a:cubicBezTo>
                <a:cubicBezTo>
                  <a:pt x="145" y="122"/>
                  <a:pt x="145" y="121"/>
                  <a:pt x="145" y="121"/>
                </a:cubicBezTo>
                <a:cubicBezTo>
                  <a:pt x="144" y="121"/>
                  <a:pt x="144" y="121"/>
                  <a:pt x="144" y="122"/>
                </a:cubicBezTo>
                <a:cubicBezTo>
                  <a:pt x="141" y="121"/>
                  <a:pt x="139" y="121"/>
                  <a:pt x="136" y="122"/>
                </a:cubicBezTo>
                <a:cubicBezTo>
                  <a:pt x="136" y="122"/>
                  <a:pt x="136" y="121"/>
                  <a:pt x="136" y="121"/>
                </a:cubicBezTo>
                <a:cubicBezTo>
                  <a:pt x="132" y="122"/>
                  <a:pt x="128" y="121"/>
                  <a:pt x="124" y="123"/>
                </a:cubicBezTo>
                <a:cubicBezTo>
                  <a:pt x="123" y="122"/>
                  <a:pt x="122" y="122"/>
                  <a:pt x="120" y="123"/>
                </a:cubicBezTo>
                <a:cubicBezTo>
                  <a:pt x="119" y="122"/>
                  <a:pt x="117" y="124"/>
                  <a:pt x="115" y="123"/>
                </a:cubicBezTo>
                <a:cubicBezTo>
                  <a:pt x="115" y="123"/>
                  <a:pt x="115" y="124"/>
                  <a:pt x="114" y="124"/>
                </a:cubicBezTo>
                <a:cubicBezTo>
                  <a:pt x="114" y="123"/>
                  <a:pt x="113" y="123"/>
                  <a:pt x="113" y="123"/>
                </a:cubicBezTo>
                <a:cubicBezTo>
                  <a:pt x="113" y="123"/>
                  <a:pt x="112" y="124"/>
                  <a:pt x="112" y="123"/>
                </a:cubicBezTo>
                <a:cubicBezTo>
                  <a:pt x="110" y="124"/>
                  <a:pt x="109" y="123"/>
                  <a:pt x="108" y="123"/>
                </a:cubicBezTo>
                <a:cubicBezTo>
                  <a:pt x="107" y="123"/>
                  <a:pt x="106" y="124"/>
                  <a:pt x="105" y="123"/>
                </a:cubicBezTo>
                <a:cubicBezTo>
                  <a:pt x="102" y="124"/>
                  <a:pt x="100" y="122"/>
                  <a:pt x="98" y="124"/>
                </a:cubicBezTo>
                <a:cubicBezTo>
                  <a:pt x="97" y="123"/>
                  <a:pt x="96" y="122"/>
                  <a:pt x="95" y="122"/>
                </a:cubicBezTo>
                <a:cubicBezTo>
                  <a:pt x="94" y="123"/>
                  <a:pt x="93" y="124"/>
                  <a:pt x="92" y="124"/>
                </a:cubicBezTo>
                <a:cubicBezTo>
                  <a:pt x="91" y="124"/>
                  <a:pt x="91" y="123"/>
                  <a:pt x="90" y="123"/>
                </a:cubicBezTo>
                <a:cubicBezTo>
                  <a:pt x="85" y="125"/>
                  <a:pt x="80" y="124"/>
                  <a:pt x="76" y="127"/>
                </a:cubicBezTo>
                <a:cubicBezTo>
                  <a:pt x="75" y="127"/>
                  <a:pt x="75" y="127"/>
                  <a:pt x="75" y="127"/>
                </a:cubicBezTo>
                <a:cubicBezTo>
                  <a:pt x="73" y="127"/>
                  <a:pt x="70" y="128"/>
                  <a:pt x="68" y="129"/>
                </a:cubicBezTo>
                <a:cubicBezTo>
                  <a:pt x="65" y="129"/>
                  <a:pt x="63" y="130"/>
                  <a:pt x="60" y="130"/>
                </a:cubicBezTo>
                <a:cubicBezTo>
                  <a:pt x="58" y="130"/>
                  <a:pt x="58" y="130"/>
                  <a:pt x="56" y="131"/>
                </a:cubicBezTo>
                <a:cubicBezTo>
                  <a:pt x="55" y="131"/>
                  <a:pt x="53" y="131"/>
                  <a:pt x="52" y="131"/>
                </a:cubicBezTo>
                <a:cubicBezTo>
                  <a:pt x="51" y="132"/>
                  <a:pt x="49" y="133"/>
                  <a:pt x="49" y="135"/>
                </a:cubicBezTo>
                <a:cubicBezTo>
                  <a:pt x="50" y="135"/>
                  <a:pt x="51" y="135"/>
                  <a:pt x="51" y="135"/>
                </a:cubicBezTo>
                <a:cubicBezTo>
                  <a:pt x="49" y="136"/>
                  <a:pt x="48" y="136"/>
                  <a:pt x="46" y="137"/>
                </a:cubicBezTo>
                <a:cubicBezTo>
                  <a:pt x="46" y="137"/>
                  <a:pt x="45" y="137"/>
                  <a:pt x="45" y="136"/>
                </a:cubicBezTo>
                <a:cubicBezTo>
                  <a:pt x="44" y="137"/>
                  <a:pt x="43" y="137"/>
                  <a:pt x="42" y="137"/>
                </a:cubicBezTo>
                <a:cubicBezTo>
                  <a:pt x="42" y="138"/>
                  <a:pt x="42" y="138"/>
                  <a:pt x="42" y="138"/>
                </a:cubicBezTo>
                <a:cubicBezTo>
                  <a:pt x="41" y="138"/>
                  <a:pt x="40" y="139"/>
                  <a:pt x="39" y="139"/>
                </a:cubicBezTo>
                <a:cubicBezTo>
                  <a:pt x="39" y="140"/>
                  <a:pt x="40" y="140"/>
                  <a:pt x="40" y="140"/>
                </a:cubicBezTo>
                <a:cubicBezTo>
                  <a:pt x="40" y="140"/>
                  <a:pt x="39" y="140"/>
                  <a:pt x="40" y="141"/>
                </a:cubicBezTo>
                <a:cubicBezTo>
                  <a:pt x="41" y="142"/>
                  <a:pt x="42" y="141"/>
                  <a:pt x="43" y="142"/>
                </a:cubicBezTo>
                <a:cubicBezTo>
                  <a:pt x="43" y="142"/>
                  <a:pt x="42" y="142"/>
                  <a:pt x="42" y="142"/>
                </a:cubicBezTo>
                <a:cubicBezTo>
                  <a:pt x="42" y="143"/>
                  <a:pt x="42" y="143"/>
                  <a:pt x="42" y="144"/>
                </a:cubicBezTo>
                <a:cubicBezTo>
                  <a:pt x="43" y="144"/>
                  <a:pt x="43" y="143"/>
                  <a:pt x="43" y="143"/>
                </a:cubicBezTo>
                <a:cubicBezTo>
                  <a:pt x="42" y="145"/>
                  <a:pt x="40" y="145"/>
                  <a:pt x="38" y="145"/>
                </a:cubicBezTo>
                <a:cubicBezTo>
                  <a:pt x="38" y="147"/>
                  <a:pt x="39" y="147"/>
                  <a:pt x="40" y="147"/>
                </a:cubicBezTo>
                <a:cubicBezTo>
                  <a:pt x="39" y="148"/>
                  <a:pt x="36" y="148"/>
                  <a:pt x="35" y="150"/>
                </a:cubicBezTo>
                <a:cubicBezTo>
                  <a:pt x="36" y="151"/>
                  <a:pt x="37" y="150"/>
                  <a:pt x="37" y="151"/>
                </a:cubicBezTo>
                <a:cubicBezTo>
                  <a:pt x="36" y="152"/>
                  <a:pt x="34" y="151"/>
                  <a:pt x="33" y="151"/>
                </a:cubicBezTo>
                <a:cubicBezTo>
                  <a:pt x="32" y="151"/>
                  <a:pt x="31" y="149"/>
                  <a:pt x="32" y="149"/>
                </a:cubicBezTo>
                <a:cubicBezTo>
                  <a:pt x="31" y="149"/>
                  <a:pt x="30" y="150"/>
                  <a:pt x="29" y="150"/>
                </a:cubicBezTo>
                <a:cubicBezTo>
                  <a:pt x="28" y="151"/>
                  <a:pt x="28" y="152"/>
                  <a:pt x="27" y="153"/>
                </a:cubicBezTo>
                <a:cubicBezTo>
                  <a:pt x="28" y="153"/>
                  <a:pt x="28" y="153"/>
                  <a:pt x="28" y="153"/>
                </a:cubicBezTo>
                <a:cubicBezTo>
                  <a:pt x="28" y="154"/>
                  <a:pt x="28" y="154"/>
                  <a:pt x="27" y="154"/>
                </a:cubicBezTo>
                <a:cubicBezTo>
                  <a:pt x="28" y="156"/>
                  <a:pt x="28" y="158"/>
                  <a:pt x="30" y="158"/>
                </a:cubicBezTo>
                <a:cubicBezTo>
                  <a:pt x="30" y="158"/>
                  <a:pt x="30" y="157"/>
                  <a:pt x="30" y="156"/>
                </a:cubicBezTo>
                <a:cubicBezTo>
                  <a:pt x="32" y="157"/>
                  <a:pt x="33" y="156"/>
                  <a:pt x="33" y="155"/>
                </a:cubicBezTo>
                <a:cubicBezTo>
                  <a:pt x="33" y="155"/>
                  <a:pt x="34" y="154"/>
                  <a:pt x="35" y="155"/>
                </a:cubicBezTo>
                <a:cubicBezTo>
                  <a:pt x="34" y="156"/>
                  <a:pt x="34" y="157"/>
                  <a:pt x="33" y="157"/>
                </a:cubicBezTo>
                <a:cubicBezTo>
                  <a:pt x="33" y="157"/>
                  <a:pt x="33" y="157"/>
                  <a:pt x="33" y="157"/>
                </a:cubicBezTo>
                <a:cubicBezTo>
                  <a:pt x="33" y="158"/>
                  <a:pt x="33" y="157"/>
                  <a:pt x="34" y="158"/>
                </a:cubicBezTo>
                <a:cubicBezTo>
                  <a:pt x="34" y="158"/>
                  <a:pt x="34" y="158"/>
                  <a:pt x="34" y="158"/>
                </a:cubicBezTo>
                <a:cubicBezTo>
                  <a:pt x="37" y="159"/>
                  <a:pt x="41" y="159"/>
                  <a:pt x="44" y="160"/>
                </a:cubicBezTo>
                <a:cubicBezTo>
                  <a:pt x="40" y="162"/>
                  <a:pt x="41" y="167"/>
                  <a:pt x="45" y="168"/>
                </a:cubicBezTo>
                <a:cubicBezTo>
                  <a:pt x="45" y="169"/>
                  <a:pt x="45" y="169"/>
                  <a:pt x="45" y="169"/>
                </a:cubicBezTo>
                <a:cubicBezTo>
                  <a:pt x="47" y="171"/>
                  <a:pt x="50" y="173"/>
                  <a:pt x="52" y="173"/>
                </a:cubicBezTo>
                <a:cubicBezTo>
                  <a:pt x="53" y="174"/>
                  <a:pt x="54" y="175"/>
                  <a:pt x="56" y="175"/>
                </a:cubicBezTo>
                <a:cubicBezTo>
                  <a:pt x="55" y="175"/>
                  <a:pt x="55" y="176"/>
                  <a:pt x="55" y="176"/>
                </a:cubicBezTo>
                <a:cubicBezTo>
                  <a:pt x="56" y="176"/>
                  <a:pt x="56" y="176"/>
                  <a:pt x="56" y="177"/>
                </a:cubicBezTo>
                <a:cubicBezTo>
                  <a:pt x="56" y="177"/>
                  <a:pt x="57" y="177"/>
                  <a:pt x="58" y="177"/>
                </a:cubicBezTo>
                <a:cubicBezTo>
                  <a:pt x="57" y="177"/>
                  <a:pt x="57" y="178"/>
                  <a:pt x="57" y="178"/>
                </a:cubicBezTo>
                <a:cubicBezTo>
                  <a:pt x="58" y="178"/>
                  <a:pt x="58" y="178"/>
                  <a:pt x="59" y="178"/>
                </a:cubicBezTo>
                <a:cubicBezTo>
                  <a:pt x="59" y="178"/>
                  <a:pt x="59" y="178"/>
                  <a:pt x="59" y="179"/>
                </a:cubicBezTo>
                <a:cubicBezTo>
                  <a:pt x="60" y="179"/>
                  <a:pt x="62" y="178"/>
                  <a:pt x="62" y="179"/>
                </a:cubicBezTo>
                <a:cubicBezTo>
                  <a:pt x="59" y="180"/>
                  <a:pt x="57" y="182"/>
                  <a:pt x="54" y="183"/>
                </a:cubicBezTo>
                <a:cubicBezTo>
                  <a:pt x="54" y="184"/>
                  <a:pt x="54" y="184"/>
                  <a:pt x="54" y="185"/>
                </a:cubicBezTo>
                <a:cubicBezTo>
                  <a:pt x="55" y="185"/>
                  <a:pt x="56" y="185"/>
                  <a:pt x="57" y="185"/>
                </a:cubicBezTo>
                <a:cubicBezTo>
                  <a:pt x="57" y="185"/>
                  <a:pt x="57" y="186"/>
                  <a:pt x="57" y="186"/>
                </a:cubicBezTo>
                <a:cubicBezTo>
                  <a:pt x="58" y="186"/>
                  <a:pt x="58" y="185"/>
                  <a:pt x="59" y="186"/>
                </a:cubicBezTo>
                <a:cubicBezTo>
                  <a:pt x="58" y="187"/>
                  <a:pt x="56" y="187"/>
                  <a:pt x="55" y="187"/>
                </a:cubicBezTo>
                <a:cubicBezTo>
                  <a:pt x="56" y="189"/>
                  <a:pt x="58" y="187"/>
                  <a:pt x="59" y="188"/>
                </a:cubicBezTo>
                <a:cubicBezTo>
                  <a:pt x="60" y="188"/>
                  <a:pt x="61" y="188"/>
                  <a:pt x="62" y="188"/>
                </a:cubicBezTo>
                <a:cubicBezTo>
                  <a:pt x="63" y="188"/>
                  <a:pt x="64" y="188"/>
                  <a:pt x="65" y="188"/>
                </a:cubicBezTo>
                <a:cubicBezTo>
                  <a:pt x="65" y="188"/>
                  <a:pt x="65" y="187"/>
                  <a:pt x="66" y="187"/>
                </a:cubicBezTo>
                <a:cubicBezTo>
                  <a:pt x="68" y="188"/>
                  <a:pt x="70" y="188"/>
                  <a:pt x="72" y="187"/>
                </a:cubicBezTo>
                <a:cubicBezTo>
                  <a:pt x="72" y="186"/>
                  <a:pt x="72" y="186"/>
                  <a:pt x="72" y="186"/>
                </a:cubicBezTo>
                <a:cubicBezTo>
                  <a:pt x="73" y="186"/>
                  <a:pt x="72" y="186"/>
                  <a:pt x="73" y="187"/>
                </a:cubicBezTo>
                <a:cubicBezTo>
                  <a:pt x="74" y="187"/>
                  <a:pt x="74" y="187"/>
                  <a:pt x="76" y="186"/>
                </a:cubicBezTo>
                <a:cubicBezTo>
                  <a:pt x="76" y="187"/>
                  <a:pt x="77" y="187"/>
                  <a:pt x="77" y="187"/>
                </a:cubicBezTo>
                <a:cubicBezTo>
                  <a:pt x="77" y="187"/>
                  <a:pt x="78" y="187"/>
                  <a:pt x="78" y="187"/>
                </a:cubicBezTo>
                <a:cubicBezTo>
                  <a:pt x="81" y="187"/>
                  <a:pt x="85" y="186"/>
                  <a:pt x="88" y="186"/>
                </a:cubicBezTo>
                <a:cubicBezTo>
                  <a:pt x="88" y="186"/>
                  <a:pt x="90" y="186"/>
                  <a:pt x="91" y="186"/>
                </a:cubicBezTo>
                <a:cubicBezTo>
                  <a:pt x="90" y="188"/>
                  <a:pt x="88" y="187"/>
                  <a:pt x="87" y="187"/>
                </a:cubicBezTo>
                <a:cubicBezTo>
                  <a:pt x="84" y="188"/>
                  <a:pt x="80" y="187"/>
                  <a:pt x="76" y="188"/>
                </a:cubicBezTo>
                <a:cubicBezTo>
                  <a:pt x="76" y="188"/>
                  <a:pt x="75" y="188"/>
                  <a:pt x="75" y="188"/>
                </a:cubicBezTo>
                <a:cubicBezTo>
                  <a:pt x="75" y="189"/>
                  <a:pt x="75" y="188"/>
                  <a:pt x="74" y="188"/>
                </a:cubicBezTo>
                <a:cubicBezTo>
                  <a:pt x="74" y="189"/>
                  <a:pt x="74" y="189"/>
                  <a:pt x="74" y="189"/>
                </a:cubicBezTo>
                <a:cubicBezTo>
                  <a:pt x="73" y="189"/>
                  <a:pt x="73" y="188"/>
                  <a:pt x="73" y="188"/>
                </a:cubicBezTo>
                <a:cubicBezTo>
                  <a:pt x="72" y="189"/>
                  <a:pt x="70" y="188"/>
                  <a:pt x="70" y="189"/>
                </a:cubicBezTo>
                <a:cubicBezTo>
                  <a:pt x="69" y="189"/>
                  <a:pt x="68" y="189"/>
                  <a:pt x="67" y="190"/>
                </a:cubicBezTo>
                <a:cubicBezTo>
                  <a:pt x="66" y="189"/>
                  <a:pt x="66" y="189"/>
                  <a:pt x="65" y="189"/>
                </a:cubicBezTo>
                <a:cubicBezTo>
                  <a:pt x="65" y="189"/>
                  <a:pt x="65" y="189"/>
                  <a:pt x="65" y="189"/>
                </a:cubicBezTo>
                <a:cubicBezTo>
                  <a:pt x="64" y="189"/>
                  <a:pt x="64" y="189"/>
                  <a:pt x="63" y="189"/>
                </a:cubicBezTo>
                <a:cubicBezTo>
                  <a:pt x="61" y="190"/>
                  <a:pt x="59" y="188"/>
                  <a:pt x="57" y="189"/>
                </a:cubicBezTo>
                <a:cubicBezTo>
                  <a:pt x="57" y="189"/>
                  <a:pt x="57" y="190"/>
                  <a:pt x="57" y="190"/>
                </a:cubicBezTo>
                <a:cubicBezTo>
                  <a:pt x="58" y="190"/>
                  <a:pt x="58" y="190"/>
                  <a:pt x="59" y="190"/>
                </a:cubicBezTo>
                <a:cubicBezTo>
                  <a:pt x="59" y="191"/>
                  <a:pt x="57" y="190"/>
                  <a:pt x="56" y="191"/>
                </a:cubicBezTo>
                <a:cubicBezTo>
                  <a:pt x="56" y="191"/>
                  <a:pt x="57" y="191"/>
                  <a:pt x="57" y="191"/>
                </a:cubicBezTo>
                <a:cubicBezTo>
                  <a:pt x="56" y="192"/>
                  <a:pt x="56" y="191"/>
                  <a:pt x="56" y="192"/>
                </a:cubicBezTo>
                <a:cubicBezTo>
                  <a:pt x="57" y="192"/>
                  <a:pt x="58" y="192"/>
                  <a:pt x="58" y="193"/>
                </a:cubicBezTo>
                <a:cubicBezTo>
                  <a:pt x="60" y="192"/>
                  <a:pt x="62" y="192"/>
                  <a:pt x="63" y="192"/>
                </a:cubicBezTo>
                <a:cubicBezTo>
                  <a:pt x="64" y="192"/>
                  <a:pt x="63" y="191"/>
                  <a:pt x="64" y="191"/>
                </a:cubicBezTo>
                <a:cubicBezTo>
                  <a:pt x="64" y="192"/>
                  <a:pt x="65" y="191"/>
                  <a:pt x="65" y="191"/>
                </a:cubicBezTo>
                <a:cubicBezTo>
                  <a:pt x="65" y="192"/>
                  <a:pt x="65" y="192"/>
                  <a:pt x="64" y="192"/>
                </a:cubicBezTo>
                <a:cubicBezTo>
                  <a:pt x="63" y="192"/>
                  <a:pt x="63" y="192"/>
                  <a:pt x="62" y="193"/>
                </a:cubicBezTo>
                <a:cubicBezTo>
                  <a:pt x="62" y="193"/>
                  <a:pt x="62" y="193"/>
                  <a:pt x="62" y="194"/>
                </a:cubicBezTo>
                <a:cubicBezTo>
                  <a:pt x="62" y="194"/>
                  <a:pt x="63" y="194"/>
                  <a:pt x="63" y="194"/>
                </a:cubicBezTo>
                <a:cubicBezTo>
                  <a:pt x="63" y="194"/>
                  <a:pt x="62" y="194"/>
                  <a:pt x="61" y="195"/>
                </a:cubicBezTo>
                <a:cubicBezTo>
                  <a:pt x="61" y="195"/>
                  <a:pt x="60" y="194"/>
                  <a:pt x="60" y="195"/>
                </a:cubicBezTo>
                <a:cubicBezTo>
                  <a:pt x="60" y="195"/>
                  <a:pt x="60" y="196"/>
                  <a:pt x="60" y="197"/>
                </a:cubicBezTo>
                <a:cubicBezTo>
                  <a:pt x="62" y="197"/>
                  <a:pt x="63" y="196"/>
                  <a:pt x="65" y="196"/>
                </a:cubicBezTo>
                <a:cubicBezTo>
                  <a:pt x="65" y="197"/>
                  <a:pt x="65" y="197"/>
                  <a:pt x="65" y="197"/>
                </a:cubicBezTo>
                <a:cubicBezTo>
                  <a:pt x="64" y="197"/>
                  <a:pt x="62" y="197"/>
                  <a:pt x="61" y="198"/>
                </a:cubicBezTo>
                <a:cubicBezTo>
                  <a:pt x="63" y="198"/>
                  <a:pt x="64" y="198"/>
                  <a:pt x="65" y="197"/>
                </a:cubicBezTo>
                <a:cubicBezTo>
                  <a:pt x="65" y="197"/>
                  <a:pt x="65" y="198"/>
                  <a:pt x="65" y="198"/>
                </a:cubicBezTo>
                <a:cubicBezTo>
                  <a:pt x="64" y="199"/>
                  <a:pt x="62" y="199"/>
                  <a:pt x="61" y="200"/>
                </a:cubicBezTo>
                <a:cubicBezTo>
                  <a:pt x="61" y="201"/>
                  <a:pt x="62" y="201"/>
                  <a:pt x="63" y="201"/>
                </a:cubicBezTo>
                <a:cubicBezTo>
                  <a:pt x="62" y="203"/>
                  <a:pt x="61" y="204"/>
                  <a:pt x="61" y="205"/>
                </a:cubicBezTo>
                <a:cubicBezTo>
                  <a:pt x="62" y="206"/>
                  <a:pt x="63" y="207"/>
                  <a:pt x="64" y="207"/>
                </a:cubicBezTo>
                <a:cubicBezTo>
                  <a:pt x="65" y="207"/>
                  <a:pt x="66" y="207"/>
                  <a:pt x="67" y="207"/>
                </a:cubicBezTo>
                <a:cubicBezTo>
                  <a:pt x="67" y="207"/>
                  <a:pt x="67" y="208"/>
                  <a:pt x="67" y="208"/>
                </a:cubicBezTo>
                <a:cubicBezTo>
                  <a:pt x="70" y="207"/>
                  <a:pt x="72" y="208"/>
                  <a:pt x="74" y="208"/>
                </a:cubicBezTo>
                <a:cubicBezTo>
                  <a:pt x="74" y="209"/>
                  <a:pt x="74" y="209"/>
                  <a:pt x="73" y="209"/>
                </a:cubicBezTo>
                <a:cubicBezTo>
                  <a:pt x="74" y="210"/>
                  <a:pt x="76" y="209"/>
                  <a:pt x="77" y="209"/>
                </a:cubicBezTo>
                <a:cubicBezTo>
                  <a:pt x="76" y="211"/>
                  <a:pt x="75" y="210"/>
                  <a:pt x="74" y="211"/>
                </a:cubicBezTo>
                <a:cubicBezTo>
                  <a:pt x="75" y="213"/>
                  <a:pt x="77" y="210"/>
                  <a:pt x="78" y="212"/>
                </a:cubicBezTo>
                <a:cubicBezTo>
                  <a:pt x="78" y="212"/>
                  <a:pt x="78" y="211"/>
                  <a:pt x="79" y="211"/>
                </a:cubicBezTo>
                <a:cubicBezTo>
                  <a:pt x="78" y="212"/>
                  <a:pt x="79" y="212"/>
                  <a:pt x="79" y="213"/>
                </a:cubicBezTo>
                <a:cubicBezTo>
                  <a:pt x="82" y="213"/>
                  <a:pt x="85" y="211"/>
                  <a:pt x="87" y="212"/>
                </a:cubicBezTo>
                <a:cubicBezTo>
                  <a:pt x="86" y="213"/>
                  <a:pt x="85" y="212"/>
                  <a:pt x="84" y="213"/>
                </a:cubicBezTo>
                <a:cubicBezTo>
                  <a:pt x="84" y="214"/>
                  <a:pt x="85" y="213"/>
                  <a:pt x="85" y="213"/>
                </a:cubicBezTo>
                <a:cubicBezTo>
                  <a:pt x="85" y="214"/>
                  <a:pt x="84" y="214"/>
                  <a:pt x="84" y="214"/>
                </a:cubicBezTo>
                <a:cubicBezTo>
                  <a:pt x="83" y="214"/>
                  <a:pt x="84" y="213"/>
                  <a:pt x="83" y="213"/>
                </a:cubicBezTo>
                <a:cubicBezTo>
                  <a:pt x="83" y="213"/>
                  <a:pt x="83" y="214"/>
                  <a:pt x="83" y="214"/>
                </a:cubicBezTo>
                <a:cubicBezTo>
                  <a:pt x="82" y="215"/>
                  <a:pt x="81" y="214"/>
                  <a:pt x="80" y="214"/>
                </a:cubicBezTo>
                <a:cubicBezTo>
                  <a:pt x="80" y="215"/>
                  <a:pt x="80" y="214"/>
                  <a:pt x="81" y="215"/>
                </a:cubicBezTo>
                <a:cubicBezTo>
                  <a:pt x="79" y="216"/>
                  <a:pt x="77" y="216"/>
                  <a:pt x="76" y="216"/>
                </a:cubicBezTo>
                <a:cubicBezTo>
                  <a:pt x="76" y="217"/>
                  <a:pt x="77" y="218"/>
                  <a:pt x="78" y="219"/>
                </a:cubicBezTo>
                <a:cubicBezTo>
                  <a:pt x="80" y="218"/>
                  <a:pt x="81" y="220"/>
                  <a:pt x="83" y="219"/>
                </a:cubicBezTo>
                <a:cubicBezTo>
                  <a:pt x="84" y="220"/>
                  <a:pt x="86" y="220"/>
                  <a:pt x="88" y="219"/>
                </a:cubicBezTo>
                <a:cubicBezTo>
                  <a:pt x="88" y="220"/>
                  <a:pt x="89" y="220"/>
                  <a:pt x="90" y="220"/>
                </a:cubicBezTo>
                <a:cubicBezTo>
                  <a:pt x="90" y="220"/>
                  <a:pt x="90" y="220"/>
                  <a:pt x="90" y="220"/>
                </a:cubicBezTo>
                <a:cubicBezTo>
                  <a:pt x="94" y="220"/>
                  <a:pt x="97" y="221"/>
                  <a:pt x="101" y="220"/>
                </a:cubicBezTo>
                <a:cubicBezTo>
                  <a:pt x="101" y="220"/>
                  <a:pt x="102" y="220"/>
                  <a:pt x="103" y="220"/>
                </a:cubicBezTo>
                <a:cubicBezTo>
                  <a:pt x="102" y="221"/>
                  <a:pt x="102" y="221"/>
                  <a:pt x="102" y="221"/>
                </a:cubicBezTo>
                <a:cubicBezTo>
                  <a:pt x="102" y="221"/>
                  <a:pt x="102" y="221"/>
                  <a:pt x="102" y="222"/>
                </a:cubicBezTo>
                <a:cubicBezTo>
                  <a:pt x="102" y="222"/>
                  <a:pt x="103" y="221"/>
                  <a:pt x="103" y="222"/>
                </a:cubicBezTo>
                <a:cubicBezTo>
                  <a:pt x="103" y="222"/>
                  <a:pt x="102" y="222"/>
                  <a:pt x="102" y="223"/>
                </a:cubicBezTo>
                <a:cubicBezTo>
                  <a:pt x="104" y="222"/>
                  <a:pt x="106" y="223"/>
                  <a:pt x="108" y="222"/>
                </a:cubicBezTo>
                <a:cubicBezTo>
                  <a:pt x="111" y="223"/>
                  <a:pt x="116" y="222"/>
                  <a:pt x="119" y="223"/>
                </a:cubicBezTo>
                <a:cubicBezTo>
                  <a:pt x="123" y="222"/>
                  <a:pt x="125" y="222"/>
                  <a:pt x="128" y="222"/>
                </a:cubicBezTo>
                <a:cubicBezTo>
                  <a:pt x="128" y="221"/>
                  <a:pt x="129" y="221"/>
                  <a:pt x="129" y="222"/>
                </a:cubicBezTo>
                <a:cubicBezTo>
                  <a:pt x="130" y="221"/>
                  <a:pt x="131" y="221"/>
                  <a:pt x="132" y="222"/>
                </a:cubicBezTo>
                <a:cubicBezTo>
                  <a:pt x="128" y="223"/>
                  <a:pt x="123" y="225"/>
                  <a:pt x="120" y="227"/>
                </a:cubicBezTo>
                <a:cubicBezTo>
                  <a:pt x="119" y="227"/>
                  <a:pt x="119" y="227"/>
                  <a:pt x="118" y="228"/>
                </a:cubicBezTo>
                <a:cubicBezTo>
                  <a:pt x="118" y="228"/>
                  <a:pt x="119" y="228"/>
                  <a:pt x="118" y="228"/>
                </a:cubicBezTo>
                <a:cubicBezTo>
                  <a:pt x="117" y="229"/>
                  <a:pt x="115" y="229"/>
                  <a:pt x="114" y="230"/>
                </a:cubicBezTo>
                <a:cubicBezTo>
                  <a:pt x="113" y="230"/>
                  <a:pt x="113" y="231"/>
                  <a:pt x="112" y="231"/>
                </a:cubicBezTo>
                <a:cubicBezTo>
                  <a:pt x="112" y="231"/>
                  <a:pt x="112" y="231"/>
                  <a:pt x="112" y="231"/>
                </a:cubicBezTo>
                <a:cubicBezTo>
                  <a:pt x="111" y="231"/>
                  <a:pt x="111" y="232"/>
                  <a:pt x="111" y="232"/>
                </a:cubicBezTo>
                <a:cubicBezTo>
                  <a:pt x="111" y="232"/>
                  <a:pt x="111" y="231"/>
                  <a:pt x="110" y="232"/>
                </a:cubicBezTo>
                <a:cubicBezTo>
                  <a:pt x="110" y="232"/>
                  <a:pt x="110" y="233"/>
                  <a:pt x="109" y="232"/>
                </a:cubicBezTo>
                <a:cubicBezTo>
                  <a:pt x="110" y="233"/>
                  <a:pt x="109" y="234"/>
                  <a:pt x="110" y="234"/>
                </a:cubicBezTo>
                <a:cubicBezTo>
                  <a:pt x="110" y="235"/>
                  <a:pt x="111" y="234"/>
                  <a:pt x="112" y="235"/>
                </a:cubicBezTo>
                <a:cubicBezTo>
                  <a:pt x="112" y="236"/>
                  <a:pt x="113" y="237"/>
                  <a:pt x="114" y="237"/>
                </a:cubicBezTo>
                <a:cubicBezTo>
                  <a:pt x="117" y="238"/>
                  <a:pt x="119" y="237"/>
                  <a:pt x="122" y="237"/>
                </a:cubicBezTo>
                <a:cubicBezTo>
                  <a:pt x="123" y="237"/>
                  <a:pt x="123" y="237"/>
                  <a:pt x="124" y="237"/>
                </a:cubicBezTo>
                <a:cubicBezTo>
                  <a:pt x="125" y="238"/>
                  <a:pt x="126" y="236"/>
                  <a:pt x="127" y="237"/>
                </a:cubicBezTo>
                <a:cubicBezTo>
                  <a:pt x="125" y="239"/>
                  <a:pt x="122" y="238"/>
                  <a:pt x="120" y="239"/>
                </a:cubicBezTo>
                <a:cubicBezTo>
                  <a:pt x="120" y="239"/>
                  <a:pt x="121" y="240"/>
                  <a:pt x="122" y="239"/>
                </a:cubicBezTo>
                <a:cubicBezTo>
                  <a:pt x="122" y="240"/>
                  <a:pt x="122" y="240"/>
                  <a:pt x="123" y="240"/>
                </a:cubicBezTo>
                <a:cubicBezTo>
                  <a:pt x="128" y="239"/>
                  <a:pt x="132" y="241"/>
                  <a:pt x="138" y="240"/>
                </a:cubicBezTo>
                <a:cubicBezTo>
                  <a:pt x="138" y="240"/>
                  <a:pt x="139" y="240"/>
                  <a:pt x="139" y="240"/>
                </a:cubicBezTo>
                <a:cubicBezTo>
                  <a:pt x="140" y="240"/>
                  <a:pt x="141" y="240"/>
                  <a:pt x="142" y="240"/>
                </a:cubicBezTo>
                <a:cubicBezTo>
                  <a:pt x="144" y="240"/>
                  <a:pt x="146" y="239"/>
                  <a:pt x="148" y="241"/>
                </a:cubicBezTo>
                <a:cubicBezTo>
                  <a:pt x="150" y="240"/>
                  <a:pt x="151" y="241"/>
                  <a:pt x="153" y="240"/>
                </a:cubicBezTo>
                <a:cubicBezTo>
                  <a:pt x="153" y="241"/>
                  <a:pt x="154" y="241"/>
                  <a:pt x="154" y="241"/>
                </a:cubicBezTo>
                <a:cubicBezTo>
                  <a:pt x="155" y="240"/>
                  <a:pt x="157" y="240"/>
                  <a:pt x="158" y="240"/>
                </a:cubicBezTo>
                <a:cubicBezTo>
                  <a:pt x="158" y="241"/>
                  <a:pt x="158" y="241"/>
                  <a:pt x="158" y="241"/>
                </a:cubicBezTo>
                <a:cubicBezTo>
                  <a:pt x="158" y="242"/>
                  <a:pt x="159" y="242"/>
                  <a:pt x="159" y="241"/>
                </a:cubicBezTo>
                <a:cubicBezTo>
                  <a:pt x="159" y="241"/>
                  <a:pt x="159" y="241"/>
                  <a:pt x="159" y="240"/>
                </a:cubicBezTo>
                <a:cubicBezTo>
                  <a:pt x="159" y="240"/>
                  <a:pt x="160" y="240"/>
                  <a:pt x="160" y="240"/>
                </a:cubicBezTo>
                <a:cubicBezTo>
                  <a:pt x="160" y="241"/>
                  <a:pt x="159" y="241"/>
                  <a:pt x="159" y="241"/>
                </a:cubicBezTo>
                <a:cubicBezTo>
                  <a:pt x="160" y="242"/>
                  <a:pt x="162" y="241"/>
                  <a:pt x="163" y="241"/>
                </a:cubicBezTo>
                <a:cubicBezTo>
                  <a:pt x="162" y="241"/>
                  <a:pt x="163" y="242"/>
                  <a:pt x="162" y="243"/>
                </a:cubicBezTo>
                <a:cubicBezTo>
                  <a:pt x="162" y="243"/>
                  <a:pt x="162" y="242"/>
                  <a:pt x="162" y="242"/>
                </a:cubicBezTo>
                <a:cubicBezTo>
                  <a:pt x="161" y="242"/>
                  <a:pt x="161" y="242"/>
                  <a:pt x="161" y="242"/>
                </a:cubicBezTo>
                <a:cubicBezTo>
                  <a:pt x="161" y="243"/>
                  <a:pt x="161" y="242"/>
                  <a:pt x="162" y="243"/>
                </a:cubicBezTo>
                <a:cubicBezTo>
                  <a:pt x="160" y="243"/>
                  <a:pt x="157" y="243"/>
                  <a:pt x="155" y="244"/>
                </a:cubicBezTo>
                <a:cubicBezTo>
                  <a:pt x="156" y="244"/>
                  <a:pt x="158" y="243"/>
                  <a:pt x="159" y="244"/>
                </a:cubicBezTo>
                <a:cubicBezTo>
                  <a:pt x="159" y="245"/>
                  <a:pt x="158" y="245"/>
                  <a:pt x="158" y="246"/>
                </a:cubicBezTo>
                <a:cubicBezTo>
                  <a:pt x="159" y="245"/>
                  <a:pt x="161" y="246"/>
                  <a:pt x="162" y="246"/>
                </a:cubicBezTo>
                <a:cubicBezTo>
                  <a:pt x="163" y="246"/>
                  <a:pt x="163" y="245"/>
                  <a:pt x="164" y="245"/>
                </a:cubicBezTo>
                <a:cubicBezTo>
                  <a:pt x="164" y="245"/>
                  <a:pt x="165" y="246"/>
                  <a:pt x="165" y="246"/>
                </a:cubicBezTo>
                <a:cubicBezTo>
                  <a:pt x="164" y="247"/>
                  <a:pt x="164" y="246"/>
                  <a:pt x="163" y="246"/>
                </a:cubicBezTo>
                <a:cubicBezTo>
                  <a:pt x="163" y="246"/>
                  <a:pt x="162" y="246"/>
                  <a:pt x="161" y="246"/>
                </a:cubicBezTo>
                <a:cubicBezTo>
                  <a:pt x="161" y="247"/>
                  <a:pt x="161" y="247"/>
                  <a:pt x="160" y="248"/>
                </a:cubicBezTo>
                <a:cubicBezTo>
                  <a:pt x="162" y="249"/>
                  <a:pt x="160" y="249"/>
                  <a:pt x="159" y="249"/>
                </a:cubicBezTo>
                <a:cubicBezTo>
                  <a:pt x="159" y="250"/>
                  <a:pt x="159" y="250"/>
                  <a:pt x="159" y="250"/>
                </a:cubicBezTo>
                <a:close/>
                <a:moveTo>
                  <a:pt x="503" y="101"/>
                </a:moveTo>
                <a:cubicBezTo>
                  <a:pt x="504" y="101"/>
                  <a:pt x="503" y="101"/>
                  <a:pt x="503" y="101"/>
                </a:cubicBezTo>
                <a:close/>
                <a:moveTo>
                  <a:pt x="479" y="98"/>
                </a:moveTo>
                <a:cubicBezTo>
                  <a:pt x="478" y="99"/>
                  <a:pt x="477" y="99"/>
                  <a:pt x="477" y="98"/>
                </a:cubicBezTo>
                <a:cubicBezTo>
                  <a:pt x="477" y="98"/>
                  <a:pt x="477" y="98"/>
                  <a:pt x="477" y="97"/>
                </a:cubicBezTo>
                <a:cubicBezTo>
                  <a:pt x="478" y="98"/>
                  <a:pt x="479" y="98"/>
                  <a:pt x="479" y="98"/>
                </a:cubicBezTo>
                <a:close/>
                <a:moveTo>
                  <a:pt x="476" y="98"/>
                </a:moveTo>
                <a:cubicBezTo>
                  <a:pt x="477" y="98"/>
                  <a:pt x="476" y="98"/>
                  <a:pt x="476" y="98"/>
                </a:cubicBezTo>
                <a:close/>
                <a:moveTo>
                  <a:pt x="476" y="98"/>
                </a:moveTo>
                <a:cubicBezTo>
                  <a:pt x="476" y="98"/>
                  <a:pt x="475" y="98"/>
                  <a:pt x="475" y="98"/>
                </a:cubicBezTo>
                <a:cubicBezTo>
                  <a:pt x="476" y="98"/>
                  <a:pt x="476" y="98"/>
                  <a:pt x="476" y="98"/>
                </a:cubicBezTo>
                <a:close/>
                <a:moveTo>
                  <a:pt x="475" y="98"/>
                </a:moveTo>
                <a:cubicBezTo>
                  <a:pt x="475" y="98"/>
                  <a:pt x="475" y="98"/>
                  <a:pt x="474" y="98"/>
                </a:cubicBezTo>
                <a:cubicBezTo>
                  <a:pt x="474" y="98"/>
                  <a:pt x="474" y="98"/>
                  <a:pt x="474" y="98"/>
                </a:cubicBezTo>
                <a:cubicBezTo>
                  <a:pt x="474" y="97"/>
                  <a:pt x="475" y="98"/>
                  <a:pt x="475" y="98"/>
                </a:cubicBezTo>
                <a:close/>
                <a:moveTo>
                  <a:pt x="474" y="98"/>
                </a:moveTo>
                <a:cubicBezTo>
                  <a:pt x="473" y="98"/>
                  <a:pt x="473" y="97"/>
                  <a:pt x="472" y="98"/>
                </a:cubicBezTo>
                <a:cubicBezTo>
                  <a:pt x="472" y="97"/>
                  <a:pt x="471" y="98"/>
                  <a:pt x="471" y="97"/>
                </a:cubicBezTo>
                <a:cubicBezTo>
                  <a:pt x="471" y="97"/>
                  <a:pt x="471" y="97"/>
                  <a:pt x="471" y="97"/>
                </a:cubicBezTo>
                <a:cubicBezTo>
                  <a:pt x="472" y="97"/>
                  <a:pt x="474" y="97"/>
                  <a:pt x="474" y="98"/>
                </a:cubicBezTo>
                <a:close/>
                <a:moveTo>
                  <a:pt x="466" y="97"/>
                </a:moveTo>
                <a:cubicBezTo>
                  <a:pt x="466" y="97"/>
                  <a:pt x="466" y="97"/>
                  <a:pt x="466" y="97"/>
                </a:cubicBezTo>
                <a:close/>
                <a:moveTo>
                  <a:pt x="449" y="95"/>
                </a:moveTo>
                <a:cubicBezTo>
                  <a:pt x="449" y="95"/>
                  <a:pt x="449" y="95"/>
                  <a:pt x="449" y="95"/>
                </a:cubicBezTo>
                <a:close/>
                <a:moveTo>
                  <a:pt x="512" y="228"/>
                </a:moveTo>
                <a:cubicBezTo>
                  <a:pt x="511" y="229"/>
                  <a:pt x="511" y="228"/>
                  <a:pt x="510" y="228"/>
                </a:cubicBezTo>
                <a:cubicBezTo>
                  <a:pt x="510" y="227"/>
                  <a:pt x="511" y="228"/>
                  <a:pt x="512" y="228"/>
                </a:cubicBezTo>
                <a:close/>
                <a:moveTo>
                  <a:pt x="411" y="76"/>
                </a:moveTo>
                <a:cubicBezTo>
                  <a:pt x="412" y="77"/>
                  <a:pt x="410" y="77"/>
                  <a:pt x="411" y="77"/>
                </a:cubicBezTo>
                <a:cubicBezTo>
                  <a:pt x="410" y="77"/>
                  <a:pt x="409" y="77"/>
                  <a:pt x="408" y="77"/>
                </a:cubicBezTo>
                <a:cubicBezTo>
                  <a:pt x="407" y="77"/>
                  <a:pt x="407" y="76"/>
                  <a:pt x="406" y="77"/>
                </a:cubicBezTo>
                <a:cubicBezTo>
                  <a:pt x="406" y="77"/>
                  <a:pt x="405" y="77"/>
                  <a:pt x="405" y="76"/>
                </a:cubicBezTo>
                <a:cubicBezTo>
                  <a:pt x="405" y="76"/>
                  <a:pt x="406" y="76"/>
                  <a:pt x="405" y="76"/>
                </a:cubicBezTo>
                <a:cubicBezTo>
                  <a:pt x="406" y="77"/>
                  <a:pt x="407" y="76"/>
                  <a:pt x="408" y="77"/>
                </a:cubicBezTo>
                <a:cubicBezTo>
                  <a:pt x="409" y="76"/>
                  <a:pt x="410" y="77"/>
                  <a:pt x="411" y="76"/>
                </a:cubicBezTo>
                <a:close/>
                <a:moveTo>
                  <a:pt x="384" y="40"/>
                </a:moveTo>
                <a:cubicBezTo>
                  <a:pt x="384" y="40"/>
                  <a:pt x="384" y="41"/>
                  <a:pt x="384" y="40"/>
                </a:cubicBezTo>
                <a:close/>
                <a:moveTo>
                  <a:pt x="407" y="84"/>
                </a:moveTo>
                <a:cubicBezTo>
                  <a:pt x="407" y="84"/>
                  <a:pt x="406" y="84"/>
                  <a:pt x="406" y="84"/>
                </a:cubicBezTo>
                <a:cubicBezTo>
                  <a:pt x="406" y="84"/>
                  <a:pt x="406" y="83"/>
                  <a:pt x="406" y="84"/>
                </a:cubicBezTo>
                <a:cubicBezTo>
                  <a:pt x="406" y="84"/>
                  <a:pt x="407" y="83"/>
                  <a:pt x="407" y="84"/>
                </a:cubicBezTo>
                <a:cubicBezTo>
                  <a:pt x="407" y="84"/>
                  <a:pt x="407" y="84"/>
                  <a:pt x="407" y="84"/>
                </a:cubicBezTo>
                <a:close/>
                <a:moveTo>
                  <a:pt x="406" y="83"/>
                </a:moveTo>
                <a:cubicBezTo>
                  <a:pt x="406" y="84"/>
                  <a:pt x="404" y="84"/>
                  <a:pt x="403" y="84"/>
                </a:cubicBezTo>
                <a:cubicBezTo>
                  <a:pt x="404" y="83"/>
                  <a:pt x="405" y="83"/>
                  <a:pt x="406" y="83"/>
                </a:cubicBezTo>
                <a:close/>
                <a:moveTo>
                  <a:pt x="382" y="43"/>
                </a:moveTo>
                <a:cubicBezTo>
                  <a:pt x="382" y="43"/>
                  <a:pt x="382" y="43"/>
                  <a:pt x="382" y="43"/>
                </a:cubicBezTo>
                <a:cubicBezTo>
                  <a:pt x="382" y="43"/>
                  <a:pt x="382" y="43"/>
                  <a:pt x="382" y="42"/>
                </a:cubicBezTo>
                <a:cubicBezTo>
                  <a:pt x="382" y="42"/>
                  <a:pt x="383" y="43"/>
                  <a:pt x="382" y="43"/>
                </a:cubicBezTo>
                <a:close/>
                <a:moveTo>
                  <a:pt x="381" y="43"/>
                </a:moveTo>
                <a:cubicBezTo>
                  <a:pt x="381" y="42"/>
                  <a:pt x="381" y="43"/>
                  <a:pt x="381" y="43"/>
                </a:cubicBezTo>
                <a:close/>
                <a:moveTo>
                  <a:pt x="403" y="83"/>
                </a:moveTo>
                <a:cubicBezTo>
                  <a:pt x="403" y="84"/>
                  <a:pt x="403" y="84"/>
                  <a:pt x="403" y="84"/>
                </a:cubicBezTo>
                <a:cubicBezTo>
                  <a:pt x="402" y="85"/>
                  <a:pt x="402" y="84"/>
                  <a:pt x="401" y="84"/>
                </a:cubicBezTo>
                <a:cubicBezTo>
                  <a:pt x="401" y="83"/>
                  <a:pt x="403" y="83"/>
                  <a:pt x="403" y="83"/>
                </a:cubicBezTo>
                <a:close/>
                <a:moveTo>
                  <a:pt x="390" y="75"/>
                </a:moveTo>
                <a:cubicBezTo>
                  <a:pt x="390" y="75"/>
                  <a:pt x="390" y="76"/>
                  <a:pt x="390" y="75"/>
                </a:cubicBezTo>
                <a:close/>
                <a:moveTo>
                  <a:pt x="372" y="43"/>
                </a:moveTo>
                <a:cubicBezTo>
                  <a:pt x="372" y="42"/>
                  <a:pt x="372" y="43"/>
                  <a:pt x="372" y="43"/>
                </a:cubicBezTo>
                <a:close/>
                <a:moveTo>
                  <a:pt x="370" y="41"/>
                </a:moveTo>
                <a:cubicBezTo>
                  <a:pt x="370" y="42"/>
                  <a:pt x="370" y="42"/>
                  <a:pt x="371" y="43"/>
                </a:cubicBezTo>
                <a:cubicBezTo>
                  <a:pt x="370" y="43"/>
                  <a:pt x="369" y="42"/>
                  <a:pt x="368" y="43"/>
                </a:cubicBezTo>
                <a:cubicBezTo>
                  <a:pt x="368" y="42"/>
                  <a:pt x="367" y="41"/>
                  <a:pt x="368" y="41"/>
                </a:cubicBezTo>
                <a:cubicBezTo>
                  <a:pt x="369" y="42"/>
                  <a:pt x="370" y="42"/>
                  <a:pt x="370" y="41"/>
                </a:cubicBezTo>
                <a:close/>
                <a:moveTo>
                  <a:pt x="377" y="59"/>
                </a:moveTo>
                <a:cubicBezTo>
                  <a:pt x="377" y="59"/>
                  <a:pt x="377" y="59"/>
                  <a:pt x="377" y="59"/>
                </a:cubicBezTo>
                <a:close/>
                <a:moveTo>
                  <a:pt x="362" y="44"/>
                </a:moveTo>
                <a:cubicBezTo>
                  <a:pt x="362" y="44"/>
                  <a:pt x="362" y="44"/>
                  <a:pt x="362" y="45"/>
                </a:cubicBezTo>
                <a:cubicBezTo>
                  <a:pt x="361" y="44"/>
                  <a:pt x="361" y="43"/>
                  <a:pt x="362" y="44"/>
                </a:cubicBezTo>
                <a:close/>
                <a:moveTo>
                  <a:pt x="356" y="42"/>
                </a:moveTo>
                <a:cubicBezTo>
                  <a:pt x="356" y="42"/>
                  <a:pt x="356" y="43"/>
                  <a:pt x="356" y="43"/>
                </a:cubicBezTo>
                <a:cubicBezTo>
                  <a:pt x="356" y="43"/>
                  <a:pt x="355" y="42"/>
                  <a:pt x="356" y="42"/>
                </a:cubicBezTo>
                <a:close/>
                <a:moveTo>
                  <a:pt x="347" y="63"/>
                </a:moveTo>
                <a:cubicBezTo>
                  <a:pt x="347" y="64"/>
                  <a:pt x="346" y="63"/>
                  <a:pt x="347" y="63"/>
                </a:cubicBezTo>
                <a:close/>
                <a:moveTo>
                  <a:pt x="332" y="45"/>
                </a:moveTo>
                <a:cubicBezTo>
                  <a:pt x="332" y="45"/>
                  <a:pt x="331" y="45"/>
                  <a:pt x="331" y="45"/>
                </a:cubicBezTo>
                <a:cubicBezTo>
                  <a:pt x="331" y="45"/>
                  <a:pt x="331" y="45"/>
                  <a:pt x="332" y="45"/>
                </a:cubicBezTo>
                <a:close/>
                <a:moveTo>
                  <a:pt x="340" y="68"/>
                </a:moveTo>
                <a:cubicBezTo>
                  <a:pt x="341" y="68"/>
                  <a:pt x="341" y="68"/>
                  <a:pt x="341" y="68"/>
                </a:cubicBezTo>
                <a:cubicBezTo>
                  <a:pt x="340" y="68"/>
                  <a:pt x="339" y="69"/>
                  <a:pt x="338" y="68"/>
                </a:cubicBezTo>
                <a:cubicBezTo>
                  <a:pt x="339" y="67"/>
                  <a:pt x="340" y="68"/>
                  <a:pt x="340" y="68"/>
                </a:cubicBezTo>
                <a:close/>
                <a:moveTo>
                  <a:pt x="338" y="69"/>
                </a:moveTo>
                <a:cubicBezTo>
                  <a:pt x="339" y="69"/>
                  <a:pt x="338" y="69"/>
                  <a:pt x="337" y="69"/>
                </a:cubicBezTo>
                <a:cubicBezTo>
                  <a:pt x="338" y="69"/>
                  <a:pt x="338" y="69"/>
                  <a:pt x="338" y="69"/>
                </a:cubicBezTo>
                <a:close/>
                <a:moveTo>
                  <a:pt x="336" y="73"/>
                </a:moveTo>
                <a:cubicBezTo>
                  <a:pt x="336" y="74"/>
                  <a:pt x="335" y="74"/>
                  <a:pt x="334" y="73"/>
                </a:cubicBezTo>
                <a:cubicBezTo>
                  <a:pt x="334" y="73"/>
                  <a:pt x="335" y="73"/>
                  <a:pt x="335" y="72"/>
                </a:cubicBezTo>
                <a:cubicBezTo>
                  <a:pt x="335" y="72"/>
                  <a:pt x="336" y="72"/>
                  <a:pt x="336" y="73"/>
                </a:cubicBezTo>
                <a:close/>
                <a:moveTo>
                  <a:pt x="332" y="73"/>
                </a:moveTo>
                <a:cubicBezTo>
                  <a:pt x="332" y="73"/>
                  <a:pt x="332" y="73"/>
                  <a:pt x="332" y="73"/>
                </a:cubicBezTo>
                <a:close/>
                <a:moveTo>
                  <a:pt x="331" y="73"/>
                </a:moveTo>
                <a:cubicBezTo>
                  <a:pt x="330" y="73"/>
                  <a:pt x="328" y="74"/>
                  <a:pt x="328" y="74"/>
                </a:cubicBezTo>
                <a:cubicBezTo>
                  <a:pt x="327" y="74"/>
                  <a:pt x="328" y="74"/>
                  <a:pt x="327" y="74"/>
                </a:cubicBezTo>
                <a:cubicBezTo>
                  <a:pt x="327" y="75"/>
                  <a:pt x="327" y="74"/>
                  <a:pt x="326" y="74"/>
                </a:cubicBezTo>
                <a:cubicBezTo>
                  <a:pt x="326" y="74"/>
                  <a:pt x="325" y="74"/>
                  <a:pt x="324" y="73"/>
                </a:cubicBezTo>
                <a:cubicBezTo>
                  <a:pt x="325" y="73"/>
                  <a:pt x="326" y="73"/>
                  <a:pt x="326" y="73"/>
                </a:cubicBezTo>
                <a:cubicBezTo>
                  <a:pt x="327" y="72"/>
                  <a:pt x="328" y="74"/>
                  <a:pt x="329" y="73"/>
                </a:cubicBezTo>
                <a:cubicBezTo>
                  <a:pt x="329" y="73"/>
                  <a:pt x="330" y="73"/>
                  <a:pt x="331" y="73"/>
                </a:cubicBezTo>
                <a:close/>
                <a:moveTo>
                  <a:pt x="324" y="73"/>
                </a:moveTo>
                <a:cubicBezTo>
                  <a:pt x="324" y="74"/>
                  <a:pt x="324" y="74"/>
                  <a:pt x="324" y="74"/>
                </a:cubicBezTo>
                <a:cubicBezTo>
                  <a:pt x="323" y="75"/>
                  <a:pt x="323" y="74"/>
                  <a:pt x="322" y="75"/>
                </a:cubicBezTo>
                <a:cubicBezTo>
                  <a:pt x="321" y="74"/>
                  <a:pt x="322" y="74"/>
                  <a:pt x="322" y="74"/>
                </a:cubicBezTo>
                <a:cubicBezTo>
                  <a:pt x="320" y="74"/>
                  <a:pt x="317" y="75"/>
                  <a:pt x="315" y="75"/>
                </a:cubicBezTo>
                <a:cubicBezTo>
                  <a:pt x="315" y="74"/>
                  <a:pt x="315" y="75"/>
                  <a:pt x="315" y="74"/>
                </a:cubicBezTo>
                <a:cubicBezTo>
                  <a:pt x="315" y="73"/>
                  <a:pt x="316" y="73"/>
                  <a:pt x="317" y="74"/>
                </a:cubicBezTo>
                <a:cubicBezTo>
                  <a:pt x="318" y="73"/>
                  <a:pt x="319" y="73"/>
                  <a:pt x="319" y="72"/>
                </a:cubicBezTo>
                <a:cubicBezTo>
                  <a:pt x="320" y="73"/>
                  <a:pt x="320" y="73"/>
                  <a:pt x="321" y="73"/>
                </a:cubicBezTo>
                <a:cubicBezTo>
                  <a:pt x="321" y="73"/>
                  <a:pt x="321" y="73"/>
                  <a:pt x="322" y="73"/>
                </a:cubicBezTo>
                <a:cubicBezTo>
                  <a:pt x="323" y="73"/>
                  <a:pt x="323" y="73"/>
                  <a:pt x="324" y="73"/>
                </a:cubicBezTo>
                <a:close/>
                <a:moveTo>
                  <a:pt x="299" y="40"/>
                </a:moveTo>
                <a:cubicBezTo>
                  <a:pt x="299" y="40"/>
                  <a:pt x="299" y="40"/>
                  <a:pt x="299" y="40"/>
                </a:cubicBezTo>
                <a:close/>
                <a:moveTo>
                  <a:pt x="314" y="77"/>
                </a:moveTo>
                <a:cubicBezTo>
                  <a:pt x="313" y="78"/>
                  <a:pt x="312" y="78"/>
                  <a:pt x="311" y="78"/>
                </a:cubicBezTo>
                <a:cubicBezTo>
                  <a:pt x="311" y="77"/>
                  <a:pt x="313" y="78"/>
                  <a:pt x="314" y="77"/>
                </a:cubicBezTo>
                <a:close/>
                <a:moveTo>
                  <a:pt x="293" y="40"/>
                </a:moveTo>
                <a:cubicBezTo>
                  <a:pt x="293" y="41"/>
                  <a:pt x="293" y="41"/>
                  <a:pt x="293" y="41"/>
                </a:cubicBezTo>
                <a:cubicBezTo>
                  <a:pt x="292" y="40"/>
                  <a:pt x="293" y="40"/>
                  <a:pt x="293" y="40"/>
                </a:cubicBezTo>
                <a:close/>
                <a:moveTo>
                  <a:pt x="291" y="41"/>
                </a:moveTo>
                <a:cubicBezTo>
                  <a:pt x="291" y="41"/>
                  <a:pt x="291" y="41"/>
                  <a:pt x="291" y="41"/>
                </a:cubicBezTo>
                <a:cubicBezTo>
                  <a:pt x="291" y="41"/>
                  <a:pt x="291" y="41"/>
                  <a:pt x="291" y="41"/>
                </a:cubicBezTo>
                <a:close/>
                <a:moveTo>
                  <a:pt x="310" y="78"/>
                </a:moveTo>
                <a:cubicBezTo>
                  <a:pt x="310" y="78"/>
                  <a:pt x="310" y="78"/>
                  <a:pt x="310" y="78"/>
                </a:cubicBezTo>
                <a:cubicBezTo>
                  <a:pt x="310" y="78"/>
                  <a:pt x="310" y="78"/>
                  <a:pt x="310" y="78"/>
                </a:cubicBezTo>
                <a:close/>
                <a:moveTo>
                  <a:pt x="310" y="78"/>
                </a:moveTo>
                <a:cubicBezTo>
                  <a:pt x="310" y="78"/>
                  <a:pt x="309" y="79"/>
                  <a:pt x="308" y="79"/>
                </a:cubicBezTo>
                <a:cubicBezTo>
                  <a:pt x="308" y="78"/>
                  <a:pt x="308" y="79"/>
                  <a:pt x="307" y="78"/>
                </a:cubicBezTo>
                <a:cubicBezTo>
                  <a:pt x="307" y="79"/>
                  <a:pt x="306" y="78"/>
                  <a:pt x="306" y="78"/>
                </a:cubicBezTo>
                <a:cubicBezTo>
                  <a:pt x="305" y="78"/>
                  <a:pt x="306" y="78"/>
                  <a:pt x="305" y="78"/>
                </a:cubicBezTo>
                <a:cubicBezTo>
                  <a:pt x="306" y="77"/>
                  <a:pt x="306" y="77"/>
                  <a:pt x="306" y="77"/>
                </a:cubicBezTo>
                <a:cubicBezTo>
                  <a:pt x="307" y="78"/>
                  <a:pt x="308" y="78"/>
                  <a:pt x="310" y="78"/>
                </a:cubicBezTo>
                <a:close/>
                <a:moveTo>
                  <a:pt x="304" y="76"/>
                </a:moveTo>
                <a:cubicBezTo>
                  <a:pt x="304" y="76"/>
                  <a:pt x="304" y="76"/>
                  <a:pt x="304" y="76"/>
                </a:cubicBezTo>
                <a:cubicBezTo>
                  <a:pt x="304" y="76"/>
                  <a:pt x="304" y="76"/>
                  <a:pt x="304" y="76"/>
                </a:cubicBezTo>
                <a:cubicBezTo>
                  <a:pt x="304" y="76"/>
                  <a:pt x="304" y="76"/>
                  <a:pt x="304" y="76"/>
                </a:cubicBezTo>
                <a:cubicBezTo>
                  <a:pt x="304" y="76"/>
                  <a:pt x="304" y="76"/>
                  <a:pt x="304" y="76"/>
                </a:cubicBezTo>
                <a:close/>
                <a:moveTo>
                  <a:pt x="303" y="76"/>
                </a:moveTo>
                <a:cubicBezTo>
                  <a:pt x="303" y="77"/>
                  <a:pt x="302" y="76"/>
                  <a:pt x="302" y="77"/>
                </a:cubicBezTo>
                <a:cubicBezTo>
                  <a:pt x="302" y="78"/>
                  <a:pt x="303" y="77"/>
                  <a:pt x="303" y="78"/>
                </a:cubicBezTo>
                <a:cubicBezTo>
                  <a:pt x="301" y="78"/>
                  <a:pt x="301" y="77"/>
                  <a:pt x="300" y="76"/>
                </a:cubicBezTo>
                <a:cubicBezTo>
                  <a:pt x="301" y="75"/>
                  <a:pt x="301" y="76"/>
                  <a:pt x="302" y="76"/>
                </a:cubicBezTo>
                <a:cubicBezTo>
                  <a:pt x="302" y="76"/>
                  <a:pt x="303" y="76"/>
                  <a:pt x="303" y="76"/>
                </a:cubicBezTo>
                <a:close/>
                <a:moveTo>
                  <a:pt x="299" y="73"/>
                </a:moveTo>
                <a:cubicBezTo>
                  <a:pt x="299" y="73"/>
                  <a:pt x="299" y="73"/>
                  <a:pt x="300" y="74"/>
                </a:cubicBezTo>
                <a:cubicBezTo>
                  <a:pt x="299" y="74"/>
                  <a:pt x="299" y="73"/>
                  <a:pt x="299" y="73"/>
                </a:cubicBezTo>
                <a:close/>
                <a:moveTo>
                  <a:pt x="283" y="42"/>
                </a:moveTo>
                <a:cubicBezTo>
                  <a:pt x="283" y="43"/>
                  <a:pt x="283" y="43"/>
                  <a:pt x="282" y="43"/>
                </a:cubicBezTo>
                <a:cubicBezTo>
                  <a:pt x="281" y="43"/>
                  <a:pt x="281" y="43"/>
                  <a:pt x="280" y="43"/>
                </a:cubicBezTo>
                <a:cubicBezTo>
                  <a:pt x="280" y="43"/>
                  <a:pt x="280" y="43"/>
                  <a:pt x="280" y="42"/>
                </a:cubicBezTo>
                <a:cubicBezTo>
                  <a:pt x="281" y="42"/>
                  <a:pt x="282" y="42"/>
                  <a:pt x="283" y="42"/>
                </a:cubicBezTo>
                <a:close/>
                <a:moveTo>
                  <a:pt x="299" y="73"/>
                </a:moveTo>
                <a:cubicBezTo>
                  <a:pt x="299" y="74"/>
                  <a:pt x="298" y="74"/>
                  <a:pt x="298" y="74"/>
                </a:cubicBezTo>
                <a:cubicBezTo>
                  <a:pt x="298" y="73"/>
                  <a:pt x="297" y="74"/>
                  <a:pt x="297" y="74"/>
                </a:cubicBezTo>
                <a:cubicBezTo>
                  <a:pt x="298" y="73"/>
                  <a:pt x="298" y="73"/>
                  <a:pt x="299" y="73"/>
                </a:cubicBezTo>
                <a:close/>
                <a:moveTo>
                  <a:pt x="301" y="78"/>
                </a:moveTo>
                <a:cubicBezTo>
                  <a:pt x="302" y="79"/>
                  <a:pt x="300" y="78"/>
                  <a:pt x="301" y="78"/>
                </a:cubicBezTo>
                <a:close/>
                <a:moveTo>
                  <a:pt x="300" y="77"/>
                </a:moveTo>
                <a:cubicBezTo>
                  <a:pt x="300" y="77"/>
                  <a:pt x="300" y="78"/>
                  <a:pt x="300" y="77"/>
                </a:cubicBezTo>
                <a:cubicBezTo>
                  <a:pt x="300" y="77"/>
                  <a:pt x="300" y="77"/>
                  <a:pt x="300" y="77"/>
                </a:cubicBezTo>
                <a:close/>
                <a:moveTo>
                  <a:pt x="300" y="78"/>
                </a:moveTo>
                <a:cubicBezTo>
                  <a:pt x="300" y="78"/>
                  <a:pt x="300" y="78"/>
                  <a:pt x="300" y="78"/>
                </a:cubicBezTo>
                <a:close/>
                <a:moveTo>
                  <a:pt x="298" y="76"/>
                </a:moveTo>
                <a:cubicBezTo>
                  <a:pt x="298" y="76"/>
                  <a:pt x="298" y="76"/>
                  <a:pt x="298" y="76"/>
                </a:cubicBezTo>
                <a:cubicBezTo>
                  <a:pt x="298" y="77"/>
                  <a:pt x="297" y="76"/>
                  <a:pt x="298" y="76"/>
                </a:cubicBezTo>
                <a:close/>
                <a:moveTo>
                  <a:pt x="250" y="79"/>
                </a:moveTo>
                <a:cubicBezTo>
                  <a:pt x="251" y="79"/>
                  <a:pt x="251" y="79"/>
                  <a:pt x="251" y="78"/>
                </a:cubicBezTo>
                <a:cubicBezTo>
                  <a:pt x="252" y="79"/>
                  <a:pt x="253" y="79"/>
                  <a:pt x="255" y="78"/>
                </a:cubicBezTo>
                <a:cubicBezTo>
                  <a:pt x="255" y="76"/>
                  <a:pt x="259" y="75"/>
                  <a:pt x="261" y="75"/>
                </a:cubicBezTo>
                <a:cubicBezTo>
                  <a:pt x="261" y="76"/>
                  <a:pt x="261" y="77"/>
                  <a:pt x="262" y="76"/>
                </a:cubicBezTo>
                <a:cubicBezTo>
                  <a:pt x="263" y="76"/>
                  <a:pt x="262" y="76"/>
                  <a:pt x="262" y="75"/>
                </a:cubicBezTo>
                <a:cubicBezTo>
                  <a:pt x="263" y="75"/>
                  <a:pt x="263" y="75"/>
                  <a:pt x="264" y="76"/>
                </a:cubicBezTo>
                <a:cubicBezTo>
                  <a:pt x="264" y="76"/>
                  <a:pt x="264" y="75"/>
                  <a:pt x="265" y="75"/>
                </a:cubicBezTo>
                <a:cubicBezTo>
                  <a:pt x="265" y="76"/>
                  <a:pt x="267" y="76"/>
                  <a:pt x="267" y="75"/>
                </a:cubicBezTo>
                <a:cubicBezTo>
                  <a:pt x="274" y="74"/>
                  <a:pt x="281" y="74"/>
                  <a:pt x="288" y="74"/>
                </a:cubicBezTo>
                <a:cubicBezTo>
                  <a:pt x="289" y="75"/>
                  <a:pt x="291" y="74"/>
                  <a:pt x="292" y="73"/>
                </a:cubicBezTo>
                <a:cubicBezTo>
                  <a:pt x="293" y="74"/>
                  <a:pt x="295" y="73"/>
                  <a:pt x="296" y="74"/>
                </a:cubicBezTo>
                <a:cubicBezTo>
                  <a:pt x="296" y="74"/>
                  <a:pt x="296" y="74"/>
                  <a:pt x="296" y="74"/>
                </a:cubicBezTo>
                <a:cubicBezTo>
                  <a:pt x="296" y="74"/>
                  <a:pt x="296" y="74"/>
                  <a:pt x="295" y="74"/>
                </a:cubicBezTo>
                <a:cubicBezTo>
                  <a:pt x="295" y="75"/>
                  <a:pt x="296" y="75"/>
                  <a:pt x="296" y="75"/>
                </a:cubicBezTo>
                <a:cubicBezTo>
                  <a:pt x="295" y="77"/>
                  <a:pt x="293" y="76"/>
                  <a:pt x="292" y="77"/>
                </a:cubicBezTo>
                <a:cubicBezTo>
                  <a:pt x="291" y="77"/>
                  <a:pt x="292" y="77"/>
                  <a:pt x="293" y="77"/>
                </a:cubicBezTo>
                <a:cubicBezTo>
                  <a:pt x="294" y="76"/>
                  <a:pt x="295" y="78"/>
                  <a:pt x="296" y="77"/>
                </a:cubicBezTo>
                <a:cubicBezTo>
                  <a:pt x="297" y="77"/>
                  <a:pt x="298" y="76"/>
                  <a:pt x="299" y="77"/>
                </a:cubicBezTo>
                <a:cubicBezTo>
                  <a:pt x="298" y="77"/>
                  <a:pt x="297" y="78"/>
                  <a:pt x="296" y="78"/>
                </a:cubicBezTo>
                <a:cubicBezTo>
                  <a:pt x="297" y="78"/>
                  <a:pt x="298" y="78"/>
                  <a:pt x="299" y="78"/>
                </a:cubicBezTo>
                <a:cubicBezTo>
                  <a:pt x="298" y="79"/>
                  <a:pt x="298" y="80"/>
                  <a:pt x="297" y="80"/>
                </a:cubicBezTo>
                <a:cubicBezTo>
                  <a:pt x="296" y="79"/>
                  <a:pt x="295" y="79"/>
                  <a:pt x="294" y="80"/>
                </a:cubicBezTo>
                <a:cubicBezTo>
                  <a:pt x="294" y="79"/>
                  <a:pt x="294" y="79"/>
                  <a:pt x="294" y="79"/>
                </a:cubicBezTo>
                <a:cubicBezTo>
                  <a:pt x="293" y="79"/>
                  <a:pt x="293" y="79"/>
                  <a:pt x="293" y="80"/>
                </a:cubicBezTo>
                <a:cubicBezTo>
                  <a:pt x="292" y="80"/>
                  <a:pt x="292" y="79"/>
                  <a:pt x="292" y="79"/>
                </a:cubicBezTo>
                <a:cubicBezTo>
                  <a:pt x="291" y="79"/>
                  <a:pt x="291" y="79"/>
                  <a:pt x="291" y="79"/>
                </a:cubicBezTo>
                <a:cubicBezTo>
                  <a:pt x="291" y="80"/>
                  <a:pt x="291" y="79"/>
                  <a:pt x="291" y="79"/>
                </a:cubicBezTo>
                <a:cubicBezTo>
                  <a:pt x="290" y="79"/>
                  <a:pt x="290" y="79"/>
                  <a:pt x="289" y="79"/>
                </a:cubicBezTo>
                <a:cubicBezTo>
                  <a:pt x="289" y="79"/>
                  <a:pt x="289" y="79"/>
                  <a:pt x="289" y="80"/>
                </a:cubicBezTo>
                <a:cubicBezTo>
                  <a:pt x="289" y="80"/>
                  <a:pt x="288" y="80"/>
                  <a:pt x="288" y="80"/>
                </a:cubicBezTo>
                <a:cubicBezTo>
                  <a:pt x="288" y="79"/>
                  <a:pt x="287" y="80"/>
                  <a:pt x="286" y="80"/>
                </a:cubicBezTo>
                <a:cubicBezTo>
                  <a:pt x="286" y="79"/>
                  <a:pt x="286" y="79"/>
                  <a:pt x="285" y="79"/>
                </a:cubicBezTo>
                <a:cubicBezTo>
                  <a:pt x="285" y="80"/>
                  <a:pt x="286" y="80"/>
                  <a:pt x="285" y="80"/>
                </a:cubicBezTo>
                <a:cubicBezTo>
                  <a:pt x="284" y="80"/>
                  <a:pt x="283" y="79"/>
                  <a:pt x="282" y="79"/>
                </a:cubicBezTo>
                <a:cubicBezTo>
                  <a:pt x="281" y="80"/>
                  <a:pt x="282" y="80"/>
                  <a:pt x="282" y="81"/>
                </a:cubicBezTo>
                <a:cubicBezTo>
                  <a:pt x="280" y="81"/>
                  <a:pt x="280" y="80"/>
                  <a:pt x="279" y="81"/>
                </a:cubicBezTo>
                <a:cubicBezTo>
                  <a:pt x="278" y="81"/>
                  <a:pt x="278" y="80"/>
                  <a:pt x="278" y="80"/>
                </a:cubicBezTo>
                <a:cubicBezTo>
                  <a:pt x="277" y="80"/>
                  <a:pt x="278" y="81"/>
                  <a:pt x="277" y="81"/>
                </a:cubicBezTo>
                <a:cubicBezTo>
                  <a:pt x="276" y="80"/>
                  <a:pt x="274" y="82"/>
                  <a:pt x="273" y="81"/>
                </a:cubicBezTo>
                <a:cubicBezTo>
                  <a:pt x="271" y="81"/>
                  <a:pt x="268" y="81"/>
                  <a:pt x="266" y="82"/>
                </a:cubicBezTo>
                <a:cubicBezTo>
                  <a:pt x="266" y="82"/>
                  <a:pt x="265" y="82"/>
                  <a:pt x="265" y="81"/>
                </a:cubicBezTo>
                <a:cubicBezTo>
                  <a:pt x="264" y="83"/>
                  <a:pt x="262" y="81"/>
                  <a:pt x="261" y="81"/>
                </a:cubicBezTo>
                <a:cubicBezTo>
                  <a:pt x="260" y="81"/>
                  <a:pt x="260" y="81"/>
                  <a:pt x="260" y="80"/>
                </a:cubicBezTo>
                <a:cubicBezTo>
                  <a:pt x="260" y="80"/>
                  <a:pt x="259" y="81"/>
                  <a:pt x="259" y="81"/>
                </a:cubicBezTo>
                <a:cubicBezTo>
                  <a:pt x="259" y="81"/>
                  <a:pt x="260" y="81"/>
                  <a:pt x="260" y="82"/>
                </a:cubicBezTo>
                <a:cubicBezTo>
                  <a:pt x="259" y="82"/>
                  <a:pt x="259" y="83"/>
                  <a:pt x="259" y="83"/>
                </a:cubicBezTo>
                <a:cubicBezTo>
                  <a:pt x="259" y="84"/>
                  <a:pt x="259" y="84"/>
                  <a:pt x="258" y="84"/>
                </a:cubicBezTo>
                <a:cubicBezTo>
                  <a:pt x="257" y="84"/>
                  <a:pt x="256" y="85"/>
                  <a:pt x="255" y="84"/>
                </a:cubicBezTo>
                <a:cubicBezTo>
                  <a:pt x="256" y="83"/>
                  <a:pt x="258" y="83"/>
                  <a:pt x="258" y="83"/>
                </a:cubicBezTo>
                <a:cubicBezTo>
                  <a:pt x="257" y="82"/>
                  <a:pt x="257" y="82"/>
                  <a:pt x="256" y="81"/>
                </a:cubicBezTo>
                <a:cubicBezTo>
                  <a:pt x="256" y="82"/>
                  <a:pt x="256" y="82"/>
                  <a:pt x="256" y="82"/>
                </a:cubicBezTo>
                <a:cubicBezTo>
                  <a:pt x="255" y="82"/>
                  <a:pt x="255" y="82"/>
                  <a:pt x="254" y="81"/>
                </a:cubicBezTo>
                <a:cubicBezTo>
                  <a:pt x="254" y="82"/>
                  <a:pt x="254" y="82"/>
                  <a:pt x="253" y="82"/>
                </a:cubicBezTo>
                <a:cubicBezTo>
                  <a:pt x="253" y="82"/>
                  <a:pt x="252" y="82"/>
                  <a:pt x="252" y="82"/>
                </a:cubicBezTo>
                <a:cubicBezTo>
                  <a:pt x="251" y="83"/>
                  <a:pt x="249" y="81"/>
                  <a:pt x="248" y="82"/>
                </a:cubicBezTo>
                <a:cubicBezTo>
                  <a:pt x="247" y="81"/>
                  <a:pt x="249" y="80"/>
                  <a:pt x="250" y="80"/>
                </a:cubicBezTo>
                <a:cubicBezTo>
                  <a:pt x="250" y="80"/>
                  <a:pt x="250" y="80"/>
                  <a:pt x="250" y="80"/>
                </a:cubicBezTo>
                <a:cubicBezTo>
                  <a:pt x="250" y="81"/>
                  <a:pt x="250" y="81"/>
                  <a:pt x="250" y="81"/>
                </a:cubicBezTo>
                <a:cubicBezTo>
                  <a:pt x="251" y="80"/>
                  <a:pt x="250" y="80"/>
                  <a:pt x="250" y="79"/>
                </a:cubicBezTo>
                <a:close/>
                <a:moveTo>
                  <a:pt x="299" y="78"/>
                </a:moveTo>
                <a:cubicBezTo>
                  <a:pt x="299" y="78"/>
                  <a:pt x="299" y="79"/>
                  <a:pt x="299" y="78"/>
                </a:cubicBezTo>
                <a:close/>
                <a:moveTo>
                  <a:pt x="280" y="41"/>
                </a:moveTo>
                <a:cubicBezTo>
                  <a:pt x="280" y="42"/>
                  <a:pt x="280" y="42"/>
                  <a:pt x="280" y="42"/>
                </a:cubicBezTo>
                <a:cubicBezTo>
                  <a:pt x="280" y="42"/>
                  <a:pt x="280" y="42"/>
                  <a:pt x="279" y="42"/>
                </a:cubicBezTo>
                <a:cubicBezTo>
                  <a:pt x="279" y="42"/>
                  <a:pt x="279" y="42"/>
                  <a:pt x="279" y="42"/>
                </a:cubicBezTo>
                <a:cubicBezTo>
                  <a:pt x="279" y="42"/>
                  <a:pt x="280" y="42"/>
                  <a:pt x="280" y="41"/>
                </a:cubicBezTo>
                <a:close/>
                <a:moveTo>
                  <a:pt x="288" y="61"/>
                </a:moveTo>
                <a:cubicBezTo>
                  <a:pt x="288" y="62"/>
                  <a:pt x="288" y="62"/>
                  <a:pt x="288" y="63"/>
                </a:cubicBezTo>
                <a:cubicBezTo>
                  <a:pt x="288" y="63"/>
                  <a:pt x="288" y="62"/>
                  <a:pt x="287" y="62"/>
                </a:cubicBezTo>
                <a:cubicBezTo>
                  <a:pt x="287" y="62"/>
                  <a:pt x="288" y="62"/>
                  <a:pt x="287" y="62"/>
                </a:cubicBezTo>
                <a:cubicBezTo>
                  <a:pt x="287" y="62"/>
                  <a:pt x="288" y="62"/>
                  <a:pt x="288" y="61"/>
                </a:cubicBezTo>
                <a:close/>
                <a:moveTo>
                  <a:pt x="282" y="63"/>
                </a:moveTo>
                <a:cubicBezTo>
                  <a:pt x="282" y="63"/>
                  <a:pt x="282" y="63"/>
                  <a:pt x="282" y="62"/>
                </a:cubicBezTo>
                <a:cubicBezTo>
                  <a:pt x="282" y="62"/>
                  <a:pt x="282" y="62"/>
                  <a:pt x="282" y="63"/>
                </a:cubicBezTo>
                <a:close/>
                <a:moveTo>
                  <a:pt x="299" y="102"/>
                </a:moveTo>
                <a:cubicBezTo>
                  <a:pt x="299" y="102"/>
                  <a:pt x="299" y="102"/>
                  <a:pt x="299" y="102"/>
                </a:cubicBezTo>
                <a:close/>
                <a:moveTo>
                  <a:pt x="277" y="63"/>
                </a:moveTo>
                <a:cubicBezTo>
                  <a:pt x="277" y="63"/>
                  <a:pt x="276" y="63"/>
                  <a:pt x="277" y="63"/>
                </a:cubicBezTo>
                <a:close/>
                <a:moveTo>
                  <a:pt x="283" y="80"/>
                </a:moveTo>
                <a:cubicBezTo>
                  <a:pt x="283" y="80"/>
                  <a:pt x="282" y="80"/>
                  <a:pt x="282" y="80"/>
                </a:cubicBezTo>
                <a:cubicBezTo>
                  <a:pt x="282" y="79"/>
                  <a:pt x="283" y="80"/>
                  <a:pt x="283" y="80"/>
                </a:cubicBezTo>
                <a:close/>
                <a:moveTo>
                  <a:pt x="276" y="69"/>
                </a:moveTo>
                <a:cubicBezTo>
                  <a:pt x="276" y="69"/>
                  <a:pt x="276" y="69"/>
                  <a:pt x="276" y="70"/>
                </a:cubicBezTo>
                <a:cubicBezTo>
                  <a:pt x="275" y="70"/>
                  <a:pt x="275" y="69"/>
                  <a:pt x="274" y="70"/>
                </a:cubicBezTo>
                <a:cubicBezTo>
                  <a:pt x="274" y="69"/>
                  <a:pt x="275" y="69"/>
                  <a:pt x="276" y="69"/>
                </a:cubicBezTo>
                <a:close/>
                <a:moveTo>
                  <a:pt x="273" y="70"/>
                </a:moveTo>
                <a:cubicBezTo>
                  <a:pt x="273" y="70"/>
                  <a:pt x="272" y="70"/>
                  <a:pt x="272" y="70"/>
                </a:cubicBezTo>
                <a:cubicBezTo>
                  <a:pt x="271" y="70"/>
                  <a:pt x="271" y="71"/>
                  <a:pt x="271" y="71"/>
                </a:cubicBezTo>
                <a:cubicBezTo>
                  <a:pt x="271" y="72"/>
                  <a:pt x="270" y="70"/>
                  <a:pt x="270" y="70"/>
                </a:cubicBezTo>
                <a:cubicBezTo>
                  <a:pt x="270" y="70"/>
                  <a:pt x="270" y="69"/>
                  <a:pt x="270" y="69"/>
                </a:cubicBezTo>
                <a:cubicBezTo>
                  <a:pt x="270" y="69"/>
                  <a:pt x="271" y="70"/>
                  <a:pt x="272" y="69"/>
                </a:cubicBezTo>
                <a:cubicBezTo>
                  <a:pt x="272" y="70"/>
                  <a:pt x="273" y="69"/>
                  <a:pt x="273" y="70"/>
                </a:cubicBezTo>
                <a:close/>
                <a:moveTo>
                  <a:pt x="273" y="71"/>
                </a:moveTo>
                <a:cubicBezTo>
                  <a:pt x="273" y="71"/>
                  <a:pt x="272" y="71"/>
                  <a:pt x="272" y="71"/>
                </a:cubicBezTo>
                <a:cubicBezTo>
                  <a:pt x="272" y="71"/>
                  <a:pt x="272" y="71"/>
                  <a:pt x="273" y="71"/>
                </a:cubicBezTo>
                <a:close/>
                <a:moveTo>
                  <a:pt x="269" y="71"/>
                </a:moveTo>
                <a:cubicBezTo>
                  <a:pt x="269" y="71"/>
                  <a:pt x="269" y="71"/>
                  <a:pt x="269" y="71"/>
                </a:cubicBezTo>
                <a:cubicBezTo>
                  <a:pt x="269" y="71"/>
                  <a:pt x="268" y="71"/>
                  <a:pt x="268" y="71"/>
                </a:cubicBezTo>
                <a:cubicBezTo>
                  <a:pt x="268" y="70"/>
                  <a:pt x="268" y="70"/>
                  <a:pt x="268" y="70"/>
                </a:cubicBezTo>
                <a:cubicBezTo>
                  <a:pt x="269" y="70"/>
                  <a:pt x="269" y="71"/>
                  <a:pt x="269" y="71"/>
                </a:cubicBezTo>
                <a:close/>
                <a:moveTo>
                  <a:pt x="268" y="71"/>
                </a:moveTo>
                <a:cubicBezTo>
                  <a:pt x="266" y="72"/>
                  <a:pt x="265" y="72"/>
                  <a:pt x="264" y="71"/>
                </a:cubicBezTo>
                <a:cubicBezTo>
                  <a:pt x="265" y="71"/>
                  <a:pt x="267" y="70"/>
                  <a:pt x="268" y="71"/>
                </a:cubicBezTo>
                <a:close/>
                <a:moveTo>
                  <a:pt x="259" y="69"/>
                </a:moveTo>
                <a:cubicBezTo>
                  <a:pt x="258" y="69"/>
                  <a:pt x="259" y="68"/>
                  <a:pt x="259" y="68"/>
                </a:cubicBezTo>
                <a:cubicBezTo>
                  <a:pt x="259" y="68"/>
                  <a:pt x="259" y="69"/>
                  <a:pt x="259" y="69"/>
                </a:cubicBezTo>
                <a:close/>
                <a:moveTo>
                  <a:pt x="262" y="75"/>
                </a:moveTo>
                <a:cubicBezTo>
                  <a:pt x="262" y="76"/>
                  <a:pt x="262" y="75"/>
                  <a:pt x="261" y="76"/>
                </a:cubicBezTo>
                <a:cubicBezTo>
                  <a:pt x="261" y="75"/>
                  <a:pt x="262" y="75"/>
                  <a:pt x="262" y="75"/>
                </a:cubicBezTo>
                <a:close/>
                <a:moveTo>
                  <a:pt x="265" y="84"/>
                </a:moveTo>
                <a:cubicBezTo>
                  <a:pt x="265" y="84"/>
                  <a:pt x="264" y="84"/>
                  <a:pt x="263" y="85"/>
                </a:cubicBezTo>
                <a:cubicBezTo>
                  <a:pt x="263" y="84"/>
                  <a:pt x="262" y="84"/>
                  <a:pt x="262" y="84"/>
                </a:cubicBezTo>
                <a:cubicBezTo>
                  <a:pt x="262" y="82"/>
                  <a:pt x="264" y="82"/>
                  <a:pt x="265" y="83"/>
                </a:cubicBezTo>
                <a:cubicBezTo>
                  <a:pt x="265" y="83"/>
                  <a:pt x="265" y="84"/>
                  <a:pt x="265" y="84"/>
                </a:cubicBezTo>
                <a:close/>
                <a:moveTo>
                  <a:pt x="241" y="67"/>
                </a:moveTo>
                <a:cubicBezTo>
                  <a:pt x="241" y="67"/>
                  <a:pt x="241" y="67"/>
                  <a:pt x="241" y="67"/>
                </a:cubicBezTo>
                <a:cubicBezTo>
                  <a:pt x="241" y="67"/>
                  <a:pt x="241" y="67"/>
                  <a:pt x="241" y="67"/>
                </a:cubicBezTo>
                <a:cubicBezTo>
                  <a:pt x="241" y="67"/>
                  <a:pt x="241" y="67"/>
                  <a:pt x="241" y="67"/>
                </a:cubicBezTo>
                <a:cubicBezTo>
                  <a:pt x="241" y="67"/>
                  <a:pt x="241" y="67"/>
                  <a:pt x="241" y="67"/>
                </a:cubicBezTo>
                <a:close/>
                <a:moveTo>
                  <a:pt x="240" y="67"/>
                </a:moveTo>
                <a:cubicBezTo>
                  <a:pt x="240" y="67"/>
                  <a:pt x="240" y="67"/>
                  <a:pt x="240" y="67"/>
                </a:cubicBezTo>
                <a:cubicBezTo>
                  <a:pt x="240" y="67"/>
                  <a:pt x="240" y="67"/>
                  <a:pt x="240" y="67"/>
                </a:cubicBezTo>
                <a:close/>
                <a:moveTo>
                  <a:pt x="235" y="65"/>
                </a:moveTo>
                <a:cubicBezTo>
                  <a:pt x="236" y="65"/>
                  <a:pt x="234" y="66"/>
                  <a:pt x="234" y="65"/>
                </a:cubicBezTo>
                <a:cubicBezTo>
                  <a:pt x="235" y="65"/>
                  <a:pt x="235" y="65"/>
                  <a:pt x="235" y="65"/>
                </a:cubicBezTo>
                <a:cubicBezTo>
                  <a:pt x="235" y="65"/>
                  <a:pt x="235" y="65"/>
                  <a:pt x="235" y="65"/>
                </a:cubicBezTo>
                <a:close/>
                <a:moveTo>
                  <a:pt x="232" y="65"/>
                </a:moveTo>
                <a:cubicBezTo>
                  <a:pt x="233" y="65"/>
                  <a:pt x="232" y="65"/>
                  <a:pt x="233" y="65"/>
                </a:cubicBezTo>
                <a:cubicBezTo>
                  <a:pt x="232" y="65"/>
                  <a:pt x="232" y="66"/>
                  <a:pt x="232" y="65"/>
                </a:cubicBezTo>
                <a:cubicBezTo>
                  <a:pt x="232" y="65"/>
                  <a:pt x="232" y="65"/>
                  <a:pt x="232" y="65"/>
                </a:cubicBezTo>
                <a:close/>
                <a:moveTo>
                  <a:pt x="237" y="84"/>
                </a:moveTo>
                <a:cubicBezTo>
                  <a:pt x="236" y="85"/>
                  <a:pt x="236" y="84"/>
                  <a:pt x="236" y="84"/>
                </a:cubicBezTo>
                <a:cubicBezTo>
                  <a:pt x="236" y="84"/>
                  <a:pt x="236" y="84"/>
                  <a:pt x="237" y="84"/>
                </a:cubicBezTo>
                <a:close/>
                <a:moveTo>
                  <a:pt x="222" y="65"/>
                </a:moveTo>
                <a:cubicBezTo>
                  <a:pt x="222" y="64"/>
                  <a:pt x="221" y="65"/>
                  <a:pt x="222" y="65"/>
                </a:cubicBezTo>
                <a:close/>
                <a:moveTo>
                  <a:pt x="222" y="65"/>
                </a:moveTo>
                <a:cubicBezTo>
                  <a:pt x="223" y="65"/>
                  <a:pt x="222" y="66"/>
                  <a:pt x="222" y="65"/>
                </a:cubicBezTo>
                <a:close/>
                <a:moveTo>
                  <a:pt x="218" y="66"/>
                </a:moveTo>
                <a:cubicBezTo>
                  <a:pt x="218" y="66"/>
                  <a:pt x="217" y="66"/>
                  <a:pt x="218" y="66"/>
                </a:cubicBezTo>
                <a:close/>
                <a:moveTo>
                  <a:pt x="225" y="84"/>
                </a:moveTo>
                <a:cubicBezTo>
                  <a:pt x="225" y="84"/>
                  <a:pt x="225" y="85"/>
                  <a:pt x="224" y="85"/>
                </a:cubicBezTo>
                <a:cubicBezTo>
                  <a:pt x="224" y="84"/>
                  <a:pt x="225" y="84"/>
                  <a:pt x="225" y="84"/>
                </a:cubicBezTo>
                <a:close/>
                <a:moveTo>
                  <a:pt x="216" y="85"/>
                </a:moveTo>
                <a:cubicBezTo>
                  <a:pt x="216" y="86"/>
                  <a:pt x="216" y="86"/>
                  <a:pt x="216" y="86"/>
                </a:cubicBezTo>
                <a:cubicBezTo>
                  <a:pt x="216" y="86"/>
                  <a:pt x="216" y="86"/>
                  <a:pt x="215" y="86"/>
                </a:cubicBezTo>
                <a:cubicBezTo>
                  <a:pt x="215" y="86"/>
                  <a:pt x="215" y="86"/>
                  <a:pt x="216" y="85"/>
                </a:cubicBezTo>
                <a:close/>
                <a:moveTo>
                  <a:pt x="219" y="104"/>
                </a:moveTo>
                <a:cubicBezTo>
                  <a:pt x="219" y="104"/>
                  <a:pt x="220" y="104"/>
                  <a:pt x="220" y="104"/>
                </a:cubicBezTo>
                <a:cubicBezTo>
                  <a:pt x="219" y="105"/>
                  <a:pt x="218" y="104"/>
                  <a:pt x="217" y="105"/>
                </a:cubicBezTo>
                <a:cubicBezTo>
                  <a:pt x="217" y="104"/>
                  <a:pt x="215" y="105"/>
                  <a:pt x="215" y="105"/>
                </a:cubicBezTo>
                <a:cubicBezTo>
                  <a:pt x="214" y="105"/>
                  <a:pt x="213" y="106"/>
                  <a:pt x="213" y="105"/>
                </a:cubicBezTo>
                <a:cubicBezTo>
                  <a:pt x="212" y="105"/>
                  <a:pt x="213" y="106"/>
                  <a:pt x="212" y="106"/>
                </a:cubicBezTo>
                <a:cubicBezTo>
                  <a:pt x="212" y="106"/>
                  <a:pt x="211" y="106"/>
                  <a:pt x="210" y="105"/>
                </a:cubicBezTo>
                <a:cubicBezTo>
                  <a:pt x="208" y="106"/>
                  <a:pt x="207" y="106"/>
                  <a:pt x="206" y="105"/>
                </a:cubicBezTo>
                <a:cubicBezTo>
                  <a:pt x="205" y="107"/>
                  <a:pt x="204" y="105"/>
                  <a:pt x="203" y="106"/>
                </a:cubicBezTo>
                <a:cubicBezTo>
                  <a:pt x="203" y="106"/>
                  <a:pt x="202" y="106"/>
                  <a:pt x="202" y="105"/>
                </a:cubicBezTo>
                <a:cubicBezTo>
                  <a:pt x="200" y="106"/>
                  <a:pt x="200" y="108"/>
                  <a:pt x="199" y="107"/>
                </a:cubicBezTo>
                <a:cubicBezTo>
                  <a:pt x="199" y="107"/>
                  <a:pt x="199" y="107"/>
                  <a:pt x="200" y="107"/>
                </a:cubicBezTo>
                <a:cubicBezTo>
                  <a:pt x="199" y="104"/>
                  <a:pt x="195" y="106"/>
                  <a:pt x="193" y="106"/>
                </a:cubicBezTo>
                <a:cubicBezTo>
                  <a:pt x="193" y="106"/>
                  <a:pt x="193" y="106"/>
                  <a:pt x="193" y="106"/>
                </a:cubicBezTo>
                <a:cubicBezTo>
                  <a:pt x="192" y="106"/>
                  <a:pt x="190" y="105"/>
                  <a:pt x="189" y="107"/>
                </a:cubicBezTo>
                <a:cubicBezTo>
                  <a:pt x="189" y="106"/>
                  <a:pt x="188" y="106"/>
                  <a:pt x="188" y="106"/>
                </a:cubicBezTo>
                <a:cubicBezTo>
                  <a:pt x="189" y="105"/>
                  <a:pt x="191" y="106"/>
                  <a:pt x="193" y="105"/>
                </a:cubicBezTo>
                <a:cubicBezTo>
                  <a:pt x="193" y="105"/>
                  <a:pt x="193" y="106"/>
                  <a:pt x="194" y="105"/>
                </a:cubicBezTo>
                <a:cubicBezTo>
                  <a:pt x="197" y="105"/>
                  <a:pt x="199" y="105"/>
                  <a:pt x="202" y="105"/>
                </a:cubicBezTo>
                <a:cubicBezTo>
                  <a:pt x="203" y="104"/>
                  <a:pt x="204" y="105"/>
                  <a:pt x="205" y="105"/>
                </a:cubicBezTo>
                <a:cubicBezTo>
                  <a:pt x="206" y="105"/>
                  <a:pt x="205" y="105"/>
                  <a:pt x="206" y="105"/>
                </a:cubicBezTo>
                <a:cubicBezTo>
                  <a:pt x="209" y="105"/>
                  <a:pt x="212" y="104"/>
                  <a:pt x="215" y="105"/>
                </a:cubicBezTo>
                <a:cubicBezTo>
                  <a:pt x="216" y="104"/>
                  <a:pt x="218" y="105"/>
                  <a:pt x="219" y="104"/>
                </a:cubicBezTo>
                <a:close/>
                <a:moveTo>
                  <a:pt x="213" y="107"/>
                </a:moveTo>
                <a:cubicBezTo>
                  <a:pt x="213" y="107"/>
                  <a:pt x="212" y="107"/>
                  <a:pt x="213" y="108"/>
                </a:cubicBezTo>
                <a:cubicBezTo>
                  <a:pt x="213" y="108"/>
                  <a:pt x="212" y="108"/>
                  <a:pt x="212" y="108"/>
                </a:cubicBezTo>
                <a:cubicBezTo>
                  <a:pt x="212" y="108"/>
                  <a:pt x="212" y="107"/>
                  <a:pt x="212" y="107"/>
                </a:cubicBezTo>
                <a:cubicBezTo>
                  <a:pt x="212" y="107"/>
                  <a:pt x="212" y="107"/>
                  <a:pt x="213" y="107"/>
                </a:cubicBezTo>
                <a:close/>
                <a:moveTo>
                  <a:pt x="201" y="86"/>
                </a:moveTo>
                <a:cubicBezTo>
                  <a:pt x="201" y="86"/>
                  <a:pt x="200" y="86"/>
                  <a:pt x="201" y="86"/>
                </a:cubicBezTo>
                <a:close/>
                <a:moveTo>
                  <a:pt x="205" y="103"/>
                </a:moveTo>
                <a:cubicBezTo>
                  <a:pt x="205" y="104"/>
                  <a:pt x="204" y="103"/>
                  <a:pt x="205" y="103"/>
                </a:cubicBezTo>
                <a:close/>
                <a:moveTo>
                  <a:pt x="205" y="106"/>
                </a:moveTo>
                <a:cubicBezTo>
                  <a:pt x="205" y="106"/>
                  <a:pt x="205" y="106"/>
                  <a:pt x="205" y="106"/>
                </a:cubicBezTo>
                <a:close/>
                <a:moveTo>
                  <a:pt x="191" y="86"/>
                </a:moveTo>
                <a:cubicBezTo>
                  <a:pt x="192" y="87"/>
                  <a:pt x="192" y="87"/>
                  <a:pt x="192" y="87"/>
                </a:cubicBezTo>
                <a:cubicBezTo>
                  <a:pt x="191" y="87"/>
                  <a:pt x="191" y="87"/>
                  <a:pt x="191" y="87"/>
                </a:cubicBezTo>
                <a:cubicBezTo>
                  <a:pt x="191" y="87"/>
                  <a:pt x="191" y="87"/>
                  <a:pt x="191" y="86"/>
                </a:cubicBezTo>
                <a:close/>
                <a:moveTo>
                  <a:pt x="200" y="103"/>
                </a:moveTo>
                <a:cubicBezTo>
                  <a:pt x="200" y="104"/>
                  <a:pt x="199" y="103"/>
                  <a:pt x="199" y="103"/>
                </a:cubicBezTo>
                <a:cubicBezTo>
                  <a:pt x="199" y="103"/>
                  <a:pt x="200" y="103"/>
                  <a:pt x="200" y="103"/>
                </a:cubicBezTo>
                <a:close/>
                <a:moveTo>
                  <a:pt x="202" y="107"/>
                </a:moveTo>
                <a:cubicBezTo>
                  <a:pt x="203" y="107"/>
                  <a:pt x="201" y="108"/>
                  <a:pt x="202" y="107"/>
                </a:cubicBezTo>
                <a:close/>
                <a:moveTo>
                  <a:pt x="198" y="103"/>
                </a:moveTo>
                <a:cubicBezTo>
                  <a:pt x="198" y="103"/>
                  <a:pt x="197" y="104"/>
                  <a:pt x="197" y="103"/>
                </a:cubicBezTo>
                <a:cubicBezTo>
                  <a:pt x="198" y="103"/>
                  <a:pt x="198" y="103"/>
                  <a:pt x="198" y="103"/>
                </a:cubicBezTo>
                <a:cubicBezTo>
                  <a:pt x="198" y="103"/>
                  <a:pt x="198" y="103"/>
                  <a:pt x="198" y="103"/>
                </a:cubicBezTo>
                <a:close/>
                <a:moveTo>
                  <a:pt x="197" y="103"/>
                </a:moveTo>
                <a:cubicBezTo>
                  <a:pt x="197" y="103"/>
                  <a:pt x="196" y="104"/>
                  <a:pt x="197" y="103"/>
                </a:cubicBezTo>
                <a:close/>
                <a:moveTo>
                  <a:pt x="196" y="103"/>
                </a:moveTo>
                <a:cubicBezTo>
                  <a:pt x="197" y="103"/>
                  <a:pt x="196" y="103"/>
                  <a:pt x="196" y="103"/>
                </a:cubicBezTo>
                <a:cubicBezTo>
                  <a:pt x="195" y="103"/>
                  <a:pt x="196" y="103"/>
                  <a:pt x="196" y="103"/>
                </a:cubicBezTo>
                <a:close/>
                <a:moveTo>
                  <a:pt x="196" y="108"/>
                </a:moveTo>
                <a:cubicBezTo>
                  <a:pt x="196" y="108"/>
                  <a:pt x="195" y="107"/>
                  <a:pt x="196" y="107"/>
                </a:cubicBezTo>
                <a:cubicBezTo>
                  <a:pt x="196" y="107"/>
                  <a:pt x="196" y="107"/>
                  <a:pt x="196" y="108"/>
                </a:cubicBezTo>
                <a:close/>
                <a:moveTo>
                  <a:pt x="184" y="88"/>
                </a:moveTo>
                <a:cubicBezTo>
                  <a:pt x="185" y="88"/>
                  <a:pt x="184" y="88"/>
                  <a:pt x="184" y="88"/>
                </a:cubicBezTo>
                <a:close/>
                <a:moveTo>
                  <a:pt x="194" y="107"/>
                </a:moveTo>
                <a:cubicBezTo>
                  <a:pt x="195" y="108"/>
                  <a:pt x="194" y="108"/>
                  <a:pt x="194" y="107"/>
                </a:cubicBezTo>
                <a:cubicBezTo>
                  <a:pt x="194" y="107"/>
                  <a:pt x="194" y="107"/>
                  <a:pt x="194" y="107"/>
                </a:cubicBezTo>
                <a:close/>
                <a:moveTo>
                  <a:pt x="181" y="87"/>
                </a:moveTo>
                <a:cubicBezTo>
                  <a:pt x="179" y="87"/>
                  <a:pt x="177" y="88"/>
                  <a:pt x="176" y="87"/>
                </a:cubicBezTo>
                <a:cubicBezTo>
                  <a:pt x="176" y="87"/>
                  <a:pt x="177" y="87"/>
                  <a:pt x="177" y="87"/>
                </a:cubicBezTo>
                <a:cubicBezTo>
                  <a:pt x="177" y="87"/>
                  <a:pt x="177" y="87"/>
                  <a:pt x="178" y="87"/>
                </a:cubicBezTo>
                <a:cubicBezTo>
                  <a:pt x="178" y="87"/>
                  <a:pt x="178" y="87"/>
                  <a:pt x="178" y="86"/>
                </a:cubicBezTo>
                <a:cubicBezTo>
                  <a:pt x="179" y="87"/>
                  <a:pt x="180" y="87"/>
                  <a:pt x="181" y="87"/>
                </a:cubicBezTo>
                <a:close/>
                <a:moveTo>
                  <a:pt x="187" y="105"/>
                </a:moveTo>
                <a:cubicBezTo>
                  <a:pt x="187" y="106"/>
                  <a:pt x="185" y="106"/>
                  <a:pt x="185" y="106"/>
                </a:cubicBezTo>
                <a:cubicBezTo>
                  <a:pt x="185" y="105"/>
                  <a:pt x="184" y="107"/>
                  <a:pt x="184" y="106"/>
                </a:cubicBezTo>
                <a:cubicBezTo>
                  <a:pt x="184" y="105"/>
                  <a:pt x="185" y="106"/>
                  <a:pt x="185" y="105"/>
                </a:cubicBezTo>
                <a:cubicBezTo>
                  <a:pt x="186" y="106"/>
                  <a:pt x="186" y="105"/>
                  <a:pt x="187" y="105"/>
                </a:cubicBezTo>
                <a:close/>
                <a:moveTo>
                  <a:pt x="183" y="106"/>
                </a:moveTo>
                <a:cubicBezTo>
                  <a:pt x="184" y="106"/>
                  <a:pt x="183" y="106"/>
                  <a:pt x="183" y="106"/>
                </a:cubicBezTo>
                <a:close/>
                <a:moveTo>
                  <a:pt x="182" y="106"/>
                </a:moveTo>
                <a:cubicBezTo>
                  <a:pt x="181" y="106"/>
                  <a:pt x="182" y="105"/>
                  <a:pt x="182" y="106"/>
                </a:cubicBezTo>
                <a:cubicBezTo>
                  <a:pt x="183" y="105"/>
                  <a:pt x="182" y="106"/>
                  <a:pt x="182" y="106"/>
                </a:cubicBezTo>
                <a:close/>
                <a:moveTo>
                  <a:pt x="180" y="104"/>
                </a:moveTo>
                <a:cubicBezTo>
                  <a:pt x="181" y="104"/>
                  <a:pt x="180" y="104"/>
                  <a:pt x="180" y="104"/>
                </a:cubicBezTo>
                <a:cubicBezTo>
                  <a:pt x="180" y="104"/>
                  <a:pt x="180" y="104"/>
                  <a:pt x="180" y="104"/>
                </a:cubicBezTo>
                <a:close/>
                <a:moveTo>
                  <a:pt x="179" y="104"/>
                </a:moveTo>
                <a:cubicBezTo>
                  <a:pt x="180" y="104"/>
                  <a:pt x="180" y="104"/>
                  <a:pt x="179" y="104"/>
                </a:cubicBezTo>
                <a:cubicBezTo>
                  <a:pt x="179" y="104"/>
                  <a:pt x="179" y="104"/>
                  <a:pt x="179" y="104"/>
                </a:cubicBezTo>
                <a:close/>
                <a:moveTo>
                  <a:pt x="179" y="104"/>
                </a:moveTo>
                <a:cubicBezTo>
                  <a:pt x="179" y="104"/>
                  <a:pt x="178" y="104"/>
                  <a:pt x="178" y="104"/>
                </a:cubicBezTo>
                <a:cubicBezTo>
                  <a:pt x="178" y="104"/>
                  <a:pt x="178" y="104"/>
                  <a:pt x="179" y="104"/>
                </a:cubicBezTo>
                <a:close/>
                <a:moveTo>
                  <a:pt x="175" y="104"/>
                </a:moveTo>
                <a:cubicBezTo>
                  <a:pt x="175" y="104"/>
                  <a:pt x="175" y="104"/>
                  <a:pt x="174" y="105"/>
                </a:cubicBezTo>
                <a:cubicBezTo>
                  <a:pt x="174" y="104"/>
                  <a:pt x="174" y="104"/>
                  <a:pt x="174" y="104"/>
                </a:cubicBezTo>
                <a:cubicBezTo>
                  <a:pt x="174" y="104"/>
                  <a:pt x="175" y="104"/>
                  <a:pt x="175" y="104"/>
                </a:cubicBezTo>
                <a:close/>
                <a:moveTo>
                  <a:pt x="165" y="87"/>
                </a:moveTo>
                <a:cubicBezTo>
                  <a:pt x="165" y="87"/>
                  <a:pt x="165" y="87"/>
                  <a:pt x="166" y="87"/>
                </a:cubicBezTo>
                <a:cubicBezTo>
                  <a:pt x="165" y="87"/>
                  <a:pt x="165" y="87"/>
                  <a:pt x="165" y="87"/>
                </a:cubicBezTo>
                <a:close/>
                <a:moveTo>
                  <a:pt x="168" y="93"/>
                </a:moveTo>
                <a:cubicBezTo>
                  <a:pt x="168" y="94"/>
                  <a:pt x="168" y="94"/>
                  <a:pt x="168" y="94"/>
                </a:cubicBezTo>
                <a:cubicBezTo>
                  <a:pt x="167" y="94"/>
                  <a:pt x="167" y="94"/>
                  <a:pt x="166" y="94"/>
                </a:cubicBezTo>
                <a:cubicBezTo>
                  <a:pt x="166" y="93"/>
                  <a:pt x="167" y="93"/>
                  <a:pt x="168" y="93"/>
                </a:cubicBezTo>
                <a:close/>
                <a:moveTo>
                  <a:pt x="178" y="118"/>
                </a:moveTo>
                <a:cubicBezTo>
                  <a:pt x="178" y="118"/>
                  <a:pt x="178" y="118"/>
                  <a:pt x="178" y="119"/>
                </a:cubicBezTo>
                <a:cubicBezTo>
                  <a:pt x="178" y="119"/>
                  <a:pt x="178" y="119"/>
                  <a:pt x="178" y="119"/>
                </a:cubicBezTo>
                <a:cubicBezTo>
                  <a:pt x="178" y="119"/>
                  <a:pt x="178" y="118"/>
                  <a:pt x="178" y="118"/>
                </a:cubicBezTo>
                <a:cubicBezTo>
                  <a:pt x="178" y="118"/>
                  <a:pt x="178" y="118"/>
                  <a:pt x="178" y="118"/>
                </a:cubicBezTo>
                <a:close/>
                <a:moveTo>
                  <a:pt x="157" y="89"/>
                </a:moveTo>
                <a:cubicBezTo>
                  <a:pt x="157" y="89"/>
                  <a:pt x="156" y="89"/>
                  <a:pt x="156" y="88"/>
                </a:cubicBezTo>
                <a:cubicBezTo>
                  <a:pt x="156" y="88"/>
                  <a:pt x="156" y="88"/>
                  <a:pt x="157" y="88"/>
                </a:cubicBezTo>
                <a:cubicBezTo>
                  <a:pt x="157" y="88"/>
                  <a:pt x="157" y="88"/>
                  <a:pt x="157" y="89"/>
                </a:cubicBezTo>
                <a:close/>
                <a:moveTo>
                  <a:pt x="155" y="88"/>
                </a:moveTo>
                <a:cubicBezTo>
                  <a:pt x="155" y="88"/>
                  <a:pt x="155" y="88"/>
                  <a:pt x="156" y="88"/>
                </a:cubicBezTo>
                <a:cubicBezTo>
                  <a:pt x="155" y="89"/>
                  <a:pt x="155" y="88"/>
                  <a:pt x="155" y="88"/>
                </a:cubicBezTo>
                <a:close/>
                <a:moveTo>
                  <a:pt x="155" y="103"/>
                </a:moveTo>
                <a:cubicBezTo>
                  <a:pt x="155" y="103"/>
                  <a:pt x="155" y="104"/>
                  <a:pt x="155" y="104"/>
                </a:cubicBezTo>
                <a:cubicBezTo>
                  <a:pt x="155" y="104"/>
                  <a:pt x="155" y="104"/>
                  <a:pt x="155" y="104"/>
                </a:cubicBezTo>
                <a:cubicBezTo>
                  <a:pt x="155" y="103"/>
                  <a:pt x="155" y="104"/>
                  <a:pt x="155" y="103"/>
                </a:cubicBezTo>
                <a:close/>
                <a:moveTo>
                  <a:pt x="145" y="96"/>
                </a:moveTo>
                <a:cubicBezTo>
                  <a:pt x="145" y="96"/>
                  <a:pt x="145" y="97"/>
                  <a:pt x="144" y="97"/>
                </a:cubicBezTo>
                <a:cubicBezTo>
                  <a:pt x="144" y="96"/>
                  <a:pt x="145" y="96"/>
                  <a:pt x="145" y="96"/>
                </a:cubicBezTo>
                <a:close/>
                <a:moveTo>
                  <a:pt x="166" y="241"/>
                </a:moveTo>
                <a:cubicBezTo>
                  <a:pt x="166" y="241"/>
                  <a:pt x="166" y="241"/>
                  <a:pt x="166" y="241"/>
                </a:cubicBezTo>
                <a:cubicBezTo>
                  <a:pt x="166" y="241"/>
                  <a:pt x="166" y="241"/>
                  <a:pt x="166" y="241"/>
                </a:cubicBezTo>
                <a:close/>
                <a:moveTo>
                  <a:pt x="165" y="241"/>
                </a:moveTo>
                <a:cubicBezTo>
                  <a:pt x="165" y="242"/>
                  <a:pt x="164" y="241"/>
                  <a:pt x="164" y="241"/>
                </a:cubicBezTo>
                <a:cubicBezTo>
                  <a:pt x="164" y="241"/>
                  <a:pt x="165" y="241"/>
                  <a:pt x="165" y="241"/>
                </a:cubicBezTo>
                <a:close/>
                <a:moveTo>
                  <a:pt x="160" y="244"/>
                </a:moveTo>
                <a:cubicBezTo>
                  <a:pt x="160" y="244"/>
                  <a:pt x="159" y="244"/>
                  <a:pt x="159" y="244"/>
                </a:cubicBezTo>
                <a:cubicBezTo>
                  <a:pt x="159" y="244"/>
                  <a:pt x="159" y="244"/>
                  <a:pt x="160" y="244"/>
                </a:cubicBezTo>
                <a:close/>
                <a:moveTo>
                  <a:pt x="132" y="221"/>
                </a:moveTo>
                <a:cubicBezTo>
                  <a:pt x="132" y="221"/>
                  <a:pt x="132" y="222"/>
                  <a:pt x="132" y="221"/>
                </a:cubicBezTo>
                <a:close/>
                <a:moveTo>
                  <a:pt x="95" y="186"/>
                </a:moveTo>
                <a:cubicBezTo>
                  <a:pt x="96" y="186"/>
                  <a:pt x="94" y="188"/>
                  <a:pt x="94" y="187"/>
                </a:cubicBezTo>
                <a:cubicBezTo>
                  <a:pt x="94" y="187"/>
                  <a:pt x="95" y="186"/>
                  <a:pt x="95" y="186"/>
                </a:cubicBezTo>
                <a:close/>
                <a:moveTo>
                  <a:pt x="93" y="188"/>
                </a:moveTo>
                <a:cubicBezTo>
                  <a:pt x="93" y="188"/>
                  <a:pt x="93" y="188"/>
                  <a:pt x="93" y="188"/>
                </a:cubicBezTo>
                <a:close/>
                <a:moveTo>
                  <a:pt x="91" y="186"/>
                </a:moveTo>
                <a:cubicBezTo>
                  <a:pt x="91" y="186"/>
                  <a:pt x="91" y="186"/>
                  <a:pt x="91" y="186"/>
                </a:cubicBezTo>
                <a:close/>
                <a:moveTo>
                  <a:pt x="114" y="236"/>
                </a:moveTo>
                <a:cubicBezTo>
                  <a:pt x="114" y="236"/>
                  <a:pt x="113" y="236"/>
                  <a:pt x="114" y="236"/>
                </a:cubicBezTo>
                <a:close/>
                <a:moveTo>
                  <a:pt x="94" y="213"/>
                </a:moveTo>
                <a:cubicBezTo>
                  <a:pt x="94" y="213"/>
                  <a:pt x="93" y="213"/>
                  <a:pt x="93" y="213"/>
                </a:cubicBezTo>
                <a:cubicBezTo>
                  <a:pt x="94" y="213"/>
                  <a:pt x="94" y="213"/>
                  <a:pt x="94" y="213"/>
                </a:cubicBezTo>
                <a:close/>
                <a:moveTo>
                  <a:pt x="91" y="213"/>
                </a:moveTo>
                <a:cubicBezTo>
                  <a:pt x="92" y="212"/>
                  <a:pt x="91" y="212"/>
                  <a:pt x="92" y="212"/>
                </a:cubicBezTo>
                <a:cubicBezTo>
                  <a:pt x="92" y="213"/>
                  <a:pt x="93" y="213"/>
                  <a:pt x="93" y="213"/>
                </a:cubicBezTo>
                <a:cubicBezTo>
                  <a:pt x="93" y="213"/>
                  <a:pt x="93" y="213"/>
                  <a:pt x="92" y="214"/>
                </a:cubicBezTo>
                <a:cubicBezTo>
                  <a:pt x="92" y="213"/>
                  <a:pt x="92" y="214"/>
                  <a:pt x="92" y="213"/>
                </a:cubicBezTo>
                <a:cubicBezTo>
                  <a:pt x="91" y="213"/>
                  <a:pt x="91" y="213"/>
                  <a:pt x="91" y="214"/>
                </a:cubicBezTo>
                <a:cubicBezTo>
                  <a:pt x="90" y="213"/>
                  <a:pt x="89" y="213"/>
                  <a:pt x="87" y="213"/>
                </a:cubicBezTo>
                <a:cubicBezTo>
                  <a:pt x="87" y="213"/>
                  <a:pt x="87" y="213"/>
                  <a:pt x="87" y="213"/>
                </a:cubicBezTo>
                <a:cubicBezTo>
                  <a:pt x="89" y="213"/>
                  <a:pt x="90" y="213"/>
                  <a:pt x="91" y="213"/>
                </a:cubicBezTo>
                <a:close/>
                <a:moveTo>
                  <a:pt x="78" y="209"/>
                </a:moveTo>
                <a:cubicBezTo>
                  <a:pt x="79" y="209"/>
                  <a:pt x="78" y="210"/>
                  <a:pt x="77" y="210"/>
                </a:cubicBezTo>
                <a:cubicBezTo>
                  <a:pt x="77" y="209"/>
                  <a:pt x="78" y="209"/>
                  <a:pt x="78" y="209"/>
                </a:cubicBezTo>
                <a:close/>
                <a:moveTo>
                  <a:pt x="66" y="194"/>
                </a:moveTo>
                <a:cubicBezTo>
                  <a:pt x="66" y="194"/>
                  <a:pt x="66" y="194"/>
                  <a:pt x="66" y="194"/>
                </a:cubicBezTo>
                <a:cubicBezTo>
                  <a:pt x="66" y="194"/>
                  <a:pt x="66" y="194"/>
                  <a:pt x="66" y="194"/>
                </a:cubicBezTo>
                <a:cubicBezTo>
                  <a:pt x="65" y="194"/>
                  <a:pt x="65" y="194"/>
                  <a:pt x="65" y="194"/>
                </a:cubicBezTo>
                <a:cubicBezTo>
                  <a:pt x="65" y="194"/>
                  <a:pt x="66" y="194"/>
                  <a:pt x="66" y="194"/>
                </a:cubicBezTo>
                <a:close/>
                <a:moveTo>
                  <a:pt x="64" y="194"/>
                </a:moveTo>
                <a:cubicBezTo>
                  <a:pt x="64" y="194"/>
                  <a:pt x="63" y="194"/>
                  <a:pt x="64" y="194"/>
                </a:cubicBezTo>
                <a:close/>
                <a:moveTo>
                  <a:pt x="59" y="186"/>
                </a:moveTo>
                <a:cubicBezTo>
                  <a:pt x="59" y="186"/>
                  <a:pt x="59" y="186"/>
                  <a:pt x="60" y="187"/>
                </a:cubicBezTo>
                <a:cubicBezTo>
                  <a:pt x="59" y="187"/>
                  <a:pt x="59" y="186"/>
                  <a:pt x="59" y="186"/>
                </a:cubicBezTo>
                <a:close/>
                <a:moveTo>
                  <a:pt x="36" y="155"/>
                </a:moveTo>
                <a:cubicBezTo>
                  <a:pt x="36" y="155"/>
                  <a:pt x="35" y="156"/>
                  <a:pt x="35" y="155"/>
                </a:cubicBezTo>
                <a:cubicBezTo>
                  <a:pt x="35" y="155"/>
                  <a:pt x="36" y="155"/>
                  <a:pt x="36" y="155"/>
                </a:cubicBezTo>
                <a:close/>
                <a:moveTo>
                  <a:pt x="557" y="110"/>
                </a:moveTo>
                <a:cubicBezTo>
                  <a:pt x="557" y="111"/>
                  <a:pt x="558" y="112"/>
                  <a:pt x="559" y="112"/>
                </a:cubicBezTo>
                <a:cubicBezTo>
                  <a:pt x="560" y="111"/>
                  <a:pt x="558" y="108"/>
                  <a:pt x="557" y="110"/>
                </a:cubicBezTo>
                <a:close/>
                <a:moveTo>
                  <a:pt x="530" y="102"/>
                </a:moveTo>
                <a:cubicBezTo>
                  <a:pt x="529" y="102"/>
                  <a:pt x="530" y="102"/>
                  <a:pt x="530" y="102"/>
                </a:cubicBezTo>
                <a:close/>
                <a:moveTo>
                  <a:pt x="528" y="102"/>
                </a:moveTo>
                <a:cubicBezTo>
                  <a:pt x="528" y="102"/>
                  <a:pt x="528" y="102"/>
                  <a:pt x="528" y="102"/>
                </a:cubicBezTo>
                <a:close/>
                <a:moveTo>
                  <a:pt x="519" y="85"/>
                </a:moveTo>
                <a:cubicBezTo>
                  <a:pt x="518" y="85"/>
                  <a:pt x="518" y="86"/>
                  <a:pt x="519" y="85"/>
                </a:cubicBezTo>
                <a:close/>
                <a:moveTo>
                  <a:pt x="512" y="86"/>
                </a:moveTo>
                <a:cubicBezTo>
                  <a:pt x="512" y="86"/>
                  <a:pt x="513" y="86"/>
                  <a:pt x="512" y="86"/>
                </a:cubicBezTo>
                <a:close/>
                <a:moveTo>
                  <a:pt x="520" y="101"/>
                </a:moveTo>
                <a:cubicBezTo>
                  <a:pt x="520" y="102"/>
                  <a:pt x="521" y="101"/>
                  <a:pt x="520" y="101"/>
                </a:cubicBezTo>
                <a:close/>
                <a:moveTo>
                  <a:pt x="511" y="86"/>
                </a:moveTo>
                <a:cubicBezTo>
                  <a:pt x="511" y="86"/>
                  <a:pt x="512" y="86"/>
                  <a:pt x="512" y="86"/>
                </a:cubicBezTo>
                <a:cubicBezTo>
                  <a:pt x="511" y="86"/>
                  <a:pt x="511" y="86"/>
                  <a:pt x="511" y="86"/>
                </a:cubicBezTo>
                <a:close/>
                <a:moveTo>
                  <a:pt x="519" y="101"/>
                </a:moveTo>
                <a:cubicBezTo>
                  <a:pt x="519" y="101"/>
                  <a:pt x="519" y="101"/>
                  <a:pt x="519" y="101"/>
                </a:cubicBezTo>
                <a:cubicBezTo>
                  <a:pt x="519" y="101"/>
                  <a:pt x="519" y="101"/>
                  <a:pt x="519" y="101"/>
                </a:cubicBezTo>
                <a:close/>
                <a:moveTo>
                  <a:pt x="509" y="86"/>
                </a:moveTo>
                <a:cubicBezTo>
                  <a:pt x="509" y="86"/>
                  <a:pt x="510" y="86"/>
                  <a:pt x="510" y="86"/>
                </a:cubicBezTo>
                <a:cubicBezTo>
                  <a:pt x="510" y="85"/>
                  <a:pt x="509" y="86"/>
                  <a:pt x="509" y="86"/>
                </a:cubicBezTo>
                <a:close/>
                <a:moveTo>
                  <a:pt x="506" y="86"/>
                </a:moveTo>
                <a:cubicBezTo>
                  <a:pt x="506" y="86"/>
                  <a:pt x="507" y="86"/>
                  <a:pt x="507" y="86"/>
                </a:cubicBezTo>
                <a:cubicBezTo>
                  <a:pt x="506" y="86"/>
                  <a:pt x="506" y="86"/>
                  <a:pt x="506" y="86"/>
                </a:cubicBezTo>
                <a:close/>
                <a:moveTo>
                  <a:pt x="504" y="83"/>
                </a:moveTo>
                <a:cubicBezTo>
                  <a:pt x="504" y="83"/>
                  <a:pt x="505" y="83"/>
                  <a:pt x="504" y="83"/>
                </a:cubicBezTo>
                <a:cubicBezTo>
                  <a:pt x="504" y="83"/>
                  <a:pt x="504" y="83"/>
                  <a:pt x="504" y="83"/>
                </a:cubicBezTo>
                <a:close/>
                <a:moveTo>
                  <a:pt x="504" y="88"/>
                </a:moveTo>
                <a:cubicBezTo>
                  <a:pt x="505" y="88"/>
                  <a:pt x="505" y="88"/>
                  <a:pt x="505" y="88"/>
                </a:cubicBezTo>
                <a:cubicBezTo>
                  <a:pt x="505" y="88"/>
                  <a:pt x="505" y="87"/>
                  <a:pt x="505" y="87"/>
                </a:cubicBezTo>
                <a:cubicBezTo>
                  <a:pt x="505" y="87"/>
                  <a:pt x="504" y="87"/>
                  <a:pt x="504" y="88"/>
                </a:cubicBezTo>
                <a:close/>
                <a:moveTo>
                  <a:pt x="507" y="99"/>
                </a:moveTo>
                <a:cubicBezTo>
                  <a:pt x="508" y="99"/>
                  <a:pt x="508" y="99"/>
                  <a:pt x="508" y="99"/>
                </a:cubicBezTo>
                <a:cubicBezTo>
                  <a:pt x="508" y="98"/>
                  <a:pt x="508" y="99"/>
                  <a:pt x="507" y="99"/>
                </a:cubicBezTo>
                <a:close/>
                <a:moveTo>
                  <a:pt x="506" y="99"/>
                </a:moveTo>
                <a:cubicBezTo>
                  <a:pt x="506" y="100"/>
                  <a:pt x="507" y="100"/>
                  <a:pt x="507" y="99"/>
                </a:cubicBezTo>
                <a:cubicBezTo>
                  <a:pt x="507" y="99"/>
                  <a:pt x="507" y="99"/>
                  <a:pt x="506" y="99"/>
                </a:cubicBezTo>
                <a:close/>
                <a:moveTo>
                  <a:pt x="499" y="86"/>
                </a:moveTo>
                <a:cubicBezTo>
                  <a:pt x="499" y="87"/>
                  <a:pt x="500" y="86"/>
                  <a:pt x="500" y="86"/>
                </a:cubicBezTo>
                <a:cubicBezTo>
                  <a:pt x="499" y="86"/>
                  <a:pt x="499" y="85"/>
                  <a:pt x="499" y="86"/>
                </a:cubicBezTo>
                <a:close/>
                <a:moveTo>
                  <a:pt x="591" y="260"/>
                </a:moveTo>
                <a:cubicBezTo>
                  <a:pt x="590" y="261"/>
                  <a:pt x="591" y="260"/>
                  <a:pt x="591" y="260"/>
                </a:cubicBezTo>
                <a:close/>
                <a:moveTo>
                  <a:pt x="495" y="83"/>
                </a:moveTo>
                <a:cubicBezTo>
                  <a:pt x="495" y="83"/>
                  <a:pt x="495" y="83"/>
                  <a:pt x="495" y="83"/>
                </a:cubicBezTo>
                <a:cubicBezTo>
                  <a:pt x="496" y="83"/>
                  <a:pt x="496" y="83"/>
                  <a:pt x="496" y="83"/>
                </a:cubicBezTo>
                <a:cubicBezTo>
                  <a:pt x="496" y="83"/>
                  <a:pt x="496" y="83"/>
                  <a:pt x="496" y="83"/>
                </a:cubicBezTo>
                <a:cubicBezTo>
                  <a:pt x="495" y="83"/>
                  <a:pt x="495" y="83"/>
                  <a:pt x="495" y="83"/>
                </a:cubicBezTo>
                <a:close/>
                <a:moveTo>
                  <a:pt x="503" y="98"/>
                </a:moveTo>
                <a:cubicBezTo>
                  <a:pt x="503" y="99"/>
                  <a:pt x="504" y="98"/>
                  <a:pt x="503" y="98"/>
                </a:cubicBezTo>
                <a:close/>
                <a:moveTo>
                  <a:pt x="503" y="98"/>
                </a:moveTo>
                <a:cubicBezTo>
                  <a:pt x="502" y="98"/>
                  <a:pt x="502" y="100"/>
                  <a:pt x="503" y="99"/>
                </a:cubicBezTo>
                <a:cubicBezTo>
                  <a:pt x="503" y="99"/>
                  <a:pt x="503" y="98"/>
                  <a:pt x="503" y="98"/>
                </a:cubicBezTo>
                <a:close/>
                <a:moveTo>
                  <a:pt x="495" y="86"/>
                </a:moveTo>
                <a:cubicBezTo>
                  <a:pt x="496" y="86"/>
                  <a:pt x="496" y="86"/>
                  <a:pt x="496" y="87"/>
                </a:cubicBezTo>
                <a:cubicBezTo>
                  <a:pt x="496" y="86"/>
                  <a:pt x="496" y="86"/>
                  <a:pt x="496" y="86"/>
                </a:cubicBezTo>
                <a:cubicBezTo>
                  <a:pt x="496" y="86"/>
                  <a:pt x="496" y="86"/>
                  <a:pt x="496" y="86"/>
                </a:cubicBezTo>
                <a:cubicBezTo>
                  <a:pt x="496" y="86"/>
                  <a:pt x="496" y="86"/>
                  <a:pt x="495" y="86"/>
                </a:cubicBezTo>
                <a:close/>
                <a:moveTo>
                  <a:pt x="502" y="99"/>
                </a:moveTo>
                <a:cubicBezTo>
                  <a:pt x="501" y="99"/>
                  <a:pt x="502" y="99"/>
                  <a:pt x="502" y="99"/>
                </a:cubicBezTo>
                <a:close/>
                <a:moveTo>
                  <a:pt x="501" y="98"/>
                </a:moveTo>
                <a:cubicBezTo>
                  <a:pt x="501" y="99"/>
                  <a:pt x="502" y="98"/>
                  <a:pt x="501" y="98"/>
                </a:cubicBezTo>
                <a:close/>
                <a:moveTo>
                  <a:pt x="494" y="86"/>
                </a:moveTo>
                <a:cubicBezTo>
                  <a:pt x="493" y="86"/>
                  <a:pt x="493" y="86"/>
                  <a:pt x="493" y="86"/>
                </a:cubicBezTo>
                <a:cubicBezTo>
                  <a:pt x="493" y="86"/>
                  <a:pt x="493" y="86"/>
                  <a:pt x="494" y="86"/>
                </a:cubicBezTo>
                <a:close/>
                <a:moveTo>
                  <a:pt x="499" y="98"/>
                </a:moveTo>
                <a:cubicBezTo>
                  <a:pt x="499" y="99"/>
                  <a:pt x="500" y="99"/>
                  <a:pt x="500" y="99"/>
                </a:cubicBezTo>
                <a:cubicBezTo>
                  <a:pt x="500" y="98"/>
                  <a:pt x="499" y="98"/>
                  <a:pt x="499" y="98"/>
                </a:cubicBezTo>
                <a:close/>
                <a:moveTo>
                  <a:pt x="489" y="82"/>
                </a:moveTo>
                <a:cubicBezTo>
                  <a:pt x="489" y="82"/>
                  <a:pt x="489" y="82"/>
                  <a:pt x="489" y="82"/>
                </a:cubicBezTo>
                <a:close/>
                <a:moveTo>
                  <a:pt x="497" y="98"/>
                </a:moveTo>
                <a:cubicBezTo>
                  <a:pt x="497" y="99"/>
                  <a:pt x="498" y="98"/>
                  <a:pt x="497" y="98"/>
                </a:cubicBezTo>
                <a:close/>
                <a:moveTo>
                  <a:pt x="497" y="98"/>
                </a:moveTo>
                <a:cubicBezTo>
                  <a:pt x="497" y="99"/>
                  <a:pt x="496" y="99"/>
                  <a:pt x="496" y="99"/>
                </a:cubicBezTo>
                <a:cubicBezTo>
                  <a:pt x="496" y="99"/>
                  <a:pt x="496" y="99"/>
                  <a:pt x="497" y="99"/>
                </a:cubicBezTo>
                <a:cubicBezTo>
                  <a:pt x="497" y="99"/>
                  <a:pt x="497" y="99"/>
                  <a:pt x="497" y="99"/>
                </a:cubicBezTo>
                <a:cubicBezTo>
                  <a:pt x="497" y="99"/>
                  <a:pt x="497" y="98"/>
                  <a:pt x="497" y="98"/>
                </a:cubicBezTo>
                <a:close/>
                <a:moveTo>
                  <a:pt x="496" y="98"/>
                </a:moveTo>
                <a:cubicBezTo>
                  <a:pt x="496" y="98"/>
                  <a:pt x="497" y="98"/>
                  <a:pt x="497" y="98"/>
                </a:cubicBezTo>
                <a:cubicBezTo>
                  <a:pt x="496" y="98"/>
                  <a:pt x="496" y="98"/>
                  <a:pt x="496" y="98"/>
                </a:cubicBezTo>
                <a:close/>
                <a:moveTo>
                  <a:pt x="487" y="83"/>
                </a:moveTo>
                <a:cubicBezTo>
                  <a:pt x="487" y="83"/>
                  <a:pt x="488" y="84"/>
                  <a:pt x="488" y="84"/>
                </a:cubicBezTo>
                <a:cubicBezTo>
                  <a:pt x="488" y="84"/>
                  <a:pt x="488" y="84"/>
                  <a:pt x="488" y="84"/>
                </a:cubicBezTo>
                <a:cubicBezTo>
                  <a:pt x="488" y="83"/>
                  <a:pt x="488" y="83"/>
                  <a:pt x="487" y="83"/>
                </a:cubicBezTo>
                <a:close/>
                <a:moveTo>
                  <a:pt x="490" y="90"/>
                </a:moveTo>
                <a:cubicBezTo>
                  <a:pt x="490" y="90"/>
                  <a:pt x="491" y="90"/>
                  <a:pt x="491" y="89"/>
                </a:cubicBezTo>
                <a:cubicBezTo>
                  <a:pt x="490" y="90"/>
                  <a:pt x="490" y="89"/>
                  <a:pt x="490" y="90"/>
                </a:cubicBezTo>
                <a:close/>
                <a:moveTo>
                  <a:pt x="489" y="88"/>
                </a:moveTo>
                <a:cubicBezTo>
                  <a:pt x="489" y="88"/>
                  <a:pt x="489" y="88"/>
                  <a:pt x="489" y="88"/>
                </a:cubicBezTo>
                <a:cubicBezTo>
                  <a:pt x="490" y="88"/>
                  <a:pt x="490" y="88"/>
                  <a:pt x="490" y="88"/>
                </a:cubicBezTo>
                <a:cubicBezTo>
                  <a:pt x="490" y="88"/>
                  <a:pt x="489" y="88"/>
                  <a:pt x="489" y="88"/>
                </a:cubicBezTo>
                <a:close/>
                <a:moveTo>
                  <a:pt x="495" y="99"/>
                </a:moveTo>
                <a:cubicBezTo>
                  <a:pt x="495" y="99"/>
                  <a:pt x="495" y="99"/>
                  <a:pt x="495" y="99"/>
                </a:cubicBezTo>
                <a:cubicBezTo>
                  <a:pt x="495" y="99"/>
                  <a:pt x="496" y="99"/>
                  <a:pt x="496" y="99"/>
                </a:cubicBezTo>
                <a:cubicBezTo>
                  <a:pt x="495" y="99"/>
                  <a:pt x="495" y="99"/>
                  <a:pt x="495" y="99"/>
                </a:cubicBezTo>
                <a:close/>
                <a:moveTo>
                  <a:pt x="489" y="86"/>
                </a:moveTo>
                <a:cubicBezTo>
                  <a:pt x="489" y="87"/>
                  <a:pt x="489" y="87"/>
                  <a:pt x="489" y="87"/>
                </a:cubicBezTo>
                <a:cubicBezTo>
                  <a:pt x="489" y="87"/>
                  <a:pt x="489" y="87"/>
                  <a:pt x="489" y="86"/>
                </a:cubicBezTo>
                <a:cubicBezTo>
                  <a:pt x="489" y="87"/>
                  <a:pt x="489" y="86"/>
                  <a:pt x="489" y="86"/>
                </a:cubicBezTo>
                <a:close/>
                <a:moveTo>
                  <a:pt x="488" y="86"/>
                </a:moveTo>
                <a:cubicBezTo>
                  <a:pt x="488" y="86"/>
                  <a:pt x="488" y="87"/>
                  <a:pt x="488" y="86"/>
                </a:cubicBezTo>
                <a:close/>
                <a:moveTo>
                  <a:pt x="493" y="98"/>
                </a:moveTo>
                <a:cubicBezTo>
                  <a:pt x="494" y="99"/>
                  <a:pt x="494" y="98"/>
                  <a:pt x="495" y="99"/>
                </a:cubicBezTo>
                <a:cubicBezTo>
                  <a:pt x="495" y="98"/>
                  <a:pt x="495" y="98"/>
                  <a:pt x="494" y="98"/>
                </a:cubicBezTo>
                <a:cubicBezTo>
                  <a:pt x="494" y="98"/>
                  <a:pt x="494" y="98"/>
                  <a:pt x="493" y="98"/>
                </a:cubicBezTo>
                <a:close/>
                <a:moveTo>
                  <a:pt x="442" y="0"/>
                </a:moveTo>
                <a:cubicBezTo>
                  <a:pt x="442" y="0"/>
                  <a:pt x="442" y="0"/>
                  <a:pt x="442" y="0"/>
                </a:cubicBezTo>
                <a:cubicBezTo>
                  <a:pt x="441" y="0"/>
                  <a:pt x="441" y="0"/>
                  <a:pt x="442" y="0"/>
                </a:cubicBezTo>
                <a:close/>
                <a:moveTo>
                  <a:pt x="487" y="88"/>
                </a:moveTo>
                <a:cubicBezTo>
                  <a:pt x="488" y="88"/>
                  <a:pt x="488" y="89"/>
                  <a:pt x="488" y="88"/>
                </a:cubicBezTo>
                <a:cubicBezTo>
                  <a:pt x="489" y="88"/>
                  <a:pt x="488" y="87"/>
                  <a:pt x="487" y="88"/>
                </a:cubicBezTo>
                <a:close/>
                <a:moveTo>
                  <a:pt x="487" y="90"/>
                </a:moveTo>
                <a:cubicBezTo>
                  <a:pt x="488" y="90"/>
                  <a:pt x="488" y="90"/>
                  <a:pt x="489" y="90"/>
                </a:cubicBezTo>
                <a:cubicBezTo>
                  <a:pt x="488" y="89"/>
                  <a:pt x="488" y="89"/>
                  <a:pt x="487" y="90"/>
                </a:cubicBezTo>
                <a:close/>
                <a:moveTo>
                  <a:pt x="487" y="87"/>
                </a:moveTo>
                <a:cubicBezTo>
                  <a:pt x="487" y="87"/>
                  <a:pt x="487" y="87"/>
                  <a:pt x="487" y="87"/>
                </a:cubicBezTo>
                <a:cubicBezTo>
                  <a:pt x="487" y="87"/>
                  <a:pt x="487" y="87"/>
                  <a:pt x="487" y="87"/>
                </a:cubicBezTo>
                <a:close/>
                <a:moveTo>
                  <a:pt x="493" y="99"/>
                </a:moveTo>
                <a:cubicBezTo>
                  <a:pt x="493" y="99"/>
                  <a:pt x="493" y="99"/>
                  <a:pt x="493" y="99"/>
                </a:cubicBezTo>
                <a:cubicBezTo>
                  <a:pt x="493" y="99"/>
                  <a:pt x="492" y="99"/>
                  <a:pt x="493" y="99"/>
                </a:cubicBezTo>
                <a:close/>
                <a:moveTo>
                  <a:pt x="480" y="77"/>
                </a:moveTo>
                <a:cubicBezTo>
                  <a:pt x="480" y="77"/>
                  <a:pt x="481" y="78"/>
                  <a:pt x="481" y="77"/>
                </a:cubicBezTo>
                <a:cubicBezTo>
                  <a:pt x="481" y="77"/>
                  <a:pt x="480" y="77"/>
                  <a:pt x="480" y="77"/>
                </a:cubicBezTo>
                <a:close/>
                <a:moveTo>
                  <a:pt x="490" y="93"/>
                </a:moveTo>
                <a:cubicBezTo>
                  <a:pt x="490" y="93"/>
                  <a:pt x="489" y="93"/>
                  <a:pt x="489" y="93"/>
                </a:cubicBezTo>
                <a:cubicBezTo>
                  <a:pt x="489" y="93"/>
                  <a:pt x="489" y="94"/>
                  <a:pt x="490" y="93"/>
                </a:cubicBezTo>
                <a:close/>
                <a:moveTo>
                  <a:pt x="484" y="84"/>
                </a:moveTo>
                <a:cubicBezTo>
                  <a:pt x="483" y="84"/>
                  <a:pt x="484" y="84"/>
                  <a:pt x="484" y="84"/>
                </a:cubicBezTo>
                <a:close/>
                <a:moveTo>
                  <a:pt x="485" y="88"/>
                </a:moveTo>
                <a:cubicBezTo>
                  <a:pt x="486" y="88"/>
                  <a:pt x="486" y="88"/>
                  <a:pt x="486" y="88"/>
                </a:cubicBezTo>
                <a:cubicBezTo>
                  <a:pt x="486" y="88"/>
                  <a:pt x="486" y="88"/>
                  <a:pt x="486" y="87"/>
                </a:cubicBezTo>
                <a:cubicBezTo>
                  <a:pt x="486" y="87"/>
                  <a:pt x="486" y="87"/>
                  <a:pt x="485" y="88"/>
                </a:cubicBezTo>
                <a:close/>
                <a:moveTo>
                  <a:pt x="489" y="93"/>
                </a:moveTo>
                <a:cubicBezTo>
                  <a:pt x="489" y="93"/>
                  <a:pt x="488" y="94"/>
                  <a:pt x="489" y="93"/>
                </a:cubicBezTo>
                <a:close/>
                <a:moveTo>
                  <a:pt x="491" y="98"/>
                </a:moveTo>
                <a:cubicBezTo>
                  <a:pt x="491" y="98"/>
                  <a:pt x="491" y="98"/>
                  <a:pt x="491" y="98"/>
                </a:cubicBezTo>
                <a:cubicBezTo>
                  <a:pt x="491" y="98"/>
                  <a:pt x="491" y="98"/>
                  <a:pt x="490" y="98"/>
                </a:cubicBezTo>
                <a:cubicBezTo>
                  <a:pt x="491" y="99"/>
                  <a:pt x="491" y="98"/>
                  <a:pt x="491" y="98"/>
                </a:cubicBezTo>
                <a:close/>
                <a:moveTo>
                  <a:pt x="484" y="86"/>
                </a:moveTo>
                <a:cubicBezTo>
                  <a:pt x="484" y="87"/>
                  <a:pt x="483" y="88"/>
                  <a:pt x="482" y="87"/>
                </a:cubicBezTo>
                <a:cubicBezTo>
                  <a:pt x="482" y="87"/>
                  <a:pt x="483" y="87"/>
                  <a:pt x="483" y="86"/>
                </a:cubicBezTo>
                <a:cubicBezTo>
                  <a:pt x="482" y="87"/>
                  <a:pt x="482" y="86"/>
                  <a:pt x="481" y="87"/>
                </a:cubicBezTo>
                <a:cubicBezTo>
                  <a:pt x="482" y="87"/>
                  <a:pt x="482" y="87"/>
                  <a:pt x="482" y="87"/>
                </a:cubicBezTo>
                <a:cubicBezTo>
                  <a:pt x="482" y="88"/>
                  <a:pt x="481" y="88"/>
                  <a:pt x="481" y="88"/>
                </a:cubicBezTo>
                <a:cubicBezTo>
                  <a:pt x="482" y="89"/>
                  <a:pt x="486" y="89"/>
                  <a:pt x="484" y="86"/>
                </a:cubicBezTo>
                <a:close/>
                <a:moveTo>
                  <a:pt x="484" y="90"/>
                </a:moveTo>
                <a:cubicBezTo>
                  <a:pt x="485" y="90"/>
                  <a:pt x="485" y="90"/>
                  <a:pt x="485" y="90"/>
                </a:cubicBezTo>
                <a:cubicBezTo>
                  <a:pt x="485" y="90"/>
                  <a:pt x="484" y="90"/>
                  <a:pt x="484" y="90"/>
                </a:cubicBezTo>
                <a:close/>
                <a:moveTo>
                  <a:pt x="476" y="78"/>
                </a:moveTo>
                <a:cubicBezTo>
                  <a:pt x="476" y="79"/>
                  <a:pt x="477" y="79"/>
                  <a:pt x="478" y="79"/>
                </a:cubicBezTo>
                <a:cubicBezTo>
                  <a:pt x="477" y="78"/>
                  <a:pt x="476" y="78"/>
                  <a:pt x="476" y="78"/>
                </a:cubicBezTo>
                <a:close/>
                <a:moveTo>
                  <a:pt x="487" y="98"/>
                </a:moveTo>
                <a:cubicBezTo>
                  <a:pt x="487" y="99"/>
                  <a:pt x="488" y="99"/>
                  <a:pt x="488" y="98"/>
                </a:cubicBezTo>
                <a:cubicBezTo>
                  <a:pt x="488" y="98"/>
                  <a:pt x="488" y="98"/>
                  <a:pt x="487" y="98"/>
                </a:cubicBezTo>
                <a:close/>
                <a:moveTo>
                  <a:pt x="487" y="98"/>
                </a:moveTo>
                <a:cubicBezTo>
                  <a:pt x="487" y="98"/>
                  <a:pt x="488" y="98"/>
                  <a:pt x="487" y="98"/>
                </a:cubicBezTo>
                <a:close/>
                <a:moveTo>
                  <a:pt x="482" y="90"/>
                </a:moveTo>
                <a:cubicBezTo>
                  <a:pt x="483" y="90"/>
                  <a:pt x="483" y="90"/>
                  <a:pt x="483" y="90"/>
                </a:cubicBezTo>
                <a:cubicBezTo>
                  <a:pt x="483" y="90"/>
                  <a:pt x="483" y="90"/>
                  <a:pt x="483" y="90"/>
                </a:cubicBezTo>
                <a:cubicBezTo>
                  <a:pt x="483" y="90"/>
                  <a:pt x="483" y="90"/>
                  <a:pt x="483" y="90"/>
                </a:cubicBezTo>
                <a:cubicBezTo>
                  <a:pt x="483" y="90"/>
                  <a:pt x="483" y="90"/>
                  <a:pt x="482" y="90"/>
                </a:cubicBezTo>
                <a:close/>
                <a:moveTo>
                  <a:pt x="480" y="87"/>
                </a:moveTo>
                <a:cubicBezTo>
                  <a:pt x="480" y="87"/>
                  <a:pt x="480" y="87"/>
                  <a:pt x="480" y="86"/>
                </a:cubicBezTo>
                <a:cubicBezTo>
                  <a:pt x="480" y="86"/>
                  <a:pt x="480" y="86"/>
                  <a:pt x="480" y="87"/>
                </a:cubicBezTo>
                <a:close/>
                <a:moveTo>
                  <a:pt x="481" y="90"/>
                </a:moveTo>
                <a:cubicBezTo>
                  <a:pt x="481" y="90"/>
                  <a:pt x="481" y="90"/>
                  <a:pt x="481" y="90"/>
                </a:cubicBezTo>
                <a:cubicBezTo>
                  <a:pt x="482" y="90"/>
                  <a:pt x="482" y="90"/>
                  <a:pt x="482" y="90"/>
                </a:cubicBezTo>
                <a:cubicBezTo>
                  <a:pt x="482" y="90"/>
                  <a:pt x="482" y="90"/>
                  <a:pt x="482" y="89"/>
                </a:cubicBezTo>
                <a:cubicBezTo>
                  <a:pt x="482" y="90"/>
                  <a:pt x="481" y="90"/>
                  <a:pt x="481" y="90"/>
                </a:cubicBezTo>
                <a:close/>
                <a:moveTo>
                  <a:pt x="462" y="53"/>
                </a:moveTo>
                <a:cubicBezTo>
                  <a:pt x="462" y="52"/>
                  <a:pt x="461" y="53"/>
                  <a:pt x="461" y="53"/>
                </a:cubicBezTo>
                <a:cubicBezTo>
                  <a:pt x="461" y="54"/>
                  <a:pt x="462" y="54"/>
                  <a:pt x="462" y="53"/>
                </a:cubicBezTo>
                <a:close/>
                <a:moveTo>
                  <a:pt x="474" y="78"/>
                </a:moveTo>
                <a:cubicBezTo>
                  <a:pt x="474" y="79"/>
                  <a:pt x="475" y="78"/>
                  <a:pt x="475" y="78"/>
                </a:cubicBezTo>
                <a:cubicBezTo>
                  <a:pt x="475" y="78"/>
                  <a:pt x="475" y="78"/>
                  <a:pt x="475" y="78"/>
                </a:cubicBezTo>
                <a:cubicBezTo>
                  <a:pt x="475" y="78"/>
                  <a:pt x="474" y="78"/>
                  <a:pt x="474" y="78"/>
                </a:cubicBezTo>
                <a:close/>
                <a:moveTo>
                  <a:pt x="479" y="87"/>
                </a:moveTo>
                <a:cubicBezTo>
                  <a:pt x="478" y="88"/>
                  <a:pt x="477" y="88"/>
                  <a:pt x="476" y="89"/>
                </a:cubicBezTo>
                <a:cubicBezTo>
                  <a:pt x="478" y="88"/>
                  <a:pt x="479" y="89"/>
                  <a:pt x="481" y="88"/>
                </a:cubicBezTo>
                <a:cubicBezTo>
                  <a:pt x="480" y="87"/>
                  <a:pt x="479" y="88"/>
                  <a:pt x="479" y="87"/>
                </a:cubicBezTo>
                <a:close/>
                <a:moveTo>
                  <a:pt x="480" y="89"/>
                </a:moveTo>
                <a:cubicBezTo>
                  <a:pt x="480" y="91"/>
                  <a:pt x="481" y="90"/>
                  <a:pt x="481" y="89"/>
                </a:cubicBezTo>
                <a:cubicBezTo>
                  <a:pt x="481" y="89"/>
                  <a:pt x="480" y="90"/>
                  <a:pt x="480" y="89"/>
                </a:cubicBezTo>
                <a:close/>
                <a:moveTo>
                  <a:pt x="476" y="82"/>
                </a:moveTo>
                <a:cubicBezTo>
                  <a:pt x="475" y="82"/>
                  <a:pt x="476" y="82"/>
                  <a:pt x="476" y="82"/>
                </a:cubicBezTo>
                <a:close/>
                <a:moveTo>
                  <a:pt x="482" y="93"/>
                </a:moveTo>
                <a:cubicBezTo>
                  <a:pt x="482" y="94"/>
                  <a:pt x="483" y="93"/>
                  <a:pt x="482" y="93"/>
                </a:cubicBezTo>
                <a:close/>
                <a:moveTo>
                  <a:pt x="460" y="53"/>
                </a:moveTo>
                <a:cubicBezTo>
                  <a:pt x="460" y="53"/>
                  <a:pt x="460" y="54"/>
                  <a:pt x="460" y="54"/>
                </a:cubicBezTo>
                <a:cubicBezTo>
                  <a:pt x="460" y="54"/>
                  <a:pt x="460" y="53"/>
                  <a:pt x="461" y="53"/>
                </a:cubicBezTo>
                <a:cubicBezTo>
                  <a:pt x="460" y="53"/>
                  <a:pt x="460" y="53"/>
                  <a:pt x="460" y="53"/>
                </a:cubicBezTo>
                <a:close/>
                <a:moveTo>
                  <a:pt x="476" y="84"/>
                </a:moveTo>
                <a:cubicBezTo>
                  <a:pt x="476" y="84"/>
                  <a:pt x="476" y="84"/>
                  <a:pt x="476" y="84"/>
                </a:cubicBezTo>
                <a:close/>
                <a:moveTo>
                  <a:pt x="473" y="78"/>
                </a:moveTo>
                <a:cubicBezTo>
                  <a:pt x="473" y="79"/>
                  <a:pt x="473" y="79"/>
                  <a:pt x="473" y="79"/>
                </a:cubicBezTo>
                <a:cubicBezTo>
                  <a:pt x="473" y="78"/>
                  <a:pt x="473" y="78"/>
                  <a:pt x="473" y="78"/>
                </a:cubicBezTo>
                <a:close/>
                <a:moveTo>
                  <a:pt x="470" y="78"/>
                </a:moveTo>
                <a:cubicBezTo>
                  <a:pt x="471" y="78"/>
                  <a:pt x="471" y="79"/>
                  <a:pt x="472" y="79"/>
                </a:cubicBezTo>
                <a:cubicBezTo>
                  <a:pt x="471" y="78"/>
                  <a:pt x="471" y="78"/>
                  <a:pt x="471" y="78"/>
                </a:cubicBezTo>
                <a:cubicBezTo>
                  <a:pt x="471" y="78"/>
                  <a:pt x="472" y="78"/>
                  <a:pt x="472" y="77"/>
                </a:cubicBezTo>
                <a:cubicBezTo>
                  <a:pt x="472" y="77"/>
                  <a:pt x="471" y="77"/>
                  <a:pt x="470" y="78"/>
                </a:cubicBezTo>
                <a:close/>
                <a:moveTo>
                  <a:pt x="458" y="54"/>
                </a:moveTo>
                <a:cubicBezTo>
                  <a:pt x="458" y="54"/>
                  <a:pt x="459" y="54"/>
                  <a:pt x="459" y="53"/>
                </a:cubicBezTo>
                <a:cubicBezTo>
                  <a:pt x="459" y="53"/>
                  <a:pt x="458" y="53"/>
                  <a:pt x="458" y="54"/>
                </a:cubicBezTo>
                <a:close/>
                <a:moveTo>
                  <a:pt x="480" y="94"/>
                </a:moveTo>
                <a:cubicBezTo>
                  <a:pt x="480" y="93"/>
                  <a:pt x="480" y="94"/>
                  <a:pt x="480" y="93"/>
                </a:cubicBezTo>
                <a:cubicBezTo>
                  <a:pt x="480" y="93"/>
                  <a:pt x="480" y="93"/>
                  <a:pt x="480" y="94"/>
                </a:cubicBezTo>
                <a:close/>
                <a:moveTo>
                  <a:pt x="472" y="79"/>
                </a:moveTo>
                <a:cubicBezTo>
                  <a:pt x="472" y="79"/>
                  <a:pt x="472" y="79"/>
                  <a:pt x="472" y="79"/>
                </a:cubicBezTo>
                <a:close/>
                <a:moveTo>
                  <a:pt x="473" y="82"/>
                </a:moveTo>
                <a:cubicBezTo>
                  <a:pt x="473" y="82"/>
                  <a:pt x="474" y="82"/>
                  <a:pt x="474" y="82"/>
                </a:cubicBezTo>
                <a:cubicBezTo>
                  <a:pt x="473" y="82"/>
                  <a:pt x="473" y="82"/>
                  <a:pt x="473" y="82"/>
                </a:cubicBezTo>
                <a:close/>
                <a:moveTo>
                  <a:pt x="474" y="84"/>
                </a:moveTo>
                <a:cubicBezTo>
                  <a:pt x="474" y="84"/>
                  <a:pt x="474" y="84"/>
                  <a:pt x="474" y="84"/>
                </a:cubicBezTo>
                <a:cubicBezTo>
                  <a:pt x="474" y="84"/>
                  <a:pt x="474" y="84"/>
                  <a:pt x="474" y="84"/>
                </a:cubicBezTo>
                <a:cubicBezTo>
                  <a:pt x="474" y="84"/>
                  <a:pt x="474" y="84"/>
                  <a:pt x="474" y="84"/>
                </a:cubicBezTo>
                <a:cubicBezTo>
                  <a:pt x="474" y="84"/>
                  <a:pt x="474" y="84"/>
                  <a:pt x="474" y="84"/>
                </a:cubicBezTo>
                <a:close/>
                <a:moveTo>
                  <a:pt x="469" y="75"/>
                </a:moveTo>
                <a:cubicBezTo>
                  <a:pt x="469" y="75"/>
                  <a:pt x="470" y="75"/>
                  <a:pt x="469" y="75"/>
                </a:cubicBezTo>
                <a:cubicBezTo>
                  <a:pt x="469" y="75"/>
                  <a:pt x="469" y="75"/>
                  <a:pt x="469" y="75"/>
                </a:cubicBezTo>
                <a:close/>
                <a:moveTo>
                  <a:pt x="473" y="82"/>
                </a:moveTo>
                <a:cubicBezTo>
                  <a:pt x="473" y="82"/>
                  <a:pt x="473" y="82"/>
                  <a:pt x="473" y="82"/>
                </a:cubicBezTo>
                <a:close/>
                <a:moveTo>
                  <a:pt x="468" y="77"/>
                </a:moveTo>
                <a:cubicBezTo>
                  <a:pt x="469" y="78"/>
                  <a:pt x="469" y="78"/>
                  <a:pt x="470" y="77"/>
                </a:cubicBezTo>
                <a:cubicBezTo>
                  <a:pt x="470" y="77"/>
                  <a:pt x="469" y="77"/>
                  <a:pt x="468" y="77"/>
                </a:cubicBezTo>
                <a:close/>
                <a:moveTo>
                  <a:pt x="478" y="93"/>
                </a:moveTo>
                <a:cubicBezTo>
                  <a:pt x="479" y="93"/>
                  <a:pt x="478" y="94"/>
                  <a:pt x="478" y="93"/>
                </a:cubicBezTo>
                <a:close/>
                <a:moveTo>
                  <a:pt x="457" y="53"/>
                </a:moveTo>
                <a:cubicBezTo>
                  <a:pt x="456" y="52"/>
                  <a:pt x="454" y="53"/>
                  <a:pt x="453" y="53"/>
                </a:cubicBezTo>
                <a:cubicBezTo>
                  <a:pt x="452" y="53"/>
                  <a:pt x="450" y="52"/>
                  <a:pt x="450" y="54"/>
                </a:cubicBezTo>
                <a:cubicBezTo>
                  <a:pt x="452" y="54"/>
                  <a:pt x="454" y="54"/>
                  <a:pt x="457" y="54"/>
                </a:cubicBezTo>
                <a:cubicBezTo>
                  <a:pt x="457" y="53"/>
                  <a:pt x="457" y="53"/>
                  <a:pt x="457" y="53"/>
                </a:cubicBezTo>
                <a:close/>
                <a:moveTo>
                  <a:pt x="472" y="88"/>
                </a:moveTo>
                <a:cubicBezTo>
                  <a:pt x="473" y="89"/>
                  <a:pt x="474" y="89"/>
                  <a:pt x="475" y="88"/>
                </a:cubicBezTo>
                <a:cubicBezTo>
                  <a:pt x="475" y="87"/>
                  <a:pt x="473" y="88"/>
                  <a:pt x="472" y="87"/>
                </a:cubicBezTo>
                <a:cubicBezTo>
                  <a:pt x="472" y="87"/>
                  <a:pt x="472" y="88"/>
                  <a:pt x="471" y="88"/>
                </a:cubicBezTo>
                <a:cubicBezTo>
                  <a:pt x="471" y="87"/>
                  <a:pt x="469" y="88"/>
                  <a:pt x="469" y="87"/>
                </a:cubicBezTo>
                <a:cubicBezTo>
                  <a:pt x="468" y="88"/>
                  <a:pt x="468" y="88"/>
                  <a:pt x="467" y="88"/>
                </a:cubicBezTo>
                <a:cubicBezTo>
                  <a:pt x="467" y="89"/>
                  <a:pt x="468" y="89"/>
                  <a:pt x="469" y="88"/>
                </a:cubicBezTo>
                <a:cubicBezTo>
                  <a:pt x="469" y="89"/>
                  <a:pt x="470" y="88"/>
                  <a:pt x="471" y="89"/>
                </a:cubicBezTo>
                <a:cubicBezTo>
                  <a:pt x="472" y="89"/>
                  <a:pt x="471" y="88"/>
                  <a:pt x="472" y="88"/>
                </a:cubicBezTo>
                <a:close/>
                <a:moveTo>
                  <a:pt x="470" y="80"/>
                </a:moveTo>
                <a:cubicBezTo>
                  <a:pt x="470" y="81"/>
                  <a:pt x="471" y="81"/>
                  <a:pt x="471" y="81"/>
                </a:cubicBezTo>
                <a:cubicBezTo>
                  <a:pt x="471" y="80"/>
                  <a:pt x="470" y="80"/>
                  <a:pt x="470" y="80"/>
                </a:cubicBezTo>
                <a:close/>
                <a:moveTo>
                  <a:pt x="472" y="83"/>
                </a:moveTo>
                <a:cubicBezTo>
                  <a:pt x="472" y="83"/>
                  <a:pt x="472" y="83"/>
                  <a:pt x="472" y="83"/>
                </a:cubicBezTo>
                <a:cubicBezTo>
                  <a:pt x="472" y="83"/>
                  <a:pt x="472" y="83"/>
                  <a:pt x="473" y="83"/>
                </a:cubicBezTo>
                <a:cubicBezTo>
                  <a:pt x="472" y="83"/>
                  <a:pt x="472" y="83"/>
                  <a:pt x="472" y="83"/>
                </a:cubicBezTo>
                <a:cubicBezTo>
                  <a:pt x="472" y="83"/>
                  <a:pt x="472" y="83"/>
                  <a:pt x="472" y="83"/>
                </a:cubicBezTo>
                <a:close/>
                <a:moveTo>
                  <a:pt x="466" y="75"/>
                </a:moveTo>
                <a:cubicBezTo>
                  <a:pt x="466" y="75"/>
                  <a:pt x="467" y="75"/>
                  <a:pt x="467" y="76"/>
                </a:cubicBezTo>
                <a:cubicBezTo>
                  <a:pt x="467" y="75"/>
                  <a:pt x="468" y="75"/>
                  <a:pt x="468" y="75"/>
                </a:cubicBezTo>
                <a:cubicBezTo>
                  <a:pt x="467" y="75"/>
                  <a:pt x="466" y="74"/>
                  <a:pt x="466" y="75"/>
                </a:cubicBezTo>
                <a:close/>
                <a:moveTo>
                  <a:pt x="469" y="79"/>
                </a:moveTo>
                <a:cubicBezTo>
                  <a:pt x="469" y="79"/>
                  <a:pt x="470" y="79"/>
                  <a:pt x="470" y="79"/>
                </a:cubicBezTo>
                <a:cubicBezTo>
                  <a:pt x="470" y="78"/>
                  <a:pt x="470" y="78"/>
                  <a:pt x="470" y="78"/>
                </a:cubicBezTo>
                <a:cubicBezTo>
                  <a:pt x="469" y="78"/>
                  <a:pt x="469" y="79"/>
                  <a:pt x="469" y="79"/>
                </a:cubicBezTo>
                <a:close/>
                <a:moveTo>
                  <a:pt x="475" y="90"/>
                </a:moveTo>
                <a:cubicBezTo>
                  <a:pt x="475" y="90"/>
                  <a:pt x="476" y="90"/>
                  <a:pt x="476" y="90"/>
                </a:cubicBezTo>
                <a:cubicBezTo>
                  <a:pt x="475" y="90"/>
                  <a:pt x="475" y="90"/>
                  <a:pt x="475" y="90"/>
                </a:cubicBezTo>
                <a:close/>
                <a:moveTo>
                  <a:pt x="479" y="96"/>
                </a:moveTo>
                <a:cubicBezTo>
                  <a:pt x="479" y="95"/>
                  <a:pt x="479" y="96"/>
                  <a:pt x="479" y="96"/>
                </a:cubicBezTo>
                <a:close/>
                <a:moveTo>
                  <a:pt x="471" y="83"/>
                </a:moveTo>
                <a:cubicBezTo>
                  <a:pt x="471" y="83"/>
                  <a:pt x="471" y="83"/>
                  <a:pt x="471" y="83"/>
                </a:cubicBezTo>
                <a:cubicBezTo>
                  <a:pt x="472" y="83"/>
                  <a:pt x="472" y="83"/>
                  <a:pt x="472" y="83"/>
                </a:cubicBezTo>
                <a:cubicBezTo>
                  <a:pt x="472" y="83"/>
                  <a:pt x="471" y="83"/>
                  <a:pt x="471" y="83"/>
                </a:cubicBezTo>
                <a:close/>
                <a:moveTo>
                  <a:pt x="468" y="76"/>
                </a:moveTo>
                <a:cubicBezTo>
                  <a:pt x="467" y="76"/>
                  <a:pt x="468" y="76"/>
                  <a:pt x="468" y="76"/>
                </a:cubicBezTo>
                <a:close/>
                <a:moveTo>
                  <a:pt x="471" y="84"/>
                </a:moveTo>
                <a:cubicBezTo>
                  <a:pt x="472" y="84"/>
                  <a:pt x="472" y="84"/>
                  <a:pt x="472" y="84"/>
                </a:cubicBezTo>
                <a:cubicBezTo>
                  <a:pt x="471" y="84"/>
                  <a:pt x="471" y="84"/>
                  <a:pt x="471" y="84"/>
                </a:cubicBezTo>
                <a:close/>
                <a:moveTo>
                  <a:pt x="467" y="77"/>
                </a:moveTo>
                <a:cubicBezTo>
                  <a:pt x="467" y="77"/>
                  <a:pt x="468" y="77"/>
                  <a:pt x="468" y="77"/>
                </a:cubicBezTo>
                <a:cubicBezTo>
                  <a:pt x="468" y="77"/>
                  <a:pt x="468" y="77"/>
                  <a:pt x="468" y="77"/>
                </a:cubicBezTo>
                <a:cubicBezTo>
                  <a:pt x="468" y="77"/>
                  <a:pt x="468" y="77"/>
                  <a:pt x="468" y="77"/>
                </a:cubicBezTo>
                <a:cubicBezTo>
                  <a:pt x="468" y="77"/>
                  <a:pt x="468" y="77"/>
                  <a:pt x="467" y="77"/>
                </a:cubicBezTo>
                <a:close/>
                <a:moveTo>
                  <a:pt x="456" y="57"/>
                </a:moveTo>
                <a:cubicBezTo>
                  <a:pt x="456" y="57"/>
                  <a:pt x="456" y="57"/>
                  <a:pt x="456" y="56"/>
                </a:cubicBezTo>
                <a:cubicBezTo>
                  <a:pt x="456" y="56"/>
                  <a:pt x="456" y="56"/>
                  <a:pt x="456" y="57"/>
                </a:cubicBezTo>
                <a:close/>
                <a:moveTo>
                  <a:pt x="475" y="94"/>
                </a:moveTo>
                <a:cubicBezTo>
                  <a:pt x="475" y="93"/>
                  <a:pt x="475" y="94"/>
                  <a:pt x="476" y="94"/>
                </a:cubicBezTo>
                <a:cubicBezTo>
                  <a:pt x="476" y="93"/>
                  <a:pt x="475" y="93"/>
                  <a:pt x="475" y="94"/>
                </a:cubicBezTo>
                <a:close/>
                <a:moveTo>
                  <a:pt x="470" y="84"/>
                </a:moveTo>
                <a:cubicBezTo>
                  <a:pt x="470" y="84"/>
                  <a:pt x="470" y="84"/>
                  <a:pt x="470" y="85"/>
                </a:cubicBezTo>
                <a:cubicBezTo>
                  <a:pt x="470" y="85"/>
                  <a:pt x="470" y="84"/>
                  <a:pt x="470" y="84"/>
                </a:cubicBezTo>
                <a:cubicBezTo>
                  <a:pt x="470" y="84"/>
                  <a:pt x="470" y="84"/>
                  <a:pt x="470" y="84"/>
                </a:cubicBezTo>
                <a:cubicBezTo>
                  <a:pt x="470" y="84"/>
                  <a:pt x="470" y="84"/>
                  <a:pt x="470" y="84"/>
                </a:cubicBezTo>
                <a:close/>
                <a:moveTo>
                  <a:pt x="473" y="90"/>
                </a:moveTo>
                <a:cubicBezTo>
                  <a:pt x="473" y="90"/>
                  <a:pt x="473" y="90"/>
                  <a:pt x="473" y="90"/>
                </a:cubicBezTo>
                <a:close/>
                <a:moveTo>
                  <a:pt x="466" y="78"/>
                </a:moveTo>
                <a:cubicBezTo>
                  <a:pt x="466" y="78"/>
                  <a:pt x="467" y="78"/>
                  <a:pt x="467" y="78"/>
                </a:cubicBezTo>
                <a:cubicBezTo>
                  <a:pt x="466" y="78"/>
                  <a:pt x="466" y="78"/>
                  <a:pt x="466" y="78"/>
                </a:cubicBezTo>
                <a:close/>
                <a:moveTo>
                  <a:pt x="472" y="90"/>
                </a:moveTo>
                <a:cubicBezTo>
                  <a:pt x="472" y="90"/>
                  <a:pt x="473" y="90"/>
                  <a:pt x="473" y="90"/>
                </a:cubicBezTo>
                <a:cubicBezTo>
                  <a:pt x="473" y="90"/>
                  <a:pt x="472" y="90"/>
                  <a:pt x="472" y="90"/>
                </a:cubicBezTo>
                <a:close/>
                <a:moveTo>
                  <a:pt x="475" y="96"/>
                </a:moveTo>
                <a:cubicBezTo>
                  <a:pt x="475" y="96"/>
                  <a:pt x="475" y="96"/>
                  <a:pt x="476" y="96"/>
                </a:cubicBezTo>
                <a:cubicBezTo>
                  <a:pt x="476" y="95"/>
                  <a:pt x="475" y="95"/>
                  <a:pt x="475" y="96"/>
                </a:cubicBezTo>
                <a:close/>
                <a:moveTo>
                  <a:pt x="463" y="75"/>
                </a:moveTo>
                <a:cubicBezTo>
                  <a:pt x="464" y="75"/>
                  <a:pt x="464" y="75"/>
                  <a:pt x="465" y="75"/>
                </a:cubicBezTo>
                <a:cubicBezTo>
                  <a:pt x="464" y="75"/>
                  <a:pt x="463" y="74"/>
                  <a:pt x="463" y="75"/>
                </a:cubicBezTo>
                <a:close/>
                <a:moveTo>
                  <a:pt x="468" y="82"/>
                </a:moveTo>
                <a:cubicBezTo>
                  <a:pt x="468" y="82"/>
                  <a:pt x="468" y="82"/>
                  <a:pt x="468" y="82"/>
                </a:cubicBezTo>
                <a:close/>
                <a:moveTo>
                  <a:pt x="467" y="90"/>
                </a:moveTo>
                <a:cubicBezTo>
                  <a:pt x="468" y="91"/>
                  <a:pt x="470" y="90"/>
                  <a:pt x="471" y="90"/>
                </a:cubicBezTo>
                <a:cubicBezTo>
                  <a:pt x="471" y="89"/>
                  <a:pt x="471" y="89"/>
                  <a:pt x="471" y="89"/>
                </a:cubicBezTo>
                <a:cubicBezTo>
                  <a:pt x="470" y="90"/>
                  <a:pt x="468" y="90"/>
                  <a:pt x="467" y="90"/>
                </a:cubicBezTo>
                <a:close/>
                <a:moveTo>
                  <a:pt x="462" y="74"/>
                </a:moveTo>
                <a:cubicBezTo>
                  <a:pt x="462" y="74"/>
                  <a:pt x="462" y="75"/>
                  <a:pt x="462" y="75"/>
                </a:cubicBezTo>
                <a:cubicBezTo>
                  <a:pt x="462" y="75"/>
                  <a:pt x="462" y="75"/>
                  <a:pt x="462" y="75"/>
                </a:cubicBezTo>
                <a:cubicBezTo>
                  <a:pt x="462" y="75"/>
                  <a:pt x="462" y="75"/>
                  <a:pt x="462" y="75"/>
                </a:cubicBezTo>
                <a:cubicBezTo>
                  <a:pt x="462" y="75"/>
                  <a:pt x="462" y="74"/>
                  <a:pt x="462" y="74"/>
                </a:cubicBezTo>
                <a:close/>
                <a:moveTo>
                  <a:pt x="465" y="82"/>
                </a:moveTo>
                <a:cubicBezTo>
                  <a:pt x="465" y="82"/>
                  <a:pt x="466" y="82"/>
                  <a:pt x="465" y="82"/>
                </a:cubicBezTo>
                <a:close/>
                <a:moveTo>
                  <a:pt x="460" y="75"/>
                </a:moveTo>
                <a:cubicBezTo>
                  <a:pt x="460" y="75"/>
                  <a:pt x="461" y="75"/>
                  <a:pt x="461" y="75"/>
                </a:cubicBezTo>
                <a:cubicBezTo>
                  <a:pt x="461" y="75"/>
                  <a:pt x="461" y="74"/>
                  <a:pt x="460" y="75"/>
                </a:cubicBezTo>
                <a:close/>
                <a:moveTo>
                  <a:pt x="465" y="84"/>
                </a:moveTo>
                <a:cubicBezTo>
                  <a:pt x="465" y="84"/>
                  <a:pt x="466" y="84"/>
                  <a:pt x="466" y="84"/>
                </a:cubicBezTo>
                <a:cubicBezTo>
                  <a:pt x="466" y="84"/>
                  <a:pt x="466" y="84"/>
                  <a:pt x="465" y="84"/>
                </a:cubicBezTo>
                <a:close/>
                <a:moveTo>
                  <a:pt x="464" y="82"/>
                </a:moveTo>
                <a:cubicBezTo>
                  <a:pt x="464" y="82"/>
                  <a:pt x="465" y="82"/>
                  <a:pt x="465" y="82"/>
                </a:cubicBezTo>
                <a:cubicBezTo>
                  <a:pt x="464" y="82"/>
                  <a:pt x="464" y="82"/>
                  <a:pt x="464" y="82"/>
                </a:cubicBezTo>
                <a:close/>
                <a:moveTo>
                  <a:pt x="469" y="91"/>
                </a:moveTo>
                <a:cubicBezTo>
                  <a:pt x="469" y="91"/>
                  <a:pt x="470" y="91"/>
                  <a:pt x="469" y="91"/>
                </a:cubicBezTo>
                <a:close/>
                <a:moveTo>
                  <a:pt x="463" y="88"/>
                </a:moveTo>
                <a:cubicBezTo>
                  <a:pt x="462" y="87"/>
                  <a:pt x="461" y="87"/>
                  <a:pt x="460" y="87"/>
                </a:cubicBezTo>
                <a:cubicBezTo>
                  <a:pt x="460" y="87"/>
                  <a:pt x="461" y="87"/>
                  <a:pt x="461" y="87"/>
                </a:cubicBezTo>
                <a:cubicBezTo>
                  <a:pt x="461" y="88"/>
                  <a:pt x="460" y="88"/>
                  <a:pt x="461" y="88"/>
                </a:cubicBezTo>
                <a:cubicBezTo>
                  <a:pt x="462" y="89"/>
                  <a:pt x="462" y="89"/>
                  <a:pt x="464" y="88"/>
                </a:cubicBezTo>
                <a:cubicBezTo>
                  <a:pt x="464" y="89"/>
                  <a:pt x="465" y="89"/>
                  <a:pt x="465" y="89"/>
                </a:cubicBezTo>
                <a:cubicBezTo>
                  <a:pt x="466" y="88"/>
                  <a:pt x="465" y="88"/>
                  <a:pt x="466" y="88"/>
                </a:cubicBezTo>
                <a:cubicBezTo>
                  <a:pt x="466" y="88"/>
                  <a:pt x="466" y="87"/>
                  <a:pt x="466" y="87"/>
                </a:cubicBezTo>
                <a:cubicBezTo>
                  <a:pt x="465" y="88"/>
                  <a:pt x="464" y="86"/>
                  <a:pt x="463" y="88"/>
                </a:cubicBezTo>
                <a:close/>
                <a:moveTo>
                  <a:pt x="462" y="81"/>
                </a:moveTo>
                <a:cubicBezTo>
                  <a:pt x="461" y="81"/>
                  <a:pt x="463" y="80"/>
                  <a:pt x="462" y="81"/>
                </a:cubicBezTo>
                <a:close/>
                <a:moveTo>
                  <a:pt x="451" y="61"/>
                </a:moveTo>
                <a:cubicBezTo>
                  <a:pt x="450" y="61"/>
                  <a:pt x="452" y="61"/>
                  <a:pt x="451" y="61"/>
                </a:cubicBezTo>
                <a:close/>
                <a:moveTo>
                  <a:pt x="458" y="75"/>
                </a:moveTo>
                <a:cubicBezTo>
                  <a:pt x="458" y="75"/>
                  <a:pt x="458" y="75"/>
                  <a:pt x="458" y="75"/>
                </a:cubicBezTo>
                <a:cubicBezTo>
                  <a:pt x="459" y="75"/>
                  <a:pt x="459" y="75"/>
                  <a:pt x="459" y="75"/>
                </a:cubicBezTo>
                <a:cubicBezTo>
                  <a:pt x="459" y="75"/>
                  <a:pt x="459" y="75"/>
                  <a:pt x="459" y="75"/>
                </a:cubicBezTo>
                <a:cubicBezTo>
                  <a:pt x="459" y="75"/>
                  <a:pt x="458" y="75"/>
                  <a:pt x="458" y="75"/>
                </a:cubicBezTo>
                <a:close/>
                <a:moveTo>
                  <a:pt x="466" y="90"/>
                </a:moveTo>
                <a:cubicBezTo>
                  <a:pt x="466" y="90"/>
                  <a:pt x="467" y="90"/>
                  <a:pt x="466" y="90"/>
                </a:cubicBezTo>
                <a:close/>
                <a:moveTo>
                  <a:pt x="469" y="95"/>
                </a:moveTo>
                <a:cubicBezTo>
                  <a:pt x="469" y="95"/>
                  <a:pt x="469" y="95"/>
                  <a:pt x="469" y="95"/>
                </a:cubicBezTo>
                <a:cubicBezTo>
                  <a:pt x="469" y="95"/>
                  <a:pt x="469" y="95"/>
                  <a:pt x="469" y="95"/>
                </a:cubicBezTo>
                <a:close/>
                <a:moveTo>
                  <a:pt x="459" y="78"/>
                </a:moveTo>
                <a:cubicBezTo>
                  <a:pt x="459" y="79"/>
                  <a:pt x="459" y="79"/>
                  <a:pt x="460" y="79"/>
                </a:cubicBezTo>
                <a:cubicBezTo>
                  <a:pt x="460" y="79"/>
                  <a:pt x="459" y="79"/>
                  <a:pt x="459" y="78"/>
                </a:cubicBezTo>
                <a:close/>
                <a:moveTo>
                  <a:pt x="460" y="81"/>
                </a:moveTo>
                <a:cubicBezTo>
                  <a:pt x="460" y="81"/>
                  <a:pt x="460" y="81"/>
                  <a:pt x="460" y="81"/>
                </a:cubicBezTo>
                <a:close/>
                <a:moveTo>
                  <a:pt x="461" y="83"/>
                </a:moveTo>
                <a:cubicBezTo>
                  <a:pt x="461" y="83"/>
                  <a:pt x="460" y="82"/>
                  <a:pt x="460" y="83"/>
                </a:cubicBezTo>
                <a:cubicBezTo>
                  <a:pt x="460" y="83"/>
                  <a:pt x="461" y="83"/>
                  <a:pt x="461" y="83"/>
                </a:cubicBezTo>
                <a:close/>
                <a:moveTo>
                  <a:pt x="465" y="90"/>
                </a:moveTo>
                <a:cubicBezTo>
                  <a:pt x="464" y="90"/>
                  <a:pt x="465" y="90"/>
                  <a:pt x="465" y="90"/>
                </a:cubicBezTo>
                <a:close/>
                <a:moveTo>
                  <a:pt x="457" y="77"/>
                </a:moveTo>
                <a:cubicBezTo>
                  <a:pt x="458" y="77"/>
                  <a:pt x="458" y="77"/>
                  <a:pt x="458" y="78"/>
                </a:cubicBezTo>
                <a:cubicBezTo>
                  <a:pt x="458" y="77"/>
                  <a:pt x="458" y="78"/>
                  <a:pt x="458" y="77"/>
                </a:cubicBezTo>
                <a:cubicBezTo>
                  <a:pt x="458" y="77"/>
                  <a:pt x="458" y="77"/>
                  <a:pt x="458" y="77"/>
                </a:cubicBezTo>
                <a:cubicBezTo>
                  <a:pt x="458" y="77"/>
                  <a:pt x="458" y="77"/>
                  <a:pt x="457" y="77"/>
                </a:cubicBezTo>
                <a:close/>
                <a:moveTo>
                  <a:pt x="460" y="82"/>
                </a:moveTo>
                <a:cubicBezTo>
                  <a:pt x="460" y="82"/>
                  <a:pt x="461" y="82"/>
                  <a:pt x="460" y="82"/>
                </a:cubicBezTo>
                <a:cubicBezTo>
                  <a:pt x="460" y="82"/>
                  <a:pt x="460" y="82"/>
                  <a:pt x="460" y="82"/>
                </a:cubicBezTo>
                <a:close/>
                <a:moveTo>
                  <a:pt x="457" y="76"/>
                </a:moveTo>
                <a:cubicBezTo>
                  <a:pt x="457" y="77"/>
                  <a:pt x="457" y="77"/>
                  <a:pt x="457" y="77"/>
                </a:cubicBezTo>
                <a:cubicBezTo>
                  <a:pt x="457" y="77"/>
                  <a:pt x="457" y="77"/>
                  <a:pt x="457" y="77"/>
                </a:cubicBezTo>
                <a:cubicBezTo>
                  <a:pt x="457" y="77"/>
                  <a:pt x="457" y="76"/>
                  <a:pt x="457" y="76"/>
                </a:cubicBezTo>
                <a:cubicBezTo>
                  <a:pt x="457" y="76"/>
                  <a:pt x="457" y="76"/>
                  <a:pt x="457" y="76"/>
                </a:cubicBezTo>
                <a:close/>
                <a:moveTo>
                  <a:pt x="460" y="83"/>
                </a:moveTo>
                <a:cubicBezTo>
                  <a:pt x="460" y="82"/>
                  <a:pt x="459" y="83"/>
                  <a:pt x="460" y="83"/>
                </a:cubicBezTo>
                <a:close/>
                <a:moveTo>
                  <a:pt x="457" y="79"/>
                </a:moveTo>
                <a:cubicBezTo>
                  <a:pt x="457" y="79"/>
                  <a:pt x="457" y="79"/>
                  <a:pt x="458" y="79"/>
                </a:cubicBezTo>
                <a:cubicBezTo>
                  <a:pt x="458" y="79"/>
                  <a:pt x="457" y="79"/>
                  <a:pt x="457" y="79"/>
                </a:cubicBezTo>
                <a:cubicBezTo>
                  <a:pt x="457" y="79"/>
                  <a:pt x="457" y="79"/>
                  <a:pt x="457" y="79"/>
                </a:cubicBezTo>
                <a:close/>
                <a:moveTo>
                  <a:pt x="459" y="82"/>
                </a:moveTo>
                <a:cubicBezTo>
                  <a:pt x="459" y="82"/>
                  <a:pt x="460" y="82"/>
                  <a:pt x="459" y="82"/>
                </a:cubicBezTo>
                <a:cubicBezTo>
                  <a:pt x="459" y="82"/>
                  <a:pt x="459" y="82"/>
                  <a:pt x="459" y="82"/>
                </a:cubicBezTo>
                <a:close/>
                <a:moveTo>
                  <a:pt x="454" y="75"/>
                </a:moveTo>
                <a:cubicBezTo>
                  <a:pt x="454" y="75"/>
                  <a:pt x="455" y="75"/>
                  <a:pt x="455" y="75"/>
                </a:cubicBezTo>
                <a:cubicBezTo>
                  <a:pt x="455" y="75"/>
                  <a:pt x="455" y="75"/>
                  <a:pt x="455" y="75"/>
                </a:cubicBezTo>
                <a:cubicBezTo>
                  <a:pt x="455" y="75"/>
                  <a:pt x="455" y="75"/>
                  <a:pt x="455" y="75"/>
                </a:cubicBezTo>
                <a:cubicBezTo>
                  <a:pt x="455" y="75"/>
                  <a:pt x="455" y="75"/>
                  <a:pt x="454" y="75"/>
                </a:cubicBezTo>
                <a:close/>
                <a:moveTo>
                  <a:pt x="459" y="84"/>
                </a:moveTo>
                <a:cubicBezTo>
                  <a:pt x="459" y="84"/>
                  <a:pt x="460" y="84"/>
                  <a:pt x="460" y="84"/>
                </a:cubicBezTo>
                <a:cubicBezTo>
                  <a:pt x="459" y="84"/>
                  <a:pt x="459" y="84"/>
                  <a:pt x="459" y="84"/>
                </a:cubicBezTo>
                <a:close/>
                <a:moveTo>
                  <a:pt x="436" y="41"/>
                </a:moveTo>
                <a:cubicBezTo>
                  <a:pt x="436" y="41"/>
                  <a:pt x="437" y="41"/>
                  <a:pt x="436" y="41"/>
                </a:cubicBezTo>
                <a:close/>
                <a:moveTo>
                  <a:pt x="440" y="49"/>
                </a:moveTo>
                <a:cubicBezTo>
                  <a:pt x="440" y="49"/>
                  <a:pt x="440" y="49"/>
                  <a:pt x="440" y="49"/>
                </a:cubicBezTo>
                <a:close/>
                <a:moveTo>
                  <a:pt x="459" y="84"/>
                </a:moveTo>
                <a:cubicBezTo>
                  <a:pt x="459" y="84"/>
                  <a:pt x="459" y="85"/>
                  <a:pt x="459" y="84"/>
                </a:cubicBezTo>
                <a:close/>
                <a:moveTo>
                  <a:pt x="454" y="78"/>
                </a:moveTo>
                <a:cubicBezTo>
                  <a:pt x="455" y="79"/>
                  <a:pt x="453" y="78"/>
                  <a:pt x="453" y="79"/>
                </a:cubicBezTo>
                <a:cubicBezTo>
                  <a:pt x="454" y="80"/>
                  <a:pt x="455" y="79"/>
                  <a:pt x="456" y="79"/>
                </a:cubicBezTo>
                <a:cubicBezTo>
                  <a:pt x="456" y="79"/>
                  <a:pt x="456" y="79"/>
                  <a:pt x="456" y="79"/>
                </a:cubicBezTo>
                <a:cubicBezTo>
                  <a:pt x="455" y="79"/>
                  <a:pt x="455" y="78"/>
                  <a:pt x="454" y="78"/>
                </a:cubicBezTo>
                <a:close/>
                <a:moveTo>
                  <a:pt x="445" y="60"/>
                </a:moveTo>
                <a:cubicBezTo>
                  <a:pt x="446" y="61"/>
                  <a:pt x="446" y="60"/>
                  <a:pt x="445" y="60"/>
                </a:cubicBezTo>
                <a:close/>
                <a:moveTo>
                  <a:pt x="449" y="67"/>
                </a:moveTo>
                <a:cubicBezTo>
                  <a:pt x="449" y="68"/>
                  <a:pt x="449" y="68"/>
                  <a:pt x="449" y="68"/>
                </a:cubicBezTo>
                <a:cubicBezTo>
                  <a:pt x="450" y="68"/>
                  <a:pt x="450" y="68"/>
                  <a:pt x="450" y="67"/>
                </a:cubicBezTo>
                <a:cubicBezTo>
                  <a:pt x="450" y="67"/>
                  <a:pt x="449" y="67"/>
                  <a:pt x="449" y="67"/>
                </a:cubicBezTo>
                <a:close/>
                <a:moveTo>
                  <a:pt x="442" y="61"/>
                </a:moveTo>
                <a:cubicBezTo>
                  <a:pt x="443" y="61"/>
                  <a:pt x="444" y="61"/>
                  <a:pt x="445" y="61"/>
                </a:cubicBezTo>
                <a:cubicBezTo>
                  <a:pt x="445" y="61"/>
                  <a:pt x="445" y="61"/>
                  <a:pt x="445" y="60"/>
                </a:cubicBezTo>
                <a:cubicBezTo>
                  <a:pt x="444" y="60"/>
                  <a:pt x="443" y="60"/>
                  <a:pt x="442" y="61"/>
                </a:cubicBezTo>
                <a:close/>
                <a:moveTo>
                  <a:pt x="452" y="76"/>
                </a:moveTo>
                <a:cubicBezTo>
                  <a:pt x="453" y="76"/>
                  <a:pt x="453" y="77"/>
                  <a:pt x="454" y="76"/>
                </a:cubicBezTo>
                <a:cubicBezTo>
                  <a:pt x="453" y="76"/>
                  <a:pt x="453" y="76"/>
                  <a:pt x="453" y="75"/>
                </a:cubicBezTo>
                <a:cubicBezTo>
                  <a:pt x="453" y="75"/>
                  <a:pt x="452" y="74"/>
                  <a:pt x="451" y="75"/>
                </a:cubicBezTo>
                <a:cubicBezTo>
                  <a:pt x="451" y="75"/>
                  <a:pt x="452" y="76"/>
                  <a:pt x="452" y="76"/>
                </a:cubicBezTo>
                <a:cubicBezTo>
                  <a:pt x="452" y="76"/>
                  <a:pt x="452" y="76"/>
                  <a:pt x="452" y="76"/>
                </a:cubicBezTo>
                <a:cubicBezTo>
                  <a:pt x="452" y="76"/>
                  <a:pt x="452" y="76"/>
                  <a:pt x="452" y="76"/>
                </a:cubicBezTo>
                <a:cubicBezTo>
                  <a:pt x="452" y="76"/>
                  <a:pt x="452" y="76"/>
                  <a:pt x="452" y="76"/>
                </a:cubicBezTo>
                <a:cubicBezTo>
                  <a:pt x="452" y="76"/>
                  <a:pt x="452" y="76"/>
                  <a:pt x="452" y="76"/>
                </a:cubicBezTo>
                <a:close/>
                <a:moveTo>
                  <a:pt x="438" y="49"/>
                </a:moveTo>
                <a:cubicBezTo>
                  <a:pt x="438" y="49"/>
                  <a:pt x="439" y="49"/>
                  <a:pt x="439" y="49"/>
                </a:cubicBezTo>
                <a:cubicBezTo>
                  <a:pt x="439" y="48"/>
                  <a:pt x="438" y="48"/>
                  <a:pt x="438" y="49"/>
                </a:cubicBezTo>
                <a:close/>
                <a:moveTo>
                  <a:pt x="454" y="81"/>
                </a:moveTo>
                <a:cubicBezTo>
                  <a:pt x="455" y="81"/>
                  <a:pt x="456" y="81"/>
                  <a:pt x="456" y="81"/>
                </a:cubicBezTo>
                <a:cubicBezTo>
                  <a:pt x="455" y="81"/>
                  <a:pt x="454" y="80"/>
                  <a:pt x="454" y="81"/>
                </a:cubicBezTo>
                <a:close/>
                <a:moveTo>
                  <a:pt x="439" y="51"/>
                </a:moveTo>
                <a:cubicBezTo>
                  <a:pt x="439" y="51"/>
                  <a:pt x="439" y="51"/>
                  <a:pt x="439" y="51"/>
                </a:cubicBezTo>
                <a:close/>
                <a:moveTo>
                  <a:pt x="453" y="77"/>
                </a:moveTo>
                <a:cubicBezTo>
                  <a:pt x="453" y="78"/>
                  <a:pt x="454" y="77"/>
                  <a:pt x="453" y="77"/>
                </a:cubicBezTo>
                <a:close/>
                <a:moveTo>
                  <a:pt x="450" y="72"/>
                </a:moveTo>
                <a:cubicBezTo>
                  <a:pt x="450" y="72"/>
                  <a:pt x="450" y="72"/>
                  <a:pt x="450" y="72"/>
                </a:cubicBezTo>
                <a:cubicBezTo>
                  <a:pt x="450" y="72"/>
                  <a:pt x="450" y="72"/>
                  <a:pt x="450" y="71"/>
                </a:cubicBezTo>
                <a:cubicBezTo>
                  <a:pt x="450" y="72"/>
                  <a:pt x="450" y="72"/>
                  <a:pt x="450" y="72"/>
                </a:cubicBezTo>
                <a:close/>
                <a:moveTo>
                  <a:pt x="460" y="90"/>
                </a:moveTo>
                <a:cubicBezTo>
                  <a:pt x="459" y="91"/>
                  <a:pt x="460" y="90"/>
                  <a:pt x="460" y="90"/>
                </a:cubicBezTo>
                <a:close/>
                <a:moveTo>
                  <a:pt x="457" y="88"/>
                </a:moveTo>
                <a:cubicBezTo>
                  <a:pt x="458" y="88"/>
                  <a:pt x="458" y="88"/>
                  <a:pt x="458" y="88"/>
                </a:cubicBezTo>
                <a:cubicBezTo>
                  <a:pt x="458" y="88"/>
                  <a:pt x="458" y="87"/>
                  <a:pt x="457" y="88"/>
                </a:cubicBezTo>
                <a:close/>
                <a:moveTo>
                  <a:pt x="458" y="89"/>
                </a:moveTo>
                <a:cubicBezTo>
                  <a:pt x="458" y="89"/>
                  <a:pt x="459" y="89"/>
                  <a:pt x="459" y="89"/>
                </a:cubicBezTo>
                <a:cubicBezTo>
                  <a:pt x="459" y="88"/>
                  <a:pt x="459" y="88"/>
                  <a:pt x="459" y="88"/>
                </a:cubicBezTo>
                <a:cubicBezTo>
                  <a:pt x="458" y="88"/>
                  <a:pt x="458" y="89"/>
                  <a:pt x="458" y="89"/>
                </a:cubicBezTo>
                <a:close/>
                <a:moveTo>
                  <a:pt x="442" y="57"/>
                </a:moveTo>
                <a:cubicBezTo>
                  <a:pt x="442" y="57"/>
                  <a:pt x="441" y="57"/>
                  <a:pt x="442" y="57"/>
                </a:cubicBezTo>
                <a:close/>
                <a:moveTo>
                  <a:pt x="452" y="76"/>
                </a:moveTo>
                <a:cubicBezTo>
                  <a:pt x="452" y="76"/>
                  <a:pt x="452" y="76"/>
                  <a:pt x="452" y="76"/>
                </a:cubicBezTo>
                <a:close/>
                <a:moveTo>
                  <a:pt x="461" y="95"/>
                </a:moveTo>
                <a:cubicBezTo>
                  <a:pt x="462" y="95"/>
                  <a:pt x="462" y="95"/>
                  <a:pt x="462" y="95"/>
                </a:cubicBezTo>
                <a:cubicBezTo>
                  <a:pt x="462" y="95"/>
                  <a:pt x="461" y="95"/>
                  <a:pt x="461" y="95"/>
                </a:cubicBezTo>
                <a:close/>
                <a:moveTo>
                  <a:pt x="444" y="62"/>
                </a:moveTo>
                <a:cubicBezTo>
                  <a:pt x="444" y="62"/>
                  <a:pt x="444" y="62"/>
                  <a:pt x="444" y="62"/>
                </a:cubicBezTo>
                <a:close/>
                <a:moveTo>
                  <a:pt x="450" y="75"/>
                </a:moveTo>
                <a:cubicBezTo>
                  <a:pt x="451" y="75"/>
                  <a:pt x="451" y="75"/>
                  <a:pt x="451" y="75"/>
                </a:cubicBezTo>
                <a:cubicBezTo>
                  <a:pt x="450" y="75"/>
                  <a:pt x="450" y="75"/>
                  <a:pt x="450" y="75"/>
                </a:cubicBezTo>
                <a:close/>
                <a:moveTo>
                  <a:pt x="451" y="78"/>
                </a:moveTo>
                <a:cubicBezTo>
                  <a:pt x="451" y="78"/>
                  <a:pt x="452" y="78"/>
                  <a:pt x="452" y="78"/>
                </a:cubicBezTo>
                <a:cubicBezTo>
                  <a:pt x="452" y="77"/>
                  <a:pt x="451" y="77"/>
                  <a:pt x="451" y="78"/>
                </a:cubicBezTo>
                <a:close/>
                <a:moveTo>
                  <a:pt x="452" y="79"/>
                </a:moveTo>
                <a:cubicBezTo>
                  <a:pt x="452" y="79"/>
                  <a:pt x="452" y="79"/>
                  <a:pt x="453" y="79"/>
                </a:cubicBezTo>
                <a:cubicBezTo>
                  <a:pt x="453" y="79"/>
                  <a:pt x="453" y="79"/>
                  <a:pt x="453" y="79"/>
                </a:cubicBezTo>
                <a:cubicBezTo>
                  <a:pt x="453" y="79"/>
                  <a:pt x="453" y="79"/>
                  <a:pt x="453" y="79"/>
                </a:cubicBezTo>
                <a:cubicBezTo>
                  <a:pt x="453" y="79"/>
                  <a:pt x="452" y="79"/>
                  <a:pt x="452" y="79"/>
                </a:cubicBezTo>
                <a:close/>
                <a:moveTo>
                  <a:pt x="459" y="90"/>
                </a:moveTo>
                <a:cubicBezTo>
                  <a:pt x="458" y="91"/>
                  <a:pt x="459" y="90"/>
                  <a:pt x="459" y="90"/>
                </a:cubicBezTo>
                <a:close/>
                <a:moveTo>
                  <a:pt x="456" y="87"/>
                </a:moveTo>
                <a:cubicBezTo>
                  <a:pt x="456" y="87"/>
                  <a:pt x="457" y="87"/>
                  <a:pt x="457" y="87"/>
                </a:cubicBezTo>
                <a:cubicBezTo>
                  <a:pt x="457" y="87"/>
                  <a:pt x="456" y="87"/>
                  <a:pt x="456" y="87"/>
                </a:cubicBezTo>
                <a:close/>
                <a:moveTo>
                  <a:pt x="452" y="81"/>
                </a:moveTo>
                <a:cubicBezTo>
                  <a:pt x="452" y="81"/>
                  <a:pt x="453" y="81"/>
                  <a:pt x="453" y="81"/>
                </a:cubicBezTo>
                <a:cubicBezTo>
                  <a:pt x="453" y="81"/>
                  <a:pt x="452" y="81"/>
                  <a:pt x="452" y="81"/>
                </a:cubicBezTo>
                <a:close/>
                <a:moveTo>
                  <a:pt x="452" y="78"/>
                </a:moveTo>
                <a:cubicBezTo>
                  <a:pt x="451" y="79"/>
                  <a:pt x="451" y="79"/>
                  <a:pt x="450" y="79"/>
                </a:cubicBezTo>
                <a:cubicBezTo>
                  <a:pt x="451" y="79"/>
                  <a:pt x="451" y="79"/>
                  <a:pt x="452" y="79"/>
                </a:cubicBezTo>
                <a:cubicBezTo>
                  <a:pt x="452" y="79"/>
                  <a:pt x="452" y="79"/>
                  <a:pt x="452" y="78"/>
                </a:cubicBezTo>
                <a:close/>
                <a:moveTo>
                  <a:pt x="443" y="64"/>
                </a:moveTo>
                <a:cubicBezTo>
                  <a:pt x="443" y="65"/>
                  <a:pt x="444" y="66"/>
                  <a:pt x="443" y="66"/>
                </a:cubicBezTo>
                <a:cubicBezTo>
                  <a:pt x="444" y="67"/>
                  <a:pt x="444" y="66"/>
                  <a:pt x="444" y="66"/>
                </a:cubicBezTo>
                <a:cubicBezTo>
                  <a:pt x="444" y="65"/>
                  <a:pt x="444" y="65"/>
                  <a:pt x="443" y="64"/>
                </a:cubicBezTo>
                <a:close/>
                <a:moveTo>
                  <a:pt x="449" y="75"/>
                </a:moveTo>
                <a:cubicBezTo>
                  <a:pt x="449" y="75"/>
                  <a:pt x="449" y="75"/>
                  <a:pt x="448" y="75"/>
                </a:cubicBezTo>
                <a:cubicBezTo>
                  <a:pt x="449" y="75"/>
                  <a:pt x="449" y="75"/>
                  <a:pt x="449" y="75"/>
                </a:cubicBezTo>
                <a:close/>
                <a:moveTo>
                  <a:pt x="450" y="81"/>
                </a:moveTo>
                <a:cubicBezTo>
                  <a:pt x="451" y="81"/>
                  <a:pt x="451" y="81"/>
                  <a:pt x="452" y="81"/>
                </a:cubicBezTo>
                <a:cubicBezTo>
                  <a:pt x="452" y="80"/>
                  <a:pt x="451" y="81"/>
                  <a:pt x="450" y="81"/>
                </a:cubicBezTo>
                <a:close/>
                <a:moveTo>
                  <a:pt x="434" y="49"/>
                </a:moveTo>
                <a:cubicBezTo>
                  <a:pt x="434" y="49"/>
                  <a:pt x="434" y="49"/>
                  <a:pt x="435" y="49"/>
                </a:cubicBezTo>
                <a:cubicBezTo>
                  <a:pt x="435" y="49"/>
                  <a:pt x="434" y="49"/>
                  <a:pt x="434" y="49"/>
                </a:cubicBezTo>
                <a:cubicBezTo>
                  <a:pt x="434" y="49"/>
                  <a:pt x="434" y="49"/>
                  <a:pt x="434" y="49"/>
                </a:cubicBezTo>
                <a:close/>
                <a:moveTo>
                  <a:pt x="448" y="75"/>
                </a:moveTo>
                <a:cubicBezTo>
                  <a:pt x="448" y="76"/>
                  <a:pt x="449" y="75"/>
                  <a:pt x="448" y="75"/>
                </a:cubicBezTo>
                <a:close/>
                <a:moveTo>
                  <a:pt x="455" y="88"/>
                </a:moveTo>
                <a:cubicBezTo>
                  <a:pt x="455" y="89"/>
                  <a:pt x="456" y="88"/>
                  <a:pt x="455" y="88"/>
                </a:cubicBezTo>
                <a:cubicBezTo>
                  <a:pt x="455" y="88"/>
                  <a:pt x="455" y="88"/>
                  <a:pt x="455" y="88"/>
                </a:cubicBezTo>
                <a:close/>
                <a:moveTo>
                  <a:pt x="434" y="48"/>
                </a:moveTo>
                <a:cubicBezTo>
                  <a:pt x="433" y="48"/>
                  <a:pt x="434" y="49"/>
                  <a:pt x="434" y="48"/>
                </a:cubicBezTo>
                <a:close/>
                <a:moveTo>
                  <a:pt x="454" y="87"/>
                </a:moveTo>
                <a:cubicBezTo>
                  <a:pt x="454" y="87"/>
                  <a:pt x="454" y="87"/>
                  <a:pt x="454" y="87"/>
                </a:cubicBezTo>
                <a:cubicBezTo>
                  <a:pt x="454" y="87"/>
                  <a:pt x="454" y="87"/>
                  <a:pt x="454" y="87"/>
                </a:cubicBezTo>
                <a:close/>
                <a:moveTo>
                  <a:pt x="455" y="90"/>
                </a:moveTo>
                <a:cubicBezTo>
                  <a:pt x="456" y="91"/>
                  <a:pt x="456" y="91"/>
                  <a:pt x="456" y="90"/>
                </a:cubicBezTo>
                <a:cubicBezTo>
                  <a:pt x="456" y="90"/>
                  <a:pt x="456" y="90"/>
                  <a:pt x="455" y="90"/>
                </a:cubicBezTo>
                <a:close/>
                <a:moveTo>
                  <a:pt x="446" y="75"/>
                </a:moveTo>
                <a:cubicBezTo>
                  <a:pt x="446" y="76"/>
                  <a:pt x="447" y="75"/>
                  <a:pt x="448" y="75"/>
                </a:cubicBezTo>
                <a:cubicBezTo>
                  <a:pt x="447" y="74"/>
                  <a:pt x="447" y="74"/>
                  <a:pt x="446" y="75"/>
                </a:cubicBezTo>
                <a:close/>
                <a:moveTo>
                  <a:pt x="449" y="77"/>
                </a:moveTo>
                <a:cubicBezTo>
                  <a:pt x="448" y="77"/>
                  <a:pt x="449" y="78"/>
                  <a:pt x="449" y="77"/>
                </a:cubicBezTo>
                <a:close/>
                <a:moveTo>
                  <a:pt x="449" y="79"/>
                </a:moveTo>
                <a:cubicBezTo>
                  <a:pt x="449" y="79"/>
                  <a:pt x="450" y="79"/>
                  <a:pt x="450" y="79"/>
                </a:cubicBezTo>
                <a:cubicBezTo>
                  <a:pt x="450" y="79"/>
                  <a:pt x="450" y="79"/>
                  <a:pt x="450" y="79"/>
                </a:cubicBezTo>
                <a:cubicBezTo>
                  <a:pt x="450" y="79"/>
                  <a:pt x="449" y="79"/>
                  <a:pt x="449" y="79"/>
                </a:cubicBezTo>
                <a:close/>
                <a:moveTo>
                  <a:pt x="453" y="85"/>
                </a:moveTo>
                <a:cubicBezTo>
                  <a:pt x="453" y="85"/>
                  <a:pt x="453" y="85"/>
                  <a:pt x="452" y="85"/>
                </a:cubicBezTo>
                <a:cubicBezTo>
                  <a:pt x="452" y="85"/>
                  <a:pt x="453" y="85"/>
                  <a:pt x="453" y="85"/>
                </a:cubicBezTo>
                <a:close/>
                <a:moveTo>
                  <a:pt x="447" y="76"/>
                </a:moveTo>
                <a:cubicBezTo>
                  <a:pt x="448" y="77"/>
                  <a:pt x="448" y="77"/>
                  <a:pt x="448" y="77"/>
                </a:cubicBezTo>
                <a:cubicBezTo>
                  <a:pt x="448" y="77"/>
                  <a:pt x="448" y="77"/>
                  <a:pt x="448" y="77"/>
                </a:cubicBezTo>
                <a:cubicBezTo>
                  <a:pt x="448" y="77"/>
                  <a:pt x="448" y="76"/>
                  <a:pt x="448" y="76"/>
                </a:cubicBezTo>
                <a:cubicBezTo>
                  <a:pt x="448" y="76"/>
                  <a:pt x="448" y="76"/>
                  <a:pt x="447" y="76"/>
                </a:cubicBezTo>
                <a:close/>
                <a:moveTo>
                  <a:pt x="455" y="90"/>
                </a:moveTo>
                <a:cubicBezTo>
                  <a:pt x="455" y="90"/>
                  <a:pt x="455" y="89"/>
                  <a:pt x="455" y="90"/>
                </a:cubicBezTo>
                <a:cubicBezTo>
                  <a:pt x="455" y="90"/>
                  <a:pt x="455" y="90"/>
                  <a:pt x="455" y="90"/>
                </a:cubicBezTo>
                <a:close/>
                <a:moveTo>
                  <a:pt x="439" y="61"/>
                </a:moveTo>
                <a:cubicBezTo>
                  <a:pt x="439" y="61"/>
                  <a:pt x="439" y="61"/>
                  <a:pt x="439" y="61"/>
                </a:cubicBezTo>
                <a:cubicBezTo>
                  <a:pt x="439" y="61"/>
                  <a:pt x="439" y="61"/>
                  <a:pt x="439" y="61"/>
                </a:cubicBezTo>
                <a:cubicBezTo>
                  <a:pt x="439" y="61"/>
                  <a:pt x="439" y="61"/>
                  <a:pt x="439" y="61"/>
                </a:cubicBezTo>
                <a:cubicBezTo>
                  <a:pt x="439" y="61"/>
                  <a:pt x="439" y="61"/>
                  <a:pt x="439" y="61"/>
                </a:cubicBezTo>
                <a:close/>
                <a:moveTo>
                  <a:pt x="448" y="78"/>
                </a:moveTo>
                <a:cubicBezTo>
                  <a:pt x="448" y="78"/>
                  <a:pt x="448" y="78"/>
                  <a:pt x="448" y="78"/>
                </a:cubicBezTo>
                <a:cubicBezTo>
                  <a:pt x="448" y="78"/>
                  <a:pt x="448" y="78"/>
                  <a:pt x="448" y="78"/>
                </a:cubicBezTo>
                <a:close/>
                <a:moveTo>
                  <a:pt x="447" y="83"/>
                </a:moveTo>
                <a:cubicBezTo>
                  <a:pt x="448" y="83"/>
                  <a:pt x="449" y="82"/>
                  <a:pt x="450" y="83"/>
                </a:cubicBezTo>
                <a:cubicBezTo>
                  <a:pt x="450" y="82"/>
                  <a:pt x="450" y="82"/>
                  <a:pt x="450" y="82"/>
                </a:cubicBezTo>
                <a:cubicBezTo>
                  <a:pt x="449" y="82"/>
                  <a:pt x="448" y="82"/>
                  <a:pt x="447" y="83"/>
                </a:cubicBezTo>
                <a:close/>
                <a:moveTo>
                  <a:pt x="449" y="81"/>
                </a:moveTo>
                <a:cubicBezTo>
                  <a:pt x="449" y="81"/>
                  <a:pt x="449" y="81"/>
                  <a:pt x="450" y="81"/>
                </a:cubicBezTo>
                <a:cubicBezTo>
                  <a:pt x="450" y="81"/>
                  <a:pt x="449" y="81"/>
                  <a:pt x="449" y="81"/>
                </a:cubicBezTo>
                <a:close/>
                <a:moveTo>
                  <a:pt x="437" y="59"/>
                </a:moveTo>
                <a:cubicBezTo>
                  <a:pt x="437" y="59"/>
                  <a:pt x="437" y="59"/>
                  <a:pt x="437" y="59"/>
                </a:cubicBezTo>
                <a:cubicBezTo>
                  <a:pt x="438" y="59"/>
                  <a:pt x="438" y="59"/>
                  <a:pt x="438" y="59"/>
                </a:cubicBezTo>
                <a:cubicBezTo>
                  <a:pt x="438" y="59"/>
                  <a:pt x="438" y="59"/>
                  <a:pt x="438" y="59"/>
                </a:cubicBezTo>
                <a:cubicBezTo>
                  <a:pt x="438" y="59"/>
                  <a:pt x="437" y="59"/>
                  <a:pt x="437" y="59"/>
                </a:cubicBezTo>
                <a:close/>
                <a:moveTo>
                  <a:pt x="439" y="62"/>
                </a:moveTo>
                <a:cubicBezTo>
                  <a:pt x="439" y="62"/>
                  <a:pt x="439" y="62"/>
                  <a:pt x="439" y="62"/>
                </a:cubicBezTo>
                <a:close/>
                <a:moveTo>
                  <a:pt x="440" y="66"/>
                </a:moveTo>
                <a:cubicBezTo>
                  <a:pt x="440" y="66"/>
                  <a:pt x="441" y="66"/>
                  <a:pt x="441" y="66"/>
                </a:cubicBezTo>
                <a:cubicBezTo>
                  <a:pt x="441" y="65"/>
                  <a:pt x="440" y="66"/>
                  <a:pt x="440" y="66"/>
                </a:cubicBezTo>
                <a:close/>
                <a:moveTo>
                  <a:pt x="446" y="77"/>
                </a:moveTo>
                <a:cubicBezTo>
                  <a:pt x="446" y="77"/>
                  <a:pt x="446" y="77"/>
                  <a:pt x="447" y="77"/>
                </a:cubicBezTo>
                <a:cubicBezTo>
                  <a:pt x="447" y="76"/>
                  <a:pt x="446" y="76"/>
                  <a:pt x="446" y="77"/>
                </a:cubicBezTo>
                <a:close/>
                <a:moveTo>
                  <a:pt x="450" y="85"/>
                </a:moveTo>
                <a:cubicBezTo>
                  <a:pt x="451" y="85"/>
                  <a:pt x="451" y="84"/>
                  <a:pt x="451" y="84"/>
                </a:cubicBezTo>
                <a:cubicBezTo>
                  <a:pt x="450" y="84"/>
                  <a:pt x="450" y="84"/>
                  <a:pt x="450" y="85"/>
                </a:cubicBezTo>
                <a:close/>
                <a:moveTo>
                  <a:pt x="452" y="87"/>
                </a:moveTo>
                <a:cubicBezTo>
                  <a:pt x="452" y="88"/>
                  <a:pt x="452" y="88"/>
                  <a:pt x="452" y="89"/>
                </a:cubicBezTo>
                <a:cubicBezTo>
                  <a:pt x="453" y="89"/>
                  <a:pt x="453" y="89"/>
                  <a:pt x="453" y="89"/>
                </a:cubicBezTo>
                <a:cubicBezTo>
                  <a:pt x="453" y="88"/>
                  <a:pt x="452" y="87"/>
                  <a:pt x="452" y="87"/>
                </a:cubicBezTo>
                <a:close/>
                <a:moveTo>
                  <a:pt x="455" y="94"/>
                </a:moveTo>
                <a:cubicBezTo>
                  <a:pt x="455" y="94"/>
                  <a:pt x="456" y="94"/>
                  <a:pt x="456" y="94"/>
                </a:cubicBezTo>
                <a:cubicBezTo>
                  <a:pt x="456" y="94"/>
                  <a:pt x="456" y="94"/>
                  <a:pt x="456" y="94"/>
                </a:cubicBezTo>
                <a:cubicBezTo>
                  <a:pt x="456" y="94"/>
                  <a:pt x="455" y="94"/>
                  <a:pt x="455" y="94"/>
                </a:cubicBezTo>
                <a:close/>
                <a:moveTo>
                  <a:pt x="442" y="72"/>
                </a:moveTo>
                <a:cubicBezTo>
                  <a:pt x="443" y="72"/>
                  <a:pt x="444" y="72"/>
                  <a:pt x="444" y="72"/>
                </a:cubicBezTo>
                <a:cubicBezTo>
                  <a:pt x="443" y="72"/>
                  <a:pt x="443" y="71"/>
                  <a:pt x="442" y="72"/>
                </a:cubicBezTo>
                <a:close/>
                <a:moveTo>
                  <a:pt x="445" y="75"/>
                </a:moveTo>
                <a:cubicBezTo>
                  <a:pt x="445" y="75"/>
                  <a:pt x="446" y="75"/>
                  <a:pt x="446" y="75"/>
                </a:cubicBezTo>
                <a:cubicBezTo>
                  <a:pt x="446" y="75"/>
                  <a:pt x="445" y="75"/>
                  <a:pt x="445" y="75"/>
                </a:cubicBezTo>
                <a:close/>
                <a:moveTo>
                  <a:pt x="447" y="79"/>
                </a:moveTo>
                <a:cubicBezTo>
                  <a:pt x="447" y="79"/>
                  <a:pt x="448" y="79"/>
                  <a:pt x="448" y="79"/>
                </a:cubicBezTo>
                <a:cubicBezTo>
                  <a:pt x="448" y="79"/>
                  <a:pt x="448" y="79"/>
                  <a:pt x="448" y="79"/>
                </a:cubicBezTo>
                <a:cubicBezTo>
                  <a:pt x="448" y="79"/>
                  <a:pt x="447" y="79"/>
                  <a:pt x="447" y="79"/>
                </a:cubicBezTo>
                <a:close/>
                <a:moveTo>
                  <a:pt x="451" y="85"/>
                </a:moveTo>
                <a:cubicBezTo>
                  <a:pt x="451" y="85"/>
                  <a:pt x="451" y="85"/>
                  <a:pt x="451" y="84"/>
                </a:cubicBezTo>
                <a:cubicBezTo>
                  <a:pt x="451" y="85"/>
                  <a:pt x="451" y="85"/>
                  <a:pt x="451" y="85"/>
                </a:cubicBezTo>
                <a:close/>
                <a:moveTo>
                  <a:pt x="436" y="59"/>
                </a:moveTo>
                <a:cubicBezTo>
                  <a:pt x="437" y="59"/>
                  <a:pt x="437" y="59"/>
                  <a:pt x="437" y="59"/>
                </a:cubicBezTo>
                <a:cubicBezTo>
                  <a:pt x="437" y="59"/>
                  <a:pt x="437" y="59"/>
                  <a:pt x="437" y="59"/>
                </a:cubicBezTo>
                <a:cubicBezTo>
                  <a:pt x="437" y="59"/>
                  <a:pt x="436" y="59"/>
                  <a:pt x="436" y="59"/>
                </a:cubicBezTo>
                <a:close/>
                <a:moveTo>
                  <a:pt x="453" y="90"/>
                </a:moveTo>
                <a:cubicBezTo>
                  <a:pt x="453" y="90"/>
                  <a:pt x="453" y="90"/>
                  <a:pt x="453" y="90"/>
                </a:cubicBezTo>
                <a:close/>
                <a:moveTo>
                  <a:pt x="431" y="49"/>
                </a:moveTo>
                <a:cubicBezTo>
                  <a:pt x="431" y="49"/>
                  <a:pt x="431" y="49"/>
                  <a:pt x="431" y="49"/>
                </a:cubicBezTo>
                <a:cubicBezTo>
                  <a:pt x="431" y="49"/>
                  <a:pt x="431" y="49"/>
                  <a:pt x="431" y="48"/>
                </a:cubicBezTo>
                <a:cubicBezTo>
                  <a:pt x="431" y="48"/>
                  <a:pt x="431" y="49"/>
                  <a:pt x="431" y="49"/>
                </a:cubicBezTo>
                <a:close/>
                <a:moveTo>
                  <a:pt x="437" y="61"/>
                </a:moveTo>
                <a:cubicBezTo>
                  <a:pt x="437" y="61"/>
                  <a:pt x="438" y="62"/>
                  <a:pt x="438" y="61"/>
                </a:cubicBezTo>
                <a:cubicBezTo>
                  <a:pt x="438" y="61"/>
                  <a:pt x="438" y="61"/>
                  <a:pt x="438" y="61"/>
                </a:cubicBezTo>
                <a:cubicBezTo>
                  <a:pt x="437" y="61"/>
                  <a:pt x="437" y="61"/>
                  <a:pt x="437" y="61"/>
                </a:cubicBezTo>
                <a:close/>
                <a:moveTo>
                  <a:pt x="447" y="81"/>
                </a:moveTo>
                <a:cubicBezTo>
                  <a:pt x="447" y="81"/>
                  <a:pt x="448" y="82"/>
                  <a:pt x="448" y="81"/>
                </a:cubicBezTo>
                <a:cubicBezTo>
                  <a:pt x="448" y="81"/>
                  <a:pt x="448" y="81"/>
                  <a:pt x="447" y="81"/>
                </a:cubicBezTo>
                <a:close/>
                <a:moveTo>
                  <a:pt x="450" y="87"/>
                </a:moveTo>
                <a:cubicBezTo>
                  <a:pt x="450" y="88"/>
                  <a:pt x="451" y="88"/>
                  <a:pt x="451" y="88"/>
                </a:cubicBezTo>
                <a:cubicBezTo>
                  <a:pt x="451" y="88"/>
                  <a:pt x="452" y="88"/>
                  <a:pt x="451" y="87"/>
                </a:cubicBezTo>
                <a:cubicBezTo>
                  <a:pt x="451" y="88"/>
                  <a:pt x="450" y="87"/>
                  <a:pt x="450" y="87"/>
                </a:cubicBezTo>
                <a:close/>
                <a:moveTo>
                  <a:pt x="444" y="77"/>
                </a:moveTo>
                <a:cubicBezTo>
                  <a:pt x="444" y="77"/>
                  <a:pt x="446" y="77"/>
                  <a:pt x="445" y="77"/>
                </a:cubicBezTo>
                <a:cubicBezTo>
                  <a:pt x="445" y="77"/>
                  <a:pt x="445" y="77"/>
                  <a:pt x="444" y="77"/>
                </a:cubicBezTo>
                <a:close/>
                <a:moveTo>
                  <a:pt x="450" y="88"/>
                </a:moveTo>
                <a:cubicBezTo>
                  <a:pt x="449" y="88"/>
                  <a:pt x="448" y="87"/>
                  <a:pt x="446" y="88"/>
                </a:cubicBezTo>
                <a:cubicBezTo>
                  <a:pt x="446" y="88"/>
                  <a:pt x="447" y="88"/>
                  <a:pt x="447" y="88"/>
                </a:cubicBezTo>
                <a:cubicBezTo>
                  <a:pt x="445" y="89"/>
                  <a:pt x="443" y="88"/>
                  <a:pt x="440" y="88"/>
                </a:cubicBezTo>
                <a:cubicBezTo>
                  <a:pt x="441" y="88"/>
                  <a:pt x="440" y="88"/>
                  <a:pt x="440" y="89"/>
                </a:cubicBezTo>
                <a:cubicBezTo>
                  <a:pt x="440" y="89"/>
                  <a:pt x="441" y="89"/>
                  <a:pt x="441" y="90"/>
                </a:cubicBezTo>
                <a:cubicBezTo>
                  <a:pt x="443" y="89"/>
                  <a:pt x="444" y="90"/>
                  <a:pt x="446" y="89"/>
                </a:cubicBezTo>
                <a:cubicBezTo>
                  <a:pt x="447" y="89"/>
                  <a:pt x="448" y="90"/>
                  <a:pt x="449" y="88"/>
                </a:cubicBezTo>
                <a:cubicBezTo>
                  <a:pt x="450" y="89"/>
                  <a:pt x="451" y="89"/>
                  <a:pt x="452" y="89"/>
                </a:cubicBezTo>
                <a:cubicBezTo>
                  <a:pt x="451" y="88"/>
                  <a:pt x="451" y="89"/>
                  <a:pt x="450" y="88"/>
                </a:cubicBezTo>
                <a:close/>
                <a:moveTo>
                  <a:pt x="440" y="68"/>
                </a:moveTo>
                <a:cubicBezTo>
                  <a:pt x="440" y="68"/>
                  <a:pt x="440" y="68"/>
                  <a:pt x="440" y="68"/>
                </a:cubicBezTo>
                <a:cubicBezTo>
                  <a:pt x="440" y="67"/>
                  <a:pt x="440" y="67"/>
                  <a:pt x="440" y="68"/>
                </a:cubicBezTo>
                <a:close/>
                <a:moveTo>
                  <a:pt x="453" y="93"/>
                </a:moveTo>
                <a:cubicBezTo>
                  <a:pt x="453" y="94"/>
                  <a:pt x="452" y="93"/>
                  <a:pt x="451" y="94"/>
                </a:cubicBezTo>
                <a:cubicBezTo>
                  <a:pt x="452" y="95"/>
                  <a:pt x="453" y="94"/>
                  <a:pt x="454" y="95"/>
                </a:cubicBezTo>
                <a:cubicBezTo>
                  <a:pt x="454" y="94"/>
                  <a:pt x="454" y="93"/>
                  <a:pt x="453" y="93"/>
                </a:cubicBezTo>
                <a:close/>
                <a:moveTo>
                  <a:pt x="437" y="66"/>
                </a:moveTo>
                <a:cubicBezTo>
                  <a:pt x="437" y="66"/>
                  <a:pt x="438" y="66"/>
                  <a:pt x="438" y="65"/>
                </a:cubicBezTo>
                <a:cubicBezTo>
                  <a:pt x="438" y="65"/>
                  <a:pt x="437" y="65"/>
                  <a:pt x="437" y="66"/>
                </a:cubicBezTo>
                <a:cubicBezTo>
                  <a:pt x="437" y="66"/>
                  <a:pt x="437" y="66"/>
                  <a:pt x="437" y="66"/>
                </a:cubicBezTo>
                <a:close/>
                <a:moveTo>
                  <a:pt x="451" y="90"/>
                </a:moveTo>
                <a:cubicBezTo>
                  <a:pt x="451" y="90"/>
                  <a:pt x="451" y="90"/>
                  <a:pt x="452" y="91"/>
                </a:cubicBezTo>
                <a:cubicBezTo>
                  <a:pt x="452" y="90"/>
                  <a:pt x="452" y="90"/>
                  <a:pt x="452" y="90"/>
                </a:cubicBezTo>
                <a:cubicBezTo>
                  <a:pt x="452" y="90"/>
                  <a:pt x="452" y="90"/>
                  <a:pt x="452" y="90"/>
                </a:cubicBezTo>
                <a:cubicBezTo>
                  <a:pt x="451" y="90"/>
                  <a:pt x="451" y="90"/>
                  <a:pt x="451" y="90"/>
                </a:cubicBezTo>
                <a:close/>
                <a:moveTo>
                  <a:pt x="441" y="75"/>
                </a:moveTo>
                <a:cubicBezTo>
                  <a:pt x="442" y="75"/>
                  <a:pt x="441" y="75"/>
                  <a:pt x="441" y="75"/>
                </a:cubicBezTo>
                <a:cubicBezTo>
                  <a:pt x="442" y="75"/>
                  <a:pt x="443" y="76"/>
                  <a:pt x="444" y="75"/>
                </a:cubicBezTo>
                <a:cubicBezTo>
                  <a:pt x="443" y="75"/>
                  <a:pt x="442" y="75"/>
                  <a:pt x="442" y="74"/>
                </a:cubicBezTo>
                <a:cubicBezTo>
                  <a:pt x="440" y="75"/>
                  <a:pt x="439" y="74"/>
                  <a:pt x="438" y="75"/>
                </a:cubicBezTo>
                <a:cubicBezTo>
                  <a:pt x="438" y="75"/>
                  <a:pt x="439" y="75"/>
                  <a:pt x="439" y="75"/>
                </a:cubicBezTo>
                <a:cubicBezTo>
                  <a:pt x="440" y="75"/>
                  <a:pt x="441" y="75"/>
                  <a:pt x="441" y="75"/>
                </a:cubicBezTo>
                <a:close/>
                <a:moveTo>
                  <a:pt x="447" y="82"/>
                </a:moveTo>
                <a:cubicBezTo>
                  <a:pt x="446" y="82"/>
                  <a:pt x="447" y="82"/>
                  <a:pt x="447" y="82"/>
                </a:cubicBezTo>
                <a:close/>
                <a:moveTo>
                  <a:pt x="447" y="84"/>
                </a:moveTo>
                <a:cubicBezTo>
                  <a:pt x="448" y="84"/>
                  <a:pt x="448" y="85"/>
                  <a:pt x="448" y="85"/>
                </a:cubicBezTo>
                <a:cubicBezTo>
                  <a:pt x="448" y="85"/>
                  <a:pt x="448" y="84"/>
                  <a:pt x="448" y="84"/>
                </a:cubicBezTo>
                <a:cubicBezTo>
                  <a:pt x="448" y="84"/>
                  <a:pt x="447" y="84"/>
                  <a:pt x="447" y="84"/>
                </a:cubicBezTo>
                <a:close/>
                <a:moveTo>
                  <a:pt x="441" y="72"/>
                </a:moveTo>
                <a:cubicBezTo>
                  <a:pt x="441" y="72"/>
                  <a:pt x="441" y="72"/>
                  <a:pt x="441" y="72"/>
                </a:cubicBezTo>
                <a:cubicBezTo>
                  <a:pt x="441" y="72"/>
                  <a:pt x="441" y="72"/>
                  <a:pt x="441" y="72"/>
                </a:cubicBezTo>
                <a:cubicBezTo>
                  <a:pt x="441" y="72"/>
                  <a:pt x="441" y="72"/>
                  <a:pt x="441" y="72"/>
                </a:cubicBezTo>
                <a:close/>
                <a:moveTo>
                  <a:pt x="442" y="77"/>
                </a:moveTo>
                <a:cubicBezTo>
                  <a:pt x="443" y="77"/>
                  <a:pt x="444" y="77"/>
                  <a:pt x="444" y="76"/>
                </a:cubicBezTo>
                <a:cubicBezTo>
                  <a:pt x="443" y="77"/>
                  <a:pt x="442" y="76"/>
                  <a:pt x="442" y="77"/>
                </a:cubicBezTo>
                <a:close/>
                <a:moveTo>
                  <a:pt x="448" y="87"/>
                </a:moveTo>
                <a:cubicBezTo>
                  <a:pt x="448" y="87"/>
                  <a:pt x="448" y="87"/>
                  <a:pt x="448" y="87"/>
                </a:cubicBezTo>
                <a:cubicBezTo>
                  <a:pt x="449" y="87"/>
                  <a:pt x="450" y="88"/>
                  <a:pt x="449" y="87"/>
                </a:cubicBezTo>
                <a:cubicBezTo>
                  <a:pt x="449" y="87"/>
                  <a:pt x="449" y="87"/>
                  <a:pt x="448" y="87"/>
                </a:cubicBezTo>
                <a:close/>
                <a:moveTo>
                  <a:pt x="433" y="61"/>
                </a:moveTo>
                <a:cubicBezTo>
                  <a:pt x="433" y="61"/>
                  <a:pt x="433" y="62"/>
                  <a:pt x="434" y="62"/>
                </a:cubicBezTo>
                <a:cubicBezTo>
                  <a:pt x="434" y="61"/>
                  <a:pt x="435" y="61"/>
                  <a:pt x="435" y="61"/>
                </a:cubicBezTo>
                <a:cubicBezTo>
                  <a:pt x="435" y="61"/>
                  <a:pt x="435" y="61"/>
                  <a:pt x="435" y="60"/>
                </a:cubicBezTo>
                <a:cubicBezTo>
                  <a:pt x="434" y="61"/>
                  <a:pt x="434" y="61"/>
                  <a:pt x="433" y="61"/>
                </a:cubicBezTo>
                <a:close/>
                <a:moveTo>
                  <a:pt x="450" y="90"/>
                </a:moveTo>
                <a:cubicBezTo>
                  <a:pt x="450" y="90"/>
                  <a:pt x="451" y="90"/>
                  <a:pt x="450" y="89"/>
                </a:cubicBezTo>
                <a:cubicBezTo>
                  <a:pt x="450" y="89"/>
                  <a:pt x="450" y="90"/>
                  <a:pt x="450" y="90"/>
                </a:cubicBezTo>
                <a:close/>
                <a:moveTo>
                  <a:pt x="433" y="59"/>
                </a:moveTo>
                <a:cubicBezTo>
                  <a:pt x="434" y="59"/>
                  <a:pt x="432" y="59"/>
                  <a:pt x="433" y="59"/>
                </a:cubicBezTo>
                <a:close/>
                <a:moveTo>
                  <a:pt x="438" y="68"/>
                </a:moveTo>
                <a:cubicBezTo>
                  <a:pt x="438" y="68"/>
                  <a:pt x="438" y="68"/>
                  <a:pt x="438" y="68"/>
                </a:cubicBezTo>
                <a:close/>
                <a:moveTo>
                  <a:pt x="437" y="66"/>
                </a:moveTo>
                <a:cubicBezTo>
                  <a:pt x="436" y="65"/>
                  <a:pt x="436" y="66"/>
                  <a:pt x="437" y="66"/>
                </a:cubicBezTo>
                <a:close/>
                <a:moveTo>
                  <a:pt x="431" y="57"/>
                </a:moveTo>
                <a:cubicBezTo>
                  <a:pt x="431" y="57"/>
                  <a:pt x="432" y="57"/>
                  <a:pt x="431" y="57"/>
                </a:cubicBezTo>
                <a:close/>
                <a:moveTo>
                  <a:pt x="451" y="94"/>
                </a:moveTo>
                <a:cubicBezTo>
                  <a:pt x="451" y="94"/>
                  <a:pt x="451" y="94"/>
                  <a:pt x="451" y="94"/>
                </a:cubicBezTo>
                <a:cubicBezTo>
                  <a:pt x="451" y="94"/>
                  <a:pt x="451" y="94"/>
                  <a:pt x="451" y="94"/>
                </a:cubicBezTo>
                <a:cubicBezTo>
                  <a:pt x="451" y="94"/>
                  <a:pt x="451" y="94"/>
                  <a:pt x="451" y="94"/>
                </a:cubicBezTo>
                <a:close/>
                <a:moveTo>
                  <a:pt x="438" y="72"/>
                </a:moveTo>
                <a:cubicBezTo>
                  <a:pt x="439" y="72"/>
                  <a:pt x="439" y="72"/>
                  <a:pt x="439" y="72"/>
                </a:cubicBezTo>
                <a:cubicBezTo>
                  <a:pt x="439" y="72"/>
                  <a:pt x="439" y="72"/>
                  <a:pt x="439" y="71"/>
                </a:cubicBezTo>
                <a:cubicBezTo>
                  <a:pt x="439" y="72"/>
                  <a:pt x="439" y="72"/>
                  <a:pt x="438" y="72"/>
                </a:cubicBezTo>
                <a:close/>
                <a:moveTo>
                  <a:pt x="448" y="90"/>
                </a:moveTo>
                <a:cubicBezTo>
                  <a:pt x="448" y="90"/>
                  <a:pt x="449" y="91"/>
                  <a:pt x="449" y="90"/>
                </a:cubicBezTo>
                <a:cubicBezTo>
                  <a:pt x="448" y="90"/>
                  <a:pt x="448" y="90"/>
                  <a:pt x="448" y="90"/>
                </a:cubicBezTo>
                <a:close/>
                <a:moveTo>
                  <a:pt x="441" y="77"/>
                </a:moveTo>
                <a:cubicBezTo>
                  <a:pt x="441" y="77"/>
                  <a:pt x="441" y="77"/>
                  <a:pt x="441" y="77"/>
                </a:cubicBezTo>
                <a:cubicBezTo>
                  <a:pt x="441" y="77"/>
                  <a:pt x="441" y="77"/>
                  <a:pt x="441" y="77"/>
                </a:cubicBezTo>
                <a:close/>
                <a:moveTo>
                  <a:pt x="440" y="78"/>
                </a:moveTo>
                <a:cubicBezTo>
                  <a:pt x="440" y="78"/>
                  <a:pt x="441" y="78"/>
                  <a:pt x="442" y="77"/>
                </a:cubicBezTo>
                <a:cubicBezTo>
                  <a:pt x="441" y="78"/>
                  <a:pt x="441" y="77"/>
                  <a:pt x="440" y="78"/>
                </a:cubicBezTo>
                <a:close/>
                <a:moveTo>
                  <a:pt x="431" y="59"/>
                </a:moveTo>
                <a:cubicBezTo>
                  <a:pt x="431" y="59"/>
                  <a:pt x="432" y="60"/>
                  <a:pt x="431" y="59"/>
                </a:cubicBezTo>
                <a:close/>
                <a:moveTo>
                  <a:pt x="434" y="66"/>
                </a:moveTo>
                <a:cubicBezTo>
                  <a:pt x="434" y="66"/>
                  <a:pt x="434" y="66"/>
                  <a:pt x="434" y="66"/>
                </a:cubicBezTo>
                <a:cubicBezTo>
                  <a:pt x="434" y="67"/>
                  <a:pt x="435" y="67"/>
                  <a:pt x="435" y="66"/>
                </a:cubicBezTo>
                <a:cubicBezTo>
                  <a:pt x="435" y="66"/>
                  <a:pt x="435" y="66"/>
                  <a:pt x="434" y="66"/>
                </a:cubicBezTo>
                <a:close/>
                <a:moveTo>
                  <a:pt x="433" y="64"/>
                </a:moveTo>
                <a:cubicBezTo>
                  <a:pt x="433" y="65"/>
                  <a:pt x="434" y="64"/>
                  <a:pt x="433" y="64"/>
                </a:cubicBezTo>
                <a:close/>
                <a:moveTo>
                  <a:pt x="425" y="51"/>
                </a:moveTo>
                <a:cubicBezTo>
                  <a:pt x="425" y="51"/>
                  <a:pt x="424" y="51"/>
                  <a:pt x="424" y="51"/>
                </a:cubicBezTo>
                <a:cubicBezTo>
                  <a:pt x="425" y="52"/>
                  <a:pt x="425" y="52"/>
                  <a:pt x="427" y="52"/>
                </a:cubicBezTo>
                <a:cubicBezTo>
                  <a:pt x="426" y="51"/>
                  <a:pt x="426" y="51"/>
                  <a:pt x="425" y="51"/>
                </a:cubicBezTo>
                <a:close/>
                <a:moveTo>
                  <a:pt x="431" y="62"/>
                </a:moveTo>
                <a:cubicBezTo>
                  <a:pt x="431" y="62"/>
                  <a:pt x="431" y="62"/>
                  <a:pt x="432" y="63"/>
                </a:cubicBezTo>
                <a:cubicBezTo>
                  <a:pt x="432" y="62"/>
                  <a:pt x="432" y="62"/>
                  <a:pt x="432" y="62"/>
                </a:cubicBezTo>
                <a:cubicBezTo>
                  <a:pt x="432" y="62"/>
                  <a:pt x="432" y="62"/>
                  <a:pt x="431" y="62"/>
                </a:cubicBezTo>
                <a:close/>
                <a:moveTo>
                  <a:pt x="439" y="75"/>
                </a:moveTo>
                <a:cubicBezTo>
                  <a:pt x="439" y="76"/>
                  <a:pt x="439" y="76"/>
                  <a:pt x="439" y="75"/>
                </a:cubicBezTo>
                <a:close/>
                <a:moveTo>
                  <a:pt x="431" y="61"/>
                </a:moveTo>
                <a:cubicBezTo>
                  <a:pt x="430" y="61"/>
                  <a:pt x="431" y="60"/>
                  <a:pt x="431" y="61"/>
                </a:cubicBezTo>
                <a:close/>
                <a:moveTo>
                  <a:pt x="445" y="87"/>
                </a:moveTo>
                <a:cubicBezTo>
                  <a:pt x="445" y="87"/>
                  <a:pt x="445" y="87"/>
                  <a:pt x="445" y="87"/>
                </a:cubicBezTo>
                <a:cubicBezTo>
                  <a:pt x="445" y="88"/>
                  <a:pt x="445" y="87"/>
                  <a:pt x="445" y="87"/>
                </a:cubicBezTo>
                <a:cubicBezTo>
                  <a:pt x="445" y="87"/>
                  <a:pt x="445" y="87"/>
                  <a:pt x="445" y="87"/>
                </a:cubicBezTo>
                <a:close/>
                <a:moveTo>
                  <a:pt x="448" y="93"/>
                </a:moveTo>
                <a:cubicBezTo>
                  <a:pt x="448" y="93"/>
                  <a:pt x="448" y="93"/>
                  <a:pt x="448" y="93"/>
                </a:cubicBezTo>
                <a:cubicBezTo>
                  <a:pt x="448" y="93"/>
                  <a:pt x="448" y="93"/>
                  <a:pt x="448" y="93"/>
                </a:cubicBezTo>
                <a:cubicBezTo>
                  <a:pt x="448" y="93"/>
                  <a:pt x="448" y="93"/>
                  <a:pt x="448" y="93"/>
                </a:cubicBezTo>
                <a:cubicBezTo>
                  <a:pt x="448" y="93"/>
                  <a:pt x="448" y="93"/>
                  <a:pt x="448" y="93"/>
                </a:cubicBezTo>
                <a:close/>
                <a:moveTo>
                  <a:pt x="433" y="72"/>
                </a:moveTo>
                <a:cubicBezTo>
                  <a:pt x="434" y="72"/>
                  <a:pt x="436" y="72"/>
                  <a:pt x="437" y="72"/>
                </a:cubicBezTo>
                <a:cubicBezTo>
                  <a:pt x="436" y="71"/>
                  <a:pt x="434" y="72"/>
                  <a:pt x="433" y="72"/>
                </a:cubicBezTo>
                <a:close/>
                <a:moveTo>
                  <a:pt x="445" y="88"/>
                </a:moveTo>
                <a:cubicBezTo>
                  <a:pt x="445" y="88"/>
                  <a:pt x="445" y="88"/>
                  <a:pt x="445" y="88"/>
                </a:cubicBezTo>
                <a:close/>
                <a:moveTo>
                  <a:pt x="419" y="41"/>
                </a:moveTo>
                <a:cubicBezTo>
                  <a:pt x="419" y="41"/>
                  <a:pt x="419" y="41"/>
                  <a:pt x="419" y="42"/>
                </a:cubicBezTo>
                <a:cubicBezTo>
                  <a:pt x="419" y="42"/>
                  <a:pt x="419" y="42"/>
                  <a:pt x="420" y="42"/>
                </a:cubicBezTo>
                <a:cubicBezTo>
                  <a:pt x="420" y="41"/>
                  <a:pt x="420" y="41"/>
                  <a:pt x="419" y="41"/>
                </a:cubicBezTo>
                <a:close/>
                <a:moveTo>
                  <a:pt x="432" y="64"/>
                </a:moveTo>
                <a:cubicBezTo>
                  <a:pt x="432" y="65"/>
                  <a:pt x="433" y="64"/>
                  <a:pt x="432" y="64"/>
                </a:cubicBezTo>
                <a:close/>
                <a:moveTo>
                  <a:pt x="434" y="67"/>
                </a:moveTo>
                <a:cubicBezTo>
                  <a:pt x="433" y="68"/>
                  <a:pt x="434" y="68"/>
                  <a:pt x="434" y="67"/>
                </a:cubicBezTo>
                <a:close/>
                <a:moveTo>
                  <a:pt x="437" y="76"/>
                </a:moveTo>
                <a:cubicBezTo>
                  <a:pt x="437" y="76"/>
                  <a:pt x="438" y="75"/>
                  <a:pt x="437" y="75"/>
                </a:cubicBezTo>
                <a:cubicBezTo>
                  <a:pt x="437" y="75"/>
                  <a:pt x="437" y="75"/>
                  <a:pt x="437" y="76"/>
                </a:cubicBezTo>
                <a:close/>
                <a:moveTo>
                  <a:pt x="430" y="63"/>
                </a:moveTo>
                <a:cubicBezTo>
                  <a:pt x="430" y="63"/>
                  <a:pt x="431" y="62"/>
                  <a:pt x="431" y="62"/>
                </a:cubicBezTo>
                <a:cubicBezTo>
                  <a:pt x="430" y="62"/>
                  <a:pt x="430" y="62"/>
                  <a:pt x="430" y="63"/>
                </a:cubicBezTo>
                <a:close/>
                <a:moveTo>
                  <a:pt x="419" y="44"/>
                </a:moveTo>
                <a:cubicBezTo>
                  <a:pt x="420" y="44"/>
                  <a:pt x="421" y="44"/>
                  <a:pt x="420" y="43"/>
                </a:cubicBezTo>
                <a:cubicBezTo>
                  <a:pt x="420" y="43"/>
                  <a:pt x="420" y="44"/>
                  <a:pt x="419" y="44"/>
                </a:cubicBezTo>
                <a:close/>
                <a:moveTo>
                  <a:pt x="417" y="39"/>
                </a:moveTo>
                <a:cubicBezTo>
                  <a:pt x="417" y="39"/>
                  <a:pt x="418" y="40"/>
                  <a:pt x="418" y="39"/>
                </a:cubicBezTo>
                <a:cubicBezTo>
                  <a:pt x="418" y="39"/>
                  <a:pt x="418" y="39"/>
                  <a:pt x="418" y="39"/>
                </a:cubicBezTo>
                <a:cubicBezTo>
                  <a:pt x="418" y="39"/>
                  <a:pt x="417" y="39"/>
                  <a:pt x="417" y="39"/>
                </a:cubicBezTo>
                <a:close/>
                <a:moveTo>
                  <a:pt x="444" y="90"/>
                </a:moveTo>
                <a:cubicBezTo>
                  <a:pt x="441" y="90"/>
                  <a:pt x="438" y="90"/>
                  <a:pt x="436" y="90"/>
                </a:cubicBezTo>
                <a:cubicBezTo>
                  <a:pt x="437" y="92"/>
                  <a:pt x="438" y="91"/>
                  <a:pt x="440" y="91"/>
                </a:cubicBezTo>
                <a:cubicBezTo>
                  <a:pt x="440" y="91"/>
                  <a:pt x="440" y="91"/>
                  <a:pt x="441" y="91"/>
                </a:cubicBezTo>
                <a:cubicBezTo>
                  <a:pt x="441" y="91"/>
                  <a:pt x="441" y="91"/>
                  <a:pt x="442" y="91"/>
                </a:cubicBezTo>
                <a:cubicBezTo>
                  <a:pt x="443" y="91"/>
                  <a:pt x="444" y="91"/>
                  <a:pt x="445" y="91"/>
                </a:cubicBezTo>
                <a:cubicBezTo>
                  <a:pt x="445" y="90"/>
                  <a:pt x="445" y="90"/>
                  <a:pt x="445" y="90"/>
                </a:cubicBezTo>
                <a:cubicBezTo>
                  <a:pt x="444" y="90"/>
                  <a:pt x="444" y="90"/>
                  <a:pt x="444" y="90"/>
                </a:cubicBezTo>
                <a:close/>
                <a:moveTo>
                  <a:pt x="417" y="41"/>
                </a:moveTo>
                <a:cubicBezTo>
                  <a:pt x="417" y="41"/>
                  <a:pt x="418" y="41"/>
                  <a:pt x="418" y="41"/>
                </a:cubicBezTo>
                <a:cubicBezTo>
                  <a:pt x="418" y="41"/>
                  <a:pt x="418" y="41"/>
                  <a:pt x="418" y="40"/>
                </a:cubicBezTo>
                <a:cubicBezTo>
                  <a:pt x="417" y="40"/>
                  <a:pt x="417" y="41"/>
                  <a:pt x="417" y="41"/>
                </a:cubicBezTo>
                <a:close/>
                <a:moveTo>
                  <a:pt x="431" y="66"/>
                </a:moveTo>
                <a:cubicBezTo>
                  <a:pt x="431" y="66"/>
                  <a:pt x="432" y="66"/>
                  <a:pt x="431" y="66"/>
                </a:cubicBezTo>
                <a:close/>
                <a:moveTo>
                  <a:pt x="435" y="75"/>
                </a:moveTo>
                <a:cubicBezTo>
                  <a:pt x="436" y="75"/>
                  <a:pt x="436" y="76"/>
                  <a:pt x="436" y="75"/>
                </a:cubicBezTo>
                <a:cubicBezTo>
                  <a:pt x="436" y="75"/>
                  <a:pt x="436" y="75"/>
                  <a:pt x="436" y="75"/>
                </a:cubicBezTo>
                <a:cubicBezTo>
                  <a:pt x="436" y="75"/>
                  <a:pt x="435" y="75"/>
                  <a:pt x="435" y="75"/>
                </a:cubicBezTo>
                <a:close/>
                <a:moveTo>
                  <a:pt x="422" y="52"/>
                </a:moveTo>
                <a:cubicBezTo>
                  <a:pt x="423" y="52"/>
                  <a:pt x="423" y="52"/>
                  <a:pt x="423" y="52"/>
                </a:cubicBezTo>
                <a:cubicBezTo>
                  <a:pt x="423" y="52"/>
                  <a:pt x="423" y="51"/>
                  <a:pt x="423" y="51"/>
                </a:cubicBezTo>
                <a:cubicBezTo>
                  <a:pt x="423" y="51"/>
                  <a:pt x="422" y="51"/>
                  <a:pt x="422" y="52"/>
                </a:cubicBezTo>
                <a:close/>
                <a:moveTo>
                  <a:pt x="441" y="84"/>
                </a:moveTo>
                <a:cubicBezTo>
                  <a:pt x="440" y="85"/>
                  <a:pt x="441" y="84"/>
                  <a:pt x="441" y="84"/>
                </a:cubicBezTo>
                <a:close/>
                <a:moveTo>
                  <a:pt x="427" y="61"/>
                </a:moveTo>
                <a:cubicBezTo>
                  <a:pt x="428" y="61"/>
                  <a:pt x="428" y="61"/>
                  <a:pt x="428" y="61"/>
                </a:cubicBezTo>
                <a:cubicBezTo>
                  <a:pt x="428" y="61"/>
                  <a:pt x="427" y="61"/>
                  <a:pt x="427" y="61"/>
                </a:cubicBezTo>
                <a:close/>
                <a:moveTo>
                  <a:pt x="426" y="57"/>
                </a:moveTo>
                <a:cubicBezTo>
                  <a:pt x="425" y="57"/>
                  <a:pt x="426" y="57"/>
                  <a:pt x="426" y="57"/>
                </a:cubicBezTo>
                <a:close/>
                <a:moveTo>
                  <a:pt x="433" y="75"/>
                </a:moveTo>
                <a:cubicBezTo>
                  <a:pt x="433" y="75"/>
                  <a:pt x="434" y="75"/>
                  <a:pt x="434" y="75"/>
                </a:cubicBezTo>
                <a:cubicBezTo>
                  <a:pt x="434" y="76"/>
                  <a:pt x="433" y="76"/>
                  <a:pt x="433" y="76"/>
                </a:cubicBezTo>
                <a:cubicBezTo>
                  <a:pt x="434" y="76"/>
                  <a:pt x="434" y="76"/>
                  <a:pt x="434" y="76"/>
                </a:cubicBezTo>
                <a:cubicBezTo>
                  <a:pt x="435" y="76"/>
                  <a:pt x="435" y="75"/>
                  <a:pt x="435" y="74"/>
                </a:cubicBezTo>
                <a:cubicBezTo>
                  <a:pt x="434" y="74"/>
                  <a:pt x="434" y="75"/>
                  <a:pt x="433" y="75"/>
                </a:cubicBezTo>
                <a:close/>
                <a:moveTo>
                  <a:pt x="440" y="85"/>
                </a:moveTo>
                <a:cubicBezTo>
                  <a:pt x="440" y="85"/>
                  <a:pt x="441" y="85"/>
                  <a:pt x="440" y="85"/>
                </a:cubicBezTo>
                <a:cubicBezTo>
                  <a:pt x="440" y="85"/>
                  <a:pt x="440" y="85"/>
                  <a:pt x="440" y="85"/>
                </a:cubicBezTo>
                <a:close/>
                <a:moveTo>
                  <a:pt x="430" y="66"/>
                </a:moveTo>
                <a:cubicBezTo>
                  <a:pt x="430" y="66"/>
                  <a:pt x="430" y="66"/>
                  <a:pt x="430" y="66"/>
                </a:cubicBezTo>
                <a:close/>
                <a:moveTo>
                  <a:pt x="419" y="49"/>
                </a:moveTo>
                <a:cubicBezTo>
                  <a:pt x="419" y="49"/>
                  <a:pt x="420" y="49"/>
                  <a:pt x="420" y="48"/>
                </a:cubicBezTo>
                <a:cubicBezTo>
                  <a:pt x="419" y="48"/>
                  <a:pt x="419" y="49"/>
                  <a:pt x="419" y="49"/>
                </a:cubicBezTo>
                <a:close/>
                <a:moveTo>
                  <a:pt x="432" y="75"/>
                </a:moveTo>
                <a:cubicBezTo>
                  <a:pt x="432" y="75"/>
                  <a:pt x="433" y="75"/>
                  <a:pt x="433" y="75"/>
                </a:cubicBezTo>
                <a:cubicBezTo>
                  <a:pt x="432" y="75"/>
                  <a:pt x="432" y="75"/>
                  <a:pt x="432" y="75"/>
                </a:cubicBezTo>
                <a:close/>
                <a:moveTo>
                  <a:pt x="426" y="90"/>
                </a:moveTo>
                <a:cubicBezTo>
                  <a:pt x="426" y="91"/>
                  <a:pt x="428" y="90"/>
                  <a:pt x="430" y="91"/>
                </a:cubicBezTo>
                <a:cubicBezTo>
                  <a:pt x="431" y="90"/>
                  <a:pt x="432" y="91"/>
                  <a:pt x="434" y="90"/>
                </a:cubicBezTo>
                <a:cubicBezTo>
                  <a:pt x="434" y="91"/>
                  <a:pt x="435" y="91"/>
                  <a:pt x="435" y="91"/>
                </a:cubicBezTo>
                <a:cubicBezTo>
                  <a:pt x="435" y="91"/>
                  <a:pt x="436" y="91"/>
                  <a:pt x="436" y="90"/>
                </a:cubicBezTo>
                <a:cubicBezTo>
                  <a:pt x="435" y="90"/>
                  <a:pt x="435" y="90"/>
                  <a:pt x="435" y="90"/>
                </a:cubicBezTo>
                <a:cubicBezTo>
                  <a:pt x="434" y="90"/>
                  <a:pt x="434" y="90"/>
                  <a:pt x="434" y="90"/>
                </a:cubicBezTo>
                <a:cubicBezTo>
                  <a:pt x="435" y="90"/>
                  <a:pt x="437" y="89"/>
                  <a:pt x="438" y="89"/>
                </a:cubicBezTo>
                <a:cubicBezTo>
                  <a:pt x="439" y="89"/>
                  <a:pt x="439" y="88"/>
                  <a:pt x="440" y="88"/>
                </a:cubicBezTo>
                <a:cubicBezTo>
                  <a:pt x="439" y="87"/>
                  <a:pt x="438" y="87"/>
                  <a:pt x="437" y="88"/>
                </a:cubicBezTo>
                <a:cubicBezTo>
                  <a:pt x="435" y="87"/>
                  <a:pt x="433" y="86"/>
                  <a:pt x="432" y="88"/>
                </a:cubicBezTo>
                <a:cubicBezTo>
                  <a:pt x="431" y="87"/>
                  <a:pt x="430" y="88"/>
                  <a:pt x="430" y="87"/>
                </a:cubicBezTo>
                <a:cubicBezTo>
                  <a:pt x="428" y="88"/>
                  <a:pt x="427" y="87"/>
                  <a:pt x="425" y="88"/>
                </a:cubicBezTo>
                <a:cubicBezTo>
                  <a:pt x="425" y="88"/>
                  <a:pt x="425" y="88"/>
                  <a:pt x="425" y="89"/>
                </a:cubicBezTo>
                <a:cubicBezTo>
                  <a:pt x="424" y="89"/>
                  <a:pt x="424" y="88"/>
                  <a:pt x="424" y="88"/>
                </a:cubicBezTo>
                <a:cubicBezTo>
                  <a:pt x="424" y="88"/>
                  <a:pt x="423" y="89"/>
                  <a:pt x="423" y="88"/>
                </a:cubicBezTo>
                <a:cubicBezTo>
                  <a:pt x="423" y="88"/>
                  <a:pt x="423" y="88"/>
                  <a:pt x="424" y="88"/>
                </a:cubicBezTo>
                <a:cubicBezTo>
                  <a:pt x="423" y="87"/>
                  <a:pt x="423" y="87"/>
                  <a:pt x="422" y="87"/>
                </a:cubicBezTo>
                <a:cubicBezTo>
                  <a:pt x="422" y="88"/>
                  <a:pt x="423" y="88"/>
                  <a:pt x="422" y="88"/>
                </a:cubicBezTo>
                <a:cubicBezTo>
                  <a:pt x="423" y="88"/>
                  <a:pt x="422" y="89"/>
                  <a:pt x="423" y="89"/>
                </a:cubicBezTo>
                <a:cubicBezTo>
                  <a:pt x="425" y="90"/>
                  <a:pt x="427" y="89"/>
                  <a:pt x="429" y="90"/>
                </a:cubicBezTo>
                <a:cubicBezTo>
                  <a:pt x="431" y="89"/>
                  <a:pt x="432" y="90"/>
                  <a:pt x="433" y="90"/>
                </a:cubicBezTo>
                <a:cubicBezTo>
                  <a:pt x="432" y="91"/>
                  <a:pt x="431" y="90"/>
                  <a:pt x="429" y="90"/>
                </a:cubicBezTo>
                <a:cubicBezTo>
                  <a:pt x="428" y="90"/>
                  <a:pt x="427" y="90"/>
                  <a:pt x="426" y="90"/>
                </a:cubicBezTo>
                <a:close/>
                <a:moveTo>
                  <a:pt x="431" y="88"/>
                </a:moveTo>
                <a:cubicBezTo>
                  <a:pt x="431" y="88"/>
                  <a:pt x="430" y="88"/>
                  <a:pt x="431" y="88"/>
                </a:cubicBezTo>
                <a:close/>
                <a:moveTo>
                  <a:pt x="436" y="85"/>
                </a:moveTo>
                <a:cubicBezTo>
                  <a:pt x="437" y="85"/>
                  <a:pt x="437" y="85"/>
                  <a:pt x="437" y="85"/>
                </a:cubicBezTo>
                <a:cubicBezTo>
                  <a:pt x="437" y="85"/>
                  <a:pt x="437" y="85"/>
                  <a:pt x="436" y="85"/>
                </a:cubicBezTo>
                <a:close/>
                <a:moveTo>
                  <a:pt x="413" y="41"/>
                </a:moveTo>
                <a:cubicBezTo>
                  <a:pt x="413" y="41"/>
                  <a:pt x="413" y="42"/>
                  <a:pt x="413" y="42"/>
                </a:cubicBezTo>
                <a:cubicBezTo>
                  <a:pt x="413" y="42"/>
                  <a:pt x="414" y="41"/>
                  <a:pt x="414" y="41"/>
                </a:cubicBezTo>
                <a:cubicBezTo>
                  <a:pt x="413" y="41"/>
                  <a:pt x="413" y="41"/>
                  <a:pt x="413" y="41"/>
                </a:cubicBezTo>
                <a:close/>
                <a:moveTo>
                  <a:pt x="421" y="77"/>
                </a:moveTo>
                <a:cubicBezTo>
                  <a:pt x="422" y="77"/>
                  <a:pt x="421" y="77"/>
                  <a:pt x="422" y="76"/>
                </a:cubicBezTo>
                <a:cubicBezTo>
                  <a:pt x="422" y="76"/>
                  <a:pt x="422" y="77"/>
                  <a:pt x="423" y="76"/>
                </a:cubicBezTo>
                <a:cubicBezTo>
                  <a:pt x="424" y="75"/>
                  <a:pt x="426" y="76"/>
                  <a:pt x="428" y="76"/>
                </a:cubicBezTo>
                <a:cubicBezTo>
                  <a:pt x="429" y="77"/>
                  <a:pt x="430" y="75"/>
                  <a:pt x="432" y="76"/>
                </a:cubicBezTo>
                <a:cubicBezTo>
                  <a:pt x="431" y="75"/>
                  <a:pt x="432" y="75"/>
                  <a:pt x="431" y="75"/>
                </a:cubicBezTo>
                <a:cubicBezTo>
                  <a:pt x="430" y="75"/>
                  <a:pt x="429" y="74"/>
                  <a:pt x="427" y="75"/>
                </a:cubicBezTo>
                <a:cubicBezTo>
                  <a:pt x="426" y="74"/>
                  <a:pt x="423" y="74"/>
                  <a:pt x="421" y="76"/>
                </a:cubicBezTo>
                <a:cubicBezTo>
                  <a:pt x="421" y="74"/>
                  <a:pt x="418" y="75"/>
                  <a:pt x="417" y="75"/>
                </a:cubicBezTo>
                <a:cubicBezTo>
                  <a:pt x="417" y="75"/>
                  <a:pt x="417" y="76"/>
                  <a:pt x="417" y="76"/>
                </a:cubicBezTo>
                <a:cubicBezTo>
                  <a:pt x="417" y="76"/>
                  <a:pt x="418" y="77"/>
                  <a:pt x="419" y="76"/>
                </a:cubicBezTo>
                <a:cubicBezTo>
                  <a:pt x="420" y="76"/>
                  <a:pt x="420" y="76"/>
                  <a:pt x="421" y="76"/>
                </a:cubicBezTo>
                <a:cubicBezTo>
                  <a:pt x="421" y="77"/>
                  <a:pt x="420" y="76"/>
                  <a:pt x="421" y="77"/>
                </a:cubicBezTo>
                <a:cubicBezTo>
                  <a:pt x="421" y="77"/>
                  <a:pt x="421" y="77"/>
                  <a:pt x="421" y="77"/>
                </a:cubicBezTo>
                <a:close/>
                <a:moveTo>
                  <a:pt x="427" y="68"/>
                </a:moveTo>
                <a:cubicBezTo>
                  <a:pt x="427" y="67"/>
                  <a:pt x="427" y="68"/>
                  <a:pt x="427" y="68"/>
                </a:cubicBezTo>
                <a:close/>
                <a:moveTo>
                  <a:pt x="421" y="61"/>
                </a:moveTo>
                <a:cubicBezTo>
                  <a:pt x="422" y="61"/>
                  <a:pt x="423" y="62"/>
                  <a:pt x="423" y="62"/>
                </a:cubicBezTo>
                <a:cubicBezTo>
                  <a:pt x="423" y="61"/>
                  <a:pt x="424" y="62"/>
                  <a:pt x="424" y="61"/>
                </a:cubicBezTo>
                <a:cubicBezTo>
                  <a:pt x="424" y="61"/>
                  <a:pt x="424" y="61"/>
                  <a:pt x="423" y="61"/>
                </a:cubicBezTo>
                <a:cubicBezTo>
                  <a:pt x="423" y="61"/>
                  <a:pt x="422" y="61"/>
                  <a:pt x="421" y="61"/>
                </a:cubicBezTo>
                <a:close/>
                <a:moveTo>
                  <a:pt x="410" y="40"/>
                </a:moveTo>
                <a:cubicBezTo>
                  <a:pt x="410" y="40"/>
                  <a:pt x="410" y="40"/>
                  <a:pt x="410" y="40"/>
                </a:cubicBezTo>
                <a:cubicBezTo>
                  <a:pt x="410" y="40"/>
                  <a:pt x="411" y="40"/>
                  <a:pt x="411" y="40"/>
                </a:cubicBezTo>
                <a:cubicBezTo>
                  <a:pt x="410" y="40"/>
                  <a:pt x="410" y="40"/>
                  <a:pt x="410" y="40"/>
                </a:cubicBezTo>
                <a:close/>
                <a:moveTo>
                  <a:pt x="411" y="44"/>
                </a:moveTo>
                <a:cubicBezTo>
                  <a:pt x="412" y="44"/>
                  <a:pt x="413" y="44"/>
                  <a:pt x="412" y="44"/>
                </a:cubicBezTo>
                <a:cubicBezTo>
                  <a:pt x="412" y="44"/>
                  <a:pt x="411" y="43"/>
                  <a:pt x="411" y="44"/>
                </a:cubicBezTo>
                <a:close/>
                <a:moveTo>
                  <a:pt x="409" y="42"/>
                </a:moveTo>
                <a:cubicBezTo>
                  <a:pt x="410" y="42"/>
                  <a:pt x="410" y="41"/>
                  <a:pt x="410" y="41"/>
                </a:cubicBezTo>
                <a:cubicBezTo>
                  <a:pt x="409" y="41"/>
                  <a:pt x="409" y="40"/>
                  <a:pt x="408" y="40"/>
                </a:cubicBezTo>
                <a:cubicBezTo>
                  <a:pt x="409" y="41"/>
                  <a:pt x="409" y="41"/>
                  <a:pt x="409" y="41"/>
                </a:cubicBezTo>
                <a:cubicBezTo>
                  <a:pt x="409" y="41"/>
                  <a:pt x="409" y="42"/>
                  <a:pt x="409" y="42"/>
                </a:cubicBezTo>
                <a:cubicBezTo>
                  <a:pt x="410" y="42"/>
                  <a:pt x="410" y="42"/>
                  <a:pt x="410" y="42"/>
                </a:cubicBezTo>
                <a:cubicBezTo>
                  <a:pt x="410" y="42"/>
                  <a:pt x="410" y="42"/>
                  <a:pt x="409" y="42"/>
                </a:cubicBezTo>
                <a:close/>
                <a:moveTo>
                  <a:pt x="420" y="62"/>
                </a:moveTo>
                <a:cubicBezTo>
                  <a:pt x="420" y="61"/>
                  <a:pt x="420" y="62"/>
                  <a:pt x="421" y="61"/>
                </a:cubicBezTo>
                <a:cubicBezTo>
                  <a:pt x="420" y="61"/>
                  <a:pt x="420" y="61"/>
                  <a:pt x="420" y="61"/>
                </a:cubicBezTo>
                <a:cubicBezTo>
                  <a:pt x="420" y="61"/>
                  <a:pt x="420" y="61"/>
                  <a:pt x="420" y="62"/>
                </a:cubicBezTo>
                <a:close/>
                <a:moveTo>
                  <a:pt x="420" y="62"/>
                </a:moveTo>
                <a:cubicBezTo>
                  <a:pt x="420" y="62"/>
                  <a:pt x="420" y="63"/>
                  <a:pt x="421" y="62"/>
                </a:cubicBezTo>
                <a:cubicBezTo>
                  <a:pt x="421" y="62"/>
                  <a:pt x="421" y="61"/>
                  <a:pt x="420" y="62"/>
                </a:cubicBezTo>
                <a:close/>
                <a:moveTo>
                  <a:pt x="419" y="61"/>
                </a:moveTo>
                <a:cubicBezTo>
                  <a:pt x="419" y="61"/>
                  <a:pt x="419" y="61"/>
                  <a:pt x="419" y="61"/>
                </a:cubicBezTo>
                <a:cubicBezTo>
                  <a:pt x="420" y="61"/>
                  <a:pt x="420" y="61"/>
                  <a:pt x="420" y="61"/>
                </a:cubicBezTo>
                <a:cubicBezTo>
                  <a:pt x="420" y="61"/>
                  <a:pt x="420" y="61"/>
                  <a:pt x="420" y="60"/>
                </a:cubicBezTo>
                <a:cubicBezTo>
                  <a:pt x="419" y="61"/>
                  <a:pt x="419" y="61"/>
                  <a:pt x="419" y="61"/>
                </a:cubicBezTo>
                <a:close/>
                <a:moveTo>
                  <a:pt x="432" y="85"/>
                </a:moveTo>
                <a:cubicBezTo>
                  <a:pt x="432" y="85"/>
                  <a:pt x="433" y="85"/>
                  <a:pt x="433" y="85"/>
                </a:cubicBezTo>
                <a:cubicBezTo>
                  <a:pt x="432" y="85"/>
                  <a:pt x="432" y="85"/>
                  <a:pt x="432" y="85"/>
                </a:cubicBezTo>
                <a:cubicBezTo>
                  <a:pt x="432" y="85"/>
                  <a:pt x="432" y="85"/>
                  <a:pt x="432" y="85"/>
                </a:cubicBezTo>
                <a:close/>
                <a:moveTo>
                  <a:pt x="421" y="65"/>
                </a:moveTo>
                <a:cubicBezTo>
                  <a:pt x="421" y="65"/>
                  <a:pt x="422" y="65"/>
                  <a:pt x="421" y="65"/>
                </a:cubicBezTo>
                <a:cubicBezTo>
                  <a:pt x="421" y="65"/>
                  <a:pt x="421" y="65"/>
                  <a:pt x="421" y="65"/>
                </a:cubicBezTo>
                <a:close/>
                <a:moveTo>
                  <a:pt x="425" y="72"/>
                </a:moveTo>
                <a:cubicBezTo>
                  <a:pt x="425" y="72"/>
                  <a:pt x="425" y="72"/>
                  <a:pt x="425" y="72"/>
                </a:cubicBezTo>
                <a:cubicBezTo>
                  <a:pt x="425" y="72"/>
                  <a:pt x="425" y="72"/>
                  <a:pt x="425" y="72"/>
                </a:cubicBezTo>
                <a:cubicBezTo>
                  <a:pt x="425" y="72"/>
                  <a:pt x="425" y="72"/>
                  <a:pt x="425" y="72"/>
                </a:cubicBezTo>
                <a:cubicBezTo>
                  <a:pt x="425" y="72"/>
                  <a:pt x="425" y="72"/>
                  <a:pt x="425" y="72"/>
                </a:cubicBezTo>
                <a:close/>
                <a:moveTo>
                  <a:pt x="419" y="61"/>
                </a:moveTo>
                <a:cubicBezTo>
                  <a:pt x="419" y="60"/>
                  <a:pt x="418" y="61"/>
                  <a:pt x="419" y="61"/>
                </a:cubicBezTo>
                <a:close/>
                <a:moveTo>
                  <a:pt x="419" y="62"/>
                </a:moveTo>
                <a:cubicBezTo>
                  <a:pt x="419" y="62"/>
                  <a:pt x="419" y="63"/>
                  <a:pt x="420" y="62"/>
                </a:cubicBezTo>
                <a:cubicBezTo>
                  <a:pt x="420" y="62"/>
                  <a:pt x="419" y="62"/>
                  <a:pt x="419" y="62"/>
                </a:cubicBezTo>
                <a:close/>
                <a:moveTo>
                  <a:pt x="422" y="68"/>
                </a:moveTo>
                <a:cubicBezTo>
                  <a:pt x="422" y="68"/>
                  <a:pt x="422" y="68"/>
                  <a:pt x="423" y="68"/>
                </a:cubicBezTo>
                <a:cubicBezTo>
                  <a:pt x="423" y="68"/>
                  <a:pt x="423" y="68"/>
                  <a:pt x="423" y="67"/>
                </a:cubicBezTo>
                <a:cubicBezTo>
                  <a:pt x="422" y="67"/>
                  <a:pt x="422" y="68"/>
                  <a:pt x="422" y="68"/>
                </a:cubicBezTo>
                <a:close/>
                <a:moveTo>
                  <a:pt x="430" y="84"/>
                </a:moveTo>
                <a:cubicBezTo>
                  <a:pt x="431" y="85"/>
                  <a:pt x="431" y="85"/>
                  <a:pt x="432" y="85"/>
                </a:cubicBezTo>
                <a:cubicBezTo>
                  <a:pt x="431" y="85"/>
                  <a:pt x="431" y="84"/>
                  <a:pt x="430" y="84"/>
                </a:cubicBezTo>
                <a:close/>
                <a:moveTo>
                  <a:pt x="409" y="43"/>
                </a:moveTo>
                <a:cubicBezTo>
                  <a:pt x="408" y="43"/>
                  <a:pt x="408" y="43"/>
                  <a:pt x="408" y="44"/>
                </a:cubicBezTo>
                <a:cubicBezTo>
                  <a:pt x="408" y="43"/>
                  <a:pt x="409" y="43"/>
                  <a:pt x="409" y="43"/>
                </a:cubicBezTo>
                <a:cubicBezTo>
                  <a:pt x="409" y="43"/>
                  <a:pt x="409" y="43"/>
                  <a:pt x="409" y="43"/>
                </a:cubicBezTo>
                <a:close/>
                <a:moveTo>
                  <a:pt x="416" y="57"/>
                </a:moveTo>
                <a:cubicBezTo>
                  <a:pt x="416" y="57"/>
                  <a:pt x="417" y="57"/>
                  <a:pt x="416" y="57"/>
                </a:cubicBezTo>
                <a:close/>
                <a:moveTo>
                  <a:pt x="421" y="66"/>
                </a:moveTo>
                <a:cubicBezTo>
                  <a:pt x="420" y="66"/>
                  <a:pt x="421" y="67"/>
                  <a:pt x="421" y="66"/>
                </a:cubicBezTo>
                <a:close/>
                <a:moveTo>
                  <a:pt x="416" y="60"/>
                </a:moveTo>
                <a:cubicBezTo>
                  <a:pt x="417" y="59"/>
                  <a:pt x="417" y="60"/>
                  <a:pt x="417" y="59"/>
                </a:cubicBezTo>
                <a:cubicBezTo>
                  <a:pt x="417" y="59"/>
                  <a:pt x="416" y="59"/>
                  <a:pt x="416" y="60"/>
                </a:cubicBezTo>
                <a:close/>
                <a:moveTo>
                  <a:pt x="415" y="61"/>
                </a:moveTo>
                <a:cubicBezTo>
                  <a:pt x="415" y="61"/>
                  <a:pt x="416" y="61"/>
                  <a:pt x="416" y="61"/>
                </a:cubicBezTo>
                <a:cubicBezTo>
                  <a:pt x="416" y="60"/>
                  <a:pt x="417" y="61"/>
                  <a:pt x="417" y="61"/>
                </a:cubicBezTo>
                <a:cubicBezTo>
                  <a:pt x="417" y="60"/>
                  <a:pt x="416" y="60"/>
                  <a:pt x="415" y="61"/>
                </a:cubicBezTo>
                <a:close/>
                <a:moveTo>
                  <a:pt x="420" y="68"/>
                </a:moveTo>
                <a:cubicBezTo>
                  <a:pt x="421" y="68"/>
                  <a:pt x="421" y="67"/>
                  <a:pt x="420" y="68"/>
                </a:cubicBezTo>
                <a:close/>
                <a:moveTo>
                  <a:pt x="424" y="77"/>
                </a:moveTo>
                <a:cubicBezTo>
                  <a:pt x="425" y="77"/>
                  <a:pt x="425" y="77"/>
                  <a:pt x="426" y="77"/>
                </a:cubicBezTo>
                <a:cubicBezTo>
                  <a:pt x="426" y="77"/>
                  <a:pt x="426" y="77"/>
                  <a:pt x="426" y="76"/>
                </a:cubicBezTo>
                <a:cubicBezTo>
                  <a:pt x="425" y="76"/>
                  <a:pt x="424" y="76"/>
                  <a:pt x="424" y="77"/>
                </a:cubicBezTo>
                <a:close/>
                <a:moveTo>
                  <a:pt x="419" y="66"/>
                </a:moveTo>
                <a:cubicBezTo>
                  <a:pt x="419" y="66"/>
                  <a:pt x="419" y="66"/>
                  <a:pt x="420" y="66"/>
                </a:cubicBezTo>
                <a:cubicBezTo>
                  <a:pt x="420" y="66"/>
                  <a:pt x="419" y="66"/>
                  <a:pt x="419" y="66"/>
                </a:cubicBezTo>
                <a:close/>
                <a:moveTo>
                  <a:pt x="414" y="57"/>
                </a:moveTo>
                <a:cubicBezTo>
                  <a:pt x="414" y="57"/>
                  <a:pt x="414" y="57"/>
                  <a:pt x="415" y="57"/>
                </a:cubicBezTo>
                <a:cubicBezTo>
                  <a:pt x="415" y="57"/>
                  <a:pt x="415" y="57"/>
                  <a:pt x="415" y="56"/>
                </a:cubicBezTo>
                <a:cubicBezTo>
                  <a:pt x="414" y="57"/>
                  <a:pt x="414" y="57"/>
                  <a:pt x="414" y="57"/>
                </a:cubicBezTo>
                <a:close/>
                <a:moveTo>
                  <a:pt x="414" y="59"/>
                </a:moveTo>
                <a:cubicBezTo>
                  <a:pt x="414" y="60"/>
                  <a:pt x="416" y="60"/>
                  <a:pt x="416" y="59"/>
                </a:cubicBezTo>
                <a:cubicBezTo>
                  <a:pt x="415" y="59"/>
                  <a:pt x="415" y="59"/>
                  <a:pt x="414" y="59"/>
                </a:cubicBezTo>
                <a:close/>
                <a:moveTo>
                  <a:pt x="421" y="72"/>
                </a:moveTo>
                <a:cubicBezTo>
                  <a:pt x="422" y="72"/>
                  <a:pt x="422" y="72"/>
                  <a:pt x="422" y="72"/>
                </a:cubicBezTo>
                <a:cubicBezTo>
                  <a:pt x="422" y="71"/>
                  <a:pt x="421" y="71"/>
                  <a:pt x="421" y="72"/>
                </a:cubicBezTo>
                <a:close/>
                <a:moveTo>
                  <a:pt x="404" y="39"/>
                </a:moveTo>
                <a:cubicBezTo>
                  <a:pt x="404" y="40"/>
                  <a:pt x="405" y="40"/>
                  <a:pt x="405" y="39"/>
                </a:cubicBezTo>
                <a:cubicBezTo>
                  <a:pt x="405" y="39"/>
                  <a:pt x="404" y="39"/>
                  <a:pt x="404" y="39"/>
                </a:cubicBezTo>
                <a:close/>
                <a:moveTo>
                  <a:pt x="415" y="62"/>
                </a:moveTo>
                <a:cubicBezTo>
                  <a:pt x="415" y="63"/>
                  <a:pt x="417" y="62"/>
                  <a:pt x="417" y="62"/>
                </a:cubicBezTo>
                <a:cubicBezTo>
                  <a:pt x="416" y="62"/>
                  <a:pt x="415" y="61"/>
                  <a:pt x="415" y="62"/>
                </a:cubicBezTo>
                <a:close/>
                <a:moveTo>
                  <a:pt x="419" y="68"/>
                </a:moveTo>
                <a:cubicBezTo>
                  <a:pt x="419" y="68"/>
                  <a:pt x="420" y="68"/>
                  <a:pt x="420" y="67"/>
                </a:cubicBezTo>
                <a:cubicBezTo>
                  <a:pt x="420" y="67"/>
                  <a:pt x="419" y="67"/>
                  <a:pt x="419" y="68"/>
                </a:cubicBezTo>
                <a:close/>
                <a:moveTo>
                  <a:pt x="409" y="48"/>
                </a:moveTo>
                <a:cubicBezTo>
                  <a:pt x="409" y="49"/>
                  <a:pt x="410" y="48"/>
                  <a:pt x="409" y="48"/>
                </a:cubicBezTo>
                <a:close/>
                <a:moveTo>
                  <a:pt x="413" y="57"/>
                </a:moveTo>
                <a:cubicBezTo>
                  <a:pt x="413" y="57"/>
                  <a:pt x="413" y="57"/>
                  <a:pt x="413" y="58"/>
                </a:cubicBezTo>
                <a:cubicBezTo>
                  <a:pt x="413" y="58"/>
                  <a:pt x="413" y="58"/>
                  <a:pt x="414" y="57"/>
                </a:cubicBezTo>
                <a:cubicBezTo>
                  <a:pt x="414" y="57"/>
                  <a:pt x="413" y="57"/>
                  <a:pt x="413" y="57"/>
                </a:cubicBezTo>
                <a:close/>
                <a:moveTo>
                  <a:pt x="405" y="43"/>
                </a:moveTo>
                <a:cubicBezTo>
                  <a:pt x="405" y="44"/>
                  <a:pt x="406" y="43"/>
                  <a:pt x="406" y="43"/>
                </a:cubicBezTo>
                <a:cubicBezTo>
                  <a:pt x="406" y="43"/>
                  <a:pt x="405" y="43"/>
                  <a:pt x="405" y="43"/>
                </a:cubicBezTo>
                <a:close/>
                <a:moveTo>
                  <a:pt x="505" y="229"/>
                </a:moveTo>
                <a:cubicBezTo>
                  <a:pt x="505" y="229"/>
                  <a:pt x="505" y="229"/>
                  <a:pt x="505" y="229"/>
                </a:cubicBezTo>
                <a:cubicBezTo>
                  <a:pt x="505" y="229"/>
                  <a:pt x="506" y="229"/>
                  <a:pt x="505" y="229"/>
                </a:cubicBezTo>
                <a:cubicBezTo>
                  <a:pt x="505" y="229"/>
                  <a:pt x="505" y="228"/>
                  <a:pt x="505" y="229"/>
                </a:cubicBezTo>
                <a:close/>
                <a:moveTo>
                  <a:pt x="396" y="42"/>
                </a:moveTo>
                <a:cubicBezTo>
                  <a:pt x="396" y="43"/>
                  <a:pt x="396" y="43"/>
                  <a:pt x="396" y="43"/>
                </a:cubicBezTo>
                <a:cubicBezTo>
                  <a:pt x="397" y="44"/>
                  <a:pt x="398" y="44"/>
                  <a:pt x="398" y="43"/>
                </a:cubicBezTo>
                <a:cubicBezTo>
                  <a:pt x="399" y="44"/>
                  <a:pt x="401" y="44"/>
                  <a:pt x="402" y="44"/>
                </a:cubicBezTo>
                <a:cubicBezTo>
                  <a:pt x="402" y="44"/>
                  <a:pt x="402" y="44"/>
                  <a:pt x="402" y="44"/>
                </a:cubicBezTo>
                <a:cubicBezTo>
                  <a:pt x="403" y="44"/>
                  <a:pt x="403" y="44"/>
                  <a:pt x="404" y="44"/>
                </a:cubicBezTo>
                <a:cubicBezTo>
                  <a:pt x="403" y="44"/>
                  <a:pt x="404" y="43"/>
                  <a:pt x="403" y="43"/>
                </a:cubicBezTo>
                <a:cubicBezTo>
                  <a:pt x="402" y="44"/>
                  <a:pt x="402" y="42"/>
                  <a:pt x="401" y="42"/>
                </a:cubicBezTo>
                <a:cubicBezTo>
                  <a:pt x="401" y="42"/>
                  <a:pt x="401" y="43"/>
                  <a:pt x="401" y="43"/>
                </a:cubicBezTo>
                <a:cubicBezTo>
                  <a:pt x="400" y="41"/>
                  <a:pt x="397" y="44"/>
                  <a:pt x="397" y="42"/>
                </a:cubicBezTo>
                <a:cubicBezTo>
                  <a:pt x="398" y="42"/>
                  <a:pt x="398" y="41"/>
                  <a:pt x="398" y="41"/>
                </a:cubicBezTo>
                <a:cubicBezTo>
                  <a:pt x="399" y="42"/>
                  <a:pt x="400" y="41"/>
                  <a:pt x="401" y="42"/>
                </a:cubicBezTo>
                <a:cubicBezTo>
                  <a:pt x="402" y="41"/>
                  <a:pt x="402" y="42"/>
                  <a:pt x="403" y="42"/>
                </a:cubicBezTo>
                <a:cubicBezTo>
                  <a:pt x="403" y="41"/>
                  <a:pt x="403" y="40"/>
                  <a:pt x="404" y="40"/>
                </a:cubicBezTo>
                <a:cubicBezTo>
                  <a:pt x="404" y="40"/>
                  <a:pt x="403" y="40"/>
                  <a:pt x="403" y="39"/>
                </a:cubicBezTo>
                <a:cubicBezTo>
                  <a:pt x="403" y="40"/>
                  <a:pt x="403" y="40"/>
                  <a:pt x="402" y="40"/>
                </a:cubicBezTo>
                <a:cubicBezTo>
                  <a:pt x="401" y="40"/>
                  <a:pt x="399" y="38"/>
                  <a:pt x="398" y="40"/>
                </a:cubicBezTo>
                <a:cubicBezTo>
                  <a:pt x="397" y="39"/>
                  <a:pt x="397" y="39"/>
                  <a:pt x="396" y="39"/>
                </a:cubicBezTo>
                <a:cubicBezTo>
                  <a:pt x="395" y="39"/>
                  <a:pt x="396" y="40"/>
                  <a:pt x="395" y="40"/>
                </a:cubicBezTo>
                <a:cubicBezTo>
                  <a:pt x="394" y="40"/>
                  <a:pt x="395" y="40"/>
                  <a:pt x="395" y="39"/>
                </a:cubicBezTo>
                <a:cubicBezTo>
                  <a:pt x="394" y="39"/>
                  <a:pt x="394" y="40"/>
                  <a:pt x="394" y="40"/>
                </a:cubicBezTo>
                <a:cubicBezTo>
                  <a:pt x="394" y="40"/>
                  <a:pt x="395" y="40"/>
                  <a:pt x="395" y="41"/>
                </a:cubicBezTo>
                <a:cubicBezTo>
                  <a:pt x="394" y="41"/>
                  <a:pt x="394" y="41"/>
                  <a:pt x="393" y="41"/>
                </a:cubicBezTo>
                <a:cubicBezTo>
                  <a:pt x="393" y="42"/>
                  <a:pt x="394" y="42"/>
                  <a:pt x="394" y="42"/>
                </a:cubicBezTo>
                <a:cubicBezTo>
                  <a:pt x="394" y="42"/>
                  <a:pt x="393" y="42"/>
                  <a:pt x="392" y="43"/>
                </a:cubicBezTo>
                <a:cubicBezTo>
                  <a:pt x="393" y="42"/>
                  <a:pt x="395" y="43"/>
                  <a:pt x="396" y="42"/>
                </a:cubicBezTo>
                <a:close/>
                <a:moveTo>
                  <a:pt x="399" y="40"/>
                </a:moveTo>
                <a:cubicBezTo>
                  <a:pt x="399" y="41"/>
                  <a:pt x="399" y="41"/>
                  <a:pt x="399" y="41"/>
                </a:cubicBezTo>
                <a:cubicBezTo>
                  <a:pt x="399" y="41"/>
                  <a:pt x="399" y="41"/>
                  <a:pt x="399" y="41"/>
                </a:cubicBezTo>
                <a:cubicBezTo>
                  <a:pt x="399" y="41"/>
                  <a:pt x="399" y="41"/>
                  <a:pt x="399" y="40"/>
                </a:cubicBezTo>
                <a:close/>
                <a:moveTo>
                  <a:pt x="396" y="41"/>
                </a:moveTo>
                <a:cubicBezTo>
                  <a:pt x="396" y="41"/>
                  <a:pt x="396" y="41"/>
                  <a:pt x="396" y="41"/>
                </a:cubicBezTo>
                <a:cubicBezTo>
                  <a:pt x="396" y="41"/>
                  <a:pt x="396" y="41"/>
                  <a:pt x="396" y="41"/>
                </a:cubicBezTo>
                <a:close/>
                <a:moveTo>
                  <a:pt x="396" y="42"/>
                </a:moveTo>
                <a:cubicBezTo>
                  <a:pt x="396" y="42"/>
                  <a:pt x="396" y="42"/>
                  <a:pt x="396" y="42"/>
                </a:cubicBezTo>
                <a:close/>
                <a:moveTo>
                  <a:pt x="415" y="61"/>
                </a:moveTo>
                <a:cubicBezTo>
                  <a:pt x="415" y="61"/>
                  <a:pt x="415" y="61"/>
                  <a:pt x="415" y="62"/>
                </a:cubicBezTo>
                <a:cubicBezTo>
                  <a:pt x="415" y="61"/>
                  <a:pt x="415" y="61"/>
                  <a:pt x="415" y="61"/>
                </a:cubicBezTo>
                <a:cubicBezTo>
                  <a:pt x="415" y="61"/>
                  <a:pt x="415" y="61"/>
                  <a:pt x="415" y="61"/>
                </a:cubicBezTo>
                <a:close/>
                <a:moveTo>
                  <a:pt x="419" y="72"/>
                </a:moveTo>
                <a:cubicBezTo>
                  <a:pt x="419" y="72"/>
                  <a:pt x="421" y="72"/>
                  <a:pt x="421" y="72"/>
                </a:cubicBezTo>
                <a:cubicBezTo>
                  <a:pt x="420" y="72"/>
                  <a:pt x="420" y="71"/>
                  <a:pt x="419" y="72"/>
                </a:cubicBezTo>
                <a:close/>
                <a:moveTo>
                  <a:pt x="506" y="233"/>
                </a:moveTo>
                <a:cubicBezTo>
                  <a:pt x="506" y="233"/>
                  <a:pt x="506" y="233"/>
                  <a:pt x="507" y="233"/>
                </a:cubicBezTo>
                <a:cubicBezTo>
                  <a:pt x="507" y="233"/>
                  <a:pt x="507" y="232"/>
                  <a:pt x="507" y="232"/>
                </a:cubicBezTo>
                <a:cubicBezTo>
                  <a:pt x="506" y="232"/>
                  <a:pt x="506" y="232"/>
                  <a:pt x="506" y="233"/>
                </a:cubicBezTo>
                <a:close/>
                <a:moveTo>
                  <a:pt x="404" y="42"/>
                </a:moveTo>
                <a:cubicBezTo>
                  <a:pt x="404" y="42"/>
                  <a:pt x="404" y="43"/>
                  <a:pt x="405" y="43"/>
                </a:cubicBezTo>
                <a:cubicBezTo>
                  <a:pt x="405" y="43"/>
                  <a:pt x="405" y="43"/>
                  <a:pt x="405" y="42"/>
                </a:cubicBezTo>
                <a:cubicBezTo>
                  <a:pt x="405" y="42"/>
                  <a:pt x="405" y="42"/>
                  <a:pt x="405" y="42"/>
                </a:cubicBezTo>
                <a:cubicBezTo>
                  <a:pt x="405" y="42"/>
                  <a:pt x="404" y="42"/>
                  <a:pt x="404" y="42"/>
                </a:cubicBezTo>
                <a:close/>
                <a:moveTo>
                  <a:pt x="423" y="77"/>
                </a:moveTo>
                <a:cubicBezTo>
                  <a:pt x="423" y="77"/>
                  <a:pt x="423" y="78"/>
                  <a:pt x="424" y="77"/>
                </a:cubicBezTo>
                <a:cubicBezTo>
                  <a:pt x="423" y="77"/>
                  <a:pt x="423" y="77"/>
                  <a:pt x="423" y="77"/>
                </a:cubicBezTo>
                <a:cubicBezTo>
                  <a:pt x="423" y="77"/>
                  <a:pt x="423" y="77"/>
                  <a:pt x="423" y="77"/>
                </a:cubicBezTo>
                <a:close/>
                <a:moveTo>
                  <a:pt x="412" y="57"/>
                </a:moveTo>
                <a:cubicBezTo>
                  <a:pt x="412" y="57"/>
                  <a:pt x="412" y="57"/>
                  <a:pt x="412" y="57"/>
                </a:cubicBezTo>
                <a:cubicBezTo>
                  <a:pt x="412" y="57"/>
                  <a:pt x="412" y="57"/>
                  <a:pt x="412" y="57"/>
                </a:cubicBezTo>
                <a:close/>
                <a:moveTo>
                  <a:pt x="412" y="61"/>
                </a:moveTo>
                <a:cubicBezTo>
                  <a:pt x="413" y="61"/>
                  <a:pt x="414" y="61"/>
                  <a:pt x="414" y="60"/>
                </a:cubicBezTo>
                <a:cubicBezTo>
                  <a:pt x="413" y="61"/>
                  <a:pt x="413" y="60"/>
                  <a:pt x="412" y="61"/>
                </a:cubicBezTo>
                <a:close/>
                <a:moveTo>
                  <a:pt x="412" y="59"/>
                </a:moveTo>
                <a:cubicBezTo>
                  <a:pt x="412" y="59"/>
                  <a:pt x="412" y="59"/>
                  <a:pt x="413" y="60"/>
                </a:cubicBezTo>
                <a:cubicBezTo>
                  <a:pt x="413" y="59"/>
                  <a:pt x="413" y="59"/>
                  <a:pt x="413" y="59"/>
                </a:cubicBezTo>
                <a:cubicBezTo>
                  <a:pt x="413" y="59"/>
                  <a:pt x="412" y="59"/>
                  <a:pt x="412" y="59"/>
                </a:cubicBezTo>
                <a:close/>
                <a:moveTo>
                  <a:pt x="416" y="66"/>
                </a:moveTo>
                <a:cubicBezTo>
                  <a:pt x="415" y="66"/>
                  <a:pt x="414" y="65"/>
                  <a:pt x="413" y="66"/>
                </a:cubicBezTo>
                <a:cubicBezTo>
                  <a:pt x="414" y="66"/>
                  <a:pt x="416" y="66"/>
                  <a:pt x="416" y="66"/>
                </a:cubicBezTo>
                <a:close/>
                <a:moveTo>
                  <a:pt x="426" y="85"/>
                </a:moveTo>
                <a:cubicBezTo>
                  <a:pt x="426" y="85"/>
                  <a:pt x="427" y="85"/>
                  <a:pt x="427" y="85"/>
                </a:cubicBezTo>
                <a:cubicBezTo>
                  <a:pt x="426" y="85"/>
                  <a:pt x="426" y="85"/>
                  <a:pt x="426" y="85"/>
                </a:cubicBezTo>
                <a:close/>
                <a:moveTo>
                  <a:pt x="415" y="64"/>
                </a:moveTo>
                <a:cubicBezTo>
                  <a:pt x="414" y="63"/>
                  <a:pt x="414" y="65"/>
                  <a:pt x="415" y="64"/>
                </a:cubicBezTo>
                <a:close/>
                <a:moveTo>
                  <a:pt x="413" y="62"/>
                </a:moveTo>
                <a:cubicBezTo>
                  <a:pt x="413" y="62"/>
                  <a:pt x="413" y="62"/>
                  <a:pt x="414" y="63"/>
                </a:cubicBezTo>
                <a:cubicBezTo>
                  <a:pt x="414" y="63"/>
                  <a:pt x="414" y="63"/>
                  <a:pt x="414" y="62"/>
                </a:cubicBezTo>
                <a:cubicBezTo>
                  <a:pt x="414" y="62"/>
                  <a:pt x="414" y="62"/>
                  <a:pt x="413" y="62"/>
                </a:cubicBezTo>
                <a:close/>
                <a:moveTo>
                  <a:pt x="413" y="64"/>
                </a:moveTo>
                <a:cubicBezTo>
                  <a:pt x="413" y="64"/>
                  <a:pt x="414" y="64"/>
                  <a:pt x="414" y="64"/>
                </a:cubicBezTo>
                <a:cubicBezTo>
                  <a:pt x="414" y="64"/>
                  <a:pt x="412" y="64"/>
                  <a:pt x="413" y="64"/>
                </a:cubicBezTo>
                <a:close/>
                <a:moveTo>
                  <a:pt x="410" y="58"/>
                </a:moveTo>
                <a:cubicBezTo>
                  <a:pt x="411" y="59"/>
                  <a:pt x="411" y="58"/>
                  <a:pt x="411" y="58"/>
                </a:cubicBezTo>
                <a:cubicBezTo>
                  <a:pt x="411" y="58"/>
                  <a:pt x="411" y="58"/>
                  <a:pt x="410" y="58"/>
                </a:cubicBezTo>
                <a:close/>
                <a:moveTo>
                  <a:pt x="411" y="59"/>
                </a:moveTo>
                <a:cubicBezTo>
                  <a:pt x="411" y="59"/>
                  <a:pt x="411" y="59"/>
                  <a:pt x="411" y="59"/>
                </a:cubicBezTo>
                <a:cubicBezTo>
                  <a:pt x="411" y="59"/>
                  <a:pt x="411" y="59"/>
                  <a:pt x="411" y="59"/>
                </a:cubicBezTo>
                <a:cubicBezTo>
                  <a:pt x="411" y="59"/>
                  <a:pt x="411" y="59"/>
                  <a:pt x="411" y="59"/>
                </a:cubicBezTo>
                <a:cubicBezTo>
                  <a:pt x="411" y="59"/>
                  <a:pt x="411" y="59"/>
                  <a:pt x="411" y="59"/>
                </a:cubicBezTo>
                <a:close/>
                <a:moveTo>
                  <a:pt x="425" y="85"/>
                </a:moveTo>
                <a:cubicBezTo>
                  <a:pt x="425" y="85"/>
                  <a:pt x="425" y="85"/>
                  <a:pt x="425" y="85"/>
                </a:cubicBezTo>
                <a:cubicBezTo>
                  <a:pt x="425" y="86"/>
                  <a:pt x="425" y="85"/>
                  <a:pt x="425" y="85"/>
                </a:cubicBezTo>
                <a:cubicBezTo>
                  <a:pt x="425" y="85"/>
                  <a:pt x="425" y="85"/>
                  <a:pt x="425" y="85"/>
                </a:cubicBezTo>
                <a:close/>
                <a:moveTo>
                  <a:pt x="409" y="56"/>
                </a:moveTo>
                <a:cubicBezTo>
                  <a:pt x="409" y="56"/>
                  <a:pt x="409" y="56"/>
                  <a:pt x="409" y="56"/>
                </a:cubicBezTo>
                <a:close/>
                <a:moveTo>
                  <a:pt x="409" y="57"/>
                </a:moveTo>
                <a:cubicBezTo>
                  <a:pt x="410" y="57"/>
                  <a:pt x="410" y="57"/>
                  <a:pt x="410" y="57"/>
                </a:cubicBezTo>
                <a:cubicBezTo>
                  <a:pt x="410" y="57"/>
                  <a:pt x="410" y="57"/>
                  <a:pt x="410" y="57"/>
                </a:cubicBezTo>
                <a:cubicBezTo>
                  <a:pt x="410" y="57"/>
                  <a:pt x="410" y="57"/>
                  <a:pt x="410" y="57"/>
                </a:cubicBezTo>
                <a:cubicBezTo>
                  <a:pt x="410" y="57"/>
                  <a:pt x="410" y="57"/>
                  <a:pt x="409" y="57"/>
                </a:cubicBezTo>
                <a:close/>
                <a:moveTo>
                  <a:pt x="420" y="77"/>
                </a:moveTo>
                <a:cubicBezTo>
                  <a:pt x="421" y="77"/>
                  <a:pt x="421" y="77"/>
                  <a:pt x="421" y="77"/>
                </a:cubicBezTo>
                <a:cubicBezTo>
                  <a:pt x="420" y="77"/>
                  <a:pt x="420" y="77"/>
                  <a:pt x="420" y="77"/>
                </a:cubicBezTo>
                <a:close/>
                <a:moveTo>
                  <a:pt x="424" y="84"/>
                </a:moveTo>
                <a:cubicBezTo>
                  <a:pt x="424" y="84"/>
                  <a:pt x="424" y="84"/>
                  <a:pt x="424" y="84"/>
                </a:cubicBezTo>
                <a:cubicBezTo>
                  <a:pt x="424" y="84"/>
                  <a:pt x="424" y="84"/>
                  <a:pt x="424" y="84"/>
                </a:cubicBezTo>
                <a:close/>
                <a:moveTo>
                  <a:pt x="415" y="72"/>
                </a:moveTo>
                <a:cubicBezTo>
                  <a:pt x="416" y="72"/>
                  <a:pt x="417" y="72"/>
                  <a:pt x="418" y="72"/>
                </a:cubicBezTo>
                <a:cubicBezTo>
                  <a:pt x="417" y="72"/>
                  <a:pt x="417" y="72"/>
                  <a:pt x="417" y="71"/>
                </a:cubicBezTo>
                <a:cubicBezTo>
                  <a:pt x="416" y="72"/>
                  <a:pt x="416" y="71"/>
                  <a:pt x="415" y="72"/>
                </a:cubicBezTo>
                <a:close/>
                <a:moveTo>
                  <a:pt x="411" y="61"/>
                </a:moveTo>
                <a:cubicBezTo>
                  <a:pt x="412" y="62"/>
                  <a:pt x="411" y="61"/>
                  <a:pt x="411" y="62"/>
                </a:cubicBezTo>
                <a:cubicBezTo>
                  <a:pt x="411" y="62"/>
                  <a:pt x="412" y="62"/>
                  <a:pt x="412" y="62"/>
                </a:cubicBezTo>
                <a:cubicBezTo>
                  <a:pt x="412" y="62"/>
                  <a:pt x="412" y="61"/>
                  <a:pt x="411" y="61"/>
                </a:cubicBezTo>
                <a:close/>
                <a:moveTo>
                  <a:pt x="397" y="37"/>
                </a:moveTo>
                <a:cubicBezTo>
                  <a:pt x="398" y="37"/>
                  <a:pt x="398" y="38"/>
                  <a:pt x="398" y="38"/>
                </a:cubicBezTo>
                <a:cubicBezTo>
                  <a:pt x="398" y="37"/>
                  <a:pt x="399" y="37"/>
                  <a:pt x="398" y="37"/>
                </a:cubicBezTo>
                <a:cubicBezTo>
                  <a:pt x="398" y="37"/>
                  <a:pt x="397" y="37"/>
                  <a:pt x="397" y="37"/>
                </a:cubicBezTo>
                <a:close/>
                <a:moveTo>
                  <a:pt x="403" y="49"/>
                </a:moveTo>
                <a:cubicBezTo>
                  <a:pt x="403" y="49"/>
                  <a:pt x="404" y="49"/>
                  <a:pt x="404" y="48"/>
                </a:cubicBezTo>
                <a:cubicBezTo>
                  <a:pt x="404" y="48"/>
                  <a:pt x="403" y="49"/>
                  <a:pt x="403" y="49"/>
                </a:cubicBezTo>
                <a:close/>
                <a:moveTo>
                  <a:pt x="409" y="59"/>
                </a:moveTo>
                <a:cubicBezTo>
                  <a:pt x="409" y="60"/>
                  <a:pt x="409" y="60"/>
                  <a:pt x="410" y="59"/>
                </a:cubicBezTo>
                <a:cubicBezTo>
                  <a:pt x="410" y="59"/>
                  <a:pt x="410" y="59"/>
                  <a:pt x="410" y="59"/>
                </a:cubicBezTo>
                <a:cubicBezTo>
                  <a:pt x="409" y="59"/>
                  <a:pt x="409" y="59"/>
                  <a:pt x="409" y="59"/>
                </a:cubicBezTo>
                <a:close/>
                <a:moveTo>
                  <a:pt x="408" y="57"/>
                </a:moveTo>
                <a:cubicBezTo>
                  <a:pt x="408" y="57"/>
                  <a:pt x="408" y="57"/>
                  <a:pt x="408" y="57"/>
                </a:cubicBezTo>
                <a:cubicBezTo>
                  <a:pt x="408" y="57"/>
                  <a:pt x="408" y="57"/>
                  <a:pt x="408" y="57"/>
                </a:cubicBezTo>
                <a:cubicBezTo>
                  <a:pt x="408" y="57"/>
                  <a:pt x="408" y="57"/>
                  <a:pt x="408" y="57"/>
                </a:cubicBezTo>
                <a:close/>
                <a:moveTo>
                  <a:pt x="410" y="64"/>
                </a:moveTo>
                <a:cubicBezTo>
                  <a:pt x="410" y="65"/>
                  <a:pt x="412" y="64"/>
                  <a:pt x="412" y="64"/>
                </a:cubicBezTo>
                <a:cubicBezTo>
                  <a:pt x="411" y="64"/>
                  <a:pt x="411" y="64"/>
                  <a:pt x="410" y="64"/>
                </a:cubicBezTo>
                <a:close/>
                <a:moveTo>
                  <a:pt x="407" y="59"/>
                </a:moveTo>
                <a:cubicBezTo>
                  <a:pt x="408" y="58"/>
                  <a:pt x="408" y="58"/>
                  <a:pt x="408" y="58"/>
                </a:cubicBezTo>
                <a:cubicBezTo>
                  <a:pt x="408" y="58"/>
                  <a:pt x="407" y="58"/>
                  <a:pt x="407" y="59"/>
                </a:cubicBezTo>
                <a:close/>
                <a:moveTo>
                  <a:pt x="412" y="66"/>
                </a:moveTo>
                <a:cubicBezTo>
                  <a:pt x="412" y="66"/>
                  <a:pt x="413" y="66"/>
                  <a:pt x="413" y="66"/>
                </a:cubicBezTo>
                <a:cubicBezTo>
                  <a:pt x="413" y="66"/>
                  <a:pt x="412" y="66"/>
                  <a:pt x="412" y="66"/>
                </a:cubicBezTo>
                <a:close/>
                <a:moveTo>
                  <a:pt x="425" y="90"/>
                </a:moveTo>
                <a:cubicBezTo>
                  <a:pt x="425" y="90"/>
                  <a:pt x="425" y="90"/>
                  <a:pt x="425" y="90"/>
                </a:cubicBezTo>
                <a:cubicBezTo>
                  <a:pt x="425" y="90"/>
                  <a:pt x="425" y="90"/>
                  <a:pt x="425" y="90"/>
                </a:cubicBezTo>
                <a:close/>
                <a:moveTo>
                  <a:pt x="426" y="92"/>
                </a:moveTo>
                <a:cubicBezTo>
                  <a:pt x="426" y="92"/>
                  <a:pt x="426" y="92"/>
                  <a:pt x="426" y="92"/>
                </a:cubicBezTo>
                <a:cubicBezTo>
                  <a:pt x="426" y="92"/>
                  <a:pt x="427" y="92"/>
                  <a:pt x="426" y="91"/>
                </a:cubicBezTo>
                <a:cubicBezTo>
                  <a:pt x="426" y="92"/>
                  <a:pt x="426" y="92"/>
                  <a:pt x="426" y="92"/>
                </a:cubicBezTo>
                <a:close/>
                <a:moveTo>
                  <a:pt x="502" y="237"/>
                </a:moveTo>
                <a:cubicBezTo>
                  <a:pt x="502" y="237"/>
                  <a:pt x="503" y="239"/>
                  <a:pt x="504" y="238"/>
                </a:cubicBezTo>
                <a:cubicBezTo>
                  <a:pt x="504" y="238"/>
                  <a:pt x="503" y="238"/>
                  <a:pt x="504" y="237"/>
                </a:cubicBezTo>
                <a:cubicBezTo>
                  <a:pt x="504" y="236"/>
                  <a:pt x="503" y="236"/>
                  <a:pt x="502" y="237"/>
                </a:cubicBezTo>
                <a:close/>
                <a:moveTo>
                  <a:pt x="396" y="38"/>
                </a:moveTo>
                <a:cubicBezTo>
                  <a:pt x="397" y="37"/>
                  <a:pt x="397" y="37"/>
                  <a:pt x="397" y="37"/>
                </a:cubicBezTo>
                <a:cubicBezTo>
                  <a:pt x="397" y="37"/>
                  <a:pt x="396" y="38"/>
                  <a:pt x="396" y="38"/>
                </a:cubicBezTo>
                <a:close/>
                <a:moveTo>
                  <a:pt x="412" y="66"/>
                </a:moveTo>
                <a:cubicBezTo>
                  <a:pt x="412" y="65"/>
                  <a:pt x="412" y="66"/>
                  <a:pt x="412" y="66"/>
                </a:cubicBezTo>
                <a:close/>
                <a:moveTo>
                  <a:pt x="409" y="61"/>
                </a:moveTo>
                <a:cubicBezTo>
                  <a:pt x="409" y="61"/>
                  <a:pt x="410" y="61"/>
                  <a:pt x="409" y="61"/>
                </a:cubicBezTo>
                <a:close/>
                <a:moveTo>
                  <a:pt x="402" y="47"/>
                </a:moveTo>
                <a:cubicBezTo>
                  <a:pt x="402" y="47"/>
                  <a:pt x="402" y="47"/>
                  <a:pt x="402" y="47"/>
                </a:cubicBezTo>
                <a:close/>
                <a:moveTo>
                  <a:pt x="411" y="66"/>
                </a:moveTo>
                <a:cubicBezTo>
                  <a:pt x="411" y="66"/>
                  <a:pt x="412" y="66"/>
                  <a:pt x="412" y="66"/>
                </a:cubicBezTo>
                <a:cubicBezTo>
                  <a:pt x="411" y="66"/>
                  <a:pt x="410" y="65"/>
                  <a:pt x="411" y="66"/>
                </a:cubicBezTo>
                <a:close/>
                <a:moveTo>
                  <a:pt x="404" y="61"/>
                </a:moveTo>
                <a:cubicBezTo>
                  <a:pt x="406" y="62"/>
                  <a:pt x="407" y="62"/>
                  <a:pt x="409" y="61"/>
                </a:cubicBezTo>
                <a:cubicBezTo>
                  <a:pt x="409" y="61"/>
                  <a:pt x="409" y="61"/>
                  <a:pt x="409" y="60"/>
                </a:cubicBezTo>
                <a:cubicBezTo>
                  <a:pt x="407" y="61"/>
                  <a:pt x="406" y="60"/>
                  <a:pt x="404" y="61"/>
                </a:cubicBezTo>
                <a:close/>
                <a:moveTo>
                  <a:pt x="424" y="90"/>
                </a:moveTo>
                <a:cubicBezTo>
                  <a:pt x="424" y="90"/>
                  <a:pt x="425" y="90"/>
                  <a:pt x="424" y="90"/>
                </a:cubicBezTo>
                <a:cubicBezTo>
                  <a:pt x="424" y="90"/>
                  <a:pt x="424" y="90"/>
                  <a:pt x="424" y="90"/>
                </a:cubicBezTo>
                <a:close/>
                <a:moveTo>
                  <a:pt x="402" y="49"/>
                </a:moveTo>
                <a:cubicBezTo>
                  <a:pt x="402" y="49"/>
                  <a:pt x="402" y="49"/>
                  <a:pt x="402" y="49"/>
                </a:cubicBezTo>
                <a:close/>
                <a:moveTo>
                  <a:pt x="408" y="60"/>
                </a:moveTo>
                <a:cubicBezTo>
                  <a:pt x="408" y="60"/>
                  <a:pt x="408" y="60"/>
                  <a:pt x="408" y="60"/>
                </a:cubicBezTo>
                <a:close/>
                <a:moveTo>
                  <a:pt x="411" y="68"/>
                </a:moveTo>
                <a:cubicBezTo>
                  <a:pt x="411" y="68"/>
                  <a:pt x="411" y="68"/>
                  <a:pt x="412" y="68"/>
                </a:cubicBezTo>
                <a:cubicBezTo>
                  <a:pt x="412" y="68"/>
                  <a:pt x="412" y="68"/>
                  <a:pt x="412" y="68"/>
                </a:cubicBezTo>
                <a:cubicBezTo>
                  <a:pt x="412" y="68"/>
                  <a:pt x="412" y="67"/>
                  <a:pt x="412" y="67"/>
                </a:cubicBezTo>
                <a:cubicBezTo>
                  <a:pt x="412" y="67"/>
                  <a:pt x="412" y="67"/>
                  <a:pt x="411" y="68"/>
                </a:cubicBezTo>
                <a:close/>
                <a:moveTo>
                  <a:pt x="396" y="37"/>
                </a:moveTo>
                <a:cubicBezTo>
                  <a:pt x="395" y="37"/>
                  <a:pt x="396" y="38"/>
                  <a:pt x="396" y="37"/>
                </a:cubicBezTo>
                <a:close/>
                <a:moveTo>
                  <a:pt x="402" y="49"/>
                </a:moveTo>
                <a:cubicBezTo>
                  <a:pt x="401" y="50"/>
                  <a:pt x="403" y="49"/>
                  <a:pt x="402" y="49"/>
                </a:cubicBezTo>
                <a:close/>
                <a:moveTo>
                  <a:pt x="406" y="57"/>
                </a:moveTo>
                <a:cubicBezTo>
                  <a:pt x="406" y="57"/>
                  <a:pt x="406" y="57"/>
                  <a:pt x="406" y="57"/>
                </a:cubicBezTo>
                <a:cubicBezTo>
                  <a:pt x="406" y="57"/>
                  <a:pt x="406" y="57"/>
                  <a:pt x="406" y="57"/>
                </a:cubicBezTo>
                <a:close/>
                <a:moveTo>
                  <a:pt x="405" y="59"/>
                </a:moveTo>
                <a:cubicBezTo>
                  <a:pt x="405" y="59"/>
                  <a:pt x="406" y="59"/>
                  <a:pt x="406" y="60"/>
                </a:cubicBezTo>
                <a:cubicBezTo>
                  <a:pt x="407" y="59"/>
                  <a:pt x="407" y="59"/>
                  <a:pt x="407" y="59"/>
                </a:cubicBezTo>
                <a:cubicBezTo>
                  <a:pt x="407" y="59"/>
                  <a:pt x="407" y="59"/>
                  <a:pt x="407" y="59"/>
                </a:cubicBezTo>
                <a:cubicBezTo>
                  <a:pt x="406" y="59"/>
                  <a:pt x="406" y="58"/>
                  <a:pt x="405" y="59"/>
                </a:cubicBezTo>
                <a:close/>
                <a:moveTo>
                  <a:pt x="415" y="75"/>
                </a:moveTo>
                <a:cubicBezTo>
                  <a:pt x="415" y="75"/>
                  <a:pt x="415" y="75"/>
                  <a:pt x="415" y="75"/>
                </a:cubicBezTo>
                <a:cubicBezTo>
                  <a:pt x="416" y="75"/>
                  <a:pt x="416" y="75"/>
                  <a:pt x="416" y="75"/>
                </a:cubicBezTo>
                <a:cubicBezTo>
                  <a:pt x="416" y="75"/>
                  <a:pt x="416" y="75"/>
                  <a:pt x="416" y="75"/>
                </a:cubicBezTo>
                <a:cubicBezTo>
                  <a:pt x="415" y="75"/>
                  <a:pt x="415" y="75"/>
                  <a:pt x="415" y="75"/>
                </a:cubicBezTo>
                <a:close/>
                <a:moveTo>
                  <a:pt x="420" y="85"/>
                </a:moveTo>
                <a:cubicBezTo>
                  <a:pt x="421" y="85"/>
                  <a:pt x="421" y="85"/>
                  <a:pt x="421" y="85"/>
                </a:cubicBezTo>
                <a:cubicBezTo>
                  <a:pt x="421" y="85"/>
                  <a:pt x="421" y="85"/>
                  <a:pt x="420" y="85"/>
                </a:cubicBezTo>
                <a:cubicBezTo>
                  <a:pt x="420" y="85"/>
                  <a:pt x="420" y="85"/>
                  <a:pt x="420" y="85"/>
                </a:cubicBezTo>
                <a:close/>
                <a:moveTo>
                  <a:pt x="424" y="92"/>
                </a:moveTo>
                <a:cubicBezTo>
                  <a:pt x="424" y="92"/>
                  <a:pt x="425" y="91"/>
                  <a:pt x="424" y="92"/>
                </a:cubicBezTo>
                <a:close/>
                <a:moveTo>
                  <a:pt x="409" y="64"/>
                </a:moveTo>
                <a:cubicBezTo>
                  <a:pt x="410" y="64"/>
                  <a:pt x="409" y="64"/>
                  <a:pt x="409" y="64"/>
                </a:cubicBezTo>
                <a:cubicBezTo>
                  <a:pt x="408" y="64"/>
                  <a:pt x="409" y="64"/>
                  <a:pt x="409" y="64"/>
                </a:cubicBezTo>
                <a:close/>
                <a:moveTo>
                  <a:pt x="422" y="88"/>
                </a:moveTo>
                <a:cubicBezTo>
                  <a:pt x="422" y="88"/>
                  <a:pt x="422" y="88"/>
                  <a:pt x="422" y="88"/>
                </a:cubicBezTo>
                <a:cubicBezTo>
                  <a:pt x="422" y="88"/>
                  <a:pt x="422" y="88"/>
                  <a:pt x="422" y="88"/>
                </a:cubicBezTo>
                <a:cubicBezTo>
                  <a:pt x="422" y="88"/>
                  <a:pt x="422" y="88"/>
                  <a:pt x="422" y="88"/>
                </a:cubicBezTo>
                <a:close/>
                <a:moveTo>
                  <a:pt x="408" y="65"/>
                </a:moveTo>
                <a:cubicBezTo>
                  <a:pt x="408" y="66"/>
                  <a:pt x="407" y="65"/>
                  <a:pt x="407" y="66"/>
                </a:cubicBezTo>
                <a:cubicBezTo>
                  <a:pt x="408" y="66"/>
                  <a:pt x="410" y="67"/>
                  <a:pt x="410" y="66"/>
                </a:cubicBezTo>
                <a:cubicBezTo>
                  <a:pt x="409" y="66"/>
                  <a:pt x="409" y="65"/>
                  <a:pt x="408" y="65"/>
                </a:cubicBezTo>
                <a:close/>
                <a:moveTo>
                  <a:pt x="420" y="85"/>
                </a:moveTo>
                <a:cubicBezTo>
                  <a:pt x="420" y="85"/>
                  <a:pt x="420" y="85"/>
                  <a:pt x="420" y="85"/>
                </a:cubicBezTo>
                <a:close/>
                <a:moveTo>
                  <a:pt x="404" y="57"/>
                </a:moveTo>
                <a:cubicBezTo>
                  <a:pt x="404" y="57"/>
                  <a:pt x="405" y="57"/>
                  <a:pt x="405" y="57"/>
                </a:cubicBezTo>
                <a:cubicBezTo>
                  <a:pt x="405" y="57"/>
                  <a:pt x="405" y="57"/>
                  <a:pt x="405" y="57"/>
                </a:cubicBezTo>
                <a:cubicBezTo>
                  <a:pt x="405" y="57"/>
                  <a:pt x="405" y="57"/>
                  <a:pt x="405" y="57"/>
                </a:cubicBezTo>
                <a:cubicBezTo>
                  <a:pt x="405" y="57"/>
                  <a:pt x="405" y="57"/>
                  <a:pt x="404" y="57"/>
                </a:cubicBezTo>
                <a:close/>
                <a:moveTo>
                  <a:pt x="405" y="62"/>
                </a:moveTo>
                <a:cubicBezTo>
                  <a:pt x="406" y="63"/>
                  <a:pt x="407" y="62"/>
                  <a:pt x="408" y="63"/>
                </a:cubicBezTo>
                <a:cubicBezTo>
                  <a:pt x="407" y="62"/>
                  <a:pt x="406" y="62"/>
                  <a:pt x="405" y="62"/>
                </a:cubicBezTo>
                <a:close/>
                <a:moveTo>
                  <a:pt x="420" y="87"/>
                </a:moveTo>
                <a:cubicBezTo>
                  <a:pt x="420" y="87"/>
                  <a:pt x="420" y="87"/>
                  <a:pt x="420" y="88"/>
                </a:cubicBezTo>
                <a:cubicBezTo>
                  <a:pt x="421" y="88"/>
                  <a:pt x="421" y="87"/>
                  <a:pt x="421" y="87"/>
                </a:cubicBezTo>
                <a:cubicBezTo>
                  <a:pt x="421" y="87"/>
                  <a:pt x="421" y="87"/>
                  <a:pt x="421" y="87"/>
                </a:cubicBezTo>
                <a:cubicBezTo>
                  <a:pt x="420" y="87"/>
                  <a:pt x="420" y="87"/>
                  <a:pt x="420" y="87"/>
                </a:cubicBezTo>
                <a:close/>
                <a:moveTo>
                  <a:pt x="405" y="64"/>
                </a:moveTo>
                <a:cubicBezTo>
                  <a:pt x="406" y="65"/>
                  <a:pt x="408" y="64"/>
                  <a:pt x="407" y="65"/>
                </a:cubicBezTo>
                <a:cubicBezTo>
                  <a:pt x="408" y="65"/>
                  <a:pt x="408" y="64"/>
                  <a:pt x="408" y="64"/>
                </a:cubicBezTo>
                <a:cubicBezTo>
                  <a:pt x="407" y="64"/>
                  <a:pt x="406" y="63"/>
                  <a:pt x="405" y="64"/>
                </a:cubicBezTo>
                <a:close/>
                <a:moveTo>
                  <a:pt x="413" y="74"/>
                </a:moveTo>
                <a:cubicBezTo>
                  <a:pt x="413" y="74"/>
                  <a:pt x="413" y="74"/>
                  <a:pt x="413" y="74"/>
                </a:cubicBezTo>
                <a:cubicBezTo>
                  <a:pt x="413" y="74"/>
                  <a:pt x="413" y="74"/>
                  <a:pt x="413" y="74"/>
                </a:cubicBezTo>
                <a:cubicBezTo>
                  <a:pt x="413" y="74"/>
                  <a:pt x="413" y="74"/>
                  <a:pt x="413" y="74"/>
                </a:cubicBezTo>
                <a:close/>
                <a:moveTo>
                  <a:pt x="407" y="67"/>
                </a:moveTo>
                <a:cubicBezTo>
                  <a:pt x="407" y="68"/>
                  <a:pt x="407" y="68"/>
                  <a:pt x="407" y="68"/>
                </a:cubicBezTo>
                <a:cubicBezTo>
                  <a:pt x="408" y="68"/>
                  <a:pt x="409" y="68"/>
                  <a:pt x="409" y="67"/>
                </a:cubicBezTo>
                <a:cubicBezTo>
                  <a:pt x="408" y="68"/>
                  <a:pt x="408" y="67"/>
                  <a:pt x="407" y="67"/>
                </a:cubicBezTo>
                <a:close/>
                <a:moveTo>
                  <a:pt x="403" y="60"/>
                </a:moveTo>
                <a:cubicBezTo>
                  <a:pt x="403" y="60"/>
                  <a:pt x="404" y="59"/>
                  <a:pt x="404" y="59"/>
                </a:cubicBezTo>
                <a:cubicBezTo>
                  <a:pt x="403" y="59"/>
                  <a:pt x="403" y="59"/>
                  <a:pt x="403" y="60"/>
                </a:cubicBezTo>
                <a:close/>
                <a:moveTo>
                  <a:pt x="398" y="49"/>
                </a:moveTo>
                <a:cubicBezTo>
                  <a:pt x="398" y="49"/>
                  <a:pt x="398" y="49"/>
                  <a:pt x="398" y="49"/>
                </a:cubicBezTo>
                <a:close/>
                <a:moveTo>
                  <a:pt x="405" y="62"/>
                </a:moveTo>
                <a:cubicBezTo>
                  <a:pt x="404" y="63"/>
                  <a:pt x="404" y="62"/>
                  <a:pt x="403" y="63"/>
                </a:cubicBezTo>
                <a:cubicBezTo>
                  <a:pt x="404" y="63"/>
                  <a:pt x="404" y="62"/>
                  <a:pt x="405" y="63"/>
                </a:cubicBezTo>
                <a:cubicBezTo>
                  <a:pt x="405" y="63"/>
                  <a:pt x="405" y="63"/>
                  <a:pt x="405" y="63"/>
                </a:cubicBezTo>
                <a:cubicBezTo>
                  <a:pt x="405" y="62"/>
                  <a:pt x="405" y="62"/>
                  <a:pt x="405" y="62"/>
                </a:cubicBezTo>
                <a:close/>
                <a:moveTo>
                  <a:pt x="406" y="65"/>
                </a:moveTo>
                <a:cubicBezTo>
                  <a:pt x="405" y="65"/>
                  <a:pt x="405" y="66"/>
                  <a:pt x="404" y="66"/>
                </a:cubicBezTo>
                <a:cubicBezTo>
                  <a:pt x="405" y="66"/>
                  <a:pt x="406" y="67"/>
                  <a:pt x="407" y="66"/>
                </a:cubicBezTo>
                <a:cubicBezTo>
                  <a:pt x="407" y="66"/>
                  <a:pt x="406" y="66"/>
                  <a:pt x="406" y="65"/>
                </a:cubicBezTo>
                <a:close/>
                <a:moveTo>
                  <a:pt x="410" y="72"/>
                </a:moveTo>
                <a:cubicBezTo>
                  <a:pt x="410" y="72"/>
                  <a:pt x="410" y="72"/>
                  <a:pt x="410" y="72"/>
                </a:cubicBezTo>
                <a:cubicBezTo>
                  <a:pt x="410" y="72"/>
                  <a:pt x="410" y="72"/>
                  <a:pt x="410" y="72"/>
                </a:cubicBezTo>
                <a:cubicBezTo>
                  <a:pt x="410" y="72"/>
                  <a:pt x="410" y="72"/>
                  <a:pt x="410" y="72"/>
                </a:cubicBezTo>
                <a:close/>
                <a:moveTo>
                  <a:pt x="391" y="37"/>
                </a:moveTo>
                <a:cubicBezTo>
                  <a:pt x="391" y="38"/>
                  <a:pt x="391" y="38"/>
                  <a:pt x="392" y="38"/>
                </a:cubicBezTo>
                <a:cubicBezTo>
                  <a:pt x="392" y="37"/>
                  <a:pt x="392" y="37"/>
                  <a:pt x="392" y="37"/>
                </a:cubicBezTo>
                <a:cubicBezTo>
                  <a:pt x="391" y="37"/>
                  <a:pt x="391" y="37"/>
                  <a:pt x="391" y="37"/>
                </a:cubicBezTo>
                <a:close/>
                <a:moveTo>
                  <a:pt x="401" y="57"/>
                </a:moveTo>
                <a:cubicBezTo>
                  <a:pt x="401" y="57"/>
                  <a:pt x="401" y="57"/>
                  <a:pt x="402" y="57"/>
                </a:cubicBezTo>
                <a:cubicBezTo>
                  <a:pt x="402" y="57"/>
                  <a:pt x="402" y="57"/>
                  <a:pt x="402" y="56"/>
                </a:cubicBezTo>
                <a:cubicBezTo>
                  <a:pt x="401" y="57"/>
                  <a:pt x="401" y="56"/>
                  <a:pt x="401" y="57"/>
                </a:cubicBezTo>
                <a:close/>
                <a:moveTo>
                  <a:pt x="402" y="58"/>
                </a:moveTo>
                <a:cubicBezTo>
                  <a:pt x="402" y="59"/>
                  <a:pt x="402" y="59"/>
                  <a:pt x="403" y="59"/>
                </a:cubicBezTo>
                <a:cubicBezTo>
                  <a:pt x="404" y="59"/>
                  <a:pt x="402" y="58"/>
                  <a:pt x="402" y="58"/>
                </a:cubicBezTo>
                <a:close/>
                <a:moveTo>
                  <a:pt x="403" y="61"/>
                </a:moveTo>
                <a:cubicBezTo>
                  <a:pt x="403" y="61"/>
                  <a:pt x="403" y="62"/>
                  <a:pt x="404" y="62"/>
                </a:cubicBezTo>
                <a:cubicBezTo>
                  <a:pt x="404" y="61"/>
                  <a:pt x="404" y="61"/>
                  <a:pt x="403" y="61"/>
                </a:cubicBezTo>
                <a:close/>
                <a:moveTo>
                  <a:pt x="392" y="42"/>
                </a:moveTo>
                <a:cubicBezTo>
                  <a:pt x="392" y="42"/>
                  <a:pt x="392" y="42"/>
                  <a:pt x="393" y="41"/>
                </a:cubicBezTo>
                <a:cubicBezTo>
                  <a:pt x="392" y="41"/>
                  <a:pt x="391" y="41"/>
                  <a:pt x="391" y="41"/>
                </a:cubicBezTo>
                <a:cubicBezTo>
                  <a:pt x="391" y="40"/>
                  <a:pt x="390" y="40"/>
                  <a:pt x="390" y="39"/>
                </a:cubicBezTo>
                <a:cubicBezTo>
                  <a:pt x="389" y="40"/>
                  <a:pt x="391" y="41"/>
                  <a:pt x="390" y="41"/>
                </a:cubicBezTo>
                <a:cubicBezTo>
                  <a:pt x="390" y="41"/>
                  <a:pt x="389" y="41"/>
                  <a:pt x="389" y="41"/>
                </a:cubicBezTo>
                <a:cubicBezTo>
                  <a:pt x="389" y="40"/>
                  <a:pt x="389" y="40"/>
                  <a:pt x="389" y="40"/>
                </a:cubicBezTo>
                <a:cubicBezTo>
                  <a:pt x="388" y="40"/>
                  <a:pt x="387" y="40"/>
                  <a:pt x="387" y="41"/>
                </a:cubicBezTo>
                <a:cubicBezTo>
                  <a:pt x="388" y="41"/>
                  <a:pt x="387" y="42"/>
                  <a:pt x="387" y="42"/>
                </a:cubicBezTo>
                <a:cubicBezTo>
                  <a:pt x="388" y="43"/>
                  <a:pt x="389" y="43"/>
                  <a:pt x="389" y="43"/>
                </a:cubicBezTo>
                <a:cubicBezTo>
                  <a:pt x="389" y="43"/>
                  <a:pt x="389" y="43"/>
                  <a:pt x="389" y="44"/>
                </a:cubicBezTo>
                <a:cubicBezTo>
                  <a:pt x="390" y="44"/>
                  <a:pt x="391" y="44"/>
                  <a:pt x="392" y="44"/>
                </a:cubicBezTo>
                <a:cubicBezTo>
                  <a:pt x="392" y="44"/>
                  <a:pt x="392" y="43"/>
                  <a:pt x="392" y="43"/>
                </a:cubicBezTo>
                <a:cubicBezTo>
                  <a:pt x="392" y="42"/>
                  <a:pt x="392" y="42"/>
                  <a:pt x="392" y="42"/>
                </a:cubicBezTo>
                <a:close/>
                <a:moveTo>
                  <a:pt x="390" y="41"/>
                </a:moveTo>
                <a:cubicBezTo>
                  <a:pt x="390" y="42"/>
                  <a:pt x="390" y="42"/>
                  <a:pt x="391" y="43"/>
                </a:cubicBezTo>
                <a:cubicBezTo>
                  <a:pt x="391" y="43"/>
                  <a:pt x="391" y="43"/>
                  <a:pt x="390" y="43"/>
                </a:cubicBezTo>
                <a:cubicBezTo>
                  <a:pt x="390" y="43"/>
                  <a:pt x="390" y="42"/>
                  <a:pt x="390" y="42"/>
                </a:cubicBezTo>
                <a:cubicBezTo>
                  <a:pt x="390" y="42"/>
                  <a:pt x="390" y="42"/>
                  <a:pt x="390" y="41"/>
                </a:cubicBezTo>
                <a:close/>
                <a:moveTo>
                  <a:pt x="416" y="85"/>
                </a:moveTo>
                <a:cubicBezTo>
                  <a:pt x="416" y="85"/>
                  <a:pt x="416" y="84"/>
                  <a:pt x="415" y="85"/>
                </a:cubicBezTo>
                <a:cubicBezTo>
                  <a:pt x="416" y="85"/>
                  <a:pt x="416" y="85"/>
                  <a:pt x="416" y="85"/>
                </a:cubicBezTo>
                <a:close/>
                <a:moveTo>
                  <a:pt x="401" y="61"/>
                </a:moveTo>
                <a:cubicBezTo>
                  <a:pt x="402" y="61"/>
                  <a:pt x="403" y="61"/>
                  <a:pt x="403" y="61"/>
                </a:cubicBezTo>
                <a:cubicBezTo>
                  <a:pt x="402" y="61"/>
                  <a:pt x="401" y="60"/>
                  <a:pt x="401" y="61"/>
                </a:cubicBezTo>
                <a:close/>
                <a:moveTo>
                  <a:pt x="401" y="59"/>
                </a:moveTo>
                <a:cubicBezTo>
                  <a:pt x="401" y="59"/>
                  <a:pt x="401" y="59"/>
                  <a:pt x="401" y="60"/>
                </a:cubicBezTo>
                <a:cubicBezTo>
                  <a:pt x="402" y="60"/>
                  <a:pt x="402" y="59"/>
                  <a:pt x="401" y="59"/>
                </a:cubicBezTo>
                <a:close/>
                <a:moveTo>
                  <a:pt x="408" y="72"/>
                </a:moveTo>
                <a:cubicBezTo>
                  <a:pt x="408" y="72"/>
                  <a:pt x="408" y="72"/>
                  <a:pt x="408" y="72"/>
                </a:cubicBezTo>
                <a:cubicBezTo>
                  <a:pt x="408" y="72"/>
                  <a:pt x="408" y="72"/>
                  <a:pt x="408" y="72"/>
                </a:cubicBezTo>
                <a:close/>
                <a:moveTo>
                  <a:pt x="402" y="62"/>
                </a:moveTo>
                <a:cubicBezTo>
                  <a:pt x="403" y="63"/>
                  <a:pt x="403" y="63"/>
                  <a:pt x="403" y="63"/>
                </a:cubicBezTo>
                <a:cubicBezTo>
                  <a:pt x="403" y="62"/>
                  <a:pt x="403" y="62"/>
                  <a:pt x="402" y="62"/>
                </a:cubicBezTo>
                <a:close/>
                <a:moveTo>
                  <a:pt x="406" y="72"/>
                </a:moveTo>
                <a:cubicBezTo>
                  <a:pt x="406" y="73"/>
                  <a:pt x="407" y="72"/>
                  <a:pt x="408" y="72"/>
                </a:cubicBezTo>
                <a:cubicBezTo>
                  <a:pt x="407" y="71"/>
                  <a:pt x="407" y="71"/>
                  <a:pt x="406" y="72"/>
                </a:cubicBezTo>
                <a:close/>
                <a:moveTo>
                  <a:pt x="415" y="85"/>
                </a:moveTo>
                <a:cubicBezTo>
                  <a:pt x="414" y="85"/>
                  <a:pt x="415" y="85"/>
                  <a:pt x="415" y="85"/>
                </a:cubicBezTo>
                <a:close/>
                <a:moveTo>
                  <a:pt x="403" y="68"/>
                </a:moveTo>
                <a:cubicBezTo>
                  <a:pt x="403" y="68"/>
                  <a:pt x="405" y="68"/>
                  <a:pt x="405" y="68"/>
                </a:cubicBezTo>
                <a:cubicBezTo>
                  <a:pt x="404" y="68"/>
                  <a:pt x="404" y="67"/>
                  <a:pt x="403" y="68"/>
                </a:cubicBezTo>
                <a:close/>
                <a:moveTo>
                  <a:pt x="388" y="37"/>
                </a:moveTo>
                <a:cubicBezTo>
                  <a:pt x="388" y="37"/>
                  <a:pt x="387" y="38"/>
                  <a:pt x="388" y="38"/>
                </a:cubicBezTo>
                <a:cubicBezTo>
                  <a:pt x="388" y="38"/>
                  <a:pt x="388" y="38"/>
                  <a:pt x="388" y="38"/>
                </a:cubicBezTo>
                <a:cubicBezTo>
                  <a:pt x="389" y="38"/>
                  <a:pt x="389" y="38"/>
                  <a:pt x="389" y="37"/>
                </a:cubicBezTo>
                <a:cubicBezTo>
                  <a:pt x="388" y="37"/>
                  <a:pt x="388" y="37"/>
                  <a:pt x="388" y="37"/>
                </a:cubicBezTo>
                <a:close/>
                <a:moveTo>
                  <a:pt x="403" y="66"/>
                </a:moveTo>
                <a:cubicBezTo>
                  <a:pt x="404" y="66"/>
                  <a:pt x="404" y="66"/>
                  <a:pt x="404" y="66"/>
                </a:cubicBezTo>
                <a:cubicBezTo>
                  <a:pt x="404" y="66"/>
                  <a:pt x="403" y="66"/>
                  <a:pt x="403" y="66"/>
                </a:cubicBezTo>
                <a:close/>
                <a:moveTo>
                  <a:pt x="394" y="49"/>
                </a:moveTo>
                <a:cubicBezTo>
                  <a:pt x="394" y="49"/>
                  <a:pt x="395" y="49"/>
                  <a:pt x="394" y="48"/>
                </a:cubicBezTo>
                <a:cubicBezTo>
                  <a:pt x="394" y="49"/>
                  <a:pt x="394" y="49"/>
                  <a:pt x="394" y="49"/>
                </a:cubicBezTo>
                <a:close/>
                <a:moveTo>
                  <a:pt x="400" y="59"/>
                </a:moveTo>
                <a:cubicBezTo>
                  <a:pt x="400" y="60"/>
                  <a:pt x="400" y="59"/>
                  <a:pt x="400" y="59"/>
                </a:cubicBezTo>
                <a:cubicBezTo>
                  <a:pt x="400" y="59"/>
                  <a:pt x="400" y="59"/>
                  <a:pt x="400" y="59"/>
                </a:cubicBezTo>
                <a:cubicBezTo>
                  <a:pt x="400" y="59"/>
                  <a:pt x="400" y="59"/>
                  <a:pt x="400" y="59"/>
                </a:cubicBezTo>
                <a:close/>
                <a:moveTo>
                  <a:pt x="400" y="61"/>
                </a:moveTo>
                <a:cubicBezTo>
                  <a:pt x="400" y="62"/>
                  <a:pt x="400" y="62"/>
                  <a:pt x="401" y="61"/>
                </a:cubicBezTo>
                <a:cubicBezTo>
                  <a:pt x="401" y="61"/>
                  <a:pt x="401" y="61"/>
                  <a:pt x="401" y="61"/>
                </a:cubicBezTo>
                <a:cubicBezTo>
                  <a:pt x="400" y="61"/>
                  <a:pt x="400" y="61"/>
                  <a:pt x="400" y="61"/>
                </a:cubicBezTo>
                <a:close/>
                <a:moveTo>
                  <a:pt x="403" y="65"/>
                </a:moveTo>
                <a:cubicBezTo>
                  <a:pt x="403" y="65"/>
                  <a:pt x="403" y="66"/>
                  <a:pt x="403" y="65"/>
                </a:cubicBezTo>
                <a:close/>
                <a:moveTo>
                  <a:pt x="399" y="58"/>
                </a:moveTo>
                <a:cubicBezTo>
                  <a:pt x="398" y="58"/>
                  <a:pt x="398" y="59"/>
                  <a:pt x="398" y="59"/>
                </a:cubicBezTo>
                <a:cubicBezTo>
                  <a:pt x="397" y="59"/>
                  <a:pt x="396" y="59"/>
                  <a:pt x="395" y="59"/>
                </a:cubicBezTo>
                <a:cubicBezTo>
                  <a:pt x="397" y="60"/>
                  <a:pt x="398" y="59"/>
                  <a:pt x="399" y="60"/>
                </a:cubicBezTo>
                <a:cubicBezTo>
                  <a:pt x="399" y="59"/>
                  <a:pt x="399" y="59"/>
                  <a:pt x="399" y="58"/>
                </a:cubicBezTo>
                <a:close/>
                <a:moveTo>
                  <a:pt x="401" y="62"/>
                </a:moveTo>
                <a:cubicBezTo>
                  <a:pt x="401" y="62"/>
                  <a:pt x="401" y="62"/>
                  <a:pt x="401" y="63"/>
                </a:cubicBezTo>
                <a:cubicBezTo>
                  <a:pt x="401" y="62"/>
                  <a:pt x="401" y="62"/>
                  <a:pt x="401" y="62"/>
                </a:cubicBezTo>
                <a:cubicBezTo>
                  <a:pt x="401" y="62"/>
                  <a:pt x="401" y="62"/>
                  <a:pt x="401" y="62"/>
                </a:cubicBezTo>
                <a:cubicBezTo>
                  <a:pt x="401" y="62"/>
                  <a:pt x="401" y="62"/>
                  <a:pt x="401" y="62"/>
                </a:cubicBezTo>
                <a:close/>
                <a:moveTo>
                  <a:pt x="399" y="61"/>
                </a:moveTo>
                <a:cubicBezTo>
                  <a:pt x="399" y="61"/>
                  <a:pt x="399" y="61"/>
                  <a:pt x="399" y="61"/>
                </a:cubicBezTo>
                <a:close/>
                <a:moveTo>
                  <a:pt x="402" y="66"/>
                </a:moveTo>
                <a:cubicBezTo>
                  <a:pt x="402" y="66"/>
                  <a:pt x="402" y="66"/>
                  <a:pt x="402" y="66"/>
                </a:cubicBezTo>
                <a:cubicBezTo>
                  <a:pt x="401" y="66"/>
                  <a:pt x="403" y="66"/>
                  <a:pt x="402" y="66"/>
                </a:cubicBezTo>
                <a:close/>
                <a:moveTo>
                  <a:pt x="402" y="68"/>
                </a:moveTo>
                <a:cubicBezTo>
                  <a:pt x="402" y="68"/>
                  <a:pt x="403" y="68"/>
                  <a:pt x="402" y="68"/>
                </a:cubicBezTo>
                <a:close/>
                <a:moveTo>
                  <a:pt x="386" y="37"/>
                </a:moveTo>
                <a:cubicBezTo>
                  <a:pt x="386" y="38"/>
                  <a:pt x="387" y="37"/>
                  <a:pt x="386" y="37"/>
                </a:cubicBezTo>
                <a:close/>
                <a:moveTo>
                  <a:pt x="396" y="57"/>
                </a:moveTo>
                <a:cubicBezTo>
                  <a:pt x="396" y="57"/>
                  <a:pt x="396" y="57"/>
                  <a:pt x="397" y="57"/>
                </a:cubicBezTo>
                <a:cubicBezTo>
                  <a:pt x="397" y="57"/>
                  <a:pt x="396" y="57"/>
                  <a:pt x="396" y="57"/>
                </a:cubicBezTo>
                <a:close/>
                <a:moveTo>
                  <a:pt x="390" y="62"/>
                </a:moveTo>
                <a:cubicBezTo>
                  <a:pt x="390" y="63"/>
                  <a:pt x="389" y="62"/>
                  <a:pt x="389" y="63"/>
                </a:cubicBezTo>
                <a:cubicBezTo>
                  <a:pt x="391" y="63"/>
                  <a:pt x="391" y="63"/>
                  <a:pt x="393" y="63"/>
                </a:cubicBezTo>
                <a:cubicBezTo>
                  <a:pt x="393" y="62"/>
                  <a:pt x="392" y="62"/>
                  <a:pt x="392" y="62"/>
                </a:cubicBezTo>
                <a:cubicBezTo>
                  <a:pt x="393" y="61"/>
                  <a:pt x="394" y="62"/>
                  <a:pt x="394" y="62"/>
                </a:cubicBezTo>
                <a:cubicBezTo>
                  <a:pt x="395" y="60"/>
                  <a:pt x="397" y="62"/>
                  <a:pt x="399" y="61"/>
                </a:cubicBezTo>
                <a:cubicBezTo>
                  <a:pt x="398" y="60"/>
                  <a:pt x="398" y="60"/>
                  <a:pt x="397" y="60"/>
                </a:cubicBezTo>
                <a:cubicBezTo>
                  <a:pt x="397" y="61"/>
                  <a:pt x="395" y="60"/>
                  <a:pt x="394" y="61"/>
                </a:cubicBezTo>
                <a:cubicBezTo>
                  <a:pt x="394" y="61"/>
                  <a:pt x="393" y="61"/>
                  <a:pt x="393" y="60"/>
                </a:cubicBezTo>
                <a:cubicBezTo>
                  <a:pt x="392" y="62"/>
                  <a:pt x="390" y="61"/>
                  <a:pt x="389" y="61"/>
                </a:cubicBezTo>
                <a:cubicBezTo>
                  <a:pt x="389" y="62"/>
                  <a:pt x="390" y="62"/>
                  <a:pt x="390" y="62"/>
                </a:cubicBezTo>
                <a:close/>
                <a:moveTo>
                  <a:pt x="386" y="39"/>
                </a:moveTo>
                <a:cubicBezTo>
                  <a:pt x="386" y="39"/>
                  <a:pt x="387" y="40"/>
                  <a:pt x="387" y="39"/>
                </a:cubicBezTo>
                <a:cubicBezTo>
                  <a:pt x="387" y="39"/>
                  <a:pt x="386" y="39"/>
                  <a:pt x="386" y="39"/>
                </a:cubicBezTo>
                <a:close/>
                <a:moveTo>
                  <a:pt x="403" y="72"/>
                </a:moveTo>
                <a:cubicBezTo>
                  <a:pt x="403" y="72"/>
                  <a:pt x="403" y="72"/>
                  <a:pt x="403" y="72"/>
                </a:cubicBezTo>
                <a:cubicBezTo>
                  <a:pt x="404" y="72"/>
                  <a:pt x="404" y="72"/>
                  <a:pt x="404" y="72"/>
                </a:cubicBezTo>
                <a:cubicBezTo>
                  <a:pt x="404" y="72"/>
                  <a:pt x="404" y="72"/>
                  <a:pt x="404" y="72"/>
                </a:cubicBezTo>
                <a:cubicBezTo>
                  <a:pt x="404" y="72"/>
                  <a:pt x="403" y="71"/>
                  <a:pt x="403" y="72"/>
                </a:cubicBezTo>
                <a:close/>
                <a:moveTo>
                  <a:pt x="382" y="37"/>
                </a:moveTo>
                <a:cubicBezTo>
                  <a:pt x="382" y="37"/>
                  <a:pt x="381" y="37"/>
                  <a:pt x="381" y="38"/>
                </a:cubicBezTo>
                <a:cubicBezTo>
                  <a:pt x="380" y="37"/>
                  <a:pt x="379" y="36"/>
                  <a:pt x="378" y="37"/>
                </a:cubicBezTo>
                <a:cubicBezTo>
                  <a:pt x="378" y="39"/>
                  <a:pt x="382" y="39"/>
                  <a:pt x="383" y="38"/>
                </a:cubicBezTo>
                <a:cubicBezTo>
                  <a:pt x="384" y="38"/>
                  <a:pt x="384" y="38"/>
                  <a:pt x="385" y="38"/>
                </a:cubicBezTo>
                <a:cubicBezTo>
                  <a:pt x="385" y="38"/>
                  <a:pt x="385" y="38"/>
                  <a:pt x="385" y="37"/>
                </a:cubicBezTo>
                <a:cubicBezTo>
                  <a:pt x="384" y="38"/>
                  <a:pt x="383" y="37"/>
                  <a:pt x="382" y="37"/>
                </a:cubicBezTo>
                <a:close/>
                <a:moveTo>
                  <a:pt x="388" y="44"/>
                </a:moveTo>
                <a:cubicBezTo>
                  <a:pt x="388" y="44"/>
                  <a:pt x="388" y="44"/>
                  <a:pt x="388" y="45"/>
                </a:cubicBezTo>
                <a:cubicBezTo>
                  <a:pt x="388" y="44"/>
                  <a:pt x="389" y="44"/>
                  <a:pt x="389" y="44"/>
                </a:cubicBezTo>
                <a:cubicBezTo>
                  <a:pt x="389" y="44"/>
                  <a:pt x="388" y="44"/>
                  <a:pt x="388" y="44"/>
                </a:cubicBezTo>
                <a:close/>
                <a:moveTo>
                  <a:pt x="391" y="49"/>
                </a:moveTo>
                <a:cubicBezTo>
                  <a:pt x="391" y="49"/>
                  <a:pt x="391" y="49"/>
                  <a:pt x="391" y="49"/>
                </a:cubicBezTo>
                <a:close/>
                <a:moveTo>
                  <a:pt x="399" y="65"/>
                </a:moveTo>
                <a:cubicBezTo>
                  <a:pt x="400" y="65"/>
                  <a:pt x="400" y="64"/>
                  <a:pt x="399" y="64"/>
                </a:cubicBezTo>
                <a:cubicBezTo>
                  <a:pt x="399" y="64"/>
                  <a:pt x="399" y="64"/>
                  <a:pt x="399" y="65"/>
                </a:cubicBezTo>
                <a:close/>
                <a:moveTo>
                  <a:pt x="395" y="57"/>
                </a:moveTo>
                <a:cubicBezTo>
                  <a:pt x="395" y="58"/>
                  <a:pt x="395" y="58"/>
                  <a:pt x="396" y="57"/>
                </a:cubicBezTo>
                <a:cubicBezTo>
                  <a:pt x="395" y="57"/>
                  <a:pt x="395" y="57"/>
                  <a:pt x="395" y="57"/>
                </a:cubicBezTo>
                <a:close/>
                <a:moveTo>
                  <a:pt x="396" y="62"/>
                </a:moveTo>
                <a:cubicBezTo>
                  <a:pt x="396" y="63"/>
                  <a:pt x="398" y="63"/>
                  <a:pt x="398" y="63"/>
                </a:cubicBezTo>
                <a:cubicBezTo>
                  <a:pt x="398" y="62"/>
                  <a:pt x="397" y="62"/>
                  <a:pt x="396" y="62"/>
                </a:cubicBezTo>
                <a:close/>
                <a:moveTo>
                  <a:pt x="400" y="68"/>
                </a:moveTo>
                <a:cubicBezTo>
                  <a:pt x="400" y="68"/>
                  <a:pt x="401" y="68"/>
                  <a:pt x="401" y="67"/>
                </a:cubicBezTo>
                <a:cubicBezTo>
                  <a:pt x="401" y="68"/>
                  <a:pt x="400" y="67"/>
                  <a:pt x="400" y="68"/>
                </a:cubicBezTo>
                <a:close/>
                <a:moveTo>
                  <a:pt x="390" y="50"/>
                </a:moveTo>
                <a:cubicBezTo>
                  <a:pt x="391" y="49"/>
                  <a:pt x="391" y="50"/>
                  <a:pt x="391" y="49"/>
                </a:cubicBezTo>
                <a:cubicBezTo>
                  <a:pt x="391" y="49"/>
                  <a:pt x="390" y="49"/>
                  <a:pt x="390" y="50"/>
                </a:cubicBezTo>
                <a:close/>
                <a:moveTo>
                  <a:pt x="389" y="49"/>
                </a:moveTo>
                <a:cubicBezTo>
                  <a:pt x="389" y="49"/>
                  <a:pt x="390" y="49"/>
                  <a:pt x="390" y="49"/>
                </a:cubicBezTo>
                <a:cubicBezTo>
                  <a:pt x="390" y="49"/>
                  <a:pt x="390" y="49"/>
                  <a:pt x="390" y="49"/>
                </a:cubicBezTo>
                <a:cubicBezTo>
                  <a:pt x="390" y="48"/>
                  <a:pt x="390" y="48"/>
                  <a:pt x="389" y="49"/>
                </a:cubicBezTo>
                <a:close/>
                <a:moveTo>
                  <a:pt x="402" y="72"/>
                </a:moveTo>
                <a:cubicBezTo>
                  <a:pt x="402" y="72"/>
                  <a:pt x="402" y="72"/>
                  <a:pt x="403" y="72"/>
                </a:cubicBezTo>
                <a:cubicBezTo>
                  <a:pt x="403" y="72"/>
                  <a:pt x="402" y="72"/>
                  <a:pt x="402" y="72"/>
                </a:cubicBezTo>
                <a:close/>
                <a:moveTo>
                  <a:pt x="386" y="44"/>
                </a:moveTo>
                <a:cubicBezTo>
                  <a:pt x="386" y="44"/>
                  <a:pt x="388" y="44"/>
                  <a:pt x="387" y="44"/>
                </a:cubicBezTo>
                <a:cubicBezTo>
                  <a:pt x="387" y="44"/>
                  <a:pt x="386" y="43"/>
                  <a:pt x="386" y="44"/>
                </a:cubicBezTo>
                <a:close/>
                <a:moveTo>
                  <a:pt x="398" y="66"/>
                </a:moveTo>
                <a:cubicBezTo>
                  <a:pt x="398" y="66"/>
                  <a:pt x="399" y="66"/>
                  <a:pt x="399" y="66"/>
                </a:cubicBezTo>
                <a:cubicBezTo>
                  <a:pt x="399" y="66"/>
                  <a:pt x="397" y="65"/>
                  <a:pt x="398" y="66"/>
                </a:cubicBezTo>
                <a:close/>
                <a:moveTo>
                  <a:pt x="388" y="49"/>
                </a:moveTo>
                <a:cubicBezTo>
                  <a:pt x="388" y="49"/>
                  <a:pt x="388" y="49"/>
                  <a:pt x="388" y="49"/>
                </a:cubicBezTo>
                <a:close/>
                <a:moveTo>
                  <a:pt x="393" y="59"/>
                </a:moveTo>
                <a:cubicBezTo>
                  <a:pt x="393" y="59"/>
                  <a:pt x="393" y="59"/>
                  <a:pt x="393" y="59"/>
                </a:cubicBezTo>
                <a:cubicBezTo>
                  <a:pt x="393" y="59"/>
                  <a:pt x="393" y="59"/>
                  <a:pt x="393" y="59"/>
                </a:cubicBezTo>
                <a:close/>
                <a:moveTo>
                  <a:pt x="396" y="66"/>
                </a:moveTo>
                <a:cubicBezTo>
                  <a:pt x="396" y="67"/>
                  <a:pt x="397" y="66"/>
                  <a:pt x="397" y="66"/>
                </a:cubicBezTo>
                <a:cubicBezTo>
                  <a:pt x="397" y="66"/>
                  <a:pt x="396" y="66"/>
                  <a:pt x="396" y="66"/>
                </a:cubicBezTo>
                <a:close/>
                <a:moveTo>
                  <a:pt x="397" y="67"/>
                </a:moveTo>
                <a:cubicBezTo>
                  <a:pt x="397" y="68"/>
                  <a:pt x="397" y="68"/>
                  <a:pt x="398" y="68"/>
                </a:cubicBezTo>
                <a:cubicBezTo>
                  <a:pt x="398" y="67"/>
                  <a:pt x="397" y="68"/>
                  <a:pt x="397" y="67"/>
                </a:cubicBezTo>
                <a:close/>
                <a:moveTo>
                  <a:pt x="383" y="43"/>
                </a:moveTo>
                <a:cubicBezTo>
                  <a:pt x="384" y="43"/>
                  <a:pt x="384" y="43"/>
                  <a:pt x="384" y="43"/>
                </a:cubicBezTo>
                <a:cubicBezTo>
                  <a:pt x="384" y="43"/>
                  <a:pt x="384" y="42"/>
                  <a:pt x="384" y="42"/>
                </a:cubicBezTo>
                <a:cubicBezTo>
                  <a:pt x="384" y="42"/>
                  <a:pt x="383" y="43"/>
                  <a:pt x="383" y="43"/>
                </a:cubicBezTo>
                <a:close/>
                <a:moveTo>
                  <a:pt x="398" y="72"/>
                </a:moveTo>
                <a:cubicBezTo>
                  <a:pt x="399" y="72"/>
                  <a:pt x="398" y="72"/>
                  <a:pt x="398" y="73"/>
                </a:cubicBezTo>
                <a:cubicBezTo>
                  <a:pt x="399" y="73"/>
                  <a:pt x="399" y="72"/>
                  <a:pt x="400" y="72"/>
                </a:cubicBezTo>
                <a:cubicBezTo>
                  <a:pt x="399" y="71"/>
                  <a:pt x="399" y="71"/>
                  <a:pt x="398" y="72"/>
                </a:cubicBezTo>
                <a:close/>
                <a:moveTo>
                  <a:pt x="380" y="36"/>
                </a:moveTo>
                <a:cubicBezTo>
                  <a:pt x="380" y="36"/>
                  <a:pt x="380" y="36"/>
                  <a:pt x="380" y="36"/>
                </a:cubicBezTo>
                <a:cubicBezTo>
                  <a:pt x="380" y="36"/>
                  <a:pt x="380" y="36"/>
                  <a:pt x="380" y="36"/>
                </a:cubicBezTo>
                <a:cubicBezTo>
                  <a:pt x="380" y="36"/>
                  <a:pt x="380" y="36"/>
                  <a:pt x="380" y="36"/>
                </a:cubicBezTo>
                <a:close/>
                <a:moveTo>
                  <a:pt x="395" y="63"/>
                </a:moveTo>
                <a:cubicBezTo>
                  <a:pt x="395" y="63"/>
                  <a:pt x="395" y="62"/>
                  <a:pt x="395" y="63"/>
                </a:cubicBezTo>
                <a:cubicBezTo>
                  <a:pt x="395" y="63"/>
                  <a:pt x="395" y="63"/>
                  <a:pt x="395" y="63"/>
                </a:cubicBezTo>
                <a:close/>
                <a:moveTo>
                  <a:pt x="392" y="59"/>
                </a:moveTo>
                <a:cubicBezTo>
                  <a:pt x="392" y="59"/>
                  <a:pt x="392" y="59"/>
                  <a:pt x="392" y="59"/>
                </a:cubicBezTo>
                <a:close/>
                <a:moveTo>
                  <a:pt x="380" y="36"/>
                </a:moveTo>
                <a:cubicBezTo>
                  <a:pt x="379" y="36"/>
                  <a:pt x="379" y="36"/>
                  <a:pt x="379" y="36"/>
                </a:cubicBezTo>
                <a:cubicBezTo>
                  <a:pt x="379" y="36"/>
                  <a:pt x="379" y="36"/>
                  <a:pt x="380" y="36"/>
                </a:cubicBezTo>
                <a:close/>
                <a:moveTo>
                  <a:pt x="392" y="59"/>
                </a:moveTo>
                <a:cubicBezTo>
                  <a:pt x="392" y="59"/>
                  <a:pt x="392" y="60"/>
                  <a:pt x="392" y="59"/>
                </a:cubicBezTo>
                <a:close/>
                <a:moveTo>
                  <a:pt x="386" y="49"/>
                </a:moveTo>
                <a:cubicBezTo>
                  <a:pt x="386" y="49"/>
                  <a:pt x="386" y="49"/>
                  <a:pt x="386" y="49"/>
                </a:cubicBezTo>
                <a:cubicBezTo>
                  <a:pt x="386" y="49"/>
                  <a:pt x="386" y="49"/>
                  <a:pt x="386" y="49"/>
                </a:cubicBezTo>
                <a:cubicBezTo>
                  <a:pt x="386" y="49"/>
                  <a:pt x="386" y="49"/>
                  <a:pt x="386" y="49"/>
                </a:cubicBezTo>
                <a:close/>
                <a:moveTo>
                  <a:pt x="393" y="64"/>
                </a:moveTo>
                <a:cubicBezTo>
                  <a:pt x="393" y="64"/>
                  <a:pt x="394" y="64"/>
                  <a:pt x="394" y="64"/>
                </a:cubicBezTo>
                <a:cubicBezTo>
                  <a:pt x="394" y="64"/>
                  <a:pt x="394" y="64"/>
                  <a:pt x="394" y="64"/>
                </a:cubicBezTo>
                <a:cubicBezTo>
                  <a:pt x="393" y="64"/>
                  <a:pt x="393" y="64"/>
                  <a:pt x="393" y="64"/>
                </a:cubicBezTo>
                <a:close/>
                <a:moveTo>
                  <a:pt x="394" y="66"/>
                </a:moveTo>
                <a:cubicBezTo>
                  <a:pt x="394" y="66"/>
                  <a:pt x="395" y="66"/>
                  <a:pt x="395" y="66"/>
                </a:cubicBezTo>
                <a:cubicBezTo>
                  <a:pt x="395" y="66"/>
                  <a:pt x="394" y="66"/>
                  <a:pt x="394" y="66"/>
                </a:cubicBezTo>
                <a:close/>
                <a:moveTo>
                  <a:pt x="395" y="68"/>
                </a:moveTo>
                <a:cubicBezTo>
                  <a:pt x="395" y="68"/>
                  <a:pt x="395" y="68"/>
                  <a:pt x="395" y="68"/>
                </a:cubicBezTo>
                <a:cubicBezTo>
                  <a:pt x="395" y="68"/>
                  <a:pt x="396" y="68"/>
                  <a:pt x="395" y="68"/>
                </a:cubicBezTo>
                <a:cubicBezTo>
                  <a:pt x="395" y="68"/>
                  <a:pt x="395" y="68"/>
                  <a:pt x="395" y="68"/>
                </a:cubicBezTo>
                <a:close/>
                <a:moveTo>
                  <a:pt x="397" y="72"/>
                </a:moveTo>
                <a:cubicBezTo>
                  <a:pt x="397" y="72"/>
                  <a:pt x="397" y="72"/>
                  <a:pt x="397" y="72"/>
                </a:cubicBezTo>
                <a:cubicBezTo>
                  <a:pt x="398" y="72"/>
                  <a:pt x="398" y="72"/>
                  <a:pt x="398" y="72"/>
                </a:cubicBezTo>
                <a:cubicBezTo>
                  <a:pt x="398" y="72"/>
                  <a:pt x="398" y="72"/>
                  <a:pt x="398" y="72"/>
                </a:cubicBezTo>
                <a:cubicBezTo>
                  <a:pt x="398" y="72"/>
                  <a:pt x="397" y="72"/>
                  <a:pt x="397" y="72"/>
                </a:cubicBezTo>
                <a:close/>
                <a:moveTo>
                  <a:pt x="384" y="49"/>
                </a:moveTo>
                <a:cubicBezTo>
                  <a:pt x="385" y="49"/>
                  <a:pt x="385" y="50"/>
                  <a:pt x="386" y="49"/>
                </a:cubicBezTo>
                <a:cubicBezTo>
                  <a:pt x="385" y="49"/>
                  <a:pt x="385" y="49"/>
                  <a:pt x="384" y="49"/>
                </a:cubicBezTo>
                <a:close/>
                <a:moveTo>
                  <a:pt x="394" y="66"/>
                </a:moveTo>
                <a:cubicBezTo>
                  <a:pt x="393" y="67"/>
                  <a:pt x="394" y="66"/>
                  <a:pt x="394" y="66"/>
                </a:cubicBezTo>
                <a:close/>
                <a:moveTo>
                  <a:pt x="392" y="64"/>
                </a:moveTo>
                <a:cubicBezTo>
                  <a:pt x="392" y="64"/>
                  <a:pt x="392" y="65"/>
                  <a:pt x="392" y="64"/>
                </a:cubicBezTo>
                <a:cubicBezTo>
                  <a:pt x="392" y="64"/>
                  <a:pt x="392" y="64"/>
                  <a:pt x="392" y="64"/>
                </a:cubicBezTo>
                <a:cubicBezTo>
                  <a:pt x="392" y="64"/>
                  <a:pt x="392" y="64"/>
                  <a:pt x="392" y="64"/>
                </a:cubicBezTo>
                <a:close/>
                <a:moveTo>
                  <a:pt x="392" y="65"/>
                </a:moveTo>
                <a:cubicBezTo>
                  <a:pt x="393" y="65"/>
                  <a:pt x="392" y="65"/>
                  <a:pt x="392" y="65"/>
                </a:cubicBezTo>
                <a:close/>
                <a:moveTo>
                  <a:pt x="391" y="66"/>
                </a:moveTo>
                <a:cubicBezTo>
                  <a:pt x="392" y="66"/>
                  <a:pt x="392" y="67"/>
                  <a:pt x="393" y="66"/>
                </a:cubicBezTo>
                <a:cubicBezTo>
                  <a:pt x="392" y="65"/>
                  <a:pt x="391" y="66"/>
                  <a:pt x="391" y="66"/>
                </a:cubicBezTo>
                <a:close/>
                <a:moveTo>
                  <a:pt x="378" y="38"/>
                </a:moveTo>
                <a:cubicBezTo>
                  <a:pt x="377" y="38"/>
                  <a:pt x="378" y="38"/>
                  <a:pt x="377" y="38"/>
                </a:cubicBezTo>
                <a:cubicBezTo>
                  <a:pt x="376" y="37"/>
                  <a:pt x="377" y="38"/>
                  <a:pt x="378" y="38"/>
                </a:cubicBezTo>
                <a:close/>
                <a:moveTo>
                  <a:pt x="388" y="58"/>
                </a:moveTo>
                <a:cubicBezTo>
                  <a:pt x="388" y="58"/>
                  <a:pt x="388" y="57"/>
                  <a:pt x="388" y="57"/>
                </a:cubicBezTo>
                <a:cubicBezTo>
                  <a:pt x="387" y="57"/>
                  <a:pt x="388" y="58"/>
                  <a:pt x="388" y="58"/>
                </a:cubicBezTo>
                <a:close/>
                <a:moveTo>
                  <a:pt x="375" y="36"/>
                </a:moveTo>
                <a:cubicBezTo>
                  <a:pt x="375" y="37"/>
                  <a:pt x="376" y="36"/>
                  <a:pt x="376" y="36"/>
                </a:cubicBezTo>
                <a:cubicBezTo>
                  <a:pt x="375" y="36"/>
                  <a:pt x="375" y="36"/>
                  <a:pt x="375" y="36"/>
                </a:cubicBezTo>
                <a:close/>
                <a:moveTo>
                  <a:pt x="389" y="64"/>
                </a:moveTo>
                <a:cubicBezTo>
                  <a:pt x="389" y="65"/>
                  <a:pt x="389" y="65"/>
                  <a:pt x="389" y="65"/>
                </a:cubicBezTo>
                <a:cubicBezTo>
                  <a:pt x="389" y="64"/>
                  <a:pt x="391" y="65"/>
                  <a:pt x="391" y="64"/>
                </a:cubicBezTo>
                <a:cubicBezTo>
                  <a:pt x="390" y="65"/>
                  <a:pt x="389" y="64"/>
                  <a:pt x="389" y="64"/>
                </a:cubicBezTo>
                <a:close/>
                <a:moveTo>
                  <a:pt x="383" y="49"/>
                </a:moveTo>
                <a:cubicBezTo>
                  <a:pt x="382" y="50"/>
                  <a:pt x="383" y="49"/>
                  <a:pt x="383" y="49"/>
                </a:cubicBezTo>
                <a:close/>
                <a:moveTo>
                  <a:pt x="386" y="57"/>
                </a:moveTo>
                <a:cubicBezTo>
                  <a:pt x="386" y="57"/>
                  <a:pt x="386" y="57"/>
                  <a:pt x="386" y="57"/>
                </a:cubicBezTo>
                <a:cubicBezTo>
                  <a:pt x="386" y="57"/>
                  <a:pt x="387" y="57"/>
                  <a:pt x="386" y="57"/>
                </a:cubicBezTo>
                <a:cubicBezTo>
                  <a:pt x="386" y="57"/>
                  <a:pt x="386" y="57"/>
                  <a:pt x="386" y="57"/>
                </a:cubicBezTo>
                <a:close/>
                <a:moveTo>
                  <a:pt x="377" y="42"/>
                </a:moveTo>
                <a:cubicBezTo>
                  <a:pt x="378" y="43"/>
                  <a:pt x="379" y="43"/>
                  <a:pt x="378" y="42"/>
                </a:cubicBezTo>
                <a:cubicBezTo>
                  <a:pt x="378" y="42"/>
                  <a:pt x="377" y="42"/>
                  <a:pt x="377" y="42"/>
                </a:cubicBezTo>
                <a:close/>
                <a:moveTo>
                  <a:pt x="389" y="61"/>
                </a:moveTo>
                <a:cubicBezTo>
                  <a:pt x="388" y="61"/>
                  <a:pt x="388" y="61"/>
                  <a:pt x="388" y="61"/>
                </a:cubicBezTo>
                <a:cubicBezTo>
                  <a:pt x="388" y="61"/>
                  <a:pt x="388" y="61"/>
                  <a:pt x="388" y="61"/>
                </a:cubicBezTo>
                <a:cubicBezTo>
                  <a:pt x="388" y="61"/>
                  <a:pt x="388" y="61"/>
                  <a:pt x="389" y="61"/>
                </a:cubicBezTo>
                <a:cubicBezTo>
                  <a:pt x="389" y="61"/>
                  <a:pt x="389" y="61"/>
                  <a:pt x="389" y="61"/>
                </a:cubicBezTo>
                <a:close/>
                <a:moveTo>
                  <a:pt x="396" y="75"/>
                </a:moveTo>
                <a:cubicBezTo>
                  <a:pt x="395" y="75"/>
                  <a:pt x="396" y="75"/>
                  <a:pt x="396" y="75"/>
                </a:cubicBezTo>
                <a:close/>
                <a:moveTo>
                  <a:pt x="391" y="69"/>
                </a:moveTo>
                <a:cubicBezTo>
                  <a:pt x="391" y="69"/>
                  <a:pt x="391" y="68"/>
                  <a:pt x="392" y="67"/>
                </a:cubicBezTo>
                <a:cubicBezTo>
                  <a:pt x="391" y="68"/>
                  <a:pt x="390" y="68"/>
                  <a:pt x="391" y="69"/>
                </a:cubicBezTo>
                <a:close/>
                <a:moveTo>
                  <a:pt x="374" y="38"/>
                </a:moveTo>
                <a:cubicBezTo>
                  <a:pt x="374" y="38"/>
                  <a:pt x="375" y="38"/>
                  <a:pt x="376" y="38"/>
                </a:cubicBezTo>
                <a:cubicBezTo>
                  <a:pt x="376" y="38"/>
                  <a:pt x="375" y="38"/>
                  <a:pt x="375" y="38"/>
                </a:cubicBezTo>
                <a:cubicBezTo>
                  <a:pt x="375" y="38"/>
                  <a:pt x="374" y="37"/>
                  <a:pt x="374" y="38"/>
                </a:cubicBezTo>
                <a:close/>
                <a:moveTo>
                  <a:pt x="382" y="50"/>
                </a:moveTo>
                <a:cubicBezTo>
                  <a:pt x="382" y="50"/>
                  <a:pt x="382" y="50"/>
                  <a:pt x="381" y="50"/>
                </a:cubicBezTo>
                <a:cubicBezTo>
                  <a:pt x="381" y="50"/>
                  <a:pt x="382" y="50"/>
                  <a:pt x="382" y="50"/>
                </a:cubicBezTo>
                <a:cubicBezTo>
                  <a:pt x="382" y="50"/>
                  <a:pt x="382" y="50"/>
                  <a:pt x="382" y="50"/>
                </a:cubicBezTo>
                <a:close/>
                <a:moveTo>
                  <a:pt x="385" y="61"/>
                </a:moveTo>
                <a:cubicBezTo>
                  <a:pt x="385" y="62"/>
                  <a:pt x="386" y="62"/>
                  <a:pt x="386" y="63"/>
                </a:cubicBezTo>
                <a:cubicBezTo>
                  <a:pt x="386" y="63"/>
                  <a:pt x="386" y="63"/>
                  <a:pt x="387" y="63"/>
                </a:cubicBezTo>
                <a:cubicBezTo>
                  <a:pt x="386" y="62"/>
                  <a:pt x="386" y="62"/>
                  <a:pt x="386" y="62"/>
                </a:cubicBezTo>
                <a:cubicBezTo>
                  <a:pt x="387" y="62"/>
                  <a:pt x="387" y="62"/>
                  <a:pt x="388" y="62"/>
                </a:cubicBezTo>
                <a:cubicBezTo>
                  <a:pt x="387" y="61"/>
                  <a:pt x="387" y="61"/>
                  <a:pt x="388" y="61"/>
                </a:cubicBezTo>
                <a:cubicBezTo>
                  <a:pt x="387" y="61"/>
                  <a:pt x="386" y="61"/>
                  <a:pt x="385" y="61"/>
                </a:cubicBezTo>
                <a:close/>
                <a:moveTo>
                  <a:pt x="389" y="66"/>
                </a:moveTo>
                <a:cubicBezTo>
                  <a:pt x="390" y="66"/>
                  <a:pt x="390" y="67"/>
                  <a:pt x="390" y="66"/>
                </a:cubicBezTo>
                <a:cubicBezTo>
                  <a:pt x="390" y="66"/>
                  <a:pt x="389" y="66"/>
                  <a:pt x="389" y="66"/>
                </a:cubicBezTo>
                <a:close/>
                <a:moveTo>
                  <a:pt x="392" y="72"/>
                </a:moveTo>
                <a:cubicBezTo>
                  <a:pt x="392" y="72"/>
                  <a:pt x="393" y="72"/>
                  <a:pt x="393" y="72"/>
                </a:cubicBezTo>
                <a:cubicBezTo>
                  <a:pt x="393" y="72"/>
                  <a:pt x="392" y="72"/>
                  <a:pt x="392" y="72"/>
                </a:cubicBezTo>
                <a:close/>
                <a:moveTo>
                  <a:pt x="381" y="50"/>
                </a:moveTo>
                <a:cubicBezTo>
                  <a:pt x="381" y="50"/>
                  <a:pt x="381" y="50"/>
                  <a:pt x="381" y="50"/>
                </a:cubicBezTo>
                <a:cubicBezTo>
                  <a:pt x="381" y="50"/>
                  <a:pt x="381" y="50"/>
                  <a:pt x="381" y="50"/>
                </a:cubicBezTo>
                <a:close/>
                <a:moveTo>
                  <a:pt x="387" y="63"/>
                </a:moveTo>
                <a:cubicBezTo>
                  <a:pt x="387" y="63"/>
                  <a:pt x="388" y="63"/>
                  <a:pt x="388" y="63"/>
                </a:cubicBezTo>
                <a:cubicBezTo>
                  <a:pt x="388" y="63"/>
                  <a:pt x="388" y="63"/>
                  <a:pt x="388" y="63"/>
                </a:cubicBezTo>
                <a:cubicBezTo>
                  <a:pt x="388" y="63"/>
                  <a:pt x="387" y="63"/>
                  <a:pt x="387" y="63"/>
                </a:cubicBezTo>
                <a:close/>
                <a:moveTo>
                  <a:pt x="376" y="44"/>
                </a:moveTo>
                <a:cubicBezTo>
                  <a:pt x="376" y="44"/>
                  <a:pt x="377" y="44"/>
                  <a:pt x="377" y="44"/>
                </a:cubicBezTo>
                <a:cubicBezTo>
                  <a:pt x="377" y="44"/>
                  <a:pt x="377" y="44"/>
                  <a:pt x="376" y="44"/>
                </a:cubicBezTo>
                <a:close/>
                <a:moveTo>
                  <a:pt x="386" y="61"/>
                </a:moveTo>
                <a:cubicBezTo>
                  <a:pt x="386" y="61"/>
                  <a:pt x="386" y="61"/>
                  <a:pt x="386" y="61"/>
                </a:cubicBezTo>
                <a:cubicBezTo>
                  <a:pt x="386" y="61"/>
                  <a:pt x="386" y="61"/>
                  <a:pt x="385" y="61"/>
                </a:cubicBezTo>
                <a:cubicBezTo>
                  <a:pt x="386" y="61"/>
                  <a:pt x="386" y="61"/>
                  <a:pt x="386" y="61"/>
                </a:cubicBezTo>
                <a:close/>
                <a:moveTo>
                  <a:pt x="371" y="35"/>
                </a:moveTo>
                <a:cubicBezTo>
                  <a:pt x="370" y="36"/>
                  <a:pt x="372" y="36"/>
                  <a:pt x="372" y="36"/>
                </a:cubicBezTo>
                <a:cubicBezTo>
                  <a:pt x="372" y="36"/>
                  <a:pt x="372" y="36"/>
                  <a:pt x="372" y="35"/>
                </a:cubicBezTo>
                <a:cubicBezTo>
                  <a:pt x="372" y="36"/>
                  <a:pt x="371" y="36"/>
                  <a:pt x="371" y="35"/>
                </a:cubicBezTo>
                <a:close/>
                <a:moveTo>
                  <a:pt x="371" y="37"/>
                </a:moveTo>
                <a:cubicBezTo>
                  <a:pt x="372" y="38"/>
                  <a:pt x="372" y="38"/>
                  <a:pt x="373" y="39"/>
                </a:cubicBezTo>
                <a:cubicBezTo>
                  <a:pt x="373" y="39"/>
                  <a:pt x="374" y="39"/>
                  <a:pt x="374" y="39"/>
                </a:cubicBezTo>
                <a:cubicBezTo>
                  <a:pt x="373" y="38"/>
                  <a:pt x="373" y="36"/>
                  <a:pt x="371" y="37"/>
                </a:cubicBezTo>
                <a:close/>
                <a:moveTo>
                  <a:pt x="384" y="60"/>
                </a:moveTo>
                <a:cubicBezTo>
                  <a:pt x="384" y="60"/>
                  <a:pt x="385" y="60"/>
                  <a:pt x="385" y="60"/>
                </a:cubicBezTo>
                <a:cubicBezTo>
                  <a:pt x="385" y="59"/>
                  <a:pt x="385" y="60"/>
                  <a:pt x="384" y="59"/>
                </a:cubicBezTo>
                <a:cubicBezTo>
                  <a:pt x="384" y="59"/>
                  <a:pt x="384" y="59"/>
                  <a:pt x="383" y="59"/>
                </a:cubicBezTo>
                <a:cubicBezTo>
                  <a:pt x="383" y="60"/>
                  <a:pt x="384" y="60"/>
                  <a:pt x="384" y="60"/>
                </a:cubicBezTo>
                <a:cubicBezTo>
                  <a:pt x="383" y="61"/>
                  <a:pt x="383" y="61"/>
                  <a:pt x="382" y="61"/>
                </a:cubicBezTo>
                <a:cubicBezTo>
                  <a:pt x="383" y="61"/>
                  <a:pt x="383" y="61"/>
                  <a:pt x="384" y="62"/>
                </a:cubicBezTo>
                <a:cubicBezTo>
                  <a:pt x="383" y="62"/>
                  <a:pt x="383" y="62"/>
                  <a:pt x="383" y="62"/>
                </a:cubicBezTo>
                <a:cubicBezTo>
                  <a:pt x="383" y="62"/>
                  <a:pt x="383" y="62"/>
                  <a:pt x="382" y="62"/>
                </a:cubicBezTo>
                <a:cubicBezTo>
                  <a:pt x="382" y="62"/>
                  <a:pt x="382" y="61"/>
                  <a:pt x="382" y="61"/>
                </a:cubicBezTo>
                <a:cubicBezTo>
                  <a:pt x="382" y="61"/>
                  <a:pt x="381" y="61"/>
                  <a:pt x="381" y="61"/>
                </a:cubicBezTo>
                <a:cubicBezTo>
                  <a:pt x="381" y="62"/>
                  <a:pt x="383" y="62"/>
                  <a:pt x="382" y="63"/>
                </a:cubicBezTo>
                <a:cubicBezTo>
                  <a:pt x="383" y="63"/>
                  <a:pt x="384" y="63"/>
                  <a:pt x="384" y="62"/>
                </a:cubicBezTo>
                <a:cubicBezTo>
                  <a:pt x="385" y="62"/>
                  <a:pt x="384" y="61"/>
                  <a:pt x="384" y="61"/>
                </a:cubicBezTo>
                <a:cubicBezTo>
                  <a:pt x="385" y="61"/>
                  <a:pt x="385" y="61"/>
                  <a:pt x="385" y="61"/>
                </a:cubicBezTo>
                <a:cubicBezTo>
                  <a:pt x="385" y="60"/>
                  <a:pt x="384" y="61"/>
                  <a:pt x="384" y="60"/>
                </a:cubicBezTo>
                <a:close/>
                <a:moveTo>
                  <a:pt x="388" y="66"/>
                </a:moveTo>
                <a:cubicBezTo>
                  <a:pt x="388" y="66"/>
                  <a:pt x="389" y="67"/>
                  <a:pt x="389" y="66"/>
                </a:cubicBezTo>
                <a:cubicBezTo>
                  <a:pt x="388" y="66"/>
                  <a:pt x="388" y="66"/>
                  <a:pt x="388" y="66"/>
                </a:cubicBezTo>
                <a:close/>
                <a:moveTo>
                  <a:pt x="393" y="75"/>
                </a:moveTo>
                <a:cubicBezTo>
                  <a:pt x="393" y="75"/>
                  <a:pt x="393" y="75"/>
                  <a:pt x="393" y="76"/>
                </a:cubicBezTo>
                <a:cubicBezTo>
                  <a:pt x="393" y="76"/>
                  <a:pt x="393" y="75"/>
                  <a:pt x="393" y="75"/>
                </a:cubicBezTo>
                <a:close/>
                <a:moveTo>
                  <a:pt x="389" y="68"/>
                </a:moveTo>
                <a:cubicBezTo>
                  <a:pt x="388" y="68"/>
                  <a:pt x="388" y="68"/>
                  <a:pt x="388" y="68"/>
                </a:cubicBezTo>
                <a:cubicBezTo>
                  <a:pt x="388" y="68"/>
                  <a:pt x="389" y="68"/>
                  <a:pt x="389" y="68"/>
                </a:cubicBezTo>
                <a:cubicBezTo>
                  <a:pt x="389" y="68"/>
                  <a:pt x="389" y="68"/>
                  <a:pt x="389" y="68"/>
                </a:cubicBezTo>
                <a:close/>
                <a:moveTo>
                  <a:pt x="392" y="75"/>
                </a:moveTo>
                <a:cubicBezTo>
                  <a:pt x="391" y="75"/>
                  <a:pt x="392" y="75"/>
                  <a:pt x="392" y="75"/>
                </a:cubicBezTo>
                <a:cubicBezTo>
                  <a:pt x="392" y="75"/>
                  <a:pt x="392" y="75"/>
                  <a:pt x="392" y="75"/>
                </a:cubicBezTo>
                <a:close/>
                <a:moveTo>
                  <a:pt x="375" y="45"/>
                </a:moveTo>
                <a:cubicBezTo>
                  <a:pt x="375" y="45"/>
                  <a:pt x="376" y="45"/>
                  <a:pt x="375" y="44"/>
                </a:cubicBezTo>
                <a:cubicBezTo>
                  <a:pt x="375" y="44"/>
                  <a:pt x="375" y="44"/>
                  <a:pt x="375" y="45"/>
                </a:cubicBezTo>
                <a:close/>
                <a:moveTo>
                  <a:pt x="378" y="49"/>
                </a:moveTo>
                <a:cubicBezTo>
                  <a:pt x="378" y="49"/>
                  <a:pt x="378" y="49"/>
                  <a:pt x="378" y="49"/>
                </a:cubicBezTo>
                <a:close/>
                <a:moveTo>
                  <a:pt x="370" y="38"/>
                </a:moveTo>
                <a:cubicBezTo>
                  <a:pt x="370" y="38"/>
                  <a:pt x="370" y="38"/>
                  <a:pt x="370" y="39"/>
                </a:cubicBezTo>
                <a:cubicBezTo>
                  <a:pt x="371" y="38"/>
                  <a:pt x="371" y="38"/>
                  <a:pt x="372" y="38"/>
                </a:cubicBezTo>
                <a:cubicBezTo>
                  <a:pt x="371" y="38"/>
                  <a:pt x="371" y="38"/>
                  <a:pt x="370" y="38"/>
                </a:cubicBezTo>
                <a:close/>
                <a:moveTo>
                  <a:pt x="374" y="44"/>
                </a:moveTo>
                <a:cubicBezTo>
                  <a:pt x="374" y="44"/>
                  <a:pt x="375" y="44"/>
                  <a:pt x="374" y="44"/>
                </a:cubicBezTo>
                <a:cubicBezTo>
                  <a:pt x="374" y="44"/>
                  <a:pt x="374" y="44"/>
                  <a:pt x="374" y="44"/>
                </a:cubicBezTo>
                <a:close/>
                <a:moveTo>
                  <a:pt x="382" y="59"/>
                </a:moveTo>
                <a:cubicBezTo>
                  <a:pt x="382" y="60"/>
                  <a:pt x="383" y="60"/>
                  <a:pt x="382" y="60"/>
                </a:cubicBezTo>
                <a:cubicBezTo>
                  <a:pt x="383" y="60"/>
                  <a:pt x="382" y="59"/>
                  <a:pt x="383" y="59"/>
                </a:cubicBezTo>
                <a:cubicBezTo>
                  <a:pt x="382" y="59"/>
                  <a:pt x="382" y="59"/>
                  <a:pt x="382" y="59"/>
                </a:cubicBezTo>
                <a:close/>
                <a:moveTo>
                  <a:pt x="386" y="66"/>
                </a:moveTo>
                <a:cubicBezTo>
                  <a:pt x="386" y="66"/>
                  <a:pt x="386" y="66"/>
                  <a:pt x="386" y="66"/>
                </a:cubicBezTo>
                <a:cubicBezTo>
                  <a:pt x="386" y="66"/>
                  <a:pt x="386" y="66"/>
                  <a:pt x="386" y="66"/>
                </a:cubicBezTo>
                <a:cubicBezTo>
                  <a:pt x="386" y="66"/>
                  <a:pt x="386" y="66"/>
                  <a:pt x="386" y="66"/>
                </a:cubicBezTo>
                <a:close/>
                <a:moveTo>
                  <a:pt x="369" y="36"/>
                </a:moveTo>
                <a:cubicBezTo>
                  <a:pt x="369" y="36"/>
                  <a:pt x="369" y="36"/>
                  <a:pt x="369" y="36"/>
                </a:cubicBezTo>
                <a:cubicBezTo>
                  <a:pt x="370" y="36"/>
                  <a:pt x="370" y="36"/>
                  <a:pt x="370" y="36"/>
                </a:cubicBezTo>
                <a:cubicBezTo>
                  <a:pt x="370" y="36"/>
                  <a:pt x="370" y="36"/>
                  <a:pt x="369" y="36"/>
                </a:cubicBezTo>
                <a:close/>
                <a:moveTo>
                  <a:pt x="376" y="49"/>
                </a:moveTo>
                <a:cubicBezTo>
                  <a:pt x="377" y="49"/>
                  <a:pt x="377" y="49"/>
                  <a:pt x="377" y="49"/>
                </a:cubicBezTo>
                <a:cubicBezTo>
                  <a:pt x="377" y="49"/>
                  <a:pt x="376" y="49"/>
                  <a:pt x="376" y="49"/>
                </a:cubicBezTo>
                <a:close/>
                <a:moveTo>
                  <a:pt x="387" y="69"/>
                </a:moveTo>
                <a:cubicBezTo>
                  <a:pt x="387" y="68"/>
                  <a:pt x="387" y="68"/>
                  <a:pt x="387" y="67"/>
                </a:cubicBezTo>
                <a:cubicBezTo>
                  <a:pt x="386" y="68"/>
                  <a:pt x="386" y="68"/>
                  <a:pt x="387" y="69"/>
                </a:cubicBezTo>
                <a:close/>
                <a:moveTo>
                  <a:pt x="388" y="72"/>
                </a:moveTo>
                <a:cubicBezTo>
                  <a:pt x="389" y="72"/>
                  <a:pt x="389" y="72"/>
                  <a:pt x="389" y="72"/>
                </a:cubicBezTo>
                <a:cubicBezTo>
                  <a:pt x="389" y="72"/>
                  <a:pt x="389" y="72"/>
                  <a:pt x="389" y="72"/>
                </a:cubicBezTo>
                <a:cubicBezTo>
                  <a:pt x="389" y="72"/>
                  <a:pt x="389" y="72"/>
                  <a:pt x="388" y="72"/>
                </a:cubicBezTo>
                <a:close/>
                <a:moveTo>
                  <a:pt x="382" y="58"/>
                </a:moveTo>
                <a:cubicBezTo>
                  <a:pt x="381" y="58"/>
                  <a:pt x="381" y="58"/>
                  <a:pt x="381" y="58"/>
                </a:cubicBezTo>
                <a:cubicBezTo>
                  <a:pt x="381" y="58"/>
                  <a:pt x="381" y="58"/>
                  <a:pt x="382" y="58"/>
                </a:cubicBezTo>
                <a:close/>
                <a:moveTo>
                  <a:pt x="383" y="66"/>
                </a:moveTo>
                <a:cubicBezTo>
                  <a:pt x="383" y="67"/>
                  <a:pt x="385" y="66"/>
                  <a:pt x="386" y="66"/>
                </a:cubicBezTo>
                <a:cubicBezTo>
                  <a:pt x="385" y="66"/>
                  <a:pt x="383" y="66"/>
                  <a:pt x="383" y="66"/>
                </a:cubicBezTo>
                <a:close/>
                <a:moveTo>
                  <a:pt x="383" y="65"/>
                </a:moveTo>
                <a:cubicBezTo>
                  <a:pt x="383" y="65"/>
                  <a:pt x="383" y="65"/>
                  <a:pt x="383" y="65"/>
                </a:cubicBezTo>
                <a:cubicBezTo>
                  <a:pt x="384" y="64"/>
                  <a:pt x="384" y="65"/>
                  <a:pt x="385" y="64"/>
                </a:cubicBezTo>
                <a:cubicBezTo>
                  <a:pt x="384" y="64"/>
                  <a:pt x="383" y="64"/>
                  <a:pt x="383" y="65"/>
                </a:cubicBezTo>
                <a:close/>
                <a:moveTo>
                  <a:pt x="384" y="65"/>
                </a:moveTo>
                <a:cubicBezTo>
                  <a:pt x="384" y="65"/>
                  <a:pt x="385" y="65"/>
                  <a:pt x="385" y="65"/>
                </a:cubicBezTo>
                <a:cubicBezTo>
                  <a:pt x="385" y="65"/>
                  <a:pt x="384" y="65"/>
                  <a:pt x="384" y="65"/>
                </a:cubicBezTo>
                <a:close/>
                <a:moveTo>
                  <a:pt x="386" y="68"/>
                </a:moveTo>
                <a:cubicBezTo>
                  <a:pt x="386" y="68"/>
                  <a:pt x="386" y="68"/>
                  <a:pt x="386" y="68"/>
                </a:cubicBezTo>
                <a:close/>
                <a:moveTo>
                  <a:pt x="369" y="36"/>
                </a:moveTo>
                <a:cubicBezTo>
                  <a:pt x="368" y="36"/>
                  <a:pt x="368" y="36"/>
                  <a:pt x="368" y="35"/>
                </a:cubicBezTo>
                <a:cubicBezTo>
                  <a:pt x="368" y="36"/>
                  <a:pt x="368" y="36"/>
                  <a:pt x="369" y="36"/>
                </a:cubicBezTo>
                <a:close/>
                <a:moveTo>
                  <a:pt x="385" y="69"/>
                </a:moveTo>
                <a:cubicBezTo>
                  <a:pt x="385" y="69"/>
                  <a:pt x="385" y="69"/>
                  <a:pt x="385" y="69"/>
                </a:cubicBezTo>
                <a:cubicBezTo>
                  <a:pt x="385" y="69"/>
                  <a:pt x="385" y="69"/>
                  <a:pt x="385" y="69"/>
                </a:cubicBezTo>
                <a:cubicBezTo>
                  <a:pt x="385" y="69"/>
                  <a:pt x="385" y="68"/>
                  <a:pt x="385" y="68"/>
                </a:cubicBezTo>
                <a:cubicBezTo>
                  <a:pt x="385" y="68"/>
                  <a:pt x="385" y="68"/>
                  <a:pt x="385" y="69"/>
                </a:cubicBezTo>
                <a:close/>
                <a:moveTo>
                  <a:pt x="382" y="63"/>
                </a:moveTo>
                <a:cubicBezTo>
                  <a:pt x="382" y="63"/>
                  <a:pt x="381" y="62"/>
                  <a:pt x="381" y="62"/>
                </a:cubicBezTo>
                <a:cubicBezTo>
                  <a:pt x="381" y="63"/>
                  <a:pt x="382" y="63"/>
                  <a:pt x="382" y="63"/>
                </a:cubicBezTo>
                <a:cubicBezTo>
                  <a:pt x="382" y="63"/>
                  <a:pt x="382" y="63"/>
                  <a:pt x="382" y="63"/>
                </a:cubicBezTo>
                <a:close/>
                <a:moveTo>
                  <a:pt x="384" y="68"/>
                </a:moveTo>
                <a:cubicBezTo>
                  <a:pt x="384" y="68"/>
                  <a:pt x="385" y="68"/>
                  <a:pt x="385" y="68"/>
                </a:cubicBezTo>
                <a:cubicBezTo>
                  <a:pt x="385" y="68"/>
                  <a:pt x="384" y="68"/>
                  <a:pt x="384" y="68"/>
                </a:cubicBezTo>
                <a:close/>
                <a:moveTo>
                  <a:pt x="369" y="38"/>
                </a:moveTo>
                <a:cubicBezTo>
                  <a:pt x="369" y="38"/>
                  <a:pt x="369" y="38"/>
                  <a:pt x="369" y="38"/>
                </a:cubicBezTo>
                <a:close/>
                <a:moveTo>
                  <a:pt x="375" y="49"/>
                </a:moveTo>
                <a:cubicBezTo>
                  <a:pt x="374" y="49"/>
                  <a:pt x="375" y="49"/>
                  <a:pt x="375" y="49"/>
                </a:cubicBezTo>
                <a:close/>
                <a:moveTo>
                  <a:pt x="382" y="65"/>
                </a:moveTo>
                <a:cubicBezTo>
                  <a:pt x="382" y="65"/>
                  <a:pt x="383" y="65"/>
                  <a:pt x="383" y="64"/>
                </a:cubicBezTo>
                <a:cubicBezTo>
                  <a:pt x="383" y="64"/>
                  <a:pt x="383" y="64"/>
                  <a:pt x="382" y="64"/>
                </a:cubicBezTo>
                <a:cubicBezTo>
                  <a:pt x="382" y="64"/>
                  <a:pt x="382" y="64"/>
                  <a:pt x="382" y="65"/>
                </a:cubicBezTo>
                <a:close/>
                <a:moveTo>
                  <a:pt x="385" y="70"/>
                </a:moveTo>
                <a:cubicBezTo>
                  <a:pt x="385" y="70"/>
                  <a:pt x="385" y="70"/>
                  <a:pt x="385" y="70"/>
                </a:cubicBezTo>
                <a:cubicBezTo>
                  <a:pt x="385" y="70"/>
                  <a:pt x="386" y="70"/>
                  <a:pt x="386" y="70"/>
                </a:cubicBezTo>
                <a:cubicBezTo>
                  <a:pt x="386" y="70"/>
                  <a:pt x="386" y="70"/>
                  <a:pt x="386" y="70"/>
                </a:cubicBezTo>
                <a:cubicBezTo>
                  <a:pt x="385" y="70"/>
                  <a:pt x="385" y="70"/>
                  <a:pt x="385" y="70"/>
                </a:cubicBezTo>
                <a:close/>
                <a:moveTo>
                  <a:pt x="366" y="36"/>
                </a:moveTo>
                <a:cubicBezTo>
                  <a:pt x="366" y="36"/>
                  <a:pt x="367" y="36"/>
                  <a:pt x="367" y="36"/>
                </a:cubicBezTo>
                <a:cubicBezTo>
                  <a:pt x="367" y="36"/>
                  <a:pt x="366" y="36"/>
                  <a:pt x="366" y="36"/>
                </a:cubicBezTo>
                <a:close/>
                <a:moveTo>
                  <a:pt x="382" y="67"/>
                </a:moveTo>
                <a:cubicBezTo>
                  <a:pt x="382" y="68"/>
                  <a:pt x="382" y="68"/>
                  <a:pt x="382" y="68"/>
                </a:cubicBezTo>
                <a:cubicBezTo>
                  <a:pt x="383" y="68"/>
                  <a:pt x="383" y="68"/>
                  <a:pt x="383" y="68"/>
                </a:cubicBezTo>
                <a:cubicBezTo>
                  <a:pt x="383" y="67"/>
                  <a:pt x="383" y="67"/>
                  <a:pt x="382" y="67"/>
                </a:cubicBezTo>
                <a:close/>
                <a:moveTo>
                  <a:pt x="373" y="49"/>
                </a:moveTo>
                <a:cubicBezTo>
                  <a:pt x="373" y="49"/>
                  <a:pt x="373" y="49"/>
                  <a:pt x="373" y="49"/>
                </a:cubicBezTo>
                <a:close/>
                <a:moveTo>
                  <a:pt x="379" y="62"/>
                </a:moveTo>
                <a:cubicBezTo>
                  <a:pt x="380" y="62"/>
                  <a:pt x="380" y="63"/>
                  <a:pt x="379" y="63"/>
                </a:cubicBezTo>
                <a:cubicBezTo>
                  <a:pt x="379" y="63"/>
                  <a:pt x="380" y="63"/>
                  <a:pt x="380" y="63"/>
                </a:cubicBezTo>
                <a:cubicBezTo>
                  <a:pt x="380" y="62"/>
                  <a:pt x="380" y="62"/>
                  <a:pt x="379" y="62"/>
                </a:cubicBezTo>
                <a:close/>
                <a:moveTo>
                  <a:pt x="368" y="40"/>
                </a:moveTo>
                <a:cubicBezTo>
                  <a:pt x="367" y="40"/>
                  <a:pt x="368" y="40"/>
                  <a:pt x="368" y="40"/>
                </a:cubicBezTo>
                <a:close/>
                <a:moveTo>
                  <a:pt x="371" y="47"/>
                </a:moveTo>
                <a:cubicBezTo>
                  <a:pt x="371" y="47"/>
                  <a:pt x="372" y="47"/>
                  <a:pt x="371" y="47"/>
                </a:cubicBezTo>
                <a:close/>
                <a:moveTo>
                  <a:pt x="366" y="38"/>
                </a:moveTo>
                <a:cubicBezTo>
                  <a:pt x="366" y="39"/>
                  <a:pt x="366" y="39"/>
                  <a:pt x="367" y="38"/>
                </a:cubicBezTo>
                <a:cubicBezTo>
                  <a:pt x="367" y="38"/>
                  <a:pt x="367" y="38"/>
                  <a:pt x="367" y="38"/>
                </a:cubicBezTo>
                <a:cubicBezTo>
                  <a:pt x="366" y="38"/>
                  <a:pt x="366" y="38"/>
                  <a:pt x="366" y="38"/>
                </a:cubicBezTo>
                <a:close/>
                <a:moveTo>
                  <a:pt x="364" y="36"/>
                </a:moveTo>
                <a:cubicBezTo>
                  <a:pt x="364" y="37"/>
                  <a:pt x="365" y="36"/>
                  <a:pt x="366" y="36"/>
                </a:cubicBezTo>
                <a:cubicBezTo>
                  <a:pt x="365" y="36"/>
                  <a:pt x="364" y="36"/>
                  <a:pt x="364" y="36"/>
                </a:cubicBezTo>
                <a:close/>
                <a:moveTo>
                  <a:pt x="376" y="62"/>
                </a:moveTo>
                <a:cubicBezTo>
                  <a:pt x="376" y="62"/>
                  <a:pt x="374" y="61"/>
                  <a:pt x="374" y="61"/>
                </a:cubicBezTo>
                <a:cubicBezTo>
                  <a:pt x="374" y="62"/>
                  <a:pt x="375" y="62"/>
                  <a:pt x="375" y="63"/>
                </a:cubicBezTo>
                <a:cubicBezTo>
                  <a:pt x="374" y="63"/>
                  <a:pt x="374" y="63"/>
                  <a:pt x="373" y="63"/>
                </a:cubicBezTo>
                <a:cubicBezTo>
                  <a:pt x="374" y="64"/>
                  <a:pt x="376" y="62"/>
                  <a:pt x="377" y="62"/>
                </a:cubicBezTo>
                <a:cubicBezTo>
                  <a:pt x="377" y="63"/>
                  <a:pt x="377" y="63"/>
                  <a:pt x="377" y="63"/>
                </a:cubicBezTo>
                <a:cubicBezTo>
                  <a:pt x="378" y="62"/>
                  <a:pt x="378" y="61"/>
                  <a:pt x="378" y="60"/>
                </a:cubicBezTo>
                <a:cubicBezTo>
                  <a:pt x="378" y="61"/>
                  <a:pt x="377" y="61"/>
                  <a:pt x="376" y="62"/>
                </a:cubicBezTo>
                <a:close/>
                <a:moveTo>
                  <a:pt x="381" y="66"/>
                </a:moveTo>
                <a:cubicBezTo>
                  <a:pt x="381" y="66"/>
                  <a:pt x="382" y="66"/>
                  <a:pt x="381" y="66"/>
                </a:cubicBezTo>
                <a:cubicBezTo>
                  <a:pt x="381" y="66"/>
                  <a:pt x="381" y="66"/>
                  <a:pt x="381" y="66"/>
                </a:cubicBezTo>
                <a:close/>
                <a:moveTo>
                  <a:pt x="363" y="39"/>
                </a:moveTo>
                <a:cubicBezTo>
                  <a:pt x="364" y="38"/>
                  <a:pt x="364" y="39"/>
                  <a:pt x="365" y="39"/>
                </a:cubicBezTo>
                <a:cubicBezTo>
                  <a:pt x="365" y="39"/>
                  <a:pt x="365" y="38"/>
                  <a:pt x="365" y="38"/>
                </a:cubicBezTo>
                <a:cubicBezTo>
                  <a:pt x="365" y="38"/>
                  <a:pt x="365" y="38"/>
                  <a:pt x="365" y="37"/>
                </a:cubicBezTo>
                <a:cubicBezTo>
                  <a:pt x="364" y="38"/>
                  <a:pt x="363" y="38"/>
                  <a:pt x="363" y="39"/>
                </a:cubicBezTo>
                <a:close/>
                <a:moveTo>
                  <a:pt x="382" y="72"/>
                </a:moveTo>
                <a:cubicBezTo>
                  <a:pt x="382" y="72"/>
                  <a:pt x="382" y="72"/>
                  <a:pt x="382" y="72"/>
                </a:cubicBezTo>
                <a:cubicBezTo>
                  <a:pt x="383" y="72"/>
                  <a:pt x="383" y="72"/>
                  <a:pt x="383" y="72"/>
                </a:cubicBezTo>
                <a:cubicBezTo>
                  <a:pt x="383" y="72"/>
                  <a:pt x="382" y="72"/>
                  <a:pt x="382" y="72"/>
                </a:cubicBezTo>
                <a:close/>
                <a:moveTo>
                  <a:pt x="363" y="36"/>
                </a:moveTo>
                <a:cubicBezTo>
                  <a:pt x="363" y="36"/>
                  <a:pt x="364" y="36"/>
                  <a:pt x="363" y="36"/>
                </a:cubicBezTo>
                <a:close/>
                <a:moveTo>
                  <a:pt x="379" y="68"/>
                </a:moveTo>
                <a:cubicBezTo>
                  <a:pt x="379" y="68"/>
                  <a:pt x="380" y="69"/>
                  <a:pt x="380" y="68"/>
                </a:cubicBezTo>
                <a:cubicBezTo>
                  <a:pt x="380" y="68"/>
                  <a:pt x="379" y="68"/>
                  <a:pt x="379" y="68"/>
                </a:cubicBezTo>
                <a:close/>
                <a:moveTo>
                  <a:pt x="378" y="66"/>
                </a:moveTo>
                <a:cubicBezTo>
                  <a:pt x="378" y="65"/>
                  <a:pt x="377" y="65"/>
                  <a:pt x="376" y="65"/>
                </a:cubicBezTo>
                <a:cubicBezTo>
                  <a:pt x="376" y="64"/>
                  <a:pt x="374" y="63"/>
                  <a:pt x="374" y="65"/>
                </a:cubicBezTo>
                <a:cubicBezTo>
                  <a:pt x="375" y="65"/>
                  <a:pt x="376" y="65"/>
                  <a:pt x="376" y="65"/>
                </a:cubicBezTo>
                <a:cubicBezTo>
                  <a:pt x="375" y="66"/>
                  <a:pt x="374" y="66"/>
                  <a:pt x="374" y="67"/>
                </a:cubicBezTo>
                <a:cubicBezTo>
                  <a:pt x="375" y="68"/>
                  <a:pt x="373" y="67"/>
                  <a:pt x="373" y="68"/>
                </a:cubicBezTo>
                <a:cubicBezTo>
                  <a:pt x="374" y="68"/>
                  <a:pt x="374" y="68"/>
                  <a:pt x="375" y="68"/>
                </a:cubicBezTo>
                <a:cubicBezTo>
                  <a:pt x="375" y="67"/>
                  <a:pt x="375" y="66"/>
                  <a:pt x="376" y="66"/>
                </a:cubicBezTo>
                <a:cubicBezTo>
                  <a:pt x="377" y="66"/>
                  <a:pt x="378" y="67"/>
                  <a:pt x="379" y="66"/>
                </a:cubicBezTo>
                <a:cubicBezTo>
                  <a:pt x="378" y="66"/>
                  <a:pt x="378" y="66"/>
                  <a:pt x="378" y="66"/>
                </a:cubicBezTo>
                <a:close/>
                <a:moveTo>
                  <a:pt x="370" y="50"/>
                </a:moveTo>
                <a:cubicBezTo>
                  <a:pt x="370" y="50"/>
                  <a:pt x="370" y="50"/>
                  <a:pt x="370" y="50"/>
                </a:cubicBezTo>
                <a:cubicBezTo>
                  <a:pt x="369" y="50"/>
                  <a:pt x="370" y="51"/>
                  <a:pt x="370" y="50"/>
                </a:cubicBezTo>
                <a:close/>
                <a:moveTo>
                  <a:pt x="361" y="37"/>
                </a:moveTo>
                <a:cubicBezTo>
                  <a:pt x="362" y="37"/>
                  <a:pt x="362" y="37"/>
                  <a:pt x="362" y="36"/>
                </a:cubicBezTo>
                <a:cubicBezTo>
                  <a:pt x="362" y="36"/>
                  <a:pt x="361" y="36"/>
                  <a:pt x="361" y="37"/>
                </a:cubicBezTo>
                <a:close/>
                <a:moveTo>
                  <a:pt x="369" y="50"/>
                </a:moveTo>
                <a:cubicBezTo>
                  <a:pt x="369" y="49"/>
                  <a:pt x="369" y="50"/>
                  <a:pt x="369" y="50"/>
                </a:cubicBezTo>
                <a:close/>
                <a:moveTo>
                  <a:pt x="378" y="67"/>
                </a:moveTo>
                <a:cubicBezTo>
                  <a:pt x="378" y="67"/>
                  <a:pt x="379" y="67"/>
                  <a:pt x="378" y="67"/>
                </a:cubicBezTo>
                <a:close/>
                <a:moveTo>
                  <a:pt x="360" y="36"/>
                </a:moveTo>
                <a:cubicBezTo>
                  <a:pt x="361" y="36"/>
                  <a:pt x="361" y="36"/>
                  <a:pt x="361" y="36"/>
                </a:cubicBezTo>
                <a:cubicBezTo>
                  <a:pt x="361" y="36"/>
                  <a:pt x="361" y="36"/>
                  <a:pt x="361" y="35"/>
                </a:cubicBezTo>
                <a:cubicBezTo>
                  <a:pt x="361" y="35"/>
                  <a:pt x="360" y="35"/>
                  <a:pt x="360" y="36"/>
                </a:cubicBezTo>
                <a:close/>
                <a:moveTo>
                  <a:pt x="367" y="49"/>
                </a:moveTo>
                <a:cubicBezTo>
                  <a:pt x="368" y="49"/>
                  <a:pt x="368" y="49"/>
                  <a:pt x="368" y="49"/>
                </a:cubicBezTo>
                <a:cubicBezTo>
                  <a:pt x="368" y="49"/>
                  <a:pt x="367" y="49"/>
                  <a:pt x="367" y="49"/>
                </a:cubicBezTo>
                <a:close/>
                <a:moveTo>
                  <a:pt x="362" y="38"/>
                </a:moveTo>
                <a:cubicBezTo>
                  <a:pt x="362" y="38"/>
                  <a:pt x="362" y="38"/>
                  <a:pt x="362" y="38"/>
                </a:cubicBezTo>
                <a:cubicBezTo>
                  <a:pt x="362" y="39"/>
                  <a:pt x="362" y="38"/>
                  <a:pt x="362" y="38"/>
                </a:cubicBezTo>
                <a:cubicBezTo>
                  <a:pt x="362" y="38"/>
                  <a:pt x="362" y="38"/>
                  <a:pt x="362" y="38"/>
                </a:cubicBezTo>
                <a:close/>
                <a:moveTo>
                  <a:pt x="362" y="39"/>
                </a:moveTo>
                <a:cubicBezTo>
                  <a:pt x="362" y="39"/>
                  <a:pt x="363" y="39"/>
                  <a:pt x="362" y="39"/>
                </a:cubicBezTo>
                <a:close/>
                <a:moveTo>
                  <a:pt x="367" y="48"/>
                </a:moveTo>
                <a:cubicBezTo>
                  <a:pt x="367" y="48"/>
                  <a:pt x="368" y="48"/>
                  <a:pt x="367" y="48"/>
                </a:cubicBezTo>
                <a:close/>
                <a:moveTo>
                  <a:pt x="379" y="72"/>
                </a:moveTo>
                <a:cubicBezTo>
                  <a:pt x="378" y="72"/>
                  <a:pt x="378" y="72"/>
                  <a:pt x="378" y="72"/>
                </a:cubicBezTo>
                <a:cubicBezTo>
                  <a:pt x="378" y="73"/>
                  <a:pt x="380" y="73"/>
                  <a:pt x="380" y="72"/>
                </a:cubicBezTo>
                <a:cubicBezTo>
                  <a:pt x="380" y="72"/>
                  <a:pt x="379" y="72"/>
                  <a:pt x="379" y="72"/>
                </a:cubicBezTo>
                <a:close/>
                <a:moveTo>
                  <a:pt x="378" y="68"/>
                </a:moveTo>
                <a:cubicBezTo>
                  <a:pt x="378" y="68"/>
                  <a:pt x="378" y="68"/>
                  <a:pt x="378" y="69"/>
                </a:cubicBezTo>
                <a:cubicBezTo>
                  <a:pt x="378" y="68"/>
                  <a:pt x="378" y="68"/>
                  <a:pt x="378" y="68"/>
                </a:cubicBezTo>
                <a:cubicBezTo>
                  <a:pt x="378" y="68"/>
                  <a:pt x="377" y="68"/>
                  <a:pt x="378" y="68"/>
                </a:cubicBezTo>
                <a:close/>
                <a:moveTo>
                  <a:pt x="375" y="68"/>
                </a:moveTo>
                <a:cubicBezTo>
                  <a:pt x="376" y="68"/>
                  <a:pt x="376" y="68"/>
                  <a:pt x="377" y="68"/>
                </a:cubicBezTo>
                <a:cubicBezTo>
                  <a:pt x="377" y="69"/>
                  <a:pt x="376" y="69"/>
                  <a:pt x="376" y="69"/>
                </a:cubicBezTo>
                <a:cubicBezTo>
                  <a:pt x="378" y="68"/>
                  <a:pt x="376" y="67"/>
                  <a:pt x="375" y="68"/>
                </a:cubicBezTo>
                <a:close/>
                <a:moveTo>
                  <a:pt x="357" y="36"/>
                </a:moveTo>
                <a:cubicBezTo>
                  <a:pt x="357" y="36"/>
                  <a:pt x="357" y="36"/>
                  <a:pt x="357" y="37"/>
                </a:cubicBezTo>
                <a:cubicBezTo>
                  <a:pt x="358" y="37"/>
                  <a:pt x="359" y="37"/>
                  <a:pt x="359" y="36"/>
                </a:cubicBezTo>
                <a:cubicBezTo>
                  <a:pt x="359" y="36"/>
                  <a:pt x="359" y="36"/>
                  <a:pt x="359" y="36"/>
                </a:cubicBezTo>
                <a:cubicBezTo>
                  <a:pt x="358" y="36"/>
                  <a:pt x="358" y="36"/>
                  <a:pt x="357" y="36"/>
                </a:cubicBezTo>
                <a:close/>
                <a:moveTo>
                  <a:pt x="371" y="58"/>
                </a:moveTo>
                <a:cubicBezTo>
                  <a:pt x="371" y="58"/>
                  <a:pt x="371" y="58"/>
                  <a:pt x="371" y="58"/>
                </a:cubicBezTo>
                <a:cubicBezTo>
                  <a:pt x="371" y="58"/>
                  <a:pt x="371" y="58"/>
                  <a:pt x="371" y="58"/>
                </a:cubicBezTo>
                <a:close/>
                <a:moveTo>
                  <a:pt x="360" y="38"/>
                </a:moveTo>
                <a:cubicBezTo>
                  <a:pt x="360" y="38"/>
                  <a:pt x="360" y="38"/>
                  <a:pt x="360" y="39"/>
                </a:cubicBezTo>
                <a:cubicBezTo>
                  <a:pt x="360" y="38"/>
                  <a:pt x="360" y="38"/>
                  <a:pt x="360" y="38"/>
                </a:cubicBezTo>
                <a:cubicBezTo>
                  <a:pt x="360" y="38"/>
                  <a:pt x="360" y="38"/>
                  <a:pt x="360" y="38"/>
                </a:cubicBezTo>
                <a:cubicBezTo>
                  <a:pt x="360" y="38"/>
                  <a:pt x="360" y="38"/>
                  <a:pt x="360" y="38"/>
                </a:cubicBezTo>
                <a:close/>
                <a:moveTo>
                  <a:pt x="361" y="49"/>
                </a:moveTo>
                <a:cubicBezTo>
                  <a:pt x="361" y="50"/>
                  <a:pt x="361" y="50"/>
                  <a:pt x="361" y="50"/>
                </a:cubicBezTo>
                <a:cubicBezTo>
                  <a:pt x="362" y="50"/>
                  <a:pt x="362" y="51"/>
                  <a:pt x="363" y="51"/>
                </a:cubicBezTo>
                <a:cubicBezTo>
                  <a:pt x="364" y="50"/>
                  <a:pt x="365" y="50"/>
                  <a:pt x="365" y="50"/>
                </a:cubicBezTo>
                <a:cubicBezTo>
                  <a:pt x="366" y="50"/>
                  <a:pt x="366" y="50"/>
                  <a:pt x="367" y="50"/>
                </a:cubicBezTo>
                <a:cubicBezTo>
                  <a:pt x="366" y="47"/>
                  <a:pt x="363" y="50"/>
                  <a:pt x="361" y="49"/>
                </a:cubicBezTo>
                <a:close/>
                <a:moveTo>
                  <a:pt x="372" y="61"/>
                </a:moveTo>
                <a:cubicBezTo>
                  <a:pt x="372" y="62"/>
                  <a:pt x="372" y="62"/>
                  <a:pt x="372" y="62"/>
                </a:cubicBezTo>
                <a:cubicBezTo>
                  <a:pt x="373" y="62"/>
                  <a:pt x="372" y="61"/>
                  <a:pt x="372" y="61"/>
                </a:cubicBezTo>
                <a:close/>
                <a:moveTo>
                  <a:pt x="359" y="38"/>
                </a:moveTo>
                <a:cubicBezTo>
                  <a:pt x="359" y="39"/>
                  <a:pt x="359" y="39"/>
                  <a:pt x="360" y="39"/>
                </a:cubicBezTo>
                <a:cubicBezTo>
                  <a:pt x="360" y="38"/>
                  <a:pt x="360" y="38"/>
                  <a:pt x="359" y="38"/>
                </a:cubicBezTo>
                <a:cubicBezTo>
                  <a:pt x="359" y="38"/>
                  <a:pt x="359" y="38"/>
                  <a:pt x="359" y="38"/>
                </a:cubicBezTo>
                <a:close/>
                <a:moveTo>
                  <a:pt x="369" y="64"/>
                </a:moveTo>
                <a:cubicBezTo>
                  <a:pt x="370" y="66"/>
                  <a:pt x="372" y="64"/>
                  <a:pt x="373" y="65"/>
                </a:cubicBezTo>
                <a:cubicBezTo>
                  <a:pt x="373" y="65"/>
                  <a:pt x="373" y="65"/>
                  <a:pt x="373" y="64"/>
                </a:cubicBezTo>
                <a:cubicBezTo>
                  <a:pt x="372" y="65"/>
                  <a:pt x="371" y="64"/>
                  <a:pt x="369" y="64"/>
                </a:cubicBezTo>
                <a:close/>
                <a:moveTo>
                  <a:pt x="358" y="38"/>
                </a:moveTo>
                <a:cubicBezTo>
                  <a:pt x="358" y="38"/>
                  <a:pt x="358" y="39"/>
                  <a:pt x="358" y="38"/>
                </a:cubicBezTo>
                <a:close/>
                <a:moveTo>
                  <a:pt x="376" y="72"/>
                </a:moveTo>
                <a:cubicBezTo>
                  <a:pt x="376" y="73"/>
                  <a:pt x="377" y="72"/>
                  <a:pt x="376" y="72"/>
                </a:cubicBezTo>
                <a:cubicBezTo>
                  <a:pt x="376" y="72"/>
                  <a:pt x="376" y="72"/>
                  <a:pt x="376" y="72"/>
                </a:cubicBezTo>
                <a:close/>
                <a:moveTo>
                  <a:pt x="373" y="66"/>
                </a:moveTo>
                <a:cubicBezTo>
                  <a:pt x="373" y="66"/>
                  <a:pt x="373" y="66"/>
                  <a:pt x="373" y="66"/>
                </a:cubicBezTo>
                <a:close/>
                <a:moveTo>
                  <a:pt x="373" y="66"/>
                </a:moveTo>
                <a:cubicBezTo>
                  <a:pt x="373" y="67"/>
                  <a:pt x="374" y="66"/>
                  <a:pt x="373" y="66"/>
                </a:cubicBezTo>
                <a:close/>
                <a:moveTo>
                  <a:pt x="359" y="40"/>
                </a:moveTo>
                <a:cubicBezTo>
                  <a:pt x="358" y="41"/>
                  <a:pt x="359" y="40"/>
                  <a:pt x="359" y="40"/>
                </a:cubicBezTo>
                <a:close/>
                <a:moveTo>
                  <a:pt x="377" y="74"/>
                </a:moveTo>
                <a:cubicBezTo>
                  <a:pt x="376" y="74"/>
                  <a:pt x="377" y="75"/>
                  <a:pt x="377" y="74"/>
                </a:cubicBezTo>
                <a:close/>
                <a:moveTo>
                  <a:pt x="355" y="38"/>
                </a:moveTo>
                <a:cubicBezTo>
                  <a:pt x="355" y="39"/>
                  <a:pt x="358" y="40"/>
                  <a:pt x="358" y="39"/>
                </a:cubicBezTo>
                <a:cubicBezTo>
                  <a:pt x="357" y="38"/>
                  <a:pt x="356" y="38"/>
                  <a:pt x="355" y="38"/>
                </a:cubicBezTo>
                <a:close/>
                <a:moveTo>
                  <a:pt x="374" y="72"/>
                </a:moveTo>
                <a:cubicBezTo>
                  <a:pt x="374" y="73"/>
                  <a:pt x="376" y="73"/>
                  <a:pt x="376" y="72"/>
                </a:cubicBezTo>
                <a:cubicBezTo>
                  <a:pt x="375" y="72"/>
                  <a:pt x="375" y="72"/>
                  <a:pt x="374" y="72"/>
                </a:cubicBezTo>
                <a:close/>
                <a:moveTo>
                  <a:pt x="355" y="36"/>
                </a:moveTo>
                <a:cubicBezTo>
                  <a:pt x="354" y="37"/>
                  <a:pt x="354" y="36"/>
                  <a:pt x="353" y="36"/>
                </a:cubicBezTo>
                <a:cubicBezTo>
                  <a:pt x="353" y="36"/>
                  <a:pt x="353" y="37"/>
                  <a:pt x="353" y="37"/>
                </a:cubicBezTo>
                <a:cubicBezTo>
                  <a:pt x="354" y="37"/>
                  <a:pt x="355" y="37"/>
                  <a:pt x="356" y="37"/>
                </a:cubicBezTo>
                <a:cubicBezTo>
                  <a:pt x="356" y="37"/>
                  <a:pt x="356" y="37"/>
                  <a:pt x="356" y="36"/>
                </a:cubicBezTo>
                <a:cubicBezTo>
                  <a:pt x="356" y="36"/>
                  <a:pt x="355" y="37"/>
                  <a:pt x="355" y="36"/>
                </a:cubicBezTo>
                <a:close/>
                <a:moveTo>
                  <a:pt x="372" y="66"/>
                </a:moveTo>
                <a:cubicBezTo>
                  <a:pt x="371" y="67"/>
                  <a:pt x="372" y="66"/>
                  <a:pt x="372" y="66"/>
                </a:cubicBezTo>
                <a:close/>
                <a:moveTo>
                  <a:pt x="372" y="68"/>
                </a:moveTo>
                <a:cubicBezTo>
                  <a:pt x="372" y="68"/>
                  <a:pt x="372" y="68"/>
                  <a:pt x="372" y="68"/>
                </a:cubicBezTo>
                <a:cubicBezTo>
                  <a:pt x="373" y="68"/>
                  <a:pt x="373" y="68"/>
                  <a:pt x="373" y="68"/>
                </a:cubicBezTo>
                <a:cubicBezTo>
                  <a:pt x="373" y="68"/>
                  <a:pt x="373" y="68"/>
                  <a:pt x="373" y="68"/>
                </a:cubicBezTo>
                <a:cubicBezTo>
                  <a:pt x="373" y="68"/>
                  <a:pt x="372" y="68"/>
                  <a:pt x="372" y="68"/>
                </a:cubicBezTo>
                <a:close/>
                <a:moveTo>
                  <a:pt x="370" y="68"/>
                </a:moveTo>
                <a:cubicBezTo>
                  <a:pt x="371" y="69"/>
                  <a:pt x="371" y="68"/>
                  <a:pt x="372" y="68"/>
                </a:cubicBezTo>
                <a:cubicBezTo>
                  <a:pt x="371" y="68"/>
                  <a:pt x="371" y="68"/>
                  <a:pt x="370" y="68"/>
                </a:cubicBezTo>
                <a:close/>
                <a:moveTo>
                  <a:pt x="371" y="72"/>
                </a:moveTo>
                <a:cubicBezTo>
                  <a:pt x="372" y="72"/>
                  <a:pt x="373" y="73"/>
                  <a:pt x="374" y="73"/>
                </a:cubicBezTo>
                <a:cubicBezTo>
                  <a:pt x="374" y="72"/>
                  <a:pt x="372" y="72"/>
                  <a:pt x="371" y="72"/>
                </a:cubicBezTo>
                <a:close/>
                <a:moveTo>
                  <a:pt x="372" y="69"/>
                </a:moveTo>
                <a:cubicBezTo>
                  <a:pt x="371" y="69"/>
                  <a:pt x="372" y="69"/>
                  <a:pt x="372" y="69"/>
                </a:cubicBezTo>
                <a:close/>
                <a:moveTo>
                  <a:pt x="369" y="66"/>
                </a:moveTo>
                <a:cubicBezTo>
                  <a:pt x="369" y="66"/>
                  <a:pt x="369" y="67"/>
                  <a:pt x="369" y="67"/>
                </a:cubicBezTo>
                <a:cubicBezTo>
                  <a:pt x="370" y="67"/>
                  <a:pt x="370" y="67"/>
                  <a:pt x="370" y="66"/>
                </a:cubicBezTo>
                <a:cubicBezTo>
                  <a:pt x="370" y="66"/>
                  <a:pt x="370" y="66"/>
                  <a:pt x="369" y="66"/>
                </a:cubicBezTo>
                <a:close/>
                <a:moveTo>
                  <a:pt x="365" y="63"/>
                </a:moveTo>
                <a:cubicBezTo>
                  <a:pt x="366" y="63"/>
                  <a:pt x="368" y="64"/>
                  <a:pt x="368" y="63"/>
                </a:cubicBezTo>
                <a:cubicBezTo>
                  <a:pt x="367" y="63"/>
                  <a:pt x="366" y="62"/>
                  <a:pt x="365" y="63"/>
                </a:cubicBezTo>
                <a:close/>
                <a:moveTo>
                  <a:pt x="359" y="50"/>
                </a:moveTo>
                <a:cubicBezTo>
                  <a:pt x="360" y="51"/>
                  <a:pt x="361" y="51"/>
                  <a:pt x="361" y="50"/>
                </a:cubicBezTo>
                <a:cubicBezTo>
                  <a:pt x="360" y="50"/>
                  <a:pt x="360" y="50"/>
                  <a:pt x="359" y="50"/>
                </a:cubicBezTo>
                <a:close/>
                <a:moveTo>
                  <a:pt x="351" y="38"/>
                </a:moveTo>
                <a:cubicBezTo>
                  <a:pt x="351" y="38"/>
                  <a:pt x="351" y="38"/>
                  <a:pt x="351" y="38"/>
                </a:cubicBezTo>
                <a:cubicBezTo>
                  <a:pt x="351" y="38"/>
                  <a:pt x="350" y="38"/>
                  <a:pt x="350" y="39"/>
                </a:cubicBezTo>
                <a:cubicBezTo>
                  <a:pt x="349" y="38"/>
                  <a:pt x="349" y="39"/>
                  <a:pt x="348" y="39"/>
                </a:cubicBezTo>
                <a:cubicBezTo>
                  <a:pt x="348" y="38"/>
                  <a:pt x="348" y="38"/>
                  <a:pt x="348" y="38"/>
                </a:cubicBezTo>
                <a:cubicBezTo>
                  <a:pt x="348" y="38"/>
                  <a:pt x="347" y="38"/>
                  <a:pt x="347" y="39"/>
                </a:cubicBezTo>
                <a:cubicBezTo>
                  <a:pt x="349" y="40"/>
                  <a:pt x="351" y="40"/>
                  <a:pt x="353" y="39"/>
                </a:cubicBezTo>
                <a:cubicBezTo>
                  <a:pt x="352" y="40"/>
                  <a:pt x="354" y="40"/>
                  <a:pt x="355" y="39"/>
                </a:cubicBezTo>
                <a:cubicBezTo>
                  <a:pt x="354" y="39"/>
                  <a:pt x="354" y="38"/>
                  <a:pt x="354" y="38"/>
                </a:cubicBezTo>
                <a:cubicBezTo>
                  <a:pt x="353" y="38"/>
                  <a:pt x="352" y="38"/>
                  <a:pt x="351" y="38"/>
                </a:cubicBezTo>
                <a:close/>
                <a:moveTo>
                  <a:pt x="356" y="44"/>
                </a:moveTo>
                <a:cubicBezTo>
                  <a:pt x="357" y="45"/>
                  <a:pt x="357" y="45"/>
                  <a:pt x="357" y="45"/>
                </a:cubicBezTo>
                <a:cubicBezTo>
                  <a:pt x="357" y="44"/>
                  <a:pt x="357" y="44"/>
                  <a:pt x="357" y="44"/>
                </a:cubicBezTo>
                <a:cubicBezTo>
                  <a:pt x="357" y="44"/>
                  <a:pt x="357" y="44"/>
                  <a:pt x="356" y="44"/>
                </a:cubicBezTo>
                <a:close/>
                <a:moveTo>
                  <a:pt x="360" y="49"/>
                </a:moveTo>
                <a:cubicBezTo>
                  <a:pt x="360" y="50"/>
                  <a:pt x="360" y="50"/>
                  <a:pt x="360" y="50"/>
                </a:cubicBezTo>
                <a:cubicBezTo>
                  <a:pt x="360" y="50"/>
                  <a:pt x="360" y="50"/>
                  <a:pt x="360" y="50"/>
                </a:cubicBezTo>
                <a:cubicBezTo>
                  <a:pt x="360" y="50"/>
                  <a:pt x="360" y="49"/>
                  <a:pt x="360" y="49"/>
                </a:cubicBezTo>
                <a:cubicBezTo>
                  <a:pt x="360" y="49"/>
                  <a:pt x="360" y="49"/>
                  <a:pt x="360" y="49"/>
                </a:cubicBezTo>
                <a:close/>
                <a:moveTo>
                  <a:pt x="368" y="64"/>
                </a:moveTo>
                <a:cubicBezTo>
                  <a:pt x="367" y="64"/>
                  <a:pt x="369" y="65"/>
                  <a:pt x="368" y="64"/>
                </a:cubicBezTo>
                <a:close/>
                <a:moveTo>
                  <a:pt x="368" y="68"/>
                </a:moveTo>
                <a:cubicBezTo>
                  <a:pt x="368" y="69"/>
                  <a:pt x="369" y="69"/>
                  <a:pt x="369" y="68"/>
                </a:cubicBezTo>
                <a:cubicBezTo>
                  <a:pt x="369" y="68"/>
                  <a:pt x="368" y="68"/>
                  <a:pt x="368" y="68"/>
                </a:cubicBezTo>
                <a:close/>
                <a:moveTo>
                  <a:pt x="372" y="76"/>
                </a:moveTo>
                <a:cubicBezTo>
                  <a:pt x="373" y="76"/>
                  <a:pt x="372" y="76"/>
                  <a:pt x="373" y="76"/>
                </a:cubicBezTo>
                <a:cubicBezTo>
                  <a:pt x="373" y="75"/>
                  <a:pt x="373" y="75"/>
                  <a:pt x="373" y="75"/>
                </a:cubicBezTo>
                <a:cubicBezTo>
                  <a:pt x="372" y="75"/>
                  <a:pt x="372" y="76"/>
                  <a:pt x="372" y="76"/>
                </a:cubicBezTo>
                <a:close/>
                <a:moveTo>
                  <a:pt x="352" y="37"/>
                </a:moveTo>
                <a:cubicBezTo>
                  <a:pt x="352" y="36"/>
                  <a:pt x="351" y="37"/>
                  <a:pt x="351" y="37"/>
                </a:cubicBezTo>
                <a:cubicBezTo>
                  <a:pt x="351" y="37"/>
                  <a:pt x="352" y="37"/>
                  <a:pt x="352" y="37"/>
                </a:cubicBezTo>
                <a:close/>
                <a:moveTo>
                  <a:pt x="356" y="45"/>
                </a:moveTo>
                <a:cubicBezTo>
                  <a:pt x="356" y="44"/>
                  <a:pt x="355" y="44"/>
                  <a:pt x="356" y="45"/>
                </a:cubicBezTo>
                <a:close/>
                <a:moveTo>
                  <a:pt x="359" y="50"/>
                </a:moveTo>
                <a:cubicBezTo>
                  <a:pt x="359" y="50"/>
                  <a:pt x="358" y="49"/>
                  <a:pt x="358" y="49"/>
                </a:cubicBezTo>
                <a:cubicBezTo>
                  <a:pt x="358" y="49"/>
                  <a:pt x="359" y="50"/>
                  <a:pt x="359" y="50"/>
                </a:cubicBezTo>
                <a:close/>
                <a:moveTo>
                  <a:pt x="368" y="67"/>
                </a:moveTo>
                <a:cubicBezTo>
                  <a:pt x="368" y="67"/>
                  <a:pt x="368" y="67"/>
                  <a:pt x="368" y="67"/>
                </a:cubicBezTo>
                <a:cubicBezTo>
                  <a:pt x="367" y="67"/>
                  <a:pt x="368" y="67"/>
                  <a:pt x="368" y="67"/>
                </a:cubicBezTo>
                <a:close/>
                <a:moveTo>
                  <a:pt x="367" y="66"/>
                </a:moveTo>
                <a:cubicBezTo>
                  <a:pt x="367" y="66"/>
                  <a:pt x="367" y="67"/>
                  <a:pt x="367" y="67"/>
                </a:cubicBezTo>
                <a:cubicBezTo>
                  <a:pt x="367" y="67"/>
                  <a:pt x="367" y="67"/>
                  <a:pt x="367" y="66"/>
                </a:cubicBezTo>
                <a:cubicBezTo>
                  <a:pt x="367" y="66"/>
                  <a:pt x="367" y="66"/>
                  <a:pt x="367" y="66"/>
                </a:cubicBezTo>
                <a:close/>
                <a:moveTo>
                  <a:pt x="370" y="72"/>
                </a:moveTo>
                <a:cubicBezTo>
                  <a:pt x="370" y="72"/>
                  <a:pt x="370" y="72"/>
                  <a:pt x="370" y="73"/>
                </a:cubicBezTo>
                <a:cubicBezTo>
                  <a:pt x="370" y="72"/>
                  <a:pt x="370" y="72"/>
                  <a:pt x="370" y="72"/>
                </a:cubicBezTo>
                <a:cubicBezTo>
                  <a:pt x="370" y="72"/>
                  <a:pt x="370" y="72"/>
                  <a:pt x="370" y="72"/>
                </a:cubicBezTo>
                <a:close/>
                <a:moveTo>
                  <a:pt x="363" y="63"/>
                </a:moveTo>
                <a:cubicBezTo>
                  <a:pt x="364" y="63"/>
                  <a:pt x="364" y="63"/>
                  <a:pt x="364" y="63"/>
                </a:cubicBezTo>
                <a:cubicBezTo>
                  <a:pt x="364" y="63"/>
                  <a:pt x="365" y="63"/>
                  <a:pt x="365" y="63"/>
                </a:cubicBezTo>
                <a:cubicBezTo>
                  <a:pt x="364" y="63"/>
                  <a:pt x="364" y="62"/>
                  <a:pt x="363" y="63"/>
                </a:cubicBezTo>
                <a:close/>
                <a:moveTo>
                  <a:pt x="350" y="36"/>
                </a:moveTo>
                <a:cubicBezTo>
                  <a:pt x="349" y="36"/>
                  <a:pt x="349" y="36"/>
                  <a:pt x="349" y="36"/>
                </a:cubicBezTo>
                <a:cubicBezTo>
                  <a:pt x="349" y="37"/>
                  <a:pt x="350" y="37"/>
                  <a:pt x="351" y="37"/>
                </a:cubicBezTo>
                <a:cubicBezTo>
                  <a:pt x="350" y="36"/>
                  <a:pt x="350" y="37"/>
                  <a:pt x="350" y="36"/>
                </a:cubicBezTo>
                <a:close/>
                <a:moveTo>
                  <a:pt x="366" y="66"/>
                </a:moveTo>
                <a:cubicBezTo>
                  <a:pt x="365" y="66"/>
                  <a:pt x="366" y="66"/>
                  <a:pt x="366" y="66"/>
                </a:cubicBezTo>
                <a:close/>
                <a:moveTo>
                  <a:pt x="367" y="68"/>
                </a:moveTo>
                <a:cubicBezTo>
                  <a:pt x="367" y="69"/>
                  <a:pt x="368" y="68"/>
                  <a:pt x="367" y="68"/>
                </a:cubicBezTo>
                <a:cubicBezTo>
                  <a:pt x="367" y="68"/>
                  <a:pt x="366" y="68"/>
                  <a:pt x="367" y="68"/>
                </a:cubicBezTo>
                <a:close/>
                <a:moveTo>
                  <a:pt x="357" y="51"/>
                </a:moveTo>
                <a:cubicBezTo>
                  <a:pt x="357" y="51"/>
                  <a:pt x="358" y="51"/>
                  <a:pt x="357" y="50"/>
                </a:cubicBezTo>
                <a:cubicBezTo>
                  <a:pt x="357" y="50"/>
                  <a:pt x="357" y="50"/>
                  <a:pt x="357" y="51"/>
                </a:cubicBezTo>
                <a:close/>
                <a:moveTo>
                  <a:pt x="366" y="72"/>
                </a:moveTo>
                <a:cubicBezTo>
                  <a:pt x="365" y="72"/>
                  <a:pt x="364" y="72"/>
                  <a:pt x="363" y="72"/>
                </a:cubicBezTo>
                <a:cubicBezTo>
                  <a:pt x="362" y="71"/>
                  <a:pt x="361" y="72"/>
                  <a:pt x="361" y="73"/>
                </a:cubicBezTo>
                <a:cubicBezTo>
                  <a:pt x="362" y="73"/>
                  <a:pt x="364" y="72"/>
                  <a:pt x="364" y="73"/>
                </a:cubicBezTo>
                <a:cubicBezTo>
                  <a:pt x="366" y="72"/>
                  <a:pt x="366" y="72"/>
                  <a:pt x="367" y="73"/>
                </a:cubicBezTo>
                <a:cubicBezTo>
                  <a:pt x="367" y="72"/>
                  <a:pt x="368" y="73"/>
                  <a:pt x="368" y="72"/>
                </a:cubicBezTo>
                <a:cubicBezTo>
                  <a:pt x="367" y="72"/>
                  <a:pt x="366" y="72"/>
                  <a:pt x="366" y="72"/>
                </a:cubicBezTo>
                <a:close/>
                <a:moveTo>
                  <a:pt x="352" y="45"/>
                </a:moveTo>
                <a:cubicBezTo>
                  <a:pt x="352" y="45"/>
                  <a:pt x="354" y="45"/>
                  <a:pt x="353" y="45"/>
                </a:cubicBezTo>
                <a:cubicBezTo>
                  <a:pt x="353" y="45"/>
                  <a:pt x="353" y="44"/>
                  <a:pt x="352" y="45"/>
                </a:cubicBezTo>
                <a:close/>
                <a:moveTo>
                  <a:pt x="366" y="69"/>
                </a:moveTo>
                <a:cubicBezTo>
                  <a:pt x="366" y="69"/>
                  <a:pt x="366" y="69"/>
                  <a:pt x="366" y="69"/>
                </a:cubicBezTo>
                <a:cubicBezTo>
                  <a:pt x="366" y="69"/>
                  <a:pt x="366" y="69"/>
                  <a:pt x="366" y="69"/>
                </a:cubicBezTo>
                <a:close/>
                <a:moveTo>
                  <a:pt x="365" y="68"/>
                </a:moveTo>
                <a:cubicBezTo>
                  <a:pt x="366" y="68"/>
                  <a:pt x="366" y="69"/>
                  <a:pt x="366" y="69"/>
                </a:cubicBezTo>
                <a:cubicBezTo>
                  <a:pt x="366" y="69"/>
                  <a:pt x="366" y="68"/>
                  <a:pt x="366" y="68"/>
                </a:cubicBezTo>
                <a:cubicBezTo>
                  <a:pt x="366" y="68"/>
                  <a:pt x="366" y="68"/>
                  <a:pt x="365" y="68"/>
                </a:cubicBezTo>
                <a:close/>
                <a:moveTo>
                  <a:pt x="355" y="50"/>
                </a:moveTo>
                <a:cubicBezTo>
                  <a:pt x="354" y="50"/>
                  <a:pt x="353" y="50"/>
                  <a:pt x="353" y="51"/>
                </a:cubicBezTo>
                <a:cubicBezTo>
                  <a:pt x="353" y="51"/>
                  <a:pt x="354" y="51"/>
                  <a:pt x="354" y="51"/>
                </a:cubicBezTo>
                <a:cubicBezTo>
                  <a:pt x="355" y="51"/>
                  <a:pt x="355" y="51"/>
                  <a:pt x="356" y="51"/>
                </a:cubicBezTo>
                <a:cubicBezTo>
                  <a:pt x="356" y="50"/>
                  <a:pt x="356" y="50"/>
                  <a:pt x="356" y="50"/>
                </a:cubicBezTo>
                <a:cubicBezTo>
                  <a:pt x="355" y="50"/>
                  <a:pt x="355" y="50"/>
                  <a:pt x="355" y="50"/>
                </a:cubicBezTo>
                <a:close/>
                <a:moveTo>
                  <a:pt x="347" y="37"/>
                </a:moveTo>
                <a:cubicBezTo>
                  <a:pt x="348" y="37"/>
                  <a:pt x="348" y="37"/>
                  <a:pt x="348" y="37"/>
                </a:cubicBezTo>
                <a:cubicBezTo>
                  <a:pt x="348" y="37"/>
                  <a:pt x="348" y="37"/>
                  <a:pt x="348" y="36"/>
                </a:cubicBezTo>
                <a:cubicBezTo>
                  <a:pt x="348" y="37"/>
                  <a:pt x="348" y="37"/>
                  <a:pt x="347" y="37"/>
                </a:cubicBezTo>
                <a:close/>
                <a:moveTo>
                  <a:pt x="361" y="62"/>
                </a:moveTo>
                <a:cubicBezTo>
                  <a:pt x="361" y="62"/>
                  <a:pt x="361" y="62"/>
                  <a:pt x="361" y="62"/>
                </a:cubicBezTo>
                <a:cubicBezTo>
                  <a:pt x="361" y="62"/>
                  <a:pt x="361" y="62"/>
                  <a:pt x="361" y="62"/>
                </a:cubicBezTo>
                <a:close/>
                <a:moveTo>
                  <a:pt x="369" y="76"/>
                </a:moveTo>
                <a:cubicBezTo>
                  <a:pt x="369" y="76"/>
                  <a:pt x="369" y="76"/>
                  <a:pt x="369" y="76"/>
                </a:cubicBezTo>
                <a:close/>
                <a:moveTo>
                  <a:pt x="362" y="63"/>
                </a:moveTo>
                <a:cubicBezTo>
                  <a:pt x="362" y="63"/>
                  <a:pt x="362" y="63"/>
                  <a:pt x="361" y="63"/>
                </a:cubicBezTo>
                <a:cubicBezTo>
                  <a:pt x="362" y="63"/>
                  <a:pt x="361" y="63"/>
                  <a:pt x="362" y="63"/>
                </a:cubicBezTo>
                <a:close/>
                <a:moveTo>
                  <a:pt x="364" y="68"/>
                </a:moveTo>
                <a:cubicBezTo>
                  <a:pt x="364" y="69"/>
                  <a:pt x="364" y="69"/>
                  <a:pt x="365" y="69"/>
                </a:cubicBezTo>
                <a:cubicBezTo>
                  <a:pt x="364" y="68"/>
                  <a:pt x="364" y="68"/>
                  <a:pt x="364" y="68"/>
                </a:cubicBezTo>
                <a:cubicBezTo>
                  <a:pt x="364" y="68"/>
                  <a:pt x="364" y="68"/>
                  <a:pt x="364" y="68"/>
                </a:cubicBezTo>
                <a:close/>
                <a:moveTo>
                  <a:pt x="362" y="66"/>
                </a:moveTo>
                <a:cubicBezTo>
                  <a:pt x="362" y="67"/>
                  <a:pt x="363" y="67"/>
                  <a:pt x="363" y="67"/>
                </a:cubicBezTo>
                <a:cubicBezTo>
                  <a:pt x="363" y="66"/>
                  <a:pt x="363" y="66"/>
                  <a:pt x="362" y="66"/>
                </a:cubicBezTo>
                <a:close/>
                <a:moveTo>
                  <a:pt x="346" y="36"/>
                </a:moveTo>
                <a:cubicBezTo>
                  <a:pt x="346" y="36"/>
                  <a:pt x="346" y="36"/>
                  <a:pt x="346" y="37"/>
                </a:cubicBezTo>
                <a:cubicBezTo>
                  <a:pt x="346" y="36"/>
                  <a:pt x="347" y="36"/>
                  <a:pt x="347" y="36"/>
                </a:cubicBezTo>
                <a:cubicBezTo>
                  <a:pt x="347" y="36"/>
                  <a:pt x="347" y="36"/>
                  <a:pt x="346" y="36"/>
                </a:cubicBezTo>
                <a:cubicBezTo>
                  <a:pt x="346" y="36"/>
                  <a:pt x="346" y="36"/>
                  <a:pt x="346" y="36"/>
                </a:cubicBezTo>
                <a:close/>
                <a:moveTo>
                  <a:pt x="364" y="70"/>
                </a:moveTo>
                <a:cubicBezTo>
                  <a:pt x="364" y="70"/>
                  <a:pt x="365" y="70"/>
                  <a:pt x="364" y="70"/>
                </a:cubicBezTo>
                <a:close/>
                <a:moveTo>
                  <a:pt x="364" y="70"/>
                </a:moveTo>
                <a:cubicBezTo>
                  <a:pt x="364" y="70"/>
                  <a:pt x="364" y="70"/>
                  <a:pt x="364" y="71"/>
                </a:cubicBezTo>
                <a:cubicBezTo>
                  <a:pt x="364" y="71"/>
                  <a:pt x="364" y="71"/>
                  <a:pt x="364" y="70"/>
                </a:cubicBezTo>
                <a:cubicBezTo>
                  <a:pt x="364" y="70"/>
                  <a:pt x="364" y="70"/>
                  <a:pt x="364" y="70"/>
                </a:cubicBezTo>
                <a:cubicBezTo>
                  <a:pt x="364" y="70"/>
                  <a:pt x="364" y="70"/>
                  <a:pt x="364" y="70"/>
                </a:cubicBezTo>
                <a:close/>
                <a:moveTo>
                  <a:pt x="344" y="37"/>
                </a:moveTo>
                <a:cubicBezTo>
                  <a:pt x="344" y="37"/>
                  <a:pt x="346" y="38"/>
                  <a:pt x="346" y="37"/>
                </a:cubicBezTo>
                <a:cubicBezTo>
                  <a:pt x="345" y="37"/>
                  <a:pt x="345" y="36"/>
                  <a:pt x="344" y="37"/>
                </a:cubicBezTo>
                <a:close/>
                <a:moveTo>
                  <a:pt x="352" y="50"/>
                </a:moveTo>
                <a:cubicBezTo>
                  <a:pt x="352" y="51"/>
                  <a:pt x="353" y="51"/>
                  <a:pt x="352" y="50"/>
                </a:cubicBezTo>
                <a:cubicBezTo>
                  <a:pt x="352" y="50"/>
                  <a:pt x="352" y="50"/>
                  <a:pt x="352" y="50"/>
                </a:cubicBezTo>
                <a:close/>
                <a:moveTo>
                  <a:pt x="359" y="63"/>
                </a:moveTo>
                <a:cubicBezTo>
                  <a:pt x="359" y="63"/>
                  <a:pt x="359" y="63"/>
                  <a:pt x="359" y="63"/>
                </a:cubicBezTo>
                <a:cubicBezTo>
                  <a:pt x="358" y="63"/>
                  <a:pt x="359" y="64"/>
                  <a:pt x="359" y="63"/>
                </a:cubicBezTo>
                <a:close/>
                <a:moveTo>
                  <a:pt x="365" y="75"/>
                </a:moveTo>
                <a:cubicBezTo>
                  <a:pt x="365" y="75"/>
                  <a:pt x="365" y="74"/>
                  <a:pt x="365" y="74"/>
                </a:cubicBezTo>
                <a:cubicBezTo>
                  <a:pt x="365" y="75"/>
                  <a:pt x="365" y="75"/>
                  <a:pt x="365" y="75"/>
                </a:cubicBezTo>
                <a:close/>
                <a:moveTo>
                  <a:pt x="359" y="69"/>
                </a:moveTo>
                <a:cubicBezTo>
                  <a:pt x="359" y="69"/>
                  <a:pt x="359" y="69"/>
                  <a:pt x="359" y="69"/>
                </a:cubicBezTo>
                <a:cubicBezTo>
                  <a:pt x="359" y="70"/>
                  <a:pt x="359" y="70"/>
                  <a:pt x="359" y="70"/>
                </a:cubicBezTo>
                <a:cubicBezTo>
                  <a:pt x="360" y="69"/>
                  <a:pt x="360" y="69"/>
                  <a:pt x="361" y="69"/>
                </a:cubicBezTo>
                <a:cubicBezTo>
                  <a:pt x="361" y="69"/>
                  <a:pt x="361" y="68"/>
                  <a:pt x="361" y="68"/>
                </a:cubicBezTo>
                <a:cubicBezTo>
                  <a:pt x="360" y="68"/>
                  <a:pt x="360" y="68"/>
                  <a:pt x="359" y="69"/>
                </a:cubicBezTo>
                <a:close/>
                <a:moveTo>
                  <a:pt x="360" y="67"/>
                </a:moveTo>
                <a:cubicBezTo>
                  <a:pt x="360" y="67"/>
                  <a:pt x="361" y="67"/>
                  <a:pt x="360" y="67"/>
                </a:cubicBezTo>
                <a:close/>
                <a:moveTo>
                  <a:pt x="350" y="49"/>
                </a:moveTo>
                <a:cubicBezTo>
                  <a:pt x="350" y="49"/>
                  <a:pt x="351" y="48"/>
                  <a:pt x="350" y="49"/>
                </a:cubicBezTo>
                <a:close/>
                <a:moveTo>
                  <a:pt x="341" y="37"/>
                </a:moveTo>
                <a:cubicBezTo>
                  <a:pt x="341" y="38"/>
                  <a:pt x="342" y="37"/>
                  <a:pt x="343" y="38"/>
                </a:cubicBezTo>
                <a:cubicBezTo>
                  <a:pt x="343" y="37"/>
                  <a:pt x="343" y="37"/>
                  <a:pt x="344" y="37"/>
                </a:cubicBezTo>
                <a:cubicBezTo>
                  <a:pt x="344" y="37"/>
                  <a:pt x="344" y="37"/>
                  <a:pt x="343" y="36"/>
                </a:cubicBezTo>
                <a:cubicBezTo>
                  <a:pt x="343" y="37"/>
                  <a:pt x="341" y="36"/>
                  <a:pt x="341" y="37"/>
                </a:cubicBezTo>
                <a:close/>
                <a:moveTo>
                  <a:pt x="364" y="76"/>
                </a:moveTo>
                <a:cubicBezTo>
                  <a:pt x="364" y="75"/>
                  <a:pt x="364" y="75"/>
                  <a:pt x="364" y="76"/>
                </a:cubicBezTo>
                <a:close/>
                <a:moveTo>
                  <a:pt x="343" y="38"/>
                </a:moveTo>
                <a:cubicBezTo>
                  <a:pt x="343" y="38"/>
                  <a:pt x="343" y="38"/>
                  <a:pt x="343" y="39"/>
                </a:cubicBezTo>
                <a:cubicBezTo>
                  <a:pt x="344" y="38"/>
                  <a:pt x="343" y="39"/>
                  <a:pt x="344" y="40"/>
                </a:cubicBezTo>
                <a:cubicBezTo>
                  <a:pt x="344" y="40"/>
                  <a:pt x="344" y="40"/>
                  <a:pt x="344" y="40"/>
                </a:cubicBezTo>
                <a:cubicBezTo>
                  <a:pt x="344" y="39"/>
                  <a:pt x="345" y="39"/>
                  <a:pt x="345" y="39"/>
                </a:cubicBezTo>
                <a:cubicBezTo>
                  <a:pt x="344" y="39"/>
                  <a:pt x="344" y="38"/>
                  <a:pt x="343" y="38"/>
                </a:cubicBezTo>
                <a:close/>
                <a:moveTo>
                  <a:pt x="359" y="67"/>
                </a:moveTo>
                <a:cubicBezTo>
                  <a:pt x="359" y="67"/>
                  <a:pt x="360" y="67"/>
                  <a:pt x="359" y="66"/>
                </a:cubicBezTo>
                <a:cubicBezTo>
                  <a:pt x="359" y="66"/>
                  <a:pt x="358" y="67"/>
                  <a:pt x="359" y="67"/>
                </a:cubicBezTo>
                <a:close/>
                <a:moveTo>
                  <a:pt x="350" y="51"/>
                </a:moveTo>
                <a:cubicBezTo>
                  <a:pt x="350" y="51"/>
                  <a:pt x="350" y="50"/>
                  <a:pt x="350" y="50"/>
                </a:cubicBezTo>
                <a:cubicBezTo>
                  <a:pt x="350" y="50"/>
                  <a:pt x="349" y="50"/>
                  <a:pt x="350" y="51"/>
                </a:cubicBezTo>
                <a:close/>
                <a:moveTo>
                  <a:pt x="362" y="75"/>
                </a:moveTo>
                <a:cubicBezTo>
                  <a:pt x="362" y="75"/>
                  <a:pt x="363" y="75"/>
                  <a:pt x="363" y="75"/>
                </a:cubicBezTo>
                <a:cubicBezTo>
                  <a:pt x="363" y="75"/>
                  <a:pt x="362" y="75"/>
                  <a:pt x="362" y="75"/>
                </a:cubicBezTo>
                <a:close/>
                <a:moveTo>
                  <a:pt x="356" y="65"/>
                </a:moveTo>
                <a:cubicBezTo>
                  <a:pt x="357" y="65"/>
                  <a:pt x="357" y="65"/>
                  <a:pt x="357" y="65"/>
                </a:cubicBezTo>
                <a:cubicBezTo>
                  <a:pt x="357" y="65"/>
                  <a:pt x="356" y="65"/>
                  <a:pt x="356" y="65"/>
                </a:cubicBezTo>
                <a:close/>
                <a:moveTo>
                  <a:pt x="342" y="39"/>
                </a:moveTo>
                <a:cubicBezTo>
                  <a:pt x="342" y="39"/>
                  <a:pt x="342" y="39"/>
                  <a:pt x="342" y="39"/>
                </a:cubicBezTo>
                <a:close/>
                <a:moveTo>
                  <a:pt x="356" y="65"/>
                </a:moveTo>
                <a:cubicBezTo>
                  <a:pt x="355" y="65"/>
                  <a:pt x="354" y="65"/>
                  <a:pt x="354" y="65"/>
                </a:cubicBezTo>
                <a:cubicBezTo>
                  <a:pt x="354" y="65"/>
                  <a:pt x="356" y="65"/>
                  <a:pt x="356" y="65"/>
                </a:cubicBezTo>
                <a:close/>
                <a:moveTo>
                  <a:pt x="357" y="67"/>
                </a:moveTo>
                <a:cubicBezTo>
                  <a:pt x="357" y="67"/>
                  <a:pt x="358" y="67"/>
                  <a:pt x="357" y="67"/>
                </a:cubicBezTo>
                <a:cubicBezTo>
                  <a:pt x="357" y="67"/>
                  <a:pt x="357" y="67"/>
                  <a:pt x="357" y="67"/>
                </a:cubicBezTo>
                <a:close/>
                <a:moveTo>
                  <a:pt x="345" y="45"/>
                </a:moveTo>
                <a:cubicBezTo>
                  <a:pt x="345" y="46"/>
                  <a:pt x="346" y="45"/>
                  <a:pt x="345" y="45"/>
                </a:cubicBezTo>
                <a:close/>
                <a:moveTo>
                  <a:pt x="340" y="39"/>
                </a:moveTo>
                <a:cubicBezTo>
                  <a:pt x="340" y="40"/>
                  <a:pt x="342" y="41"/>
                  <a:pt x="342" y="39"/>
                </a:cubicBezTo>
                <a:cubicBezTo>
                  <a:pt x="341" y="40"/>
                  <a:pt x="340" y="38"/>
                  <a:pt x="340" y="39"/>
                </a:cubicBezTo>
                <a:close/>
                <a:moveTo>
                  <a:pt x="351" y="67"/>
                </a:moveTo>
                <a:cubicBezTo>
                  <a:pt x="351" y="67"/>
                  <a:pt x="351" y="66"/>
                  <a:pt x="350" y="67"/>
                </a:cubicBezTo>
                <a:cubicBezTo>
                  <a:pt x="350" y="67"/>
                  <a:pt x="350" y="67"/>
                  <a:pt x="350" y="68"/>
                </a:cubicBezTo>
                <a:cubicBezTo>
                  <a:pt x="351" y="67"/>
                  <a:pt x="352" y="67"/>
                  <a:pt x="352" y="68"/>
                </a:cubicBezTo>
                <a:cubicBezTo>
                  <a:pt x="353" y="67"/>
                  <a:pt x="355" y="68"/>
                  <a:pt x="356" y="67"/>
                </a:cubicBezTo>
                <a:cubicBezTo>
                  <a:pt x="355" y="67"/>
                  <a:pt x="353" y="66"/>
                  <a:pt x="351" y="67"/>
                </a:cubicBezTo>
                <a:close/>
                <a:moveTo>
                  <a:pt x="347" y="50"/>
                </a:moveTo>
                <a:cubicBezTo>
                  <a:pt x="347" y="50"/>
                  <a:pt x="347" y="51"/>
                  <a:pt x="347" y="50"/>
                </a:cubicBezTo>
                <a:cubicBezTo>
                  <a:pt x="347" y="50"/>
                  <a:pt x="347" y="50"/>
                  <a:pt x="347" y="50"/>
                </a:cubicBezTo>
                <a:cubicBezTo>
                  <a:pt x="347" y="50"/>
                  <a:pt x="346" y="50"/>
                  <a:pt x="347" y="50"/>
                </a:cubicBezTo>
                <a:close/>
                <a:moveTo>
                  <a:pt x="359" y="73"/>
                </a:moveTo>
                <a:cubicBezTo>
                  <a:pt x="359" y="73"/>
                  <a:pt x="360" y="73"/>
                  <a:pt x="359" y="73"/>
                </a:cubicBezTo>
                <a:close/>
                <a:moveTo>
                  <a:pt x="344" y="44"/>
                </a:moveTo>
                <a:cubicBezTo>
                  <a:pt x="343" y="45"/>
                  <a:pt x="345" y="44"/>
                  <a:pt x="344" y="44"/>
                </a:cubicBezTo>
                <a:close/>
                <a:moveTo>
                  <a:pt x="358" y="71"/>
                </a:moveTo>
                <a:cubicBezTo>
                  <a:pt x="358" y="71"/>
                  <a:pt x="358" y="71"/>
                  <a:pt x="358" y="71"/>
                </a:cubicBezTo>
                <a:cubicBezTo>
                  <a:pt x="358" y="71"/>
                  <a:pt x="358" y="71"/>
                  <a:pt x="358" y="71"/>
                </a:cubicBezTo>
                <a:cubicBezTo>
                  <a:pt x="358" y="71"/>
                  <a:pt x="358" y="71"/>
                  <a:pt x="358" y="70"/>
                </a:cubicBezTo>
                <a:cubicBezTo>
                  <a:pt x="358" y="70"/>
                  <a:pt x="358" y="71"/>
                  <a:pt x="358" y="71"/>
                </a:cubicBezTo>
                <a:close/>
                <a:moveTo>
                  <a:pt x="337" y="37"/>
                </a:moveTo>
                <a:cubicBezTo>
                  <a:pt x="338" y="38"/>
                  <a:pt x="339" y="38"/>
                  <a:pt x="340" y="37"/>
                </a:cubicBezTo>
                <a:cubicBezTo>
                  <a:pt x="339" y="37"/>
                  <a:pt x="338" y="37"/>
                  <a:pt x="337" y="37"/>
                </a:cubicBezTo>
                <a:close/>
                <a:moveTo>
                  <a:pt x="353" y="64"/>
                </a:moveTo>
                <a:cubicBezTo>
                  <a:pt x="353" y="65"/>
                  <a:pt x="354" y="64"/>
                  <a:pt x="354" y="63"/>
                </a:cubicBezTo>
                <a:cubicBezTo>
                  <a:pt x="354" y="64"/>
                  <a:pt x="353" y="63"/>
                  <a:pt x="353" y="64"/>
                </a:cubicBezTo>
                <a:close/>
                <a:moveTo>
                  <a:pt x="356" y="73"/>
                </a:moveTo>
                <a:cubicBezTo>
                  <a:pt x="358" y="73"/>
                  <a:pt x="357" y="72"/>
                  <a:pt x="358" y="72"/>
                </a:cubicBezTo>
                <a:cubicBezTo>
                  <a:pt x="358" y="72"/>
                  <a:pt x="358" y="72"/>
                  <a:pt x="358" y="72"/>
                </a:cubicBezTo>
                <a:cubicBezTo>
                  <a:pt x="357" y="72"/>
                  <a:pt x="357" y="73"/>
                  <a:pt x="356" y="73"/>
                </a:cubicBezTo>
                <a:close/>
                <a:moveTo>
                  <a:pt x="342" y="45"/>
                </a:moveTo>
                <a:cubicBezTo>
                  <a:pt x="342" y="45"/>
                  <a:pt x="343" y="45"/>
                  <a:pt x="343" y="45"/>
                </a:cubicBezTo>
                <a:cubicBezTo>
                  <a:pt x="343" y="45"/>
                  <a:pt x="342" y="45"/>
                  <a:pt x="342" y="45"/>
                </a:cubicBezTo>
                <a:close/>
                <a:moveTo>
                  <a:pt x="353" y="64"/>
                </a:moveTo>
                <a:cubicBezTo>
                  <a:pt x="353" y="64"/>
                  <a:pt x="353" y="64"/>
                  <a:pt x="353" y="64"/>
                </a:cubicBezTo>
                <a:cubicBezTo>
                  <a:pt x="353" y="64"/>
                  <a:pt x="353" y="64"/>
                  <a:pt x="353" y="64"/>
                </a:cubicBezTo>
                <a:cubicBezTo>
                  <a:pt x="353" y="64"/>
                  <a:pt x="353" y="64"/>
                  <a:pt x="353" y="64"/>
                </a:cubicBezTo>
                <a:cubicBezTo>
                  <a:pt x="353" y="64"/>
                  <a:pt x="353" y="64"/>
                  <a:pt x="353" y="64"/>
                </a:cubicBezTo>
                <a:close/>
                <a:moveTo>
                  <a:pt x="354" y="65"/>
                </a:moveTo>
                <a:cubicBezTo>
                  <a:pt x="353" y="65"/>
                  <a:pt x="353" y="65"/>
                  <a:pt x="353" y="65"/>
                </a:cubicBezTo>
                <a:cubicBezTo>
                  <a:pt x="354" y="65"/>
                  <a:pt x="353" y="65"/>
                  <a:pt x="354" y="65"/>
                </a:cubicBezTo>
                <a:cubicBezTo>
                  <a:pt x="354" y="65"/>
                  <a:pt x="354" y="65"/>
                  <a:pt x="354" y="65"/>
                </a:cubicBezTo>
                <a:close/>
                <a:moveTo>
                  <a:pt x="342" y="44"/>
                </a:moveTo>
                <a:cubicBezTo>
                  <a:pt x="341" y="44"/>
                  <a:pt x="341" y="44"/>
                  <a:pt x="341" y="44"/>
                </a:cubicBezTo>
                <a:cubicBezTo>
                  <a:pt x="341" y="45"/>
                  <a:pt x="341" y="46"/>
                  <a:pt x="342" y="45"/>
                </a:cubicBezTo>
                <a:cubicBezTo>
                  <a:pt x="341" y="45"/>
                  <a:pt x="342" y="45"/>
                  <a:pt x="342" y="44"/>
                </a:cubicBezTo>
                <a:cubicBezTo>
                  <a:pt x="342" y="44"/>
                  <a:pt x="342" y="44"/>
                  <a:pt x="342" y="44"/>
                </a:cubicBezTo>
                <a:close/>
                <a:moveTo>
                  <a:pt x="356" y="71"/>
                </a:moveTo>
                <a:cubicBezTo>
                  <a:pt x="355" y="72"/>
                  <a:pt x="354" y="72"/>
                  <a:pt x="353" y="72"/>
                </a:cubicBezTo>
                <a:cubicBezTo>
                  <a:pt x="354" y="73"/>
                  <a:pt x="355" y="73"/>
                  <a:pt x="356" y="73"/>
                </a:cubicBezTo>
                <a:cubicBezTo>
                  <a:pt x="356" y="72"/>
                  <a:pt x="356" y="72"/>
                  <a:pt x="357" y="72"/>
                </a:cubicBezTo>
                <a:cubicBezTo>
                  <a:pt x="356" y="72"/>
                  <a:pt x="356" y="71"/>
                  <a:pt x="356" y="71"/>
                </a:cubicBezTo>
                <a:close/>
                <a:moveTo>
                  <a:pt x="351" y="63"/>
                </a:moveTo>
                <a:cubicBezTo>
                  <a:pt x="351" y="63"/>
                  <a:pt x="352" y="63"/>
                  <a:pt x="351" y="63"/>
                </a:cubicBezTo>
                <a:close/>
                <a:moveTo>
                  <a:pt x="351" y="65"/>
                </a:moveTo>
                <a:cubicBezTo>
                  <a:pt x="351" y="66"/>
                  <a:pt x="352" y="65"/>
                  <a:pt x="351" y="65"/>
                </a:cubicBezTo>
                <a:close/>
                <a:moveTo>
                  <a:pt x="356" y="73"/>
                </a:moveTo>
                <a:cubicBezTo>
                  <a:pt x="356" y="73"/>
                  <a:pt x="356" y="73"/>
                  <a:pt x="356" y="73"/>
                </a:cubicBezTo>
                <a:close/>
                <a:moveTo>
                  <a:pt x="343" y="51"/>
                </a:moveTo>
                <a:cubicBezTo>
                  <a:pt x="343" y="51"/>
                  <a:pt x="344" y="51"/>
                  <a:pt x="344" y="51"/>
                </a:cubicBezTo>
                <a:cubicBezTo>
                  <a:pt x="344" y="51"/>
                  <a:pt x="344" y="51"/>
                  <a:pt x="344" y="51"/>
                </a:cubicBezTo>
                <a:cubicBezTo>
                  <a:pt x="344" y="51"/>
                  <a:pt x="343" y="51"/>
                  <a:pt x="343" y="51"/>
                </a:cubicBezTo>
                <a:close/>
                <a:moveTo>
                  <a:pt x="332" y="37"/>
                </a:moveTo>
                <a:cubicBezTo>
                  <a:pt x="331" y="37"/>
                  <a:pt x="330" y="37"/>
                  <a:pt x="329" y="38"/>
                </a:cubicBezTo>
                <a:cubicBezTo>
                  <a:pt x="329" y="37"/>
                  <a:pt x="330" y="37"/>
                  <a:pt x="329" y="37"/>
                </a:cubicBezTo>
                <a:cubicBezTo>
                  <a:pt x="328" y="37"/>
                  <a:pt x="327" y="37"/>
                  <a:pt x="325" y="37"/>
                </a:cubicBezTo>
                <a:cubicBezTo>
                  <a:pt x="326" y="38"/>
                  <a:pt x="324" y="38"/>
                  <a:pt x="325" y="39"/>
                </a:cubicBezTo>
                <a:cubicBezTo>
                  <a:pt x="328" y="38"/>
                  <a:pt x="332" y="38"/>
                  <a:pt x="336" y="38"/>
                </a:cubicBezTo>
                <a:cubicBezTo>
                  <a:pt x="336" y="36"/>
                  <a:pt x="333" y="39"/>
                  <a:pt x="332" y="37"/>
                </a:cubicBezTo>
                <a:close/>
                <a:moveTo>
                  <a:pt x="349" y="65"/>
                </a:moveTo>
                <a:cubicBezTo>
                  <a:pt x="350" y="65"/>
                  <a:pt x="350" y="66"/>
                  <a:pt x="350" y="65"/>
                </a:cubicBezTo>
                <a:cubicBezTo>
                  <a:pt x="350" y="65"/>
                  <a:pt x="349" y="65"/>
                  <a:pt x="349" y="65"/>
                </a:cubicBezTo>
                <a:close/>
                <a:moveTo>
                  <a:pt x="341" y="51"/>
                </a:moveTo>
                <a:cubicBezTo>
                  <a:pt x="341" y="50"/>
                  <a:pt x="342" y="51"/>
                  <a:pt x="342" y="50"/>
                </a:cubicBezTo>
                <a:cubicBezTo>
                  <a:pt x="342" y="50"/>
                  <a:pt x="341" y="50"/>
                  <a:pt x="341" y="51"/>
                </a:cubicBezTo>
                <a:close/>
                <a:moveTo>
                  <a:pt x="335" y="39"/>
                </a:moveTo>
                <a:cubicBezTo>
                  <a:pt x="335" y="39"/>
                  <a:pt x="335" y="39"/>
                  <a:pt x="335" y="39"/>
                </a:cubicBezTo>
                <a:close/>
                <a:moveTo>
                  <a:pt x="335" y="40"/>
                </a:moveTo>
                <a:cubicBezTo>
                  <a:pt x="335" y="40"/>
                  <a:pt x="336" y="40"/>
                  <a:pt x="336" y="41"/>
                </a:cubicBezTo>
                <a:cubicBezTo>
                  <a:pt x="336" y="40"/>
                  <a:pt x="336" y="41"/>
                  <a:pt x="336" y="40"/>
                </a:cubicBezTo>
                <a:cubicBezTo>
                  <a:pt x="336" y="40"/>
                  <a:pt x="336" y="40"/>
                  <a:pt x="336" y="40"/>
                </a:cubicBezTo>
                <a:cubicBezTo>
                  <a:pt x="336" y="40"/>
                  <a:pt x="336" y="40"/>
                  <a:pt x="335" y="40"/>
                </a:cubicBezTo>
                <a:close/>
                <a:moveTo>
                  <a:pt x="335" y="39"/>
                </a:moveTo>
                <a:cubicBezTo>
                  <a:pt x="335" y="39"/>
                  <a:pt x="335" y="39"/>
                  <a:pt x="335" y="39"/>
                </a:cubicBezTo>
                <a:close/>
                <a:moveTo>
                  <a:pt x="332" y="39"/>
                </a:moveTo>
                <a:cubicBezTo>
                  <a:pt x="331" y="41"/>
                  <a:pt x="328" y="38"/>
                  <a:pt x="327" y="40"/>
                </a:cubicBezTo>
                <a:cubicBezTo>
                  <a:pt x="328" y="41"/>
                  <a:pt x="329" y="41"/>
                  <a:pt x="329" y="41"/>
                </a:cubicBezTo>
                <a:cubicBezTo>
                  <a:pt x="332" y="40"/>
                  <a:pt x="333" y="42"/>
                  <a:pt x="335" y="40"/>
                </a:cubicBezTo>
                <a:cubicBezTo>
                  <a:pt x="335" y="39"/>
                  <a:pt x="333" y="40"/>
                  <a:pt x="332" y="39"/>
                </a:cubicBezTo>
                <a:close/>
                <a:moveTo>
                  <a:pt x="349" y="67"/>
                </a:moveTo>
                <a:cubicBezTo>
                  <a:pt x="349" y="67"/>
                  <a:pt x="350" y="67"/>
                  <a:pt x="350" y="67"/>
                </a:cubicBezTo>
                <a:cubicBezTo>
                  <a:pt x="349" y="67"/>
                  <a:pt x="349" y="67"/>
                  <a:pt x="349" y="67"/>
                </a:cubicBezTo>
                <a:close/>
                <a:moveTo>
                  <a:pt x="353" y="74"/>
                </a:moveTo>
                <a:cubicBezTo>
                  <a:pt x="352" y="74"/>
                  <a:pt x="354" y="74"/>
                  <a:pt x="353" y="74"/>
                </a:cubicBezTo>
                <a:close/>
                <a:moveTo>
                  <a:pt x="347" y="65"/>
                </a:moveTo>
                <a:cubicBezTo>
                  <a:pt x="348" y="66"/>
                  <a:pt x="348" y="66"/>
                  <a:pt x="348" y="65"/>
                </a:cubicBezTo>
                <a:cubicBezTo>
                  <a:pt x="348" y="65"/>
                  <a:pt x="348" y="65"/>
                  <a:pt x="348" y="65"/>
                </a:cubicBezTo>
                <a:cubicBezTo>
                  <a:pt x="348" y="65"/>
                  <a:pt x="348" y="65"/>
                  <a:pt x="347" y="65"/>
                </a:cubicBezTo>
                <a:close/>
                <a:moveTo>
                  <a:pt x="351" y="74"/>
                </a:moveTo>
                <a:cubicBezTo>
                  <a:pt x="351" y="74"/>
                  <a:pt x="352" y="74"/>
                  <a:pt x="353" y="74"/>
                </a:cubicBezTo>
                <a:cubicBezTo>
                  <a:pt x="352" y="74"/>
                  <a:pt x="352" y="74"/>
                  <a:pt x="351" y="74"/>
                </a:cubicBezTo>
                <a:close/>
                <a:moveTo>
                  <a:pt x="351" y="73"/>
                </a:moveTo>
                <a:cubicBezTo>
                  <a:pt x="351" y="73"/>
                  <a:pt x="351" y="73"/>
                  <a:pt x="352" y="73"/>
                </a:cubicBezTo>
                <a:cubicBezTo>
                  <a:pt x="352" y="73"/>
                  <a:pt x="351" y="73"/>
                  <a:pt x="351" y="73"/>
                </a:cubicBezTo>
                <a:cubicBezTo>
                  <a:pt x="351" y="73"/>
                  <a:pt x="351" y="73"/>
                  <a:pt x="351" y="73"/>
                </a:cubicBezTo>
                <a:close/>
                <a:moveTo>
                  <a:pt x="346" y="66"/>
                </a:moveTo>
                <a:cubicBezTo>
                  <a:pt x="346" y="66"/>
                  <a:pt x="347" y="66"/>
                  <a:pt x="347" y="65"/>
                </a:cubicBezTo>
                <a:cubicBezTo>
                  <a:pt x="347" y="65"/>
                  <a:pt x="346" y="65"/>
                  <a:pt x="346" y="66"/>
                </a:cubicBezTo>
                <a:close/>
                <a:moveTo>
                  <a:pt x="340" y="53"/>
                </a:moveTo>
                <a:cubicBezTo>
                  <a:pt x="340" y="53"/>
                  <a:pt x="340" y="53"/>
                  <a:pt x="340" y="53"/>
                </a:cubicBezTo>
                <a:close/>
                <a:moveTo>
                  <a:pt x="331" y="35"/>
                </a:moveTo>
                <a:cubicBezTo>
                  <a:pt x="331" y="35"/>
                  <a:pt x="330" y="35"/>
                  <a:pt x="331" y="35"/>
                </a:cubicBezTo>
                <a:close/>
                <a:moveTo>
                  <a:pt x="352" y="75"/>
                </a:moveTo>
                <a:cubicBezTo>
                  <a:pt x="352" y="76"/>
                  <a:pt x="352" y="75"/>
                  <a:pt x="352" y="75"/>
                </a:cubicBezTo>
                <a:close/>
                <a:moveTo>
                  <a:pt x="330" y="35"/>
                </a:moveTo>
                <a:cubicBezTo>
                  <a:pt x="330" y="36"/>
                  <a:pt x="331" y="35"/>
                  <a:pt x="330" y="35"/>
                </a:cubicBezTo>
                <a:close/>
                <a:moveTo>
                  <a:pt x="348" y="74"/>
                </a:moveTo>
                <a:cubicBezTo>
                  <a:pt x="349" y="75"/>
                  <a:pt x="350" y="74"/>
                  <a:pt x="351" y="74"/>
                </a:cubicBezTo>
                <a:cubicBezTo>
                  <a:pt x="351" y="74"/>
                  <a:pt x="351" y="74"/>
                  <a:pt x="351" y="74"/>
                </a:cubicBezTo>
                <a:cubicBezTo>
                  <a:pt x="350" y="74"/>
                  <a:pt x="349" y="74"/>
                  <a:pt x="348" y="74"/>
                </a:cubicBezTo>
                <a:close/>
                <a:moveTo>
                  <a:pt x="337" y="53"/>
                </a:moveTo>
                <a:cubicBezTo>
                  <a:pt x="338" y="53"/>
                  <a:pt x="338" y="53"/>
                  <a:pt x="339" y="53"/>
                </a:cubicBezTo>
                <a:cubicBezTo>
                  <a:pt x="339" y="52"/>
                  <a:pt x="338" y="52"/>
                  <a:pt x="337" y="53"/>
                </a:cubicBezTo>
                <a:close/>
                <a:moveTo>
                  <a:pt x="337" y="50"/>
                </a:moveTo>
                <a:cubicBezTo>
                  <a:pt x="337" y="50"/>
                  <a:pt x="337" y="50"/>
                  <a:pt x="337" y="50"/>
                </a:cubicBezTo>
                <a:close/>
                <a:moveTo>
                  <a:pt x="344" y="65"/>
                </a:moveTo>
                <a:cubicBezTo>
                  <a:pt x="344" y="66"/>
                  <a:pt x="346" y="66"/>
                  <a:pt x="346" y="65"/>
                </a:cubicBezTo>
                <a:cubicBezTo>
                  <a:pt x="345" y="66"/>
                  <a:pt x="345" y="65"/>
                  <a:pt x="344" y="65"/>
                </a:cubicBezTo>
                <a:close/>
                <a:moveTo>
                  <a:pt x="350" y="75"/>
                </a:moveTo>
                <a:cubicBezTo>
                  <a:pt x="350" y="75"/>
                  <a:pt x="350" y="75"/>
                  <a:pt x="350" y="75"/>
                </a:cubicBezTo>
                <a:cubicBezTo>
                  <a:pt x="350" y="75"/>
                  <a:pt x="350" y="75"/>
                  <a:pt x="350" y="75"/>
                </a:cubicBezTo>
                <a:close/>
                <a:moveTo>
                  <a:pt x="328" y="35"/>
                </a:moveTo>
                <a:cubicBezTo>
                  <a:pt x="328" y="36"/>
                  <a:pt x="329" y="35"/>
                  <a:pt x="328" y="35"/>
                </a:cubicBezTo>
                <a:close/>
                <a:moveTo>
                  <a:pt x="343" y="66"/>
                </a:moveTo>
                <a:cubicBezTo>
                  <a:pt x="343" y="67"/>
                  <a:pt x="344" y="66"/>
                  <a:pt x="343" y="66"/>
                </a:cubicBezTo>
                <a:close/>
                <a:moveTo>
                  <a:pt x="333" y="51"/>
                </a:moveTo>
                <a:cubicBezTo>
                  <a:pt x="333" y="51"/>
                  <a:pt x="334" y="51"/>
                  <a:pt x="334" y="50"/>
                </a:cubicBezTo>
                <a:cubicBezTo>
                  <a:pt x="333" y="50"/>
                  <a:pt x="333" y="50"/>
                  <a:pt x="333" y="51"/>
                </a:cubicBezTo>
                <a:close/>
                <a:moveTo>
                  <a:pt x="345" y="72"/>
                </a:moveTo>
                <a:cubicBezTo>
                  <a:pt x="345" y="72"/>
                  <a:pt x="345" y="72"/>
                  <a:pt x="345" y="72"/>
                </a:cubicBezTo>
                <a:cubicBezTo>
                  <a:pt x="345" y="73"/>
                  <a:pt x="346" y="73"/>
                  <a:pt x="346" y="72"/>
                </a:cubicBezTo>
                <a:cubicBezTo>
                  <a:pt x="345" y="72"/>
                  <a:pt x="345" y="72"/>
                  <a:pt x="345" y="72"/>
                </a:cubicBezTo>
                <a:close/>
                <a:moveTo>
                  <a:pt x="344" y="72"/>
                </a:moveTo>
                <a:cubicBezTo>
                  <a:pt x="345" y="72"/>
                  <a:pt x="345" y="72"/>
                  <a:pt x="344" y="72"/>
                </a:cubicBezTo>
                <a:close/>
                <a:moveTo>
                  <a:pt x="326" y="40"/>
                </a:moveTo>
                <a:cubicBezTo>
                  <a:pt x="326" y="41"/>
                  <a:pt x="327" y="41"/>
                  <a:pt x="326" y="40"/>
                </a:cubicBezTo>
                <a:cubicBezTo>
                  <a:pt x="326" y="40"/>
                  <a:pt x="326" y="40"/>
                  <a:pt x="326" y="40"/>
                </a:cubicBezTo>
                <a:close/>
                <a:moveTo>
                  <a:pt x="323" y="38"/>
                </a:moveTo>
                <a:cubicBezTo>
                  <a:pt x="323" y="38"/>
                  <a:pt x="323" y="38"/>
                  <a:pt x="323" y="38"/>
                </a:cubicBezTo>
                <a:cubicBezTo>
                  <a:pt x="322" y="38"/>
                  <a:pt x="321" y="38"/>
                  <a:pt x="320" y="37"/>
                </a:cubicBezTo>
                <a:cubicBezTo>
                  <a:pt x="319" y="38"/>
                  <a:pt x="318" y="38"/>
                  <a:pt x="317" y="39"/>
                </a:cubicBezTo>
                <a:cubicBezTo>
                  <a:pt x="319" y="40"/>
                  <a:pt x="322" y="39"/>
                  <a:pt x="324" y="39"/>
                </a:cubicBezTo>
                <a:cubicBezTo>
                  <a:pt x="324" y="38"/>
                  <a:pt x="324" y="38"/>
                  <a:pt x="324" y="38"/>
                </a:cubicBezTo>
                <a:cubicBezTo>
                  <a:pt x="324" y="38"/>
                  <a:pt x="323" y="38"/>
                  <a:pt x="323" y="38"/>
                </a:cubicBezTo>
                <a:close/>
                <a:moveTo>
                  <a:pt x="328" y="51"/>
                </a:moveTo>
                <a:cubicBezTo>
                  <a:pt x="328" y="51"/>
                  <a:pt x="328" y="51"/>
                  <a:pt x="328" y="51"/>
                </a:cubicBezTo>
                <a:cubicBezTo>
                  <a:pt x="329" y="52"/>
                  <a:pt x="330" y="51"/>
                  <a:pt x="331" y="51"/>
                </a:cubicBezTo>
                <a:cubicBezTo>
                  <a:pt x="330" y="50"/>
                  <a:pt x="329" y="51"/>
                  <a:pt x="328" y="51"/>
                </a:cubicBezTo>
                <a:close/>
                <a:moveTo>
                  <a:pt x="324" y="40"/>
                </a:moveTo>
                <a:cubicBezTo>
                  <a:pt x="323" y="40"/>
                  <a:pt x="322" y="41"/>
                  <a:pt x="321" y="39"/>
                </a:cubicBezTo>
                <a:cubicBezTo>
                  <a:pt x="320" y="40"/>
                  <a:pt x="320" y="39"/>
                  <a:pt x="319" y="40"/>
                </a:cubicBezTo>
                <a:cubicBezTo>
                  <a:pt x="319" y="40"/>
                  <a:pt x="318" y="41"/>
                  <a:pt x="319" y="42"/>
                </a:cubicBezTo>
                <a:cubicBezTo>
                  <a:pt x="320" y="41"/>
                  <a:pt x="320" y="41"/>
                  <a:pt x="320" y="41"/>
                </a:cubicBezTo>
                <a:cubicBezTo>
                  <a:pt x="321" y="41"/>
                  <a:pt x="321" y="42"/>
                  <a:pt x="322" y="41"/>
                </a:cubicBezTo>
                <a:cubicBezTo>
                  <a:pt x="322" y="41"/>
                  <a:pt x="322" y="41"/>
                  <a:pt x="323" y="41"/>
                </a:cubicBezTo>
                <a:cubicBezTo>
                  <a:pt x="323" y="41"/>
                  <a:pt x="324" y="41"/>
                  <a:pt x="324" y="41"/>
                </a:cubicBezTo>
                <a:cubicBezTo>
                  <a:pt x="325" y="41"/>
                  <a:pt x="324" y="41"/>
                  <a:pt x="324" y="40"/>
                </a:cubicBezTo>
                <a:close/>
                <a:moveTo>
                  <a:pt x="445" y="269"/>
                </a:moveTo>
                <a:cubicBezTo>
                  <a:pt x="445" y="269"/>
                  <a:pt x="445" y="269"/>
                  <a:pt x="445" y="270"/>
                </a:cubicBezTo>
                <a:cubicBezTo>
                  <a:pt x="446" y="269"/>
                  <a:pt x="446" y="269"/>
                  <a:pt x="446" y="269"/>
                </a:cubicBezTo>
                <a:cubicBezTo>
                  <a:pt x="446" y="268"/>
                  <a:pt x="445" y="268"/>
                  <a:pt x="445" y="269"/>
                </a:cubicBezTo>
                <a:close/>
                <a:moveTo>
                  <a:pt x="327" y="49"/>
                </a:moveTo>
                <a:cubicBezTo>
                  <a:pt x="328" y="49"/>
                  <a:pt x="328" y="50"/>
                  <a:pt x="328" y="49"/>
                </a:cubicBezTo>
                <a:cubicBezTo>
                  <a:pt x="328" y="49"/>
                  <a:pt x="328" y="49"/>
                  <a:pt x="328" y="49"/>
                </a:cubicBezTo>
                <a:cubicBezTo>
                  <a:pt x="328" y="49"/>
                  <a:pt x="327" y="48"/>
                  <a:pt x="327" y="49"/>
                </a:cubicBezTo>
                <a:close/>
                <a:moveTo>
                  <a:pt x="334" y="66"/>
                </a:moveTo>
                <a:cubicBezTo>
                  <a:pt x="335" y="66"/>
                  <a:pt x="335" y="66"/>
                  <a:pt x="336" y="66"/>
                </a:cubicBezTo>
                <a:cubicBezTo>
                  <a:pt x="336" y="66"/>
                  <a:pt x="334" y="65"/>
                  <a:pt x="334" y="66"/>
                </a:cubicBezTo>
                <a:close/>
                <a:moveTo>
                  <a:pt x="326" y="50"/>
                </a:moveTo>
                <a:cubicBezTo>
                  <a:pt x="326" y="51"/>
                  <a:pt x="327" y="50"/>
                  <a:pt x="326" y="50"/>
                </a:cubicBezTo>
                <a:close/>
                <a:moveTo>
                  <a:pt x="326" y="51"/>
                </a:moveTo>
                <a:cubicBezTo>
                  <a:pt x="326" y="52"/>
                  <a:pt x="326" y="52"/>
                  <a:pt x="327" y="51"/>
                </a:cubicBezTo>
                <a:cubicBezTo>
                  <a:pt x="326" y="51"/>
                  <a:pt x="326" y="51"/>
                  <a:pt x="326" y="51"/>
                </a:cubicBezTo>
                <a:cubicBezTo>
                  <a:pt x="326" y="51"/>
                  <a:pt x="326" y="51"/>
                  <a:pt x="326" y="51"/>
                </a:cubicBezTo>
                <a:close/>
                <a:moveTo>
                  <a:pt x="334" y="66"/>
                </a:moveTo>
                <a:cubicBezTo>
                  <a:pt x="334" y="66"/>
                  <a:pt x="334" y="66"/>
                  <a:pt x="334" y="66"/>
                </a:cubicBezTo>
                <a:close/>
                <a:moveTo>
                  <a:pt x="333" y="67"/>
                </a:moveTo>
                <a:cubicBezTo>
                  <a:pt x="333" y="67"/>
                  <a:pt x="334" y="67"/>
                  <a:pt x="334" y="67"/>
                </a:cubicBezTo>
                <a:cubicBezTo>
                  <a:pt x="334" y="67"/>
                  <a:pt x="334" y="67"/>
                  <a:pt x="334" y="67"/>
                </a:cubicBezTo>
                <a:cubicBezTo>
                  <a:pt x="333" y="67"/>
                  <a:pt x="333" y="66"/>
                  <a:pt x="333" y="67"/>
                </a:cubicBezTo>
                <a:close/>
                <a:moveTo>
                  <a:pt x="326" y="53"/>
                </a:moveTo>
                <a:cubicBezTo>
                  <a:pt x="326" y="53"/>
                  <a:pt x="327" y="53"/>
                  <a:pt x="327" y="53"/>
                </a:cubicBezTo>
                <a:cubicBezTo>
                  <a:pt x="326" y="53"/>
                  <a:pt x="326" y="53"/>
                  <a:pt x="326" y="53"/>
                </a:cubicBezTo>
                <a:close/>
                <a:moveTo>
                  <a:pt x="333" y="66"/>
                </a:moveTo>
                <a:cubicBezTo>
                  <a:pt x="333" y="67"/>
                  <a:pt x="334" y="66"/>
                  <a:pt x="333" y="66"/>
                </a:cubicBezTo>
                <a:close/>
                <a:moveTo>
                  <a:pt x="331" y="66"/>
                </a:moveTo>
                <a:cubicBezTo>
                  <a:pt x="331" y="66"/>
                  <a:pt x="331" y="67"/>
                  <a:pt x="331" y="66"/>
                </a:cubicBezTo>
                <a:cubicBezTo>
                  <a:pt x="331" y="66"/>
                  <a:pt x="331" y="66"/>
                  <a:pt x="331" y="66"/>
                </a:cubicBezTo>
                <a:close/>
                <a:moveTo>
                  <a:pt x="323" y="51"/>
                </a:moveTo>
                <a:cubicBezTo>
                  <a:pt x="321" y="51"/>
                  <a:pt x="319" y="53"/>
                  <a:pt x="317" y="52"/>
                </a:cubicBezTo>
                <a:cubicBezTo>
                  <a:pt x="317" y="52"/>
                  <a:pt x="316" y="52"/>
                  <a:pt x="316" y="52"/>
                </a:cubicBezTo>
                <a:cubicBezTo>
                  <a:pt x="316" y="53"/>
                  <a:pt x="317" y="53"/>
                  <a:pt x="318" y="53"/>
                </a:cubicBezTo>
                <a:cubicBezTo>
                  <a:pt x="319" y="53"/>
                  <a:pt x="320" y="53"/>
                  <a:pt x="321" y="53"/>
                </a:cubicBezTo>
                <a:cubicBezTo>
                  <a:pt x="322" y="52"/>
                  <a:pt x="323" y="53"/>
                  <a:pt x="323" y="52"/>
                </a:cubicBezTo>
                <a:cubicBezTo>
                  <a:pt x="323" y="52"/>
                  <a:pt x="323" y="51"/>
                  <a:pt x="323" y="51"/>
                </a:cubicBezTo>
                <a:close/>
                <a:moveTo>
                  <a:pt x="321" y="50"/>
                </a:moveTo>
                <a:cubicBezTo>
                  <a:pt x="321" y="50"/>
                  <a:pt x="322" y="50"/>
                  <a:pt x="322" y="50"/>
                </a:cubicBezTo>
                <a:cubicBezTo>
                  <a:pt x="322" y="49"/>
                  <a:pt x="321" y="49"/>
                  <a:pt x="321" y="50"/>
                </a:cubicBezTo>
                <a:close/>
                <a:moveTo>
                  <a:pt x="315" y="39"/>
                </a:moveTo>
                <a:cubicBezTo>
                  <a:pt x="315" y="40"/>
                  <a:pt x="316" y="40"/>
                  <a:pt x="316" y="39"/>
                </a:cubicBezTo>
                <a:cubicBezTo>
                  <a:pt x="316" y="39"/>
                  <a:pt x="315" y="38"/>
                  <a:pt x="315" y="39"/>
                </a:cubicBezTo>
                <a:close/>
                <a:moveTo>
                  <a:pt x="323" y="53"/>
                </a:moveTo>
                <a:cubicBezTo>
                  <a:pt x="323" y="54"/>
                  <a:pt x="324" y="54"/>
                  <a:pt x="324" y="54"/>
                </a:cubicBezTo>
                <a:cubicBezTo>
                  <a:pt x="324" y="53"/>
                  <a:pt x="323" y="53"/>
                  <a:pt x="323" y="53"/>
                </a:cubicBezTo>
                <a:close/>
                <a:moveTo>
                  <a:pt x="328" y="67"/>
                </a:moveTo>
                <a:cubicBezTo>
                  <a:pt x="329" y="67"/>
                  <a:pt x="329" y="67"/>
                  <a:pt x="330" y="66"/>
                </a:cubicBezTo>
                <a:cubicBezTo>
                  <a:pt x="330" y="66"/>
                  <a:pt x="330" y="66"/>
                  <a:pt x="330" y="66"/>
                </a:cubicBezTo>
                <a:cubicBezTo>
                  <a:pt x="329" y="66"/>
                  <a:pt x="329" y="66"/>
                  <a:pt x="328" y="67"/>
                </a:cubicBezTo>
                <a:close/>
                <a:moveTo>
                  <a:pt x="318" y="50"/>
                </a:moveTo>
                <a:cubicBezTo>
                  <a:pt x="319" y="49"/>
                  <a:pt x="319" y="50"/>
                  <a:pt x="320" y="50"/>
                </a:cubicBezTo>
                <a:cubicBezTo>
                  <a:pt x="320" y="50"/>
                  <a:pt x="320" y="49"/>
                  <a:pt x="320" y="49"/>
                </a:cubicBezTo>
                <a:cubicBezTo>
                  <a:pt x="319" y="49"/>
                  <a:pt x="318" y="49"/>
                  <a:pt x="318" y="50"/>
                </a:cubicBezTo>
                <a:close/>
                <a:moveTo>
                  <a:pt x="319" y="54"/>
                </a:moveTo>
                <a:cubicBezTo>
                  <a:pt x="320" y="54"/>
                  <a:pt x="321" y="55"/>
                  <a:pt x="322" y="54"/>
                </a:cubicBezTo>
                <a:cubicBezTo>
                  <a:pt x="321" y="54"/>
                  <a:pt x="320" y="53"/>
                  <a:pt x="319" y="54"/>
                </a:cubicBezTo>
                <a:close/>
                <a:moveTo>
                  <a:pt x="317" y="50"/>
                </a:moveTo>
                <a:cubicBezTo>
                  <a:pt x="317" y="50"/>
                  <a:pt x="318" y="50"/>
                  <a:pt x="317" y="49"/>
                </a:cubicBezTo>
                <a:cubicBezTo>
                  <a:pt x="317" y="49"/>
                  <a:pt x="317" y="50"/>
                  <a:pt x="317" y="50"/>
                </a:cubicBezTo>
                <a:close/>
                <a:moveTo>
                  <a:pt x="326" y="67"/>
                </a:moveTo>
                <a:cubicBezTo>
                  <a:pt x="326" y="66"/>
                  <a:pt x="325" y="66"/>
                  <a:pt x="324" y="67"/>
                </a:cubicBezTo>
                <a:cubicBezTo>
                  <a:pt x="324" y="67"/>
                  <a:pt x="325" y="67"/>
                  <a:pt x="325" y="67"/>
                </a:cubicBezTo>
                <a:cubicBezTo>
                  <a:pt x="325" y="67"/>
                  <a:pt x="325" y="67"/>
                  <a:pt x="326" y="67"/>
                </a:cubicBezTo>
                <a:close/>
                <a:moveTo>
                  <a:pt x="312" y="50"/>
                </a:moveTo>
                <a:cubicBezTo>
                  <a:pt x="313" y="50"/>
                  <a:pt x="315" y="51"/>
                  <a:pt x="316" y="49"/>
                </a:cubicBezTo>
                <a:cubicBezTo>
                  <a:pt x="315" y="49"/>
                  <a:pt x="314" y="50"/>
                  <a:pt x="312" y="50"/>
                </a:cubicBezTo>
                <a:close/>
                <a:moveTo>
                  <a:pt x="324" y="68"/>
                </a:moveTo>
                <a:cubicBezTo>
                  <a:pt x="325" y="68"/>
                  <a:pt x="325" y="68"/>
                  <a:pt x="325" y="67"/>
                </a:cubicBezTo>
                <a:cubicBezTo>
                  <a:pt x="324" y="67"/>
                  <a:pt x="324" y="68"/>
                  <a:pt x="324" y="68"/>
                </a:cubicBezTo>
                <a:close/>
                <a:moveTo>
                  <a:pt x="313" y="52"/>
                </a:moveTo>
                <a:cubicBezTo>
                  <a:pt x="314" y="53"/>
                  <a:pt x="315" y="53"/>
                  <a:pt x="316" y="52"/>
                </a:cubicBezTo>
                <a:cubicBezTo>
                  <a:pt x="315" y="52"/>
                  <a:pt x="314" y="52"/>
                  <a:pt x="313" y="52"/>
                </a:cubicBezTo>
                <a:close/>
                <a:moveTo>
                  <a:pt x="316" y="54"/>
                </a:moveTo>
                <a:cubicBezTo>
                  <a:pt x="316" y="54"/>
                  <a:pt x="316" y="54"/>
                  <a:pt x="315" y="54"/>
                </a:cubicBezTo>
                <a:cubicBezTo>
                  <a:pt x="316" y="54"/>
                  <a:pt x="315" y="54"/>
                  <a:pt x="316" y="54"/>
                </a:cubicBezTo>
                <a:close/>
                <a:moveTo>
                  <a:pt x="314" y="54"/>
                </a:moveTo>
                <a:cubicBezTo>
                  <a:pt x="314" y="55"/>
                  <a:pt x="315" y="55"/>
                  <a:pt x="315" y="54"/>
                </a:cubicBezTo>
                <a:cubicBezTo>
                  <a:pt x="314" y="54"/>
                  <a:pt x="314" y="54"/>
                  <a:pt x="314" y="54"/>
                </a:cubicBezTo>
                <a:close/>
                <a:moveTo>
                  <a:pt x="321" y="67"/>
                </a:moveTo>
                <a:cubicBezTo>
                  <a:pt x="321" y="67"/>
                  <a:pt x="321" y="67"/>
                  <a:pt x="321" y="67"/>
                </a:cubicBezTo>
                <a:close/>
                <a:moveTo>
                  <a:pt x="310" y="50"/>
                </a:moveTo>
                <a:cubicBezTo>
                  <a:pt x="310" y="51"/>
                  <a:pt x="311" y="50"/>
                  <a:pt x="311" y="50"/>
                </a:cubicBezTo>
                <a:cubicBezTo>
                  <a:pt x="311" y="50"/>
                  <a:pt x="311" y="50"/>
                  <a:pt x="311" y="50"/>
                </a:cubicBezTo>
                <a:cubicBezTo>
                  <a:pt x="311" y="50"/>
                  <a:pt x="311" y="50"/>
                  <a:pt x="310" y="50"/>
                </a:cubicBezTo>
                <a:close/>
                <a:moveTo>
                  <a:pt x="312" y="52"/>
                </a:moveTo>
                <a:cubicBezTo>
                  <a:pt x="312" y="52"/>
                  <a:pt x="312" y="52"/>
                  <a:pt x="312" y="52"/>
                </a:cubicBezTo>
                <a:close/>
                <a:moveTo>
                  <a:pt x="312" y="52"/>
                </a:moveTo>
                <a:cubicBezTo>
                  <a:pt x="312" y="52"/>
                  <a:pt x="311" y="53"/>
                  <a:pt x="312" y="52"/>
                </a:cubicBezTo>
                <a:close/>
                <a:moveTo>
                  <a:pt x="320" y="68"/>
                </a:moveTo>
                <a:cubicBezTo>
                  <a:pt x="320" y="68"/>
                  <a:pt x="320" y="68"/>
                  <a:pt x="320" y="68"/>
                </a:cubicBezTo>
                <a:cubicBezTo>
                  <a:pt x="320" y="68"/>
                  <a:pt x="321" y="68"/>
                  <a:pt x="320" y="67"/>
                </a:cubicBezTo>
                <a:cubicBezTo>
                  <a:pt x="320" y="68"/>
                  <a:pt x="320" y="68"/>
                  <a:pt x="320" y="68"/>
                </a:cubicBezTo>
                <a:close/>
                <a:moveTo>
                  <a:pt x="318" y="67"/>
                </a:moveTo>
                <a:cubicBezTo>
                  <a:pt x="319" y="68"/>
                  <a:pt x="318" y="68"/>
                  <a:pt x="319" y="68"/>
                </a:cubicBezTo>
                <a:cubicBezTo>
                  <a:pt x="319" y="68"/>
                  <a:pt x="320" y="68"/>
                  <a:pt x="319" y="67"/>
                </a:cubicBezTo>
                <a:cubicBezTo>
                  <a:pt x="319" y="67"/>
                  <a:pt x="319" y="67"/>
                  <a:pt x="318" y="67"/>
                </a:cubicBezTo>
                <a:close/>
                <a:moveTo>
                  <a:pt x="310" y="50"/>
                </a:moveTo>
                <a:cubicBezTo>
                  <a:pt x="310" y="51"/>
                  <a:pt x="310" y="50"/>
                  <a:pt x="310" y="50"/>
                </a:cubicBezTo>
                <a:cubicBezTo>
                  <a:pt x="310" y="50"/>
                  <a:pt x="310" y="50"/>
                  <a:pt x="310" y="50"/>
                </a:cubicBezTo>
                <a:close/>
                <a:moveTo>
                  <a:pt x="310" y="52"/>
                </a:moveTo>
                <a:cubicBezTo>
                  <a:pt x="310" y="53"/>
                  <a:pt x="310" y="53"/>
                  <a:pt x="310" y="53"/>
                </a:cubicBezTo>
                <a:cubicBezTo>
                  <a:pt x="310" y="52"/>
                  <a:pt x="310" y="52"/>
                  <a:pt x="310" y="52"/>
                </a:cubicBezTo>
                <a:close/>
                <a:moveTo>
                  <a:pt x="308" y="50"/>
                </a:moveTo>
                <a:cubicBezTo>
                  <a:pt x="308" y="51"/>
                  <a:pt x="309" y="51"/>
                  <a:pt x="309" y="50"/>
                </a:cubicBezTo>
                <a:cubicBezTo>
                  <a:pt x="308" y="50"/>
                  <a:pt x="308" y="50"/>
                  <a:pt x="308" y="50"/>
                </a:cubicBezTo>
                <a:close/>
                <a:moveTo>
                  <a:pt x="299" y="38"/>
                </a:moveTo>
                <a:cubicBezTo>
                  <a:pt x="300" y="38"/>
                  <a:pt x="300" y="38"/>
                  <a:pt x="300" y="39"/>
                </a:cubicBezTo>
                <a:cubicBezTo>
                  <a:pt x="301" y="38"/>
                  <a:pt x="301" y="38"/>
                  <a:pt x="301" y="38"/>
                </a:cubicBezTo>
                <a:cubicBezTo>
                  <a:pt x="301" y="37"/>
                  <a:pt x="299" y="37"/>
                  <a:pt x="299" y="38"/>
                </a:cubicBezTo>
                <a:close/>
                <a:moveTo>
                  <a:pt x="305" y="51"/>
                </a:moveTo>
                <a:cubicBezTo>
                  <a:pt x="306" y="51"/>
                  <a:pt x="306" y="51"/>
                  <a:pt x="307" y="50"/>
                </a:cubicBezTo>
                <a:cubicBezTo>
                  <a:pt x="307" y="50"/>
                  <a:pt x="307" y="50"/>
                  <a:pt x="307" y="50"/>
                </a:cubicBezTo>
                <a:cubicBezTo>
                  <a:pt x="306" y="50"/>
                  <a:pt x="305" y="50"/>
                  <a:pt x="305" y="51"/>
                </a:cubicBezTo>
                <a:close/>
                <a:moveTo>
                  <a:pt x="307" y="53"/>
                </a:moveTo>
                <a:cubicBezTo>
                  <a:pt x="307" y="53"/>
                  <a:pt x="308" y="53"/>
                  <a:pt x="308" y="54"/>
                </a:cubicBezTo>
                <a:cubicBezTo>
                  <a:pt x="308" y="53"/>
                  <a:pt x="308" y="53"/>
                  <a:pt x="308" y="53"/>
                </a:cubicBezTo>
                <a:cubicBezTo>
                  <a:pt x="308" y="53"/>
                  <a:pt x="308" y="53"/>
                  <a:pt x="307" y="53"/>
                </a:cubicBezTo>
                <a:close/>
                <a:moveTo>
                  <a:pt x="306" y="53"/>
                </a:moveTo>
                <a:cubicBezTo>
                  <a:pt x="306" y="53"/>
                  <a:pt x="306" y="53"/>
                  <a:pt x="306" y="54"/>
                </a:cubicBezTo>
                <a:cubicBezTo>
                  <a:pt x="307" y="53"/>
                  <a:pt x="307" y="54"/>
                  <a:pt x="307" y="53"/>
                </a:cubicBezTo>
                <a:cubicBezTo>
                  <a:pt x="307" y="53"/>
                  <a:pt x="307" y="53"/>
                  <a:pt x="306" y="53"/>
                </a:cubicBezTo>
                <a:close/>
                <a:moveTo>
                  <a:pt x="313" y="68"/>
                </a:moveTo>
                <a:cubicBezTo>
                  <a:pt x="314" y="69"/>
                  <a:pt x="314" y="69"/>
                  <a:pt x="314" y="69"/>
                </a:cubicBezTo>
                <a:cubicBezTo>
                  <a:pt x="314" y="68"/>
                  <a:pt x="314" y="68"/>
                  <a:pt x="314" y="68"/>
                </a:cubicBezTo>
                <a:cubicBezTo>
                  <a:pt x="314" y="68"/>
                  <a:pt x="314" y="68"/>
                  <a:pt x="313" y="68"/>
                </a:cubicBezTo>
                <a:close/>
                <a:moveTo>
                  <a:pt x="302" y="51"/>
                </a:moveTo>
                <a:cubicBezTo>
                  <a:pt x="302" y="51"/>
                  <a:pt x="304" y="51"/>
                  <a:pt x="304" y="50"/>
                </a:cubicBezTo>
                <a:cubicBezTo>
                  <a:pt x="303" y="50"/>
                  <a:pt x="302" y="50"/>
                  <a:pt x="302" y="51"/>
                </a:cubicBezTo>
                <a:close/>
                <a:moveTo>
                  <a:pt x="305" y="53"/>
                </a:moveTo>
                <a:cubicBezTo>
                  <a:pt x="305" y="53"/>
                  <a:pt x="306" y="53"/>
                  <a:pt x="305" y="53"/>
                </a:cubicBezTo>
                <a:close/>
                <a:moveTo>
                  <a:pt x="303" y="53"/>
                </a:moveTo>
                <a:cubicBezTo>
                  <a:pt x="303" y="53"/>
                  <a:pt x="304" y="53"/>
                  <a:pt x="304" y="53"/>
                </a:cubicBezTo>
                <a:cubicBezTo>
                  <a:pt x="304" y="53"/>
                  <a:pt x="303" y="52"/>
                  <a:pt x="303" y="53"/>
                </a:cubicBezTo>
                <a:close/>
                <a:moveTo>
                  <a:pt x="304" y="53"/>
                </a:moveTo>
                <a:cubicBezTo>
                  <a:pt x="304" y="54"/>
                  <a:pt x="305" y="54"/>
                  <a:pt x="304" y="53"/>
                </a:cubicBezTo>
                <a:close/>
                <a:moveTo>
                  <a:pt x="300" y="56"/>
                </a:moveTo>
                <a:cubicBezTo>
                  <a:pt x="301" y="55"/>
                  <a:pt x="302" y="56"/>
                  <a:pt x="302" y="55"/>
                </a:cubicBezTo>
                <a:cubicBezTo>
                  <a:pt x="301" y="55"/>
                  <a:pt x="300" y="54"/>
                  <a:pt x="300" y="56"/>
                </a:cubicBezTo>
                <a:close/>
                <a:moveTo>
                  <a:pt x="293" y="39"/>
                </a:moveTo>
                <a:cubicBezTo>
                  <a:pt x="293" y="38"/>
                  <a:pt x="293" y="38"/>
                  <a:pt x="293" y="38"/>
                </a:cubicBezTo>
                <a:cubicBezTo>
                  <a:pt x="293" y="38"/>
                  <a:pt x="293" y="39"/>
                  <a:pt x="293" y="39"/>
                </a:cubicBezTo>
                <a:close/>
                <a:moveTo>
                  <a:pt x="300" y="54"/>
                </a:moveTo>
                <a:cubicBezTo>
                  <a:pt x="300" y="54"/>
                  <a:pt x="300" y="53"/>
                  <a:pt x="299" y="53"/>
                </a:cubicBezTo>
                <a:cubicBezTo>
                  <a:pt x="300" y="54"/>
                  <a:pt x="300" y="54"/>
                  <a:pt x="300" y="54"/>
                </a:cubicBezTo>
                <a:close/>
                <a:moveTo>
                  <a:pt x="299" y="53"/>
                </a:moveTo>
                <a:cubicBezTo>
                  <a:pt x="299" y="53"/>
                  <a:pt x="299" y="54"/>
                  <a:pt x="299" y="53"/>
                </a:cubicBezTo>
                <a:close/>
                <a:moveTo>
                  <a:pt x="290" y="38"/>
                </a:moveTo>
                <a:cubicBezTo>
                  <a:pt x="290" y="39"/>
                  <a:pt x="290" y="39"/>
                  <a:pt x="290" y="39"/>
                </a:cubicBezTo>
                <a:cubicBezTo>
                  <a:pt x="290" y="39"/>
                  <a:pt x="291" y="39"/>
                  <a:pt x="291" y="39"/>
                </a:cubicBezTo>
                <a:cubicBezTo>
                  <a:pt x="291" y="39"/>
                  <a:pt x="291" y="38"/>
                  <a:pt x="291" y="38"/>
                </a:cubicBezTo>
                <a:cubicBezTo>
                  <a:pt x="290" y="38"/>
                  <a:pt x="290" y="38"/>
                  <a:pt x="290" y="38"/>
                </a:cubicBezTo>
                <a:close/>
                <a:moveTo>
                  <a:pt x="295" y="51"/>
                </a:moveTo>
                <a:cubicBezTo>
                  <a:pt x="295" y="51"/>
                  <a:pt x="296" y="51"/>
                  <a:pt x="296" y="51"/>
                </a:cubicBezTo>
                <a:cubicBezTo>
                  <a:pt x="295" y="51"/>
                  <a:pt x="295" y="51"/>
                  <a:pt x="295" y="51"/>
                </a:cubicBezTo>
                <a:close/>
                <a:moveTo>
                  <a:pt x="295" y="51"/>
                </a:moveTo>
                <a:cubicBezTo>
                  <a:pt x="294" y="51"/>
                  <a:pt x="293" y="51"/>
                  <a:pt x="293" y="51"/>
                </a:cubicBezTo>
                <a:cubicBezTo>
                  <a:pt x="294" y="51"/>
                  <a:pt x="294" y="52"/>
                  <a:pt x="295" y="51"/>
                </a:cubicBezTo>
                <a:close/>
                <a:moveTo>
                  <a:pt x="294" y="53"/>
                </a:moveTo>
                <a:cubicBezTo>
                  <a:pt x="292" y="53"/>
                  <a:pt x="289" y="54"/>
                  <a:pt x="287" y="53"/>
                </a:cubicBezTo>
                <a:cubicBezTo>
                  <a:pt x="287" y="53"/>
                  <a:pt x="287" y="54"/>
                  <a:pt x="287" y="54"/>
                </a:cubicBezTo>
                <a:cubicBezTo>
                  <a:pt x="285" y="53"/>
                  <a:pt x="283" y="54"/>
                  <a:pt x="281" y="53"/>
                </a:cubicBezTo>
                <a:cubicBezTo>
                  <a:pt x="281" y="53"/>
                  <a:pt x="281" y="53"/>
                  <a:pt x="280" y="54"/>
                </a:cubicBezTo>
                <a:cubicBezTo>
                  <a:pt x="281" y="54"/>
                  <a:pt x="281" y="54"/>
                  <a:pt x="280" y="55"/>
                </a:cubicBezTo>
                <a:cubicBezTo>
                  <a:pt x="281" y="54"/>
                  <a:pt x="282" y="54"/>
                  <a:pt x="283" y="54"/>
                </a:cubicBezTo>
                <a:cubicBezTo>
                  <a:pt x="283" y="55"/>
                  <a:pt x="283" y="55"/>
                  <a:pt x="283" y="55"/>
                </a:cubicBezTo>
                <a:cubicBezTo>
                  <a:pt x="284" y="55"/>
                  <a:pt x="284" y="55"/>
                  <a:pt x="285" y="55"/>
                </a:cubicBezTo>
                <a:cubicBezTo>
                  <a:pt x="285" y="54"/>
                  <a:pt x="285" y="54"/>
                  <a:pt x="286" y="54"/>
                </a:cubicBezTo>
                <a:cubicBezTo>
                  <a:pt x="286" y="54"/>
                  <a:pt x="286" y="55"/>
                  <a:pt x="286" y="55"/>
                </a:cubicBezTo>
                <a:cubicBezTo>
                  <a:pt x="288" y="54"/>
                  <a:pt x="290" y="55"/>
                  <a:pt x="293" y="54"/>
                </a:cubicBezTo>
                <a:cubicBezTo>
                  <a:pt x="293" y="54"/>
                  <a:pt x="293" y="54"/>
                  <a:pt x="294" y="55"/>
                </a:cubicBezTo>
                <a:cubicBezTo>
                  <a:pt x="295" y="54"/>
                  <a:pt x="295" y="55"/>
                  <a:pt x="296" y="54"/>
                </a:cubicBezTo>
                <a:cubicBezTo>
                  <a:pt x="296" y="54"/>
                  <a:pt x="296" y="54"/>
                  <a:pt x="296" y="54"/>
                </a:cubicBezTo>
                <a:cubicBezTo>
                  <a:pt x="295" y="53"/>
                  <a:pt x="294" y="54"/>
                  <a:pt x="294" y="53"/>
                </a:cubicBezTo>
                <a:close/>
                <a:moveTo>
                  <a:pt x="284" y="54"/>
                </a:moveTo>
                <a:cubicBezTo>
                  <a:pt x="284" y="54"/>
                  <a:pt x="284" y="54"/>
                  <a:pt x="284" y="54"/>
                </a:cubicBezTo>
                <a:close/>
                <a:moveTo>
                  <a:pt x="284" y="54"/>
                </a:moveTo>
                <a:cubicBezTo>
                  <a:pt x="284" y="54"/>
                  <a:pt x="284" y="54"/>
                  <a:pt x="284" y="54"/>
                </a:cubicBezTo>
                <a:cubicBezTo>
                  <a:pt x="284" y="54"/>
                  <a:pt x="284" y="54"/>
                  <a:pt x="284" y="54"/>
                </a:cubicBezTo>
                <a:close/>
                <a:moveTo>
                  <a:pt x="295" y="53"/>
                </a:moveTo>
                <a:cubicBezTo>
                  <a:pt x="295" y="53"/>
                  <a:pt x="295" y="53"/>
                  <a:pt x="295" y="53"/>
                </a:cubicBezTo>
                <a:cubicBezTo>
                  <a:pt x="295" y="53"/>
                  <a:pt x="295" y="53"/>
                  <a:pt x="295" y="53"/>
                </a:cubicBezTo>
                <a:cubicBezTo>
                  <a:pt x="295" y="53"/>
                  <a:pt x="295" y="53"/>
                  <a:pt x="295" y="53"/>
                </a:cubicBezTo>
                <a:close/>
                <a:moveTo>
                  <a:pt x="295" y="55"/>
                </a:moveTo>
                <a:cubicBezTo>
                  <a:pt x="295" y="56"/>
                  <a:pt x="296" y="55"/>
                  <a:pt x="295" y="55"/>
                </a:cubicBezTo>
                <a:close/>
                <a:moveTo>
                  <a:pt x="292" y="52"/>
                </a:moveTo>
                <a:cubicBezTo>
                  <a:pt x="292" y="51"/>
                  <a:pt x="293" y="52"/>
                  <a:pt x="293" y="51"/>
                </a:cubicBezTo>
                <a:cubicBezTo>
                  <a:pt x="293" y="51"/>
                  <a:pt x="292" y="51"/>
                  <a:pt x="292" y="52"/>
                </a:cubicBezTo>
                <a:close/>
                <a:moveTo>
                  <a:pt x="283" y="39"/>
                </a:moveTo>
                <a:cubicBezTo>
                  <a:pt x="284" y="40"/>
                  <a:pt x="284" y="40"/>
                  <a:pt x="285" y="39"/>
                </a:cubicBezTo>
                <a:cubicBezTo>
                  <a:pt x="285" y="39"/>
                  <a:pt x="285" y="39"/>
                  <a:pt x="285" y="39"/>
                </a:cubicBezTo>
                <a:cubicBezTo>
                  <a:pt x="284" y="39"/>
                  <a:pt x="284" y="39"/>
                  <a:pt x="283" y="39"/>
                </a:cubicBezTo>
                <a:close/>
                <a:moveTo>
                  <a:pt x="291" y="56"/>
                </a:moveTo>
                <a:cubicBezTo>
                  <a:pt x="291" y="57"/>
                  <a:pt x="292" y="56"/>
                  <a:pt x="292" y="57"/>
                </a:cubicBezTo>
                <a:cubicBezTo>
                  <a:pt x="293" y="56"/>
                  <a:pt x="293" y="56"/>
                  <a:pt x="293" y="56"/>
                </a:cubicBezTo>
                <a:cubicBezTo>
                  <a:pt x="293" y="56"/>
                  <a:pt x="293" y="56"/>
                  <a:pt x="293" y="55"/>
                </a:cubicBezTo>
                <a:cubicBezTo>
                  <a:pt x="292" y="55"/>
                  <a:pt x="292" y="56"/>
                  <a:pt x="291" y="56"/>
                </a:cubicBezTo>
                <a:close/>
                <a:moveTo>
                  <a:pt x="288" y="52"/>
                </a:moveTo>
                <a:cubicBezTo>
                  <a:pt x="288" y="52"/>
                  <a:pt x="289" y="52"/>
                  <a:pt x="289" y="51"/>
                </a:cubicBezTo>
                <a:cubicBezTo>
                  <a:pt x="288" y="51"/>
                  <a:pt x="288" y="52"/>
                  <a:pt x="288" y="52"/>
                </a:cubicBezTo>
                <a:close/>
                <a:moveTo>
                  <a:pt x="281" y="40"/>
                </a:moveTo>
                <a:cubicBezTo>
                  <a:pt x="280" y="40"/>
                  <a:pt x="281" y="39"/>
                  <a:pt x="281" y="40"/>
                </a:cubicBezTo>
                <a:close/>
                <a:moveTo>
                  <a:pt x="289" y="56"/>
                </a:moveTo>
                <a:cubicBezTo>
                  <a:pt x="289" y="56"/>
                  <a:pt x="289" y="57"/>
                  <a:pt x="289" y="57"/>
                </a:cubicBezTo>
                <a:cubicBezTo>
                  <a:pt x="289" y="57"/>
                  <a:pt x="289" y="57"/>
                  <a:pt x="290" y="56"/>
                </a:cubicBezTo>
                <a:cubicBezTo>
                  <a:pt x="289" y="56"/>
                  <a:pt x="289" y="56"/>
                  <a:pt x="289" y="56"/>
                </a:cubicBezTo>
                <a:cubicBezTo>
                  <a:pt x="289" y="56"/>
                  <a:pt x="289" y="56"/>
                  <a:pt x="289" y="56"/>
                </a:cubicBezTo>
                <a:close/>
                <a:moveTo>
                  <a:pt x="285" y="52"/>
                </a:moveTo>
                <a:cubicBezTo>
                  <a:pt x="285" y="52"/>
                  <a:pt x="285" y="52"/>
                  <a:pt x="285" y="52"/>
                </a:cubicBezTo>
                <a:close/>
                <a:moveTo>
                  <a:pt x="286" y="56"/>
                </a:moveTo>
                <a:cubicBezTo>
                  <a:pt x="286" y="57"/>
                  <a:pt x="287" y="57"/>
                  <a:pt x="287" y="56"/>
                </a:cubicBezTo>
                <a:cubicBezTo>
                  <a:pt x="287" y="56"/>
                  <a:pt x="286" y="56"/>
                  <a:pt x="286" y="56"/>
                </a:cubicBezTo>
                <a:close/>
                <a:moveTo>
                  <a:pt x="276" y="40"/>
                </a:moveTo>
                <a:cubicBezTo>
                  <a:pt x="276" y="40"/>
                  <a:pt x="277" y="41"/>
                  <a:pt x="277" y="40"/>
                </a:cubicBezTo>
                <a:cubicBezTo>
                  <a:pt x="277" y="40"/>
                  <a:pt x="276" y="40"/>
                  <a:pt x="276" y="40"/>
                </a:cubicBezTo>
                <a:close/>
                <a:moveTo>
                  <a:pt x="275" y="40"/>
                </a:moveTo>
                <a:cubicBezTo>
                  <a:pt x="274" y="40"/>
                  <a:pt x="274" y="40"/>
                  <a:pt x="273" y="40"/>
                </a:cubicBezTo>
                <a:cubicBezTo>
                  <a:pt x="274" y="41"/>
                  <a:pt x="275" y="41"/>
                  <a:pt x="275" y="40"/>
                </a:cubicBezTo>
                <a:close/>
                <a:moveTo>
                  <a:pt x="279" y="59"/>
                </a:moveTo>
                <a:cubicBezTo>
                  <a:pt x="279" y="59"/>
                  <a:pt x="279" y="60"/>
                  <a:pt x="279" y="60"/>
                </a:cubicBezTo>
                <a:cubicBezTo>
                  <a:pt x="280" y="60"/>
                  <a:pt x="281" y="60"/>
                  <a:pt x="282" y="60"/>
                </a:cubicBezTo>
                <a:cubicBezTo>
                  <a:pt x="282" y="60"/>
                  <a:pt x="282" y="60"/>
                  <a:pt x="283" y="60"/>
                </a:cubicBezTo>
                <a:cubicBezTo>
                  <a:pt x="283" y="60"/>
                  <a:pt x="282" y="60"/>
                  <a:pt x="283" y="59"/>
                </a:cubicBezTo>
                <a:cubicBezTo>
                  <a:pt x="283" y="59"/>
                  <a:pt x="283" y="60"/>
                  <a:pt x="283" y="60"/>
                </a:cubicBezTo>
                <a:cubicBezTo>
                  <a:pt x="284" y="60"/>
                  <a:pt x="284" y="61"/>
                  <a:pt x="285" y="60"/>
                </a:cubicBezTo>
                <a:cubicBezTo>
                  <a:pt x="283" y="58"/>
                  <a:pt x="280" y="59"/>
                  <a:pt x="279" y="59"/>
                </a:cubicBezTo>
                <a:close/>
                <a:moveTo>
                  <a:pt x="280" y="59"/>
                </a:moveTo>
                <a:cubicBezTo>
                  <a:pt x="281" y="59"/>
                  <a:pt x="281" y="59"/>
                  <a:pt x="281" y="59"/>
                </a:cubicBezTo>
                <a:cubicBezTo>
                  <a:pt x="280" y="60"/>
                  <a:pt x="280" y="60"/>
                  <a:pt x="280" y="59"/>
                </a:cubicBezTo>
                <a:cubicBezTo>
                  <a:pt x="280" y="59"/>
                  <a:pt x="280" y="59"/>
                  <a:pt x="280" y="59"/>
                </a:cubicBezTo>
                <a:close/>
                <a:moveTo>
                  <a:pt x="273" y="40"/>
                </a:moveTo>
                <a:cubicBezTo>
                  <a:pt x="273" y="40"/>
                  <a:pt x="273" y="41"/>
                  <a:pt x="273" y="40"/>
                </a:cubicBezTo>
                <a:close/>
                <a:moveTo>
                  <a:pt x="282" y="57"/>
                </a:moveTo>
                <a:cubicBezTo>
                  <a:pt x="282" y="57"/>
                  <a:pt x="282" y="58"/>
                  <a:pt x="282" y="57"/>
                </a:cubicBezTo>
                <a:cubicBezTo>
                  <a:pt x="282" y="57"/>
                  <a:pt x="282" y="57"/>
                  <a:pt x="282" y="57"/>
                </a:cubicBezTo>
                <a:cubicBezTo>
                  <a:pt x="282" y="57"/>
                  <a:pt x="282" y="57"/>
                  <a:pt x="282" y="57"/>
                </a:cubicBezTo>
                <a:close/>
                <a:moveTo>
                  <a:pt x="284" y="61"/>
                </a:moveTo>
                <a:cubicBezTo>
                  <a:pt x="284" y="62"/>
                  <a:pt x="285" y="61"/>
                  <a:pt x="284" y="61"/>
                </a:cubicBezTo>
                <a:close/>
                <a:moveTo>
                  <a:pt x="279" y="55"/>
                </a:moveTo>
                <a:cubicBezTo>
                  <a:pt x="279" y="55"/>
                  <a:pt x="280" y="54"/>
                  <a:pt x="279" y="54"/>
                </a:cubicBezTo>
                <a:cubicBezTo>
                  <a:pt x="279" y="54"/>
                  <a:pt x="278" y="55"/>
                  <a:pt x="279" y="55"/>
                </a:cubicBezTo>
                <a:close/>
                <a:moveTo>
                  <a:pt x="289" y="77"/>
                </a:moveTo>
                <a:cubicBezTo>
                  <a:pt x="290" y="78"/>
                  <a:pt x="290" y="78"/>
                  <a:pt x="291" y="78"/>
                </a:cubicBezTo>
                <a:cubicBezTo>
                  <a:pt x="291" y="77"/>
                  <a:pt x="291" y="77"/>
                  <a:pt x="291" y="77"/>
                </a:cubicBezTo>
                <a:cubicBezTo>
                  <a:pt x="291" y="77"/>
                  <a:pt x="290" y="76"/>
                  <a:pt x="289" y="77"/>
                </a:cubicBezTo>
                <a:close/>
                <a:moveTo>
                  <a:pt x="278" y="52"/>
                </a:moveTo>
                <a:cubicBezTo>
                  <a:pt x="278" y="53"/>
                  <a:pt x="278" y="52"/>
                  <a:pt x="278" y="52"/>
                </a:cubicBezTo>
                <a:close/>
                <a:moveTo>
                  <a:pt x="277" y="58"/>
                </a:moveTo>
                <a:cubicBezTo>
                  <a:pt x="277" y="59"/>
                  <a:pt x="278" y="58"/>
                  <a:pt x="279" y="58"/>
                </a:cubicBezTo>
                <a:cubicBezTo>
                  <a:pt x="279" y="57"/>
                  <a:pt x="278" y="57"/>
                  <a:pt x="277" y="58"/>
                </a:cubicBezTo>
                <a:close/>
                <a:moveTo>
                  <a:pt x="269" y="41"/>
                </a:moveTo>
                <a:cubicBezTo>
                  <a:pt x="269" y="41"/>
                  <a:pt x="269" y="41"/>
                  <a:pt x="269" y="41"/>
                </a:cubicBezTo>
                <a:cubicBezTo>
                  <a:pt x="268" y="41"/>
                  <a:pt x="267" y="41"/>
                  <a:pt x="266" y="41"/>
                </a:cubicBezTo>
                <a:cubicBezTo>
                  <a:pt x="266" y="42"/>
                  <a:pt x="267" y="41"/>
                  <a:pt x="268" y="42"/>
                </a:cubicBezTo>
                <a:cubicBezTo>
                  <a:pt x="269" y="41"/>
                  <a:pt x="269" y="41"/>
                  <a:pt x="269" y="41"/>
                </a:cubicBezTo>
                <a:close/>
                <a:moveTo>
                  <a:pt x="276" y="55"/>
                </a:moveTo>
                <a:cubicBezTo>
                  <a:pt x="276" y="56"/>
                  <a:pt x="277" y="56"/>
                  <a:pt x="277" y="55"/>
                </a:cubicBezTo>
                <a:cubicBezTo>
                  <a:pt x="277" y="55"/>
                  <a:pt x="277" y="55"/>
                  <a:pt x="276" y="55"/>
                </a:cubicBezTo>
                <a:close/>
                <a:moveTo>
                  <a:pt x="282" y="77"/>
                </a:moveTo>
                <a:cubicBezTo>
                  <a:pt x="281" y="78"/>
                  <a:pt x="279" y="77"/>
                  <a:pt x="280" y="79"/>
                </a:cubicBezTo>
                <a:cubicBezTo>
                  <a:pt x="283" y="78"/>
                  <a:pt x="286" y="79"/>
                  <a:pt x="289" y="77"/>
                </a:cubicBezTo>
                <a:cubicBezTo>
                  <a:pt x="287" y="75"/>
                  <a:pt x="284" y="79"/>
                  <a:pt x="282" y="77"/>
                </a:cubicBezTo>
                <a:close/>
                <a:moveTo>
                  <a:pt x="277" y="60"/>
                </a:moveTo>
                <a:cubicBezTo>
                  <a:pt x="276" y="60"/>
                  <a:pt x="276" y="59"/>
                  <a:pt x="275" y="60"/>
                </a:cubicBezTo>
                <a:cubicBezTo>
                  <a:pt x="276" y="61"/>
                  <a:pt x="277" y="61"/>
                  <a:pt x="278" y="60"/>
                </a:cubicBezTo>
                <a:cubicBezTo>
                  <a:pt x="278" y="60"/>
                  <a:pt x="278" y="60"/>
                  <a:pt x="278" y="59"/>
                </a:cubicBezTo>
                <a:cubicBezTo>
                  <a:pt x="278" y="59"/>
                  <a:pt x="278" y="60"/>
                  <a:pt x="277" y="60"/>
                </a:cubicBezTo>
                <a:close/>
                <a:moveTo>
                  <a:pt x="270" y="55"/>
                </a:moveTo>
                <a:cubicBezTo>
                  <a:pt x="270" y="55"/>
                  <a:pt x="269" y="54"/>
                  <a:pt x="268" y="55"/>
                </a:cubicBezTo>
                <a:cubicBezTo>
                  <a:pt x="268" y="55"/>
                  <a:pt x="267" y="55"/>
                  <a:pt x="267" y="55"/>
                </a:cubicBezTo>
                <a:cubicBezTo>
                  <a:pt x="267" y="57"/>
                  <a:pt x="269" y="55"/>
                  <a:pt x="270" y="56"/>
                </a:cubicBezTo>
                <a:cubicBezTo>
                  <a:pt x="270" y="56"/>
                  <a:pt x="270" y="56"/>
                  <a:pt x="270" y="57"/>
                </a:cubicBezTo>
                <a:cubicBezTo>
                  <a:pt x="271" y="56"/>
                  <a:pt x="272" y="56"/>
                  <a:pt x="273" y="55"/>
                </a:cubicBezTo>
                <a:cubicBezTo>
                  <a:pt x="272" y="54"/>
                  <a:pt x="271" y="55"/>
                  <a:pt x="270" y="55"/>
                </a:cubicBezTo>
                <a:close/>
                <a:moveTo>
                  <a:pt x="272" y="57"/>
                </a:moveTo>
                <a:cubicBezTo>
                  <a:pt x="272" y="58"/>
                  <a:pt x="272" y="58"/>
                  <a:pt x="272" y="58"/>
                </a:cubicBezTo>
                <a:cubicBezTo>
                  <a:pt x="272" y="58"/>
                  <a:pt x="272" y="58"/>
                  <a:pt x="273" y="59"/>
                </a:cubicBezTo>
                <a:cubicBezTo>
                  <a:pt x="273" y="58"/>
                  <a:pt x="274" y="58"/>
                  <a:pt x="275" y="58"/>
                </a:cubicBezTo>
                <a:cubicBezTo>
                  <a:pt x="274" y="58"/>
                  <a:pt x="274" y="58"/>
                  <a:pt x="274" y="57"/>
                </a:cubicBezTo>
                <a:cubicBezTo>
                  <a:pt x="274" y="57"/>
                  <a:pt x="273" y="58"/>
                  <a:pt x="272" y="57"/>
                </a:cubicBezTo>
                <a:close/>
                <a:moveTo>
                  <a:pt x="271" y="54"/>
                </a:moveTo>
                <a:cubicBezTo>
                  <a:pt x="271" y="54"/>
                  <a:pt x="272" y="54"/>
                  <a:pt x="272" y="53"/>
                </a:cubicBezTo>
                <a:cubicBezTo>
                  <a:pt x="271" y="53"/>
                  <a:pt x="271" y="53"/>
                  <a:pt x="271" y="54"/>
                </a:cubicBezTo>
                <a:close/>
                <a:moveTo>
                  <a:pt x="273" y="56"/>
                </a:moveTo>
                <a:cubicBezTo>
                  <a:pt x="272" y="56"/>
                  <a:pt x="273" y="56"/>
                  <a:pt x="273" y="56"/>
                </a:cubicBezTo>
                <a:close/>
                <a:moveTo>
                  <a:pt x="267" y="54"/>
                </a:moveTo>
                <a:cubicBezTo>
                  <a:pt x="267" y="54"/>
                  <a:pt x="268" y="54"/>
                  <a:pt x="268" y="54"/>
                </a:cubicBezTo>
                <a:cubicBezTo>
                  <a:pt x="268" y="54"/>
                  <a:pt x="267" y="54"/>
                  <a:pt x="267" y="54"/>
                </a:cubicBezTo>
                <a:close/>
                <a:moveTo>
                  <a:pt x="269" y="56"/>
                </a:moveTo>
                <a:cubicBezTo>
                  <a:pt x="269" y="56"/>
                  <a:pt x="269" y="56"/>
                  <a:pt x="269" y="56"/>
                </a:cubicBezTo>
                <a:close/>
                <a:moveTo>
                  <a:pt x="269" y="57"/>
                </a:moveTo>
                <a:cubicBezTo>
                  <a:pt x="269" y="57"/>
                  <a:pt x="270" y="57"/>
                  <a:pt x="269" y="57"/>
                </a:cubicBezTo>
                <a:close/>
                <a:moveTo>
                  <a:pt x="278" y="78"/>
                </a:moveTo>
                <a:cubicBezTo>
                  <a:pt x="278" y="78"/>
                  <a:pt x="278" y="78"/>
                  <a:pt x="277" y="79"/>
                </a:cubicBezTo>
                <a:cubicBezTo>
                  <a:pt x="276" y="77"/>
                  <a:pt x="274" y="78"/>
                  <a:pt x="272" y="79"/>
                </a:cubicBezTo>
                <a:cubicBezTo>
                  <a:pt x="272" y="78"/>
                  <a:pt x="272" y="78"/>
                  <a:pt x="272" y="78"/>
                </a:cubicBezTo>
                <a:cubicBezTo>
                  <a:pt x="271" y="78"/>
                  <a:pt x="271" y="79"/>
                  <a:pt x="271" y="79"/>
                </a:cubicBezTo>
                <a:cubicBezTo>
                  <a:pt x="271" y="79"/>
                  <a:pt x="270" y="79"/>
                  <a:pt x="270" y="79"/>
                </a:cubicBezTo>
                <a:cubicBezTo>
                  <a:pt x="268" y="79"/>
                  <a:pt x="266" y="79"/>
                  <a:pt x="264" y="79"/>
                </a:cubicBezTo>
                <a:cubicBezTo>
                  <a:pt x="263" y="80"/>
                  <a:pt x="262" y="79"/>
                  <a:pt x="261" y="80"/>
                </a:cubicBezTo>
                <a:cubicBezTo>
                  <a:pt x="262" y="81"/>
                  <a:pt x="262" y="81"/>
                  <a:pt x="262" y="81"/>
                </a:cubicBezTo>
                <a:cubicBezTo>
                  <a:pt x="263" y="81"/>
                  <a:pt x="263" y="81"/>
                  <a:pt x="264" y="80"/>
                </a:cubicBezTo>
                <a:cubicBezTo>
                  <a:pt x="265" y="81"/>
                  <a:pt x="268" y="81"/>
                  <a:pt x="270" y="80"/>
                </a:cubicBezTo>
                <a:cubicBezTo>
                  <a:pt x="271" y="81"/>
                  <a:pt x="272" y="80"/>
                  <a:pt x="273" y="80"/>
                </a:cubicBezTo>
                <a:cubicBezTo>
                  <a:pt x="273" y="80"/>
                  <a:pt x="273" y="80"/>
                  <a:pt x="274" y="80"/>
                </a:cubicBezTo>
                <a:cubicBezTo>
                  <a:pt x="274" y="80"/>
                  <a:pt x="274" y="80"/>
                  <a:pt x="275" y="80"/>
                </a:cubicBezTo>
                <a:cubicBezTo>
                  <a:pt x="276" y="80"/>
                  <a:pt x="275" y="79"/>
                  <a:pt x="276" y="79"/>
                </a:cubicBezTo>
                <a:cubicBezTo>
                  <a:pt x="276" y="80"/>
                  <a:pt x="276" y="80"/>
                  <a:pt x="277" y="80"/>
                </a:cubicBezTo>
                <a:cubicBezTo>
                  <a:pt x="278" y="79"/>
                  <a:pt x="278" y="80"/>
                  <a:pt x="280" y="79"/>
                </a:cubicBezTo>
                <a:cubicBezTo>
                  <a:pt x="279" y="78"/>
                  <a:pt x="279" y="77"/>
                  <a:pt x="278" y="78"/>
                </a:cubicBezTo>
                <a:close/>
                <a:moveTo>
                  <a:pt x="266" y="59"/>
                </a:moveTo>
                <a:cubicBezTo>
                  <a:pt x="267" y="59"/>
                  <a:pt x="268" y="60"/>
                  <a:pt x="268" y="59"/>
                </a:cubicBezTo>
                <a:cubicBezTo>
                  <a:pt x="267" y="59"/>
                  <a:pt x="267" y="58"/>
                  <a:pt x="266" y="59"/>
                </a:cubicBezTo>
                <a:close/>
                <a:moveTo>
                  <a:pt x="261" y="56"/>
                </a:moveTo>
                <a:cubicBezTo>
                  <a:pt x="262" y="57"/>
                  <a:pt x="263" y="58"/>
                  <a:pt x="264" y="58"/>
                </a:cubicBezTo>
                <a:cubicBezTo>
                  <a:pt x="264" y="58"/>
                  <a:pt x="264" y="57"/>
                  <a:pt x="264" y="57"/>
                </a:cubicBezTo>
                <a:cubicBezTo>
                  <a:pt x="265" y="57"/>
                  <a:pt x="265" y="56"/>
                  <a:pt x="266" y="56"/>
                </a:cubicBezTo>
                <a:cubicBezTo>
                  <a:pt x="266" y="57"/>
                  <a:pt x="265" y="57"/>
                  <a:pt x="265" y="57"/>
                </a:cubicBezTo>
                <a:cubicBezTo>
                  <a:pt x="266" y="57"/>
                  <a:pt x="266" y="58"/>
                  <a:pt x="266" y="57"/>
                </a:cubicBezTo>
                <a:cubicBezTo>
                  <a:pt x="267" y="57"/>
                  <a:pt x="266" y="56"/>
                  <a:pt x="266" y="56"/>
                </a:cubicBezTo>
                <a:cubicBezTo>
                  <a:pt x="264" y="56"/>
                  <a:pt x="263" y="56"/>
                  <a:pt x="261" y="56"/>
                </a:cubicBezTo>
                <a:close/>
                <a:moveTo>
                  <a:pt x="267" y="61"/>
                </a:moveTo>
                <a:cubicBezTo>
                  <a:pt x="267" y="61"/>
                  <a:pt x="268" y="61"/>
                  <a:pt x="268" y="61"/>
                </a:cubicBezTo>
                <a:cubicBezTo>
                  <a:pt x="268" y="61"/>
                  <a:pt x="267" y="61"/>
                  <a:pt x="267" y="61"/>
                </a:cubicBezTo>
                <a:close/>
                <a:moveTo>
                  <a:pt x="258" y="44"/>
                </a:moveTo>
                <a:cubicBezTo>
                  <a:pt x="257" y="44"/>
                  <a:pt x="259" y="44"/>
                  <a:pt x="258" y="44"/>
                </a:cubicBezTo>
                <a:close/>
                <a:moveTo>
                  <a:pt x="257" y="44"/>
                </a:moveTo>
                <a:cubicBezTo>
                  <a:pt x="257" y="44"/>
                  <a:pt x="258" y="44"/>
                  <a:pt x="257" y="44"/>
                </a:cubicBezTo>
                <a:close/>
                <a:moveTo>
                  <a:pt x="256" y="56"/>
                </a:moveTo>
                <a:cubicBezTo>
                  <a:pt x="256" y="55"/>
                  <a:pt x="257" y="56"/>
                  <a:pt x="257" y="55"/>
                </a:cubicBezTo>
                <a:cubicBezTo>
                  <a:pt x="257" y="55"/>
                  <a:pt x="256" y="55"/>
                  <a:pt x="256" y="56"/>
                </a:cubicBezTo>
                <a:close/>
                <a:moveTo>
                  <a:pt x="258" y="82"/>
                </a:moveTo>
                <a:cubicBezTo>
                  <a:pt x="258" y="82"/>
                  <a:pt x="258" y="82"/>
                  <a:pt x="258" y="81"/>
                </a:cubicBezTo>
                <a:cubicBezTo>
                  <a:pt x="258" y="81"/>
                  <a:pt x="257" y="82"/>
                  <a:pt x="258" y="82"/>
                </a:cubicBezTo>
                <a:close/>
                <a:moveTo>
                  <a:pt x="250" y="80"/>
                </a:moveTo>
                <a:cubicBezTo>
                  <a:pt x="249" y="80"/>
                  <a:pt x="249" y="81"/>
                  <a:pt x="250" y="80"/>
                </a:cubicBezTo>
                <a:cubicBezTo>
                  <a:pt x="250" y="80"/>
                  <a:pt x="250" y="80"/>
                  <a:pt x="250" y="80"/>
                </a:cubicBezTo>
                <a:close/>
                <a:moveTo>
                  <a:pt x="250" y="81"/>
                </a:moveTo>
                <a:cubicBezTo>
                  <a:pt x="250" y="81"/>
                  <a:pt x="250" y="81"/>
                  <a:pt x="250" y="81"/>
                </a:cubicBezTo>
                <a:cubicBezTo>
                  <a:pt x="249" y="81"/>
                  <a:pt x="249" y="81"/>
                  <a:pt x="250" y="81"/>
                </a:cubicBezTo>
                <a:close/>
                <a:moveTo>
                  <a:pt x="238" y="66"/>
                </a:moveTo>
                <a:cubicBezTo>
                  <a:pt x="238" y="66"/>
                  <a:pt x="238" y="66"/>
                  <a:pt x="238" y="66"/>
                </a:cubicBezTo>
                <a:cubicBezTo>
                  <a:pt x="238" y="66"/>
                  <a:pt x="239" y="66"/>
                  <a:pt x="238" y="66"/>
                </a:cubicBezTo>
                <a:cubicBezTo>
                  <a:pt x="238" y="66"/>
                  <a:pt x="238" y="66"/>
                  <a:pt x="238" y="66"/>
                </a:cubicBezTo>
                <a:close/>
                <a:moveTo>
                  <a:pt x="237" y="66"/>
                </a:moveTo>
                <a:cubicBezTo>
                  <a:pt x="237" y="67"/>
                  <a:pt x="237" y="67"/>
                  <a:pt x="237" y="67"/>
                </a:cubicBezTo>
                <a:cubicBezTo>
                  <a:pt x="237" y="67"/>
                  <a:pt x="238" y="67"/>
                  <a:pt x="238" y="66"/>
                </a:cubicBezTo>
                <a:cubicBezTo>
                  <a:pt x="237" y="66"/>
                  <a:pt x="237" y="66"/>
                  <a:pt x="237" y="66"/>
                </a:cubicBezTo>
                <a:close/>
                <a:moveTo>
                  <a:pt x="237" y="66"/>
                </a:moveTo>
                <a:cubicBezTo>
                  <a:pt x="237" y="66"/>
                  <a:pt x="237" y="66"/>
                  <a:pt x="237" y="66"/>
                </a:cubicBezTo>
                <a:close/>
                <a:moveTo>
                  <a:pt x="216" y="28"/>
                </a:moveTo>
                <a:cubicBezTo>
                  <a:pt x="216" y="28"/>
                  <a:pt x="216" y="28"/>
                  <a:pt x="216" y="28"/>
                </a:cubicBezTo>
                <a:cubicBezTo>
                  <a:pt x="216" y="28"/>
                  <a:pt x="217" y="28"/>
                  <a:pt x="217" y="28"/>
                </a:cubicBezTo>
                <a:cubicBezTo>
                  <a:pt x="217" y="28"/>
                  <a:pt x="217" y="28"/>
                  <a:pt x="217" y="28"/>
                </a:cubicBezTo>
                <a:cubicBezTo>
                  <a:pt x="216" y="28"/>
                  <a:pt x="216" y="27"/>
                  <a:pt x="216" y="28"/>
                </a:cubicBezTo>
                <a:close/>
                <a:moveTo>
                  <a:pt x="238" y="67"/>
                </a:moveTo>
                <a:cubicBezTo>
                  <a:pt x="237" y="67"/>
                  <a:pt x="238" y="67"/>
                  <a:pt x="238" y="67"/>
                </a:cubicBezTo>
                <a:close/>
                <a:moveTo>
                  <a:pt x="230" y="84"/>
                </a:moveTo>
                <a:cubicBezTo>
                  <a:pt x="229" y="84"/>
                  <a:pt x="230" y="84"/>
                  <a:pt x="230" y="84"/>
                </a:cubicBezTo>
                <a:close/>
                <a:moveTo>
                  <a:pt x="229" y="85"/>
                </a:moveTo>
                <a:cubicBezTo>
                  <a:pt x="229" y="84"/>
                  <a:pt x="229" y="84"/>
                  <a:pt x="229" y="84"/>
                </a:cubicBezTo>
                <a:cubicBezTo>
                  <a:pt x="228" y="83"/>
                  <a:pt x="227" y="85"/>
                  <a:pt x="229" y="85"/>
                </a:cubicBezTo>
                <a:close/>
                <a:moveTo>
                  <a:pt x="219" y="68"/>
                </a:moveTo>
                <a:cubicBezTo>
                  <a:pt x="219" y="68"/>
                  <a:pt x="220" y="68"/>
                  <a:pt x="220" y="68"/>
                </a:cubicBezTo>
                <a:cubicBezTo>
                  <a:pt x="220" y="68"/>
                  <a:pt x="220" y="68"/>
                  <a:pt x="220" y="68"/>
                </a:cubicBezTo>
                <a:cubicBezTo>
                  <a:pt x="219" y="68"/>
                  <a:pt x="219" y="68"/>
                  <a:pt x="219" y="68"/>
                </a:cubicBezTo>
                <a:close/>
                <a:moveTo>
                  <a:pt x="220" y="86"/>
                </a:moveTo>
                <a:cubicBezTo>
                  <a:pt x="220" y="86"/>
                  <a:pt x="220" y="86"/>
                  <a:pt x="220" y="86"/>
                </a:cubicBezTo>
                <a:close/>
                <a:moveTo>
                  <a:pt x="219" y="84"/>
                </a:moveTo>
                <a:cubicBezTo>
                  <a:pt x="218" y="84"/>
                  <a:pt x="219" y="83"/>
                  <a:pt x="219" y="84"/>
                </a:cubicBezTo>
                <a:close/>
                <a:moveTo>
                  <a:pt x="208" y="68"/>
                </a:moveTo>
                <a:cubicBezTo>
                  <a:pt x="209" y="69"/>
                  <a:pt x="210" y="69"/>
                  <a:pt x="210" y="68"/>
                </a:cubicBezTo>
                <a:cubicBezTo>
                  <a:pt x="209" y="69"/>
                  <a:pt x="209" y="68"/>
                  <a:pt x="208" y="68"/>
                </a:cubicBezTo>
                <a:close/>
                <a:moveTo>
                  <a:pt x="208" y="69"/>
                </a:moveTo>
                <a:cubicBezTo>
                  <a:pt x="208" y="68"/>
                  <a:pt x="208" y="69"/>
                  <a:pt x="208" y="69"/>
                </a:cubicBezTo>
                <a:close/>
                <a:moveTo>
                  <a:pt x="204" y="65"/>
                </a:moveTo>
                <a:cubicBezTo>
                  <a:pt x="204" y="66"/>
                  <a:pt x="203" y="65"/>
                  <a:pt x="203" y="66"/>
                </a:cubicBezTo>
                <a:cubicBezTo>
                  <a:pt x="203" y="65"/>
                  <a:pt x="204" y="66"/>
                  <a:pt x="203" y="66"/>
                </a:cubicBezTo>
                <a:cubicBezTo>
                  <a:pt x="203" y="66"/>
                  <a:pt x="202" y="66"/>
                  <a:pt x="202" y="66"/>
                </a:cubicBezTo>
                <a:cubicBezTo>
                  <a:pt x="202" y="66"/>
                  <a:pt x="202" y="66"/>
                  <a:pt x="202" y="66"/>
                </a:cubicBezTo>
                <a:cubicBezTo>
                  <a:pt x="202" y="65"/>
                  <a:pt x="201" y="65"/>
                  <a:pt x="201" y="66"/>
                </a:cubicBezTo>
                <a:cubicBezTo>
                  <a:pt x="201" y="65"/>
                  <a:pt x="202" y="66"/>
                  <a:pt x="201" y="66"/>
                </a:cubicBezTo>
                <a:cubicBezTo>
                  <a:pt x="201" y="67"/>
                  <a:pt x="200" y="66"/>
                  <a:pt x="200" y="66"/>
                </a:cubicBezTo>
                <a:cubicBezTo>
                  <a:pt x="199" y="66"/>
                  <a:pt x="199" y="67"/>
                  <a:pt x="199" y="67"/>
                </a:cubicBezTo>
                <a:cubicBezTo>
                  <a:pt x="198" y="66"/>
                  <a:pt x="198" y="66"/>
                  <a:pt x="197" y="66"/>
                </a:cubicBezTo>
                <a:cubicBezTo>
                  <a:pt x="197" y="66"/>
                  <a:pt x="195" y="65"/>
                  <a:pt x="195" y="66"/>
                </a:cubicBezTo>
                <a:cubicBezTo>
                  <a:pt x="194" y="65"/>
                  <a:pt x="193" y="66"/>
                  <a:pt x="192" y="66"/>
                </a:cubicBezTo>
                <a:cubicBezTo>
                  <a:pt x="192" y="66"/>
                  <a:pt x="193" y="66"/>
                  <a:pt x="193" y="66"/>
                </a:cubicBezTo>
                <a:cubicBezTo>
                  <a:pt x="193" y="67"/>
                  <a:pt x="193" y="67"/>
                  <a:pt x="193" y="67"/>
                </a:cubicBezTo>
                <a:cubicBezTo>
                  <a:pt x="193" y="68"/>
                  <a:pt x="193" y="68"/>
                  <a:pt x="194" y="68"/>
                </a:cubicBezTo>
                <a:cubicBezTo>
                  <a:pt x="194" y="68"/>
                  <a:pt x="194" y="67"/>
                  <a:pt x="194" y="67"/>
                </a:cubicBezTo>
                <a:cubicBezTo>
                  <a:pt x="195" y="67"/>
                  <a:pt x="196" y="67"/>
                  <a:pt x="196" y="68"/>
                </a:cubicBezTo>
                <a:cubicBezTo>
                  <a:pt x="197" y="66"/>
                  <a:pt x="198" y="69"/>
                  <a:pt x="200" y="68"/>
                </a:cubicBezTo>
                <a:cubicBezTo>
                  <a:pt x="199" y="68"/>
                  <a:pt x="199" y="67"/>
                  <a:pt x="200" y="67"/>
                </a:cubicBezTo>
                <a:cubicBezTo>
                  <a:pt x="200" y="67"/>
                  <a:pt x="201" y="67"/>
                  <a:pt x="201" y="68"/>
                </a:cubicBezTo>
                <a:cubicBezTo>
                  <a:pt x="202" y="67"/>
                  <a:pt x="205" y="67"/>
                  <a:pt x="204" y="65"/>
                </a:cubicBezTo>
                <a:cubicBezTo>
                  <a:pt x="204" y="65"/>
                  <a:pt x="205" y="66"/>
                  <a:pt x="205" y="66"/>
                </a:cubicBezTo>
                <a:cubicBezTo>
                  <a:pt x="205" y="65"/>
                  <a:pt x="205" y="66"/>
                  <a:pt x="204" y="65"/>
                </a:cubicBezTo>
                <a:close/>
                <a:moveTo>
                  <a:pt x="195" y="67"/>
                </a:moveTo>
                <a:cubicBezTo>
                  <a:pt x="195" y="67"/>
                  <a:pt x="194" y="67"/>
                  <a:pt x="194" y="67"/>
                </a:cubicBezTo>
                <a:cubicBezTo>
                  <a:pt x="194" y="67"/>
                  <a:pt x="194" y="67"/>
                  <a:pt x="194" y="66"/>
                </a:cubicBezTo>
                <a:cubicBezTo>
                  <a:pt x="194" y="66"/>
                  <a:pt x="195" y="66"/>
                  <a:pt x="195" y="67"/>
                </a:cubicBezTo>
                <a:close/>
                <a:moveTo>
                  <a:pt x="205" y="69"/>
                </a:moveTo>
                <a:cubicBezTo>
                  <a:pt x="205" y="69"/>
                  <a:pt x="206" y="69"/>
                  <a:pt x="206" y="68"/>
                </a:cubicBezTo>
                <a:cubicBezTo>
                  <a:pt x="206" y="68"/>
                  <a:pt x="205" y="69"/>
                  <a:pt x="205" y="69"/>
                </a:cubicBezTo>
                <a:close/>
                <a:moveTo>
                  <a:pt x="203" y="69"/>
                </a:moveTo>
                <a:cubicBezTo>
                  <a:pt x="203" y="69"/>
                  <a:pt x="204" y="69"/>
                  <a:pt x="204" y="69"/>
                </a:cubicBezTo>
                <a:cubicBezTo>
                  <a:pt x="204" y="69"/>
                  <a:pt x="203" y="68"/>
                  <a:pt x="203" y="69"/>
                </a:cubicBezTo>
                <a:close/>
                <a:moveTo>
                  <a:pt x="200" y="65"/>
                </a:moveTo>
                <a:cubicBezTo>
                  <a:pt x="200" y="65"/>
                  <a:pt x="200" y="65"/>
                  <a:pt x="200" y="65"/>
                </a:cubicBezTo>
                <a:close/>
                <a:moveTo>
                  <a:pt x="200" y="68"/>
                </a:moveTo>
                <a:cubicBezTo>
                  <a:pt x="200" y="68"/>
                  <a:pt x="200" y="68"/>
                  <a:pt x="200" y="68"/>
                </a:cubicBezTo>
                <a:close/>
                <a:moveTo>
                  <a:pt x="199" y="66"/>
                </a:moveTo>
                <a:cubicBezTo>
                  <a:pt x="199" y="66"/>
                  <a:pt x="199" y="66"/>
                  <a:pt x="199" y="66"/>
                </a:cubicBezTo>
                <a:close/>
                <a:moveTo>
                  <a:pt x="198" y="66"/>
                </a:moveTo>
                <a:cubicBezTo>
                  <a:pt x="198" y="66"/>
                  <a:pt x="198" y="65"/>
                  <a:pt x="197" y="65"/>
                </a:cubicBezTo>
                <a:cubicBezTo>
                  <a:pt x="197" y="65"/>
                  <a:pt x="197" y="66"/>
                  <a:pt x="198" y="66"/>
                </a:cubicBezTo>
                <a:close/>
                <a:moveTo>
                  <a:pt x="206" y="84"/>
                </a:moveTo>
                <a:cubicBezTo>
                  <a:pt x="207" y="84"/>
                  <a:pt x="205" y="84"/>
                  <a:pt x="206" y="84"/>
                </a:cubicBezTo>
                <a:close/>
                <a:moveTo>
                  <a:pt x="191" y="66"/>
                </a:moveTo>
                <a:cubicBezTo>
                  <a:pt x="190" y="66"/>
                  <a:pt x="189" y="67"/>
                  <a:pt x="188" y="66"/>
                </a:cubicBezTo>
                <a:cubicBezTo>
                  <a:pt x="188" y="66"/>
                  <a:pt x="188" y="66"/>
                  <a:pt x="187" y="66"/>
                </a:cubicBezTo>
                <a:cubicBezTo>
                  <a:pt x="188" y="67"/>
                  <a:pt x="189" y="66"/>
                  <a:pt x="189" y="67"/>
                </a:cubicBezTo>
                <a:cubicBezTo>
                  <a:pt x="190" y="67"/>
                  <a:pt x="189" y="67"/>
                  <a:pt x="190" y="68"/>
                </a:cubicBezTo>
                <a:cubicBezTo>
                  <a:pt x="191" y="68"/>
                  <a:pt x="191" y="68"/>
                  <a:pt x="192" y="68"/>
                </a:cubicBezTo>
                <a:cubicBezTo>
                  <a:pt x="192" y="67"/>
                  <a:pt x="192" y="67"/>
                  <a:pt x="191" y="66"/>
                </a:cubicBezTo>
                <a:close/>
                <a:moveTo>
                  <a:pt x="201" y="84"/>
                </a:moveTo>
                <a:cubicBezTo>
                  <a:pt x="201" y="85"/>
                  <a:pt x="201" y="84"/>
                  <a:pt x="201" y="84"/>
                </a:cubicBezTo>
                <a:close/>
                <a:moveTo>
                  <a:pt x="196" y="77"/>
                </a:moveTo>
                <a:cubicBezTo>
                  <a:pt x="197" y="76"/>
                  <a:pt x="196" y="76"/>
                  <a:pt x="196" y="76"/>
                </a:cubicBezTo>
                <a:cubicBezTo>
                  <a:pt x="195" y="76"/>
                  <a:pt x="196" y="77"/>
                  <a:pt x="196" y="77"/>
                </a:cubicBezTo>
                <a:cubicBezTo>
                  <a:pt x="196" y="77"/>
                  <a:pt x="196" y="77"/>
                  <a:pt x="196" y="77"/>
                </a:cubicBezTo>
                <a:close/>
                <a:moveTo>
                  <a:pt x="192" y="78"/>
                </a:moveTo>
                <a:cubicBezTo>
                  <a:pt x="193" y="78"/>
                  <a:pt x="195" y="77"/>
                  <a:pt x="196" y="78"/>
                </a:cubicBezTo>
                <a:cubicBezTo>
                  <a:pt x="196" y="78"/>
                  <a:pt x="197" y="78"/>
                  <a:pt x="197" y="77"/>
                </a:cubicBezTo>
                <a:cubicBezTo>
                  <a:pt x="197" y="78"/>
                  <a:pt x="196" y="77"/>
                  <a:pt x="196" y="77"/>
                </a:cubicBezTo>
                <a:cubicBezTo>
                  <a:pt x="195" y="78"/>
                  <a:pt x="193" y="77"/>
                  <a:pt x="192" y="78"/>
                </a:cubicBezTo>
                <a:close/>
                <a:moveTo>
                  <a:pt x="194" y="76"/>
                </a:moveTo>
                <a:cubicBezTo>
                  <a:pt x="194" y="77"/>
                  <a:pt x="195" y="77"/>
                  <a:pt x="195" y="77"/>
                </a:cubicBezTo>
                <a:cubicBezTo>
                  <a:pt x="195" y="76"/>
                  <a:pt x="195" y="76"/>
                  <a:pt x="194" y="76"/>
                </a:cubicBezTo>
                <a:close/>
                <a:moveTo>
                  <a:pt x="186" y="67"/>
                </a:moveTo>
                <a:cubicBezTo>
                  <a:pt x="186" y="69"/>
                  <a:pt x="188" y="67"/>
                  <a:pt x="188" y="68"/>
                </a:cubicBezTo>
                <a:cubicBezTo>
                  <a:pt x="188" y="68"/>
                  <a:pt x="189" y="68"/>
                  <a:pt x="189" y="68"/>
                </a:cubicBezTo>
                <a:cubicBezTo>
                  <a:pt x="188" y="67"/>
                  <a:pt x="187" y="67"/>
                  <a:pt x="186" y="67"/>
                </a:cubicBezTo>
                <a:close/>
                <a:moveTo>
                  <a:pt x="192" y="76"/>
                </a:moveTo>
                <a:cubicBezTo>
                  <a:pt x="191" y="77"/>
                  <a:pt x="190" y="76"/>
                  <a:pt x="189" y="77"/>
                </a:cubicBezTo>
                <a:cubicBezTo>
                  <a:pt x="188" y="76"/>
                  <a:pt x="187" y="76"/>
                  <a:pt x="186" y="76"/>
                </a:cubicBezTo>
                <a:cubicBezTo>
                  <a:pt x="185" y="76"/>
                  <a:pt x="184" y="76"/>
                  <a:pt x="183" y="76"/>
                </a:cubicBezTo>
                <a:cubicBezTo>
                  <a:pt x="184" y="78"/>
                  <a:pt x="188" y="77"/>
                  <a:pt x="191" y="77"/>
                </a:cubicBezTo>
                <a:cubicBezTo>
                  <a:pt x="191" y="77"/>
                  <a:pt x="192" y="77"/>
                  <a:pt x="192" y="77"/>
                </a:cubicBezTo>
                <a:cubicBezTo>
                  <a:pt x="193" y="77"/>
                  <a:pt x="192" y="76"/>
                  <a:pt x="192" y="76"/>
                </a:cubicBezTo>
                <a:close/>
                <a:moveTo>
                  <a:pt x="209" y="108"/>
                </a:moveTo>
                <a:cubicBezTo>
                  <a:pt x="208" y="108"/>
                  <a:pt x="209" y="108"/>
                  <a:pt x="209" y="108"/>
                </a:cubicBezTo>
                <a:close/>
                <a:moveTo>
                  <a:pt x="186" y="66"/>
                </a:moveTo>
                <a:cubicBezTo>
                  <a:pt x="186" y="67"/>
                  <a:pt x="187" y="66"/>
                  <a:pt x="186" y="66"/>
                </a:cubicBezTo>
                <a:cubicBezTo>
                  <a:pt x="186" y="66"/>
                  <a:pt x="186" y="66"/>
                  <a:pt x="186" y="66"/>
                </a:cubicBezTo>
                <a:close/>
                <a:moveTo>
                  <a:pt x="187" y="69"/>
                </a:moveTo>
                <a:cubicBezTo>
                  <a:pt x="187" y="68"/>
                  <a:pt x="187" y="68"/>
                  <a:pt x="187" y="68"/>
                </a:cubicBezTo>
                <a:cubicBezTo>
                  <a:pt x="187" y="68"/>
                  <a:pt x="187" y="69"/>
                  <a:pt x="187" y="69"/>
                </a:cubicBezTo>
                <a:close/>
                <a:moveTo>
                  <a:pt x="186" y="78"/>
                </a:moveTo>
                <a:cubicBezTo>
                  <a:pt x="185" y="79"/>
                  <a:pt x="182" y="77"/>
                  <a:pt x="180" y="79"/>
                </a:cubicBezTo>
                <a:cubicBezTo>
                  <a:pt x="181" y="79"/>
                  <a:pt x="182" y="79"/>
                  <a:pt x="183" y="79"/>
                </a:cubicBezTo>
                <a:cubicBezTo>
                  <a:pt x="186" y="79"/>
                  <a:pt x="189" y="79"/>
                  <a:pt x="192" y="79"/>
                </a:cubicBezTo>
                <a:cubicBezTo>
                  <a:pt x="192" y="79"/>
                  <a:pt x="192" y="79"/>
                  <a:pt x="192" y="78"/>
                </a:cubicBezTo>
                <a:cubicBezTo>
                  <a:pt x="190" y="78"/>
                  <a:pt x="188" y="79"/>
                  <a:pt x="186" y="78"/>
                </a:cubicBezTo>
                <a:close/>
                <a:moveTo>
                  <a:pt x="184" y="67"/>
                </a:moveTo>
                <a:cubicBezTo>
                  <a:pt x="183" y="67"/>
                  <a:pt x="184" y="68"/>
                  <a:pt x="184" y="68"/>
                </a:cubicBezTo>
                <a:cubicBezTo>
                  <a:pt x="183" y="66"/>
                  <a:pt x="182" y="67"/>
                  <a:pt x="181" y="67"/>
                </a:cubicBezTo>
                <a:cubicBezTo>
                  <a:pt x="181" y="68"/>
                  <a:pt x="181" y="68"/>
                  <a:pt x="181" y="68"/>
                </a:cubicBezTo>
                <a:cubicBezTo>
                  <a:pt x="183" y="68"/>
                  <a:pt x="184" y="69"/>
                  <a:pt x="186" y="68"/>
                </a:cubicBezTo>
                <a:cubicBezTo>
                  <a:pt x="185" y="67"/>
                  <a:pt x="185" y="67"/>
                  <a:pt x="184" y="67"/>
                </a:cubicBezTo>
                <a:close/>
                <a:moveTo>
                  <a:pt x="195" y="85"/>
                </a:moveTo>
                <a:cubicBezTo>
                  <a:pt x="194" y="85"/>
                  <a:pt x="195" y="85"/>
                  <a:pt x="195" y="85"/>
                </a:cubicBezTo>
                <a:close/>
                <a:moveTo>
                  <a:pt x="194" y="85"/>
                </a:moveTo>
                <a:cubicBezTo>
                  <a:pt x="193" y="85"/>
                  <a:pt x="193" y="85"/>
                  <a:pt x="193" y="85"/>
                </a:cubicBezTo>
                <a:cubicBezTo>
                  <a:pt x="193" y="85"/>
                  <a:pt x="193" y="85"/>
                  <a:pt x="194" y="85"/>
                </a:cubicBezTo>
                <a:close/>
                <a:moveTo>
                  <a:pt x="203" y="110"/>
                </a:moveTo>
                <a:cubicBezTo>
                  <a:pt x="203" y="111"/>
                  <a:pt x="205" y="110"/>
                  <a:pt x="204" y="110"/>
                </a:cubicBezTo>
                <a:cubicBezTo>
                  <a:pt x="204" y="110"/>
                  <a:pt x="203" y="110"/>
                  <a:pt x="203" y="110"/>
                </a:cubicBezTo>
                <a:close/>
                <a:moveTo>
                  <a:pt x="170" y="68"/>
                </a:moveTo>
                <a:cubicBezTo>
                  <a:pt x="170" y="69"/>
                  <a:pt x="171" y="68"/>
                  <a:pt x="172" y="68"/>
                </a:cubicBezTo>
                <a:cubicBezTo>
                  <a:pt x="175" y="69"/>
                  <a:pt x="178" y="69"/>
                  <a:pt x="181" y="68"/>
                </a:cubicBezTo>
                <a:cubicBezTo>
                  <a:pt x="180" y="68"/>
                  <a:pt x="181" y="68"/>
                  <a:pt x="181" y="67"/>
                </a:cubicBezTo>
                <a:cubicBezTo>
                  <a:pt x="177" y="68"/>
                  <a:pt x="174" y="67"/>
                  <a:pt x="170" y="68"/>
                </a:cubicBezTo>
                <a:close/>
                <a:moveTo>
                  <a:pt x="199" y="110"/>
                </a:moveTo>
                <a:cubicBezTo>
                  <a:pt x="200" y="110"/>
                  <a:pt x="200" y="111"/>
                  <a:pt x="201" y="110"/>
                </a:cubicBezTo>
                <a:cubicBezTo>
                  <a:pt x="201" y="110"/>
                  <a:pt x="201" y="110"/>
                  <a:pt x="201" y="109"/>
                </a:cubicBezTo>
                <a:cubicBezTo>
                  <a:pt x="200" y="110"/>
                  <a:pt x="199" y="110"/>
                  <a:pt x="199" y="110"/>
                </a:cubicBezTo>
                <a:close/>
                <a:moveTo>
                  <a:pt x="179" y="76"/>
                </a:moveTo>
                <a:cubicBezTo>
                  <a:pt x="179" y="77"/>
                  <a:pt x="179" y="77"/>
                  <a:pt x="180" y="77"/>
                </a:cubicBezTo>
                <a:cubicBezTo>
                  <a:pt x="180" y="77"/>
                  <a:pt x="182" y="77"/>
                  <a:pt x="183" y="77"/>
                </a:cubicBezTo>
                <a:cubicBezTo>
                  <a:pt x="181" y="77"/>
                  <a:pt x="180" y="77"/>
                  <a:pt x="179" y="76"/>
                </a:cubicBezTo>
                <a:close/>
                <a:moveTo>
                  <a:pt x="197" y="110"/>
                </a:moveTo>
                <a:cubicBezTo>
                  <a:pt x="197" y="111"/>
                  <a:pt x="199" y="111"/>
                  <a:pt x="198" y="110"/>
                </a:cubicBezTo>
                <a:cubicBezTo>
                  <a:pt x="198" y="110"/>
                  <a:pt x="198" y="110"/>
                  <a:pt x="197" y="110"/>
                </a:cubicBezTo>
                <a:close/>
                <a:moveTo>
                  <a:pt x="198" y="111"/>
                </a:moveTo>
                <a:cubicBezTo>
                  <a:pt x="198" y="112"/>
                  <a:pt x="199" y="111"/>
                  <a:pt x="198" y="111"/>
                </a:cubicBezTo>
                <a:close/>
                <a:moveTo>
                  <a:pt x="185" y="87"/>
                </a:moveTo>
                <a:cubicBezTo>
                  <a:pt x="185" y="88"/>
                  <a:pt x="185" y="88"/>
                  <a:pt x="185" y="88"/>
                </a:cubicBezTo>
                <a:cubicBezTo>
                  <a:pt x="185" y="87"/>
                  <a:pt x="185" y="87"/>
                  <a:pt x="185" y="87"/>
                </a:cubicBezTo>
                <a:close/>
                <a:moveTo>
                  <a:pt x="197" y="110"/>
                </a:moveTo>
                <a:cubicBezTo>
                  <a:pt x="197" y="109"/>
                  <a:pt x="195" y="110"/>
                  <a:pt x="197" y="110"/>
                </a:cubicBezTo>
                <a:close/>
                <a:moveTo>
                  <a:pt x="176" y="78"/>
                </a:moveTo>
                <a:cubicBezTo>
                  <a:pt x="176" y="78"/>
                  <a:pt x="175" y="78"/>
                  <a:pt x="175" y="78"/>
                </a:cubicBezTo>
                <a:cubicBezTo>
                  <a:pt x="175" y="78"/>
                  <a:pt x="175" y="78"/>
                  <a:pt x="175" y="78"/>
                </a:cubicBezTo>
                <a:cubicBezTo>
                  <a:pt x="174" y="79"/>
                  <a:pt x="172" y="77"/>
                  <a:pt x="171" y="78"/>
                </a:cubicBezTo>
                <a:cubicBezTo>
                  <a:pt x="172" y="78"/>
                  <a:pt x="172" y="78"/>
                  <a:pt x="172" y="78"/>
                </a:cubicBezTo>
                <a:cubicBezTo>
                  <a:pt x="171" y="78"/>
                  <a:pt x="171" y="78"/>
                  <a:pt x="170" y="78"/>
                </a:cubicBezTo>
                <a:cubicBezTo>
                  <a:pt x="169" y="76"/>
                  <a:pt x="166" y="78"/>
                  <a:pt x="165" y="77"/>
                </a:cubicBezTo>
                <a:cubicBezTo>
                  <a:pt x="164" y="78"/>
                  <a:pt x="164" y="78"/>
                  <a:pt x="164" y="78"/>
                </a:cubicBezTo>
                <a:cubicBezTo>
                  <a:pt x="164" y="78"/>
                  <a:pt x="163" y="78"/>
                  <a:pt x="163" y="78"/>
                </a:cubicBezTo>
                <a:cubicBezTo>
                  <a:pt x="162" y="78"/>
                  <a:pt x="162" y="78"/>
                  <a:pt x="162" y="78"/>
                </a:cubicBezTo>
                <a:cubicBezTo>
                  <a:pt x="161" y="78"/>
                  <a:pt x="160" y="79"/>
                  <a:pt x="160" y="79"/>
                </a:cubicBezTo>
                <a:cubicBezTo>
                  <a:pt x="159" y="79"/>
                  <a:pt x="159" y="79"/>
                  <a:pt x="158" y="78"/>
                </a:cubicBezTo>
                <a:cubicBezTo>
                  <a:pt x="158" y="79"/>
                  <a:pt x="157" y="78"/>
                  <a:pt x="157" y="79"/>
                </a:cubicBezTo>
                <a:cubicBezTo>
                  <a:pt x="157" y="79"/>
                  <a:pt x="158" y="80"/>
                  <a:pt x="157" y="80"/>
                </a:cubicBezTo>
                <a:cubicBezTo>
                  <a:pt x="156" y="80"/>
                  <a:pt x="156" y="79"/>
                  <a:pt x="155" y="79"/>
                </a:cubicBezTo>
                <a:cubicBezTo>
                  <a:pt x="153" y="79"/>
                  <a:pt x="153" y="80"/>
                  <a:pt x="154" y="81"/>
                </a:cubicBezTo>
                <a:cubicBezTo>
                  <a:pt x="155" y="81"/>
                  <a:pt x="156" y="81"/>
                  <a:pt x="158" y="81"/>
                </a:cubicBezTo>
                <a:cubicBezTo>
                  <a:pt x="158" y="81"/>
                  <a:pt x="158" y="80"/>
                  <a:pt x="158" y="80"/>
                </a:cubicBezTo>
                <a:cubicBezTo>
                  <a:pt x="159" y="80"/>
                  <a:pt x="159" y="80"/>
                  <a:pt x="159" y="80"/>
                </a:cubicBezTo>
                <a:cubicBezTo>
                  <a:pt x="159" y="80"/>
                  <a:pt x="159" y="81"/>
                  <a:pt x="159" y="81"/>
                </a:cubicBezTo>
                <a:cubicBezTo>
                  <a:pt x="160" y="81"/>
                  <a:pt x="160" y="81"/>
                  <a:pt x="161" y="81"/>
                </a:cubicBezTo>
                <a:cubicBezTo>
                  <a:pt x="163" y="80"/>
                  <a:pt x="165" y="81"/>
                  <a:pt x="167" y="80"/>
                </a:cubicBezTo>
                <a:cubicBezTo>
                  <a:pt x="167" y="80"/>
                  <a:pt x="167" y="80"/>
                  <a:pt x="167" y="80"/>
                </a:cubicBezTo>
                <a:cubicBezTo>
                  <a:pt x="168" y="80"/>
                  <a:pt x="168" y="80"/>
                  <a:pt x="168" y="80"/>
                </a:cubicBezTo>
                <a:cubicBezTo>
                  <a:pt x="169" y="80"/>
                  <a:pt x="169" y="80"/>
                  <a:pt x="170" y="79"/>
                </a:cubicBezTo>
                <a:cubicBezTo>
                  <a:pt x="170" y="80"/>
                  <a:pt x="170" y="80"/>
                  <a:pt x="170" y="80"/>
                </a:cubicBezTo>
                <a:cubicBezTo>
                  <a:pt x="171" y="80"/>
                  <a:pt x="173" y="80"/>
                  <a:pt x="174" y="80"/>
                </a:cubicBezTo>
                <a:cubicBezTo>
                  <a:pt x="174" y="80"/>
                  <a:pt x="174" y="80"/>
                  <a:pt x="175" y="79"/>
                </a:cubicBezTo>
                <a:cubicBezTo>
                  <a:pt x="176" y="81"/>
                  <a:pt x="179" y="80"/>
                  <a:pt x="180" y="79"/>
                </a:cubicBezTo>
                <a:cubicBezTo>
                  <a:pt x="180" y="77"/>
                  <a:pt x="178" y="79"/>
                  <a:pt x="178" y="78"/>
                </a:cubicBezTo>
                <a:cubicBezTo>
                  <a:pt x="178" y="78"/>
                  <a:pt x="178" y="78"/>
                  <a:pt x="179" y="78"/>
                </a:cubicBezTo>
                <a:cubicBezTo>
                  <a:pt x="178" y="76"/>
                  <a:pt x="177" y="76"/>
                  <a:pt x="176" y="77"/>
                </a:cubicBezTo>
                <a:cubicBezTo>
                  <a:pt x="176" y="77"/>
                  <a:pt x="176" y="78"/>
                  <a:pt x="176" y="78"/>
                </a:cubicBezTo>
                <a:close/>
                <a:moveTo>
                  <a:pt x="165" y="78"/>
                </a:moveTo>
                <a:cubicBezTo>
                  <a:pt x="166" y="78"/>
                  <a:pt x="164" y="79"/>
                  <a:pt x="165" y="78"/>
                </a:cubicBezTo>
                <a:close/>
                <a:moveTo>
                  <a:pt x="163" y="79"/>
                </a:moveTo>
                <a:cubicBezTo>
                  <a:pt x="163" y="79"/>
                  <a:pt x="163" y="79"/>
                  <a:pt x="163" y="79"/>
                </a:cubicBezTo>
                <a:cubicBezTo>
                  <a:pt x="163" y="79"/>
                  <a:pt x="163" y="79"/>
                  <a:pt x="163" y="79"/>
                </a:cubicBezTo>
                <a:close/>
                <a:moveTo>
                  <a:pt x="161" y="79"/>
                </a:moveTo>
                <a:cubicBezTo>
                  <a:pt x="162" y="79"/>
                  <a:pt x="161" y="79"/>
                  <a:pt x="161" y="79"/>
                </a:cubicBezTo>
                <a:close/>
                <a:moveTo>
                  <a:pt x="196" y="112"/>
                </a:moveTo>
                <a:cubicBezTo>
                  <a:pt x="196" y="112"/>
                  <a:pt x="197" y="112"/>
                  <a:pt x="197" y="112"/>
                </a:cubicBezTo>
                <a:cubicBezTo>
                  <a:pt x="197" y="112"/>
                  <a:pt x="197" y="112"/>
                  <a:pt x="197" y="111"/>
                </a:cubicBezTo>
                <a:cubicBezTo>
                  <a:pt x="197" y="112"/>
                  <a:pt x="197" y="112"/>
                  <a:pt x="196" y="112"/>
                </a:cubicBezTo>
                <a:close/>
                <a:moveTo>
                  <a:pt x="195" y="111"/>
                </a:moveTo>
                <a:cubicBezTo>
                  <a:pt x="195" y="110"/>
                  <a:pt x="195" y="110"/>
                  <a:pt x="195" y="110"/>
                </a:cubicBezTo>
                <a:cubicBezTo>
                  <a:pt x="195" y="110"/>
                  <a:pt x="195" y="110"/>
                  <a:pt x="195" y="111"/>
                </a:cubicBezTo>
                <a:close/>
                <a:moveTo>
                  <a:pt x="196" y="116"/>
                </a:moveTo>
                <a:cubicBezTo>
                  <a:pt x="196" y="116"/>
                  <a:pt x="196" y="116"/>
                  <a:pt x="197" y="116"/>
                </a:cubicBezTo>
                <a:cubicBezTo>
                  <a:pt x="197" y="116"/>
                  <a:pt x="196" y="115"/>
                  <a:pt x="196" y="116"/>
                </a:cubicBezTo>
                <a:close/>
                <a:moveTo>
                  <a:pt x="175" y="77"/>
                </a:moveTo>
                <a:cubicBezTo>
                  <a:pt x="175" y="77"/>
                  <a:pt x="175" y="77"/>
                  <a:pt x="176" y="77"/>
                </a:cubicBezTo>
                <a:cubicBezTo>
                  <a:pt x="175" y="77"/>
                  <a:pt x="175" y="77"/>
                  <a:pt x="175" y="77"/>
                </a:cubicBezTo>
                <a:close/>
                <a:moveTo>
                  <a:pt x="191" y="108"/>
                </a:moveTo>
                <a:cubicBezTo>
                  <a:pt x="191" y="108"/>
                  <a:pt x="191" y="108"/>
                  <a:pt x="191" y="108"/>
                </a:cubicBezTo>
                <a:cubicBezTo>
                  <a:pt x="191" y="108"/>
                  <a:pt x="192" y="109"/>
                  <a:pt x="192" y="108"/>
                </a:cubicBezTo>
                <a:cubicBezTo>
                  <a:pt x="192" y="108"/>
                  <a:pt x="192" y="108"/>
                  <a:pt x="191" y="107"/>
                </a:cubicBezTo>
                <a:cubicBezTo>
                  <a:pt x="191" y="107"/>
                  <a:pt x="191" y="108"/>
                  <a:pt x="191" y="108"/>
                </a:cubicBezTo>
                <a:close/>
                <a:moveTo>
                  <a:pt x="192" y="110"/>
                </a:moveTo>
                <a:cubicBezTo>
                  <a:pt x="193" y="111"/>
                  <a:pt x="193" y="111"/>
                  <a:pt x="193" y="111"/>
                </a:cubicBezTo>
                <a:cubicBezTo>
                  <a:pt x="193" y="110"/>
                  <a:pt x="193" y="110"/>
                  <a:pt x="193" y="110"/>
                </a:cubicBezTo>
                <a:cubicBezTo>
                  <a:pt x="193" y="110"/>
                  <a:pt x="193" y="110"/>
                  <a:pt x="192" y="110"/>
                </a:cubicBezTo>
                <a:close/>
                <a:moveTo>
                  <a:pt x="196" y="117"/>
                </a:moveTo>
                <a:cubicBezTo>
                  <a:pt x="196" y="117"/>
                  <a:pt x="197" y="117"/>
                  <a:pt x="197" y="117"/>
                </a:cubicBezTo>
                <a:cubicBezTo>
                  <a:pt x="196" y="117"/>
                  <a:pt x="196" y="117"/>
                  <a:pt x="196" y="117"/>
                </a:cubicBezTo>
                <a:close/>
                <a:moveTo>
                  <a:pt x="175" y="77"/>
                </a:moveTo>
                <a:cubicBezTo>
                  <a:pt x="175" y="76"/>
                  <a:pt x="175" y="77"/>
                  <a:pt x="175" y="77"/>
                </a:cubicBezTo>
                <a:close/>
                <a:moveTo>
                  <a:pt x="193" y="112"/>
                </a:moveTo>
                <a:cubicBezTo>
                  <a:pt x="193" y="112"/>
                  <a:pt x="193" y="112"/>
                  <a:pt x="194" y="112"/>
                </a:cubicBezTo>
                <a:cubicBezTo>
                  <a:pt x="194" y="112"/>
                  <a:pt x="193" y="112"/>
                  <a:pt x="193" y="112"/>
                </a:cubicBezTo>
                <a:close/>
                <a:moveTo>
                  <a:pt x="168" y="69"/>
                </a:moveTo>
                <a:cubicBezTo>
                  <a:pt x="169" y="68"/>
                  <a:pt x="169" y="68"/>
                  <a:pt x="169" y="68"/>
                </a:cubicBezTo>
                <a:cubicBezTo>
                  <a:pt x="169" y="68"/>
                  <a:pt x="168" y="68"/>
                  <a:pt x="168" y="69"/>
                </a:cubicBezTo>
                <a:close/>
                <a:moveTo>
                  <a:pt x="191" y="110"/>
                </a:moveTo>
                <a:cubicBezTo>
                  <a:pt x="191" y="111"/>
                  <a:pt x="191" y="111"/>
                  <a:pt x="192" y="111"/>
                </a:cubicBezTo>
                <a:cubicBezTo>
                  <a:pt x="192" y="110"/>
                  <a:pt x="192" y="110"/>
                  <a:pt x="192" y="110"/>
                </a:cubicBezTo>
                <a:cubicBezTo>
                  <a:pt x="191" y="110"/>
                  <a:pt x="191" y="110"/>
                  <a:pt x="191" y="110"/>
                </a:cubicBezTo>
                <a:close/>
                <a:moveTo>
                  <a:pt x="192" y="116"/>
                </a:moveTo>
                <a:cubicBezTo>
                  <a:pt x="192" y="116"/>
                  <a:pt x="194" y="117"/>
                  <a:pt x="194" y="116"/>
                </a:cubicBezTo>
                <a:cubicBezTo>
                  <a:pt x="193" y="116"/>
                  <a:pt x="192" y="115"/>
                  <a:pt x="192" y="116"/>
                </a:cubicBezTo>
                <a:close/>
                <a:moveTo>
                  <a:pt x="190" y="112"/>
                </a:moveTo>
                <a:cubicBezTo>
                  <a:pt x="190" y="112"/>
                  <a:pt x="191" y="112"/>
                  <a:pt x="191" y="111"/>
                </a:cubicBezTo>
                <a:cubicBezTo>
                  <a:pt x="190" y="111"/>
                  <a:pt x="190" y="111"/>
                  <a:pt x="190" y="112"/>
                </a:cubicBezTo>
                <a:close/>
                <a:moveTo>
                  <a:pt x="192" y="117"/>
                </a:moveTo>
                <a:cubicBezTo>
                  <a:pt x="192" y="117"/>
                  <a:pt x="193" y="118"/>
                  <a:pt x="194" y="117"/>
                </a:cubicBezTo>
                <a:cubicBezTo>
                  <a:pt x="193" y="117"/>
                  <a:pt x="192" y="116"/>
                  <a:pt x="192" y="117"/>
                </a:cubicBezTo>
                <a:close/>
                <a:moveTo>
                  <a:pt x="189" y="110"/>
                </a:moveTo>
                <a:cubicBezTo>
                  <a:pt x="189" y="110"/>
                  <a:pt x="189" y="110"/>
                  <a:pt x="189" y="110"/>
                </a:cubicBezTo>
                <a:cubicBezTo>
                  <a:pt x="189" y="110"/>
                  <a:pt x="189" y="111"/>
                  <a:pt x="190" y="111"/>
                </a:cubicBezTo>
                <a:cubicBezTo>
                  <a:pt x="190" y="110"/>
                  <a:pt x="189" y="110"/>
                  <a:pt x="189" y="110"/>
                </a:cubicBezTo>
                <a:close/>
                <a:moveTo>
                  <a:pt x="189" y="116"/>
                </a:moveTo>
                <a:cubicBezTo>
                  <a:pt x="190" y="116"/>
                  <a:pt x="191" y="117"/>
                  <a:pt x="192" y="116"/>
                </a:cubicBezTo>
                <a:cubicBezTo>
                  <a:pt x="191" y="116"/>
                  <a:pt x="190" y="116"/>
                  <a:pt x="189" y="116"/>
                </a:cubicBezTo>
                <a:close/>
                <a:moveTo>
                  <a:pt x="175" y="85"/>
                </a:moveTo>
                <a:cubicBezTo>
                  <a:pt x="174" y="85"/>
                  <a:pt x="176" y="86"/>
                  <a:pt x="175" y="85"/>
                </a:cubicBezTo>
                <a:close/>
                <a:moveTo>
                  <a:pt x="188" y="110"/>
                </a:moveTo>
                <a:cubicBezTo>
                  <a:pt x="188" y="110"/>
                  <a:pt x="187" y="110"/>
                  <a:pt x="186" y="110"/>
                </a:cubicBezTo>
                <a:cubicBezTo>
                  <a:pt x="184" y="110"/>
                  <a:pt x="182" y="110"/>
                  <a:pt x="180" y="111"/>
                </a:cubicBezTo>
                <a:cubicBezTo>
                  <a:pt x="179" y="110"/>
                  <a:pt x="177" y="110"/>
                  <a:pt x="175" y="111"/>
                </a:cubicBezTo>
                <a:cubicBezTo>
                  <a:pt x="175" y="110"/>
                  <a:pt x="175" y="111"/>
                  <a:pt x="175" y="110"/>
                </a:cubicBezTo>
                <a:cubicBezTo>
                  <a:pt x="172" y="111"/>
                  <a:pt x="169" y="110"/>
                  <a:pt x="166" y="111"/>
                </a:cubicBezTo>
                <a:cubicBezTo>
                  <a:pt x="169" y="112"/>
                  <a:pt x="173" y="111"/>
                  <a:pt x="175" y="112"/>
                </a:cubicBezTo>
                <a:cubicBezTo>
                  <a:pt x="172" y="112"/>
                  <a:pt x="168" y="111"/>
                  <a:pt x="164" y="113"/>
                </a:cubicBezTo>
                <a:cubicBezTo>
                  <a:pt x="167" y="113"/>
                  <a:pt x="169" y="113"/>
                  <a:pt x="172" y="112"/>
                </a:cubicBezTo>
                <a:cubicBezTo>
                  <a:pt x="177" y="113"/>
                  <a:pt x="183" y="112"/>
                  <a:pt x="189" y="112"/>
                </a:cubicBezTo>
                <a:cubicBezTo>
                  <a:pt x="187" y="111"/>
                  <a:pt x="186" y="111"/>
                  <a:pt x="184" y="112"/>
                </a:cubicBezTo>
                <a:cubicBezTo>
                  <a:pt x="181" y="111"/>
                  <a:pt x="179" y="112"/>
                  <a:pt x="176" y="111"/>
                </a:cubicBezTo>
                <a:cubicBezTo>
                  <a:pt x="180" y="111"/>
                  <a:pt x="184" y="111"/>
                  <a:pt x="188" y="111"/>
                </a:cubicBezTo>
                <a:cubicBezTo>
                  <a:pt x="188" y="111"/>
                  <a:pt x="188" y="110"/>
                  <a:pt x="188" y="110"/>
                </a:cubicBezTo>
                <a:close/>
                <a:moveTo>
                  <a:pt x="176" y="112"/>
                </a:moveTo>
                <a:cubicBezTo>
                  <a:pt x="176" y="111"/>
                  <a:pt x="175" y="112"/>
                  <a:pt x="176" y="112"/>
                </a:cubicBezTo>
                <a:close/>
                <a:moveTo>
                  <a:pt x="191" y="117"/>
                </a:moveTo>
                <a:cubicBezTo>
                  <a:pt x="191" y="117"/>
                  <a:pt x="191" y="118"/>
                  <a:pt x="191" y="117"/>
                </a:cubicBezTo>
                <a:cubicBezTo>
                  <a:pt x="191" y="117"/>
                  <a:pt x="191" y="117"/>
                  <a:pt x="191" y="117"/>
                </a:cubicBezTo>
                <a:close/>
                <a:moveTo>
                  <a:pt x="172" y="86"/>
                </a:moveTo>
                <a:cubicBezTo>
                  <a:pt x="172" y="87"/>
                  <a:pt x="172" y="87"/>
                  <a:pt x="172" y="87"/>
                </a:cubicBezTo>
                <a:cubicBezTo>
                  <a:pt x="173" y="87"/>
                  <a:pt x="173" y="87"/>
                  <a:pt x="174" y="87"/>
                </a:cubicBezTo>
                <a:cubicBezTo>
                  <a:pt x="173" y="86"/>
                  <a:pt x="173" y="86"/>
                  <a:pt x="172" y="86"/>
                </a:cubicBezTo>
                <a:close/>
                <a:moveTo>
                  <a:pt x="189" y="117"/>
                </a:moveTo>
                <a:cubicBezTo>
                  <a:pt x="189" y="118"/>
                  <a:pt x="190" y="117"/>
                  <a:pt x="189" y="117"/>
                </a:cubicBezTo>
                <a:close/>
                <a:moveTo>
                  <a:pt x="188" y="116"/>
                </a:moveTo>
                <a:cubicBezTo>
                  <a:pt x="188" y="116"/>
                  <a:pt x="188" y="116"/>
                  <a:pt x="188" y="116"/>
                </a:cubicBezTo>
                <a:cubicBezTo>
                  <a:pt x="188" y="116"/>
                  <a:pt x="188" y="117"/>
                  <a:pt x="189" y="116"/>
                </a:cubicBezTo>
                <a:cubicBezTo>
                  <a:pt x="189" y="116"/>
                  <a:pt x="188" y="116"/>
                  <a:pt x="188" y="116"/>
                </a:cubicBezTo>
                <a:close/>
                <a:moveTo>
                  <a:pt x="169" y="85"/>
                </a:moveTo>
                <a:cubicBezTo>
                  <a:pt x="169" y="85"/>
                  <a:pt x="170" y="85"/>
                  <a:pt x="171" y="85"/>
                </a:cubicBezTo>
                <a:cubicBezTo>
                  <a:pt x="171" y="85"/>
                  <a:pt x="171" y="85"/>
                  <a:pt x="171" y="85"/>
                </a:cubicBezTo>
                <a:cubicBezTo>
                  <a:pt x="170" y="85"/>
                  <a:pt x="169" y="84"/>
                  <a:pt x="169" y="85"/>
                </a:cubicBezTo>
                <a:close/>
                <a:moveTo>
                  <a:pt x="186" y="116"/>
                </a:moveTo>
                <a:cubicBezTo>
                  <a:pt x="186" y="117"/>
                  <a:pt x="187" y="116"/>
                  <a:pt x="187" y="116"/>
                </a:cubicBezTo>
                <a:cubicBezTo>
                  <a:pt x="187" y="116"/>
                  <a:pt x="187" y="116"/>
                  <a:pt x="186" y="116"/>
                </a:cubicBezTo>
                <a:close/>
                <a:moveTo>
                  <a:pt x="168" y="81"/>
                </a:moveTo>
                <a:cubicBezTo>
                  <a:pt x="167" y="82"/>
                  <a:pt x="167" y="82"/>
                  <a:pt x="168" y="82"/>
                </a:cubicBezTo>
                <a:cubicBezTo>
                  <a:pt x="168" y="82"/>
                  <a:pt x="168" y="82"/>
                  <a:pt x="168" y="81"/>
                </a:cubicBezTo>
                <a:close/>
                <a:moveTo>
                  <a:pt x="184" y="116"/>
                </a:moveTo>
                <a:cubicBezTo>
                  <a:pt x="184" y="117"/>
                  <a:pt x="185" y="116"/>
                  <a:pt x="185" y="116"/>
                </a:cubicBezTo>
                <a:cubicBezTo>
                  <a:pt x="184" y="116"/>
                  <a:pt x="184" y="116"/>
                  <a:pt x="184" y="116"/>
                </a:cubicBezTo>
                <a:close/>
                <a:moveTo>
                  <a:pt x="182" y="116"/>
                </a:moveTo>
                <a:cubicBezTo>
                  <a:pt x="180" y="116"/>
                  <a:pt x="178" y="116"/>
                  <a:pt x="175" y="116"/>
                </a:cubicBezTo>
                <a:cubicBezTo>
                  <a:pt x="176" y="117"/>
                  <a:pt x="177" y="116"/>
                  <a:pt x="177" y="117"/>
                </a:cubicBezTo>
                <a:cubicBezTo>
                  <a:pt x="179" y="116"/>
                  <a:pt x="181" y="117"/>
                  <a:pt x="183" y="117"/>
                </a:cubicBezTo>
                <a:cubicBezTo>
                  <a:pt x="183" y="116"/>
                  <a:pt x="183" y="116"/>
                  <a:pt x="182" y="116"/>
                </a:cubicBezTo>
                <a:close/>
                <a:moveTo>
                  <a:pt x="166" y="86"/>
                </a:moveTo>
                <a:cubicBezTo>
                  <a:pt x="166" y="86"/>
                  <a:pt x="166" y="86"/>
                  <a:pt x="165" y="86"/>
                </a:cubicBezTo>
                <a:cubicBezTo>
                  <a:pt x="166" y="86"/>
                  <a:pt x="166" y="86"/>
                  <a:pt x="166" y="86"/>
                </a:cubicBezTo>
                <a:close/>
                <a:moveTo>
                  <a:pt x="160" y="78"/>
                </a:moveTo>
                <a:cubicBezTo>
                  <a:pt x="160" y="78"/>
                  <a:pt x="160" y="78"/>
                  <a:pt x="160" y="78"/>
                </a:cubicBezTo>
                <a:cubicBezTo>
                  <a:pt x="159" y="78"/>
                  <a:pt x="160" y="79"/>
                  <a:pt x="160" y="78"/>
                </a:cubicBezTo>
                <a:close/>
                <a:moveTo>
                  <a:pt x="163" y="85"/>
                </a:moveTo>
                <a:cubicBezTo>
                  <a:pt x="163" y="85"/>
                  <a:pt x="163" y="86"/>
                  <a:pt x="163" y="86"/>
                </a:cubicBezTo>
                <a:cubicBezTo>
                  <a:pt x="163" y="85"/>
                  <a:pt x="164" y="85"/>
                  <a:pt x="163" y="85"/>
                </a:cubicBezTo>
                <a:cubicBezTo>
                  <a:pt x="163" y="85"/>
                  <a:pt x="163" y="85"/>
                  <a:pt x="163" y="85"/>
                </a:cubicBezTo>
                <a:close/>
                <a:moveTo>
                  <a:pt x="160" y="82"/>
                </a:moveTo>
                <a:cubicBezTo>
                  <a:pt x="160" y="82"/>
                  <a:pt x="161" y="83"/>
                  <a:pt x="162" y="82"/>
                </a:cubicBezTo>
                <a:cubicBezTo>
                  <a:pt x="161" y="82"/>
                  <a:pt x="161" y="82"/>
                  <a:pt x="160" y="82"/>
                </a:cubicBezTo>
                <a:close/>
                <a:moveTo>
                  <a:pt x="158" y="82"/>
                </a:moveTo>
                <a:cubicBezTo>
                  <a:pt x="158" y="83"/>
                  <a:pt x="157" y="82"/>
                  <a:pt x="157" y="83"/>
                </a:cubicBezTo>
                <a:cubicBezTo>
                  <a:pt x="157" y="83"/>
                  <a:pt x="158" y="83"/>
                  <a:pt x="158" y="84"/>
                </a:cubicBezTo>
                <a:cubicBezTo>
                  <a:pt x="159" y="83"/>
                  <a:pt x="158" y="82"/>
                  <a:pt x="158" y="82"/>
                </a:cubicBezTo>
                <a:close/>
                <a:moveTo>
                  <a:pt x="169" y="105"/>
                </a:moveTo>
                <a:cubicBezTo>
                  <a:pt x="170" y="106"/>
                  <a:pt x="170" y="105"/>
                  <a:pt x="170" y="105"/>
                </a:cubicBezTo>
                <a:cubicBezTo>
                  <a:pt x="170" y="105"/>
                  <a:pt x="170" y="105"/>
                  <a:pt x="169" y="105"/>
                </a:cubicBezTo>
                <a:close/>
                <a:moveTo>
                  <a:pt x="159" y="85"/>
                </a:moveTo>
                <a:cubicBezTo>
                  <a:pt x="159" y="85"/>
                  <a:pt x="159" y="86"/>
                  <a:pt x="159" y="86"/>
                </a:cubicBezTo>
                <a:cubicBezTo>
                  <a:pt x="159" y="86"/>
                  <a:pt x="159" y="86"/>
                  <a:pt x="160" y="86"/>
                </a:cubicBezTo>
                <a:cubicBezTo>
                  <a:pt x="159" y="85"/>
                  <a:pt x="159" y="85"/>
                  <a:pt x="159" y="85"/>
                </a:cubicBezTo>
                <a:cubicBezTo>
                  <a:pt x="159" y="85"/>
                  <a:pt x="159" y="85"/>
                  <a:pt x="159" y="85"/>
                </a:cubicBezTo>
                <a:close/>
                <a:moveTo>
                  <a:pt x="174" y="117"/>
                </a:moveTo>
                <a:cubicBezTo>
                  <a:pt x="174" y="117"/>
                  <a:pt x="174" y="116"/>
                  <a:pt x="174" y="117"/>
                </a:cubicBezTo>
                <a:close/>
                <a:moveTo>
                  <a:pt x="155" y="82"/>
                </a:moveTo>
                <a:cubicBezTo>
                  <a:pt x="155" y="83"/>
                  <a:pt x="156" y="82"/>
                  <a:pt x="155" y="82"/>
                </a:cubicBezTo>
                <a:close/>
                <a:moveTo>
                  <a:pt x="173" y="117"/>
                </a:moveTo>
                <a:cubicBezTo>
                  <a:pt x="173" y="117"/>
                  <a:pt x="173" y="117"/>
                  <a:pt x="174" y="117"/>
                </a:cubicBezTo>
                <a:cubicBezTo>
                  <a:pt x="173" y="117"/>
                  <a:pt x="174" y="116"/>
                  <a:pt x="173" y="116"/>
                </a:cubicBezTo>
                <a:cubicBezTo>
                  <a:pt x="173" y="116"/>
                  <a:pt x="173" y="116"/>
                  <a:pt x="173" y="117"/>
                </a:cubicBezTo>
                <a:close/>
                <a:moveTo>
                  <a:pt x="167" y="105"/>
                </a:moveTo>
                <a:cubicBezTo>
                  <a:pt x="167" y="105"/>
                  <a:pt x="168" y="106"/>
                  <a:pt x="167" y="105"/>
                </a:cubicBezTo>
                <a:cubicBezTo>
                  <a:pt x="167" y="105"/>
                  <a:pt x="167" y="105"/>
                  <a:pt x="167" y="105"/>
                </a:cubicBezTo>
                <a:close/>
                <a:moveTo>
                  <a:pt x="152" y="80"/>
                </a:moveTo>
                <a:cubicBezTo>
                  <a:pt x="152" y="80"/>
                  <a:pt x="151" y="80"/>
                  <a:pt x="151" y="81"/>
                </a:cubicBezTo>
                <a:cubicBezTo>
                  <a:pt x="152" y="81"/>
                  <a:pt x="152" y="80"/>
                  <a:pt x="152" y="81"/>
                </a:cubicBezTo>
                <a:cubicBezTo>
                  <a:pt x="152" y="81"/>
                  <a:pt x="151" y="81"/>
                  <a:pt x="150" y="81"/>
                </a:cubicBezTo>
                <a:cubicBezTo>
                  <a:pt x="151" y="82"/>
                  <a:pt x="153" y="82"/>
                  <a:pt x="154" y="81"/>
                </a:cubicBezTo>
                <a:cubicBezTo>
                  <a:pt x="153" y="81"/>
                  <a:pt x="153" y="81"/>
                  <a:pt x="152" y="80"/>
                </a:cubicBezTo>
                <a:close/>
                <a:moveTo>
                  <a:pt x="153" y="83"/>
                </a:moveTo>
                <a:cubicBezTo>
                  <a:pt x="152" y="83"/>
                  <a:pt x="152" y="82"/>
                  <a:pt x="151" y="83"/>
                </a:cubicBezTo>
                <a:cubicBezTo>
                  <a:pt x="152" y="83"/>
                  <a:pt x="152" y="83"/>
                  <a:pt x="152" y="84"/>
                </a:cubicBezTo>
                <a:cubicBezTo>
                  <a:pt x="153" y="84"/>
                  <a:pt x="153" y="83"/>
                  <a:pt x="154" y="84"/>
                </a:cubicBezTo>
                <a:cubicBezTo>
                  <a:pt x="154" y="84"/>
                  <a:pt x="154" y="84"/>
                  <a:pt x="154" y="84"/>
                </a:cubicBezTo>
                <a:cubicBezTo>
                  <a:pt x="154" y="84"/>
                  <a:pt x="155" y="84"/>
                  <a:pt x="155" y="84"/>
                </a:cubicBezTo>
                <a:cubicBezTo>
                  <a:pt x="155" y="83"/>
                  <a:pt x="154" y="83"/>
                  <a:pt x="153" y="83"/>
                </a:cubicBezTo>
                <a:close/>
                <a:moveTo>
                  <a:pt x="165" y="105"/>
                </a:moveTo>
                <a:cubicBezTo>
                  <a:pt x="165" y="106"/>
                  <a:pt x="166" y="106"/>
                  <a:pt x="166" y="105"/>
                </a:cubicBezTo>
                <a:cubicBezTo>
                  <a:pt x="166" y="105"/>
                  <a:pt x="165" y="105"/>
                  <a:pt x="165" y="105"/>
                </a:cubicBezTo>
                <a:close/>
                <a:moveTo>
                  <a:pt x="170" y="117"/>
                </a:moveTo>
                <a:cubicBezTo>
                  <a:pt x="171" y="117"/>
                  <a:pt x="171" y="117"/>
                  <a:pt x="172" y="117"/>
                </a:cubicBezTo>
                <a:cubicBezTo>
                  <a:pt x="172" y="116"/>
                  <a:pt x="172" y="116"/>
                  <a:pt x="172" y="116"/>
                </a:cubicBezTo>
                <a:cubicBezTo>
                  <a:pt x="171" y="116"/>
                  <a:pt x="170" y="116"/>
                  <a:pt x="170" y="117"/>
                </a:cubicBezTo>
                <a:close/>
                <a:moveTo>
                  <a:pt x="156" y="86"/>
                </a:moveTo>
                <a:cubicBezTo>
                  <a:pt x="155" y="86"/>
                  <a:pt x="156" y="87"/>
                  <a:pt x="156" y="86"/>
                </a:cubicBezTo>
                <a:close/>
                <a:moveTo>
                  <a:pt x="154" y="86"/>
                </a:moveTo>
                <a:cubicBezTo>
                  <a:pt x="154" y="86"/>
                  <a:pt x="154" y="86"/>
                  <a:pt x="154" y="87"/>
                </a:cubicBezTo>
                <a:cubicBezTo>
                  <a:pt x="155" y="87"/>
                  <a:pt x="154" y="86"/>
                  <a:pt x="154" y="86"/>
                </a:cubicBezTo>
                <a:close/>
                <a:moveTo>
                  <a:pt x="150" y="81"/>
                </a:moveTo>
                <a:cubicBezTo>
                  <a:pt x="150" y="81"/>
                  <a:pt x="151" y="81"/>
                  <a:pt x="151" y="80"/>
                </a:cubicBezTo>
                <a:cubicBezTo>
                  <a:pt x="150" y="80"/>
                  <a:pt x="150" y="80"/>
                  <a:pt x="150" y="81"/>
                </a:cubicBezTo>
                <a:close/>
                <a:moveTo>
                  <a:pt x="163" y="106"/>
                </a:moveTo>
                <a:cubicBezTo>
                  <a:pt x="163" y="106"/>
                  <a:pt x="163" y="106"/>
                  <a:pt x="164" y="106"/>
                </a:cubicBezTo>
                <a:cubicBezTo>
                  <a:pt x="164" y="105"/>
                  <a:pt x="163" y="105"/>
                  <a:pt x="163" y="106"/>
                </a:cubicBezTo>
                <a:close/>
                <a:moveTo>
                  <a:pt x="169" y="117"/>
                </a:moveTo>
                <a:cubicBezTo>
                  <a:pt x="169" y="117"/>
                  <a:pt x="170" y="117"/>
                  <a:pt x="169" y="117"/>
                </a:cubicBezTo>
                <a:close/>
                <a:moveTo>
                  <a:pt x="153" y="86"/>
                </a:moveTo>
                <a:cubicBezTo>
                  <a:pt x="153" y="86"/>
                  <a:pt x="153" y="86"/>
                  <a:pt x="153" y="86"/>
                </a:cubicBezTo>
                <a:close/>
                <a:moveTo>
                  <a:pt x="151" y="84"/>
                </a:moveTo>
                <a:cubicBezTo>
                  <a:pt x="151" y="84"/>
                  <a:pt x="151" y="84"/>
                  <a:pt x="151" y="83"/>
                </a:cubicBezTo>
                <a:cubicBezTo>
                  <a:pt x="151" y="83"/>
                  <a:pt x="151" y="83"/>
                  <a:pt x="151" y="83"/>
                </a:cubicBezTo>
                <a:cubicBezTo>
                  <a:pt x="151" y="83"/>
                  <a:pt x="150" y="83"/>
                  <a:pt x="151" y="84"/>
                </a:cubicBezTo>
                <a:close/>
                <a:moveTo>
                  <a:pt x="153" y="86"/>
                </a:moveTo>
                <a:cubicBezTo>
                  <a:pt x="152" y="86"/>
                  <a:pt x="153" y="86"/>
                  <a:pt x="153" y="86"/>
                </a:cubicBezTo>
                <a:close/>
                <a:moveTo>
                  <a:pt x="165" y="111"/>
                </a:moveTo>
                <a:cubicBezTo>
                  <a:pt x="165" y="111"/>
                  <a:pt x="165" y="112"/>
                  <a:pt x="166" y="112"/>
                </a:cubicBezTo>
                <a:cubicBezTo>
                  <a:pt x="165" y="111"/>
                  <a:pt x="165" y="111"/>
                  <a:pt x="165" y="111"/>
                </a:cubicBezTo>
                <a:close/>
                <a:moveTo>
                  <a:pt x="162" y="105"/>
                </a:moveTo>
                <a:cubicBezTo>
                  <a:pt x="161" y="106"/>
                  <a:pt x="162" y="106"/>
                  <a:pt x="162" y="105"/>
                </a:cubicBezTo>
                <a:close/>
                <a:moveTo>
                  <a:pt x="149" y="82"/>
                </a:moveTo>
                <a:cubicBezTo>
                  <a:pt x="149" y="82"/>
                  <a:pt x="149" y="82"/>
                  <a:pt x="148" y="82"/>
                </a:cubicBezTo>
                <a:cubicBezTo>
                  <a:pt x="148" y="82"/>
                  <a:pt x="148" y="82"/>
                  <a:pt x="149" y="82"/>
                </a:cubicBezTo>
                <a:close/>
                <a:moveTo>
                  <a:pt x="161" y="106"/>
                </a:moveTo>
                <a:cubicBezTo>
                  <a:pt x="161" y="106"/>
                  <a:pt x="161" y="105"/>
                  <a:pt x="161" y="106"/>
                </a:cubicBezTo>
                <a:close/>
                <a:moveTo>
                  <a:pt x="148" y="82"/>
                </a:moveTo>
                <a:cubicBezTo>
                  <a:pt x="148" y="81"/>
                  <a:pt x="148" y="82"/>
                  <a:pt x="148" y="82"/>
                </a:cubicBezTo>
                <a:close/>
                <a:moveTo>
                  <a:pt x="161" y="105"/>
                </a:moveTo>
                <a:cubicBezTo>
                  <a:pt x="160" y="105"/>
                  <a:pt x="161" y="106"/>
                  <a:pt x="161" y="105"/>
                </a:cubicBezTo>
                <a:close/>
                <a:moveTo>
                  <a:pt x="149" y="83"/>
                </a:moveTo>
                <a:cubicBezTo>
                  <a:pt x="148" y="83"/>
                  <a:pt x="149" y="84"/>
                  <a:pt x="149" y="84"/>
                </a:cubicBezTo>
                <a:cubicBezTo>
                  <a:pt x="149" y="84"/>
                  <a:pt x="149" y="84"/>
                  <a:pt x="149" y="84"/>
                </a:cubicBezTo>
                <a:cubicBezTo>
                  <a:pt x="149" y="83"/>
                  <a:pt x="149" y="84"/>
                  <a:pt x="149" y="83"/>
                </a:cubicBezTo>
                <a:close/>
                <a:moveTo>
                  <a:pt x="149" y="85"/>
                </a:moveTo>
                <a:cubicBezTo>
                  <a:pt x="149" y="85"/>
                  <a:pt x="149" y="85"/>
                  <a:pt x="149" y="85"/>
                </a:cubicBezTo>
                <a:cubicBezTo>
                  <a:pt x="150" y="85"/>
                  <a:pt x="150" y="85"/>
                  <a:pt x="150" y="84"/>
                </a:cubicBezTo>
                <a:cubicBezTo>
                  <a:pt x="149" y="85"/>
                  <a:pt x="149" y="84"/>
                  <a:pt x="149" y="85"/>
                </a:cubicBezTo>
                <a:close/>
                <a:moveTo>
                  <a:pt x="166" y="117"/>
                </a:moveTo>
                <a:cubicBezTo>
                  <a:pt x="166" y="117"/>
                  <a:pt x="166" y="117"/>
                  <a:pt x="167" y="117"/>
                </a:cubicBezTo>
                <a:cubicBezTo>
                  <a:pt x="167" y="117"/>
                  <a:pt x="166" y="117"/>
                  <a:pt x="166" y="117"/>
                </a:cubicBezTo>
                <a:close/>
                <a:moveTo>
                  <a:pt x="163" y="111"/>
                </a:moveTo>
                <a:cubicBezTo>
                  <a:pt x="163" y="112"/>
                  <a:pt x="164" y="112"/>
                  <a:pt x="164" y="112"/>
                </a:cubicBezTo>
                <a:cubicBezTo>
                  <a:pt x="163" y="112"/>
                  <a:pt x="163" y="111"/>
                  <a:pt x="163" y="111"/>
                </a:cubicBezTo>
                <a:close/>
                <a:moveTo>
                  <a:pt x="146" y="82"/>
                </a:moveTo>
                <a:cubicBezTo>
                  <a:pt x="147" y="82"/>
                  <a:pt x="147" y="82"/>
                  <a:pt x="148" y="82"/>
                </a:cubicBezTo>
                <a:cubicBezTo>
                  <a:pt x="148" y="82"/>
                  <a:pt x="148" y="82"/>
                  <a:pt x="148" y="82"/>
                </a:cubicBezTo>
                <a:cubicBezTo>
                  <a:pt x="147" y="82"/>
                  <a:pt x="146" y="82"/>
                  <a:pt x="146" y="82"/>
                </a:cubicBezTo>
                <a:close/>
                <a:moveTo>
                  <a:pt x="164" y="113"/>
                </a:moveTo>
                <a:cubicBezTo>
                  <a:pt x="164" y="112"/>
                  <a:pt x="164" y="113"/>
                  <a:pt x="164" y="113"/>
                </a:cubicBezTo>
                <a:close/>
                <a:moveTo>
                  <a:pt x="148" y="83"/>
                </a:moveTo>
                <a:cubicBezTo>
                  <a:pt x="147" y="84"/>
                  <a:pt x="147" y="83"/>
                  <a:pt x="147" y="83"/>
                </a:cubicBezTo>
                <a:cubicBezTo>
                  <a:pt x="147" y="84"/>
                  <a:pt x="147" y="84"/>
                  <a:pt x="148" y="85"/>
                </a:cubicBezTo>
                <a:cubicBezTo>
                  <a:pt x="148" y="84"/>
                  <a:pt x="148" y="84"/>
                  <a:pt x="148" y="83"/>
                </a:cubicBezTo>
                <a:close/>
                <a:moveTo>
                  <a:pt x="159" y="105"/>
                </a:moveTo>
                <a:cubicBezTo>
                  <a:pt x="159" y="105"/>
                  <a:pt x="159" y="105"/>
                  <a:pt x="159" y="105"/>
                </a:cubicBezTo>
                <a:close/>
                <a:moveTo>
                  <a:pt x="160" y="111"/>
                </a:moveTo>
                <a:cubicBezTo>
                  <a:pt x="161" y="112"/>
                  <a:pt x="162" y="112"/>
                  <a:pt x="162" y="112"/>
                </a:cubicBezTo>
                <a:cubicBezTo>
                  <a:pt x="162" y="111"/>
                  <a:pt x="162" y="111"/>
                  <a:pt x="162" y="111"/>
                </a:cubicBezTo>
                <a:cubicBezTo>
                  <a:pt x="162" y="111"/>
                  <a:pt x="161" y="111"/>
                  <a:pt x="160" y="111"/>
                </a:cubicBezTo>
                <a:close/>
                <a:moveTo>
                  <a:pt x="163" y="113"/>
                </a:moveTo>
                <a:cubicBezTo>
                  <a:pt x="163" y="113"/>
                  <a:pt x="163" y="113"/>
                  <a:pt x="163" y="113"/>
                </a:cubicBezTo>
                <a:cubicBezTo>
                  <a:pt x="163" y="113"/>
                  <a:pt x="163" y="113"/>
                  <a:pt x="163" y="113"/>
                </a:cubicBezTo>
                <a:cubicBezTo>
                  <a:pt x="163" y="113"/>
                  <a:pt x="163" y="112"/>
                  <a:pt x="163" y="112"/>
                </a:cubicBezTo>
                <a:cubicBezTo>
                  <a:pt x="163" y="112"/>
                  <a:pt x="163" y="112"/>
                  <a:pt x="163" y="113"/>
                </a:cubicBezTo>
                <a:close/>
                <a:moveTo>
                  <a:pt x="165" y="117"/>
                </a:moveTo>
                <a:cubicBezTo>
                  <a:pt x="165" y="117"/>
                  <a:pt x="166" y="117"/>
                  <a:pt x="165" y="117"/>
                </a:cubicBezTo>
                <a:cubicBezTo>
                  <a:pt x="165" y="117"/>
                  <a:pt x="165" y="117"/>
                  <a:pt x="165" y="117"/>
                </a:cubicBezTo>
                <a:cubicBezTo>
                  <a:pt x="165" y="117"/>
                  <a:pt x="165" y="117"/>
                  <a:pt x="165" y="117"/>
                </a:cubicBezTo>
                <a:close/>
                <a:moveTo>
                  <a:pt x="159" y="106"/>
                </a:moveTo>
                <a:cubicBezTo>
                  <a:pt x="159" y="106"/>
                  <a:pt x="159" y="105"/>
                  <a:pt x="159" y="106"/>
                </a:cubicBezTo>
                <a:close/>
                <a:moveTo>
                  <a:pt x="165" y="118"/>
                </a:moveTo>
                <a:cubicBezTo>
                  <a:pt x="165" y="119"/>
                  <a:pt x="166" y="119"/>
                  <a:pt x="166" y="118"/>
                </a:cubicBezTo>
                <a:cubicBezTo>
                  <a:pt x="166" y="118"/>
                  <a:pt x="165" y="118"/>
                  <a:pt x="165" y="118"/>
                </a:cubicBezTo>
                <a:close/>
                <a:moveTo>
                  <a:pt x="165" y="117"/>
                </a:moveTo>
                <a:cubicBezTo>
                  <a:pt x="165" y="117"/>
                  <a:pt x="165" y="117"/>
                  <a:pt x="165" y="117"/>
                </a:cubicBezTo>
                <a:close/>
                <a:moveTo>
                  <a:pt x="157" y="105"/>
                </a:moveTo>
                <a:cubicBezTo>
                  <a:pt x="157" y="105"/>
                  <a:pt x="157" y="105"/>
                  <a:pt x="157" y="105"/>
                </a:cubicBezTo>
                <a:cubicBezTo>
                  <a:pt x="157" y="105"/>
                  <a:pt x="158" y="105"/>
                  <a:pt x="158" y="105"/>
                </a:cubicBezTo>
                <a:cubicBezTo>
                  <a:pt x="158" y="105"/>
                  <a:pt x="158" y="105"/>
                  <a:pt x="157" y="105"/>
                </a:cubicBezTo>
                <a:close/>
                <a:moveTo>
                  <a:pt x="146" y="84"/>
                </a:moveTo>
                <a:cubicBezTo>
                  <a:pt x="146" y="85"/>
                  <a:pt x="147" y="84"/>
                  <a:pt x="146" y="84"/>
                </a:cubicBezTo>
                <a:close/>
                <a:moveTo>
                  <a:pt x="147" y="85"/>
                </a:moveTo>
                <a:cubicBezTo>
                  <a:pt x="146" y="85"/>
                  <a:pt x="146" y="85"/>
                  <a:pt x="146" y="85"/>
                </a:cubicBezTo>
                <a:cubicBezTo>
                  <a:pt x="146" y="85"/>
                  <a:pt x="146" y="85"/>
                  <a:pt x="147" y="85"/>
                </a:cubicBezTo>
                <a:close/>
                <a:moveTo>
                  <a:pt x="163" y="118"/>
                </a:moveTo>
                <a:cubicBezTo>
                  <a:pt x="164" y="119"/>
                  <a:pt x="164" y="118"/>
                  <a:pt x="164" y="118"/>
                </a:cubicBezTo>
                <a:cubicBezTo>
                  <a:pt x="164" y="118"/>
                  <a:pt x="164" y="118"/>
                  <a:pt x="163" y="118"/>
                </a:cubicBezTo>
                <a:close/>
                <a:moveTo>
                  <a:pt x="159" y="109"/>
                </a:moveTo>
                <a:cubicBezTo>
                  <a:pt x="158" y="109"/>
                  <a:pt x="159" y="110"/>
                  <a:pt x="159" y="109"/>
                </a:cubicBezTo>
                <a:cubicBezTo>
                  <a:pt x="159" y="109"/>
                  <a:pt x="159" y="109"/>
                  <a:pt x="159" y="109"/>
                </a:cubicBezTo>
                <a:close/>
                <a:moveTo>
                  <a:pt x="142" y="83"/>
                </a:moveTo>
                <a:cubicBezTo>
                  <a:pt x="143" y="83"/>
                  <a:pt x="144" y="83"/>
                  <a:pt x="145" y="83"/>
                </a:cubicBezTo>
                <a:cubicBezTo>
                  <a:pt x="145" y="82"/>
                  <a:pt x="143" y="82"/>
                  <a:pt x="142" y="83"/>
                </a:cubicBezTo>
                <a:close/>
                <a:moveTo>
                  <a:pt x="145" y="85"/>
                </a:moveTo>
                <a:cubicBezTo>
                  <a:pt x="145" y="85"/>
                  <a:pt x="145" y="85"/>
                  <a:pt x="145" y="85"/>
                </a:cubicBezTo>
                <a:cubicBezTo>
                  <a:pt x="145" y="85"/>
                  <a:pt x="146" y="85"/>
                  <a:pt x="146" y="85"/>
                </a:cubicBezTo>
                <a:cubicBezTo>
                  <a:pt x="146" y="85"/>
                  <a:pt x="146" y="85"/>
                  <a:pt x="145" y="85"/>
                </a:cubicBezTo>
                <a:cubicBezTo>
                  <a:pt x="145" y="85"/>
                  <a:pt x="145" y="85"/>
                  <a:pt x="145" y="85"/>
                </a:cubicBezTo>
                <a:close/>
                <a:moveTo>
                  <a:pt x="157" y="108"/>
                </a:moveTo>
                <a:cubicBezTo>
                  <a:pt x="156" y="108"/>
                  <a:pt x="155" y="107"/>
                  <a:pt x="154" y="108"/>
                </a:cubicBezTo>
                <a:cubicBezTo>
                  <a:pt x="154" y="109"/>
                  <a:pt x="155" y="108"/>
                  <a:pt x="155" y="109"/>
                </a:cubicBezTo>
                <a:cubicBezTo>
                  <a:pt x="154" y="109"/>
                  <a:pt x="154" y="109"/>
                  <a:pt x="154" y="110"/>
                </a:cubicBezTo>
                <a:cubicBezTo>
                  <a:pt x="154" y="109"/>
                  <a:pt x="155" y="110"/>
                  <a:pt x="156" y="110"/>
                </a:cubicBezTo>
                <a:cubicBezTo>
                  <a:pt x="155" y="109"/>
                  <a:pt x="156" y="108"/>
                  <a:pt x="157" y="109"/>
                </a:cubicBezTo>
                <a:cubicBezTo>
                  <a:pt x="157" y="109"/>
                  <a:pt x="156" y="109"/>
                  <a:pt x="156" y="109"/>
                </a:cubicBezTo>
                <a:cubicBezTo>
                  <a:pt x="157" y="109"/>
                  <a:pt x="157" y="110"/>
                  <a:pt x="158" y="110"/>
                </a:cubicBezTo>
                <a:cubicBezTo>
                  <a:pt x="158" y="109"/>
                  <a:pt x="158" y="108"/>
                  <a:pt x="157" y="108"/>
                </a:cubicBezTo>
                <a:close/>
                <a:moveTo>
                  <a:pt x="159" y="112"/>
                </a:moveTo>
                <a:cubicBezTo>
                  <a:pt x="159" y="112"/>
                  <a:pt x="160" y="112"/>
                  <a:pt x="160" y="111"/>
                </a:cubicBezTo>
                <a:cubicBezTo>
                  <a:pt x="159" y="111"/>
                  <a:pt x="159" y="111"/>
                  <a:pt x="159" y="112"/>
                </a:cubicBezTo>
                <a:close/>
                <a:moveTo>
                  <a:pt x="162" y="119"/>
                </a:moveTo>
                <a:cubicBezTo>
                  <a:pt x="162" y="119"/>
                  <a:pt x="163" y="119"/>
                  <a:pt x="163" y="118"/>
                </a:cubicBezTo>
                <a:cubicBezTo>
                  <a:pt x="163" y="118"/>
                  <a:pt x="162" y="118"/>
                  <a:pt x="162" y="119"/>
                </a:cubicBezTo>
                <a:close/>
                <a:moveTo>
                  <a:pt x="158" y="113"/>
                </a:moveTo>
                <a:cubicBezTo>
                  <a:pt x="158" y="113"/>
                  <a:pt x="159" y="113"/>
                  <a:pt x="159" y="113"/>
                </a:cubicBezTo>
                <a:cubicBezTo>
                  <a:pt x="159" y="113"/>
                  <a:pt x="159" y="113"/>
                  <a:pt x="158" y="113"/>
                </a:cubicBezTo>
                <a:close/>
                <a:moveTo>
                  <a:pt x="143" y="84"/>
                </a:moveTo>
                <a:cubicBezTo>
                  <a:pt x="143" y="84"/>
                  <a:pt x="142" y="84"/>
                  <a:pt x="142" y="84"/>
                </a:cubicBezTo>
                <a:cubicBezTo>
                  <a:pt x="142" y="85"/>
                  <a:pt x="143" y="85"/>
                  <a:pt x="143" y="86"/>
                </a:cubicBezTo>
                <a:cubicBezTo>
                  <a:pt x="144" y="86"/>
                  <a:pt x="144" y="86"/>
                  <a:pt x="144" y="85"/>
                </a:cubicBezTo>
                <a:cubicBezTo>
                  <a:pt x="144" y="85"/>
                  <a:pt x="143" y="85"/>
                  <a:pt x="143" y="84"/>
                </a:cubicBezTo>
                <a:close/>
                <a:moveTo>
                  <a:pt x="158" y="112"/>
                </a:moveTo>
                <a:cubicBezTo>
                  <a:pt x="158" y="112"/>
                  <a:pt x="158" y="112"/>
                  <a:pt x="158" y="112"/>
                </a:cubicBezTo>
                <a:cubicBezTo>
                  <a:pt x="158" y="111"/>
                  <a:pt x="158" y="111"/>
                  <a:pt x="158" y="112"/>
                </a:cubicBezTo>
                <a:close/>
                <a:moveTo>
                  <a:pt x="161" y="118"/>
                </a:moveTo>
                <a:cubicBezTo>
                  <a:pt x="161" y="119"/>
                  <a:pt x="162" y="118"/>
                  <a:pt x="162" y="118"/>
                </a:cubicBezTo>
                <a:cubicBezTo>
                  <a:pt x="161" y="118"/>
                  <a:pt x="161" y="118"/>
                  <a:pt x="161" y="118"/>
                </a:cubicBezTo>
                <a:close/>
                <a:moveTo>
                  <a:pt x="141" y="84"/>
                </a:moveTo>
                <a:cubicBezTo>
                  <a:pt x="140" y="84"/>
                  <a:pt x="141" y="84"/>
                  <a:pt x="140" y="85"/>
                </a:cubicBezTo>
                <a:cubicBezTo>
                  <a:pt x="140" y="85"/>
                  <a:pt x="140" y="84"/>
                  <a:pt x="140" y="84"/>
                </a:cubicBezTo>
                <a:cubicBezTo>
                  <a:pt x="139" y="85"/>
                  <a:pt x="140" y="85"/>
                  <a:pt x="140" y="85"/>
                </a:cubicBezTo>
                <a:cubicBezTo>
                  <a:pt x="141" y="86"/>
                  <a:pt x="139" y="86"/>
                  <a:pt x="140" y="86"/>
                </a:cubicBezTo>
                <a:cubicBezTo>
                  <a:pt x="141" y="86"/>
                  <a:pt x="142" y="87"/>
                  <a:pt x="142" y="86"/>
                </a:cubicBezTo>
                <a:cubicBezTo>
                  <a:pt x="142" y="86"/>
                  <a:pt x="141" y="86"/>
                  <a:pt x="141" y="85"/>
                </a:cubicBezTo>
                <a:cubicBezTo>
                  <a:pt x="141" y="85"/>
                  <a:pt x="141" y="85"/>
                  <a:pt x="142" y="85"/>
                </a:cubicBezTo>
                <a:cubicBezTo>
                  <a:pt x="142" y="84"/>
                  <a:pt x="141" y="84"/>
                  <a:pt x="141" y="84"/>
                </a:cubicBezTo>
                <a:close/>
                <a:moveTo>
                  <a:pt x="155" y="111"/>
                </a:moveTo>
                <a:cubicBezTo>
                  <a:pt x="155" y="112"/>
                  <a:pt x="155" y="112"/>
                  <a:pt x="156" y="112"/>
                </a:cubicBezTo>
                <a:cubicBezTo>
                  <a:pt x="156" y="112"/>
                  <a:pt x="155" y="111"/>
                  <a:pt x="155" y="111"/>
                </a:cubicBezTo>
                <a:close/>
                <a:moveTo>
                  <a:pt x="153" y="108"/>
                </a:moveTo>
                <a:cubicBezTo>
                  <a:pt x="152" y="108"/>
                  <a:pt x="150" y="108"/>
                  <a:pt x="148" y="109"/>
                </a:cubicBezTo>
                <a:cubicBezTo>
                  <a:pt x="149" y="109"/>
                  <a:pt x="148" y="109"/>
                  <a:pt x="148" y="110"/>
                </a:cubicBezTo>
                <a:cubicBezTo>
                  <a:pt x="149" y="110"/>
                  <a:pt x="151" y="110"/>
                  <a:pt x="153" y="110"/>
                </a:cubicBezTo>
                <a:cubicBezTo>
                  <a:pt x="153" y="109"/>
                  <a:pt x="154" y="109"/>
                  <a:pt x="153" y="108"/>
                </a:cubicBezTo>
                <a:close/>
                <a:moveTo>
                  <a:pt x="153" y="110"/>
                </a:moveTo>
                <a:cubicBezTo>
                  <a:pt x="153" y="109"/>
                  <a:pt x="153" y="110"/>
                  <a:pt x="153" y="110"/>
                </a:cubicBezTo>
                <a:close/>
                <a:moveTo>
                  <a:pt x="153" y="111"/>
                </a:moveTo>
                <a:cubicBezTo>
                  <a:pt x="153" y="111"/>
                  <a:pt x="153" y="111"/>
                  <a:pt x="153" y="112"/>
                </a:cubicBezTo>
                <a:cubicBezTo>
                  <a:pt x="153" y="112"/>
                  <a:pt x="153" y="112"/>
                  <a:pt x="154" y="112"/>
                </a:cubicBezTo>
                <a:cubicBezTo>
                  <a:pt x="154" y="112"/>
                  <a:pt x="154" y="111"/>
                  <a:pt x="153" y="111"/>
                </a:cubicBezTo>
                <a:close/>
                <a:moveTo>
                  <a:pt x="138" y="85"/>
                </a:moveTo>
                <a:cubicBezTo>
                  <a:pt x="138" y="85"/>
                  <a:pt x="138" y="85"/>
                  <a:pt x="138" y="85"/>
                </a:cubicBezTo>
                <a:cubicBezTo>
                  <a:pt x="139" y="85"/>
                  <a:pt x="139" y="86"/>
                  <a:pt x="140" y="85"/>
                </a:cubicBezTo>
                <a:cubicBezTo>
                  <a:pt x="139" y="85"/>
                  <a:pt x="138" y="85"/>
                  <a:pt x="138" y="85"/>
                </a:cubicBezTo>
                <a:close/>
                <a:moveTo>
                  <a:pt x="139" y="86"/>
                </a:moveTo>
                <a:cubicBezTo>
                  <a:pt x="139" y="87"/>
                  <a:pt x="139" y="87"/>
                  <a:pt x="139" y="87"/>
                </a:cubicBezTo>
                <a:cubicBezTo>
                  <a:pt x="139" y="87"/>
                  <a:pt x="139" y="87"/>
                  <a:pt x="139" y="87"/>
                </a:cubicBezTo>
                <a:cubicBezTo>
                  <a:pt x="139" y="86"/>
                  <a:pt x="139" y="86"/>
                  <a:pt x="139" y="86"/>
                </a:cubicBezTo>
                <a:cubicBezTo>
                  <a:pt x="139" y="86"/>
                  <a:pt x="139" y="86"/>
                  <a:pt x="139" y="86"/>
                </a:cubicBezTo>
                <a:close/>
                <a:moveTo>
                  <a:pt x="148" y="106"/>
                </a:moveTo>
                <a:cubicBezTo>
                  <a:pt x="149" y="106"/>
                  <a:pt x="149" y="106"/>
                  <a:pt x="149" y="106"/>
                </a:cubicBezTo>
                <a:cubicBezTo>
                  <a:pt x="149" y="106"/>
                  <a:pt x="149" y="106"/>
                  <a:pt x="149" y="106"/>
                </a:cubicBezTo>
                <a:cubicBezTo>
                  <a:pt x="149" y="106"/>
                  <a:pt x="148" y="106"/>
                  <a:pt x="148" y="106"/>
                </a:cubicBezTo>
                <a:close/>
                <a:moveTo>
                  <a:pt x="151" y="112"/>
                </a:moveTo>
                <a:cubicBezTo>
                  <a:pt x="151" y="112"/>
                  <a:pt x="152" y="112"/>
                  <a:pt x="152" y="112"/>
                </a:cubicBezTo>
                <a:cubicBezTo>
                  <a:pt x="152" y="112"/>
                  <a:pt x="152" y="112"/>
                  <a:pt x="152" y="111"/>
                </a:cubicBezTo>
                <a:cubicBezTo>
                  <a:pt x="151" y="112"/>
                  <a:pt x="151" y="112"/>
                  <a:pt x="151" y="112"/>
                </a:cubicBezTo>
                <a:close/>
                <a:moveTo>
                  <a:pt x="138" y="86"/>
                </a:moveTo>
                <a:cubicBezTo>
                  <a:pt x="138" y="87"/>
                  <a:pt x="138" y="87"/>
                  <a:pt x="138" y="87"/>
                </a:cubicBezTo>
                <a:cubicBezTo>
                  <a:pt x="138" y="87"/>
                  <a:pt x="138" y="87"/>
                  <a:pt x="138" y="87"/>
                </a:cubicBezTo>
                <a:cubicBezTo>
                  <a:pt x="138" y="86"/>
                  <a:pt x="138" y="86"/>
                  <a:pt x="138" y="86"/>
                </a:cubicBezTo>
                <a:cubicBezTo>
                  <a:pt x="138" y="86"/>
                  <a:pt x="138" y="86"/>
                  <a:pt x="138" y="86"/>
                </a:cubicBezTo>
                <a:close/>
                <a:moveTo>
                  <a:pt x="150" y="113"/>
                </a:moveTo>
                <a:cubicBezTo>
                  <a:pt x="150" y="114"/>
                  <a:pt x="152" y="113"/>
                  <a:pt x="152" y="113"/>
                </a:cubicBezTo>
                <a:cubicBezTo>
                  <a:pt x="152" y="113"/>
                  <a:pt x="151" y="113"/>
                  <a:pt x="150" y="113"/>
                </a:cubicBezTo>
                <a:close/>
                <a:moveTo>
                  <a:pt x="137" y="85"/>
                </a:moveTo>
                <a:cubicBezTo>
                  <a:pt x="137" y="85"/>
                  <a:pt x="137" y="86"/>
                  <a:pt x="137" y="86"/>
                </a:cubicBezTo>
                <a:cubicBezTo>
                  <a:pt x="137" y="85"/>
                  <a:pt x="137" y="85"/>
                  <a:pt x="137" y="85"/>
                </a:cubicBezTo>
                <a:close/>
                <a:moveTo>
                  <a:pt x="147" y="105"/>
                </a:moveTo>
                <a:cubicBezTo>
                  <a:pt x="147" y="106"/>
                  <a:pt x="147" y="105"/>
                  <a:pt x="147" y="105"/>
                </a:cubicBezTo>
                <a:close/>
                <a:moveTo>
                  <a:pt x="150" y="112"/>
                </a:moveTo>
                <a:cubicBezTo>
                  <a:pt x="150" y="112"/>
                  <a:pt x="151" y="112"/>
                  <a:pt x="150" y="112"/>
                </a:cubicBezTo>
                <a:cubicBezTo>
                  <a:pt x="150" y="112"/>
                  <a:pt x="149" y="112"/>
                  <a:pt x="150" y="112"/>
                </a:cubicBezTo>
                <a:close/>
                <a:moveTo>
                  <a:pt x="135" y="86"/>
                </a:moveTo>
                <a:cubicBezTo>
                  <a:pt x="136" y="86"/>
                  <a:pt x="136" y="87"/>
                  <a:pt x="136" y="86"/>
                </a:cubicBezTo>
                <a:cubicBezTo>
                  <a:pt x="136" y="86"/>
                  <a:pt x="135" y="86"/>
                  <a:pt x="135" y="86"/>
                </a:cubicBezTo>
                <a:close/>
                <a:moveTo>
                  <a:pt x="141" y="96"/>
                </a:moveTo>
                <a:cubicBezTo>
                  <a:pt x="140" y="96"/>
                  <a:pt x="142" y="95"/>
                  <a:pt x="141" y="96"/>
                </a:cubicBezTo>
                <a:close/>
                <a:moveTo>
                  <a:pt x="148" y="112"/>
                </a:moveTo>
                <a:cubicBezTo>
                  <a:pt x="148" y="112"/>
                  <a:pt x="148" y="112"/>
                  <a:pt x="149" y="112"/>
                </a:cubicBezTo>
                <a:cubicBezTo>
                  <a:pt x="149" y="112"/>
                  <a:pt x="149" y="112"/>
                  <a:pt x="148" y="112"/>
                </a:cubicBezTo>
                <a:cubicBezTo>
                  <a:pt x="148" y="112"/>
                  <a:pt x="148" y="112"/>
                  <a:pt x="148" y="112"/>
                </a:cubicBezTo>
                <a:close/>
                <a:moveTo>
                  <a:pt x="134" y="86"/>
                </a:moveTo>
                <a:cubicBezTo>
                  <a:pt x="134" y="87"/>
                  <a:pt x="135" y="86"/>
                  <a:pt x="134" y="86"/>
                </a:cubicBezTo>
                <a:close/>
                <a:moveTo>
                  <a:pt x="142" y="109"/>
                </a:moveTo>
                <a:cubicBezTo>
                  <a:pt x="142" y="109"/>
                  <a:pt x="141" y="109"/>
                  <a:pt x="141" y="109"/>
                </a:cubicBezTo>
                <a:cubicBezTo>
                  <a:pt x="139" y="110"/>
                  <a:pt x="137" y="108"/>
                  <a:pt x="135" y="110"/>
                </a:cubicBezTo>
                <a:cubicBezTo>
                  <a:pt x="134" y="110"/>
                  <a:pt x="132" y="109"/>
                  <a:pt x="133" y="111"/>
                </a:cubicBezTo>
                <a:cubicBezTo>
                  <a:pt x="137" y="110"/>
                  <a:pt x="141" y="111"/>
                  <a:pt x="145" y="110"/>
                </a:cubicBezTo>
                <a:cubicBezTo>
                  <a:pt x="145" y="109"/>
                  <a:pt x="146" y="109"/>
                  <a:pt x="146" y="109"/>
                </a:cubicBezTo>
                <a:cubicBezTo>
                  <a:pt x="146" y="109"/>
                  <a:pt x="147" y="109"/>
                  <a:pt x="146" y="108"/>
                </a:cubicBezTo>
                <a:cubicBezTo>
                  <a:pt x="145" y="109"/>
                  <a:pt x="144" y="108"/>
                  <a:pt x="142" y="109"/>
                </a:cubicBezTo>
                <a:close/>
                <a:moveTo>
                  <a:pt x="146" y="110"/>
                </a:moveTo>
                <a:cubicBezTo>
                  <a:pt x="146" y="110"/>
                  <a:pt x="147" y="110"/>
                  <a:pt x="147" y="110"/>
                </a:cubicBezTo>
                <a:cubicBezTo>
                  <a:pt x="147" y="110"/>
                  <a:pt x="146" y="109"/>
                  <a:pt x="146" y="110"/>
                </a:cubicBezTo>
                <a:close/>
                <a:moveTo>
                  <a:pt x="145" y="112"/>
                </a:moveTo>
                <a:cubicBezTo>
                  <a:pt x="144" y="112"/>
                  <a:pt x="144" y="112"/>
                  <a:pt x="143" y="112"/>
                </a:cubicBezTo>
                <a:cubicBezTo>
                  <a:pt x="144" y="113"/>
                  <a:pt x="146" y="113"/>
                  <a:pt x="146" y="112"/>
                </a:cubicBezTo>
                <a:cubicBezTo>
                  <a:pt x="146" y="112"/>
                  <a:pt x="146" y="112"/>
                  <a:pt x="145" y="112"/>
                </a:cubicBezTo>
                <a:close/>
                <a:moveTo>
                  <a:pt x="136" y="96"/>
                </a:moveTo>
                <a:cubicBezTo>
                  <a:pt x="136" y="96"/>
                  <a:pt x="136" y="96"/>
                  <a:pt x="136" y="96"/>
                </a:cubicBezTo>
                <a:cubicBezTo>
                  <a:pt x="137" y="96"/>
                  <a:pt x="136" y="96"/>
                  <a:pt x="136" y="96"/>
                </a:cubicBezTo>
                <a:close/>
                <a:moveTo>
                  <a:pt x="142" y="107"/>
                </a:moveTo>
                <a:cubicBezTo>
                  <a:pt x="142" y="107"/>
                  <a:pt x="142" y="107"/>
                  <a:pt x="142" y="107"/>
                </a:cubicBezTo>
                <a:cubicBezTo>
                  <a:pt x="142" y="107"/>
                  <a:pt x="142" y="107"/>
                  <a:pt x="142" y="106"/>
                </a:cubicBezTo>
                <a:cubicBezTo>
                  <a:pt x="142" y="106"/>
                  <a:pt x="142" y="107"/>
                  <a:pt x="142" y="107"/>
                </a:cubicBezTo>
                <a:close/>
                <a:moveTo>
                  <a:pt x="141" y="107"/>
                </a:moveTo>
                <a:cubicBezTo>
                  <a:pt x="141" y="107"/>
                  <a:pt x="141" y="107"/>
                  <a:pt x="141" y="107"/>
                </a:cubicBezTo>
                <a:cubicBezTo>
                  <a:pt x="141" y="107"/>
                  <a:pt x="141" y="106"/>
                  <a:pt x="141" y="107"/>
                </a:cubicBezTo>
                <a:close/>
                <a:moveTo>
                  <a:pt x="131" y="97"/>
                </a:moveTo>
                <a:cubicBezTo>
                  <a:pt x="132" y="96"/>
                  <a:pt x="133" y="97"/>
                  <a:pt x="135" y="96"/>
                </a:cubicBezTo>
                <a:cubicBezTo>
                  <a:pt x="135" y="96"/>
                  <a:pt x="135" y="96"/>
                  <a:pt x="135" y="96"/>
                </a:cubicBezTo>
                <a:cubicBezTo>
                  <a:pt x="134" y="96"/>
                  <a:pt x="132" y="95"/>
                  <a:pt x="131" y="97"/>
                </a:cubicBezTo>
                <a:close/>
                <a:moveTo>
                  <a:pt x="139" y="107"/>
                </a:moveTo>
                <a:cubicBezTo>
                  <a:pt x="139" y="107"/>
                  <a:pt x="139" y="107"/>
                  <a:pt x="139" y="107"/>
                </a:cubicBezTo>
                <a:close/>
                <a:moveTo>
                  <a:pt x="140" y="113"/>
                </a:moveTo>
                <a:cubicBezTo>
                  <a:pt x="140" y="113"/>
                  <a:pt x="142" y="113"/>
                  <a:pt x="141" y="112"/>
                </a:cubicBezTo>
                <a:cubicBezTo>
                  <a:pt x="141" y="112"/>
                  <a:pt x="140" y="112"/>
                  <a:pt x="140" y="113"/>
                </a:cubicBezTo>
                <a:close/>
                <a:moveTo>
                  <a:pt x="138" y="114"/>
                </a:moveTo>
                <a:cubicBezTo>
                  <a:pt x="138" y="115"/>
                  <a:pt x="140" y="114"/>
                  <a:pt x="140" y="114"/>
                </a:cubicBezTo>
                <a:cubicBezTo>
                  <a:pt x="140" y="114"/>
                  <a:pt x="139" y="114"/>
                  <a:pt x="138" y="114"/>
                </a:cubicBezTo>
                <a:close/>
                <a:moveTo>
                  <a:pt x="141" y="120"/>
                </a:moveTo>
                <a:cubicBezTo>
                  <a:pt x="142" y="120"/>
                  <a:pt x="143" y="119"/>
                  <a:pt x="143" y="120"/>
                </a:cubicBezTo>
                <a:cubicBezTo>
                  <a:pt x="143" y="119"/>
                  <a:pt x="143" y="119"/>
                  <a:pt x="143" y="119"/>
                </a:cubicBezTo>
                <a:cubicBezTo>
                  <a:pt x="143" y="119"/>
                  <a:pt x="142" y="119"/>
                  <a:pt x="141" y="120"/>
                </a:cubicBezTo>
                <a:close/>
                <a:moveTo>
                  <a:pt x="139" y="112"/>
                </a:moveTo>
                <a:cubicBezTo>
                  <a:pt x="139" y="112"/>
                  <a:pt x="139" y="113"/>
                  <a:pt x="139" y="113"/>
                </a:cubicBezTo>
                <a:cubicBezTo>
                  <a:pt x="140" y="113"/>
                  <a:pt x="139" y="112"/>
                  <a:pt x="139" y="112"/>
                </a:cubicBezTo>
                <a:close/>
                <a:moveTo>
                  <a:pt x="137" y="113"/>
                </a:moveTo>
                <a:cubicBezTo>
                  <a:pt x="138" y="113"/>
                  <a:pt x="139" y="113"/>
                  <a:pt x="139" y="112"/>
                </a:cubicBezTo>
                <a:cubicBezTo>
                  <a:pt x="138" y="112"/>
                  <a:pt x="137" y="112"/>
                  <a:pt x="137" y="113"/>
                </a:cubicBezTo>
                <a:close/>
                <a:moveTo>
                  <a:pt x="128" y="96"/>
                </a:moveTo>
                <a:cubicBezTo>
                  <a:pt x="128" y="97"/>
                  <a:pt x="129" y="97"/>
                  <a:pt x="130" y="97"/>
                </a:cubicBezTo>
                <a:cubicBezTo>
                  <a:pt x="130" y="96"/>
                  <a:pt x="130" y="96"/>
                  <a:pt x="130" y="96"/>
                </a:cubicBezTo>
                <a:cubicBezTo>
                  <a:pt x="129" y="96"/>
                  <a:pt x="129" y="96"/>
                  <a:pt x="128" y="96"/>
                </a:cubicBezTo>
                <a:close/>
                <a:moveTo>
                  <a:pt x="125" y="90"/>
                </a:moveTo>
                <a:cubicBezTo>
                  <a:pt x="125" y="91"/>
                  <a:pt x="126" y="90"/>
                  <a:pt x="125" y="90"/>
                </a:cubicBezTo>
                <a:close/>
                <a:moveTo>
                  <a:pt x="136" y="114"/>
                </a:moveTo>
                <a:cubicBezTo>
                  <a:pt x="136" y="115"/>
                  <a:pt x="137" y="114"/>
                  <a:pt x="137" y="114"/>
                </a:cubicBezTo>
                <a:cubicBezTo>
                  <a:pt x="137" y="114"/>
                  <a:pt x="136" y="114"/>
                  <a:pt x="136" y="114"/>
                </a:cubicBezTo>
                <a:close/>
                <a:moveTo>
                  <a:pt x="140" y="119"/>
                </a:moveTo>
                <a:cubicBezTo>
                  <a:pt x="139" y="119"/>
                  <a:pt x="140" y="120"/>
                  <a:pt x="140" y="119"/>
                </a:cubicBezTo>
                <a:close/>
                <a:moveTo>
                  <a:pt x="125" y="96"/>
                </a:moveTo>
                <a:cubicBezTo>
                  <a:pt x="126" y="97"/>
                  <a:pt x="127" y="97"/>
                  <a:pt x="127" y="96"/>
                </a:cubicBezTo>
                <a:cubicBezTo>
                  <a:pt x="127" y="96"/>
                  <a:pt x="126" y="96"/>
                  <a:pt x="125" y="96"/>
                </a:cubicBezTo>
                <a:close/>
                <a:moveTo>
                  <a:pt x="123" y="91"/>
                </a:moveTo>
                <a:cubicBezTo>
                  <a:pt x="123" y="90"/>
                  <a:pt x="123" y="91"/>
                  <a:pt x="123" y="91"/>
                </a:cubicBezTo>
                <a:close/>
                <a:moveTo>
                  <a:pt x="123" y="97"/>
                </a:moveTo>
                <a:cubicBezTo>
                  <a:pt x="124" y="97"/>
                  <a:pt x="125" y="97"/>
                  <a:pt x="125" y="97"/>
                </a:cubicBezTo>
                <a:cubicBezTo>
                  <a:pt x="125" y="96"/>
                  <a:pt x="125" y="96"/>
                  <a:pt x="125" y="96"/>
                </a:cubicBezTo>
                <a:cubicBezTo>
                  <a:pt x="124" y="96"/>
                  <a:pt x="124" y="96"/>
                  <a:pt x="123" y="97"/>
                </a:cubicBezTo>
                <a:close/>
                <a:moveTo>
                  <a:pt x="134" y="114"/>
                </a:moveTo>
                <a:cubicBezTo>
                  <a:pt x="134" y="113"/>
                  <a:pt x="134" y="113"/>
                  <a:pt x="134" y="113"/>
                </a:cubicBezTo>
                <a:cubicBezTo>
                  <a:pt x="134" y="113"/>
                  <a:pt x="134" y="113"/>
                  <a:pt x="134" y="113"/>
                </a:cubicBezTo>
                <a:cubicBezTo>
                  <a:pt x="133" y="113"/>
                  <a:pt x="133" y="113"/>
                  <a:pt x="134" y="114"/>
                </a:cubicBezTo>
                <a:close/>
                <a:moveTo>
                  <a:pt x="130" y="110"/>
                </a:moveTo>
                <a:cubicBezTo>
                  <a:pt x="130" y="110"/>
                  <a:pt x="131" y="110"/>
                  <a:pt x="131" y="109"/>
                </a:cubicBezTo>
                <a:cubicBezTo>
                  <a:pt x="130" y="109"/>
                  <a:pt x="129" y="110"/>
                  <a:pt x="127" y="110"/>
                </a:cubicBezTo>
                <a:cubicBezTo>
                  <a:pt x="127" y="111"/>
                  <a:pt x="127" y="111"/>
                  <a:pt x="127" y="111"/>
                </a:cubicBezTo>
                <a:cubicBezTo>
                  <a:pt x="128" y="111"/>
                  <a:pt x="128" y="111"/>
                  <a:pt x="129" y="111"/>
                </a:cubicBezTo>
                <a:cubicBezTo>
                  <a:pt x="129" y="111"/>
                  <a:pt x="128" y="111"/>
                  <a:pt x="128" y="110"/>
                </a:cubicBezTo>
                <a:cubicBezTo>
                  <a:pt x="129" y="110"/>
                  <a:pt x="130" y="110"/>
                  <a:pt x="130" y="110"/>
                </a:cubicBezTo>
                <a:cubicBezTo>
                  <a:pt x="130" y="111"/>
                  <a:pt x="129" y="110"/>
                  <a:pt x="129" y="111"/>
                </a:cubicBezTo>
                <a:cubicBezTo>
                  <a:pt x="130" y="111"/>
                  <a:pt x="130" y="111"/>
                  <a:pt x="130" y="111"/>
                </a:cubicBezTo>
                <a:cubicBezTo>
                  <a:pt x="131" y="111"/>
                  <a:pt x="132" y="111"/>
                  <a:pt x="132" y="110"/>
                </a:cubicBezTo>
                <a:cubicBezTo>
                  <a:pt x="131" y="110"/>
                  <a:pt x="131" y="110"/>
                  <a:pt x="130" y="110"/>
                </a:cubicBezTo>
                <a:close/>
                <a:moveTo>
                  <a:pt x="131" y="113"/>
                </a:moveTo>
                <a:cubicBezTo>
                  <a:pt x="131" y="113"/>
                  <a:pt x="131" y="113"/>
                  <a:pt x="131" y="114"/>
                </a:cubicBezTo>
                <a:cubicBezTo>
                  <a:pt x="132" y="113"/>
                  <a:pt x="133" y="113"/>
                  <a:pt x="133" y="113"/>
                </a:cubicBezTo>
                <a:cubicBezTo>
                  <a:pt x="132" y="113"/>
                  <a:pt x="131" y="112"/>
                  <a:pt x="131" y="113"/>
                </a:cubicBezTo>
                <a:close/>
                <a:moveTo>
                  <a:pt x="132" y="114"/>
                </a:moveTo>
                <a:cubicBezTo>
                  <a:pt x="132" y="114"/>
                  <a:pt x="132" y="115"/>
                  <a:pt x="132" y="115"/>
                </a:cubicBezTo>
                <a:cubicBezTo>
                  <a:pt x="132" y="115"/>
                  <a:pt x="132" y="115"/>
                  <a:pt x="133" y="115"/>
                </a:cubicBezTo>
                <a:cubicBezTo>
                  <a:pt x="133" y="114"/>
                  <a:pt x="133" y="114"/>
                  <a:pt x="132" y="114"/>
                </a:cubicBezTo>
                <a:cubicBezTo>
                  <a:pt x="132" y="114"/>
                  <a:pt x="132" y="114"/>
                  <a:pt x="132" y="114"/>
                </a:cubicBezTo>
                <a:close/>
                <a:moveTo>
                  <a:pt x="122" y="97"/>
                </a:moveTo>
                <a:cubicBezTo>
                  <a:pt x="122" y="97"/>
                  <a:pt x="123" y="97"/>
                  <a:pt x="122" y="97"/>
                </a:cubicBezTo>
                <a:close/>
                <a:moveTo>
                  <a:pt x="122" y="99"/>
                </a:moveTo>
                <a:cubicBezTo>
                  <a:pt x="121" y="99"/>
                  <a:pt x="121" y="98"/>
                  <a:pt x="121" y="98"/>
                </a:cubicBezTo>
                <a:cubicBezTo>
                  <a:pt x="121" y="98"/>
                  <a:pt x="121" y="99"/>
                  <a:pt x="122" y="99"/>
                </a:cubicBezTo>
                <a:close/>
                <a:moveTo>
                  <a:pt x="128" y="114"/>
                </a:moveTo>
                <a:cubicBezTo>
                  <a:pt x="129" y="114"/>
                  <a:pt x="129" y="114"/>
                  <a:pt x="129" y="114"/>
                </a:cubicBezTo>
                <a:cubicBezTo>
                  <a:pt x="129" y="114"/>
                  <a:pt x="129" y="113"/>
                  <a:pt x="128" y="114"/>
                </a:cubicBezTo>
                <a:close/>
                <a:moveTo>
                  <a:pt x="126" y="112"/>
                </a:moveTo>
                <a:cubicBezTo>
                  <a:pt x="128" y="111"/>
                  <a:pt x="126" y="109"/>
                  <a:pt x="124" y="111"/>
                </a:cubicBezTo>
                <a:cubicBezTo>
                  <a:pt x="124" y="110"/>
                  <a:pt x="124" y="110"/>
                  <a:pt x="123" y="110"/>
                </a:cubicBezTo>
                <a:cubicBezTo>
                  <a:pt x="123" y="110"/>
                  <a:pt x="123" y="110"/>
                  <a:pt x="122" y="110"/>
                </a:cubicBezTo>
                <a:cubicBezTo>
                  <a:pt x="122" y="111"/>
                  <a:pt x="121" y="111"/>
                  <a:pt x="121" y="112"/>
                </a:cubicBezTo>
                <a:cubicBezTo>
                  <a:pt x="122" y="111"/>
                  <a:pt x="124" y="112"/>
                  <a:pt x="126" y="112"/>
                </a:cubicBezTo>
                <a:close/>
                <a:moveTo>
                  <a:pt x="124" y="114"/>
                </a:moveTo>
                <a:cubicBezTo>
                  <a:pt x="125" y="114"/>
                  <a:pt x="125" y="114"/>
                  <a:pt x="125" y="115"/>
                </a:cubicBezTo>
                <a:cubicBezTo>
                  <a:pt x="125" y="114"/>
                  <a:pt x="126" y="114"/>
                  <a:pt x="126" y="114"/>
                </a:cubicBezTo>
                <a:cubicBezTo>
                  <a:pt x="125" y="113"/>
                  <a:pt x="127" y="113"/>
                  <a:pt x="127" y="112"/>
                </a:cubicBezTo>
                <a:cubicBezTo>
                  <a:pt x="126" y="113"/>
                  <a:pt x="125" y="113"/>
                  <a:pt x="124" y="114"/>
                </a:cubicBezTo>
                <a:close/>
                <a:moveTo>
                  <a:pt x="129" y="120"/>
                </a:moveTo>
                <a:cubicBezTo>
                  <a:pt x="129" y="121"/>
                  <a:pt x="130" y="120"/>
                  <a:pt x="130" y="120"/>
                </a:cubicBezTo>
                <a:cubicBezTo>
                  <a:pt x="130" y="120"/>
                  <a:pt x="130" y="120"/>
                  <a:pt x="129" y="120"/>
                </a:cubicBezTo>
                <a:close/>
                <a:moveTo>
                  <a:pt x="126" y="115"/>
                </a:moveTo>
                <a:cubicBezTo>
                  <a:pt x="126" y="115"/>
                  <a:pt x="127" y="115"/>
                  <a:pt x="126" y="115"/>
                </a:cubicBezTo>
                <a:close/>
                <a:moveTo>
                  <a:pt x="68" y="7"/>
                </a:moveTo>
                <a:cubicBezTo>
                  <a:pt x="69" y="7"/>
                  <a:pt x="68" y="7"/>
                  <a:pt x="68" y="7"/>
                </a:cubicBezTo>
                <a:close/>
                <a:moveTo>
                  <a:pt x="68" y="7"/>
                </a:moveTo>
                <a:cubicBezTo>
                  <a:pt x="68" y="7"/>
                  <a:pt x="68" y="7"/>
                  <a:pt x="68" y="7"/>
                </a:cubicBezTo>
                <a:close/>
                <a:moveTo>
                  <a:pt x="128" y="120"/>
                </a:moveTo>
                <a:cubicBezTo>
                  <a:pt x="128" y="121"/>
                  <a:pt x="129" y="120"/>
                  <a:pt x="128" y="120"/>
                </a:cubicBezTo>
                <a:close/>
                <a:moveTo>
                  <a:pt x="123" y="115"/>
                </a:moveTo>
                <a:cubicBezTo>
                  <a:pt x="123" y="114"/>
                  <a:pt x="123" y="114"/>
                  <a:pt x="123" y="113"/>
                </a:cubicBezTo>
                <a:cubicBezTo>
                  <a:pt x="123" y="114"/>
                  <a:pt x="122" y="114"/>
                  <a:pt x="122" y="114"/>
                </a:cubicBezTo>
                <a:cubicBezTo>
                  <a:pt x="123" y="115"/>
                  <a:pt x="121" y="115"/>
                  <a:pt x="122" y="115"/>
                </a:cubicBezTo>
                <a:cubicBezTo>
                  <a:pt x="122" y="115"/>
                  <a:pt x="124" y="116"/>
                  <a:pt x="124" y="115"/>
                </a:cubicBezTo>
                <a:cubicBezTo>
                  <a:pt x="123" y="115"/>
                  <a:pt x="123" y="115"/>
                  <a:pt x="123" y="115"/>
                </a:cubicBezTo>
                <a:close/>
                <a:moveTo>
                  <a:pt x="120" y="114"/>
                </a:moveTo>
                <a:cubicBezTo>
                  <a:pt x="121" y="114"/>
                  <a:pt x="122" y="115"/>
                  <a:pt x="122" y="114"/>
                </a:cubicBezTo>
                <a:cubicBezTo>
                  <a:pt x="121" y="114"/>
                  <a:pt x="121" y="114"/>
                  <a:pt x="120" y="114"/>
                </a:cubicBezTo>
                <a:close/>
                <a:moveTo>
                  <a:pt x="117" y="111"/>
                </a:moveTo>
                <a:cubicBezTo>
                  <a:pt x="117" y="111"/>
                  <a:pt x="116" y="111"/>
                  <a:pt x="115" y="112"/>
                </a:cubicBezTo>
                <a:cubicBezTo>
                  <a:pt x="116" y="113"/>
                  <a:pt x="117" y="112"/>
                  <a:pt x="117" y="112"/>
                </a:cubicBezTo>
                <a:cubicBezTo>
                  <a:pt x="118" y="112"/>
                  <a:pt x="118" y="112"/>
                  <a:pt x="119" y="112"/>
                </a:cubicBezTo>
                <a:cubicBezTo>
                  <a:pt x="119" y="111"/>
                  <a:pt x="119" y="111"/>
                  <a:pt x="119" y="110"/>
                </a:cubicBezTo>
                <a:cubicBezTo>
                  <a:pt x="118" y="111"/>
                  <a:pt x="118" y="111"/>
                  <a:pt x="117" y="111"/>
                </a:cubicBezTo>
                <a:close/>
                <a:moveTo>
                  <a:pt x="120" y="113"/>
                </a:moveTo>
                <a:cubicBezTo>
                  <a:pt x="120" y="113"/>
                  <a:pt x="120" y="114"/>
                  <a:pt x="120" y="114"/>
                </a:cubicBezTo>
                <a:cubicBezTo>
                  <a:pt x="120" y="114"/>
                  <a:pt x="120" y="113"/>
                  <a:pt x="120" y="113"/>
                </a:cubicBezTo>
                <a:cubicBezTo>
                  <a:pt x="120" y="113"/>
                  <a:pt x="120" y="113"/>
                  <a:pt x="120" y="113"/>
                </a:cubicBezTo>
                <a:cubicBezTo>
                  <a:pt x="120" y="113"/>
                  <a:pt x="120" y="113"/>
                  <a:pt x="120" y="113"/>
                </a:cubicBezTo>
                <a:close/>
                <a:moveTo>
                  <a:pt x="118" y="115"/>
                </a:moveTo>
                <a:cubicBezTo>
                  <a:pt x="118" y="116"/>
                  <a:pt x="119" y="116"/>
                  <a:pt x="119" y="116"/>
                </a:cubicBezTo>
                <a:cubicBezTo>
                  <a:pt x="119" y="115"/>
                  <a:pt x="118" y="115"/>
                  <a:pt x="118" y="115"/>
                </a:cubicBezTo>
                <a:close/>
                <a:moveTo>
                  <a:pt x="117" y="114"/>
                </a:moveTo>
                <a:cubicBezTo>
                  <a:pt x="117" y="114"/>
                  <a:pt x="117" y="114"/>
                  <a:pt x="117" y="114"/>
                </a:cubicBezTo>
                <a:cubicBezTo>
                  <a:pt x="117" y="114"/>
                  <a:pt x="117" y="114"/>
                  <a:pt x="117" y="113"/>
                </a:cubicBezTo>
                <a:cubicBezTo>
                  <a:pt x="117" y="114"/>
                  <a:pt x="117" y="114"/>
                  <a:pt x="117" y="114"/>
                </a:cubicBezTo>
                <a:close/>
                <a:moveTo>
                  <a:pt x="114" y="113"/>
                </a:moveTo>
                <a:cubicBezTo>
                  <a:pt x="114" y="114"/>
                  <a:pt x="114" y="114"/>
                  <a:pt x="114" y="115"/>
                </a:cubicBezTo>
                <a:cubicBezTo>
                  <a:pt x="115" y="114"/>
                  <a:pt x="115" y="115"/>
                  <a:pt x="115" y="114"/>
                </a:cubicBezTo>
                <a:cubicBezTo>
                  <a:pt x="115" y="114"/>
                  <a:pt x="115" y="113"/>
                  <a:pt x="114" y="113"/>
                </a:cubicBezTo>
                <a:close/>
                <a:moveTo>
                  <a:pt x="113" y="112"/>
                </a:moveTo>
                <a:cubicBezTo>
                  <a:pt x="113" y="112"/>
                  <a:pt x="114" y="112"/>
                  <a:pt x="114" y="112"/>
                </a:cubicBezTo>
                <a:cubicBezTo>
                  <a:pt x="114" y="112"/>
                  <a:pt x="114" y="112"/>
                  <a:pt x="113" y="111"/>
                </a:cubicBezTo>
                <a:cubicBezTo>
                  <a:pt x="113" y="111"/>
                  <a:pt x="113" y="112"/>
                  <a:pt x="113" y="112"/>
                </a:cubicBezTo>
                <a:close/>
                <a:moveTo>
                  <a:pt x="106" y="100"/>
                </a:moveTo>
                <a:cubicBezTo>
                  <a:pt x="106" y="100"/>
                  <a:pt x="107" y="100"/>
                  <a:pt x="106" y="100"/>
                </a:cubicBezTo>
                <a:close/>
                <a:moveTo>
                  <a:pt x="111" y="114"/>
                </a:moveTo>
                <a:cubicBezTo>
                  <a:pt x="112" y="114"/>
                  <a:pt x="112" y="115"/>
                  <a:pt x="113" y="115"/>
                </a:cubicBezTo>
                <a:cubicBezTo>
                  <a:pt x="113" y="114"/>
                  <a:pt x="113" y="114"/>
                  <a:pt x="113" y="113"/>
                </a:cubicBezTo>
                <a:cubicBezTo>
                  <a:pt x="113" y="113"/>
                  <a:pt x="112" y="113"/>
                  <a:pt x="111" y="114"/>
                </a:cubicBezTo>
                <a:close/>
                <a:moveTo>
                  <a:pt x="112" y="112"/>
                </a:moveTo>
                <a:cubicBezTo>
                  <a:pt x="112" y="112"/>
                  <a:pt x="111" y="112"/>
                  <a:pt x="111" y="112"/>
                </a:cubicBezTo>
                <a:cubicBezTo>
                  <a:pt x="112" y="113"/>
                  <a:pt x="112" y="113"/>
                  <a:pt x="113" y="113"/>
                </a:cubicBezTo>
                <a:cubicBezTo>
                  <a:pt x="113" y="112"/>
                  <a:pt x="112" y="112"/>
                  <a:pt x="112" y="112"/>
                </a:cubicBezTo>
                <a:close/>
                <a:moveTo>
                  <a:pt x="109" y="115"/>
                </a:moveTo>
                <a:cubicBezTo>
                  <a:pt x="109" y="115"/>
                  <a:pt x="110" y="115"/>
                  <a:pt x="110" y="115"/>
                </a:cubicBezTo>
                <a:cubicBezTo>
                  <a:pt x="110" y="115"/>
                  <a:pt x="110" y="115"/>
                  <a:pt x="110" y="114"/>
                </a:cubicBezTo>
                <a:cubicBezTo>
                  <a:pt x="110" y="115"/>
                  <a:pt x="110" y="114"/>
                  <a:pt x="109" y="115"/>
                </a:cubicBezTo>
                <a:close/>
                <a:moveTo>
                  <a:pt x="109" y="115"/>
                </a:moveTo>
                <a:cubicBezTo>
                  <a:pt x="109" y="115"/>
                  <a:pt x="109" y="115"/>
                  <a:pt x="109" y="115"/>
                </a:cubicBezTo>
                <a:close/>
                <a:moveTo>
                  <a:pt x="106" y="115"/>
                </a:moveTo>
                <a:cubicBezTo>
                  <a:pt x="106" y="115"/>
                  <a:pt x="106" y="115"/>
                  <a:pt x="107" y="115"/>
                </a:cubicBezTo>
                <a:cubicBezTo>
                  <a:pt x="107" y="115"/>
                  <a:pt x="107" y="114"/>
                  <a:pt x="107" y="114"/>
                </a:cubicBezTo>
                <a:cubicBezTo>
                  <a:pt x="106" y="114"/>
                  <a:pt x="106" y="114"/>
                  <a:pt x="106" y="115"/>
                </a:cubicBezTo>
                <a:close/>
                <a:moveTo>
                  <a:pt x="106" y="116"/>
                </a:moveTo>
                <a:cubicBezTo>
                  <a:pt x="107" y="116"/>
                  <a:pt x="108" y="117"/>
                  <a:pt x="108" y="116"/>
                </a:cubicBezTo>
                <a:cubicBezTo>
                  <a:pt x="107" y="116"/>
                  <a:pt x="106" y="116"/>
                  <a:pt x="106" y="116"/>
                </a:cubicBezTo>
                <a:close/>
                <a:moveTo>
                  <a:pt x="106" y="115"/>
                </a:moveTo>
                <a:cubicBezTo>
                  <a:pt x="105" y="114"/>
                  <a:pt x="105" y="115"/>
                  <a:pt x="104" y="115"/>
                </a:cubicBezTo>
                <a:cubicBezTo>
                  <a:pt x="104" y="115"/>
                  <a:pt x="105" y="115"/>
                  <a:pt x="105" y="116"/>
                </a:cubicBezTo>
                <a:cubicBezTo>
                  <a:pt x="105" y="116"/>
                  <a:pt x="104" y="116"/>
                  <a:pt x="104" y="116"/>
                </a:cubicBezTo>
                <a:cubicBezTo>
                  <a:pt x="105" y="117"/>
                  <a:pt x="105" y="116"/>
                  <a:pt x="105" y="116"/>
                </a:cubicBezTo>
                <a:cubicBezTo>
                  <a:pt x="105" y="116"/>
                  <a:pt x="105" y="115"/>
                  <a:pt x="106" y="115"/>
                </a:cubicBezTo>
                <a:close/>
                <a:moveTo>
                  <a:pt x="106" y="116"/>
                </a:moveTo>
                <a:cubicBezTo>
                  <a:pt x="106" y="116"/>
                  <a:pt x="106" y="116"/>
                  <a:pt x="106" y="116"/>
                </a:cubicBezTo>
                <a:cubicBezTo>
                  <a:pt x="106" y="116"/>
                  <a:pt x="105" y="116"/>
                  <a:pt x="105" y="116"/>
                </a:cubicBezTo>
                <a:cubicBezTo>
                  <a:pt x="105" y="116"/>
                  <a:pt x="106" y="116"/>
                  <a:pt x="106" y="116"/>
                </a:cubicBezTo>
                <a:close/>
                <a:moveTo>
                  <a:pt x="104" y="115"/>
                </a:moveTo>
                <a:cubicBezTo>
                  <a:pt x="104" y="115"/>
                  <a:pt x="104" y="115"/>
                  <a:pt x="104" y="115"/>
                </a:cubicBezTo>
                <a:cubicBezTo>
                  <a:pt x="104" y="115"/>
                  <a:pt x="104" y="115"/>
                  <a:pt x="104" y="115"/>
                </a:cubicBezTo>
                <a:cubicBezTo>
                  <a:pt x="104" y="115"/>
                  <a:pt x="104" y="115"/>
                  <a:pt x="104" y="115"/>
                </a:cubicBezTo>
                <a:close/>
                <a:moveTo>
                  <a:pt x="98" y="115"/>
                </a:moveTo>
                <a:cubicBezTo>
                  <a:pt x="99" y="115"/>
                  <a:pt x="99" y="114"/>
                  <a:pt x="99" y="114"/>
                </a:cubicBezTo>
                <a:cubicBezTo>
                  <a:pt x="98" y="114"/>
                  <a:pt x="97" y="114"/>
                  <a:pt x="97" y="115"/>
                </a:cubicBezTo>
                <a:cubicBezTo>
                  <a:pt x="98" y="115"/>
                  <a:pt x="98" y="115"/>
                  <a:pt x="98" y="116"/>
                </a:cubicBezTo>
                <a:cubicBezTo>
                  <a:pt x="100" y="115"/>
                  <a:pt x="101" y="116"/>
                  <a:pt x="102" y="115"/>
                </a:cubicBezTo>
                <a:cubicBezTo>
                  <a:pt x="102" y="115"/>
                  <a:pt x="102" y="115"/>
                  <a:pt x="102" y="115"/>
                </a:cubicBezTo>
                <a:cubicBezTo>
                  <a:pt x="101" y="115"/>
                  <a:pt x="99" y="116"/>
                  <a:pt x="98" y="115"/>
                </a:cubicBezTo>
                <a:close/>
                <a:moveTo>
                  <a:pt x="103" y="116"/>
                </a:moveTo>
                <a:cubicBezTo>
                  <a:pt x="103" y="116"/>
                  <a:pt x="102" y="116"/>
                  <a:pt x="102" y="116"/>
                </a:cubicBezTo>
                <a:cubicBezTo>
                  <a:pt x="102" y="117"/>
                  <a:pt x="103" y="117"/>
                  <a:pt x="103" y="116"/>
                </a:cubicBezTo>
                <a:close/>
                <a:moveTo>
                  <a:pt x="101" y="117"/>
                </a:moveTo>
                <a:cubicBezTo>
                  <a:pt x="101" y="117"/>
                  <a:pt x="102" y="117"/>
                  <a:pt x="102" y="116"/>
                </a:cubicBezTo>
                <a:cubicBezTo>
                  <a:pt x="102" y="116"/>
                  <a:pt x="101" y="116"/>
                  <a:pt x="101" y="117"/>
                </a:cubicBezTo>
                <a:close/>
                <a:moveTo>
                  <a:pt x="98" y="117"/>
                </a:moveTo>
                <a:cubicBezTo>
                  <a:pt x="98" y="117"/>
                  <a:pt x="99" y="117"/>
                  <a:pt x="99" y="116"/>
                </a:cubicBezTo>
                <a:cubicBezTo>
                  <a:pt x="98" y="117"/>
                  <a:pt x="98" y="116"/>
                  <a:pt x="98" y="117"/>
                </a:cubicBezTo>
                <a:close/>
                <a:moveTo>
                  <a:pt x="92" y="116"/>
                </a:moveTo>
                <a:cubicBezTo>
                  <a:pt x="92" y="115"/>
                  <a:pt x="92" y="115"/>
                  <a:pt x="91" y="115"/>
                </a:cubicBezTo>
                <a:cubicBezTo>
                  <a:pt x="91" y="115"/>
                  <a:pt x="90" y="115"/>
                  <a:pt x="90" y="116"/>
                </a:cubicBezTo>
                <a:cubicBezTo>
                  <a:pt x="90" y="116"/>
                  <a:pt x="90" y="117"/>
                  <a:pt x="90" y="117"/>
                </a:cubicBezTo>
                <a:cubicBezTo>
                  <a:pt x="92" y="118"/>
                  <a:pt x="94" y="116"/>
                  <a:pt x="95" y="115"/>
                </a:cubicBezTo>
                <a:cubicBezTo>
                  <a:pt x="96" y="116"/>
                  <a:pt x="96" y="116"/>
                  <a:pt x="97" y="116"/>
                </a:cubicBezTo>
                <a:cubicBezTo>
                  <a:pt x="97" y="114"/>
                  <a:pt x="94" y="115"/>
                  <a:pt x="92" y="116"/>
                </a:cubicBezTo>
                <a:close/>
                <a:moveTo>
                  <a:pt x="92" y="117"/>
                </a:moveTo>
                <a:cubicBezTo>
                  <a:pt x="91" y="117"/>
                  <a:pt x="91" y="117"/>
                  <a:pt x="91" y="117"/>
                </a:cubicBezTo>
                <a:cubicBezTo>
                  <a:pt x="91" y="117"/>
                  <a:pt x="91" y="116"/>
                  <a:pt x="91" y="116"/>
                </a:cubicBezTo>
                <a:cubicBezTo>
                  <a:pt x="91" y="116"/>
                  <a:pt x="91" y="116"/>
                  <a:pt x="92" y="117"/>
                </a:cubicBezTo>
                <a:close/>
                <a:moveTo>
                  <a:pt x="159" y="242"/>
                </a:moveTo>
                <a:cubicBezTo>
                  <a:pt x="159" y="243"/>
                  <a:pt x="159" y="243"/>
                  <a:pt x="160" y="242"/>
                </a:cubicBezTo>
                <a:cubicBezTo>
                  <a:pt x="159" y="242"/>
                  <a:pt x="159" y="242"/>
                  <a:pt x="159" y="242"/>
                </a:cubicBezTo>
                <a:close/>
                <a:moveTo>
                  <a:pt x="94" y="121"/>
                </a:moveTo>
                <a:cubicBezTo>
                  <a:pt x="93" y="121"/>
                  <a:pt x="94" y="122"/>
                  <a:pt x="94" y="121"/>
                </a:cubicBezTo>
                <a:close/>
                <a:moveTo>
                  <a:pt x="157" y="241"/>
                </a:moveTo>
                <a:cubicBezTo>
                  <a:pt x="157" y="242"/>
                  <a:pt x="157" y="242"/>
                  <a:pt x="158" y="241"/>
                </a:cubicBezTo>
                <a:cubicBezTo>
                  <a:pt x="158" y="241"/>
                  <a:pt x="157" y="241"/>
                  <a:pt x="157" y="241"/>
                </a:cubicBezTo>
                <a:close/>
                <a:moveTo>
                  <a:pt x="89" y="115"/>
                </a:moveTo>
                <a:cubicBezTo>
                  <a:pt x="89" y="115"/>
                  <a:pt x="89" y="115"/>
                  <a:pt x="89" y="115"/>
                </a:cubicBezTo>
                <a:cubicBezTo>
                  <a:pt x="89" y="115"/>
                  <a:pt x="88" y="115"/>
                  <a:pt x="89" y="115"/>
                </a:cubicBezTo>
                <a:close/>
                <a:moveTo>
                  <a:pt x="88" y="116"/>
                </a:moveTo>
                <a:cubicBezTo>
                  <a:pt x="88" y="116"/>
                  <a:pt x="88" y="116"/>
                  <a:pt x="88" y="116"/>
                </a:cubicBezTo>
                <a:cubicBezTo>
                  <a:pt x="88" y="116"/>
                  <a:pt x="87" y="116"/>
                  <a:pt x="88" y="116"/>
                </a:cubicBezTo>
                <a:close/>
                <a:moveTo>
                  <a:pt x="92" y="123"/>
                </a:moveTo>
                <a:cubicBezTo>
                  <a:pt x="92" y="123"/>
                  <a:pt x="92" y="123"/>
                  <a:pt x="92" y="123"/>
                </a:cubicBezTo>
                <a:cubicBezTo>
                  <a:pt x="92" y="123"/>
                  <a:pt x="92" y="123"/>
                  <a:pt x="92" y="123"/>
                </a:cubicBezTo>
                <a:cubicBezTo>
                  <a:pt x="92" y="123"/>
                  <a:pt x="92" y="123"/>
                  <a:pt x="92" y="123"/>
                </a:cubicBezTo>
                <a:close/>
                <a:moveTo>
                  <a:pt x="91" y="121"/>
                </a:moveTo>
                <a:cubicBezTo>
                  <a:pt x="90" y="121"/>
                  <a:pt x="90" y="121"/>
                  <a:pt x="89" y="121"/>
                </a:cubicBezTo>
                <a:cubicBezTo>
                  <a:pt x="90" y="122"/>
                  <a:pt x="90" y="122"/>
                  <a:pt x="91" y="122"/>
                </a:cubicBezTo>
                <a:cubicBezTo>
                  <a:pt x="91" y="121"/>
                  <a:pt x="91" y="121"/>
                  <a:pt x="91" y="121"/>
                </a:cubicBezTo>
                <a:close/>
                <a:moveTo>
                  <a:pt x="154" y="242"/>
                </a:moveTo>
                <a:cubicBezTo>
                  <a:pt x="154" y="242"/>
                  <a:pt x="155" y="242"/>
                  <a:pt x="155" y="242"/>
                </a:cubicBezTo>
                <a:cubicBezTo>
                  <a:pt x="155" y="242"/>
                  <a:pt x="154" y="242"/>
                  <a:pt x="154" y="242"/>
                </a:cubicBezTo>
                <a:close/>
                <a:moveTo>
                  <a:pt x="157" y="250"/>
                </a:moveTo>
                <a:cubicBezTo>
                  <a:pt x="158" y="250"/>
                  <a:pt x="158" y="250"/>
                  <a:pt x="159" y="249"/>
                </a:cubicBezTo>
                <a:cubicBezTo>
                  <a:pt x="158" y="249"/>
                  <a:pt x="157" y="249"/>
                  <a:pt x="157" y="250"/>
                </a:cubicBezTo>
                <a:close/>
                <a:moveTo>
                  <a:pt x="86" y="116"/>
                </a:moveTo>
                <a:cubicBezTo>
                  <a:pt x="85" y="116"/>
                  <a:pt x="85" y="116"/>
                  <a:pt x="85" y="116"/>
                </a:cubicBezTo>
                <a:cubicBezTo>
                  <a:pt x="86" y="116"/>
                  <a:pt x="86" y="117"/>
                  <a:pt x="86" y="117"/>
                </a:cubicBezTo>
                <a:cubicBezTo>
                  <a:pt x="86" y="116"/>
                  <a:pt x="86" y="116"/>
                  <a:pt x="86" y="116"/>
                </a:cubicBezTo>
                <a:close/>
                <a:moveTo>
                  <a:pt x="88" y="122"/>
                </a:moveTo>
                <a:cubicBezTo>
                  <a:pt x="89" y="122"/>
                  <a:pt x="89" y="122"/>
                  <a:pt x="89" y="121"/>
                </a:cubicBezTo>
                <a:cubicBezTo>
                  <a:pt x="89" y="121"/>
                  <a:pt x="88" y="121"/>
                  <a:pt x="88" y="122"/>
                </a:cubicBezTo>
                <a:close/>
                <a:moveTo>
                  <a:pt x="153" y="244"/>
                </a:moveTo>
                <a:cubicBezTo>
                  <a:pt x="153" y="245"/>
                  <a:pt x="155" y="244"/>
                  <a:pt x="154" y="244"/>
                </a:cubicBezTo>
                <a:cubicBezTo>
                  <a:pt x="154" y="244"/>
                  <a:pt x="153" y="244"/>
                  <a:pt x="153" y="244"/>
                </a:cubicBezTo>
                <a:close/>
                <a:moveTo>
                  <a:pt x="157" y="251"/>
                </a:moveTo>
                <a:cubicBezTo>
                  <a:pt x="158" y="251"/>
                  <a:pt x="158" y="251"/>
                  <a:pt x="158" y="251"/>
                </a:cubicBezTo>
                <a:cubicBezTo>
                  <a:pt x="158" y="251"/>
                  <a:pt x="158" y="251"/>
                  <a:pt x="158" y="251"/>
                </a:cubicBezTo>
                <a:cubicBezTo>
                  <a:pt x="158" y="251"/>
                  <a:pt x="158" y="251"/>
                  <a:pt x="158" y="251"/>
                </a:cubicBezTo>
                <a:cubicBezTo>
                  <a:pt x="158" y="251"/>
                  <a:pt x="158" y="251"/>
                  <a:pt x="157" y="251"/>
                </a:cubicBezTo>
                <a:close/>
                <a:moveTo>
                  <a:pt x="152" y="244"/>
                </a:moveTo>
                <a:cubicBezTo>
                  <a:pt x="152" y="244"/>
                  <a:pt x="152" y="244"/>
                  <a:pt x="152" y="244"/>
                </a:cubicBezTo>
                <a:cubicBezTo>
                  <a:pt x="153" y="244"/>
                  <a:pt x="152" y="244"/>
                  <a:pt x="152" y="244"/>
                </a:cubicBezTo>
                <a:close/>
                <a:moveTo>
                  <a:pt x="87" y="123"/>
                </a:moveTo>
                <a:cubicBezTo>
                  <a:pt x="87" y="123"/>
                  <a:pt x="88" y="123"/>
                  <a:pt x="87" y="123"/>
                </a:cubicBezTo>
                <a:close/>
                <a:moveTo>
                  <a:pt x="83" y="122"/>
                </a:moveTo>
                <a:cubicBezTo>
                  <a:pt x="83" y="122"/>
                  <a:pt x="83" y="122"/>
                  <a:pt x="83" y="122"/>
                </a:cubicBezTo>
                <a:cubicBezTo>
                  <a:pt x="82" y="120"/>
                  <a:pt x="80" y="122"/>
                  <a:pt x="78" y="121"/>
                </a:cubicBezTo>
                <a:cubicBezTo>
                  <a:pt x="77" y="121"/>
                  <a:pt x="77" y="121"/>
                  <a:pt x="77" y="122"/>
                </a:cubicBezTo>
                <a:cubicBezTo>
                  <a:pt x="75" y="122"/>
                  <a:pt x="74" y="121"/>
                  <a:pt x="73" y="122"/>
                </a:cubicBezTo>
                <a:cubicBezTo>
                  <a:pt x="72" y="121"/>
                  <a:pt x="72" y="121"/>
                  <a:pt x="71" y="121"/>
                </a:cubicBezTo>
                <a:cubicBezTo>
                  <a:pt x="69" y="122"/>
                  <a:pt x="67" y="123"/>
                  <a:pt x="65" y="123"/>
                </a:cubicBezTo>
                <a:cubicBezTo>
                  <a:pt x="66" y="124"/>
                  <a:pt x="66" y="123"/>
                  <a:pt x="67" y="123"/>
                </a:cubicBezTo>
                <a:cubicBezTo>
                  <a:pt x="65" y="124"/>
                  <a:pt x="62" y="124"/>
                  <a:pt x="61" y="125"/>
                </a:cubicBezTo>
                <a:cubicBezTo>
                  <a:pt x="64" y="125"/>
                  <a:pt x="68" y="125"/>
                  <a:pt x="71" y="124"/>
                </a:cubicBezTo>
                <a:cubicBezTo>
                  <a:pt x="72" y="124"/>
                  <a:pt x="71" y="123"/>
                  <a:pt x="71" y="123"/>
                </a:cubicBezTo>
                <a:cubicBezTo>
                  <a:pt x="72" y="123"/>
                  <a:pt x="72" y="124"/>
                  <a:pt x="73" y="124"/>
                </a:cubicBezTo>
                <a:cubicBezTo>
                  <a:pt x="74" y="124"/>
                  <a:pt x="73" y="123"/>
                  <a:pt x="74" y="123"/>
                </a:cubicBezTo>
                <a:cubicBezTo>
                  <a:pt x="75" y="123"/>
                  <a:pt x="75" y="124"/>
                  <a:pt x="75" y="124"/>
                </a:cubicBezTo>
                <a:cubicBezTo>
                  <a:pt x="78" y="124"/>
                  <a:pt x="80" y="122"/>
                  <a:pt x="83" y="122"/>
                </a:cubicBezTo>
                <a:close/>
                <a:moveTo>
                  <a:pt x="65" y="95"/>
                </a:moveTo>
                <a:cubicBezTo>
                  <a:pt x="65" y="95"/>
                  <a:pt x="65" y="95"/>
                  <a:pt x="66" y="95"/>
                </a:cubicBezTo>
                <a:cubicBezTo>
                  <a:pt x="66" y="95"/>
                  <a:pt x="65" y="95"/>
                  <a:pt x="65" y="95"/>
                </a:cubicBezTo>
                <a:close/>
                <a:moveTo>
                  <a:pt x="66" y="121"/>
                </a:moveTo>
                <a:cubicBezTo>
                  <a:pt x="67" y="121"/>
                  <a:pt x="69" y="122"/>
                  <a:pt x="70" y="121"/>
                </a:cubicBezTo>
                <a:cubicBezTo>
                  <a:pt x="69" y="121"/>
                  <a:pt x="67" y="120"/>
                  <a:pt x="66" y="121"/>
                </a:cubicBezTo>
                <a:close/>
                <a:moveTo>
                  <a:pt x="62" y="122"/>
                </a:moveTo>
                <a:cubicBezTo>
                  <a:pt x="63" y="122"/>
                  <a:pt x="64" y="122"/>
                  <a:pt x="65" y="121"/>
                </a:cubicBezTo>
                <a:cubicBezTo>
                  <a:pt x="64" y="121"/>
                  <a:pt x="63" y="121"/>
                  <a:pt x="62" y="122"/>
                </a:cubicBezTo>
                <a:close/>
                <a:moveTo>
                  <a:pt x="60" y="125"/>
                </a:moveTo>
                <a:cubicBezTo>
                  <a:pt x="60" y="125"/>
                  <a:pt x="60" y="126"/>
                  <a:pt x="60" y="126"/>
                </a:cubicBezTo>
                <a:cubicBezTo>
                  <a:pt x="60" y="126"/>
                  <a:pt x="60" y="125"/>
                  <a:pt x="61" y="125"/>
                </a:cubicBezTo>
                <a:cubicBezTo>
                  <a:pt x="61" y="125"/>
                  <a:pt x="60" y="125"/>
                  <a:pt x="60" y="125"/>
                </a:cubicBezTo>
                <a:cubicBezTo>
                  <a:pt x="60" y="125"/>
                  <a:pt x="60" y="125"/>
                  <a:pt x="60" y="125"/>
                </a:cubicBezTo>
                <a:close/>
                <a:moveTo>
                  <a:pt x="112" y="230"/>
                </a:moveTo>
                <a:cubicBezTo>
                  <a:pt x="113" y="230"/>
                  <a:pt x="114" y="230"/>
                  <a:pt x="113" y="230"/>
                </a:cubicBezTo>
                <a:cubicBezTo>
                  <a:pt x="113" y="230"/>
                  <a:pt x="113" y="229"/>
                  <a:pt x="112" y="230"/>
                </a:cubicBezTo>
                <a:close/>
                <a:moveTo>
                  <a:pt x="48" y="111"/>
                </a:moveTo>
                <a:cubicBezTo>
                  <a:pt x="48" y="111"/>
                  <a:pt x="48" y="111"/>
                  <a:pt x="49" y="111"/>
                </a:cubicBezTo>
                <a:cubicBezTo>
                  <a:pt x="49" y="111"/>
                  <a:pt x="49" y="111"/>
                  <a:pt x="49" y="111"/>
                </a:cubicBezTo>
                <a:cubicBezTo>
                  <a:pt x="49" y="111"/>
                  <a:pt x="49" y="111"/>
                  <a:pt x="49" y="111"/>
                </a:cubicBezTo>
                <a:cubicBezTo>
                  <a:pt x="49" y="111"/>
                  <a:pt x="49" y="111"/>
                  <a:pt x="48" y="111"/>
                </a:cubicBezTo>
                <a:close/>
                <a:moveTo>
                  <a:pt x="109" y="234"/>
                </a:moveTo>
                <a:cubicBezTo>
                  <a:pt x="109" y="234"/>
                  <a:pt x="109" y="234"/>
                  <a:pt x="109" y="234"/>
                </a:cubicBezTo>
                <a:cubicBezTo>
                  <a:pt x="109" y="234"/>
                  <a:pt x="109" y="234"/>
                  <a:pt x="109" y="234"/>
                </a:cubicBezTo>
                <a:cubicBezTo>
                  <a:pt x="109" y="234"/>
                  <a:pt x="109" y="234"/>
                  <a:pt x="109" y="234"/>
                </a:cubicBezTo>
                <a:close/>
                <a:moveTo>
                  <a:pt x="48" y="134"/>
                </a:moveTo>
                <a:cubicBezTo>
                  <a:pt x="47" y="134"/>
                  <a:pt x="46" y="135"/>
                  <a:pt x="46" y="135"/>
                </a:cubicBezTo>
                <a:cubicBezTo>
                  <a:pt x="46" y="135"/>
                  <a:pt x="46" y="134"/>
                  <a:pt x="45" y="134"/>
                </a:cubicBezTo>
                <a:cubicBezTo>
                  <a:pt x="44" y="135"/>
                  <a:pt x="42" y="134"/>
                  <a:pt x="41" y="136"/>
                </a:cubicBezTo>
                <a:cubicBezTo>
                  <a:pt x="42" y="137"/>
                  <a:pt x="44" y="136"/>
                  <a:pt x="45" y="136"/>
                </a:cubicBezTo>
                <a:cubicBezTo>
                  <a:pt x="46" y="136"/>
                  <a:pt x="47" y="135"/>
                  <a:pt x="48" y="135"/>
                </a:cubicBezTo>
                <a:cubicBezTo>
                  <a:pt x="48" y="135"/>
                  <a:pt x="48" y="135"/>
                  <a:pt x="49" y="135"/>
                </a:cubicBezTo>
                <a:cubicBezTo>
                  <a:pt x="49" y="134"/>
                  <a:pt x="48" y="134"/>
                  <a:pt x="48" y="134"/>
                </a:cubicBezTo>
                <a:close/>
                <a:moveTo>
                  <a:pt x="42" y="132"/>
                </a:moveTo>
                <a:cubicBezTo>
                  <a:pt x="42" y="133"/>
                  <a:pt x="42" y="133"/>
                  <a:pt x="42" y="133"/>
                </a:cubicBezTo>
                <a:cubicBezTo>
                  <a:pt x="44" y="132"/>
                  <a:pt x="45" y="133"/>
                  <a:pt x="46" y="132"/>
                </a:cubicBezTo>
                <a:cubicBezTo>
                  <a:pt x="45" y="131"/>
                  <a:pt x="43" y="132"/>
                  <a:pt x="42" y="132"/>
                </a:cubicBezTo>
                <a:close/>
                <a:moveTo>
                  <a:pt x="68" y="188"/>
                </a:moveTo>
                <a:cubicBezTo>
                  <a:pt x="68" y="189"/>
                  <a:pt x="68" y="189"/>
                  <a:pt x="68" y="188"/>
                </a:cubicBezTo>
                <a:cubicBezTo>
                  <a:pt x="68" y="188"/>
                  <a:pt x="68" y="188"/>
                  <a:pt x="68" y="188"/>
                </a:cubicBezTo>
                <a:close/>
                <a:moveTo>
                  <a:pt x="82" y="220"/>
                </a:moveTo>
                <a:cubicBezTo>
                  <a:pt x="82" y="220"/>
                  <a:pt x="83" y="220"/>
                  <a:pt x="82" y="219"/>
                </a:cubicBezTo>
                <a:cubicBezTo>
                  <a:pt x="82" y="219"/>
                  <a:pt x="82" y="219"/>
                  <a:pt x="82" y="220"/>
                </a:cubicBezTo>
                <a:close/>
                <a:moveTo>
                  <a:pt x="53" y="175"/>
                </a:moveTo>
                <a:cubicBezTo>
                  <a:pt x="53" y="175"/>
                  <a:pt x="53" y="175"/>
                  <a:pt x="53" y="175"/>
                </a:cubicBezTo>
                <a:cubicBezTo>
                  <a:pt x="53" y="175"/>
                  <a:pt x="54" y="175"/>
                  <a:pt x="54" y="175"/>
                </a:cubicBezTo>
                <a:cubicBezTo>
                  <a:pt x="54" y="175"/>
                  <a:pt x="54" y="175"/>
                  <a:pt x="53" y="175"/>
                </a:cubicBezTo>
                <a:cubicBezTo>
                  <a:pt x="53" y="175"/>
                  <a:pt x="53" y="175"/>
                  <a:pt x="53" y="175"/>
                </a:cubicBezTo>
                <a:close/>
                <a:moveTo>
                  <a:pt x="60" y="194"/>
                </a:moveTo>
                <a:cubicBezTo>
                  <a:pt x="59" y="194"/>
                  <a:pt x="60" y="194"/>
                  <a:pt x="60" y="194"/>
                </a:cubicBezTo>
                <a:close/>
                <a:moveTo>
                  <a:pt x="54" y="185"/>
                </a:moveTo>
                <a:cubicBezTo>
                  <a:pt x="53" y="185"/>
                  <a:pt x="54" y="186"/>
                  <a:pt x="54" y="185"/>
                </a:cubicBezTo>
                <a:close/>
                <a:moveTo>
                  <a:pt x="58" y="195"/>
                </a:moveTo>
                <a:cubicBezTo>
                  <a:pt x="58" y="195"/>
                  <a:pt x="59" y="196"/>
                  <a:pt x="58" y="196"/>
                </a:cubicBezTo>
                <a:cubicBezTo>
                  <a:pt x="58" y="196"/>
                  <a:pt x="57" y="195"/>
                  <a:pt x="57" y="196"/>
                </a:cubicBezTo>
                <a:cubicBezTo>
                  <a:pt x="57" y="197"/>
                  <a:pt x="58" y="196"/>
                  <a:pt x="58" y="197"/>
                </a:cubicBezTo>
                <a:cubicBezTo>
                  <a:pt x="59" y="196"/>
                  <a:pt x="60" y="196"/>
                  <a:pt x="60" y="196"/>
                </a:cubicBezTo>
                <a:cubicBezTo>
                  <a:pt x="60" y="195"/>
                  <a:pt x="59" y="195"/>
                  <a:pt x="58" y="195"/>
                </a:cubicBezTo>
                <a:close/>
                <a:moveTo>
                  <a:pt x="34" y="150"/>
                </a:moveTo>
                <a:cubicBezTo>
                  <a:pt x="35" y="150"/>
                  <a:pt x="35" y="149"/>
                  <a:pt x="35" y="149"/>
                </a:cubicBezTo>
                <a:cubicBezTo>
                  <a:pt x="34" y="149"/>
                  <a:pt x="34" y="149"/>
                  <a:pt x="34" y="150"/>
                </a:cubicBezTo>
                <a:close/>
                <a:moveTo>
                  <a:pt x="55" y="188"/>
                </a:moveTo>
                <a:cubicBezTo>
                  <a:pt x="55" y="188"/>
                  <a:pt x="55" y="187"/>
                  <a:pt x="54" y="187"/>
                </a:cubicBezTo>
                <a:cubicBezTo>
                  <a:pt x="54" y="188"/>
                  <a:pt x="55" y="188"/>
                  <a:pt x="55" y="188"/>
                </a:cubicBezTo>
                <a:close/>
                <a:moveTo>
                  <a:pt x="56" y="195"/>
                </a:moveTo>
                <a:cubicBezTo>
                  <a:pt x="57" y="194"/>
                  <a:pt x="57" y="194"/>
                  <a:pt x="58" y="194"/>
                </a:cubicBezTo>
                <a:cubicBezTo>
                  <a:pt x="57" y="193"/>
                  <a:pt x="56" y="194"/>
                  <a:pt x="56" y="195"/>
                </a:cubicBezTo>
                <a:close/>
                <a:moveTo>
                  <a:pt x="54" y="191"/>
                </a:moveTo>
                <a:cubicBezTo>
                  <a:pt x="54" y="191"/>
                  <a:pt x="54" y="191"/>
                  <a:pt x="54" y="191"/>
                </a:cubicBezTo>
                <a:close/>
                <a:moveTo>
                  <a:pt x="31" y="160"/>
                </a:moveTo>
                <a:cubicBezTo>
                  <a:pt x="30" y="160"/>
                  <a:pt x="30" y="162"/>
                  <a:pt x="31" y="162"/>
                </a:cubicBezTo>
                <a:cubicBezTo>
                  <a:pt x="32" y="162"/>
                  <a:pt x="32" y="162"/>
                  <a:pt x="32" y="162"/>
                </a:cubicBezTo>
                <a:cubicBezTo>
                  <a:pt x="32" y="161"/>
                  <a:pt x="32" y="160"/>
                  <a:pt x="31" y="160"/>
                </a:cubicBezTo>
                <a:close/>
                <a:moveTo>
                  <a:pt x="0" y="182"/>
                </a:moveTo>
                <a:cubicBezTo>
                  <a:pt x="0" y="182"/>
                  <a:pt x="0" y="182"/>
                  <a:pt x="0" y="182"/>
                </a:cubicBezTo>
                <a:cubicBezTo>
                  <a:pt x="0" y="182"/>
                  <a:pt x="0" y="182"/>
                  <a:pt x="0" y="182"/>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2E2E2E"/>
                </a:solidFill>
                <a:effectLst/>
                <a:uLnTx/>
                <a:uFillTx/>
                <a:latin typeface="Segoe UI Light 8"/>
                <a:ea typeface="微软雅黑" panose="020B0503020204020204" pitchFamily="34" charset="-122"/>
                <a:cs typeface="+mn-cs"/>
              </a:rPr>
              <a:t>           </a:t>
            </a:r>
            <a:endParaRPr kumimoji="0" lang="zh-CN" altLang="en-US" sz="1800" b="0" i="0" u="none" strike="noStrike" kern="1200" cap="none" spc="0" normalizeH="0" baseline="0" noProof="0" dirty="0">
              <a:ln>
                <a:noFill/>
              </a:ln>
              <a:solidFill>
                <a:srgbClr val="2E2E2E"/>
              </a:solidFill>
              <a:effectLst/>
              <a:uLnTx/>
              <a:uFillTx/>
              <a:latin typeface="Segoe UI Light 8"/>
              <a:ea typeface="微软雅黑" panose="020B0503020204020204" pitchFamily="34" charset="-122"/>
              <a:cs typeface="+mn-cs"/>
            </a:endParaRPr>
          </a:p>
        </p:txBody>
      </p:sp>
      <p:sp>
        <p:nvSpPr>
          <p:cNvPr id="5" name="文本框 4"/>
          <p:cNvSpPr txBox="1"/>
          <p:nvPr/>
        </p:nvSpPr>
        <p:spPr>
          <a:xfrm>
            <a:off x="2857500" y="2228850"/>
            <a:ext cx="6477000" cy="18620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a:ln>
                  <a:noFill/>
                </a:ln>
                <a:solidFill>
                  <a:srgbClr val="4C677A"/>
                </a:solidFill>
                <a:effectLst/>
                <a:uLnTx/>
                <a:uFillTx/>
                <a:latin typeface="Bauhaus 93" panose="04030905020B02020C02" pitchFamily="82" charset="0"/>
                <a:ea typeface="微软雅黑 Light" panose="020B0502040204020203" charset="-122"/>
                <a:cs typeface="+mn-cs"/>
              </a:rPr>
              <a:t>THANKS</a:t>
            </a:r>
            <a:endParaRPr kumimoji="0" lang="zh-CN" altLang="en-US" sz="11500" b="0" i="0" u="none" strike="noStrike" kern="1200" cap="none" spc="0" normalizeH="0" baseline="0" noProof="0">
              <a:ln>
                <a:noFill/>
              </a:ln>
              <a:solidFill>
                <a:srgbClr val="4C677A"/>
              </a:solidFill>
              <a:effectLst/>
              <a:uLnTx/>
              <a:uFillTx/>
              <a:latin typeface="Bauhaus 93" panose="04030905020B02020C02" pitchFamily="82" charset="0"/>
              <a:ea typeface="微软雅黑 Light" panose="020B0502040204020203" charset="-122"/>
              <a:cs typeface="+mn-cs"/>
            </a:endParaRPr>
          </a:p>
        </p:txBody>
      </p:sp>
      <p:sp>
        <p:nvSpPr>
          <p:cNvPr id="9" name="文本框 8"/>
          <p:cNvSpPr txBox="1"/>
          <p:nvPr/>
        </p:nvSpPr>
        <p:spPr>
          <a:xfrm>
            <a:off x="3732002" y="3860342"/>
            <a:ext cx="4727994" cy="1323439"/>
          </a:xfrm>
          <a:prstGeom prst="rect">
            <a:avLst/>
          </a:prstGeom>
          <a:noFill/>
        </p:spPr>
        <p:txBody>
          <a:bodyPr wrap="square" rtlCol="0">
            <a:spAutoFit/>
          </a:bodyPr>
          <a:lstStyle/>
          <a:p>
            <a:pPr lvl="0" algn="ctr">
              <a:defRPr/>
            </a:pPr>
            <a:r>
              <a:rPr lang="en-US" altLang="zh-CN" sz="4000" dirty="0">
                <a:solidFill>
                  <a:srgbClr val="E7E6E6">
                    <a:lumMod val="25000"/>
                  </a:srgbClr>
                </a:solidFill>
                <a:latin typeface="仓耳明楷 W03" panose="00000500000000000000" pitchFamily="2" charset="-122"/>
                <a:ea typeface="仓耳明楷 W03" panose="00000500000000000000" pitchFamily="2" charset="-122"/>
              </a:rPr>
              <a:t>Welcome to ask questions!!</a:t>
            </a:r>
            <a:endParaRPr kumimoji="0" lang="zh-CN" altLang="en-US" sz="4000" b="0" i="0" u="none" strike="noStrike" kern="1200" cap="none" spc="0" normalizeH="0" baseline="0" noProof="0" dirty="0">
              <a:ln>
                <a:noFill/>
              </a:ln>
              <a:solidFill>
                <a:srgbClr val="E7E6E6">
                  <a:lumMod val="25000"/>
                </a:srgbClr>
              </a:solidFill>
              <a:effectLst/>
              <a:uLnTx/>
              <a:uFillTx/>
              <a:latin typeface="仓耳明楷 W03" panose="00000500000000000000" pitchFamily="2" charset="-122"/>
              <a:ea typeface="仓耳明楷 W03" panose="00000500000000000000" pitchFamily="2" charset="-122"/>
              <a:cs typeface="+mn-cs"/>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5000" b="-5000"/>
          </a:stretch>
        </a:blipFill>
        <a:effectLst/>
      </p:bgPr>
    </p:bg>
    <p:spTree>
      <p:nvGrpSpPr>
        <p:cNvPr id="1" name=""/>
        <p:cNvGrpSpPr/>
        <p:nvPr/>
      </p:nvGrpSpPr>
      <p:grpSpPr>
        <a:xfrm>
          <a:off x="0" y="0"/>
          <a:ext cx="0" cy="0"/>
          <a:chOff x="0" y="0"/>
          <a:chExt cx="0" cy="0"/>
        </a:xfrm>
      </p:grpSpPr>
      <p:sp>
        <p:nvSpPr>
          <p:cNvPr id="3" name="矩形 2"/>
          <p:cNvSpPr/>
          <p:nvPr/>
        </p:nvSpPr>
        <p:spPr>
          <a:xfrm>
            <a:off x="0" y="871268"/>
            <a:ext cx="12192000" cy="5264092"/>
          </a:xfrm>
          <a:prstGeom prst="rect">
            <a:avLst/>
          </a:prstGeom>
          <a:solidFill>
            <a:schemeClr val="bg1"/>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Century Gothic" panose="020B0502020202020204" pitchFamily="34" charset="0"/>
            </a:endParaRPr>
          </a:p>
        </p:txBody>
      </p:sp>
      <p:grpSp>
        <p:nvGrpSpPr>
          <p:cNvPr id="11" name="组合 10"/>
          <p:cNvGrpSpPr/>
          <p:nvPr/>
        </p:nvGrpSpPr>
        <p:grpSpPr>
          <a:xfrm>
            <a:off x="1028429" y="668594"/>
            <a:ext cx="3121356" cy="1246015"/>
            <a:chOff x="1028429" y="620666"/>
            <a:chExt cx="3121356" cy="1323439"/>
          </a:xfrm>
        </p:grpSpPr>
        <p:sp>
          <p:nvSpPr>
            <p:cNvPr id="8" name="矩形 7"/>
            <p:cNvSpPr/>
            <p:nvPr/>
          </p:nvSpPr>
          <p:spPr>
            <a:xfrm>
              <a:off x="1220263" y="620666"/>
              <a:ext cx="2929522" cy="1323439"/>
            </a:xfrm>
            <a:prstGeom prst="rect">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endParaRPr>
            </a:p>
          </p:txBody>
        </p:sp>
        <p:sp>
          <p:nvSpPr>
            <p:cNvPr id="10" name="矩形 9"/>
            <p:cNvSpPr/>
            <p:nvPr/>
          </p:nvSpPr>
          <p:spPr>
            <a:xfrm>
              <a:off x="1028429" y="620666"/>
              <a:ext cx="124969" cy="1323439"/>
            </a:xfrm>
            <a:prstGeom prst="rect">
              <a:avLst/>
            </a:prstGeom>
            <a:solidFill>
              <a:srgbClr val="4C677A"/>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endParaRPr>
            </a:p>
          </p:txBody>
        </p:sp>
      </p:grpSp>
      <p:sp>
        <p:nvSpPr>
          <p:cNvPr id="6" name="文本框 5"/>
          <p:cNvSpPr txBox="1"/>
          <p:nvPr/>
        </p:nvSpPr>
        <p:spPr>
          <a:xfrm>
            <a:off x="1353946" y="1027268"/>
            <a:ext cx="2893741"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4800">
                <a:solidFill>
                  <a:schemeClr val="bg2">
                    <a:lumMod val="25000"/>
                  </a:schemeClr>
                </a:solidFill>
                <a:latin typeface="Century Gothic" panose="020B0502020202020204" pitchFamily="34" charset="0"/>
                <a:ea typeface="微软雅黑" panose="020B0503020204020204" pitchFamily="34" charset="-122"/>
              </a:rPr>
              <a:t>C</a:t>
            </a:r>
            <a:r>
              <a:rPr kumimoji="0" lang="en-US" altLang="zh-CN" sz="4800" b="0" i="0" u="none" strike="noStrike" kern="1200" cap="none" spc="0" normalizeH="0" baseline="0" noProof="0">
                <a:ln>
                  <a:noFill/>
                </a:ln>
                <a:solidFill>
                  <a:schemeClr val="bg2">
                    <a:lumMod val="25000"/>
                  </a:schemeClr>
                </a:solidFill>
                <a:effectLst/>
                <a:uLnTx/>
                <a:uFillTx/>
                <a:latin typeface="Century Gothic" panose="020B0502020202020204" pitchFamily="34" charset="0"/>
                <a:ea typeface="微软雅黑" panose="020B0503020204020204" pitchFamily="34" charset="-122"/>
              </a:rPr>
              <a:t>ontents</a:t>
            </a:r>
            <a:endParaRPr kumimoji="0" lang="zh-CN" altLang="en-US" sz="4800" b="0"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endParaRPr>
          </a:p>
        </p:txBody>
      </p:sp>
      <p:sp>
        <p:nvSpPr>
          <p:cNvPr id="5" name="矩形 4"/>
          <p:cNvSpPr/>
          <p:nvPr/>
        </p:nvSpPr>
        <p:spPr>
          <a:xfrm>
            <a:off x="1028429" y="1914609"/>
            <a:ext cx="10763880" cy="4220751"/>
          </a:xfrm>
          <a:prstGeom prst="rect">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lvl="0" indent="-571500">
              <a:buFont typeface="Wingdings" panose="05000000000000000000" pitchFamily="2" charset="2"/>
              <a:buChar char="u"/>
              <a:defRPr/>
            </a:pPr>
            <a:r>
              <a:rPr lang="en-US" altLang="zh-CN" sz="4000" b="1" dirty="0">
                <a:solidFill>
                  <a:srgbClr val="4C677A"/>
                </a:solidFill>
                <a:latin typeface="Century Gothic" panose="020B0502020202020204" pitchFamily="34" charset="0"/>
                <a:ea typeface="微软雅黑" panose="020B0503020204020204" pitchFamily="34" charset="-122"/>
              </a:rPr>
              <a:t>Introduction</a:t>
            </a:r>
          </a:p>
          <a:p>
            <a:pPr marL="571500" lvl="0" indent="-571500">
              <a:buFont typeface="Wingdings" panose="05000000000000000000" pitchFamily="2" charset="2"/>
              <a:buChar char="u"/>
              <a:defRPr/>
            </a:pPr>
            <a:r>
              <a:rPr lang="en-US" altLang="zh-CN" sz="4000" b="1" dirty="0">
                <a:solidFill>
                  <a:srgbClr val="4C677A"/>
                </a:solidFill>
                <a:latin typeface="Century Gothic" panose="020B0502020202020204" pitchFamily="34" charset="0"/>
                <a:ea typeface="微软雅黑" panose="020B0503020204020204" pitchFamily="34" charset="-122"/>
              </a:rPr>
              <a:t>Significant and Audience</a:t>
            </a:r>
          </a:p>
          <a:p>
            <a:pPr marL="571500" lvl="0" indent="-571500">
              <a:buFont typeface="Wingdings" panose="05000000000000000000" pitchFamily="2" charset="2"/>
              <a:buChar char="u"/>
              <a:defRPr/>
            </a:pPr>
            <a:r>
              <a:rPr lang="en-US" altLang="zh-CN" sz="4000" b="1" dirty="0">
                <a:solidFill>
                  <a:srgbClr val="4C677A"/>
                </a:solidFill>
                <a:latin typeface="Century Gothic" panose="020B0502020202020204" pitchFamily="34" charset="0"/>
                <a:ea typeface="微软雅黑" panose="020B0503020204020204" pitchFamily="34" charset="-122"/>
              </a:rPr>
              <a:t>Models (VGG-16, ResNet50, </a:t>
            </a:r>
            <a:r>
              <a:rPr lang="en-US" altLang="zh-CN" sz="4000" b="1" dirty="0" err="1">
                <a:solidFill>
                  <a:srgbClr val="4C677A"/>
                </a:solidFill>
                <a:latin typeface="Century Gothic" panose="020B0502020202020204" pitchFamily="34" charset="0"/>
                <a:ea typeface="微软雅黑" panose="020B0503020204020204" pitchFamily="34" charset="-122"/>
              </a:rPr>
              <a:t>Xception</a:t>
            </a:r>
            <a:r>
              <a:rPr lang="en-US" altLang="zh-CN" sz="4000" b="1" dirty="0">
                <a:solidFill>
                  <a:srgbClr val="4C677A"/>
                </a:solidFill>
                <a:latin typeface="Century Gothic" panose="020B0502020202020204" pitchFamily="34" charset="0"/>
                <a:ea typeface="微软雅黑" panose="020B0503020204020204" pitchFamily="34" charset="-122"/>
              </a:rPr>
              <a:t>)</a:t>
            </a:r>
          </a:p>
          <a:p>
            <a:pPr marL="571500" lvl="0" indent="-571500">
              <a:buFont typeface="Wingdings" panose="05000000000000000000" pitchFamily="2" charset="2"/>
              <a:buChar char="u"/>
              <a:defRPr/>
            </a:pPr>
            <a:r>
              <a:rPr lang="en-US" altLang="zh-CN" sz="4000" b="1" dirty="0">
                <a:solidFill>
                  <a:srgbClr val="4C677A"/>
                </a:solidFill>
                <a:latin typeface="Century Gothic" panose="020B0502020202020204" pitchFamily="34" charset="0"/>
                <a:ea typeface="微软雅黑" panose="020B0503020204020204" pitchFamily="34" charset="-122"/>
              </a:rPr>
              <a:t>Table of Parameters</a:t>
            </a:r>
          </a:p>
          <a:p>
            <a:pPr marL="571500" lvl="0" indent="-571500">
              <a:buFont typeface="Wingdings" panose="05000000000000000000" pitchFamily="2" charset="2"/>
              <a:buChar char="u"/>
              <a:defRPr/>
            </a:pPr>
            <a:r>
              <a:rPr lang="en-US" altLang="zh-CN" sz="4000" b="1" dirty="0">
                <a:solidFill>
                  <a:srgbClr val="4C677A"/>
                </a:solidFill>
                <a:latin typeface="Century Gothic" panose="020B0502020202020204" pitchFamily="34" charset="0"/>
                <a:ea typeface="微软雅黑" panose="020B0503020204020204" pitchFamily="34" charset="-122"/>
              </a:rPr>
              <a:t>Result</a:t>
            </a:r>
          </a:p>
          <a:p>
            <a:pPr marL="571500" lvl="0" indent="-571500">
              <a:buFont typeface="Wingdings" panose="05000000000000000000" pitchFamily="2" charset="2"/>
              <a:buChar char="u"/>
              <a:defRPr/>
            </a:pPr>
            <a:r>
              <a:rPr lang="en-US" altLang="zh-CN" sz="4000" b="1" dirty="0">
                <a:solidFill>
                  <a:srgbClr val="4C677A"/>
                </a:solidFill>
                <a:latin typeface="Century Gothic" panose="020B0502020202020204" pitchFamily="34" charset="0"/>
                <a:ea typeface="微软雅黑" panose="020B0503020204020204" pitchFamily="34" charset="-122"/>
              </a:rPr>
              <a:t>Conclusion and Future work</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dirty="0">
              <a:ln>
                <a:noFill/>
              </a:ln>
              <a:solidFill>
                <a:srgbClr val="4C677A"/>
              </a:solidFill>
              <a:effectLst/>
              <a:uLnTx/>
              <a:uFillTx/>
              <a:latin typeface="Century Gothic" panose="020B0502020202020204" pitchFamily="34" charset="0"/>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圆: 空心 2"/>
          <p:cNvSpPr/>
          <p:nvPr/>
        </p:nvSpPr>
        <p:spPr>
          <a:xfrm>
            <a:off x="109274" y="360407"/>
            <a:ext cx="3273521" cy="3273521"/>
          </a:xfrm>
          <a:prstGeom prst="donut">
            <a:avLst/>
          </a:prstGeom>
          <a:solidFill>
            <a:srgbClr val="98AABF">
              <a:alpha val="74000"/>
            </a:srgb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e7d195523061f1c0"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hidden="1"/>
          <p:cNvSpPr txBox="1"/>
          <p:nvPr/>
        </p:nvSpPr>
        <p:spPr>
          <a:xfrm>
            <a:off x="-355600" y="1803400"/>
            <a:ext cx="209353" cy="5780044"/>
          </a:xfrm>
          <a:prstGeom prst="rect">
            <a:avLst/>
          </a:prstGeom>
          <a:noFill/>
        </p:spPr>
        <p:txBody>
          <a:bodyPr vert="wordArtVert" wrap="non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100" b="0" i="0" u="none" strike="noStrike" kern="1200" cap="none" spc="0" normalizeH="0" baseline="0" noProof="0" dirty="0">
                <a:ln>
                  <a:noFill/>
                </a:ln>
                <a:solidFill>
                  <a:srgbClr val="2E2E2E"/>
                </a:solidFill>
                <a:effectLst/>
                <a:uLnTx/>
                <a:uFillTx/>
                <a:latin typeface="微软雅黑" panose="020B0503020204020204" pitchFamily="34" charset="-122"/>
                <a:ea typeface="微软雅黑" panose="020B0503020204020204" pitchFamily="34" charset="-122"/>
                <a:cs typeface="+mn-cs"/>
              </a:rPr>
              <a:t>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a:t>
            </a:r>
            <a:endParaRPr kumimoji="0" lang="zh-CN" altLang="en-US" sz="100" b="0" i="0" u="none" strike="noStrike" kern="1200" cap="none" spc="0" normalizeH="0" baseline="0" noProof="0" dirty="0">
              <a:ln>
                <a:noFill/>
              </a:ln>
              <a:solidFill>
                <a:srgbClr val="2E2E2E"/>
              </a:solidFill>
              <a:effectLst/>
              <a:uLnTx/>
              <a:uFillTx/>
              <a:latin typeface="微软雅黑" panose="020B0503020204020204" pitchFamily="34" charset="-122"/>
              <a:ea typeface="微软雅黑" panose="020B0503020204020204" pitchFamily="34" charset="-122"/>
              <a:cs typeface="+mn-cs"/>
            </a:endParaRPr>
          </a:p>
        </p:txBody>
      </p:sp>
      <p:sp>
        <p:nvSpPr>
          <p:cNvPr id="10" name="Freeform 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a:spLocks noEditPoints="1"/>
          </p:cNvSpPr>
          <p:nvPr/>
        </p:nvSpPr>
        <p:spPr bwMode="auto">
          <a:xfrm>
            <a:off x="4727236" y="-1248103"/>
            <a:ext cx="12189297" cy="10776374"/>
          </a:xfrm>
          <a:custGeom>
            <a:avLst/>
            <a:gdLst>
              <a:gd name="T0" fmla="*/ 272 w 317"/>
              <a:gd name="T1" fmla="*/ 147 h 427"/>
              <a:gd name="T2" fmla="*/ 216 w 317"/>
              <a:gd name="T3" fmla="*/ 71 h 427"/>
              <a:gd name="T4" fmla="*/ 157 w 317"/>
              <a:gd name="T5" fmla="*/ 151 h 427"/>
              <a:gd name="T6" fmla="*/ 137 w 317"/>
              <a:gd name="T7" fmla="*/ 174 h 427"/>
              <a:gd name="T8" fmla="*/ 123 w 317"/>
              <a:gd name="T9" fmla="*/ 181 h 427"/>
              <a:gd name="T10" fmla="*/ 138 w 317"/>
              <a:gd name="T11" fmla="*/ 137 h 427"/>
              <a:gd name="T12" fmla="*/ 94 w 317"/>
              <a:gd name="T13" fmla="*/ 217 h 427"/>
              <a:gd name="T14" fmla="*/ 118 w 317"/>
              <a:gd name="T15" fmla="*/ 157 h 427"/>
              <a:gd name="T16" fmla="*/ 83 w 317"/>
              <a:gd name="T17" fmla="*/ 224 h 427"/>
              <a:gd name="T18" fmla="*/ 86 w 317"/>
              <a:gd name="T19" fmla="*/ 267 h 427"/>
              <a:gd name="T20" fmla="*/ 80 w 317"/>
              <a:gd name="T21" fmla="*/ 296 h 427"/>
              <a:gd name="T22" fmla="*/ 70 w 317"/>
              <a:gd name="T23" fmla="*/ 332 h 427"/>
              <a:gd name="T24" fmla="*/ 91 w 317"/>
              <a:gd name="T25" fmla="*/ 301 h 427"/>
              <a:gd name="T26" fmla="*/ 83 w 317"/>
              <a:gd name="T27" fmla="*/ 342 h 427"/>
              <a:gd name="T28" fmla="*/ 107 w 317"/>
              <a:gd name="T29" fmla="*/ 390 h 427"/>
              <a:gd name="T30" fmla="*/ 161 w 317"/>
              <a:gd name="T31" fmla="*/ 362 h 427"/>
              <a:gd name="T32" fmla="*/ 143 w 317"/>
              <a:gd name="T33" fmla="*/ 161 h 427"/>
              <a:gd name="T34" fmla="*/ 117 w 317"/>
              <a:gd name="T35" fmla="*/ 214 h 427"/>
              <a:gd name="T36" fmla="*/ 101 w 317"/>
              <a:gd name="T37" fmla="*/ 246 h 427"/>
              <a:gd name="T38" fmla="*/ 82 w 317"/>
              <a:gd name="T39" fmla="*/ 260 h 427"/>
              <a:gd name="T40" fmla="*/ 95 w 317"/>
              <a:gd name="T41" fmla="*/ 294 h 427"/>
              <a:gd name="T42" fmla="*/ 110 w 317"/>
              <a:gd name="T43" fmla="*/ 392 h 427"/>
              <a:gd name="T44" fmla="*/ 191 w 317"/>
              <a:gd name="T45" fmla="*/ 105 h 427"/>
              <a:gd name="T46" fmla="*/ 181 w 317"/>
              <a:gd name="T47" fmla="*/ 111 h 427"/>
              <a:gd name="T48" fmla="*/ 175 w 317"/>
              <a:gd name="T49" fmla="*/ 118 h 427"/>
              <a:gd name="T50" fmla="*/ 170 w 317"/>
              <a:gd name="T51" fmla="*/ 119 h 427"/>
              <a:gd name="T52" fmla="*/ 157 w 317"/>
              <a:gd name="T53" fmla="*/ 123 h 427"/>
              <a:gd name="T54" fmla="*/ 141 w 317"/>
              <a:gd name="T55" fmla="*/ 126 h 427"/>
              <a:gd name="T56" fmla="*/ 163 w 317"/>
              <a:gd name="T57" fmla="*/ 128 h 427"/>
              <a:gd name="T58" fmla="*/ 149 w 317"/>
              <a:gd name="T59" fmla="*/ 129 h 427"/>
              <a:gd name="T60" fmla="*/ 130 w 317"/>
              <a:gd name="T61" fmla="*/ 133 h 427"/>
              <a:gd name="T62" fmla="*/ 130 w 317"/>
              <a:gd name="T63" fmla="*/ 137 h 427"/>
              <a:gd name="T64" fmla="*/ 142 w 317"/>
              <a:gd name="T65" fmla="*/ 140 h 427"/>
              <a:gd name="T66" fmla="*/ 142 w 317"/>
              <a:gd name="T67" fmla="*/ 142 h 427"/>
              <a:gd name="T68" fmla="*/ 131 w 317"/>
              <a:gd name="T69" fmla="*/ 144 h 427"/>
              <a:gd name="T70" fmla="*/ 142 w 317"/>
              <a:gd name="T71" fmla="*/ 146 h 427"/>
              <a:gd name="T72" fmla="*/ 123 w 317"/>
              <a:gd name="T73" fmla="*/ 149 h 427"/>
              <a:gd name="T74" fmla="*/ 135 w 317"/>
              <a:gd name="T75" fmla="*/ 157 h 427"/>
              <a:gd name="T76" fmla="*/ 134 w 317"/>
              <a:gd name="T77" fmla="*/ 155 h 427"/>
              <a:gd name="T78" fmla="*/ 137 w 317"/>
              <a:gd name="T79" fmla="*/ 158 h 427"/>
              <a:gd name="T80" fmla="*/ 123 w 317"/>
              <a:gd name="T81" fmla="*/ 160 h 427"/>
              <a:gd name="T82" fmla="*/ 130 w 317"/>
              <a:gd name="T83" fmla="*/ 163 h 427"/>
              <a:gd name="T84" fmla="*/ 120 w 317"/>
              <a:gd name="T85" fmla="*/ 167 h 427"/>
              <a:gd name="T86" fmla="*/ 118 w 317"/>
              <a:gd name="T87" fmla="*/ 171 h 427"/>
              <a:gd name="T88" fmla="*/ 130 w 317"/>
              <a:gd name="T89" fmla="*/ 174 h 427"/>
              <a:gd name="T90" fmla="*/ 125 w 317"/>
              <a:gd name="T91" fmla="*/ 181 h 427"/>
              <a:gd name="T92" fmla="*/ 103 w 317"/>
              <a:gd name="T93" fmla="*/ 184 h 427"/>
              <a:gd name="T94" fmla="*/ 275 w 317"/>
              <a:gd name="T95" fmla="*/ 190 h 427"/>
              <a:gd name="T96" fmla="*/ 102 w 317"/>
              <a:gd name="T97" fmla="*/ 200 h 427"/>
              <a:gd name="T98" fmla="*/ 97 w 317"/>
              <a:gd name="T99" fmla="*/ 217 h 427"/>
              <a:gd name="T100" fmla="*/ 97 w 317"/>
              <a:gd name="T101" fmla="*/ 221 h 427"/>
              <a:gd name="T102" fmla="*/ 89 w 317"/>
              <a:gd name="T103" fmla="*/ 234 h 427"/>
              <a:gd name="T104" fmla="*/ 77 w 317"/>
              <a:gd name="T105" fmla="*/ 272 h 427"/>
              <a:gd name="T106" fmla="*/ 102 w 317"/>
              <a:gd name="T107" fmla="*/ 287 h 427"/>
              <a:gd name="T108" fmla="*/ 101 w 317"/>
              <a:gd name="T109" fmla="*/ 290 h 427"/>
              <a:gd name="T110" fmla="*/ 73 w 317"/>
              <a:gd name="T111" fmla="*/ 302 h 427"/>
              <a:gd name="T112" fmla="*/ 72 w 317"/>
              <a:gd name="T113" fmla="*/ 307 h 427"/>
              <a:gd name="T114" fmla="*/ 69 w 317"/>
              <a:gd name="T115" fmla="*/ 310 h 427"/>
              <a:gd name="T116" fmla="*/ 85 w 317"/>
              <a:gd name="T117" fmla="*/ 318 h 427"/>
              <a:gd name="T118" fmla="*/ 84 w 317"/>
              <a:gd name="T119" fmla="*/ 327 h 427"/>
              <a:gd name="T120" fmla="*/ 77 w 317"/>
              <a:gd name="T121" fmla="*/ 340 h 427"/>
              <a:gd name="T122" fmla="*/ 71 w 317"/>
              <a:gd name="T123" fmla="*/ 355 h 427"/>
              <a:gd name="T124" fmla="*/ 108 w 317"/>
              <a:gd name="T125" fmla="*/ 395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7" h="427">
                <a:moveTo>
                  <a:pt x="181" y="0"/>
                </a:moveTo>
                <a:cubicBezTo>
                  <a:pt x="181" y="0"/>
                  <a:pt x="181" y="1"/>
                  <a:pt x="181" y="1"/>
                </a:cubicBezTo>
                <a:cubicBezTo>
                  <a:pt x="181" y="0"/>
                  <a:pt x="181" y="0"/>
                  <a:pt x="181" y="0"/>
                </a:cubicBezTo>
                <a:close/>
                <a:moveTo>
                  <a:pt x="173" y="353"/>
                </a:moveTo>
                <a:cubicBezTo>
                  <a:pt x="173" y="353"/>
                  <a:pt x="174" y="352"/>
                  <a:pt x="174" y="352"/>
                </a:cubicBezTo>
                <a:cubicBezTo>
                  <a:pt x="174" y="352"/>
                  <a:pt x="174" y="353"/>
                  <a:pt x="174" y="353"/>
                </a:cubicBezTo>
                <a:cubicBezTo>
                  <a:pt x="175" y="352"/>
                  <a:pt x="175" y="351"/>
                  <a:pt x="176" y="350"/>
                </a:cubicBezTo>
                <a:cubicBezTo>
                  <a:pt x="176" y="351"/>
                  <a:pt x="176" y="351"/>
                  <a:pt x="176" y="352"/>
                </a:cubicBezTo>
                <a:cubicBezTo>
                  <a:pt x="176" y="352"/>
                  <a:pt x="176" y="351"/>
                  <a:pt x="176" y="351"/>
                </a:cubicBezTo>
                <a:cubicBezTo>
                  <a:pt x="176" y="352"/>
                  <a:pt x="177" y="352"/>
                  <a:pt x="177" y="352"/>
                </a:cubicBezTo>
                <a:cubicBezTo>
                  <a:pt x="177" y="351"/>
                  <a:pt x="178" y="351"/>
                  <a:pt x="178" y="351"/>
                </a:cubicBezTo>
                <a:cubicBezTo>
                  <a:pt x="178" y="349"/>
                  <a:pt x="179" y="347"/>
                  <a:pt x="180" y="345"/>
                </a:cubicBezTo>
                <a:cubicBezTo>
                  <a:pt x="180" y="346"/>
                  <a:pt x="180" y="345"/>
                  <a:pt x="181" y="346"/>
                </a:cubicBezTo>
                <a:cubicBezTo>
                  <a:pt x="181" y="345"/>
                  <a:pt x="181" y="345"/>
                  <a:pt x="181" y="344"/>
                </a:cubicBezTo>
                <a:cubicBezTo>
                  <a:pt x="182" y="345"/>
                  <a:pt x="181" y="346"/>
                  <a:pt x="181" y="347"/>
                </a:cubicBezTo>
                <a:cubicBezTo>
                  <a:pt x="182" y="347"/>
                  <a:pt x="182" y="346"/>
                  <a:pt x="183" y="346"/>
                </a:cubicBezTo>
                <a:cubicBezTo>
                  <a:pt x="183" y="345"/>
                  <a:pt x="182" y="345"/>
                  <a:pt x="182" y="345"/>
                </a:cubicBezTo>
                <a:cubicBezTo>
                  <a:pt x="183" y="344"/>
                  <a:pt x="184" y="343"/>
                  <a:pt x="185" y="341"/>
                </a:cubicBezTo>
                <a:cubicBezTo>
                  <a:pt x="185" y="341"/>
                  <a:pt x="185" y="341"/>
                  <a:pt x="185" y="341"/>
                </a:cubicBezTo>
                <a:cubicBezTo>
                  <a:pt x="186" y="339"/>
                  <a:pt x="187" y="337"/>
                  <a:pt x="188" y="335"/>
                </a:cubicBezTo>
                <a:cubicBezTo>
                  <a:pt x="189" y="335"/>
                  <a:pt x="189" y="335"/>
                  <a:pt x="189" y="334"/>
                </a:cubicBezTo>
                <a:cubicBezTo>
                  <a:pt x="189" y="334"/>
                  <a:pt x="188" y="334"/>
                  <a:pt x="189" y="334"/>
                </a:cubicBezTo>
                <a:cubicBezTo>
                  <a:pt x="189" y="334"/>
                  <a:pt x="190" y="333"/>
                  <a:pt x="190" y="332"/>
                </a:cubicBezTo>
                <a:cubicBezTo>
                  <a:pt x="190" y="332"/>
                  <a:pt x="190" y="332"/>
                  <a:pt x="190" y="332"/>
                </a:cubicBezTo>
                <a:cubicBezTo>
                  <a:pt x="191" y="330"/>
                  <a:pt x="192" y="329"/>
                  <a:pt x="192" y="326"/>
                </a:cubicBezTo>
                <a:cubicBezTo>
                  <a:pt x="193" y="326"/>
                  <a:pt x="193" y="326"/>
                  <a:pt x="193" y="326"/>
                </a:cubicBezTo>
                <a:cubicBezTo>
                  <a:pt x="193" y="325"/>
                  <a:pt x="194" y="325"/>
                  <a:pt x="193" y="324"/>
                </a:cubicBezTo>
                <a:cubicBezTo>
                  <a:pt x="194" y="324"/>
                  <a:pt x="195" y="323"/>
                  <a:pt x="195" y="322"/>
                </a:cubicBezTo>
                <a:cubicBezTo>
                  <a:pt x="195" y="322"/>
                  <a:pt x="195" y="321"/>
                  <a:pt x="196" y="321"/>
                </a:cubicBezTo>
                <a:cubicBezTo>
                  <a:pt x="196" y="321"/>
                  <a:pt x="196" y="321"/>
                  <a:pt x="196" y="320"/>
                </a:cubicBezTo>
                <a:cubicBezTo>
                  <a:pt x="196" y="320"/>
                  <a:pt x="197" y="319"/>
                  <a:pt x="197" y="318"/>
                </a:cubicBezTo>
                <a:cubicBezTo>
                  <a:pt x="198" y="317"/>
                  <a:pt x="198" y="316"/>
                  <a:pt x="199" y="314"/>
                </a:cubicBezTo>
                <a:cubicBezTo>
                  <a:pt x="200" y="313"/>
                  <a:pt x="200" y="311"/>
                  <a:pt x="201" y="309"/>
                </a:cubicBezTo>
                <a:cubicBezTo>
                  <a:pt x="203" y="306"/>
                  <a:pt x="204" y="303"/>
                  <a:pt x="205" y="300"/>
                </a:cubicBezTo>
                <a:cubicBezTo>
                  <a:pt x="206" y="298"/>
                  <a:pt x="207" y="298"/>
                  <a:pt x="207" y="296"/>
                </a:cubicBezTo>
                <a:cubicBezTo>
                  <a:pt x="208" y="295"/>
                  <a:pt x="208" y="294"/>
                  <a:pt x="209" y="293"/>
                </a:cubicBezTo>
                <a:cubicBezTo>
                  <a:pt x="208" y="293"/>
                  <a:pt x="208" y="293"/>
                  <a:pt x="208" y="292"/>
                </a:cubicBezTo>
                <a:cubicBezTo>
                  <a:pt x="210" y="291"/>
                  <a:pt x="211" y="288"/>
                  <a:pt x="212" y="286"/>
                </a:cubicBezTo>
                <a:cubicBezTo>
                  <a:pt x="212" y="286"/>
                  <a:pt x="212" y="286"/>
                  <a:pt x="212" y="286"/>
                </a:cubicBezTo>
                <a:cubicBezTo>
                  <a:pt x="213" y="284"/>
                  <a:pt x="214" y="282"/>
                  <a:pt x="215" y="280"/>
                </a:cubicBezTo>
                <a:cubicBezTo>
                  <a:pt x="215" y="280"/>
                  <a:pt x="215" y="280"/>
                  <a:pt x="215" y="280"/>
                </a:cubicBezTo>
                <a:cubicBezTo>
                  <a:pt x="215" y="280"/>
                  <a:pt x="215" y="279"/>
                  <a:pt x="215" y="279"/>
                </a:cubicBezTo>
                <a:cubicBezTo>
                  <a:pt x="217" y="274"/>
                  <a:pt x="220" y="270"/>
                  <a:pt x="222" y="265"/>
                </a:cubicBezTo>
                <a:cubicBezTo>
                  <a:pt x="223" y="264"/>
                  <a:pt x="223" y="263"/>
                  <a:pt x="223" y="262"/>
                </a:cubicBezTo>
                <a:cubicBezTo>
                  <a:pt x="225" y="259"/>
                  <a:pt x="226" y="256"/>
                  <a:pt x="228" y="254"/>
                </a:cubicBezTo>
                <a:cubicBezTo>
                  <a:pt x="228" y="253"/>
                  <a:pt x="228" y="253"/>
                  <a:pt x="228" y="253"/>
                </a:cubicBezTo>
                <a:cubicBezTo>
                  <a:pt x="228" y="252"/>
                  <a:pt x="228" y="252"/>
                  <a:pt x="228" y="252"/>
                </a:cubicBezTo>
                <a:cubicBezTo>
                  <a:pt x="230" y="249"/>
                  <a:pt x="232" y="245"/>
                  <a:pt x="234" y="241"/>
                </a:cubicBezTo>
                <a:cubicBezTo>
                  <a:pt x="237" y="236"/>
                  <a:pt x="239" y="231"/>
                  <a:pt x="241" y="226"/>
                </a:cubicBezTo>
                <a:cubicBezTo>
                  <a:pt x="242" y="225"/>
                  <a:pt x="243" y="224"/>
                  <a:pt x="244" y="222"/>
                </a:cubicBezTo>
                <a:cubicBezTo>
                  <a:pt x="244" y="221"/>
                  <a:pt x="244" y="221"/>
                  <a:pt x="245" y="220"/>
                </a:cubicBezTo>
                <a:cubicBezTo>
                  <a:pt x="245" y="220"/>
                  <a:pt x="245" y="220"/>
                  <a:pt x="245" y="220"/>
                </a:cubicBezTo>
                <a:cubicBezTo>
                  <a:pt x="246" y="218"/>
                  <a:pt x="247" y="215"/>
                  <a:pt x="248" y="214"/>
                </a:cubicBezTo>
                <a:cubicBezTo>
                  <a:pt x="248" y="213"/>
                  <a:pt x="249" y="212"/>
                  <a:pt x="249" y="211"/>
                </a:cubicBezTo>
                <a:cubicBezTo>
                  <a:pt x="250" y="210"/>
                  <a:pt x="251" y="208"/>
                  <a:pt x="251" y="207"/>
                </a:cubicBezTo>
                <a:cubicBezTo>
                  <a:pt x="252" y="206"/>
                  <a:pt x="253" y="205"/>
                  <a:pt x="253" y="204"/>
                </a:cubicBezTo>
                <a:cubicBezTo>
                  <a:pt x="254" y="203"/>
                  <a:pt x="254" y="200"/>
                  <a:pt x="255" y="200"/>
                </a:cubicBezTo>
                <a:cubicBezTo>
                  <a:pt x="255" y="199"/>
                  <a:pt x="256" y="198"/>
                  <a:pt x="256" y="198"/>
                </a:cubicBezTo>
                <a:cubicBezTo>
                  <a:pt x="256" y="198"/>
                  <a:pt x="256" y="197"/>
                  <a:pt x="257" y="197"/>
                </a:cubicBezTo>
                <a:cubicBezTo>
                  <a:pt x="257" y="196"/>
                  <a:pt x="258" y="195"/>
                  <a:pt x="259" y="193"/>
                </a:cubicBezTo>
                <a:cubicBezTo>
                  <a:pt x="258" y="193"/>
                  <a:pt x="258" y="193"/>
                  <a:pt x="258" y="193"/>
                </a:cubicBezTo>
                <a:cubicBezTo>
                  <a:pt x="258" y="192"/>
                  <a:pt x="259" y="193"/>
                  <a:pt x="259" y="193"/>
                </a:cubicBezTo>
                <a:cubicBezTo>
                  <a:pt x="259" y="191"/>
                  <a:pt x="261" y="190"/>
                  <a:pt x="261" y="188"/>
                </a:cubicBezTo>
                <a:cubicBezTo>
                  <a:pt x="261" y="188"/>
                  <a:pt x="261" y="188"/>
                  <a:pt x="261" y="188"/>
                </a:cubicBezTo>
                <a:cubicBezTo>
                  <a:pt x="261" y="188"/>
                  <a:pt x="261" y="188"/>
                  <a:pt x="261" y="187"/>
                </a:cubicBezTo>
                <a:cubicBezTo>
                  <a:pt x="261" y="187"/>
                  <a:pt x="261" y="187"/>
                  <a:pt x="262" y="187"/>
                </a:cubicBezTo>
                <a:cubicBezTo>
                  <a:pt x="262" y="186"/>
                  <a:pt x="263" y="186"/>
                  <a:pt x="263" y="185"/>
                </a:cubicBezTo>
                <a:cubicBezTo>
                  <a:pt x="263" y="185"/>
                  <a:pt x="263" y="184"/>
                  <a:pt x="263" y="184"/>
                </a:cubicBezTo>
                <a:cubicBezTo>
                  <a:pt x="264" y="182"/>
                  <a:pt x="264" y="180"/>
                  <a:pt x="266" y="179"/>
                </a:cubicBezTo>
                <a:cubicBezTo>
                  <a:pt x="267" y="176"/>
                  <a:pt x="269" y="174"/>
                  <a:pt x="270" y="171"/>
                </a:cubicBezTo>
                <a:cubicBezTo>
                  <a:pt x="270" y="170"/>
                  <a:pt x="271" y="169"/>
                  <a:pt x="271" y="168"/>
                </a:cubicBezTo>
                <a:cubicBezTo>
                  <a:pt x="272" y="167"/>
                  <a:pt x="272" y="165"/>
                  <a:pt x="273" y="164"/>
                </a:cubicBezTo>
                <a:cubicBezTo>
                  <a:pt x="273" y="163"/>
                  <a:pt x="275" y="162"/>
                  <a:pt x="275" y="160"/>
                </a:cubicBezTo>
                <a:cubicBezTo>
                  <a:pt x="275" y="160"/>
                  <a:pt x="275" y="160"/>
                  <a:pt x="275" y="159"/>
                </a:cubicBezTo>
                <a:cubicBezTo>
                  <a:pt x="275" y="159"/>
                  <a:pt x="275" y="159"/>
                  <a:pt x="275" y="159"/>
                </a:cubicBezTo>
                <a:cubicBezTo>
                  <a:pt x="276" y="158"/>
                  <a:pt x="276" y="157"/>
                  <a:pt x="277" y="156"/>
                </a:cubicBezTo>
                <a:cubicBezTo>
                  <a:pt x="277" y="153"/>
                  <a:pt x="279" y="152"/>
                  <a:pt x="280" y="150"/>
                </a:cubicBezTo>
                <a:cubicBezTo>
                  <a:pt x="281" y="149"/>
                  <a:pt x="281" y="148"/>
                  <a:pt x="281" y="147"/>
                </a:cubicBezTo>
                <a:cubicBezTo>
                  <a:pt x="279" y="147"/>
                  <a:pt x="279" y="148"/>
                  <a:pt x="277" y="148"/>
                </a:cubicBezTo>
                <a:cubicBezTo>
                  <a:pt x="276" y="147"/>
                  <a:pt x="276" y="147"/>
                  <a:pt x="275" y="147"/>
                </a:cubicBezTo>
                <a:cubicBezTo>
                  <a:pt x="275" y="146"/>
                  <a:pt x="274" y="148"/>
                  <a:pt x="273" y="148"/>
                </a:cubicBezTo>
                <a:cubicBezTo>
                  <a:pt x="273" y="148"/>
                  <a:pt x="272" y="147"/>
                  <a:pt x="272" y="147"/>
                </a:cubicBezTo>
                <a:cubicBezTo>
                  <a:pt x="272" y="147"/>
                  <a:pt x="272" y="147"/>
                  <a:pt x="272" y="146"/>
                </a:cubicBezTo>
                <a:cubicBezTo>
                  <a:pt x="271" y="147"/>
                  <a:pt x="272" y="148"/>
                  <a:pt x="271" y="148"/>
                </a:cubicBezTo>
                <a:cubicBezTo>
                  <a:pt x="271" y="149"/>
                  <a:pt x="272" y="148"/>
                  <a:pt x="272" y="148"/>
                </a:cubicBezTo>
                <a:cubicBezTo>
                  <a:pt x="271" y="149"/>
                  <a:pt x="271" y="149"/>
                  <a:pt x="271" y="149"/>
                </a:cubicBezTo>
                <a:cubicBezTo>
                  <a:pt x="271" y="148"/>
                  <a:pt x="270" y="149"/>
                  <a:pt x="270" y="149"/>
                </a:cubicBezTo>
                <a:cubicBezTo>
                  <a:pt x="270" y="149"/>
                  <a:pt x="270" y="150"/>
                  <a:pt x="270" y="150"/>
                </a:cubicBezTo>
                <a:cubicBezTo>
                  <a:pt x="269" y="150"/>
                  <a:pt x="269" y="152"/>
                  <a:pt x="268" y="151"/>
                </a:cubicBezTo>
                <a:cubicBezTo>
                  <a:pt x="268" y="151"/>
                  <a:pt x="268" y="151"/>
                  <a:pt x="268" y="151"/>
                </a:cubicBezTo>
                <a:cubicBezTo>
                  <a:pt x="269" y="150"/>
                  <a:pt x="270" y="149"/>
                  <a:pt x="270" y="147"/>
                </a:cubicBezTo>
                <a:cubicBezTo>
                  <a:pt x="270" y="147"/>
                  <a:pt x="270" y="147"/>
                  <a:pt x="270" y="146"/>
                </a:cubicBezTo>
                <a:cubicBezTo>
                  <a:pt x="270" y="146"/>
                  <a:pt x="269" y="146"/>
                  <a:pt x="270" y="146"/>
                </a:cubicBezTo>
                <a:cubicBezTo>
                  <a:pt x="270" y="146"/>
                  <a:pt x="270" y="146"/>
                  <a:pt x="271" y="146"/>
                </a:cubicBezTo>
                <a:cubicBezTo>
                  <a:pt x="271" y="145"/>
                  <a:pt x="272" y="144"/>
                  <a:pt x="272" y="143"/>
                </a:cubicBezTo>
                <a:cubicBezTo>
                  <a:pt x="272" y="143"/>
                  <a:pt x="272" y="144"/>
                  <a:pt x="271" y="144"/>
                </a:cubicBezTo>
                <a:cubicBezTo>
                  <a:pt x="271" y="143"/>
                  <a:pt x="270" y="143"/>
                  <a:pt x="270" y="143"/>
                </a:cubicBezTo>
                <a:cubicBezTo>
                  <a:pt x="270" y="142"/>
                  <a:pt x="270" y="142"/>
                  <a:pt x="270" y="141"/>
                </a:cubicBezTo>
                <a:cubicBezTo>
                  <a:pt x="271" y="140"/>
                  <a:pt x="271" y="139"/>
                  <a:pt x="272" y="137"/>
                </a:cubicBezTo>
                <a:cubicBezTo>
                  <a:pt x="273" y="137"/>
                  <a:pt x="273" y="137"/>
                  <a:pt x="273" y="137"/>
                </a:cubicBezTo>
                <a:cubicBezTo>
                  <a:pt x="273" y="137"/>
                  <a:pt x="273" y="137"/>
                  <a:pt x="273" y="136"/>
                </a:cubicBezTo>
                <a:cubicBezTo>
                  <a:pt x="272" y="136"/>
                  <a:pt x="273" y="137"/>
                  <a:pt x="273" y="137"/>
                </a:cubicBezTo>
                <a:cubicBezTo>
                  <a:pt x="273" y="137"/>
                  <a:pt x="273" y="136"/>
                  <a:pt x="273" y="136"/>
                </a:cubicBezTo>
                <a:cubicBezTo>
                  <a:pt x="272" y="136"/>
                  <a:pt x="272" y="136"/>
                  <a:pt x="272" y="136"/>
                </a:cubicBezTo>
                <a:cubicBezTo>
                  <a:pt x="272" y="135"/>
                  <a:pt x="273" y="135"/>
                  <a:pt x="273" y="134"/>
                </a:cubicBezTo>
                <a:cubicBezTo>
                  <a:pt x="273" y="134"/>
                  <a:pt x="274" y="133"/>
                  <a:pt x="274" y="132"/>
                </a:cubicBezTo>
                <a:cubicBezTo>
                  <a:pt x="275" y="131"/>
                  <a:pt x="275" y="130"/>
                  <a:pt x="275" y="130"/>
                </a:cubicBezTo>
                <a:cubicBezTo>
                  <a:pt x="276" y="129"/>
                  <a:pt x="276" y="129"/>
                  <a:pt x="276" y="129"/>
                </a:cubicBezTo>
                <a:cubicBezTo>
                  <a:pt x="277" y="128"/>
                  <a:pt x="276" y="126"/>
                  <a:pt x="277" y="125"/>
                </a:cubicBezTo>
                <a:cubicBezTo>
                  <a:pt x="276" y="126"/>
                  <a:pt x="274" y="126"/>
                  <a:pt x="273" y="125"/>
                </a:cubicBezTo>
                <a:cubicBezTo>
                  <a:pt x="273" y="122"/>
                  <a:pt x="274" y="120"/>
                  <a:pt x="275" y="119"/>
                </a:cubicBezTo>
                <a:cubicBezTo>
                  <a:pt x="274" y="118"/>
                  <a:pt x="274" y="118"/>
                  <a:pt x="274" y="118"/>
                </a:cubicBezTo>
                <a:cubicBezTo>
                  <a:pt x="275" y="117"/>
                  <a:pt x="276" y="117"/>
                  <a:pt x="276" y="116"/>
                </a:cubicBezTo>
                <a:cubicBezTo>
                  <a:pt x="277" y="115"/>
                  <a:pt x="277" y="114"/>
                  <a:pt x="277" y="112"/>
                </a:cubicBezTo>
                <a:cubicBezTo>
                  <a:pt x="276" y="112"/>
                  <a:pt x="273" y="113"/>
                  <a:pt x="274" y="110"/>
                </a:cubicBezTo>
                <a:cubicBezTo>
                  <a:pt x="275" y="108"/>
                  <a:pt x="277" y="106"/>
                  <a:pt x="277" y="104"/>
                </a:cubicBezTo>
                <a:cubicBezTo>
                  <a:pt x="276" y="103"/>
                  <a:pt x="276" y="104"/>
                  <a:pt x="275" y="104"/>
                </a:cubicBezTo>
                <a:cubicBezTo>
                  <a:pt x="275" y="105"/>
                  <a:pt x="274" y="106"/>
                  <a:pt x="274" y="106"/>
                </a:cubicBezTo>
                <a:cubicBezTo>
                  <a:pt x="273" y="108"/>
                  <a:pt x="272" y="109"/>
                  <a:pt x="271" y="111"/>
                </a:cubicBezTo>
                <a:cubicBezTo>
                  <a:pt x="271" y="111"/>
                  <a:pt x="270" y="111"/>
                  <a:pt x="271" y="111"/>
                </a:cubicBezTo>
                <a:cubicBezTo>
                  <a:pt x="270" y="112"/>
                  <a:pt x="270" y="112"/>
                  <a:pt x="269" y="112"/>
                </a:cubicBezTo>
                <a:cubicBezTo>
                  <a:pt x="268" y="112"/>
                  <a:pt x="268" y="112"/>
                  <a:pt x="268" y="112"/>
                </a:cubicBezTo>
                <a:cubicBezTo>
                  <a:pt x="267" y="112"/>
                  <a:pt x="266" y="112"/>
                  <a:pt x="266" y="112"/>
                </a:cubicBezTo>
                <a:cubicBezTo>
                  <a:pt x="265" y="112"/>
                  <a:pt x="264" y="112"/>
                  <a:pt x="265" y="111"/>
                </a:cubicBezTo>
                <a:cubicBezTo>
                  <a:pt x="264" y="110"/>
                  <a:pt x="265" y="109"/>
                  <a:pt x="265" y="108"/>
                </a:cubicBezTo>
                <a:cubicBezTo>
                  <a:pt x="265" y="108"/>
                  <a:pt x="265" y="107"/>
                  <a:pt x="265" y="106"/>
                </a:cubicBezTo>
                <a:cubicBezTo>
                  <a:pt x="266" y="105"/>
                  <a:pt x="266" y="104"/>
                  <a:pt x="266" y="102"/>
                </a:cubicBezTo>
                <a:cubicBezTo>
                  <a:pt x="267" y="102"/>
                  <a:pt x="266" y="100"/>
                  <a:pt x="266" y="99"/>
                </a:cubicBezTo>
                <a:cubicBezTo>
                  <a:pt x="265" y="99"/>
                  <a:pt x="264" y="99"/>
                  <a:pt x="263" y="98"/>
                </a:cubicBezTo>
                <a:cubicBezTo>
                  <a:pt x="262" y="98"/>
                  <a:pt x="262" y="96"/>
                  <a:pt x="263" y="95"/>
                </a:cubicBezTo>
                <a:cubicBezTo>
                  <a:pt x="262" y="94"/>
                  <a:pt x="261" y="94"/>
                  <a:pt x="261" y="94"/>
                </a:cubicBezTo>
                <a:cubicBezTo>
                  <a:pt x="260" y="93"/>
                  <a:pt x="261" y="92"/>
                  <a:pt x="261" y="91"/>
                </a:cubicBezTo>
                <a:cubicBezTo>
                  <a:pt x="261" y="89"/>
                  <a:pt x="262" y="89"/>
                  <a:pt x="262" y="88"/>
                </a:cubicBezTo>
                <a:cubicBezTo>
                  <a:pt x="262" y="87"/>
                  <a:pt x="261" y="86"/>
                  <a:pt x="261" y="85"/>
                </a:cubicBezTo>
                <a:cubicBezTo>
                  <a:pt x="260" y="83"/>
                  <a:pt x="260" y="81"/>
                  <a:pt x="260" y="79"/>
                </a:cubicBezTo>
                <a:cubicBezTo>
                  <a:pt x="260" y="79"/>
                  <a:pt x="260" y="78"/>
                  <a:pt x="259" y="78"/>
                </a:cubicBezTo>
                <a:cubicBezTo>
                  <a:pt x="260" y="77"/>
                  <a:pt x="259" y="75"/>
                  <a:pt x="258" y="74"/>
                </a:cubicBezTo>
                <a:cubicBezTo>
                  <a:pt x="258" y="73"/>
                  <a:pt x="259" y="72"/>
                  <a:pt x="259" y="71"/>
                </a:cubicBezTo>
                <a:cubicBezTo>
                  <a:pt x="259" y="71"/>
                  <a:pt x="259" y="71"/>
                  <a:pt x="259" y="70"/>
                </a:cubicBezTo>
                <a:cubicBezTo>
                  <a:pt x="260" y="68"/>
                  <a:pt x="259" y="66"/>
                  <a:pt x="256" y="67"/>
                </a:cubicBezTo>
                <a:cubicBezTo>
                  <a:pt x="256" y="67"/>
                  <a:pt x="255" y="66"/>
                  <a:pt x="255" y="66"/>
                </a:cubicBezTo>
                <a:cubicBezTo>
                  <a:pt x="255" y="64"/>
                  <a:pt x="254" y="63"/>
                  <a:pt x="254" y="61"/>
                </a:cubicBezTo>
                <a:cubicBezTo>
                  <a:pt x="256" y="60"/>
                  <a:pt x="257" y="56"/>
                  <a:pt x="255" y="55"/>
                </a:cubicBezTo>
                <a:cubicBezTo>
                  <a:pt x="254" y="55"/>
                  <a:pt x="253" y="55"/>
                  <a:pt x="253" y="55"/>
                </a:cubicBezTo>
                <a:cubicBezTo>
                  <a:pt x="252" y="54"/>
                  <a:pt x="253" y="54"/>
                  <a:pt x="253" y="53"/>
                </a:cubicBezTo>
                <a:cubicBezTo>
                  <a:pt x="252" y="53"/>
                  <a:pt x="252" y="54"/>
                  <a:pt x="251" y="53"/>
                </a:cubicBezTo>
                <a:cubicBezTo>
                  <a:pt x="251" y="54"/>
                  <a:pt x="251" y="54"/>
                  <a:pt x="251" y="55"/>
                </a:cubicBezTo>
                <a:cubicBezTo>
                  <a:pt x="251" y="55"/>
                  <a:pt x="251" y="55"/>
                  <a:pt x="251" y="55"/>
                </a:cubicBezTo>
                <a:cubicBezTo>
                  <a:pt x="248" y="55"/>
                  <a:pt x="246" y="57"/>
                  <a:pt x="244" y="57"/>
                </a:cubicBezTo>
                <a:cubicBezTo>
                  <a:pt x="242" y="58"/>
                  <a:pt x="240" y="60"/>
                  <a:pt x="239" y="62"/>
                </a:cubicBezTo>
                <a:cubicBezTo>
                  <a:pt x="239" y="62"/>
                  <a:pt x="238" y="62"/>
                  <a:pt x="238" y="62"/>
                </a:cubicBezTo>
                <a:cubicBezTo>
                  <a:pt x="236" y="64"/>
                  <a:pt x="235" y="66"/>
                  <a:pt x="232" y="67"/>
                </a:cubicBezTo>
                <a:cubicBezTo>
                  <a:pt x="232" y="67"/>
                  <a:pt x="232" y="67"/>
                  <a:pt x="232" y="68"/>
                </a:cubicBezTo>
                <a:cubicBezTo>
                  <a:pt x="231" y="68"/>
                  <a:pt x="231" y="69"/>
                  <a:pt x="231" y="69"/>
                </a:cubicBezTo>
                <a:cubicBezTo>
                  <a:pt x="230" y="70"/>
                  <a:pt x="229" y="71"/>
                  <a:pt x="229" y="72"/>
                </a:cubicBezTo>
                <a:cubicBezTo>
                  <a:pt x="229" y="72"/>
                  <a:pt x="229" y="72"/>
                  <a:pt x="229" y="72"/>
                </a:cubicBezTo>
                <a:cubicBezTo>
                  <a:pt x="228" y="72"/>
                  <a:pt x="229" y="73"/>
                  <a:pt x="228" y="73"/>
                </a:cubicBezTo>
                <a:cubicBezTo>
                  <a:pt x="228" y="73"/>
                  <a:pt x="228" y="73"/>
                  <a:pt x="228" y="73"/>
                </a:cubicBezTo>
                <a:cubicBezTo>
                  <a:pt x="227" y="74"/>
                  <a:pt x="225" y="75"/>
                  <a:pt x="225" y="77"/>
                </a:cubicBezTo>
                <a:cubicBezTo>
                  <a:pt x="223" y="78"/>
                  <a:pt x="222" y="80"/>
                  <a:pt x="219" y="81"/>
                </a:cubicBezTo>
                <a:cubicBezTo>
                  <a:pt x="219" y="81"/>
                  <a:pt x="219" y="81"/>
                  <a:pt x="219" y="81"/>
                </a:cubicBezTo>
                <a:cubicBezTo>
                  <a:pt x="218" y="81"/>
                  <a:pt x="218" y="81"/>
                  <a:pt x="218" y="81"/>
                </a:cubicBezTo>
                <a:cubicBezTo>
                  <a:pt x="217" y="81"/>
                  <a:pt x="217" y="81"/>
                  <a:pt x="217" y="81"/>
                </a:cubicBezTo>
                <a:cubicBezTo>
                  <a:pt x="214" y="80"/>
                  <a:pt x="215" y="74"/>
                  <a:pt x="216" y="71"/>
                </a:cubicBezTo>
                <a:cubicBezTo>
                  <a:pt x="215" y="71"/>
                  <a:pt x="215" y="71"/>
                  <a:pt x="214" y="71"/>
                </a:cubicBezTo>
                <a:cubicBezTo>
                  <a:pt x="213" y="73"/>
                  <a:pt x="213" y="74"/>
                  <a:pt x="212" y="75"/>
                </a:cubicBezTo>
                <a:cubicBezTo>
                  <a:pt x="211" y="76"/>
                  <a:pt x="211" y="77"/>
                  <a:pt x="210" y="78"/>
                </a:cubicBezTo>
                <a:cubicBezTo>
                  <a:pt x="209" y="78"/>
                  <a:pt x="209" y="78"/>
                  <a:pt x="209" y="78"/>
                </a:cubicBezTo>
                <a:cubicBezTo>
                  <a:pt x="209" y="78"/>
                  <a:pt x="209" y="78"/>
                  <a:pt x="209" y="78"/>
                </a:cubicBezTo>
                <a:cubicBezTo>
                  <a:pt x="209" y="78"/>
                  <a:pt x="209" y="78"/>
                  <a:pt x="209" y="78"/>
                </a:cubicBezTo>
                <a:cubicBezTo>
                  <a:pt x="208" y="79"/>
                  <a:pt x="209" y="78"/>
                  <a:pt x="209" y="79"/>
                </a:cubicBezTo>
                <a:cubicBezTo>
                  <a:pt x="209" y="80"/>
                  <a:pt x="208" y="79"/>
                  <a:pt x="207" y="80"/>
                </a:cubicBezTo>
                <a:cubicBezTo>
                  <a:pt x="207" y="81"/>
                  <a:pt x="206" y="81"/>
                  <a:pt x="206" y="82"/>
                </a:cubicBezTo>
                <a:cubicBezTo>
                  <a:pt x="206" y="82"/>
                  <a:pt x="206" y="83"/>
                  <a:pt x="206" y="83"/>
                </a:cubicBezTo>
                <a:cubicBezTo>
                  <a:pt x="206" y="83"/>
                  <a:pt x="206" y="82"/>
                  <a:pt x="205" y="82"/>
                </a:cubicBezTo>
                <a:cubicBezTo>
                  <a:pt x="206" y="83"/>
                  <a:pt x="205" y="85"/>
                  <a:pt x="204" y="86"/>
                </a:cubicBezTo>
                <a:cubicBezTo>
                  <a:pt x="204" y="86"/>
                  <a:pt x="203" y="87"/>
                  <a:pt x="203" y="87"/>
                </a:cubicBezTo>
                <a:cubicBezTo>
                  <a:pt x="203" y="87"/>
                  <a:pt x="203" y="87"/>
                  <a:pt x="203" y="87"/>
                </a:cubicBezTo>
                <a:cubicBezTo>
                  <a:pt x="203" y="87"/>
                  <a:pt x="203" y="88"/>
                  <a:pt x="203" y="88"/>
                </a:cubicBezTo>
                <a:cubicBezTo>
                  <a:pt x="203" y="88"/>
                  <a:pt x="203" y="88"/>
                  <a:pt x="203" y="88"/>
                </a:cubicBezTo>
                <a:cubicBezTo>
                  <a:pt x="202" y="88"/>
                  <a:pt x="202" y="89"/>
                  <a:pt x="201" y="90"/>
                </a:cubicBezTo>
                <a:cubicBezTo>
                  <a:pt x="201" y="90"/>
                  <a:pt x="201" y="90"/>
                  <a:pt x="201" y="90"/>
                </a:cubicBezTo>
                <a:cubicBezTo>
                  <a:pt x="200" y="91"/>
                  <a:pt x="200" y="93"/>
                  <a:pt x="199" y="93"/>
                </a:cubicBezTo>
                <a:cubicBezTo>
                  <a:pt x="199" y="95"/>
                  <a:pt x="198" y="95"/>
                  <a:pt x="197" y="96"/>
                </a:cubicBezTo>
                <a:cubicBezTo>
                  <a:pt x="197" y="97"/>
                  <a:pt x="197" y="97"/>
                  <a:pt x="198" y="97"/>
                </a:cubicBezTo>
                <a:cubicBezTo>
                  <a:pt x="197" y="97"/>
                  <a:pt x="196" y="97"/>
                  <a:pt x="196" y="98"/>
                </a:cubicBezTo>
                <a:cubicBezTo>
                  <a:pt x="196" y="98"/>
                  <a:pt x="195" y="98"/>
                  <a:pt x="195" y="99"/>
                </a:cubicBezTo>
                <a:cubicBezTo>
                  <a:pt x="196" y="99"/>
                  <a:pt x="196" y="99"/>
                  <a:pt x="196" y="99"/>
                </a:cubicBezTo>
                <a:cubicBezTo>
                  <a:pt x="195" y="99"/>
                  <a:pt x="195" y="100"/>
                  <a:pt x="195" y="100"/>
                </a:cubicBezTo>
                <a:cubicBezTo>
                  <a:pt x="194" y="100"/>
                  <a:pt x="194" y="100"/>
                  <a:pt x="194" y="100"/>
                </a:cubicBezTo>
                <a:cubicBezTo>
                  <a:pt x="194" y="101"/>
                  <a:pt x="193" y="101"/>
                  <a:pt x="193" y="102"/>
                </a:cubicBezTo>
                <a:cubicBezTo>
                  <a:pt x="193" y="103"/>
                  <a:pt x="193" y="102"/>
                  <a:pt x="193" y="103"/>
                </a:cubicBezTo>
                <a:cubicBezTo>
                  <a:pt x="192" y="103"/>
                  <a:pt x="192" y="104"/>
                  <a:pt x="192" y="105"/>
                </a:cubicBezTo>
                <a:cubicBezTo>
                  <a:pt x="191" y="105"/>
                  <a:pt x="191" y="105"/>
                  <a:pt x="191" y="105"/>
                </a:cubicBezTo>
                <a:cubicBezTo>
                  <a:pt x="191" y="106"/>
                  <a:pt x="190" y="106"/>
                  <a:pt x="190" y="108"/>
                </a:cubicBezTo>
                <a:cubicBezTo>
                  <a:pt x="189" y="108"/>
                  <a:pt x="189" y="108"/>
                  <a:pt x="189" y="109"/>
                </a:cubicBezTo>
                <a:cubicBezTo>
                  <a:pt x="188" y="109"/>
                  <a:pt x="188" y="109"/>
                  <a:pt x="188" y="109"/>
                </a:cubicBezTo>
                <a:cubicBezTo>
                  <a:pt x="188" y="109"/>
                  <a:pt x="188" y="109"/>
                  <a:pt x="188" y="109"/>
                </a:cubicBezTo>
                <a:cubicBezTo>
                  <a:pt x="188" y="109"/>
                  <a:pt x="187" y="109"/>
                  <a:pt x="187" y="110"/>
                </a:cubicBezTo>
                <a:cubicBezTo>
                  <a:pt x="188" y="109"/>
                  <a:pt x="188" y="110"/>
                  <a:pt x="188" y="109"/>
                </a:cubicBezTo>
                <a:cubicBezTo>
                  <a:pt x="188" y="110"/>
                  <a:pt x="188" y="111"/>
                  <a:pt x="187" y="112"/>
                </a:cubicBezTo>
                <a:cubicBezTo>
                  <a:pt x="187" y="111"/>
                  <a:pt x="187" y="112"/>
                  <a:pt x="186" y="111"/>
                </a:cubicBezTo>
                <a:cubicBezTo>
                  <a:pt x="187" y="111"/>
                  <a:pt x="187" y="111"/>
                  <a:pt x="187" y="111"/>
                </a:cubicBezTo>
                <a:cubicBezTo>
                  <a:pt x="186" y="112"/>
                  <a:pt x="185" y="113"/>
                  <a:pt x="185" y="114"/>
                </a:cubicBezTo>
                <a:cubicBezTo>
                  <a:pt x="185" y="114"/>
                  <a:pt x="186" y="113"/>
                  <a:pt x="186" y="115"/>
                </a:cubicBezTo>
                <a:cubicBezTo>
                  <a:pt x="185" y="114"/>
                  <a:pt x="185" y="115"/>
                  <a:pt x="185" y="115"/>
                </a:cubicBezTo>
                <a:cubicBezTo>
                  <a:pt x="185" y="115"/>
                  <a:pt x="185" y="114"/>
                  <a:pt x="184" y="114"/>
                </a:cubicBezTo>
                <a:cubicBezTo>
                  <a:pt x="184" y="115"/>
                  <a:pt x="183" y="116"/>
                  <a:pt x="182" y="116"/>
                </a:cubicBezTo>
                <a:cubicBezTo>
                  <a:pt x="182" y="117"/>
                  <a:pt x="182" y="117"/>
                  <a:pt x="182" y="117"/>
                </a:cubicBezTo>
                <a:cubicBezTo>
                  <a:pt x="182" y="117"/>
                  <a:pt x="181" y="118"/>
                  <a:pt x="180" y="119"/>
                </a:cubicBezTo>
                <a:cubicBezTo>
                  <a:pt x="180" y="119"/>
                  <a:pt x="180" y="119"/>
                  <a:pt x="180" y="120"/>
                </a:cubicBezTo>
                <a:cubicBezTo>
                  <a:pt x="181" y="120"/>
                  <a:pt x="181" y="120"/>
                  <a:pt x="181" y="120"/>
                </a:cubicBezTo>
                <a:cubicBezTo>
                  <a:pt x="181" y="121"/>
                  <a:pt x="181" y="121"/>
                  <a:pt x="181" y="121"/>
                </a:cubicBezTo>
                <a:cubicBezTo>
                  <a:pt x="180" y="121"/>
                  <a:pt x="180" y="122"/>
                  <a:pt x="179" y="123"/>
                </a:cubicBezTo>
                <a:cubicBezTo>
                  <a:pt x="179" y="124"/>
                  <a:pt x="178" y="124"/>
                  <a:pt x="178" y="125"/>
                </a:cubicBezTo>
                <a:cubicBezTo>
                  <a:pt x="178" y="125"/>
                  <a:pt x="177" y="125"/>
                  <a:pt x="178" y="126"/>
                </a:cubicBezTo>
                <a:cubicBezTo>
                  <a:pt x="178" y="126"/>
                  <a:pt x="178" y="125"/>
                  <a:pt x="178" y="125"/>
                </a:cubicBezTo>
                <a:cubicBezTo>
                  <a:pt x="179" y="125"/>
                  <a:pt x="179" y="126"/>
                  <a:pt x="178" y="126"/>
                </a:cubicBezTo>
                <a:cubicBezTo>
                  <a:pt x="176" y="126"/>
                  <a:pt x="176" y="129"/>
                  <a:pt x="174" y="130"/>
                </a:cubicBezTo>
                <a:cubicBezTo>
                  <a:pt x="174" y="131"/>
                  <a:pt x="173" y="132"/>
                  <a:pt x="172" y="131"/>
                </a:cubicBezTo>
                <a:cubicBezTo>
                  <a:pt x="172" y="132"/>
                  <a:pt x="172" y="132"/>
                  <a:pt x="172" y="133"/>
                </a:cubicBezTo>
                <a:cubicBezTo>
                  <a:pt x="172" y="133"/>
                  <a:pt x="172" y="132"/>
                  <a:pt x="173" y="132"/>
                </a:cubicBezTo>
                <a:cubicBezTo>
                  <a:pt x="173" y="132"/>
                  <a:pt x="173" y="132"/>
                  <a:pt x="173" y="132"/>
                </a:cubicBezTo>
                <a:cubicBezTo>
                  <a:pt x="173" y="132"/>
                  <a:pt x="173" y="132"/>
                  <a:pt x="173" y="132"/>
                </a:cubicBezTo>
                <a:cubicBezTo>
                  <a:pt x="173" y="133"/>
                  <a:pt x="172" y="133"/>
                  <a:pt x="172" y="134"/>
                </a:cubicBezTo>
                <a:cubicBezTo>
                  <a:pt x="171" y="134"/>
                  <a:pt x="171" y="134"/>
                  <a:pt x="171" y="135"/>
                </a:cubicBezTo>
                <a:cubicBezTo>
                  <a:pt x="171" y="135"/>
                  <a:pt x="171" y="134"/>
                  <a:pt x="172" y="135"/>
                </a:cubicBezTo>
                <a:cubicBezTo>
                  <a:pt x="172" y="135"/>
                  <a:pt x="171" y="135"/>
                  <a:pt x="171" y="135"/>
                </a:cubicBezTo>
                <a:cubicBezTo>
                  <a:pt x="171" y="135"/>
                  <a:pt x="171" y="134"/>
                  <a:pt x="170" y="134"/>
                </a:cubicBezTo>
                <a:cubicBezTo>
                  <a:pt x="170" y="135"/>
                  <a:pt x="169" y="135"/>
                  <a:pt x="169" y="137"/>
                </a:cubicBezTo>
                <a:cubicBezTo>
                  <a:pt x="168" y="137"/>
                  <a:pt x="168" y="137"/>
                  <a:pt x="167" y="138"/>
                </a:cubicBezTo>
                <a:cubicBezTo>
                  <a:pt x="167" y="140"/>
                  <a:pt x="165" y="141"/>
                  <a:pt x="165" y="143"/>
                </a:cubicBezTo>
                <a:cubicBezTo>
                  <a:pt x="165" y="143"/>
                  <a:pt x="164" y="143"/>
                  <a:pt x="164" y="143"/>
                </a:cubicBezTo>
                <a:cubicBezTo>
                  <a:pt x="164" y="143"/>
                  <a:pt x="164" y="144"/>
                  <a:pt x="165" y="144"/>
                </a:cubicBezTo>
                <a:cubicBezTo>
                  <a:pt x="165" y="144"/>
                  <a:pt x="166" y="143"/>
                  <a:pt x="166" y="143"/>
                </a:cubicBezTo>
                <a:cubicBezTo>
                  <a:pt x="166" y="144"/>
                  <a:pt x="166" y="144"/>
                  <a:pt x="165" y="144"/>
                </a:cubicBezTo>
                <a:cubicBezTo>
                  <a:pt x="165" y="145"/>
                  <a:pt x="165" y="145"/>
                  <a:pt x="165" y="145"/>
                </a:cubicBezTo>
                <a:cubicBezTo>
                  <a:pt x="165" y="146"/>
                  <a:pt x="164" y="146"/>
                  <a:pt x="164" y="146"/>
                </a:cubicBezTo>
                <a:cubicBezTo>
                  <a:pt x="164" y="146"/>
                  <a:pt x="164" y="146"/>
                  <a:pt x="164" y="146"/>
                </a:cubicBezTo>
                <a:cubicBezTo>
                  <a:pt x="163" y="146"/>
                  <a:pt x="162" y="147"/>
                  <a:pt x="161" y="147"/>
                </a:cubicBezTo>
                <a:cubicBezTo>
                  <a:pt x="161" y="146"/>
                  <a:pt x="161" y="146"/>
                  <a:pt x="161" y="146"/>
                </a:cubicBezTo>
                <a:cubicBezTo>
                  <a:pt x="161" y="146"/>
                  <a:pt x="161" y="146"/>
                  <a:pt x="160" y="146"/>
                </a:cubicBezTo>
                <a:cubicBezTo>
                  <a:pt x="160" y="147"/>
                  <a:pt x="159" y="148"/>
                  <a:pt x="158" y="148"/>
                </a:cubicBezTo>
                <a:cubicBezTo>
                  <a:pt x="158" y="149"/>
                  <a:pt x="158" y="149"/>
                  <a:pt x="158" y="149"/>
                </a:cubicBezTo>
                <a:cubicBezTo>
                  <a:pt x="158" y="150"/>
                  <a:pt x="158" y="150"/>
                  <a:pt x="158" y="151"/>
                </a:cubicBezTo>
                <a:cubicBezTo>
                  <a:pt x="157" y="151"/>
                  <a:pt x="157" y="151"/>
                  <a:pt x="157" y="151"/>
                </a:cubicBezTo>
                <a:cubicBezTo>
                  <a:pt x="157" y="152"/>
                  <a:pt x="156" y="152"/>
                  <a:pt x="155" y="153"/>
                </a:cubicBezTo>
                <a:cubicBezTo>
                  <a:pt x="155" y="152"/>
                  <a:pt x="155" y="152"/>
                  <a:pt x="155" y="152"/>
                </a:cubicBezTo>
                <a:cubicBezTo>
                  <a:pt x="155" y="152"/>
                  <a:pt x="155" y="152"/>
                  <a:pt x="155" y="151"/>
                </a:cubicBezTo>
                <a:cubicBezTo>
                  <a:pt x="155" y="151"/>
                  <a:pt x="155" y="151"/>
                  <a:pt x="155" y="150"/>
                </a:cubicBezTo>
                <a:cubicBezTo>
                  <a:pt x="155" y="150"/>
                  <a:pt x="155" y="151"/>
                  <a:pt x="156" y="151"/>
                </a:cubicBezTo>
                <a:cubicBezTo>
                  <a:pt x="156" y="150"/>
                  <a:pt x="155" y="150"/>
                  <a:pt x="155" y="149"/>
                </a:cubicBezTo>
                <a:cubicBezTo>
                  <a:pt x="155" y="149"/>
                  <a:pt x="156" y="149"/>
                  <a:pt x="156" y="148"/>
                </a:cubicBezTo>
                <a:cubicBezTo>
                  <a:pt x="156" y="147"/>
                  <a:pt x="158" y="146"/>
                  <a:pt x="157" y="145"/>
                </a:cubicBezTo>
                <a:cubicBezTo>
                  <a:pt x="158" y="144"/>
                  <a:pt x="159" y="143"/>
                  <a:pt x="159" y="142"/>
                </a:cubicBezTo>
                <a:cubicBezTo>
                  <a:pt x="160" y="141"/>
                  <a:pt x="160" y="140"/>
                  <a:pt x="161" y="140"/>
                </a:cubicBezTo>
                <a:cubicBezTo>
                  <a:pt x="161" y="138"/>
                  <a:pt x="162" y="137"/>
                  <a:pt x="162" y="135"/>
                </a:cubicBezTo>
                <a:cubicBezTo>
                  <a:pt x="163" y="134"/>
                  <a:pt x="164" y="134"/>
                  <a:pt x="164" y="133"/>
                </a:cubicBezTo>
                <a:cubicBezTo>
                  <a:pt x="164" y="133"/>
                  <a:pt x="165" y="134"/>
                  <a:pt x="165" y="133"/>
                </a:cubicBezTo>
                <a:cubicBezTo>
                  <a:pt x="165" y="133"/>
                  <a:pt x="164" y="133"/>
                  <a:pt x="164" y="132"/>
                </a:cubicBezTo>
                <a:cubicBezTo>
                  <a:pt x="164" y="132"/>
                  <a:pt x="165" y="131"/>
                  <a:pt x="165" y="130"/>
                </a:cubicBezTo>
                <a:cubicBezTo>
                  <a:pt x="164" y="130"/>
                  <a:pt x="164" y="130"/>
                  <a:pt x="164" y="131"/>
                </a:cubicBezTo>
                <a:cubicBezTo>
                  <a:pt x="164" y="132"/>
                  <a:pt x="164" y="132"/>
                  <a:pt x="163" y="132"/>
                </a:cubicBezTo>
                <a:cubicBezTo>
                  <a:pt x="163" y="132"/>
                  <a:pt x="163" y="132"/>
                  <a:pt x="163" y="131"/>
                </a:cubicBezTo>
                <a:cubicBezTo>
                  <a:pt x="163" y="131"/>
                  <a:pt x="163" y="131"/>
                  <a:pt x="163" y="131"/>
                </a:cubicBezTo>
                <a:cubicBezTo>
                  <a:pt x="163" y="130"/>
                  <a:pt x="164" y="130"/>
                  <a:pt x="163" y="130"/>
                </a:cubicBezTo>
                <a:cubicBezTo>
                  <a:pt x="163" y="130"/>
                  <a:pt x="163" y="130"/>
                  <a:pt x="162" y="130"/>
                </a:cubicBezTo>
                <a:cubicBezTo>
                  <a:pt x="162" y="130"/>
                  <a:pt x="163" y="129"/>
                  <a:pt x="163" y="129"/>
                </a:cubicBezTo>
                <a:cubicBezTo>
                  <a:pt x="162" y="130"/>
                  <a:pt x="161" y="131"/>
                  <a:pt x="161" y="133"/>
                </a:cubicBezTo>
                <a:cubicBezTo>
                  <a:pt x="161" y="133"/>
                  <a:pt x="161" y="133"/>
                  <a:pt x="160" y="134"/>
                </a:cubicBezTo>
                <a:cubicBezTo>
                  <a:pt x="161" y="133"/>
                  <a:pt x="159" y="133"/>
                  <a:pt x="159" y="133"/>
                </a:cubicBezTo>
                <a:cubicBezTo>
                  <a:pt x="159" y="133"/>
                  <a:pt x="159" y="133"/>
                  <a:pt x="159" y="133"/>
                </a:cubicBezTo>
                <a:cubicBezTo>
                  <a:pt x="159" y="133"/>
                  <a:pt x="159" y="133"/>
                  <a:pt x="158" y="133"/>
                </a:cubicBezTo>
                <a:cubicBezTo>
                  <a:pt x="159" y="134"/>
                  <a:pt x="158" y="134"/>
                  <a:pt x="158" y="135"/>
                </a:cubicBezTo>
                <a:cubicBezTo>
                  <a:pt x="159" y="135"/>
                  <a:pt x="159" y="135"/>
                  <a:pt x="159" y="135"/>
                </a:cubicBezTo>
                <a:cubicBezTo>
                  <a:pt x="159" y="135"/>
                  <a:pt x="159" y="135"/>
                  <a:pt x="159" y="135"/>
                </a:cubicBezTo>
                <a:cubicBezTo>
                  <a:pt x="160" y="135"/>
                  <a:pt x="160" y="135"/>
                  <a:pt x="160" y="135"/>
                </a:cubicBezTo>
                <a:cubicBezTo>
                  <a:pt x="159" y="135"/>
                  <a:pt x="159" y="136"/>
                  <a:pt x="159" y="136"/>
                </a:cubicBezTo>
                <a:cubicBezTo>
                  <a:pt x="159" y="136"/>
                  <a:pt x="159" y="137"/>
                  <a:pt x="159" y="137"/>
                </a:cubicBezTo>
                <a:cubicBezTo>
                  <a:pt x="159" y="137"/>
                  <a:pt x="158" y="138"/>
                  <a:pt x="158" y="138"/>
                </a:cubicBezTo>
                <a:cubicBezTo>
                  <a:pt x="158" y="137"/>
                  <a:pt x="158" y="137"/>
                  <a:pt x="158" y="136"/>
                </a:cubicBezTo>
                <a:cubicBezTo>
                  <a:pt x="158" y="136"/>
                  <a:pt x="158" y="136"/>
                  <a:pt x="158" y="137"/>
                </a:cubicBezTo>
                <a:cubicBezTo>
                  <a:pt x="157" y="137"/>
                  <a:pt x="157" y="137"/>
                  <a:pt x="157" y="137"/>
                </a:cubicBezTo>
                <a:cubicBezTo>
                  <a:pt x="157" y="137"/>
                  <a:pt x="157" y="137"/>
                  <a:pt x="157" y="136"/>
                </a:cubicBezTo>
                <a:cubicBezTo>
                  <a:pt x="157" y="136"/>
                  <a:pt x="157" y="137"/>
                  <a:pt x="157" y="137"/>
                </a:cubicBezTo>
                <a:cubicBezTo>
                  <a:pt x="157" y="138"/>
                  <a:pt x="157" y="137"/>
                  <a:pt x="157" y="138"/>
                </a:cubicBezTo>
                <a:cubicBezTo>
                  <a:pt x="157" y="138"/>
                  <a:pt x="156" y="139"/>
                  <a:pt x="155" y="139"/>
                </a:cubicBezTo>
                <a:cubicBezTo>
                  <a:pt x="156" y="140"/>
                  <a:pt x="156" y="139"/>
                  <a:pt x="156" y="140"/>
                </a:cubicBezTo>
                <a:cubicBezTo>
                  <a:pt x="155" y="140"/>
                  <a:pt x="155" y="141"/>
                  <a:pt x="155" y="142"/>
                </a:cubicBezTo>
                <a:cubicBezTo>
                  <a:pt x="155" y="143"/>
                  <a:pt x="154" y="143"/>
                  <a:pt x="154" y="143"/>
                </a:cubicBezTo>
                <a:cubicBezTo>
                  <a:pt x="153" y="144"/>
                  <a:pt x="153" y="145"/>
                  <a:pt x="152" y="146"/>
                </a:cubicBezTo>
                <a:cubicBezTo>
                  <a:pt x="152" y="146"/>
                  <a:pt x="152" y="146"/>
                  <a:pt x="152" y="146"/>
                </a:cubicBezTo>
                <a:cubicBezTo>
                  <a:pt x="152" y="146"/>
                  <a:pt x="152" y="146"/>
                  <a:pt x="152" y="147"/>
                </a:cubicBezTo>
                <a:cubicBezTo>
                  <a:pt x="152" y="146"/>
                  <a:pt x="151" y="147"/>
                  <a:pt x="151" y="146"/>
                </a:cubicBezTo>
                <a:cubicBezTo>
                  <a:pt x="151" y="146"/>
                  <a:pt x="151" y="146"/>
                  <a:pt x="151" y="146"/>
                </a:cubicBezTo>
                <a:cubicBezTo>
                  <a:pt x="150" y="147"/>
                  <a:pt x="149" y="148"/>
                  <a:pt x="148" y="150"/>
                </a:cubicBezTo>
                <a:cubicBezTo>
                  <a:pt x="148" y="150"/>
                  <a:pt x="148" y="152"/>
                  <a:pt x="147" y="152"/>
                </a:cubicBezTo>
                <a:cubicBezTo>
                  <a:pt x="147" y="152"/>
                  <a:pt x="148" y="152"/>
                  <a:pt x="148" y="152"/>
                </a:cubicBezTo>
                <a:cubicBezTo>
                  <a:pt x="147" y="153"/>
                  <a:pt x="147" y="153"/>
                  <a:pt x="147" y="153"/>
                </a:cubicBezTo>
                <a:cubicBezTo>
                  <a:pt x="146" y="154"/>
                  <a:pt x="145" y="155"/>
                  <a:pt x="145" y="156"/>
                </a:cubicBezTo>
                <a:cubicBezTo>
                  <a:pt x="146" y="156"/>
                  <a:pt x="146" y="155"/>
                  <a:pt x="146" y="156"/>
                </a:cubicBezTo>
                <a:cubicBezTo>
                  <a:pt x="146" y="156"/>
                  <a:pt x="145" y="157"/>
                  <a:pt x="145" y="157"/>
                </a:cubicBezTo>
                <a:cubicBezTo>
                  <a:pt x="146" y="157"/>
                  <a:pt x="146" y="157"/>
                  <a:pt x="146" y="157"/>
                </a:cubicBezTo>
                <a:cubicBezTo>
                  <a:pt x="146" y="158"/>
                  <a:pt x="144" y="158"/>
                  <a:pt x="144" y="159"/>
                </a:cubicBezTo>
                <a:cubicBezTo>
                  <a:pt x="144" y="159"/>
                  <a:pt x="144" y="159"/>
                  <a:pt x="144" y="159"/>
                </a:cubicBezTo>
                <a:cubicBezTo>
                  <a:pt x="144" y="160"/>
                  <a:pt x="145" y="159"/>
                  <a:pt x="145" y="160"/>
                </a:cubicBezTo>
                <a:cubicBezTo>
                  <a:pt x="144" y="160"/>
                  <a:pt x="145" y="161"/>
                  <a:pt x="144" y="161"/>
                </a:cubicBezTo>
                <a:cubicBezTo>
                  <a:pt x="144" y="161"/>
                  <a:pt x="144" y="161"/>
                  <a:pt x="144" y="162"/>
                </a:cubicBezTo>
                <a:cubicBezTo>
                  <a:pt x="144" y="161"/>
                  <a:pt x="144" y="161"/>
                  <a:pt x="144" y="161"/>
                </a:cubicBezTo>
                <a:cubicBezTo>
                  <a:pt x="144" y="161"/>
                  <a:pt x="144" y="161"/>
                  <a:pt x="144" y="161"/>
                </a:cubicBezTo>
                <a:cubicBezTo>
                  <a:pt x="143" y="160"/>
                  <a:pt x="142" y="161"/>
                  <a:pt x="142" y="162"/>
                </a:cubicBezTo>
                <a:cubicBezTo>
                  <a:pt x="143" y="162"/>
                  <a:pt x="143" y="162"/>
                  <a:pt x="143" y="162"/>
                </a:cubicBezTo>
                <a:cubicBezTo>
                  <a:pt x="142" y="163"/>
                  <a:pt x="142" y="164"/>
                  <a:pt x="141" y="164"/>
                </a:cubicBezTo>
                <a:cubicBezTo>
                  <a:pt x="140" y="165"/>
                  <a:pt x="140" y="166"/>
                  <a:pt x="140" y="166"/>
                </a:cubicBezTo>
                <a:cubicBezTo>
                  <a:pt x="140" y="167"/>
                  <a:pt x="139" y="167"/>
                  <a:pt x="139" y="168"/>
                </a:cubicBezTo>
                <a:cubicBezTo>
                  <a:pt x="139" y="168"/>
                  <a:pt x="139" y="168"/>
                  <a:pt x="139" y="168"/>
                </a:cubicBezTo>
                <a:cubicBezTo>
                  <a:pt x="139" y="168"/>
                  <a:pt x="138" y="169"/>
                  <a:pt x="139" y="170"/>
                </a:cubicBezTo>
                <a:cubicBezTo>
                  <a:pt x="139" y="170"/>
                  <a:pt x="139" y="170"/>
                  <a:pt x="138" y="170"/>
                </a:cubicBezTo>
                <a:cubicBezTo>
                  <a:pt x="138" y="170"/>
                  <a:pt x="138" y="170"/>
                  <a:pt x="138" y="169"/>
                </a:cubicBezTo>
                <a:cubicBezTo>
                  <a:pt x="138" y="169"/>
                  <a:pt x="138" y="170"/>
                  <a:pt x="138" y="170"/>
                </a:cubicBezTo>
                <a:cubicBezTo>
                  <a:pt x="138" y="170"/>
                  <a:pt x="138" y="170"/>
                  <a:pt x="138" y="170"/>
                </a:cubicBezTo>
                <a:cubicBezTo>
                  <a:pt x="137" y="170"/>
                  <a:pt x="137" y="171"/>
                  <a:pt x="137" y="171"/>
                </a:cubicBezTo>
                <a:cubicBezTo>
                  <a:pt x="138" y="171"/>
                  <a:pt x="139" y="170"/>
                  <a:pt x="139" y="171"/>
                </a:cubicBezTo>
                <a:cubicBezTo>
                  <a:pt x="138" y="171"/>
                  <a:pt x="138" y="171"/>
                  <a:pt x="138" y="172"/>
                </a:cubicBezTo>
                <a:cubicBezTo>
                  <a:pt x="138" y="171"/>
                  <a:pt x="138" y="171"/>
                  <a:pt x="138" y="171"/>
                </a:cubicBezTo>
                <a:cubicBezTo>
                  <a:pt x="137" y="172"/>
                  <a:pt x="138" y="172"/>
                  <a:pt x="138" y="172"/>
                </a:cubicBezTo>
                <a:cubicBezTo>
                  <a:pt x="137" y="172"/>
                  <a:pt x="137" y="173"/>
                  <a:pt x="137" y="173"/>
                </a:cubicBezTo>
                <a:cubicBezTo>
                  <a:pt x="136" y="173"/>
                  <a:pt x="137" y="174"/>
                  <a:pt x="137" y="174"/>
                </a:cubicBezTo>
                <a:cubicBezTo>
                  <a:pt x="136" y="174"/>
                  <a:pt x="136" y="174"/>
                  <a:pt x="136" y="174"/>
                </a:cubicBezTo>
                <a:cubicBezTo>
                  <a:pt x="136" y="174"/>
                  <a:pt x="136" y="174"/>
                  <a:pt x="136" y="174"/>
                </a:cubicBezTo>
                <a:cubicBezTo>
                  <a:pt x="136" y="175"/>
                  <a:pt x="136" y="174"/>
                  <a:pt x="136" y="175"/>
                </a:cubicBezTo>
                <a:cubicBezTo>
                  <a:pt x="136" y="175"/>
                  <a:pt x="135" y="175"/>
                  <a:pt x="135" y="176"/>
                </a:cubicBezTo>
                <a:cubicBezTo>
                  <a:pt x="135" y="176"/>
                  <a:pt x="135" y="176"/>
                  <a:pt x="135" y="176"/>
                </a:cubicBezTo>
                <a:cubicBezTo>
                  <a:pt x="135" y="176"/>
                  <a:pt x="135" y="176"/>
                  <a:pt x="135" y="176"/>
                </a:cubicBezTo>
                <a:cubicBezTo>
                  <a:pt x="134" y="177"/>
                  <a:pt x="135" y="177"/>
                  <a:pt x="135" y="177"/>
                </a:cubicBezTo>
                <a:cubicBezTo>
                  <a:pt x="135" y="177"/>
                  <a:pt x="134" y="177"/>
                  <a:pt x="134" y="177"/>
                </a:cubicBezTo>
                <a:cubicBezTo>
                  <a:pt x="134" y="178"/>
                  <a:pt x="134" y="178"/>
                  <a:pt x="134" y="179"/>
                </a:cubicBezTo>
                <a:cubicBezTo>
                  <a:pt x="133" y="179"/>
                  <a:pt x="133" y="180"/>
                  <a:pt x="133" y="181"/>
                </a:cubicBezTo>
                <a:cubicBezTo>
                  <a:pt x="133" y="181"/>
                  <a:pt x="132" y="181"/>
                  <a:pt x="133" y="182"/>
                </a:cubicBezTo>
                <a:cubicBezTo>
                  <a:pt x="132" y="182"/>
                  <a:pt x="132" y="183"/>
                  <a:pt x="131" y="182"/>
                </a:cubicBezTo>
                <a:cubicBezTo>
                  <a:pt x="131" y="183"/>
                  <a:pt x="132" y="184"/>
                  <a:pt x="131" y="184"/>
                </a:cubicBezTo>
                <a:cubicBezTo>
                  <a:pt x="130" y="184"/>
                  <a:pt x="130" y="186"/>
                  <a:pt x="130" y="186"/>
                </a:cubicBezTo>
                <a:cubicBezTo>
                  <a:pt x="130" y="186"/>
                  <a:pt x="130" y="186"/>
                  <a:pt x="130" y="186"/>
                </a:cubicBezTo>
                <a:cubicBezTo>
                  <a:pt x="130" y="187"/>
                  <a:pt x="129" y="187"/>
                  <a:pt x="129" y="188"/>
                </a:cubicBezTo>
                <a:cubicBezTo>
                  <a:pt x="129" y="188"/>
                  <a:pt x="128" y="188"/>
                  <a:pt x="128" y="189"/>
                </a:cubicBezTo>
                <a:cubicBezTo>
                  <a:pt x="128" y="189"/>
                  <a:pt x="129" y="189"/>
                  <a:pt x="129" y="189"/>
                </a:cubicBezTo>
                <a:cubicBezTo>
                  <a:pt x="129" y="189"/>
                  <a:pt x="128" y="189"/>
                  <a:pt x="128" y="190"/>
                </a:cubicBezTo>
                <a:cubicBezTo>
                  <a:pt x="127" y="190"/>
                  <a:pt x="127" y="189"/>
                  <a:pt x="127" y="189"/>
                </a:cubicBezTo>
                <a:cubicBezTo>
                  <a:pt x="126" y="189"/>
                  <a:pt x="126" y="189"/>
                  <a:pt x="126" y="189"/>
                </a:cubicBezTo>
                <a:cubicBezTo>
                  <a:pt x="126" y="189"/>
                  <a:pt x="125" y="189"/>
                  <a:pt x="126" y="188"/>
                </a:cubicBezTo>
                <a:cubicBezTo>
                  <a:pt x="126" y="188"/>
                  <a:pt x="126" y="188"/>
                  <a:pt x="127" y="189"/>
                </a:cubicBezTo>
                <a:cubicBezTo>
                  <a:pt x="127" y="189"/>
                  <a:pt x="126" y="188"/>
                  <a:pt x="127" y="188"/>
                </a:cubicBezTo>
                <a:cubicBezTo>
                  <a:pt x="127" y="188"/>
                  <a:pt x="127" y="188"/>
                  <a:pt x="127" y="188"/>
                </a:cubicBezTo>
                <a:cubicBezTo>
                  <a:pt x="127" y="188"/>
                  <a:pt x="128" y="187"/>
                  <a:pt x="128" y="186"/>
                </a:cubicBezTo>
                <a:cubicBezTo>
                  <a:pt x="127" y="187"/>
                  <a:pt x="127" y="187"/>
                  <a:pt x="127" y="187"/>
                </a:cubicBezTo>
                <a:cubicBezTo>
                  <a:pt x="127" y="187"/>
                  <a:pt x="127" y="187"/>
                  <a:pt x="127" y="187"/>
                </a:cubicBezTo>
                <a:cubicBezTo>
                  <a:pt x="126" y="187"/>
                  <a:pt x="126" y="186"/>
                  <a:pt x="127" y="186"/>
                </a:cubicBezTo>
                <a:cubicBezTo>
                  <a:pt x="127" y="186"/>
                  <a:pt x="127" y="186"/>
                  <a:pt x="127" y="186"/>
                </a:cubicBezTo>
                <a:cubicBezTo>
                  <a:pt x="127" y="186"/>
                  <a:pt x="127" y="186"/>
                  <a:pt x="127" y="185"/>
                </a:cubicBezTo>
                <a:cubicBezTo>
                  <a:pt x="127" y="184"/>
                  <a:pt x="127" y="184"/>
                  <a:pt x="127" y="183"/>
                </a:cubicBezTo>
                <a:cubicBezTo>
                  <a:pt x="128" y="183"/>
                  <a:pt x="128" y="182"/>
                  <a:pt x="128" y="181"/>
                </a:cubicBezTo>
                <a:cubicBezTo>
                  <a:pt x="129" y="181"/>
                  <a:pt x="129" y="180"/>
                  <a:pt x="129" y="179"/>
                </a:cubicBezTo>
                <a:cubicBezTo>
                  <a:pt x="129" y="179"/>
                  <a:pt x="129" y="179"/>
                  <a:pt x="129" y="178"/>
                </a:cubicBezTo>
                <a:cubicBezTo>
                  <a:pt x="129" y="178"/>
                  <a:pt x="129" y="178"/>
                  <a:pt x="128" y="178"/>
                </a:cubicBezTo>
                <a:cubicBezTo>
                  <a:pt x="128" y="178"/>
                  <a:pt x="128" y="178"/>
                  <a:pt x="128" y="179"/>
                </a:cubicBezTo>
                <a:cubicBezTo>
                  <a:pt x="127" y="179"/>
                  <a:pt x="127" y="180"/>
                  <a:pt x="127" y="181"/>
                </a:cubicBezTo>
                <a:cubicBezTo>
                  <a:pt x="127" y="181"/>
                  <a:pt x="126" y="182"/>
                  <a:pt x="126" y="183"/>
                </a:cubicBezTo>
                <a:cubicBezTo>
                  <a:pt x="126" y="183"/>
                  <a:pt x="125" y="184"/>
                  <a:pt x="125" y="185"/>
                </a:cubicBezTo>
                <a:cubicBezTo>
                  <a:pt x="125" y="186"/>
                  <a:pt x="124" y="186"/>
                  <a:pt x="124" y="187"/>
                </a:cubicBezTo>
                <a:cubicBezTo>
                  <a:pt x="124" y="187"/>
                  <a:pt x="124" y="188"/>
                  <a:pt x="123" y="188"/>
                </a:cubicBezTo>
                <a:cubicBezTo>
                  <a:pt x="123" y="188"/>
                  <a:pt x="123" y="188"/>
                  <a:pt x="123" y="187"/>
                </a:cubicBezTo>
                <a:cubicBezTo>
                  <a:pt x="124" y="186"/>
                  <a:pt x="125" y="184"/>
                  <a:pt x="125" y="183"/>
                </a:cubicBezTo>
                <a:cubicBezTo>
                  <a:pt x="124" y="183"/>
                  <a:pt x="124" y="184"/>
                  <a:pt x="124" y="184"/>
                </a:cubicBezTo>
                <a:cubicBezTo>
                  <a:pt x="124" y="185"/>
                  <a:pt x="124" y="185"/>
                  <a:pt x="124" y="185"/>
                </a:cubicBezTo>
                <a:cubicBezTo>
                  <a:pt x="123" y="186"/>
                  <a:pt x="122" y="187"/>
                  <a:pt x="122" y="188"/>
                </a:cubicBezTo>
                <a:cubicBezTo>
                  <a:pt x="122" y="189"/>
                  <a:pt x="121" y="189"/>
                  <a:pt x="121" y="189"/>
                </a:cubicBezTo>
                <a:cubicBezTo>
                  <a:pt x="121" y="188"/>
                  <a:pt x="122" y="187"/>
                  <a:pt x="122" y="186"/>
                </a:cubicBezTo>
                <a:cubicBezTo>
                  <a:pt x="122" y="186"/>
                  <a:pt x="122" y="186"/>
                  <a:pt x="122" y="186"/>
                </a:cubicBezTo>
                <a:cubicBezTo>
                  <a:pt x="121" y="187"/>
                  <a:pt x="121" y="187"/>
                  <a:pt x="121" y="188"/>
                </a:cubicBezTo>
                <a:cubicBezTo>
                  <a:pt x="120" y="189"/>
                  <a:pt x="120" y="189"/>
                  <a:pt x="120" y="190"/>
                </a:cubicBezTo>
                <a:cubicBezTo>
                  <a:pt x="120" y="190"/>
                  <a:pt x="120" y="190"/>
                  <a:pt x="121" y="190"/>
                </a:cubicBezTo>
                <a:cubicBezTo>
                  <a:pt x="121" y="190"/>
                  <a:pt x="121" y="190"/>
                  <a:pt x="121" y="190"/>
                </a:cubicBezTo>
                <a:cubicBezTo>
                  <a:pt x="121" y="190"/>
                  <a:pt x="121" y="190"/>
                  <a:pt x="120" y="191"/>
                </a:cubicBezTo>
                <a:cubicBezTo>
                  <a:pt x="120" y="193"/>
                  <a:pt x="119" y="194"/>
                  <a:pt x="118" y="196"/>
                </a:cubicBezTo>
                <a:cubicBezTo>
                  <a:pt x="118" y="196"/>
                  <a:pt x="118" y="197"/>
                  <a:pt x="118" y="197"/>
                </a:cubicBezTo>
                <a:cubicBezTo>
                  <a:pt x="118" y="197"/>
                  <a:pt x="117" y="198"/>
                  <a:pt x="118" y="199"/>
                </a:cubicBezTo>
                <a:cubicBezTo>
                  <a:pt x="118" y="198"/>
                  <a:pt x="118" y="198"/>
                  <a:pt x="118" y="198"/>
                </a:cubicBezTo>
                <a:cubicBezTo>
                  <a:pt x="118" y="198"/>
                  <a:pt x="118" y="199"/>
                  <a:pt x="118" y="199"/>
                </a:cubicBezTo>
                <a:cubicBezTo>
                  <a:pt x="118" y="199"/>
                  <a:pt x="117" y="199"/>
                  <a:pt x="117" y="199"/>
                </a:cubicBezTo>
                <a:cubicBezTo>
                  <a:pt x="117" y="199"/>
                  <a:pt x="117" y="199"/>
                  <a:pt x="117" y="200"/>
                </a:cubicBezTo>
                <a:cubicBezTo>
                  <a:pt x="117" y="200"/>
                  <a:pt x="118" y="199"/>
                  <a:pt x="118" y="200"/>
                </a:cubicBezTo>
                <a:cubicBezTo>
                  <a:pt x="117" y="200"/>
                  <a:pt x="117" y="201"/>
                  <a:pt x="117" y="201"/>
                </a:cubicBezTo>
                <a:cubicBezTo>
                  <a:pt x="117" y="201"/>
                  <a:pt x="116" y="202"/>
                  <a:pt x="116" y="202"/>
                </a:cubicBezTo>
                <a:cubicBezTo>
                  <a:pt x="116" y="202"/>
                  <a:pt x="116" y="202"/>
                  <a:pt x="116" y="202"/>
                </a:cubicBezTo>
                <a:cubicBezTo>
                  <a:pt x="116" y="202"/>
                  <a:pt x="116" y="203"/>
                  <a:pt x="116" y="203"/>
                </a:cubicBezTo>
                <a:cubicBezTo>
                  <a:pt x="115" y="204"/>
                  <a:pt x="115" y="204"/>
                  <a:pt x="115" y="205"/>
                </a:cubicBezTo>
                <a:cubicBezTo>
                  <a:pt x="114" y="205"/>
                  <a:pt x="114" y="205"/>
                  <a:pt x="114" y="205"/>
                </a:cubicBezTo>
                <a:cubicBezTo>
                  <a:pt x="113" y="204"/>
                  <a:pt x="115" y="203"/>
                  <a:pt x="114" y="201"/>
                </a:cubicBezTo>
                <a:cubicBezTo>
                  <a:pt x="115" y="201"/>
                  <a:pt x="115" y="200"/>
                  <a:pt x="116" y="199"/>
                </a:cubicBezTo>
                <a:cubicBezTo>
                  <a:pt x="115" y="199"/>
                  <a:pt x="115" y="198"/>
                  <a:pt x="115" y="198"/>
                </a:cubicBezTo>
                <a:cubicBezTo>
                  <a:pt x="117" y="197"/>
                  <a:pt x="117" y="194"/>
                  <a:pt x="118" y="193"/>
                </a:cubicBezTo>
                <a:cubicBezTo>
                  <a:pt x="118" y="193"/>
                  <a:pt x="118" y="193"/>
                  <a:pt x="118" y="192"/>
                </a:cubicBezTo>
                <a:cubicBezTo>
                  <a:pt x="119" y="192"/>
                  <a:pt x="119" y="192"/>
                  <a:pt x="119" y="191"/>
                </a:cubicBezTo>
                <a:cubicBezTo>
                  <a:pt x="119" y="191"/>
                  <a:pt x="119" y="191"/>
                  <a:pt x="119" y="191"/>
                </a:cubicBezTo>
                <a:cubicBezTo>
                  <a:pt x="119" y="190"/>
                  <a:pt x="121" y="189"/>
                  <a:pt x="120" y="188"/>
                </a:cubicBezTo>
                <a:cubicBezTo>
                  <a:pt x="121" y="187"/>
                  <a:pt x="121" y="186"/>
                  <a:pt x="121" y="186"/>
                </a:cubicBezTo>
                <a:cubicBezTo>
                  <a:pt x="121" y="185"/>
                  <a:pt x="122" y="185"/>
                  <a:pt x="122" y="184"/>
                </a:cubicBezTo>
                <a:cubicBezTo>
                  <a:pt x="122" y="183"/>
                  <a:pt x="123" y="183"/>
                  <a:pt x="123" y="182"/>
                </a:cubicBezTo>
                <a:cubicBezTo>
                  <a:pt x="122" y="182"/>
                  <a:pt x="123" y="182"/>
                  <a:pt x="122" y="182"/>
                </a:cubicBezTo>
                <a:cubicBezTo>
                  <a:pt x="122" y="181"/>
                  <a:pt x="123" y="181"/>
                  <a:pt x="123" y="181"/>
                </a:cubicBezTo>
                <a:cubicBezTo>
                  <a:pt x="123" y="180"/>
                  <a:pt x="123" y="178"/>
                  <a:pt x="124" y="178"/>
                </a:cubicBezTo>
                <a:cubicBezTo>
                  <a:pt x="124" y="178"/>
                  <a:pt x="124" y="177"/>
                  <a:pt x="124" y="177"/>
                </a:cubicBezTo>
                <a:cubicBezTo>
                  <a:pt x="124" y="177"/>
                  <a:pt x="124" y="177"/>
                  <a:pt x="125" y="177"/>
                </a:cubicBezTo>
                <a:cubicBezTo>
                  <a:pt x="125" y="178"/>
                  <a:pt x="124" y="178"/>
                  <a:pt x="124" y="178"/>
                </a:cubicBezTo>
                <a:cubicBezTo>
                  <a:pt x="125" y="178"/>
                  <a:pt x="125" y="178"/>
                  <a:pt x="125" y="177"/>
                </a:cubicBezTo>
                <a:cubicBezTo>
                  <a:pt x="125" y="177"/>
                  <a:pt x="125" y="177"/>
                  <a:pt x="125" y="177"/>
                </a:cubicBezTo>
                <a:cubicBezTo>
                  <a:pt x="124" y="176"/>
                  <a:pt x="125" y="176"/>
                  <a:pt x="125" y="175"/>
                </a:cubicBezTo>
                <a:cubicBezTo>
                  <a:pt x="125" y="175"/>
                  <a:pt x="125" y="175"/>
                  <a:pt x="125" y="175"/>
                </a:cubicBezTo>
                <a:cubicBezTo>
                  <a:pt x="125" y="174"/>
                  <a:pt x="125" y="173"/>
                  <a:pt x="126" y="173"/>
                </a:cubicBezTo>
                <a:cubicBezTo>
                  <a:pt x="126" y="173"/>
                  <a:pt x="126" y="173"/>
                  <a:pt x="126" y="173"/>
                </a:cubicBezTo>
                <a:cubicBezTo>
                  <a:pt x="126" y="173"/>
                  <a:pt x="126" y="172"/>
                  <a:pt x="125" y="172"/>
                </a:cubicBezTo>
                <a:cubicBezTo>
                  <a:pt x="126" y="171"/>
                  <a:pt x="126" y="170"/>
                  <a:pt x="127" y="170"/>
                </a:cubicBezTo>
                <a:cubicBezTo>
                  <a:pt x="127" y="169"/>
                  <a:pt x="127" y="168"/>
                  <a:pt x="128" y="168"/>
                </a:cubicBezTo>
                <a:cubicBezTo>
                  <a:pt x="128" y="169"/>
                  <a:pt x="127" y="170"/>
                  <a:pt x="127" y="171"/>
                </a:cubicBezTo>
                <a:cubicBezTo>
                  <a:pt x="128" y="171"/>
                  <a:pt x="128" y="170"/>
                  <a:pt x="128" y="170"/>
                </a:cubicBezTo>
                <a:cubicBezTo>
                  <a:pt x="129" y="170"/>
                  <a:pt x="130" y="169"/>
                  <a:pt x="129" y="168"/>
                </a:cubicBezTo>
                <a:cubicBezTo>
                  <a:pt x="129" y="168"/>
                  <a:pt x="129" y="169"/>
                  <a:pt x="129" y="169"/>
                </a:cubicBezTo>
                <a:cubicBezTo>
                  <a:pt x="129" y="169"/>
                  <a:pt x="128" y="169"/>
                  <a:pt x="128" y="169"/>
                </a:cubicBezTo>
                <a:cubicBezTo>
                  <a:pt x="128" y="169"/>
                  <a:pt x="128" y="168"/>
                  <a:pt x="129" y="168"/>
                </a:cubicBezTo>
                <a:cubicBezTo>
                  <a:pt x="129" y="168"/>
                  <a:pt x="128" y="168"/>
                  <a:pt x="128" y="168"/>
                </a:cubicBezTo>
                <a:cubicBezTo>
                  <a:pt x="128" y="167"/>
                  <a:pt x="128" y="167"/>
                  <a:pt x="128" y="167"/>
                </a:cubicBezTo>
                <a:cubicBezTo>
                  <a:pt x="128" y="167"/>
                  <a:pt x="128" y="166"/>
                  <a:pt x="128" y="166"/>
                </a:cubicBezTo>
                <a:cubicBezTo>
                  <a:pt x="129" y="165"/>
                  <a:pt x="129" y="164"/>
                  <a:pt x="130" y="163"/>
                </a:cubicBezTo>
                <a:cubicBezTo>
                  <a:pt x="130" y="163"/>
                  <a:pt x="130" y="163"/>
                  <a:pt x="130" y="162"/>
                </a:cubicBezTo>
                <a:cubicBezTo>
                  <a:pt x="131" y="162"/>
                  <a:pt x="131" y="162"/>
                  <a:pt x="131" y="161"/>
                </a:cubicBezTo>
                <a:cubicBezTo>
                  <a:pt x="130" y="161"/>
                  <a:pt x="130" y="162"/>
                  <a:pt x="129" y="162"/>
                </a:cubicBezTo>
                <a:cubicBezTo>
                  <a:pt x="130" y="163"/>
                  <a:pt x="128" y="163"/>
                  <a:pt x="129" y="164"/>
                </a:cubicBezTo>
                <a:cubicBezTo>
                  <a:pt x="129" y="164"/>
                  <a:pt x="129" y="164"/>
                  <a:pt x="128" y="164"/>
                </a:cubicBezTo>
                <a:cubicBezTo>
                  <a:pt x="128" y="165"/>
                  <a:pt x="129" y="165"/>
                  <a:pt x="129" y="165"/>
                </a:cubicBezTo>
                <a:cubicBezTo>
                  <a:pt x="128" y="165"/>
                  <a:pt x="128" y="166"/>
                  <a:pt x="127" y="166"/>
                </a:cubicBezTo>
                <a:cubicBezTo>
                  <a:pt x="128" y="167"/>
                  <a:pt x="127" y="168"/>
                  <a:pt x="127" y="168"/>
                </a:cubicBezTo>
                <a:cubicBezTo>
                  <a:pt x="127" y="169"/>
                  <a:pt x="126" y="169"/>
                  <a:pt x="126" y="169"/>
                </a:cubicBezTo>
                <a:cubicBezTo>
                  <a:pt x="126" y="170"/>
                  <a:pt x="125" y="171"/>
                  <a:pt x="125" y="172"/>
                </a:cubicBezTo>
                <a:cubicBezTo>
                  <a:pt x="125" y="171"/>
                  <a:pt x="125" y="172"/>
                  <a:pt x="124" y="172"/>
                </a:cubicBezTo>
                <a:cubicBezTo>
                  <a:pt x="124" y="172"/>
                  <a:pt x="124" y="172"/>
                  <a:pt x="124" y="172"/>
                </a:cubicBezTo>
                <a:cubicBezTo>
                  <a:pt x="124" y="172"/>
                  <a:pt x="124" y="172"/>
                  <a:pt x="124" y="172"/>
                </a:cubicBezTo>
                <a:cubicBezTo>
                  <a:pt x="123" y="172"/>
                  <a:pt x="124" y="171"/>
                  <a:pt x="124" y="171"/>
                </a:cubicBezTo>
                <a:cubicBezTo>
                  <a:pt x="124" y="170"/>
                  <a:pt x="124" y="171"/>
                  <a:pt x="125" y="171"/>
                </a:cubicBezTo>
                <a:cubicBezTo>
                  <a:pt x="125" y="170"/>
                  <a:pt x="125" y="170"/>
                  <a:pt x="125" y="169"/>
                </a:cubicBezTo>
                <a:cubicBezTo>
                  <a:pt x="125" y="169"/>
                  <a:pt x="125" y="169"/>
                  <a:pt x="125" y="169"/>
                </a:cubicBezTo>
                <a:cubicBezTo>
                  <a:pt x="125" y="168"/>
                  <a:pt x="125" y="167"/>
                  <a:pt x="126" y="166"/>
                </a:cubicBezTo>
                <a:cubicBezTo>
                  <a:pt x="126" y="166"/>
                  <a:pt x="126" y="167"/>
                  <a:pt x="126" y="166"/>
                </a:cubicBezTo>
                <a:cubicBezTo>
                  <a:pt x="127" y="165"/>
                  <a:pt x="128" y="164"/>
                  <a:pt x="128" y="163"/>
                </a:cubicBezTo>
                <a:cubicBezTo>
                  <a:pt x="128" y="162"/>
                  <a:pt x="128" y="163"/>
                  <a:pt x="127" y="163"/>
                </a:cubicBezTo>
                <a:cubicBezTo>
                  <a:pt x="126" y="162"/>
                  <a:pt x="128" y="160"/>
                  <a:pt x="129" y="160"/>
                </a:cubicBezTo>
                <a:cubicBezTo>
                  <a:pt x="129" y="160"/>
                  <a:pt x="129" y="161"/>
                  <a:pt x="129" y="160"/>
                </a:cubicBezTo>
                <a:cubicBezTo>
                  <a:pt x="129" y="159"/>
                  <a:pt x="131" y="159"/>
                  <a:pt x="131" y="158"/>
                </a:cubicBezTo>
                <a:cubicBezTo>
                  <a:pt x="131" y="158"/>
                  <a:pt x="131" y="159"/>
                  <a:pt x="130" y="159"/>
                </a:cubicBezTo>
                <a:cubicBezTo>
                  <a:pt x="130" y="157"/>
                  <a:pt x="131" y="157"/>
                  <a:pt x="131" y="156"/>
                </a:cubicBezTo>
                <a:cubicBezTo>
                  <a:pt x="131" y="156"/>
                  <a:pt x="131" y="156"/>
                  <a:pt x="131" y="156"/>
                </a:cubicBezTo>
                <a:cubicBezTo>
                  <a:pt x="132" y="156"/>
                  <a:pt x="132" y="155"/>
                  <a:pt x="133" y="155"/>
                </a:cubicBezTo>
                <a:cubicBezTo>
                  <a:pt x="133" y="156"/>
                  <a:pt x="133" y="156"/>
                  <a:pt x="132" y="157"/>
                </a:cubicBezTo>
                <a:cubicBezTo>
                  <a:pt x="133" y="157"/>
                  <a:pt x="133" y="157"/>
                  <a:pt x="133" y="157"/>
                </a:cubicBezTo>
                <a:cubicBezTo>
                  <a:pt x="133" y="156"/>
                  <a:pt x="134" y="156"/>
                  <a:pt x="133" y="155"/>
                </a:cubicBezTo>
                <a:cubicBezTo>
                  <a:pt x="133" y="156"/>
                  <a:pt x="133" y="155"/>
                  <a:pt x="133" y="155"/>
                </a:cubicBezTo>
                <a:cubicBezTo>
                  <a:pt x="133" y="154"/>
                  <a:pt x="133" y="154"/>
                  <a:pt x="133" y="154"/>
                </a:cubicBezTo>
                <a:cubicBezTo>
                  <a:pt x="132" y="153"/>
                  <a:pt x="134" y="152"/>
                  <a:pt x="133" y="151"/>
                </a:cubicBezTo>
                <a:cubicBezTo>
                  <a:pt x="133" y="151"/>
                  <a:pt x="133" y="150"/>
                  <a:pt x="133" y="150"/>
                </a:cubicBezTo>
                <a:cubicBezTo>
                  <a:pt x="133" y="150"/>
                  <a:pt x="133" y="150"/>
                  <a:pt x="134" y="150"/>
                </a:cubicBezTo>
                <a:cubicBezTo>
                  <a:pt x="134" y="148"/>
                  <a:pt x="134" y="147"/>
                  <a:pt x="135" y="146"/>
                </a:cubicBezTo>
                <a:cubicBezTo>
                  <a:pt x="135" y="145"/>
                  <a:pt x="136" y="145"/>
                  <a:pt x="136" y="144"/>
                </a:cubicBezTo>
                <a:cubicBezTo>
                  <a:pt x="136" y="144"/>
                  <a:pt x="136" y="144"/>
                  <a:pt x="137" y="143"/>
                </a:cubicBezTo>
                <a:cubicBezTo>
                  <a:pt x="137" y="142"/>
                  <a:pt x="137" y="141"/>
                  <a:pt x="138" y="141"/>
                </a:cubicBezTo>
                <a:cubicBezTo>
                  <a:pt x="138" y="140"/>
                  <a:pt x="139" y="140"/>
                  <a:pt x="139" y="139"/>
                </a:cubicBezTo>
                <a:cubicBezTo>
                  <a:pt x="139" y="139"/>
                  <a:pt x="139" y="139"/>
                  <a:pt x="139" y="139"/>
                </a:cubicBezTo>
                <a:cubicBezTo>
                  <a:pt x="139" y="139"/>
                  <a:pt x="139" y="138"/>
                  <a:pt x="140" y="138"/>
                </a:cubicBezTo>
                <a:cubicBezTo>
                  <a:pt x="140" y="137"/>
                  <a:pt x="140" y="137"/>
                  <a:pt x="140" y="135"/>
                </a:cubicBezTo>
                <a:cubicBezTo>
                  <a:pt x="141" y="134"/>
                  <a:pt x="142" y="133"/>
                  <a:pt x="143" y="132"/>
                </a:cubicBezTo>
                <a:cubicBezTo>
                  <a:pt x="143" y="131"/>
                  <a:pt x="142" y="131"/>
                  <a:pt x="142" y="131"/>
                </a:cubicBezTo>
                <a:cubicBezTo>
                  <a:pt x="144" y="130"/>
                  <a:pt x="144" y="128"/>
                  <a:pt x="145" y="126"/>
                </a:cubicBezTo>
                <a:cubicBezTo>
                  <a:pt x="145" y="125"/>
                  <a:pt x="148" y="124"/>
                  <a:pt x="147" y="122"/>
                </a:cubicBezTo>
                <a:cubicBezTo>
                  <a:pt x="148" y="121"/>
                  <a:pt x="148" y="120"/>
                  <a:pt x="148" y="119"/>
                </a:cubicBezTo>
                <a:cubicBezTo>
                  <a:pt x="148" y="119"/>
                  <a:pt x="148" y="120"/>
                  <a:pt x="147" y="120"/>
                </a:cubicBezTo>
                <a:cubicBezTo>
                  <a:pt x="147" y="121"/>
                  <a:pt x="146" y="122"/>
                  <a:pt x="146" y="123"/>
                </a:cubicBezTo>
                <a:cubicBezTo>
                  <a:pt x="146" y="123"/>
                  <a:pt x="145" y="123"/>
                  <a:pt x="145" y="124"/>
                </a:cubicBezTo>
                <a:cubicBezTo>
                  <a:pt x="145" y="124"/>
                  <a:pt x="144" y="124"/>
                  <a:pt x="145" y="125"/>
                </a:cubicBezTo>
                <a:cubicBezTo>
                  <a:pt x="143" y="126"/>
                  <a:pt x="143" y="129"/>
                  <a:pt x="142" y="130"/>
                </a:cubicBezTo>
                <a:cubicBezTo>
                  <a:pt x="142" y="131"/>
                  <a:pt x="141" y="131"/>
                  <a:pt x="142" y="131"/>
                </a:cubicBezTo>
                <a:cubicBezTo>
                  <a:pt x="141" y="132"/>
                  <a:pt x="140" y="133"/>
                  <a:pt x="140" y="134"/>
                </a:cubicBezTo>
                <a:cubicBezTo>
                  <a:pt x="139" y="134"/>
                  <a:pt x="139" y="135"/>
                  <a:pt x="139" y="136"/>
                </a:cubicBezTo>
                <a:cubicBezTo>
                  <a:pt x="138" y="136"/>
                  <a:pt x="139" y="136"/>
                  <a:pt x="138" y="137"/>
                </a:cubicBezTo>
                <a:cubicBezTo>
                  <a:pt x="138" y="137"/>
                  <a:pt x="138" y="137"/>
                  <a:pt x="138" y="137"/>
                </a:cubicBezTo>
                <a:cubicBezTo>
                  <a:pt x="137" y="139"/>
                  <a:pt x="136" y="141"/>
                  <a:pt x="134" y="143"/>
                </a:cubicBezTo>
                <a:cubicBezTo>
                  <a:pt x="134" y="144"/>
                  <a:pt x="133" y="145"/>
                  <a:pt x="132" y="145"/>
                </a:cubicBezTo>
                <a:cubicBezTo>
                  <a:pt x="132" y="146"/>
                  <a:pt x="133" y="146"/>
                  <a:pt x="133" y="146"/>
                </a:cubicBezTo>
                <a:cubicBezTo>
                  <a:pt x="132" y="147"/>
                  <a:pt x="131" y="147"/>
                  <a:pt x="131" y="148"/>
                </a:cubicBezTo>
                <a:cubicBezTo>
                  <a:pt x="130" y="149"/>
                  <a:pt x="130" y="150"/>
                  <a:pt x="130" y="151"/>
                </a:cubicBezTo>
                <a:cubicBezTo>
                  <a:pt x="129" y="151"/>
                  <a:pt x="129" y="152"/>
                  <a:pt x="129" y="152"/>
                </a:cubicBezTo>
                <a:cubicBezTo>
                  <a:pt x="129" y="152"/>
                  <a:pt x="129" y="153"/>
                  <a:pt x="129" y="153"/>
                </a:cubicBezTo>
                <a:cubicBezTo>
                  <a:pt x="128" y="154"/>
                  <a:pt x="127" y="155"/>
                  <a:pt x="127" y="156"/>
                </a:cubicBezTo>
                <a:cubicBezTo>
                  <a:pt x="126" y="157"/>
                  <a:pt x="126" y="157"/>
                  <a:pt x="126" y="158"/>
                </a:cubicBezTo>
                <a:cubicBezTo>
                  <a:pt x="126" y="158"/>
                  <a:pt x="126" y="158"/>
                  <a:pt x="126" y="158"/>
                </a:cubicBezTo>
                <a:cubicBezTo>
                  <a:pt x="126" y="158"/>
                  <a:pt x="126" y="158"/>
                  <a:pt x="125" y="158"/>
                </a:cubicBezTo>
                <a:cubicBezTo>
                  <a:pt x="125" y="160"/>
                  <a:pt x="123" y="161"/>
                  <a:pt x="124" y="163"/>
                </a:cubicBezTo>
                <a:cubicBezTo>
                  <a:pt x="123" y="163"/>
                  <a:pt x="123" y="165"/>
                  <a:pt x="122" y="165"/>
                </a:cubicBezTo>
                <a:cubicBezTo>
                  <a:pt x="122" y="166"/>
                  <a:pt x="122" y="166"/>
                  <a:pt x="122" y="166"/>
                </a:cubicBezTo>
                <a:cubicBezTo>
                  <a:pt x="121" y="167"/>
                  <a:pt x="121" y="167"/>
                  <a:pt x="121" y="168"/>
                </a:cubicBezTo>
                <a:cubicBezTo>
                  <a:pt x="120" y="168"/>
                  <a:pt x="120" y="168"/>
                  <a:pt x="120" y="169"/>
                </a:cubicBezTo>
                <a:cubicBezTo>
                  <a:pt x="119" y="172"/>
                  <a:pt x="117" y="174"/>
                  <a:pt x="116" y="178"/>
                </a:cubicBezTo>
                <a:cubicBezTo>
                  <a:pt x="116" y="178"/>
                  <a:pt x="116" y="178"/>
                  <a:pt x="116" y="178"/>
                </a:cubicBezTo>
                <a:cubicBezTo>
                  <a:pt x="115" y="181"/>
                  <a:pt x="113" y="182"/>
                  <a:pt x="114" y="184"/>
                </a:cubicBezTo>
                <a:cubicBezTo>
                  <a:pt x="113" y="185"/>
                  <a:pt x="113" y="185"/>
                  <a:pt x="113" y="186"/>
                </a:cubicBezTo>
                <a:cubicBezTo>
                  <a:pt x="113" y="186"/>
                  <a:pt x="113" y="186"/>
                  <a:pt x="113" y="186"/>
                </a:cubicBezTo>
                <a:cubicBezTo>
                  <a:pt x="113" y="187"/>
                  <a:pt x="112" y="189"/>
                  <a:pt x="112" y="190"/>
                </a:cubicBezTo>
                <a:cubicBezTo>
                  <a:pt x="111" y="190"/>
                  <a:pt x="111" y="191"/>
                  <a:pt x="111" y="191"/>
                </a:cubicBezTo>
                <a:cubicBezTo>
                  <a:pt x="111" y="191"/>
                  <a:pt x="110" y="193"/>
                  <a:pt x="110" y="194"/>
                </a:cubicBezTo>
                <a:cubicBezTo>
                  <a:pt x="110" y="194"/>
                  <a:pt x="110" y="195"/>
                  <a:pt x="109" y="195"/>
                </a:cubicBezTo>
                <a:cubicBezTo>
                  <a:pt x="108" y="198"/>
                  <a:pt x="107" y="201"/>
                  <a:pt x="106" y="203"/>
                </a:cubicBezTo>
                <a:cubicBezTo>
                  <a:pt x="106" y="203"/>
                  <a:pt x="107" y="203"/>
                  <a:pt x="107" y="203"/>
                </a:cubicBezTo>
                <a:cubicBezTo>
                  <a:pt x="106" y="203"/>
                  <a:pt x="106" y="204"/>
                  <a:pt x="106" y="205"/>
                </a:cubicBezTo>
                <a:cubicBezTo>
                  <a:pt x="105" y="205"/>
                  <a:pt x="105" y="207"/>
                  <a:pt x="104" y="208"/>
                </a:cubicBezTo>
                <a:cubicBezTo>
                  <a:pt x="104" y="208"/>
                  <a:pt x="105" y="208"/>
                  <a:pt x="105" y="208"/>
                </a:cubicBezTo>
                <a:cubicBezTo>
                  <a:pt x="105" y="208"/>
                  <a:pt x="104" y="208"/>
                  <a:pt x="104" y="209"/>
                </a:cubicBezTo>
                <a:cubicBezTo>
                  <a:pt x="104" y="209"/>
                  <a:pt x="104" y="209"/>
                  <a:pt x="104" y="209"/>
                </a:cubicBezTo>
                <a:cubicBezTo>
                  <a:pt x="104" y="209"/>
                  <a:pt x="104" y="209"/>
                  <a:pt x="103" y="209"/>
                </a:cubicBezTo>
                <a:cubicBezTo>
                  <a:pt x="102" y="212"/>
                  <a:pt x="101" y="214"/>
                  <a:pt x="100" y="216"/>
                </a:cubicBezTo>
                <a:cubicBezTo>
                  <a:pt x="99" y="216"/>
                  <a:pt x="99" y="217"/>
                  <a:pt x="99" y="218"/>
                </a:cubicBezTo>
                <a:cubicBezTo>
                  <a:pt x="100" y="218"/>
                  <a:pt x="100" y="218"/>
                  <a:pt x="100" y="218"/>
                </a:cubicBezTo>
                <a:cubicBezTo>
                  <a:pt x="101" y="218"/>
                  <a:pt x="101" y="217"/>
                  <a:pt x="101" y="218"/>
                </a:cubicBezTo>
                <a:cubicBezTo>
                  <a:pt x="102" y="218"/>
                  <a:pt x="101" y="218"/>
                  <a:pt x="102" y="218"/>
                </a:cubicBezTo>
                <a:cubicBezTo>
                  <a:pt x="102" y="218"/>
                  <a:pt x="102" y="218"/>
                  <a:pt x="102" y="218"/>
                </a:cubicBezTo>
                <a:cubicBezTo>
                  <a:pt x="103" y="218"/>
                  <a:pt x="103" y="218"/>
                  <a:pt x="103" y="218"/>
                </a:cubicBezTo>
                <a:cubicBezTo>
                  <a:pt x="103" y="219"/>
                  <a:pt x="103" y="219"/>
                  <a:pt x="103" y="219"/>
                </a:cubicBezTo>
                <a:cubicBezTo>
                  <a:pt x="102" y="218"/>
                  <a:pt x="102" y="219"/>
                  <a:pt x="102" y="219"/>
                </a:cubicBezTo>
                <a:cubicBezTo>
                  <a:pt x="101" y="219"/>
                  <a:pt x="101" y="219"/>
                  <a:pt x="101" y="219"/>
                </a:cubicBezTo>
                <a:cubicBezTo>
                  <a:pt x="101" y="219"/>
                  <a:pt x="102" y="219"/>
                  <a:pt x="102" y="220"/>
                </a:cubicBezTo>
                <a:cubicBezTo>
                  <a:pt x="102" y="220"/>
                  <a:pt x="101" y="220"/>
                  <a:pt x="101" y="220"/>
                </a:cubicBezTo>
                <a:cubicBezTo>
                  <a:pt x="101" y="220"/>
                  <a:pt x="100" y="221"/>
                  <a:pt x="100" y="221"/>
                </a:cubicBezTo>
                <a:cubicBezTo>
                  <a:pt x="100" y="221"/>
                  <a:pt x="100" y="221"/>
                  <a:pt x="100" y="221"/>
                </a:cubicBezTo>
                <a:cubicBezTo>
                  <a:pt x="101" y="222"/>
                  <a:pt x="101" y="223"/>
                  <a:pt x="100" y="223"/>
                </a:cubicBezTo>
                <a:cubicBezTo>
                  <a:pt x="100" y="223"/>
                  <a:pt x="99" y="223"/>
                  <a:pt x="99" y="224"/>
                </a:cubicBezTo>
                <a:cubicBezTo>
                  <a:pt x="99" y="224"/>
                  <a:pt x="99" y="224"/>
                  <a:pt x="99" y="225"/>
                </a:cubicBezTo>
                <a:cubicBezTo>
                  <a:pt x="99" y="225"/>
                  <a:pt x="99" y="224"/>
                  <a:pt x="99" y="224"/>
                </a:cubicBezTo>
                <a:cubicBezTo>
                  <a:pt x="98" y="226"/>
                  <a:pt x="97" y="228"/>
                  <a:pt x="96" y="229"/>
                </a:cubicBezTo>
                <a:cubicBezTo>
                  <a:pt x="96" y="230"/>
                  <a:pt x="96" y="230"/>
                  <a:pt x="96" y="230"/>
                </a:cubicBezTo>
                <a:cubicBezTo>
                  <a:pt x="96" y="230"/>
                  <a:pt x="96" y="230"/>
                  <a:pt x="96" y="230"/>
                </a:cubicBezTo>
                <a:cubicBezTo>
                  <a:pt x="95" y="231"/>
                  <a:pt x="94" y="233"/>
                  <a:pt x="93" y="234"/>
                </a:cubicBezTo>
                <a:cubicBezTo>
                  <a:pt x="91" y="233"/>
                  <a:pt x="92" y="235"/>
                  <a:pt x="90" y="235"/>
                </a:cubicBezTo>
                <a:cubicBezTo>
                  <a:pt x="90" y="235"/>
                  <a:pt x="91" y="235"/>
                  <a:pt x="90" y="235"/>
                </a:cubicBezTo>
                <a:cubicBezTo>
                  <a:pt x="90" y="235"/>
                  <a:pt x="90" y="235"/>
                  <a:pt x="90" y="236"/>
                </a:cubicBezTo>
                <a:cubicBezTo>
                  <a:pt x="90" y="236"/>
                  <a:pt x="91" y="236"/>
                  <a:pt x="91" y="236"/>
                </a:cubicBezTo>
                <a:cubicBezTo>
                  <a:pt x="90" y="236"/>
                  <a:pt x="90" y="235"/>
                  <a:pt x="90" y="236"/>
                </a:cubicBezTo>
                <a:cubicBezTo>
                  <a:pt x="89" y="237"/>
                  <a:pt x="87" y="238"/>
                  <a:pt x="88" y="240"/>
                </a:cubicBezTo>
                <a:cubicBezTo>
                  <a:pt x="87" y="241"/>
                  <a:pt x="87" y="241"/>
                  <a:pt x="87" y="241"/>
                </a:cubicBezTo>
                <a:cubicBezTo>
                  <a:pt x="87" y="241"/>
                  <a:pt x="87" y="241"/>
                  <a:pt x="87" y="241"/>
                </a:cubicBezTo>
                <a:cubicBezTo>
                  <a:pt x="87" y="241"/>
                  <a:pt x="87" y="241"/>
                  <a:pt x="86" y="242"/>
                </a:cubicBezTo>
                <a:cubicBezTo>
                  <a:pt x="86" y="241"/>
                  <a:pt x="86" y="240"/>
                  <a:pt x="87" y="239"/>
                </a:cubicBezTo>
                <a:cubicBezTo>
                  <a:pt x="87" y="240"/>
                  <a:pt x="87" y="240"/>
                  <a:pt x="87" y="240"/>
                </a:cubicBezTo>
                <a:cubicBezTo>
                  <a:pt x="87" y="240"/>
                  <a:pt x="87" y="240"/>
                  <a:pt x="87" y="240"/>
                </a:cubicBezTo>
                <a:cubicBezTo>
                  <a:pt x="87" y="239"/>
                  <a:pt x="88" y="238"/>
                  <a:pt x="88" y="237"/>
                </a:cubicBezTo>
                <a:cubicBezTo>
                  <a:pt x="87" y="236"/>
                  <a:pt x="87" y="234"/>
                  <a:pt x="88" y="233"/>
                </a:cubicBezTo>
                <a:cubicBezTo>
                  <a:pt x="87" y="233"/>
                  <a:pt x="86" y="232"/>
                  <a:pt x="87" y="232"/>
                </a:cubicBezTo>
                <a:cubicBezTo>
                  <a:pt x="87" y="232"/>
                  <a:pt x="88" y="232"/>
                  <a:pt x="88" y="232"/>
                </a:cubicBezTo>
                <a:cubicBezTo>
                  <a:pt x="88" y="233"/>
                  <a:pt x="88" y="233"/>
                  <a:pt x="88" y="233"/>
                </a:cubicBezTo>
                <a:cubicBezTo>
                  <a:pt x="88" y="234"/>
                  <a:pt x="89" y="233"/>
                  <a:pt x="89" y="233"/>
                </a:cubicBezTo>
                <a:cubicBezTo>
                  <a:pt x="89" y="232"/>
                  <a:pt x="90" y="232"/>
                  <a:pt x="90" y="231"/>
                </a:cubicBezTo>
                <a:cubicBezTo>
                  <a:pt x="90" y="231"/>
                  <a:pt x="90" y="230"/>
                  <a:pt x="90" y="230"/>
                </a:cubicBezTo>
                <a:cubicBezTo>
                  <a:pt x="90" y="230"/>
                  <a:pt x="90" y="229"/>
                  <a:pt x="90" y="229"/>
                </a:cubicBezTo>
                <a:cubicBezTo>
                  <a:pt x="90" y="228"/>
                  <a:pt x="90" y="228"/>
                  <a:pt x="91" y="228"/>
                </a:cubicBezTo>
                <a:cubicBezTo>
                  <a:pt x="90" y="227"/>
                  <a:pt x="90" y="227"/>
                  <a:pt x="90" y="226"/>
                </a:cubicBezTo>
                <a:cubicBezTo>
                  <a:pt x="92" y="225"/>
                  <a:pt x="92" y="223"/>
                  <a:pt x="93" y="222"/>
                </a:cubicBezTo>
                <a:cubicBezTo>
                  <a:pt x="93" y="221"/>
                  <a:pt x="92" y="221"/>
                  <a:pt x="92" y="221"/>
                </a:cubicBezTo>
                <a:cubicBezTo>
                  <a:pt x="92" y="221"/>
                  <a:pt x="93" y="221"/>
                  <a:pt x="93" y="220"/>
                </a:cubicBezTo>
                <a:cubicBezTo>
                  <a:pt x="94" y="219"/>
                  <a:pt x="94" y="218"/>
                  <a:pt x="94" y="217"/>
                </a:cubicBezTo>
                <a:cubicBezTo>
                  <a:pt x="95" y="216"/>
                  <a:pt x="95" y="214"/>
                  <a:pt x="95" y="213"/>
                </a:cubicBezTo>
                <a:cubicBezTo>
                  <a:pt x="95" y="213"/>
                  <a:pt x="96" y="213"/>
                  <a:pt x="96" y="213"/>
                </a:cubicBezTo>
                <a:cubicBezTo>
                  <a:pt x="96" y="211"/>
                  <a:pt x="97" y="210"/>
                  <a:pt x="98" y="208"/>
                </a:cubicBezTo>
                <a:cubicBezTo>
                  <a:pt x="98" y="208"/>
                  <a:pt x="98" y="207"/>
                  <a:pt x="98" y="207"/>
                </a:cubicBezTo>
                <a:cubicBezTo>
                  <a:pt x="98" y="207"/>
                  <a:pt x="98" y="207"/>
                  <a:pt x="98" y="207"/>
                </a:cubicBezTo>
                <a:cubicBezTo>
                  <a:pt x="99" y="205"/>
                  <a:pt x="101" y="203"/>
                  <a:pt x="101" y="200"/>
                </a:cubicBezTo>
                <a:cubicBezTo>
                  <a:pt x="102" y="200"/>
                  <a:pt x="101" y="199"/>
                  <a:pt x="102" y="199"/>
                </a:cubicBezTo>
                <a:cubicBezTo>
                  <a:pt x="102" y="198"/>
                  <a:pt x="102" y="198"/>
                  <a:pt x="102" y="198"/>
                </a:cubicBezTo>
                <a:cubicBezTo>
                  <a:pt x="102" y="198"/>
                  <a:pt x="102" y="198"/>
                  <a:pt x="102" y="198"/>
                </a:cubicBezTo>
                <a:cubicBezTo>
                  <a:pt x="102" y="197"/>
                  <a:pt x="103" y="197"/>
                  <a:pt x="103" y="196"/>
                </a:cubicBezTo>
                <a:cubicBezTo>
                  <a:pt x="103" y="196"/>
                  <a:pt x="103" y="196"/>
                  <a:pt x="103" y="196"/>
                </a:cubicBezTo>
                <a:cubicBezTo>
                  <a:pt x="104" y="194"/>
                  <a:pt x="105" y="191"/>
                  <a:pt x="106" y="189"/>
                </a:cubicBezTo>
                <a:cubicBezTo>
                  <a:pt x="106" y="189"/>
                  <a:pt x="105" y="189"/>
                  <a:pt x="105" y="188"/>
                </a:cubicBezTo>
                <a:cubicBezTo>
                  <a:pt x="106" y="188"/>
                  <a:pt x="106" y="188"/>
                  <a:pt x="106" y="188"/>
                </a:cubicBezTo>
                <a:cubicBezTo>
                  <a:pt x="106" y="188"/>
                  <a:pt x="107" y="188"/>
                  <a:pt x="106" y="188"/>
                </a:cubicBezTo>
                <a:cubicBezTo>
                  <a:pt x="106" y="188"/>
                  <a:pt x="106" y="188"/>
                  <a:pt x="105" y="188"/>
                </a:cubicBezTo>
                <a:cubicBezTo>
                  <a:pt x="105" y="187"/>
                  <a:pt x="106" y="186"/>
                  <a:pt x="105" y="186"/>
                </a:cubicBezTo>
                <a:cubicBezTo>
                  <a:pt x="106" y="186"/>
                  <a:pt x="106" y="186"/>
                  <a:pt x="106" y="186"/>
                </a:cubicBezTo>
                <a:cubicBezTo>
                  <a:pt x="106" y="187"/>
                  <a:pt x="106" y="187"/>
                  <a:pt x="106" y="187"/>
                </a:cubicBezTo>
                <a:cubicBezTo>
                  <a:pt x="106" y="187"/>
                  <a:pt x="106" y="187"/>
                  <a:pt x="107" y="187"/>
                </a:cubicBezTo>
                <a:cubicBezTo>
                  <a:pt x="107" y="186"/>
                  <a:pt x="108" y="185"/>
                  <a:pt x="108" y="184"/>
                </a:cubicBezTo>
                <a:cubicBezTo>
                  <a:pt x="107" y="184"/>
                  <a:pt x="108" y="185"/>
                  <a:pt x="107" y="185"/>
                </a:cubicBezTo>
                <a:cubicBezTo>
                  <a:pt x="107" y="185"/>
                  <a:pt x="106" y="186"/>
                  <a:pt x="106" y="185"/>
                </a:cubicBezTo>
                <a:cubicBezTo>
                  <a:pt x="106" y="185"/>
                  <a:pt x="107" y="184"/>
                  <a:pt x="107" y="184"/>
                </a:cubicBezTo>
                <a:cubicBezTo>
                  <a:pt x="108" y="183"/>
                  <a:pt x="108" y="182"/>
                  <a:pt x="108" y="181"/>
                </a:cubicBezTo>
                <a:cubicBezTo>
                  <a:pt x="108" y="181"/>
                  <a:pt x="108" y="181"/>
                  <a:pt x="108" y="181"/>
                </a:cubicBezTo>
                <a:cubicBezTo>
                  <a:pt x="108" y="181"/>
                  <a:pt x="108" y="180"/>
                  <a:pt x="108" y="180"/>
                </a:cubicBezTo>
                <a:cubicBezTo>
                  <a:pt x="108" y="180"/>
                  <a:pt x="108" y="180"/>
                  <a:pt x="108" y="180"/>
                </a:cubicBezTo>
                <a:cubicBezTo>
                  <a:pt x="108" y="179"/>
                  <a:pt x="109" y="179"/>
                  <a:pt x="109" y="179"/>
                </a:cubicBezTo>
                <a:cubicBezTo>
                  <a:pt x="109" y="178"/>
                  <a:pt x="109" y="178"/>
                  <a:pt x="108" y="178"/>
                </a:cubicBezTo>
                <a:cubicBezTo>
                  <a:pt x="109" y="178"/>
                  <a:pt x="109" y="177"/>
                  <a:pt x="109" y="177"/>
                </a:cubicBezTo>
                <a:cubicBezTo>
                  <a:pt x="109" y="177"/>
                  <a:pt x="109" y="177"/>
                  <a:pt x="110" y="177"/>
                </a:cubicBezTo>
                <a:cubicBezTo>
                  <a:pt x="110" y="177"/>
                  <a:pt x="109" y="177"/>
                  <a:pt x="110" y="177"/>
                </a:cubicBezTo>
                <a:cubicBezTo>
                  <a:pt x="109" y="176"/>
                  <a:pt x="110" y="176"/>
                  <a:pt x="110" y="176"/>
                </a:cubicBezTo>
                <a:cubicBezTo>
                  <a:pt x="110" y="176"/>
                  <a:pt x="110" y="177"/>
                  <a:pt x="110" y="177"/>
                </a:cubicBezTo>
                <a:cubicBezTo>
                  <a:pt x="111" y="177"/>
                  <a:pt x="111" y="177"/>
                  <a:pt x="111" y="177"/>
                </a:cubicBezTo>
                <a:cubicBezTo>
                  <a:pt x="111" y="177"/>
                  <a:pt x="110" y="177"/>
                  <a:pt x="111" y="178"/>
                </a:cubicBezTo>
                <a:cubicBezTo>
                  <a:pt x="111" y="178"/>
                  <a:pt x="111" y="176"/>
                  <a:pt x="112" y="175"/>
                </a:cubicBezTo>
                <a:cubicBezTo>
                  <a:pt x="111" y="175"/>
                  <a:pt x="112" y="174"/>
                  <a:pt x="112" y="174"/>
                </a:cubicBezTo>
                <a:cubicBezTo>
                  <a:pt x="112" y="173"/>
                  <a:pt x="111" y="174"/>
                  <a:pt x="110" y="174"/>
                </a:cubicBezTo>
                <a:cubicBezTo>
                  <a:pt x="110" y="173"/>
                  <a:pt x="111" y="173"/>
                  <a:pt x="111" y="173"/>
                </a:cubicBezTo>
                <a:cubicBezTo>
                  <a:pt x="111" y="173"/>
                  <a:pt x="110" y="173"/>
                  <a:pt x="111" y="173"/>
                </a:cubicBezTo>
                <a:cubicBezTo>
                  <a:pt x="111" y="173"/>
                  <a:pt x="112" y="173"/>
                  <a:pt x="112" y="173"/>
                </a:cubicBezTo>
                <a:cubicBezTo>
                  <a:pt x="112" y="172"/>
                  <a:pt x="113" y="172"/>
                  <a:pt x="113" y="171"/>
                </a:cubicBezTo>
                <a:cubicBezTo>
                  <a:pt x="113" y="170"/>
                  <a:pt x="114" y="171"/>
                  <a:pt x="114" y="170"/>
                </a:cubicBezTo>
                <a:cubicBezTo>
                  <a:pt x="113" y="170"/>
                  <a:pt x="113" y="170"/>
                  <a:pt x="113" y="171"/>
                </a:cubicBezTo>
                <a:cubicBezTo>
                  <a:pt x="113" y="170"/>
                  <a:pt x="113" y="170"/>
                  <a:pt x="113" y="170"/>
                </a:cubicBezTo>
                <a:cubicBezTo>
                  <a:pt x="113" y="169"/>
                  <a:pt x="114" y="169"/>
                  <a:pt x="114" y="169"/>
                </a:cubicBezTo>
                <a:cubicBezTo>
                  <a:pt x="114" y="168"/>
                  <a:pt x="115" y="168"/>
                  <a:pt x="115" y="169"/>
                </a:cubicBezTo>
                <a:cubicBezTo>
                  <a:pt x="116" y="169"/>
                  <a:pt x="116" y="167"/>
                  <a:pt x="117" y="166"/>
                </a:cubicBezTo>
                <a:cubicBezTo>
                  <a:pt x="116" y="166"/>
                  <a:pt x="116" y="166"/>
                  <a:pt x="116" y="166"/>
                </a:cubicBezTo>
                <a:cubicBezTo>
                  <a:pt x="116" y="166"/>
                  <a:pt x="116" y="165"/>
                  <a:pt x="116" y="165"/>
                </a:cubicBezTo>
                <a:cubicBezTo>
                  <a:pt x="117" y="165"/>
                  <a:pt x="116" y="165"/>
                  <a:pt x="117" y="165"/>
                </a:cubicBezTo>
                <a:cubicBezTo>
                  <a:pt x="117" y="165"/>
                  <a:pt x="116" y="165"/>
                  <a:pt x="116" y="164"/>
                </a:cubicBezTo>
                <a:cubicBezTo>
                  <a:pt x="116" y="163"/>
                  <a:pt x="119" y="164"/>
                  <a:pt x="119" y="162"/>
                </a:cubicBezTo>
                <a:cubicBezTo>
                  <a:pt x="118" y="162"/>
                  <a:pt x="118" y="162"/>
                  <a:pt x="118" y="161"/>
                </a:cubicBezTo>
                <a:cubicBezTo>
                  <a:pt x="118" y="161"/>
                  <a:pt x="118" y="161"/>
                  <a:pt x="118" y="160"/>
                </a:cubicBezTo>
                <a:cubicBezTo>
                  <a:pt x="118" y="160"/>
                  <a:pt x="117" y="161"/>
                  <a:pt x="117" y="160"/>
                </a:cubicBezTo>
                <a:cubicBezTo>
                  <a:pt x="118" y="160"/>
                  <a:pt x="118" y="160"/>
                  <a:pt x="118" y="160"/>
                </a:cubicBezTo>
                <a:cubicBezTo>
                  <a:pt x="118" y="160"/>
                  <a:pt x="118" y="160"/>
                  <a:pt x="118" y="159"/>
                </a:cubicBezTo>
                <a:cubicBezTo>
                  <a:pt x="118" y="159"/>
                  <a:pt x="118" y="159"/>
                  <a:pt x="118" y="159"/>
                </a:cubicBezTo>
                <a:cubicBezTo>
                  <a:pt x="118" y="158"/>
                  <a:pt x="119" y="158"/>
                  <a:pt x="119" y="157"/>
                </a:cubicBezTo>
                <a:cubicBezTo>
                  <a:pt x="120" y="157"/>
                  <a:pt x="120" y="157"/>
                  <a:pt x="121" y="157"/>
                </a:cubicBezTo>
                <a:cubicBezTo>
                  <a:pt x="120" y="157"/>
                  <a:pt x="121" y="157"/>
                  <a:pt x="121" y="158"/>
                </a:cubicBezTo>
                <a:cubicBezTo>
                  <a:pt x="121" y="157"/>
                  <a:pt x="122" y="157"/>
                  <a:pt x="122" y="156"/>
                </a:cubicBezTo>
                <a:cubicBezTo>
                  <a:pt x="122" y="156"/>
                  <a:pt x="122" y="155"/>
                  <a:pt x="122" y="155"/>
                </a:cubicBezTo>
                <a:cubicBezTo>
                  <a:pt x="122" y="155"/>
                  <a:pt x="122" y="155"/>
                  <a:pt x="122" y="154"/>
                </a:cubicBezTo>
                <a:cubicBezTo>
                  <a:pt x="122" y="154"/>
                  <a:pt x="122" y="155"/>
                  <a:pt x="121" y="155"/>
                </a:cubicBezTo>
                <a:cubicBezTo>
                  <a:pt x="121" y="154"/>
                  <a:pt x="121" y="155"/>
                  <a:pt x="121" y="154"/>
                </a:cubicBezTo>
                <a:cubicBezTo>
                  <a:pt x="121" y="154"/>
                  <a:pt x="121" y="153"/>
                  <a:pt x="121" y="153"/>
                </a:cubicBezTo>
                <a:cubicBezTo>
                  <a:pt x="122" y="153"/>
                  <a:pt x="122" y="153"/>
                  <a:pt x="123" y="153"/>
                </a:cubicBezTo>
                <a:cubicBezTo>
                  <a:pt x="122" y="153"/>
                  <a:pt x="122" y="153"/>
                  <a:pt x="121" y="153"/>
                </a:cubicBezTo>
                <a:cubicBezTo>
                  <a:pt x="121" y="152"/>
                  <a:pt x="121" y="152"/>
                  <a:pt x="121" y="152"/>
                </a:cubicBezTo>
                <a:cubicBezTo>
                  <a:pt x="120" y="152"/>
                  <a:pt x="120" y="152"/>
                  <a:pt x="120" y="152"/>
                </a:cubicBezTo>
                <a:cubicBezTo>
                  <a:pt x="120" y="152"/>
                  <a:pt x="120" y="152"/>
                  <a:pt x="120" y="152"/>
                </a:cubicBezTo>
                <a:cubicBezTo>
                  <a:pt x="120" y="153"/>
                  <a:pt x="120" y="153"/>
                  <a:pt x="119" y="153"/>
                </a:cubicBezTo>
                <a:cubicBezTo>
                  <a:pt x="119" y="154"/>
                  <a:pt x="119" y="154"/>
                  <a:pt x="120" y="154"/>
                </a:cubicBezTo>
                <a:cubicBezTo>
                  <a:pt x="120" y="154"/>
                  <a:pt x="120" y="154"/>
                  <a:pt x="120" y="154"/>
                </a:cubicBezTo>
                <a:cubicBezTo>
                  <a:pt x="120" y="154"/>
                  <a:pt x="120" y="154"/>
                  <a:pt x="120" y="155"/>
                </a:cubicBezTo>
                <a:cubicBezTo>
                  <a:pt x="120" y="155"/>
                  <a:pt x="119" y="155"/>
                  <a:pt x="119" y="155"/>
                </a:cubicBezTo>
                <a:cubicBezTo>
                  <a:pt x="119" y="156"/>
                  <a:pt x="119" y="156"/>
                  <a:pt x="118" y="155"/>
                </a:cubicBezTo>
                <a:cubicBezTo>
                  <a:pt x="118" y="156"/>
                  <a:pt x="118" y="157"/>
                  <a:pt x="118" y="157"/>
                </a:cubicBezTo>
                <a:cubicBezTo>
                  <a:pt x="118" y="158"/>
                  <a:pt x="118" y="158"/>
                  <a:pt x="117" y="158"/>
                </a:cubicBezTo>
                <a:cubicBezTo>
                  <a:pt x="117" y="158"/>
                  <a:pt x="118" y="159"/>
                  <a:pt x="117" y="159"/>
                </a:cubicBezTo>
                <a:cubicBezTo>
                  <a:pt x="117" y="159"/>
                  <a:pt x="116" y="159"/>
                  <a:pt x="116" y="160"/>
                </a:cubicBezTo>
                <a:cubicBezTo>
                  <a:pt x="116" y="160"/>
                  <a:pt x="116" y="160"/>
                  <a:pt x="116" y="160"/>
                </a:cubicBezTo>
                <a:cubicBezTo>
                  <a:pt x="116" y="159"/>
                  <a:pt x="117" y="160"/>
                  <a:pt x="116" y="160"/>
                </a:cubicBezTo>
                <a:cubicBezTo>
                  <a:pt x="117" y="160"/>
                  <a:pt x="116" y="161"/>
                  <a:pt x="116" y="160"/>
                </a:cubicBezTo>
                <a:cubicBezTo>
                  <a:pt x="115" y="161"/>
                  <a:pt x="116" y="162"/>
                  <a:pt x="116" y="162"/>
                </a:cubicBezTo>
                <a:cubicBezTo>
                  <a:pt x="115" y="162"/>
                  <a:pt x="115" y="162"/>
                  <a:pt x="115" y="163"/>
                </a:cubicBezTo>
                <a:cubicBezTo>
                  <a:pt x="115" y="163"/>
                  <a:pt x="114" y="164"/>
                  <a:pt x="114" y="164"/>
                </a:cubicBezTo>
                <a:cubicBezTo>
                  <a:pt x="114" y="165"/>
                  <a:pt x="114" y="166"/>
                  <a:pt x="114" y="166"/>
                </a:cubicBezTo>
                <a:cubicBezTo>
                  <a:pt x="113" y="166"/>
                  <a:pt x="113" y="166"/>
                  <a:pt x="113" y="166"/>
                </a:cubicBezTo>
                <a:cubicBezTo>
                  <a:pt x="113" y="166"/>
                  <a:pt x="114" y="166"/>
                  <a:pt x="113" y="167"/>
                </a:cubicBezTo>
                <a:cubicBezTo>
                  <a:pt x="113" y="167"/>
                  <a:pt x="113" y="167"/>
                  <a:pt x="112" y="168"/>
                </a:cubicBezTo>
                <a:cubicBezTo>
                  <a:pt x="112" y="168"/>
                  <a:pt x="112" y="169"/>
                  <a:pt x="112" y="170"/>
                </a:cubicBezTo>
                <a:cubicBezTo>
                  <a:pt x="112" y="170"/>
                  <a:pt x="111" y="170"/>
                  <a:pt x="111" y="170"/>
                </a:cubicBezTo>
                <a:cubicBezTo>
                  <a:pt x="111" y="171"/>
                  <a:pt x="112" y="171"/>
                  <a:pt x="112" y="171"/>
                </a:cubicBezTo>
                <a:cubicBezTo>
                  <a:pt x="112" y="171"/>
                  <a:pt x="111" y="171"/>
                  <a:pt x="111" y="172"/>
                </a:cubicBezTo>
                <a:cubicBezTo>
                  <a:pt x="111" y="172"/>
                  <a:pt x="110" y="172"/>
                  <a:pt x="110" y="173"/>
                </a:cubicBezTo>
                <a:cubicBezTo>
                  <a:pt x="110" y="173"/>
                  <a:pt x="110" y="172"/>
                  <a:pt x="110" y="173"/>
                </a:cubicBezTo>
                <a:cubicBezTo>
                  <a:pt x="110" y="173"/>
                  <a:pt x="110" y="173"/>
                  <a:pt x="110" y="174"/>
                </a:cubicBezTo>
                <a:cubicBezTo>
                  <a:pt x="110" y="174"/>
                  <a:pt x="109" y="174"/>
                  <a:pt x="109" y="174"/>
                </a:cubicBezTo>
                <a:cubicBezTo>
                  <a:pt x="109" y="175"/>
                  <a:pt x="109" y="175"/>
                  <a:pt x="109" y="175"/>
                </a:cubicBezTo>
                <a:cubicBezTo>
                  <a:pt x="108" y="176"/>
                  <a:pt x="108" y="177"/>
                  <a:pt x="108" y="178"/>
                </a:cubicBezTo>
                <a:cubicBezTo>
                  <a:pt x="108" y="178"/>
                  <a:pt x="107" y="178"/>
                  <a:pt x="107" y="178"/>
                </a:cubicBezTo>
                <a:cubicBezTo>
                  <a:pt x="107" y="179"/>
                  <a:pt x="107" y="179"/>
                  <a:pt x="107" y="180"/>
                </a:cubicBezTo>
                <a:cubicBezTo>
                  <a:pt x="106" y="180"/>
                  <a:pt x="106" y="180"/>
                  <a:pt x="106" y="181"/>
                </a:cubicBezTo>
                <a:cubicBezTo>
                  <a:pt x="106" y="181"/>
                  <a:pt x="106" y="181"/>
                  <a:pt x="106" y="181"/>
                </a:cubicBezTo>
                <a:cubicBezTo>
                  <a:pt x="106" y="181"/>
                  <a:pt x="106" y="182"/>
                  <a:pt x="106" y="182"/>
                </a:cubicBezTo>
                <a:cubicBezTo>
                  <a:pt x="106" y="182"/>
                  <a:pt x="106" y="182"/>
                  <a:pt x="106" y="182"/>
                </a:cubicBezTo>
                <a:cubicBezTo>
                  <a:pt x="104" y="184"/>
                  <a:pt x="104" y="186"/>
                  <a:pt x="103" y="188"/>
                </a:cubicBezTo>
                <a:cubicBezTo>
                  <a:pt x="103" y="189"/>
                  <a:pt x="103" y="189"/>
                  <a:pt x="103" y="189"/>
                </a:cubicBezTo>
                <a:cubicBezTo>
                  <a:pt x="102" y="189"/>
                  <a:pt x="102" y="189"/>
                  <a:pt x="102" y="189"/>
                </a:cubicBezTo>
                <a:cubicBezTo>
                  <a:pt x="102" y="191"/>
                  <a:pt x="100" y="193"/>
                  <a:pt x="100" y="195"/>
                </a:cubicBezTo>
                <a:cubicBezTo>
                  <a:pt x="100" y="195"/>
                  <a:pt x="100" y="195"/>
                  <a:pt x="100" y="195"/>
                </a:cubicBezTo>
                <a:cubicBezTo>
                  <a:pt x="100" y="195"/>
                  <a:pt x="100" y="195"/>
                  <a:pt x="100" y="195"/>
                </a:cubicBezTo>
                <a:cubicBezTo>
                  <a:pt x="100" y="195"/>
                  <a:pt x="101" y="195"/>
                  <a:pt x="101" y="195"/>
                </a:cubicBezTo>
                <a:cubicBezTo>
                  <a:pt x="101" y="195"/>
                  <a:pt x="100" y="195"/>
                  <a:pt x="100" y="195"/>
                </a:cubicBezTo>
                <a:cubicBezTo>
                  <a:pt x="100" y="195"/>
                  <a:pt x="100" y="195"/>
                  <a:pt x="100" y="195"/>
                </a:cubicBezTo>
                <a:cubicBezTo>
                  <a:pt x="99" y="195"/>
                  <a:pt x="100" y="196"/>
                  <a:pt x="99" y="196"/>
                </a:cubicBezTo>
                <a:cubicBezTo>
                  <a:pt x="99" y="196"/>
                  <a:pt x="99" y="195"/>
                  <a:pt x="99" y="195"/>
                </a:cubicBezTo>
                <a:cubicBezTo>
                  <a:pt x="99" y="195"/>
                  <a:pt x="98" y="196"/>
                  <a:pt x="98" y="196"/>
                </a:cubicBezTo>
                <a:cubicBezTo>
                  <a:pt x="97" y="197"/>
                  <a:pt x="97" y="198"/>
                  <a:pt x="96" y="199"/>
                </a:cubicBezTo>
                <a:cubicBezTo>
                  <a:pt x="96" y="199"/>
                  <a:pt x="95" y="200"/>
                  <a:pt x="96" y="200"/>
                </a:cubicBezTo>
                <a:cubicBezTo>
                  <a:pt x="96" y="200"/>
                  <a:pt x="96" y="200"/>
                  <a:pt x="96" y="200"/>
                </a:cubicBezTo>
                <a:cubicBezTo>
                  <a:pt x="96" y="200"/>
                  <a:pt x="96" y="200"/>
                  <a:pt x="96" y="201"/>
                </a:cubicBezTo>
                <a:cubicBezTo>
                  <a:pt x="96" y="201"/>
                  <a:pt x="95" y="201"/>
                  <a:pt x="95" y="201"/>
                </a:cubicBezTo>
                <a:cubicBezTo>
                  <a:pt x="95" y="201"/>
                  <a:pt x="95" y="201"/>
                  <a:pt x="95" y="200"/>
                </a:cubicBezTo>
                <a:cubicBezTo>
                  <a:pt x="96" y="198"/>
                  <a:pt x="97" y="197"/>
                  <a:pt x="97" y="195"/>
                </a:cubicBezTo>
                <a:cubicBezTo>
                  <a:pt x="97" y="194"/>
                  <a:pt x="97" y="196"/>
                  <a:pt x="96" y="196"/>
                </a:cubicBezTo>
                <a:cubicBezTo>
                  <a:pt x="96" y="196"/>
                  <a:pt x="96" y="196"/>
                  <a:pt x="96" y="196"/>
                </a:cubicBezTo>
                <a:cubicBezTo>
                  <a:pt x="96" y="197"/>
                  <a:pt x="95" y="197"/>
                  <a:pt x="95" y="197"/>
                </a:cubicBezTo>
                <a:cubicBezTo>
                  <a:pt x="95" y="198"/>
                  <a:pt x="95" y="199"/>
                  <a:pt x="94" y="199"/>
                </a:cubicBezTo>
                <a:cubicBezTo>
                  <a:pt x="94" y="200"/>
                  <a:pt x="94" y="201"/>
                  <a:pt x="93" y="201"/>
                </a:cubicBezTo>
                <a:cubicBezTo>
                  <a:pt x="93" y="201"/>
                  <a:pt x="93" y="201"/>
                  <a:pt x="93" y="202"/>
                </a:cubicBezTo>
                <a:cubicBezTo>
                  <a:pt x="93" y="202"/>
                  <a:pt x="93" y="202"/>
                  <a:pt x="93" y="202"/>
                </a:cubicBezTo>
                <a:cubicBezTo>
                  <a:pt x="93" y="203"/>
                  <a:pt x="92" y="203"/>
                  <a:pt x="93" y="204"/>
                </a:cubicBezTo>
                <a:cubicBezTo>
                  <a:pt x="93" y="204"/>
                  <a:pt x="93" y="204"/>
                  <a:pt x="93" y="204"/>
                </a:cubicBezTo>
                <a:cubicBezTo>
                  <a:pt x="93" y="203"/>
                  <a:pt x="93" y="203"/>
                  <a:pt x="93" y="203"/>
                </a:cubicBezTo>
                <a:cubicBezTo>
                  <a:pt x="94" y="203"/>
                  <a:pt x="94" y="201"/>
                  <a:pt x="95" y="201"/>
                </a:cubicBezTo>
                <a:cubicBezTo>
                  <a:pt x="95" y="202"/>
                  <a:pt x="94" y="202"/>
                  <a:pt x="95" y="204"/>
                </a:cubicBezTo>
                <a:cubicBezTo>
                  <a:pt x="95" y="204"/>
                  <a:pt x="94" y="204"/>
                  <a:pt x="94" y="204"/>
                </a:cubicBezTo>
                <a:cubicBezTo>
                  <a:pt x="94" y="205"/>
                  <a:pt x="94" y="205"/>
                  <a:pt x="93" y="206"/>
                </a:cubicBezTo>
                <a:cubicBezTo>
                  <a:pt x="93" y="206"/>
                  <a:pt x="93" y="206"/>
                  <a:pt x="93" y="206"/>
                </a:cubicBezTo>
                <a:cubicBezTo>
                  <a:pt x="93" y="206"/>
                  <a:pt x="93" y="206"/>
                  <a:pt x="93" y="206"/>
                </a:cubicBezTo>
                <a:cubicBezTo>
                  <a:pt x="93" y="205"/>
                  <a:pt x="93" y="205"/>
                  <a:pt x="93" y="204"/>
                </a:cubicBezTo>
                <a:cubicBezTo>
                  <a:pt x="92" y="204"/>
                  <a:pt x="92" y="205"/>
                  <a:pt x="91" y="206"/>
                </a:cubicBezTo>
                <a:cubicBezTo>
                  <a:pt x="91" y="205"/>
                  <a:pt x="91" y="206"/>
                  <a:pt x="92" y="206"/>
                </a:cubicBezTo>
                <a:cubicBezTo>
                  <a:pt x="92" y="206"/>
                  <a:pt x="92" y="205"/>
                  <a:pt x="92" y="205"/>
                </a:cubicBezTo>
                <a:cubicBezTo>
                  <a:pt x="92" y="206"/>
                  <a:pt x="91" y="207"/>
                  <a:pt x="90" y="207"/>
                </a:cubicBezTo>
                <a:cubicBezTo>
                  <a:pt x="91" y="208"/>
                  <a:pt x="90" y="207"/>
                  <a:pt x="90" y="208"/>
                </a:cubicBezTo>
                <a:cubicBezTo>
                  <a:pt x="90" y="208"/>
                  <a:pt x="90" y="208"/>
                  <a:pt x="90" y="208"/>
                </a:cubicBezTo>
                <a:cubicBezTo>
                  <a:pt x="90" y="210"/>
                  <a:pt x="89" y="210"/>
                  <a:pt x="88" y="211"/>
                </a:cubicBezTo>
                <a:cubicBezTo>
                  <a:pt x="88" y="211"/>
                  <a:pt x="89" y="210"/>
                  <a:pt x="89" y="211"/>
                </a:cubicBezTo>
                <a:cubicBezTo>
                  <a:pt x="89" y="212"/>
                  <a:pt x="88" y="212"/>
                  <a:pt x="88" y="214"/>
                </a:cubicBezTo>
                <a:cubicBezTo>
                  <a:pt x="88" y="214"/>
                  <a:pt x="88" y="214"/>
                  <a:pt x="87" y="214"/>
                </a:cubicBezTo>
                <a:cubicBezTo>
                  <a:pt x="88" y="215"/>
                  <a:pt x="87" y="216"/>
                  <a:pt x="86" y="217"/>
                </a:cubicBezTo>
                <a:cubicBezTo>
                  <a:pt x="86" y="217"/>
                  <a:pt x="87" y="217"/>
                  <a:pt x="87" y="217"/>
                </a:cubicBezTo>
                <a:cubicBezTo>
                  <a:pt x="87" y="217"/>
                  <a:pt x="87" y="217"/>
                  <a:pt x="88" y="217"/>
                </a:cubicBezTo>
                <a:cubicBezTo>
                  <a:pt x="88" y="217"/>
                  <a:pt x="88" y="217"/>
                  <a:pt x="87" y="217"/>
                </a:cubicBezTo>
                <a:cubicBezTo>
                  <a:pt x="87" y="217"/>
                  <a:pt x="87" y="217"/>
                  <a:pt x="87" y="217"/>
                </a:cubicBezTo>
                <a:cubicBezTo>
                  <a:pt x="86" y="219"/>
                  <a:pt x="85" y="221"/>
                  <a:pt x="84" y="223"/>
                </a:cubicBezTo>
                <a:cubicBezTo>
                  <a:pt x="84" y="223"/>
                  <a:pt x="84" y="224"/>
                  <a:pt x="83" y="224"/>
                </a:cubicBezTo>
                <a:cubicBezTo>
                  <a:pt x="84" y="225"/>
                  <a:pt x="84" y="225"/>
                  <a:pt x="84" y="226"/>
                </a:cubicBezTo>
                <a:cubicBezTo>
                  <a:pt x="84" y="226"/>
                  <a:pt x="83" y="226"/>
                  <a:pt x="83" y="226"/>
                </a:cubicBezTo>
                <a:cubicBezTo>
                  <a:pt x="83" y="226"/>
                  <a:pt x="84" y="226"/>
                  <a:pt x="84" y="227"/>
                </a:cubicBezTo>
                <a:cubicBezTo>
                  <a:pt x="84" y="227"/>
                  <a:pt x="83" y="227"/>
                  <a:pt x="83" y="227"/>
                </a:cubicBezTo>
                <a:cubicBezTo>
                  <a:pt x="83" y="228"/>
                  <a:pt x="82" y="228"/>
                  <a:pt x="82" y="229"/>
                </a:cubicBezTo>
                <a:cubicBezTo>
                  <a:pt x="83" y="229"/>
                  <a:pt x="83" y="228"/>
                  <a:pt x="83" y="228"/>
                </a:cubicBezTo>
                <a:cubicBezTo>
                  <a:pt x="83" y="229"/>
                  <a:pt x="83" y="230"/>
                  <a:pt x="82" y="230"/>
                </a:cubicBezTo>
                <a:cubicBezTo>
                  <a:pt x="82" y="230"/>
                  <a:pt x="82" y="230"/>
                  <a:pt x="82" y="230"/>
                </a:cubicBezTo>
                <a:cubicBezTo>
                  <a:pt x="82" y="231"/>
                  <a:pt x="82" y="231"/>
                  <a:pt x="82" y="232"/>
                </a:cubicBezTo>
                <a:cubicBezTo>
                  <a:pt x="82" y="231"/>
                  <a:pt x="82" y="231"/>
                  <a:pt x="82" y="231"/>
                </a:cubicBezTo>
                <a:cubicBezTo>
                  <a:pt x="82" y="232"/>
                  <a:pt x="81" y="233"/>
                  <a:pt x="82" y="234"/>
                </a:cubicBezTo>
                <a:cubicBezTo>
                  <a:pt x="81" y="235"/>
                  <a:pt x="81" y="237"/>
                  <a:pt x="82" y="237"/>
                </a:cubicBezTo>
                <a:cubicBezTo>
                  <a:pt x="82" y="238"/>
                  <a:pt x="82" y="237"/>
                  <a:pt x="83" y="237"/>
                </a:cubicBezTo>
                <a:cubicBezTo>
                  <a:pt x="82" y="239"/>
                  <a:pt x="83" y="240"/>
                  <a:pt x="83" y="241"/>
                </a:cubicBezTo>
                <a:cubicBezTo>
                  <a:pt x="84" y="242"/>
                  <a:pt x="84" y="242"/>
                  <a:pt x="85" y="243"/>
                </a:cubicBezTo>
                <a:cubicBezTo>
                  <a:pt x="86" y="242"/>
                  <a:pt x="85" y="242"/>
                  <a:pt x="86" y="242"/>
                </a:cubicBezTo>
                <a:cubicBezTo>
                  <a:pt x="86" y="242"/>
                  <a:pt x="86" y="243"/>
                  <a:pt x="86" y="243"/>
                </a:cubicBezTo>
                <a:cubicBezTo>
                  <a:pt x="86" y="243"/>
                  <a:pt x="87" y="243"/>
                  <a:pt x="87" y="243"/>
                </a:cubicBezTo>
                <a:cubicBezTo>
                  <a:pt x="87" y="242"/>
                  <a:pt x="87" y="242"/>
                  <a:pt x="87" y="242"/>
                </a:cubicBezTo>
                <a:cubicBezTo>
                  <a:pt x="87" y="243"/>
                  <a:pt x="88" y="243"/>
                  <a:pt x="89" y="244"/>
                </a:cubicBezTo>
                <a:cubicBezTo>
                  <a:pt x="89" y="245"/>
                  <a:pt x="88" y="246"/>
                  <a:pt x="88" y="247"/>
                </a:cubicBezTo>
                <a:cubicBezTo>
                  <a:pt x="88" y="247"/>
                  <a:pt x="89" y="247"/>
                  <a:pt x="89" y="247"/>
                </a:cubicBezTo>
                <a:cubicBezTo>
                  <a:pt x="89" y="248"/>
                  <a:pt x="88" y="247"/>
                  <a:pt x="87" y="248"/>
                </a:cubicBezTo>
                <a:cubicBezTo>
                  <a:pt x="87" y="248"/>
                  <a:pt x="87" y="249"/>
                  <a:pt x="87" y="250"/>
                </a:cubicBezTo>
                <a:cubicBezTo>
                  <a:pt x="87" y="250"/>
                  <a:pt x="87" y="250"/>
                  <a:pt x="86" y="250"/>
                </a:cubicBezTo>
                <a:cubicBezTo>
                  <a:pt x="85" y="253"/>
                  <a:pt x="83" y="255"/>
                  <a:pt x="82" y="258"/>
                </a:cubicBezTo>
                <a:cubicBezTo>
                  <a:pt x="83" y="259"/>
                  <a:pt x="83" y="258"/>
                  <a:pt x="83" y="258"/>
                </a:cubicBezTo>
                <a:cubicBezTo>
                  <a:pt x="83" y="258"/>
                  <a:pt x="83" y="258"/>
                  <a:pt x="83" y="259"/>
                </a:cubicBezTo>
                <a:cubicBezTo>
                  <a:pt x="83" y="259"/>
                  <a:pt x="82" y="259"/>
                  <a:pt x="82" y="259"/>
                </a:cubicBezTo>
                <a:cubicBezTo>
                  <a:pt x="82" y="259"/>
                  <a:pt x="82" y="259"/>
                  <a:pt x="82" y="260"/>
                </a:cubicBezTo>
                <a:cubicBezTo>
                  <a:pt x="82" y="260"/>
                  <a:pt x="82" y="260"/>
                  <a:pt x="82" y="261"/>
                </a:cubicBezTo>
                <a:cubicBezTo>
                  <a:pt x="81" y="261"/>
                  <a:pt x="80" y="263"/>
                  <a:pt x="80" y="264"/>
                </a:cubicBezTo>
                <a:cubicBezTo>
                  <a:pt x="80" y="265"/>
                  <a:pt x="80" y="265"/>
                  <a:pt x="80" y="265"/>
                </a:cubicBezTo>
                <a:cubicBezTo>
                  <a:pt x="80" y="265"/>
                  <a:pt x="79" y="265"/>
                  <a:pt x="79" y="265"/>
                </a:cubicBezTo>
                <a:cubicBezTo>
                  <a:pt x="79" y="266"/>
                  <a:pt x="78" y="267"/>
                  <a:pt x="79" y="267"/>
                </a:cubicBezTo>
                <a:cubicBezTo>
                  <a:pt x="79" y="267"/>
                  <a:pt x="79" y="267"/>
                  <a:pt x="79" y="266"/>
                </a:cubicBezTo>
                <a:cubicBezTo>
                  <a:pt x="79" y="267"/>
                  <a:pt x="79" y="267"/>
                  <a:pt x="79" y="267"/>
                </a:cubicBezTo>
                <a:cubicBezTo>
                  <a:pt x="79" y="267"/>
                  <a:pt x="79" y="268"/>
                  <a:pt x="79" y="268"/>
                </a:cubicBezTo>
                <a:cubicBezTo>
                  <a:pt x="79" y="268"/>
                  <a:pt x="78" y="268"/>
                  <a:pt x="79" y="269"/>
                </a:cubicBezTo>
                <a:cubicBezTo>
                  <a:pt x="79" y="269"/>
                  <a:pt x="79" y="268"/>
                  <a:pt x="80" y="268"/>
                </a:cubicBezTo>
                <a:cubicBezTo>
                  <a:pt x="80" y="268"/>
                  <a:pt x="80" y="268"/>
                  <a:pt x="80" y="267"/>
                </a:cubicBezTo>
                <a:cubicBezTo>
                  <a:pt x="80" y="267"/>
                  <a:pt x="80" y="267"/>
                  <a:pt x="80" y="267"/>
                </a:cubicBezTo>
                <a:cubicBezTo>
                  <a:pt x="80" y="266"/>
                  <a:pt x="81" y="265"/>
                  <a:pt x="82" y="264"/>
                </a:cubicBezTo>
                <a:cubicBezTo>
                  <a:pt x="82" y="264"/>
                  <a:pt x="82" y="265"/>
                  <a:pt x="82" y="265"/>
                </a:cubicBezTo>
                <a:cubicBezTo>
                  <a:pt x="81" y="265"/>
                  <a:pt x="82" y="265"/>
                  <a:pt x="81" y="265"/>
                </a:cubicBezTo>
                <a:cubicBezTo>
                  <a:pt x="81" y="265"/>
                  <a:pt x="81" y="266"/>
                  <a:pt x="82" y="266"/>
                </a:cubicBezTo>
                <a:cubicBezTo>
                  <a:pt x="82" y="265"/>
                  <a:pt x="83" y="264"/>
                  <a:pt x="82" y="264"/>
                </a:cubicBezTo>
                <a:cubicBezTo>
                  <a:pt x="82" y="264"/>
                  <a:pt x="82" y="263"/>
                  <a:pt x="83" y="264"/>
                </a:cubicBezTo>
                <a:cubicBezTo>
                  <a:pt x="83" y="262"/>
                  <a:pt x="83" y="260"/>
                  <a:pt x="84" y="259"/>
                </a:cubicBezTo>
                <a:cubicBezTo>
                  <a:pt x="85" y="259"/>
                  <a:pt x="84" y="260"/>
                  <a:pt x="85" y="260"/>
                </a:cubicBezTo>
                <a:cubicBezTo>
                  <a:pt x="85" y="259"/>
                  <a:pt x="85" y="259"/>
                  <a:pt x="85" y="258"/>
                </a:cubicBezTo>
                <a:cubicBezTo>
                  <a:pt x="85" y="258"/>
                  <a:pt x="84" y="259"/>
                  <a:pt x="84" y="259"/>
                </a:cubicBezTo>
                <a:cubicBezTo>
                  <a:pt x="84" y="258"/>
                  <a:pt x="84" y="258"/>
                  <a:pt x="84" y="258"/>
                </a:cubicBezTo>
                <a:cubicBezTo>
                  <a:pt x="84" y="258"/>
                  <a:pt x="84" y="257"/>
                  <a:pt x="85" y="257"/>
                </a:cubicBezTo>
                <a:cubicBezTo>
                  <a:pt x="85" y="257"/>
                  <a:pt x="85" y="257"/>
                  <a:pt x="85" y="257"/>
                </a:cubicBezTo>
                <a:cubicBezTo>
                  <a:pt x="85" y="257"/>
                  <a:pt x="86" y="256"/>
                  <a:pt x="86" y="255"/>
                </a:cubicBezTo>
                <a:cubicBezTo>
                  <a:pt x="86" y="255"/>
                  <a:pt x="86" y="256"/>
                  <a:pt x="86" y="256"/>
                </a:cubicBezTo>
                <a:cubicBezTo>
                  <a:pt x="87" y="254"/>
                  <a:pt x="88" y="253"/>
                  <a:pt x="89" y="251"/>
                </a:cubicBezTo>
                <a:cubicBezTo>
                  <a:pt x="89" y="251"/>
                  <a:pt x="88" y="251"/>
                  <a:pt x="88" y="251"/>
                </a:cubicBezTo>
                <a:cubicBezTo>
                  <a:pt x="88" y="251"/>
                  <a:pt x="89" y="250"/>
                  <a:pt x="89" y="251"/>
                </a:cubicBezTo>
                <a:cubicBezTo>
                  <a:pt x="89" y="250"/>
                  <a:pt x="89" y="250"/>
                  <a:pt x="89" y="250"/>
                </a:cubicBezTo>
                <a:cubicBezTo>
                  <a:pt x="88" y="250"/>
                  <a:pt x="88" y="250"/>
                  <a:pt x="88" y="250"/>
                </a:cubicBezTo>
                <a:cubicBezTo>
                  <a:pt x="88" y="251"/>
                  <a:pt x="88" y="251"/>
                  <a:pt x="88" y="252"/>
                </a:cubicBezTo>
                <a:cubicBezTo>
                  <a:pt x="88" y="252"/>
                  <a:pt x="88" y="252"/>
                  <a:pt x="87" y="251"/>
                </a:cubicBezTo>
                <a:cubicBezTo>
                  <a:pt x="88" y="252"/>
                  <a:pt x="87" y="252"/>
                  <a:pt x="87" y="252"/>
                </a:cubicBezTo>
                <a:cubicBezTo>
                  <a:pt x="87" y="251"/>
                  <a:pt x="89" y="250"/>
                  <a:pt x="88" y="249"/>
                </a:cubicBezTo>
                <a:cubicBezTo>
                  <a:pt x="88" y="248"/>
                  <a:pt x="90" y="248"/>
                  <a:pt x="90" y="246"/>
                </a:cubicBezTo>
                <a:cubicBezTo>
                  <a:pt x="89" y="246"/>
                  <a:pt x="89" y="247"/>
                  <a:pt x="89" y="247"/>
                </a:cubicBezTo>
                <a:cubicBezTo>
                  <a:pt x="88" y="246"/>
                  <a:pt x="89" y="246"/>
                  <a:pt x="90" y="245"/>
                </a:cubicBezTo>
                <a:cubicBezTo>
                  <a:pt x="90" y="245"/>
                  <a:pt x="90" y="245"/>
                  <a:pt x="90" y="245"/>
                </a:cubicBezTo>
                <a:cubicBezTo>
                  <a:pt x="90" y="246"/>
                  <a:pt x="90" y="246"/>
                  <a:pt x="90" y="246"/>
                </a:cubicBezTo>
                <a:cubicBezTo>
                  <a:pt x="90" y="247"/>
                  <a:pt x="89" y="247"/>
                  <a:pt x="89" y="248"/>
                </a:cubicBezTo>
                <a:cubicBezTo>
                  <a:pt x="90" y="248"/>
                  <a:pt x="90" y="248"/>
                  <a:pt x="90" y="248"/>
                </a:cubicBezTo>
                <a:cubicBezTo>
                  <a:pt x="90" y="248"/>
                  <a:pt x="90" y="248"/>
                  <a:pt x="90" y="248"/>
                </a:cubicBezTo>
                <a:cubicBezTo>
                  <a:pt x="91" y="248"/>
                  <a:pt x="91" y="247"/>
                  <a:pt x="91" y="247"/>
                </a:cubicBezTo>
                <a:cubicBezTo>
                  <a:pt x="92" y="248"/>
                  <a:pt x="94" y="248"/>
                  <a:pt x="94" y="250"/>
                </a:cubicBezTo>
                <a:cubicBezTo>
                  <a:pt x="94" y="251"/>
                  <a:pt x="93" y="251"/>
                  <a:pt x="93" y="252"/>
                </a:cubicBezTo>
                <a:cubicBezTo>
                  <a:pt x="93" y="252"/>
                  <a:pt x="93" y="252"/>
                  <a:pt x="93" y="252"/>
                </a:cubicBezTo>
                <a:cubicBezTo>
                  <a:pt x="92" y="255"/>
                  <a:pt x="90" y="257"/>
                  <a:pt x="89" y="260"/>
                </a:cubicBezTo>
                <a:cubicBezTo>
                  <a:pt x="88" y="260"/>
                  <a:pt x="88" y="262"/>
                  <a:pt x="88" y="263"/>
                </a:cubicBezTo>
                <a:cubicBezTo>
                  <a:pt x="87" y="263"/>
                  <a:pt x="87" y="265"/>
                  <a:pt x="86" y="266"/>
                </a:cubicBezTo>
                <a:cubicBezTo>
                  <a:pt x="86" y="267"/>
                  <a:pt x="86" y="267"/>
                  <a:pt x="86" y="267"/>
                </a:cubicBezTo>
                <a:cubicBezTo>
                  <a:pt x="86" y="267"/>
                  <a:pt x="86" y="267"/>
                  <a:pt x="86" y="267"/>
                </a:cubicBezTo>
                <a:cubicBezTo>
                  <a:pt x="85" y="269"/>
                  <a:pt x="84" y="271"/>
                  <a:pt x="83" y="273"/>
                </a:cubicBezTo>
                <a:cubicBezTo>
                  <a:pt x="83" y="273"/>
                  <a:pt x="83" y="273"/>
                  <a:pt x="83" y="273"/>
                </a:cubicBezTo>
                <a:cubicBezTo>
                  <a:pt x="83" y="274"/>
                  <a:pt x="81" y="275"/>
                  <a:pt x="82" y="276"/>
                </a:cubicBezTo>
                <a:cubicBezTo>
                  <a:pt x="83" y="275"/>
                  <a:pt x="83" y="275"/>
                  <a:pt x="83" y="275"/>
                </a:cubicBezTo>
                <a:cubicBezTo>
                  <a:pt x="83" y="275"/>
                  <a:pt x="83" y="275"/>
                  <a:pt x="83" y="275"/>
                </a:cubicBezTo>
                <a:cubicBezTo>
                  <a:pt x="83" y="273"/>
                  <a:pt x="85" y="274"/>
                  <a:pt x="85" y="272"/>
                </a:cubicBezTo>
                <a:cubicBezTo>
                  <a:pt x="85" y="271"/>
                  <a:pt x="85" y="271"/>
                  <a:pt x="86" y="271"/>
                </a:cubicBezTo>
                <a:cubicBezTo>
                  <a:pt x="86" y="269"/>
                  <a:pt x="87" y="269"/>
                  <a:pt x="87" y="267"/>
                </a:cubicBezTo>
                <a:cubicBezTo>
                  <a:pt x="88" y="266"/>
                  <a:pt x="89" y="264"/>
                  <a:pt x="89" y="263"/>
                </a:cubicBezTo>
                <a:cubicBezTo>
                  <a:pt x="90" y="262"/>
                  <a:pt x="91" y="261"/>
                  <a:pt x="90" y="260"/>
                </a:cubicBezTo>
                <a:cubicBezTo>
                  <a:pt x="92" y="258"/>
                  <a:pt x="93" y="254"/>
                  <a:pt x="95" y="252"/>
                </a:cubicBezTo>
                <a:cubicBezTo>
                  <a:pt x="95" y="253"/>
                  <a:pt x="97" y="253"/>
                  <a:pt x="96" y="255"/>
                </a:cubicBezTo>
                <a:cubicBezTo>
                  <a:pt x="97" y="255"/>
                  <a:pt x="97" y="254"/>
                  <a:pt x="97" y="254"/>
                </a:cubicBezTo>
                <a:cubicBezTo>
                  <a:pt x="97" y="255"/>
                  <a:pt x="98" y="255"/>
                  <a:pt x="98" y="255"/>
                </a:cubicBezTo>
                <a:cubicBezTo>
                  <a:pt x="98" y="256"/>
                  <a:pt x="98" y="255"/>
                  <a:pt x="98" y="255"/>
                </a:cubicBezTo>
                <a:cubicBezTo>
                  <a:pt x="98" y="256"/>
                  <a:pt x="97" y="257"/>
                  <a:pt x="98" y="258"/>
                </a:cubicBezTo>
                <a:cubicBezTo>
                  <a:pt x="98" y="258"/>
                  <a:pt x="99" y="256"/>
                  <a:pt x="99" y="256"/>
                </a:cubicBezTo>
                <a:cubicBezTo>
                  <a:pt x="99" y="256"/>
                  <a:pt x="100" y="256"/>
                  <a:pt x="99" y="257"/>
                </a:cubicBezTo>
                <a:cubicBezTo>
                  <a:pt x="99" y="256"/>
                  <a:pt x="99" y="256"/>
                  <a:pt x="99" y="256"/>
                </a:cubicBezTo>
                <a:cubicBezTo>
                  <a:pt x="99" y="256"/>
                  <a:pt x="99" y="257"/>
                  <a:pt x="99" y="257"/>
                </a:cubicBezTo>
                <a:cubicBezTo>
                  <a:pt x="99" y="257"/>
                  <a:pt x="99" y="257"/>
                  <a:pt x="99" y="257"/>
                </a:cubicBezTo>
                <a:cubicBezTo>
                  <a:pt x="99" y="258"/>
                  <a:pt x="99" y="258"/>
                  <a:pt x="99" y="258"/>
                </a:cubicBezTo>
                <a:cubicBezTo>
                  <a:pt x="99" y="259"/>
                  <a:pt x="98" y="259"/>
                  <a:pt x="98" y="260"/>
                </a:cubicBezTo>
                <a:cubicBezTo>
                  <a:pt x="98" y="260"/>
                  <a:pt x="98" y="260"/>
                  <a:pt x="98" y="260"/>
                </a:cubicBezTo>
                <a:cubicBezTo>
                  <a:pt x="98" y="261"/>
                  <a:pt x="98" y="261"/>
                  <a:pt x="97" y="261"/>
                </a:cubicBezTo>
                <a:cubicBezTo>
                  <a:pt x="97" y="262"/>
                  <a:pt x="97" y="262"/>
                  <a:pt x="96" y="262"/>
                </a:cubicBezTo>
                <a:cubicBezTo>
                  <a:pt x="96" y="262"/>
                  <a:pt x="97" y="262"/>
                  <a:pt x="97" y="261"/>
                </a:cubicBezTo>
                <a:cubicBezTo>
                  <a:pt x="96" y="261"/>
                  <a:pt x="95" y="261"/>
                  <a:pt x="95" y="262"/>
                </a:cubicBezTo>
                <a:cubicBezTo>
                  <a:pt x="95" y="262"/>
                  <a:pt x="95" y="263"/>
                  <a:pt x="95" y="264"/>
                </a:cubicBezTo>
                <a:cubicBezTo>
                  <a:pt x="95" y="264"/>
                  <a:pt x="95" y="263"/>
                  <a:pt x="95" y="264"/>
                </a:cubicBezTo>
                <a:cubicBezTo>
                  <a:pt x="95" y="264"/>
                  <a:pt x="95" y="264"/>
                  <a:pt x="95" y="264"/>
                </a:cubicBezTo>
                <a:cubicBezTo>
                  <a:pt x="96" y="264"/>
                  <a:pt x="95" y="263"/>
                  <a:pt x="96" y="263"/>
                </a:cubicBezTo>
                <a:cubicBezTo>
                  <a:pt x="96" y="264"/>
                  <a:pt x="95" y="264"/>
                  <a:pt x="95" y="265"/>
                </a:cubicBezTo>
                <a:cubicBezTo>
                  <a:pt x="95" y="266"/>
                  <a:pt x="95" y="266"/>
                  <a:pt x="94" y="267"/>
                </a:cubicBezTo>
                <a:cubicBezTo>
                  <a:pt x="94" y="267"/>
                  <a:pt x="94" y="267"/>
                  <a:pt x="94" y="266"/>
                </a:cubicBezTo>
                <a:cubicBezTo>
                  <a:pt x="94" y="266"/>
                  <a:pt x="94" y="265"/>
                  <a:pt x="95" y="265"/>
                </a:cubicBezTo>
                <a:cubicBezTo>
                  <a:pt x="94" y="265"/>
                  <a:pt x="94" y="265"/>
                  <a:pt x="93" y="265"/>
                </a:cubicBezTo>
                <a:cubicBezTo>
                  <a:pt x="93" y="265"/>
                  <a:pt x="94" y="266"/>
                  <a:pt x="93" y="266"/>
                </a:cubicBezTo>
                <a:cubicBezTo>
                  <a:pt x="93" y="266"/>
                  <a:pt x="93" y="266"/>
                  <a:pt x="93" y="266"/>
                </a:cubicBezTo>
                <a:cubicBezTo>
                  <a:pt x="93" y="267"/>
                  <a:pt x="93" y="268"/>
                  <a:pt x="92" y="268"/>
                </a:cubicBezTo>
                <a:cubicBezTo>
                  <a:pt x="92" y="268"/>
                  <a:pt x="92" y="268"/>
                  <a:pt x="92" y="268"/>
                </a:cubicBezTo>
                <a:cubicBezTo>
                  <a:pt x="92" y="268"/>
                  <a:pt x="92" y="269"/>
                  <a:pt x="92" y="269"/>
                </a:cubicBezTo>
                <a:cubicBezTo>
                  <a:pt x="92" y="269"/>
                  <a:pt x="92" y="270"/>
                  <a:pt x="91" y="270"/>
                </a:cubicBezTo>
                <a:cubicBezTo>
                  <a:pt x="91" y="272"/>
                  <a:pt x="90" y="273"/>
                  <a:pt x="89" y="274"/>
                </a:cubicBezTo>
                <a:cubicBezTo>
                  <a:pt x="89" y="274"/>
                  <a:pt x="89" y="274"/>
                  <a:pt x="89" y="275"/>
                </a:cubicBezTo>
                <a:cubicBezTo>
                  <a:pt x="89" y="275"/>
                  <a:pt x="90" y="275"/>
                  <a:pt x="90" y="275"/>
                </a:cubicBezTo>
                <a:cubicBezTo>
                  <a:pt x="90" y="276"/>
                  <a:pt x="88" y="276"/>
                  <a:pt x="88" y="277"/>
                </a:cubicBezTo>
                <a:cubicBezTo>
                  <a:pt x="87" y="278"/>
                  <a:pt x="87" y="279"/>
                  <a:pt x="87" y="280"/>
                </a:cubicBezTo>
                <a:cubicBezTo>
                  <a:pt x="87" y="280"/>
                  <a:pt x="87" y="280"/>
                  <a:pt x="88" y="280"/>
                </a:cubicBezTo>
                <a:cubicBezTo>
                  <a:pt x="88" y="280"/>
                  <a:pt x="87" y="281"/>
                  <a:pt x="87" y="282"/>
                </a:cubicBezTo>
                <a:cubicBezTo>
                  <a:pt x="87" y="282"/>
                  <a:pt x="87" y="282"/>
                  <a:pt x="87" y="282"/>
                </a:cubicBezTo>
                <a:cubicBezTo>
                  <a:pt x="87" y="282"/>
                  <a:pt x="87" y="282"/>
                  <a:pt x="87" y="282"/>
                </a:cubicBezTo>
                <a:cubicBezTo>
                  <a:pt x="86" y="281"/>
                  <a:pt x="86" y="282"/>
                  <a:pt x="85" y="282"/>
                </a:cubicBezTo>
                <a:cubicBezTo>
                  <a:pt x="85" y="283"/>
                  <a:pt x="85" y="283"/>
                  <a:pt x="85" y="283"/>
                </a:cubicBezTo>
                <a:cubicBezTo>
                  <a:pt x="86" y="283"/>
                  <a:pt x="86" y="283"/>
                  <a:pt x="86" y="283"/>
                </a:cubicBezTo>
                <a:cubicBezTo>
                  <a:pt x="86" y="283"/>
                  <a:pt x="86" y="283"/>
                  <a:pt x="86" y="283"/>
                </a:cubicBezTo>
                <a:cubicBezTo>
                  <a:pt x="86" y="284"/>
                  <a:pt x="86" y="284"/>
                  <a:pt x="85" y="285"/>
                </a:cubicBezTo>
                <a:cubicBezTo>
                  <a:pt x="86" y="285"/>
                  <a:pt x="86" y="285"/>
                  <a:pt x="86" y="285"/>
                </a:cubicBezTo>
                <a:cubicBezTo>
                  <a:pt x="86" y="286"/>
                  <a:pt x="85" y="286"/>
                  <a:pt x="85" y="287"/>
                </a:cubicBezTo>
                <a:cubicBezTo>
                  <a:pt x="85" y="287"/>
                  <a:pt x="85" y="287"/>
                  <a:pt x="85" y="287"/>
                </a:cubicBezTo>
                <a:cubicBezTo>
                  <a:pt x="85" y="287"/>
                  <a:pt x="85" y="287"/>
                  <a:pt x="84" y="287"/>
                </a:cubicBezTo>
                <a:cubicBezTo>
                  <a:pt x="84" y="287"/>
                  <a:pt x="85" y="287"/>
                  <a:pt x="85" y="288"/>
                </a:cubicBezTo>
                <a:cubicBezTo>
                  <a:pt x="84" y="288"/>
                  <a:pt x="84" y="288"/>
                  <a:pt x="84" y="288"/>
                </a:cubicBezTo>
                <a:cubicBezTo>
                  <a:pt x="84" y="289"/>
                  <a:pt x="84" y="289"/>
                  <a:pt x="83" y="289"/>
                </a:cubicBezTo>
                <a:cubicBezTo>
                  <a:pt x="83" y="288"/>
                  <a:pt x="83" y="288"/>
                  <a:pt x="84" y="288"/>
                </a:cubicBezTo>
                <a:cubicBezTo>
                  <a:pt x="84" y="287"/>
                  <a:pt x="86" y="285"/>
                  <a:pt x="85" y="284"/>
                </a:cubicBezTo>
                <a:cubicBezTo>
                  <a:pt x="85" y="284"/>
                  <a:pt x="84" y="284"/>
                  <a:pt x="84" y="284"/>
                </a:cubicBezTo>
                <a:cubicBezTo>
                  <a:pt x="84" y="284"/>
                  <a:pt x="84" y="284"/>
                  <a:pt x="84" y="285"/>
                </a:cubicBezTo>
                <a:cubicBezTo>
                  <a:pt x="84" y="285"/>
                  <a:pt x="83" y="285"/>
                  <a:pt x="83" y="286"/>
                </a:cubicBezTo>
                <a:cubicBezTo>
                  <a:pt x="83" y="286"/>
                  <a:pt x="84" y="286"/>
                  <a:pt x="84" y="286"/>
                </a:cubicBezTo>
                <a:cubicBezTo>
                  <a:pt x="84" y="287"/>
                  <a:pt x="83" y="286"/>
                  <a:pt x="83" y="287"/>
                </a:cubicBezTo>
                <a:cubicBezTo>
                  <a:pt x="83" y="287"/>
                  <a:pt x="84" y="287"/>
                  <a:pt x="84" y="287"/>
                </a:cubicBezTo>
                <a:cubicBezTo>
                  <a:pt x="83" y="287"/>
                  <a:pt x="83" y="288"/>
                  <a:pt x="82" y="288"/>
                </a:cubicBezTo>
                <a:cubicBezTo>
                  <a:pt x="82" y="288"/>
                  <a:pt x="82" y="289"/>
                  <a:pt x="82" y="290"/>
                </a:cubicBezTo>
                <a:cubicBezTo>
                  <a:pt x="82" y="290"/>
                  <a:pt x="82" y="290"/>
                  <a:pt x="82" y="290"/>
                </a:cubicBezTo>
                <a:cubicBezTo>
                  <a:pt x="81" y="290"/>
                  <a:pt x="81" y="291"/>
                  <a:pt x="80" y="291"/>
                </a:cubicBezTo>
                <a:cubicBezTo>
                  <a:pt x="81" y="292"/>
                  <a:pt x="81" y="292"/>
                  <a:pt x="81" y="292"/>
                </a:cubicBezTo>
                <a:cubicBezTo>
                  <a:pt x="81" y="293"/>
                  <a:pt x="81" y="293"/>
                  <a:pt x="81" y="293"/>
                </a:cubicBezTo>
                <a:cubicBezTo>
                  <a:pt x="81" y="293"/>
                  <a:pt x="81" y="292"/>
                  <a:pt x="82" y="292"/>
                </a:cubicBezTo>
                <a:cubicBezTo>
                  <a:pt x="82" y="293"/>
                  <a:pt x="82" y="293"/>
                  <a:pt x="82" y="293"/>
                </a:cubicBezTo>
                <a:cubicBezTo>
                  <a:pt x="81" y="294"/>
                  <a:pt x="80" y="295"/>
                  <a:pt x="80" y="296"/>
                </a:cubicBezTo>
                <a:cubicBezTo>
                  <a:pt x="80" y="295"/>
                  <a:pt x="80" y="295"/>
                  <a:pt x="80" y="294"/>
                </a:cubicBezTo>
                <a:cubicBezTo>
                  <a:pt x="80" y="294"/>
                  <a:pt x="80" y="294"/>
                  <a:pt x="79" y="294"/>
                </a:cubicBezTo>
                <a:cubicBezTo>
                  <a:pt x="80" y="295"/>
                  <a:pt x="79" y="296"/>
                  <a:pt x="79" y="296"/>
                </a:cubicBezTo>
                <a:cubicBezTo>
                  <a:pt x="79" y="296"/>
                  <a:pt x="78" y="296"/>
                  <a:pt x="78" y="296"/>
                </a:cubicBezTo>
                <a:cubicBezTo>
                  <a:pt x="79" y="297"/>
                  <a:pt x="79" y="297"/>
                  <a:pt x="80" y="296"/>
                </a:cubicBezTo>
                <a:cubicBezTo>
                  <a:pt x="80" y="297"/>
                  <a:pt x="79" y="297"/>
                  <a:pt x="79" y="298"/>
                </a:cubicBezTo>
                <a:cubicBezTo>
                  <a:pt x="79" y="297"/>
                  <a:pt x="78" y="297"/>
                  <a:pt x="78" y="298"/>
                </a:cubicBezTo>
                <a:cubicBezTo>
                  <a:pt x="78" y="298"/>
                  <a:pt x="78" y="298"/>
                  <a:pt x="78" y="298"/>
                </a:cubicBezTo>
                <a:cubicBezTo>
                  <a:pt x="78" y="298"/>
                  <a:pt x="77" y="298"/>
                  <a:pt x="77" y="299"/>
                </a:cubicBezTo>
                <a:cubicBezTo>
                  <a:pt x="77" y="299"/>
                  <a:pt x="78" y="299"/>
                  <a:pt x="78" y="299"/>
                </a:cubicBezTo>
                <a:cubicBezTo>
                  <a:pt x="78" y="299"/>
                  <a:pt x="77" y="299"/>
                  <a:pt x="78" y="300"/>
                </a:cubicBezTo>
                <a:cubicBezTo>
                  <a:pt x="79" y="300"/>
                  <a:pt x="78" y="298"/>
                  <a:pt x="79" y="298"/>
                </a:cubicBezTo>
                <a:cubicBezTo>
                  <a:pt x="79" y="298"/>
                  <a:pt x="79" y="299"/>
                  <a:pt x="79" y="299"/>
                </a:cubicBezTo>
                <a:cubicBezTo>
                  <a:pt x="79" y="299"/>
                  <a:pt x="78" y="300"/>
                  <a:pt x="79" y="300"/>
                </a:cubicBezTo>
                <a:cubicBezTo>
                  <a:pt x="78" y="300"/>
                  <a:pt x="78" y="302"/>
                  <a:pt x="77" y="302"/>
                </a:cubicBezTo>
                <a:cubicBezTo>
                  <a:pt x="77" y="301"/>
                  <a:pt x="77" y="301"/>
                  <a:pt x="77" y="301"/>
                </a:cubicBezTo>
                <a:cubicBezTo>
                  <a:pt x="77" y="301"/>
                  <a:pt x="76" y="301"/>
                  <a:pt x="76" y="302"/>
                </a:cubicBezTo>
                <a:cubicBezTo>
                  <a:pt x="77" y="302"/>
                  <a:pt x="77" y="302"/>
                  <a:pt x="77" y="302"/>
                </a:cubicBezTo>
                <a:cubicBezTo>
                  <a:pt x="77" y="302"/>
                  <a:pt x="77" y="303"/>
                  <a:pt x="77" y="303"/>
                </a:cubicBezTo>
                <a:cubicBezTo>
                  <a:pt x="76" y="303"/>
                  <a:pt x="76" y="303"/>
                  <a:pt x="76" y="303"/>
                </a:cubicBezTo>
                <a:cubicBezTo>
                  <a:pt x="75" y="304"/>
                  <a:pt x="76" y="305"/>
                  <a:pt x="74" y="305"/>
                </a:cubicBezTo>
                <a:cubicBezTo>
                  <a:pt x="74" y="306"/>
                  <a:pt x="73" y="307"/>
                  <a:pt x="73" y="308"/>
                </a:cubicBezTo>
                <a:cubicBezTo>
                  <a:pt x="73" y="308"/>
                  <a:pt x="73" y="307"/>
                  <a:pt x="73" y="307"/>
                </a:cubicBezTo>
                <a:cubicBezTo>
                  <a:pt x="73" y="308"/>
                  <a:pt x="74" y="308"/>
                  <a:pt x="74" y="309"/>
                </a:cubicBezTo>
                <a:cubicBezTo>
                  <a:pt x="73" y="309"/>
                  <a:pt x="73" y="309"/>
                  <a:pt x="73" y="309"/>
                </a:cubicBezTo>
                <a:cubicBezTo>
                  <a:pt x="73" y="309"/>
                  <a:pt x="73" y="308"/>
                  <a:pt x="73" y="308"/>
                </a:cubicBezTo>
                <a:cubicBezTo>
                  <a:pt x="72" y="309"/>
                  <a:pt x="72" y="309"/>
                  <a:pt x="72" y="309"/>
                </a:cubicBezTo>
                <a:cubicBezTo>
                  <a:pt x="72" y="310"/>
                  <a:pt x="72" y="310"/>
                  <a:pt x="72" y="310"/>
                </a:cubicBezTo>
                <a:cubicBezTo>
                  <a:pt x="72" y="310"/>
                  <a:pt x="72" y="311"/>
                  <a:pt x="71" y="311"/>
                </a:cubicBezTo>
                <a:cubicBezTo>
                  <a:pt x="71" y="312"/>
                  <a:pt x="70" y="313"/>
                  <a:pt x="70" y="315"/>
                </a:cubicBezTo>
                <a:cubicBezTo>
                  <a:pt x="69" y="315"/>
                  <a:pt x="69" y="316"/>
                  <a:pt x="69" y="316"/>
                </a:cubicBezTo>
                <a:cubicBezTo>
                  <a:pt x="68" y="316"/>
                  <a:pt x="69" y="316"/>
                  <a:pt x="69" y="316"/>
                </a:cubicBezTo>
                <a:cubicBezTo>
                  <a:pt x="69" y="319"/>
                  <a:pt x="68" y="322"/>
                  <a:pt x="68" y="325"/>
                </a:cubicBezTo>
                <a:cubicBezTo>
                  <a:pt x="68" y="325"/>
                  <a:pt x="67" y="325"/>
                  <a:pt x="67" y="325"/>
                </a:cubicBezTo>
                <a:cubicBezTo>
                  <a:pt x="68" y="326"/>
                  <a:pt x="68" y="327"/>
                  <a:pt x="67" y="328"/>
                </a:cubicBezTo>
                <a:cubicBezTo>
                  <a:pt x="67" y="329"/>
                  <a:pt x="68" y="328"/>
                  <a:pt x="67" y="329"/>
                </a:cubicBezTo>
                <a:cubicBezTo>
                  <a:pt x="67" y="330"/>
                  <a:pt x="66" y="331"/>
                  <a:pt x="66" y="332"/>
                </a:cubicBezTo>
                <a:cubicBezTo>
                  <a:pt x="66" y="332"/>
                  <a:pt x="65" y="333"/>
                  <a:pt x="65" y="333"/>
                </a:cubicBezTo>
                <a:cubicBezTo>
                  <a:pt x="66" y="334"/>
                  <a:pt x="64" y="335"/>
                  <a:pt x="64" y="336"/>
                </a:cubicBezTo>
                <a:cubicBezTo>
                  <a:pt x="64" y="336"/>
                  <a:pt x="64" y="336"/>
                  <a:pt x="64" y="336"/>
                </a:cubicBezTo>
                <a:cubicBezTo>
                  <a:pt x="64" y="338"/>
                  <a:pt x="63" y="338"/>
                  <a:pt x="63" y="339"/>
                </a:cubicBezTo>
                <a:cubicBezTo>
                  <a:pt x="62" y="340"/>
                  <a:pt x="63" y="340"/>
                  <a:pt x="62" y="341"/>
                </a:cubicBezTo>
                <a:cubicBezTo>
                  <a:pt x="63" y="341"/>
                  <a:pt x="63" y="341"/>
                  <a:pt x="63" y="340"/>
                </a:cubicBezTo>
                <a:cubicBezTo>
                  <a:pt x="64" y="340"/>
                  <a:pt x="64" y="340"/>
                  <a:pt x="64" y="340"/>
                </a:cubicBezTo>
                <a:cubicBezTo>
                  <a:pt x="64" y="337"/>
                  <a:pt x="65" y="336"/>
                  <a:pt x="66" y="335"/>
                </a:cubicBezTo>
                <a:cubicBezTo>
                  <a:pt x="67" y="334"/>
                  <a:pt x="68" y="334"/>
                  <a:pt x="67" y="332"/>
                </a:cubicBezTo>
                <a:cubicBezTo>
                  <a:pt x="67" y="332"/>
                  <a:pt x="68" y="332"/>
                  <a:pt x="68" y="332"/>
                </a:cubicBezTo>
                <a:cubicBezTo>
                  <a:pt x="68" y="331"/>
                  <a:pt x="69" y="330"/>
                  <a:pt x="69" y="329"/>
                </a:cubicBezTo>
                <a:cubicBezTo>
                  <a:pt x="69" y="326"/>
                  <a:pt x="71" y="325"/>
                  <a:pt x="71" y="323"/>
                </a:cubicBezTo>
                <a:cubicBezTo>
                  <a:pt x="72" y="321"/>
                  <a:pt x="73" y="319"/>
                  <a:pt x="74" y="318"/>
                </a:cubicBezTo>
                <a:cubicBezTo>
                  <a:pt x="74" y="317"/>
                  <a:pt x="74" y="317"/>
                  <a:pt x="74" y="317"/>
                </a:cubicBezTo>
                <a:cubicBezTo>
                  <a:pt x="74" y="316"/>
                  <a:pt x="74" y="316"/>
                  <a:pt x="75" y="315"/>
                </a:cubicBezTo>
                <a:cubicBezTo>
                  <a:pt x="75" y="315"/>
                  <a:pt x="75" y="315"/>
                  <a:pt x="75" y="315"/>
                </a:cubicBezTo>
                <a:cubicBezTo>
                  <a:pt x="75" y="314"/>
                  <a:pt x="75" y="314"/>
                  <a:pt x="75" y="314"/>
                </a:cubicBezTo>
                <a:cubicBezTo>
                  <a:pt x="76" y="314"/>
                  <a:pt x="75" y="314"/>
                  <a:pt x="76" y="313"/>
                </a:cubicBezTo>
                <a:cubicBezTo>
                  <a:pt x="76" y="313"/>
                  <a:pt x="77" y="312"/>
                  <a:pt x="77" y="311"/>
                </a:cubicBezTo>
                <a:cubicBezTo>
                  <a:pt x="77" y="310"/>
                  <a:pt x="78" y="310"/>
                  <a:pt x="78" y="309"/>
                </a:cubicBezTo>
                <a:cubicBezTo>
                  <a:pt x="78" y="309"/>
                  <a:pt x="77" y="308"/>
                  <a:pt x="78" y="307"/>
                </a:cubicBezTo>
                <a:cubicBezTo>
                  <a:pt x="78" y="307"/>
                  <a:pt x="78" y="308"/>
                  <a:pt x="78" y="308"/>
                </a:cubicBezTo>
                <a:cubicBezTo>
                  <a:pt x="78" y="308"/>
                  <a:pt x="78" y="307"/>
                  <a:pt x="78" y="307"/>
                </a:cubicBezTo>
                <a:cubicBezTo>
                  <a:pt x="80" y="307"/>
                  <a:pt x="79" y="305"/>
                  <a:pt x="80" y="305"/>
                </a:cubicBezTo>
                <a:cubicBezTo>
                  <a:pt x="80" y="303"/>
                  <a:pt x="81" y="303"/>
                  <a:pt x="81" y="302"/>
                </a:cubicBezTo>
                <a:cubicBezTo>
                  <a:pt x="82" y="302"/>
                  <a:pt x="82" y="300"/>
                  <a:pt x="82" y="300"/>
                </a:cubicBezTo>
                <a:cubicBezTo>
                  <a:pt x="82" y="300"/>
                  <a:pt x="82" y="300"/>
                  <a:pt x="82" y="300"/>
                </a:cubicBezTo>
                <a:cubicBezTo>
                  <a:pt x="82" y="300"/>
                  <a:pt x="82" y="300"/>
                  <a:pt x="82" y="300"/>
                </a:cubicBezTo>
                <a:cubicBezTo>
                  <a:pt x="82" y="302"/>
                  <a:pt x="80" y="303"/>
                  <a:pt x="80" y="306"/>
                </a:cubicBezTo>
                <a:cubicBezTo>
                  <a:pt x="80" y="306"/>
                  <a:pt x="80" y="306"/>
                  <a:pt x="80" y="306"/>
                </a:cubicBezTo>
                <a:cubicBezTo>
                  <a:pt x="80" y="307"/>
                  <a:pt x="79" y="308"/>
                  <a:pt x="79" y="309"/>
                </a:cubicBezTo>
                <a:cubicBezTo>
                  <a:pt x="79" y="309"/>
                  <a:pt x="78" y="309"/>
                  <a:pt x="78" y="309"/>
                </a:cubicBezTo>
                <a:cubicBezTo>
                  <a:pt x="78" y="310"/>
                  <a:pt x="78" y="310"/>
                  <a:pt x="78" y="311"/>
                </a:cubicBezTo>
                <a:cubicBezTo>
                  <a:pt x="77" y="311"/>
                  <a:pt x="77" y="312"/>
                  <a:pt x="78" y="313"/>
                </a:cubicBezTo>
                <a:cubicBezTo>
                  <a:pt x="77" y="313"/>
                  <a:pt x="77" y="313"/>
                  <a:pt x="77" y="313"/>
                </a:cubicBezTo>
                <a:cubicBezTo>
                  <a:pt x="77" y="313"/>
                  <a:pt x="77" y="313"/>
                  <a:pt x="77" y="313"/>
                </a:cubicBezTo>
                <a:cubicBezTo>
                  <a:pt x="77" y="313"/>
                  <a:pt x="76" y="314"/>
                  <a:pt x="76" y="314"/>
                </a:cubicBezTo>
                <a:cubicBezTo>
                  <a:pt x="76" y="314"/>
                  <a:pt x="76" y="314"/>
                  <a:pt x="76" y="314"/>
                </a:cubicBezTo>
                <a:cubicBezTo>
                  <a:pt x="76" y="315"/>
                  <a:pt x="76" y="314"/>
                  <a:pt x="77" y="315"/>
                </a:cubicBezTo>
                <a:cubicBezTo>
                  <a:pt x="75" y="318"/>
                  <a:pt x="74" y="321"/>
                  <a:pt x="73" y="324"/>
                </a:cubicBezTo>
                <a:cubicBezTo>
                  <a:pt x="73" y="326"/>
                  <a:pt x="72" y="326"/>
                  <a:pt x="72" y="327"/>
                </a:cubicBezTo>
                <a:cubicBezTo>
                  <a:pt x="72" y="327"/>
                  <a:pt x="72" y="327"/>
                  <a:pt x="72" y="328"/>
                </a:cubicBezTo>
                <a:cubicBezTo>
                  <a:pt x="72" y="329"/>
                  <a:pt x="71" y="329"/>
                  <a:pt x="70" y="330"/>
                </a:cubicBezTo>
                <a:cubicBezTo>
                  <a:pt x="70" y="330"/>
                  <a:pt x="71" y="330"/>
                  <a:pt x="71" y="330"/>
                </a:cubicBezTo>
                <a:cubicBezTo>
                  <a:pt x="70" y="331"/>
                  <a:pt x="70" y="331"/>
                  <a:pt x="70" y="332"/>
                </a:cubicBezTo>
                <a:cubicBezTo>
                  <a:pt x="69" y="332"/>
                  <a:pt x="69" y="333"/>
                  <a:pt x="68" y="334"/>
                </a:cubicBezTo>
                <a:cubicBezTo>
                  <a:pt x="69" y="335"/>
                  <a:pt x="68" y="336"/>
                  <a:pt x="67" y="337"/>
                </a:cubicBezTo>
                <a:cubicBezTo>
                  <a:pt x="68" y="337"/>
                  <a:pt x="68" y="337"/>
                  <a:pt x="68" y="338"/>
                </a:cubicBezTo>
                <a:cubicBezTo>
                  <a:pt x="67" y="338"/>
                  <a:pt x="66" y="338"/>
                  <a:pt x="66" y="339"/>
                </a:cubicBezTo>
                <a:cubicBezTo>
                  <a:pt x="65" y="341"/>
                  <a:pt x="65" y="342"/>
                  <a:pt x="64" y="343"/>
                </a:cubicBezTo>
                <a:cubicBezTo>
                  <a:pt x="63" y="342"/>
                  <a:pt x="63" y="342"/>
                  <a:pt x="62" y="342"/>
                </a:cubicBezTo>
                <a:cubicBezTo>
                  <a:pt x="61" y="342"/>
                  <a:pt x="61" y="343"/>
                  <a:pt x="61" y="343"/>
                </a:cubicBezTo>
                <a:cubicBezTo>
                  <a:pt x="61" y="344"/>
                  <a:pt x="62" y="344"/>
                  <a:pt x="62" y="344"/>
                </a:cubicBezTo>
                <a:cubicBezTo>
                  <a:pt x="61" y="344"/>
                  <a:pt x="61" y="344"/>
                  <a:pt x="61" y="344"/>
                </a:cubicBezTo>
                <a:cubicBezTo>
                  <a:pt x="61" y="345"/>
                  <a:pt x="60" y="346"/>
                  <a:pt x="60" y="346"/>
                </a:cubicBezTo>
                <a:cubicBezTo>
                  <a:pt x="59" y="348"/>
                  <a:pt x="58" y="349"/>
                  <a:pt x="58" y="351"/>
                </a:cubicBezTo>
                <a:cubicBezTo>
                  <a:pt x="58" y="351"/>
                  <a:pt x="58" y="351"/>
                  <a:pt x="58" y="351"/>
                </a:cubicBezTo>
                <a:cubicBezTo>
                  <a:pt x="57" y="353"/>
                  <a:pt x="55" y="355"/>
                  <a:pt x="54" y="357"/>
                </a:cubicBezTo>
                <a:cubicBezTo>
                  <a:pt x="54" y="357"/>
                  <a:pt x="54" y="358"/>
                  <a:pt x="53" y="358"/>
                </a:cubicBezTo>
                <a:cubicBezTo>
                  <a:pt x="53" y="359"/>
                  <a:pt x="53" y="359"/>
                  <a:pt x="53" y="359"/>
                </a:cubicBezTo>
                <a:cubicBezTo>
                  <a:pt x="53" y="359"/>
                  <a:pt x="53" y="360"/>
                  <a:pt x="52" y="361"/>
                </a:cubicBezTo>
                <a:cubicBezTo>
                  <a:pt x="52" y="362"/>
                  <a:pt x="51" y="363"/>
                  <a:pt x="51" y="364"/>
                </a:cubicBezTo>
                <a:cubicBezTo>
                  <a:pt x="50" y="366"/>
                  <a:pt x="50" y="368"/>
                  <a:pt x="49" y="369"/>
                </a:cubicBezTo>
                <a:cubicBezTo>
                  <a:pt x="49" y="371"/>
                  <a:pt x="49" y="372"/>
                  <a:pt x="49" y="374"/>
                </a:cubicBezTo>
                <a:cubicBezTo>
                  <a:pt x="49" y="374"/>
                  <a:pt x="50" y="374"/>
                  <a:pt x="50" y="374"/>
                </a:cubicBezTo>
                <a:cubicBezTo>
                  <a:pt x="49" y="375"/>
                  <a:pt x="50" y="376"/>
                  <a:pt x="51" y="377"/>
                </a:cubicBezTo>
                <a:cubicBezTo>
                  <a:pt x="51" y="377"/>
                  <a:pt x="51" y="377"/>
                  <a:pt x="51" y="377"/>
                </a:cubicBezTo>
                <a:cubicBezTo>
                  <a:pt x="51" y="377"/>
                  <a:pt x="51" y="378"/>
                  <a:pt x="51" y="378"/>
                </a:cubicBezTo>
                <a:cubicBezTo>
                  <a:pt x="52" y="377"/>
                  <a:pt x="52" y="376"/>
                  <a:pt x="53" y="375"/>
                </a:cubicBezTo>
                <a:cubicBezTo>
                  <a:pt x="53" y="375"/>
                  <a:pt x="53" y="375"/>
                  <a:pt x="53" y="375"/>
                </a:cubicBezTo>
                <a:cubicBezTo>
                  <a:pt x="53" y="375"/>
                  <a:pt x="53" y="375"/>
                  <a:pt x="53" y="375"/>
                </a:cubicBezTo>
                <a:cubicBezTo>
                  <a:pt x="53" y="375"/>
                  <a:pt x="53" y="375"/>
                  <a:pt x="53" y="375"/>
                </a:cubicBezTo>
                <a:cubicBezTo>
                  <a:pt x="53" y="375"/>
                  <a:pt x="53" y="376"/>
                  <a:pt x="53" y="376"/>
                </a:cubicBezTo>
                <a:cubicBezTo>
                  <a:pt x="53" y="375"/>
                  <a:pt x="53" y="377"/>
                  <a:pt x="53" y="377"/>
                </a:cubicBezTo>
                <a:cubicBezTo>
                  <a:pt x="55" y="376"/>
                  <a:pt x="55" y="374"/>
                  <a:pt x="56" y="374"/>
                </a:cubicBezTo>
                <a:cubicBezTo>
                  <a:pt x="56" y="374"/>
                  <a:pt x="56" y="373"/>
                  <a:pt x="56" y="373"/>
                </a:cubicBezTo>
                <a:cubicBezTo>
                  <a:pt x="57" y="374"/>
                  <a:pt x="56" y="374"/>
                  <a:pt x="57" y="375"/>
                </a:cubicBezTo>
                <a:cubicBezTo>
                  <a:pt x="58" y="375"/>
                  <a:pt x="58" y="374"/>
                  <a:pt x="59" y="373"/>
                </a:cubicBezTo>
                <a:cubicBezTo>
                  <a:pt x="59" y="374"/>
                  <a:pt x="58" y="375"/>
                  <a:pt x="58" y="375"/>
                </a:cubicBezTo>
                <a:cubicBezTo>
                  <a:pt x="59" y="375"/>
                  <a:pt x="59" y="376"/>
                  <a:pt x="60" y="376"/>
                </a:cubicBezTo>
                <a:cubicBezTo>
                  <a:pt x="60" y="376"/>
                  <a:pt x="60" y="375"/>
                  <a:pt x="60" y="375"/>
                </a:cubicBezTo>
                <a:cubicBezTo>
                  <a:pt x="62" y="373"/>
                  <a:pt x="62" y="370"/>
                  <a:pt x="63" y="368"/>
                </a:cubicBezTo>
                <a:cubicBezTo>
                  <a:pt x="63" y="367"/>
                  <a:pt x="64" y="367"/>
                  <a:pt x="64" y="366"/>
                </a:cubicBezTo>
                <a:cubicBezTo>
                  <a:pt x="64" y="367"/>
                  <a:pt x="64" y="368"/>
                  <a:pt x="63" y="368"/>
                </a:cubicBezTo>
                <a:cubicBezTo>
                  <a:pt x="63" y="369"/>
                  <a:pt x="63" y="370"/>
                  <a:pt x="63" y="371"/>
                </a:cubicBezTo>
                <a:cubicBezTo>
                  <a:pt x="62" y="372"/>
                  <a:pt x="62" y="372"/>
                  <a:pt x="62" y="372"/>
                </a:cubicBezTo>
                <a:cubicBezTo>
                  <a:pt x="61" y="373"/>
                  <a:pt x="61" y="375"/>
                  <a:pt x="62" y="376"/>
                </a:cubicBezTo>
                <a:cubicBezTo>
                  <a:pt x="63" y="376"/>
                  <a:pt x="63" y="374"/>
                  <a:pt x="64" y="372"/>
                </a:cubicBezTo>
                <a:cubicBezTo>
                  <a:pt x="64" y="372"/>
                  <a:pt x="65" y="371"/>
                  <a:pt x="65" y="370"/>
                </a:cubicBezTo>
                <a:cubicBezTo>
                  <a:pt x="65" y="370"/>
                  <a:pt x="65" y="369"/>
                  <a:pt x="65" y="369"/>
                </a:cubicBezTo>
                <a:cubicBezTo>
                  <a:pt x="65" y="368"/>
                  <a:pt x="66" y="368"/>
                  <a:pt x="66" y="367"/>
                </a:cubicBezTo>
                <a:cubicBezTo>
                  <a:pt x="66" y="366"/>
                  <a:pt x="68" y="364"/>
                  <a:pt x="68" y="363"/>
                </a:cubicBezTo>
                <a:cubicBezTo>
                  <a:pt x="68" y="363"/>
                  <a:pt x="68" y="362"/>
                  <a:pt x="68" y="362"/>
                </a:cubicBezTo>
                <a:cubicBezTo>
                  <a:pt x="68" y="361"/>
                  <a:pt x="69" y="360"/>
                  <a:pt x="70" y="359"/>
                </a:cubicBezTo>
                <a:cubicBezTo>
                  <a:pt x="70" y="358"/>
                  <a:pt x="70" y="357"/>
                  <a:pt x="70" y="356"/>
                </a:cubicBezTo>
                <a:cubicBezTo>
                  <a:pt x="70" y="356"/>
                  <a:pt x="70" y="355"/>
                  <a:pt x="69" y="355"/>
                </a:cubicBezTo>
                <a:cubicBezTo>
                  <a:pt x="69" y="354"/>
                  <a:pt x="70" y="353"/>
                  <a:pt x="70" y="352"/>
                </a:cubicBezTo>
                <a:cubicBezTo>
                  <a:pt x="70" y="352"/>
                  <a:pt x="70" y="352"/>
                  <a:pt x="70" y="352"/>
                </a:cubicBezTo>
                <a:cubicBezTo>
                  <a:pt x="71" y="351"/>
                  <a:pt x="72" y="350"/>
                  <a:pt x="72" y="348"/>
                </a:cubicBezTo>
                <a:cubicBezTo>
                  <a:pt x="73" y="347"/>
                  <a:pt x="73" y="345"/>
                  <a:pt x="74" y="343"/>
                </a:cubicBezTo>
                <a:cubicBezTo>
                  <a:pt x="74" y="343"/>
                  <a:pt x="75" y="343"/>
                  <a:pt x="75" y="342"/>
                </a:cubicBezTo>
                <a:cubicBezTo>
                  <a:pt x="75" y="342"/>
                  <a:pt x="75" y="342"/>
                  <a:pt x="75" y="342"/>
                </a:cubicBezTo>
                <a:cubicBezTo>
                  <a:pt x="75" y="342"/>
                  <a:pt x="75" y="341"/>
                  <a:pt x="75" y="341"/>
                </a:cubicBezTo>
                <a:cubicBezTo>
                  <a:pt x="76" y="341"/>
                  <a:pt x="76" y="340"/>
                  <a:pt x="76" y="339"/>
                </a:cubicBezTo>
                <a:cubicBezTo>
                  <a:pt x="75" y="339"/>
                  <a:pt x="75" y="338"/>
                  <a:pt x="75" y="339"/>
                </a:cubicBezTo>
                <a:cubicBezTo>
                  <a:pt x="74" y="339"/>
                  <a:pt x="71" y="340"/>
                  <a:pt x="71" y="338"/>
                </a:cubicBezTo>
                <a:cubicBezTo>
                  <a:pt x="71" y="337"/>
                  <a:pt x="72" y="337"/>
                  <a:pt x="72" y="337"/>
                </a:cubicBezTo>
                <a:cubicBezTo>
                  <a:pt x="72" y="336"/>
                  <a:pt x="72" y="336"/>
                  <a:pt x="72" y="335"/>
                </a:cubicBezTo>
                <a:cubicBezTo>
                  <a:pt x="73" y="334"/>
                  <a:pt x="74" y="333"/>
                  <a:pt x="74" y="331"/>
                </a:cubicBezTo>
                <a:cubicBezTo>
                  <a:pt x="75" y="329"/>
                  <a:pt x="75" y="328"/>
                  <a:pt x="76" y="327"/>
                </a:cubicBezTo>
                <a:cubicBezTo>
                  <a:pt x="76" y="326"/>
                  <a:pt x="77" y="325"/>
                  <a:pt x="78" y="325"/>
                </a:cubicBezTo>
                <a:cubicBezTo>
                  <a:pt x="77" y="322"/>
                  <a:pt x="81" y="320"/>
                  <a:pt x="80" y="318"/>
                </a:cubicBezTo>
                <a:cubicBezTo>
                  <a:pt x="81" y="318"/>
                  <a:pt x="80" y="317"/>
                  <a:pt x="81" y="317"/>
                </a:cubicBezTo>
                <a:cubicBezTo>
                  <a:pt x="81" y="316"/>
                  <a:pt x="82" y="315"/>
                  <a:pt x="82" y="314"/>
                </a:cubicBezTo>
                <a:cubicBezTo>
                  <a:pt x="83" y="313"/>
                  <a:pt x="83" y="312"/>
                  <a:pt x="84" y="311"/>
                </a:cubicBezTo>
                <a:cubicBezTo>
                  <a:pt x="84" y="311"/>
                  <a:pt x="83" y="311"/>
                  <a:pt x="83" y="311"/>
                </a:cubicBezTo>
                <a:cubicBezTo>
                  <a:pt x="84" y="311"/>
                  <a:pt x="84" y="311"/>
                  <a:pt x="84" y="311"/>
                </a:cubicBezTo>
                <a:cubicBezTo>
                  <a:pt x="84" y="310"/>
                  <a:pt x="84" y="310"/>
                  <a:pt x="85" y="310"/>
                </a:cubicBezTo>
                <a:cubicBezTo>
                  <a:pt x="85" y="308"/>
                  <a:pt x="87" y="308"/>
                  <a:pt x="87" y="306"/>
                </a:cubicBezTo>
                <a:cubicBezTo>
                  <a:pt x="88" y="306"/>
                  <a:pt x="88" y="305"/>
                  <a:pt x="88" y="305"/>
                </a:cubicBezTo>
                <a:cubicBezTo>
                  <a:pt x="88" y="305"/>
                  <a:pt x="88" y="304"/>
                  <a:pt x="89" y="304"/>
                </a:cubicBezTo>
                <a:cubicBezTo>
                  <a:pt x="89" y="304"/>
                  <a:pt x="89" y="303"/>
                  <a:pt x="89" y="302"/>
                </a:cubicBezTo>
                <a:cubicBezTo>
                  <a:pt x="89" y="302"/>
                  <a:pt x="90" y="302"/>
                  <a:pt x="90" y="301"/>
                </a:cubicBezTo>
                <a:cubicBezTo>
                  <a:pt x="90" y="301"/>
                  <a:pt x="90" y="301"/>
                  <a:pt x="90" y="301"/>
                </a:cubicBezTo>
                <a:cubicBezTo>
                  <a:pt x="90" y="300"/>
                  <a:pt x="91" y="300"/>
                  <a:pt x="91" y="299"/>
                </a:cubicBezTo>
                <a:cubicBezTo>
                  <a:pt x="91" y="299"/>
                  <a:pt x="91" y="299"/>
                  <a:pt x="91" y="299"/>
                </a:cubicBezTo>
                <a:cubicBezTo>
                  <a:pt x="91" y="300"/>
                  <a:pt x="91" y="300"/>
                  <a:pt x="91" y="301"/>
                </a:cubicBezTo>
                <a:cubicBezTo>
                  <a:pt x="93" y="300"/>
                  <a:pt x="93" y="297"/>
                  <a:pt x="94" y="295"/>
                </a:cubicBezTo>
                <a:cubicBezTo>
                  <a:pt x="94" y="296"/>
                  <a:pt x="94" y="297"/>
                  <a:pt x="93" y="298"/>
                </a:cubicBezTo>
                <a:cubicBezTo>
                  <a:pt x="93" y="298"/>
                  <a:pt x="93" y="299"/>
                  <a:pt x="93" y="299"/>
                </a:cubicBezTo>
                <a:cubicBezTo>
                  <a:pt x="93" y="299"/>
                  <a:pt x="93" y="299"/>
                  <a:pt x="93" y="300"/>
                </a:cubicBezTo>
                <a:cubicBezTo>
                  <a:pt x="93" y="300"/>
                  <a:pt x="93" y="300"/>
                  <a:pt x="92" y="300"/>
                </a:cubicBezTo>
                <a:cubicBezTo>
                  <a:pt x="92" y="302"/>
                  <a:pt x="91" y="305"/>
                  <a:pt x="89" y="307"/>
                </a:cubicBezTo>
                <a:cubicBezTo>
                  <a:pt x="89" y="307"/>
                  <a:pt x="89" y="307"/>
                  <a:pt x="89" y="307"/>
                </a:cubicBezTo>
                <a:cubicBezTo>
                  <a:pt x="89" y="307"/>
                  <a:pt x="89" y="307"/>
                  <a:pt x="89" y="308"/>
                </a:cubicBezTo>
                <a:cubicBezTo>
                  <a:pt x="89" y="308"/>
                  <a:pt x="89" y="307"/>
                  <a:pt x="90" y="307"/>
                </a:cubicBezTo>
                <a:cubicBezTo>
                  <a:pt x="90" y="308"/>
                  <a:pt x="89" y="308"/>
                  <a:pt x="89" y="308"/>
                </a:cubicBezTo>
                <a:cubicBezTo>
                  <a:pt x="90" y="308"/>
                  <a:pt x="90" y="308"/>
                  <a:pt x="90" y="308"/>
                </a:cubicBezTo>
                <a:cubicBezTo>
                  <a:pt x="93" y="303"/>
                  <a:pt x="96" y="298"/>
                  <a:pt x="98" y="292"/>
                </a:cubicBezTo>
                <a:cubicBezTo>
                  <a:pt x="98" y="292"/>
                  <a:pt x="97" y="292"/>
                  <a:pt x="97" y="292"/>
                </a:cubicBezTo>
                <a:cubicBezTo>
                  <a:pt x="98" y="291"/>
                  <a:pt x="98" y="291"/>
                  <a:pt x="98" y="290"/>
                </a:cubicBezTo>
                <a:cubicBezTo>
                  <a:pt x="98" y="291"/>
                  <a:pt x="98" y="291"/>
                  <a:pt x="98" y="292"/>
                </a:cubicBezTo>
                <a:cubicBezTo>
                  <a:pt x="99" y="291"/>
                  <a:pt x="99" y="291"/>
                  <a:pt x="99" y="290"/>
                </a:cubicBezTo>
                <a:cubicBezTo>
                  <a:pt x="99" y="290"/>
                  <a:pt x="99" y="290"/>
                  <a:pt x="99" y="290"/>
                </a:cubicBezTo>
                <a:cubicBezTo>
                  <a:pt x="99" y="290"/>
                  <a:pt x="99" y="289"/>
                  <a:pt x="99" y="289"/>
                </a:cubicBezTo>
                <a:cubicBezTo>
                  <a:pt x="99" y="288"/>
                  <a:pt x="100" y="288"/>
                  <a:pt x="100" y="288"/>
                </a:cubicBezTo>
                <a:cubicBezTo>
                  <a:pt x="100" y="288"/>
                  <a:pt x="100" y="288"/>
                  <a:pt x="100" y="287"/>
                </a:cubicBezTo>
                <a:cubicBezTo>
                  <a:pt x="101" y="287"/>
                  <a:pt x="101" y="287"/>
                  <a:pt x="101" y="286"/>
                </a:cubicBezTo>
                <a:cubicBezTo>
                  <a:pt x="101" y="286"/>
                  <a:pt x="100" y="286"/>
                  <a:pt x="100" y="285"/>
                </a:cubicBezTo>
                <a:cubicBezTo>
                  <a:pt x="101" y="285"/>
                  <a:pt x="101" y="285"/>
                  <a:pt x="101" y="285"/>
                </a:cubicBezTo>
                <a:cubicBezTo>
                  <a:pt x="101" y="285"/>
                  <a:pt x="101" y="285"/>
                  <a:pt x="101" y="285"/>
                </a:cubicBezTo>
                <a:cubicBezTo>
                  <a:pt x="102" y="285"/>
                  <a:pt x="102" y="284"/>
                  <a:pt x="102" y="283"/>
                </a:cubicBezTo>
                <a:cubicBezTo>
                  <a:pt x="103" y="283"/>
                  <a:pt x="103" y="283"/>
                  <a:pt x="103" y="282"/>
                </a:cubicBezTo>
                <a:cubicBezTo>
                  <a:pt x="103" y="282"/>
                  <a:pt x="103"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1"/>
                  <a:pt x="103" y="280"/>
                  <a:pt x="103" y="281"/>
                </a:cubicBezTo>
                <a:cubicBezTo>
                  <a:pt x="103" y="281"/>
                  <a:pt x="103" y="281"/>
                  <a:pt x="103" y="281"/>
                </a:cubicBezTo>
                <a:cubicBezTo>
                  <a:pt x="104" y="281"/>
                  <a:pt x="104" y="281"/>
                  <a:pt x="104" y="280"/>
                </a:cubicBezTo>
                <a:cubicBezTo>
                  <a:pt x="104" y="280"/>
                  <a:pt x="104" y="280"/>
                  <a:pt x="103" y="280"/>
                </a:cubicBezTo>
                <a:cubicBezTo>
                  <a:pt x="104" y="279"/>
                  <a:pt x="104" y="278"/>
                  <a:pt x="105" y="278"/>
                </a:cubicBezTo>
                <a:cubicBezTo>
                  <a:pt x="105" y="278"/>
                  <a:pt x="105" y="278"/>
                  <a:pt x="105" y="278"/>
                </a:cubicBezTo>
                <a:cubicBezTo>
                  <a:pt x="105" y="278"/>
                  <a:pt x="105" y="278"/>
                  <a:pt x="106" y="277"/>
                </a:cubicBezTo>
                <a:cubicBezTo>
                  <a:pt x="106" y="280"/>
                  <a:pt x="104" y="282"/>
                  <a:pt x="105" y="284"/>
                </a:cubicBezTo>
                <a:cubicBezTo>
                  <a:pt x="105" y="284"/>
                  <a:pt x="105" y="283"/>
                  <a:pt x="106" y="283"/>
                </a:cubicBezTo>
                <a:cubicBezTo>
                  <a:pt x="106" y="283"/>
                  <a:pt x="106" y="284"/>
                  <a:pt x="106" y="284"/>
                </a:cubicBezTo>
                <a:cubicBezTo>
                  <a:pt x="106" y="284"/>
                  <a:pt x="106" y="285"/>
                  <a:pt x="106" y="285"/>
                </a:cubicBezTo>
                <a:cubicBezTo>
                  <a:pt x="107" y="284"/>
                  <a:pt x="106" y="283"/>
                  <a:pt x="107" y="282"/>
                </a:cubicBezTo>
                <a:cubicBezTo>
                  <a:pt x="107" y="282"/>
                  <a:pt x="107" y="282"/>
                  <a:pt x="107" y="281"/>
                </a:cubicBezTo>
                <a:cubicBezTo>
                  <a:pt x="108" y="280"/>
                  <a:pt x="108" y="280"/>
                  <a:pt x="108" y="278"/>
                </a:cubicBezTo>
                <a:cubicBezTo>
                  <a:pt x="109" y="277"/>
                  <a:pt x="109" y="276"/>
                  <a:pt x="110" y="275"/>
                </a:cubicBezTo>
                <a:cubicBezTo>
                  <a:pt x="110" y="277"/>
                  <a:pt x="108" y="280"/>
                  <a:pt x="108" y="282"/>
                </a:cubicBezTo>
                <a:cubicBezTo>
                  <a:pt x="108" y="282"/>
                  <a:pt x="108" y="282"/>
                  <a:pt x="108" y="283"/>
                </a:cubicBezTo>
                <a:cubicBezTo>
                  <a:pt x="108" y="283"/>
                  <a:pt x="108" y="283"/>
                  <a:pt x="108" y="283"/>
                </a:cubicBezTo>
                <a:cubicBezTo>
                  <a:pt x="109" y="285"/>
                  <a:pt x="107" y="286"/>
                  <a:pt x="108" y="288"/>
                </a:cubicBezTo>
                <a:cubicBezTo>
                  <a:pt x="107" y="288"/>
                  <a:pt x="107" y="289"/>
                  <a:pt x="107" y="289"/>
                </a:cubicBezTo>
                <a:cubicBezTo>
                  <a:pt x="107" y="290"/>
                  <a:pt x="106" y="291"/>
                  <a:pt x="105" y="293"/>
                </a:cubicBezTo>
                <a:cubicBezTo>
                  <a:pt x="105" y="293"/>
                  <a:pt x="105" y="293"/>
                  <a:pt x="105" y="293"/>
                </a:cubicBezTo>
                <a:cubicBezTo>
                  <a:pt x="105" y="293"/>
                  <a:pt x="105" y="294"/>
                  <a:pt x="104" y="294"/>
                </a:cubicBezTo>
                <a:cubicBezTo>
                  <a:pt x="104" y="295"/>
                  <a:pt x="103" y="295"/>
                  <a:pt x="103" y="295"/>
                </a:cubicBezTo>
                <a:cubicBezTo>
                  <a:pt x="103" y="295"/>
                  <a:pt x="103" y="295"/>
                  <a:pt x="104" y="295"/>
                </a:cubicBezTo>
                <a:cubicBezTo>
                  <a:pt x="104" y="296"/>
                  <a:pt x="103" y="296"/>
                  <a:pt x="102" y="297"/>
                </a:cubicBezTo>
                <a:cubicBezTo>
                  <a:pt x="102" y="298"/>
                  <a:pt x="101" y="299"/>
                  <a:pt x="101" y="300"/>
                </a:cubicBezTo>
                <a:cubicBezTo>
                  <a:pt x="101" y="300"/>
                  <a:pt x="102" y="299"/>
                  <a:pt x="102" y="298"/>
                </a:cubicBezTo>
                <a:cubicBezTo>
                  <a:pt x="102" y="299"/>
                  <a:pt x="102" y="299"/>
                  <a:pt x="102" y="300"/>
                </a:cubicBezTo>
                <a:cubicBezTo>
                  <a:pt x="102" y="300"/>
                  <a:pt x="101" y="300"/>
                  <a:pt x="100" y="300"/>
                </a:cubicBezTo>
                <a:cubicBezTo>
                  <a:pt x="100" y="301"/>
                  <a:pt x="99" y="302"/>
                  <a:pt x="100" y="302"/>
                </a:cubicBezTo>
                <a:cubicBezTo>
                  <a:pt x="100" y="302"/>
                  <a:pt x="100" y="301"/>
                  <a:pt x="101" y="301"/>
                </a:cubicBezTo>
                <a:cubicBezTo>
                  <a:pt x="101" y="301"/>
                  <a:pt x="101" y="301"/>
                  <a:pt x="101" y="301"/>
                </a:cubicBezTo>
                <a:cubicBezTo>
                  <a:pt x="101" y="302"/>
                  <a:pt x="100" y="302"/>
                  <a:pt x="99" y="303"/>
                </a:cubicBezTo>
                <a:cubicBezTo>
                  <a:pt x="99" y="303"/>
                  <a:pt x="100" y="303"/>
                  <a:pt x="100" y="303"/>
                </a:cubicBezTo>
                <a:cubicBezTo>
                  <a:pt x="99" y="303"/>
                  <a:pt x="99" y="304"/>
                  <a:pt x="99" y="304"/>
                </a:cubicBezTo>
                <a:cubicBezTo>
                  <a:pt x="99" y="305"/>
                  <a:pt x="97" y="306"/>
                  <a:pt x="97" y="307"/>
                </a:cubicBezTo>
                <a:cubicBezTo>
                  <a:pt x="98" y="307"/>
                  <a:pt x="98" y="307"/>
                  <a:pt x="98" y="307"/>
                </a:cubicBezTo>
                <a:cubicBezTo>
                  <a:pt x="98" y="310"/>
                  <a:pt x="96" y="313"/>
                  <a:pt x="95" y="316"/>
                </a:cubicBezTo>
                <a:cubicBezTo>
                  <a:pt x="94" y="316"/>
                  <a:pt x="95" y="316"/>
                  <a:pt x="94" y="316"/>
                </a:cubicBezTo>
                <a:cubicBezTo>
                  <a:pt x="94" y="318"/>
                  <a:pt x="93" y="319"/>
                  <a:pt x="93" y="321"/>
                </a:cubicBezTo>
                <a:cubicBezTo>
                  <a:pt x="93" y="321"/>
                  <a:pt x="92" y="321"/>
                  <a:pt x="92" y="321"/>
                </a:cubicBezTo>
                <a:cubicBezTo>
                  <a:pt x="92" y="322"/>
                  <a:pt x="92" y="322"/>
                  <a:pt x="92" y="322"/>
                </a:cubicBezTo>
                <a:cubicBezTo>
                  <a:pt x="91" y="323"/>
                  <a:pt x="90" y="325"/>
                  <a:pt x="90" y="326"/>
                </a:cubicBezTo>
                <a:cubicBezTo>
                  <a:pt x="90" y="327"/>
                  <a:pt x="89" y="327"/>
                  <a:pt x="89" y="327"/>
                </a:cubicBezTo>
                <a:cubicBezTo>
                  <a:pt x="88" y="329"/>
                  <a:pt x="87" y="331"/>
                  <a:pt x="87" y="334"/>
                </a:cubicBezTo>
                <a:cubicBezTo>
                  <a:pt x="86" y="334"/>
                  <a:pt x="86" y="335"/>
                  <a:pt x="85" y="336"/>
                </a:cubicBezTo>
                <a:cubicBezTo>
                  <a:pt x="85" y="337"/>
                  <a:pt x="85" y="339"/>
                  <a:pt x="84" y="339"/>
                </a:cubicBezTo>
                <a:cubicBezTo>
                  <a:pt x="84" y="340"/>
                  <a:pt x="84" y="340"/>
                  <a:pt x="84" y="340"/>
                </a:cubicBezTo>
                <a:cubicBezTo>
                  <a:pt x="84" y="340"/>
                  <a:pt x="84" y="341"/>
                  <a:pt x="83" y="341"/>
                </a:cubicBezTo>
                <a:cubicBezTo>
                  <a:pt x="83" y="341"/>
                  <a:pt x="83" y="342"/>
                  <a:pt x="83" y="342"/>
                </a:cubicBezTo>
                <a:cubicBezTo>
                  <a:pt x="83" y="343"/>
                  <a:pt x="82" y="343"/>
                  <a:pt x="81" y="343"/>
                </a:cubicBezTo>
                <a:cubicBezTo>
                  <a:pt x="81" y="344"/>
                  <a:pt x="81" y="345"/>
                  <a:pt x="81" y="346"/>
                </a:cubicBezTo>
                <a:cubicBezTo>
                  <a:pt x="80" y="347"/>
                  <a:pt x="79" y="348"/>
                  <a:pt x="79" y="350"/>
                </a:cubicBezTo>
                <a:cubicBezTo>
                  <a:pt x="78" y="350"/>
                  <a:pt x="77" y="350"/>
                  <a:pt x="77" y="351"/>
                </a:cubicBezTo>
                <a:cubicBezTo>
                  <a:pt x="77" y="352"/>
                  <a:pt x="77" y="353"/>
                  <a:pt x="77" y="353"/>
                </a:cubicBezTo>
                <a:cubicBezTo>
                  <a:pt x="77" y="354"/>
                  <a:pt x="76" y="354"/>
                  <a:pt x="76" y="354"/>
                </a:cubicBezTo>
                <a:cubicBezTo>
                  <a:pt x="76" y="358"/>
                  <a:pt x="73" y="361"/>
                  <a:pt x="74" y="364"/>
                </a:cubicBezTo>
                <a:cubicBezTo>
                  <a:pt x="73" y="364"/>
                  <a:pt x="73" y="364"/>
                  <a:pt x="73" y="364"/>
                </a:cubicBezTo>
                <a:cubicBezTo>
                  <a:pt x="73" y="366"/>
                  <a:pt x="72" y="368"/>
                  <a:pt x="72" y="369"/>
                </a:cubicBezTo>
                <a:cubicBezTo>
                  <a:pt x="71" y="371"/>
                  <a:pt x="71" y="373"/>
                  <a:pt x="70" y="375"/>
                </a:cubicBezTo>
                <a:cubicBezTo>
                  <a:pt x="70" y="375"/>
                  <a:pt x="70" y="376"/>
                  <a:pt x="70" y="377"/>
                </a:cubicBezTo>
                <a:cubicBezTo>
                  <a:pt x="69" y="378"/>
                  <a:pt x="69" y="379"/>
                  <a:pt x="69" y="379"/>
                </a:cubicBezTo>
                <a:cubicBezTo>
                  <a:pt x="69" y="380"/>
                  <a:pt x="69" y="382"/>
                  <a:pt x="70" y="382"/>
                </a:cubicBezTo>
                <a:cubicBezTo>
                  <a:pt x="70" y="382"/>
                  <a:pt x="70" y="381"/>
                  <a:pt x="71" y="381"/>
                </a:cubicBezTo>
                <a:cubicBezTo>
                  <a:pt x="71" y="383"/>
                  <a:pt x="70" y="384"/>
                  <a:pt x="70" y="385"/>
                </a:cubicBezTo>
                <a:cubicBezTo>
                  <a:pt x="70" y="385"/>
                  <a:pt x="70" y="385"/>
                  <a:pt x="69" y="385"/>
                </a:cubicBezTo>
                <a:cubicBezTo>
                  <a:pt x="69" y="386"/>
                  <a:pt x="69" y="387"/>
                  <a:pt x="69" y="387"/>
                </a:cubicBezTo>
                <a:cubicBezTo>
                  <a:pt x="69" y="388"/>
                  <a:pt x="69" y="387"/>
                  <a:pt x="70" y="388"/>
                </a:cubicBezTo>
                <a:cubicBezTo>
                  <a:pt x="69" y="388"/>
                  <a:pt x="70" y="389"/>
                  <a:pt x="69" y="390"/>
                </a:cubicBezTo>
                <a:cubicBezTo>
                  <a:pt x="70" y="390"/>
                  <a:pt x="70" y="390"/>
                  <a:pt x="70" y="390"/>
                </a:cubicBezTo>
                <a:cubicBezTo>
                  <a:pt x="70" y="390"/>
                  <a:pt x="70" y="390"/>
                  <a:pt x="70" y="390"/>
                </a:cubicBezTo>
                <a:cubicBezTo>
                  <a:pt x="71" y="390"/>
                  <a:pt x="71" y="388"/>
                  <a:pt x="72" y="388"/>
                </a:cubicBezTo>
                <a:cubicBezTo>
                  <a:pt x="72" y="389"/>
                  <a:pt x="72" y="389"/>
                  <a:pt x="72" y="389"/>
                </a:cubicBezTo>
                <a:cubicBezTo>
                  <a:pt x="72" y="389"/>
                  <a:pt x="73" y="389"/>
                  <a:pt x="73" y="389"/>
                </a:cubicBezTo>
                <a:cubicBezTo>
                  <a:pt x="73" y="389"/>
                  <a:pt x="73" y="389"/>
                  <a:pt x="73" y="389"/>
                </a:cubicBezTo>
                <a:cubicBezTo>
                  <a:pt x="73" y="390"/>
                  <a:pt x="73" y="391"/>
                  <a:pt x="73" y="392"/>
                </a:cubicBezTo>
                <a:cubicBezTo>
                  <a:pt x="73" y="393"/>
                  <a:pt x="74" y="392"/>
                  <a:pt x="74" y="392"/>
                </a:cubicBezTo>
                <a:cubicBezTo>
                  <a:pt x="74" y="393"/>
                  <a:pt x="74" y="394"/>
                  <a:pt x="74" y="395"/>
                </a:cubicBezTo>
                <a:cubicBezTo>
                  <a:pt x="75" y="395"/>
                  <a:pt x="75" y="395"/>
                  <a:pt x="76" y="394"/>
                </a:cubicBezTo>
                <a:cubicBezTo>
                  <a:pt x="76" y="396"/>
                  <a:pt x="75" y="396"/>
                  <a:pt x="74" y="397"/>
                </a:cubicBezTo>
                <a:cubicBezTo>
                  <a:pt x="74" y="398"/>
                  <a:pt x="73" y="397"/>
                  <a:pt x="73" y="397"/>
                </a:cubicBezTo>
                <a:cubicBezTo>
                  <a:pt x="72" y="398"/>
                  <a:pt x="73" y="399"/>
                  <a:pt x="72" y="399"/>
                </a:cubicBezTo>
                <a:cubicBezTo>
                  <a:pt x="73" y="400"/>
                  <a:pt x="73" y="400"/>
                  <a:pt x="74" y="401"/>
                </a:cubicBezTo>
                <a:cubicBezTo>
                  <a:pt x="74" y="401"/>
                  <a:pt x="74" y="401"/>
                  <a:pt x="74" y="401"/>
                </a:cubicBezTo>
                <a:cubicBezTo>
                  <a:pt x="74" y="401"/>
                  <a:pt x="74" y="401"/>
                  <a:pt x="74" y="401"/>
                </a:cubicBezTo>
                <a:cubicBezTo>
                  <a:pt x="76" y="401"/>
                  <a:pt x="77" y="402"/>
                  <a:pt x="78" y="401"/>
                </a:cubicBezTo>
                <a:cubicBezTo>
                  <a:pt x="77" y="401"/>
                  <a:pt x="77" y="401"/>
                  <a:pt x="77" y="400"/>
                </a:cubicBezTo>
                <a:cubicBezTo>
                  <a:pt x="78" y="400"/>
                  <a:pt x="77" y="399"/>
                  <a:pt x="77" y="399"/>
                </a:cubicBezTo>
                <a:cubicBezTo>
                  <a:pt x="77" y="398"/>
                  <a:pt x="77" y="397"/>
                  <a:pt x="78" y="397"/>
                </a:cubicBezTo>
                <a:cubicBezTo>
                  <a:pt x="78" y="398"/>
                  <a:pt x="78" y="399"/>
                  <a:pt x="78" y="399"/>
                </a:cubicBezTo>
                <a:cubicBezTo>
                  <a:pt x="78" y="399"/>
                  <a:pt x="78" y="399"/>
                  <a:pt x="78" y="399"/>
                </a:cubicBezTo>
                <a:cubicBezTo>
                  <a:pt x="78" y="399"/>
                  <a:pt x="78" y="399"/>
                  <a:pt x="78" y="399"/>
                </a:cubicBezTo>
                <a:cubicBezTo>
                  <a:pt x="79" y="399"/>
                  <a:pt x="79" y="399"/>
                  <a:pt x="79" y="399"/>
                </a:cubicBezTo>
                <a:cubicBezTo>
                  <a:pt x="81" y="397"/>
                  <a:pt x="82" y="395"/>
                  <a:pt x="83" y="394"/>
                </a:cubicBezTo>
                <a:cubicBezTo>
                  <a:pt x="83" y="397"/>
                  <a:pt x="86" y="397"/>
                  <a:pt x="88" y="396"/>
                </a:cubicBezTo>
                <a:cubicBezTo>
                  <a:pt x="89" y="396"/>
                  <a:pt x="89" y="396"/>
                  <a:pt x="89" y="396"/>
                </a:cubicBezTo>
                <a:cubicBezTo>
                  <a:pt x="91" y="395"/>
                  <a:pt x="92" y="394"/>
                  <a:pt x="94" y="393"/>
                </a:cubicBezTo>
                <a:cubicBezTo>
                  <a:pt x="95" y="392"/>
                  <a:pt x="95" y="392"/>
                  <a:pt x="96" y="391"/>
                </a:cubicBezTo>
                <a:cubicBezTo>
                  <a:pt x="96" y="392"/>
                  <a:pt x="96" y="392"/>
                  <a:pt x="96" y="392"/>
                </a:cubicBezTo>
                <a:cubicBezTo>
                  <a:pt x="96" y="392"/>
                  <a:pt x="97" y="392"/>
                  <a:pt x="97" y="392"/>
                </a:cubicBezTo>
                <a:cubicBezTo>
                  <a:pt x="97" y="391"/>
                  <a:pt x="97" y="391"/>
                  <a:pt x="98" y="391"/>
                </a:cubicBezTo>
                <a:cubicBezTo>
                  <a:pt x="98" y="391"/>
                  <a:pt x="98" y="392"/>
                  <a:pt x="98" y="392"/>
                </a:cubicBezTo>
                <a:cubicBezTo>
                  <a:pt x="98" y="391"/>
                  <a:pt x="98" y="391"/>
                  <a:pt x="99" y="390"/>
                </a:cubicBezTo>
                <a:cubicBezTo>
                  <a:pt x="99" y="390"/>
                  <a:pt x="99" y="390"/>
                  <a:pt x="99" y="390"/>
                </a:cubicBezTo>
                <a:cubicBezTo>
                  <a:pt x="100" y="390"/>
                  <a:pt x="100" y="389"/>
                  <a:pt x="100" y="389"/>
                </a:cubicBezTo>
                <a:cubicBezTo>
                  <a:pt x="100" y="391"/>
                  <a:pt x="100" y="393"/>
                  <a:pt x="100" y="395"/>
                </a:cubicBezTo>
                <a:cubicBezTo>
                  <a:pt x="100" y="395"/>
                  <a:pt x="101" y="395"/>
                  <a:pt x="101" y="395"/>
                </a:cubicBezTo>
                <a:cubicBezTo>
                  <a:pt x="102" y="395"/>
                  <a:pt x="102" y="394"/>
                  <a:pt x="102" y="394"/>
                </a:cubicBezTo>
                <a:cubicBezTo>
                  <a:pt x="102" y="394"/>
                  <a:pt x="103" y="394"/>
                  <a:pt x="103" y="394"/>
                </a:cubicBezTo>
                <a:cubicBezTo>
                  <a:pt x="103" y="393"/>
                  <a:pt x="103" y="393"/>
                  <a:pt x="103" y="393"/>
                </a:cubicBezTo>
                <a:cubicBezTo>
                  <a:pt x="104" y="394"/>
                  <a:pt x="103" y="395"/>
                  <a:pt x="103" y="396"/>
                </a:cubicBezTo>
                <a:cubicBezTo>
                  <a:pt x="104" y="395"/>
                  <a:pt x="104" y="394"/>
                  <a:pt x="105" y="393"/>
                </a:cubicBezTo>
                <a:cubicBezTo>
                  <a:pt x="105" y="393"/>
                  <a:pt x="105" y="392"/>
                  <a:pt x="106" y="392"/>
                </a:cubicBezTo>
                <a:cubicBezTo>
                  <a:pt x="106" y="391"/>
                  <a:pt x="106" y="390"/>
                  <a:pt x="106" y="390"/>
                </a:cubicBezTo>
                <a:cubicBezTo>
                  <a:pt x="106" y="389"/>
                  <a:pt x="106" y="389"/>
                  <a:pt x="106" y="389"/>
                </a:cubicBezTo>
                <a:cubicBezTo>
                  <a:pt x="107" y="388"/>
                  <a:pt x="108" y="387"/>
                  <a:pt x="108" y="385"/>
                </a:cubicBezTo>
                <a:cubicBezTo>
                  <a:pt x="108" y="385"/>
                  <a:pt x="107" y="385"/>
                  <a:pt x="107" y="385"/>
                </a:cubicBezTo>
                <a:cubicBezTo>
                  <a:pt x="108" y="385"/>
                  <a:pt x="108" y="385"/>
                  <a:pt x="108" y="385"/>
                </a:cubicBezTo>
                <a:cubicBezTo>
                  <a:pt x="108" y="384"/>
                  <a:pt x="109" y="384"/>
                  <a:pt x="109" y="383"/>
                </a:cubicBezTo>
                <a:cubicBezTo>
                  <a:pt x="109" y="383"/>
                  <a:pt x="110" y="383"/>
                  <a:pt x="110" y="382"/>
                </a:cubicBezTo>
                <a:cubicBezTo>
                  <a:pt x="110" y="382"/>
                  <a:pt x="110" y="382"/>
                  <a:pt x="110" y="382"/>
                </a:cubicBezTo>
                <a:cubicBezTo>
                  <a:pt x="111" y="380"/>
                  <a:pt x="111" y="377"/>
                  <a:pt x="113" y="376"/>
                </a:cubicBezTo>
                <a:cubicBezTo>
                  <a:pt x="112" y="375"/>
                  <a:pt x="113" y="374"/>
                  <a:pt x="114" y="374"/>
                </a:cubicBezTo>
                <a:cubicBezTo>
                  <a:pt x="114" y="375"/>
                  <a:pt x="113" y="376"/>
                  <a:pt x="113" y="376"/>
                </a:cubicBezTo>
                <a:cubicBezTo>
                  <a:pt x="113" y="379"/>
                  <a:pt x="110" y="381"/>
                  <a:pt x="110" y="383"/>
                </a:cubicBezTo>
                <a:cubicBezTo>
                  <a:pt x="110" y="384"/>
                  <a:pt x="110" y="384"/>
                  <a:pt x="110" y="384"/>
                </a:cubicBezTo>
                <a:cubicBezTo>
                  <a:pt x="110" y="384"/>
                  <a:pt x="110" y="384"/>
                  <a:pt x="110" y="385"/>
                </a:cubicBezTo>
                <a:cubicBezTo>
                  <a:pt x="110" y="385"/>
                  <a:pt x="110" y="385"/>
                  <a:pt x="110" y="385"/>
                </a:cubicBezTo>
                <a:cubicBezTo>
                  <a:pt x="110" y="385"/>
                  <a:pt x="109" y="385"/>
                  <a:pt x="109" y="385"/>
                </a:cubicBezTo>
                <a:cubicBezTo>
                  <a:pt x="109" y="386"/>
                  <a:pt x="108" y="387"/>
                  <a:pt x="109" y="387"/>
                </a:cubicBezTo>
                <a:cubicBezTo>
                  <a:pt x="108" y="388"/>
                  <a:pt x="108" y="389"/>
                  <a:pt x="108" y="389"/>
                </a:cubicBezTo>
                <a:cubicBezTo>
                  <a:pt x="108" y="390"/>
                  <a:pt x="107" y="390"/>
                  <a:pt x="107" y="390"/>
                </a:cubicBezTo>
                <a:cubicBezTo>
                  <a:pt x="107" y="390"/>
                  <a:pt x="107" y="390"/>
                  <a:pt x="107" y="390"/>
                </a:cubicBezTo>
                <a:cubicBezTo>
                  <a:pt x="107" y="391"/>
                  <a:pt x="107" y="391"/>
                  <a:pt x="106" y="391"/>
                </a:cubicBezTo>
                <a:cubicBezTo>
                  <a:pt x="107" y="393"/>
                  <a:pt x="105" y="393"/>
                  <a:pt x="104" y="395"/>
                </a:cubicBezTo>
                <a:cubicBezTo>
                  <a:pt x="105" y="395"/>
                  <a:pt x="105" y="395"/>
                  <a:pt x="105" y="395"/>
                </a:cubicBezTo>
                <a:cubicBezTo>
                  <a:pt x="105" y="395"/>
                  <a:pt x="105" y="394"/>
                  <a:pt x="106" y="394"/>
                </a:cubicBezTo>
                <a:cubicBezTo>
                  <a:pt x="106" y="395"/>
                  <a:pt x="105" y="395"/>
                  <a:pt x="105" y="396"/>
                </a:cubicBezTo>
                <a:cubicBezTo>
                  <a:pt x="105" y="396"/>
                  <a:pt x="106" y="396"/>
                  <a:pt x="106" y="396"/>
                </a:cubicBezTo>
                <a:cubicBezTo>
                  <a:pt x="106" y="396"/>
                  <a:pt x="106" y="396"/>
                  <a:pt x="106" y="396"/>
                </a:cubicBezTo>
                <a:cubicBezTo>
                  <a:pt x="106" y="396"/>
                  <a:pt x="107" y="395"/>
                  <a:pt x="107" y="395"/>
                </a:cubicBezTo>
                <a:cubicBezTo>
                  <a:pt x="107" y="394"/>
                  <a:pt x="108" y="393"/>
                  <a:pt x="108" y="392"/>
                </a:cubicBezTo>
                <a:cubicBezTo>
                  <a:pt x="108" y="392"/>
                  <a:pt x="108" y="392"/>
                  <a:pt x="108" y="391"/>
                </a:cubicBezTo>
                <a:cubicBezTo>
                  <a:pt x="109" y="392"/>
                  <a:pt x="108" y="391"/>
                  <a:pt x="109" y="391"/>
                </a:cubicBezTo>
                <a:cubicBezTo>
                  <a:pt x="109" y="391"/>
                  <a:pt x="109" y="391"/>
                  <a:pt x="109" y="392"/>
                </a:cubicBezTo>
                <a:cubicBezTo>
                  <a:pt x="109" y="392"/>
                  <a:pt x="108" y="392"/>
                  <a:pt x="108" y="393"/>
                </a:cubicBezTo>
                <a:cubicBezTo>
                  <a:pt x="109" y="393"/>
                  <a:pt x="109" y="393"/>
                  <a:pt x="109" y="393"/>
                </a:cubicBezTo>
                <a:cubicBezTo>
                  <a:pt x="109" y="393"/>
                  <a:pt x="109" y="393"/>
                  <a:pt x="110" y="393"/>
                </a:cubicBezTo>
                <a:cubicBezTo>
                  <a:pt x="109" y="393"/>
                  <a:pt x="109" y="394"/>
                  <a:pt x="110" y="394"/>
                </a:cubicBezTo>
                <a:cubicBezTo>
                  <a:pt x="109" y="394"/>
                  <a:pt x="109" y="395"/>
                  <a:pt x="109" y="395"/>
                </a:cubicBezTo>
                <a:cubicBezTo>
                  <a:pt x="109" y="395"/>
                  <a:pt x="110" y="395"/>
                  <a:pt x="110" y="396"/>
                </a:cubicBezTo>
                <a:cubicBezTo>
                  <a:pt x="111" y="395"/>
                  <a:pt x="111" y="393"/>
                  <a:pt x="111" y="393"/>
                </a:cubicBezTo>
                <a:cubicBezTo>
                  <a:pt x="112" y="393"/>
                  <a:pt x="112" y="393"/>
                  <a:pt x="112" y="393"/>
                </a:cubicBezTo>
                <a:cubicBezTo>
                  <a:pt x="112" y="393"/>
                  <a:pt x="111" y="395"/>
                  <a:pt x="112" y="395"/>
                </a:cubicBezTo>
                <a:cubicBezTo>
                  <a:pt x="112" y="395"/>
                  <a:pt x="112" y="394"/>
                  <a:pt x="112" y="393"/>
                </a:cubicBezTo>
                <a:cubicBezTo>
                  <a:pt x="112" y="393"/>
                  <a:pt x="113" y="393"/>
                  <a:pt x="113" y="393"/>
                </a:cubicBezTo>
                <a:cubicBezTo>
                  <a:pt x="112" y="394"/>
                  <a:pt x="112" y="395"/>
                  <a:pt x="112" y="396"/>
                </a:cubicBezTo>
                <a:cubicBezTo>
                  <a:pt x="113" y="396"/>
                  <a:pt x="113" y="396"/>
                  <a:pt x="114" y="395"/>
                </a:cubicBezTo>
                <a:cubicBezTo>
                  <a:pt x="114" y="396"/>
                  <a:pt x="115" y="397"/>
                  <a:pt x="116" y="398"/>
                </a:cubicBezTo>
                <a:cubicBezTo>
                  <a:pt x="116" y="397"/>
                  <a:pt x="117" y="397"/>
                  <a:pt x="117" y="397"/>
                </a:cubicBezTo>
                <a:cubicBezTo>
                  <a:pt x="118" y="396"/>
                  <a:pt x="118" y="395"/>
                  <a:pt x="119" y="394"/>
                </a:cubicBezTo>
                <a:cubicBezTo>
                  <a:pt x="119" y="395"/>
                  <a:pt x="119" y="395"/>
                  <a:pt x="119" y="395"/>
                </a:cubicBezTo>
                <a:cubicBezTo>
                  <a:pt x="120" y="393"/>
                  <a:pt x="121" y="392"/>
                  <a:pt x="121" y="391"/>
                </a:cubicBezTo>
                <a:cubicBezTo>
                  <a:pt x="122" y="391"/>
                  <a:pt x="122" y="391"/>
                  <a:pt x="122" y="392"/>
                </a:cubicBezTo>
                <a:cubicBezTo>
                  <a:pt x="122" y="391"/>
                  <a:pt x="122" y="390"/>
                  <a:pt x="123" y="389"/>
                </a:cubicBezTo>
                <a:cubicBezTo>
                  <a:pt x="124" y="390"/>
                  <a:pt x="123" y="391"/>
                  <a:pt x="123" y="392"/>
                </a:cubicBezTo>
                <a:cubicBezTo>
                  <a:pt x="124" y="392"/>
                  <a:pt x="124" y="390"/>
                  <a:pt x="125" y="390"/>
                </a:cubicBezTo>
                <a:cubicBezTo>
                  <a:pt x="125" y="389"/>
                  <a:pt x="124" y="390"/>
                  <a:pt x="125" y="389"/>
                </a:cubicBezTo>
                <a:cubicBezTo>
                  <a:pt x="125" y="390"/>
                  <a:pt x="125" y="389"/>
                  <a:pt x="126" y="389"/>
                </a:cubicBezTo>
                <a:cubicBezTo>
                  <a:pt x="126" y="388"/>
                  <a:pt x="126" y="385"/>
                  <a:pt x="128" y="385"/>
                </a:cubicBezTo>
                <a:cubicBezTo>
                  <a:pt x="128" y="385"/>
                  <a:pt x="127" y="386"/>
                  <a:pt x="128" y="386"/>
                </a:cubicBezTo>
                <a:cubicBezTo>
                  <a:pt x="128" y="386"/>
                  <a:pt x="128" y="386"/>
                  <a:pt x="128" y="386"/>
                </a:cubicBezTo>
                <a:cubicBezTo>
                  <a:pt x="128" y="386"/>
                  <a:pt x="128" y="387"/>
                  <a:pt x="128" y="387"/>
                </a:cubicBezTo>
                <a:cubicBezTo>
                  <a:pt x="128" y="387"/>
                  <a:pt x="127" y="387"/>
                  <a:pt x="127" y="387"/>
                </a:cubicBezTo>
                <a:cubicBezTo>
                  <a:pt x="127" y="387"/>
                  <a:pt x="127" y="388"/>
                  <a:pt x="128" y="388"/>
                </a:cubicBezTo>
                <a:cubicBezTo>
                  <a:pt x="128" y="388"/>
                  <a:pt x="127" y="389"/>
                  <a:pt x="127" y="389"/>
                </a:cubicBezTo>
                <a:cubicBezTo>
                  <a:pt x="127" y="390"/>
                  <a:pt x="127" y="389"/>
                  <a:pt x="127" y="389"/>
                </a:cubicBezTo>
                <a:cubicBezTo>
                  <a:pt x="127" y="391"/>
                  <a:pt x="127" y="391"/>
                  <a:pt x="127" y="392"/>
                </a:cubicBezTo>
                <a:cubicBezTo>
                  <a:pt x="128" y="392"/>
                  <a:pt x="128" y="392"/>
                  <a:pt x="129" y="392"/>
                </a:cubicBezTo>
                <a:cubicBezTo>
                  <a:pt x="129" y="391"/>
                  <a:pt x="130" y="391"/>
                  <a:pt x="130" y="389"/>
                </a:cubicBezTo>
                <a:cubicBezTo>
                  <a:pt x="131" y="389"/>
                  <a:pt x="132" y="388"/>
                  <a:pt x="132" y="386"/>
                </a:cubicBezTo>
                <a:cubicBezTo>
                  <a:pt x="133" y="386"/>
                  <a:pt x="133" y="386"/>
                  <a:pt x="133" y="385"/>
                </a:cubicBezTo>
                <a:cubicBezTo>
                  <a:pt x="134" y="385"/>
                  <a:pt x="133" y="385"/>
                  <a:pt x="134" y="385"/>
                </a:cubicBezTo>
                <a:cubicBezTo>
                  <a:pt x="134" y="383"/>
                  <a:pt x="137" y="381"/>
                  <a:pt x="137" y="379"/>
                </a:cubicBezTo>
                <a:cubicBezTo>
                  <a:pt x="137" y="379"/>
                  <a:pt x="137" y="378"/>
                  <a:pt x="138" y="377"/>
                </a:cubicBezTo>
                <a:cubicBezTo>
                  <a:pt x="138" y="378"/>
                  <a:pt x="138" y="378"/>
                  <a:pt x="138" y="378"/>
                </a:cubicBezTo>
                <a:cubicBezTo>
                  <a:pt x="138" y="378"/>
                  <a:pt x="138" y="379"/>
                  <a:pt x="138" y="379"/>
                </a:cubicBezTo>
                <a:cubicBezTo>
                  <a:pt x="138" y="378"/>
                  <a:pt x="138" y="378"/>
                  <a:pt x="139" y="378"/>
                </a:cubicBezTo>
                <a:cubicBezTo>
                  <a:pt x="139" y="378"/>
                  <a:pt x="139" y="379"/>
                  <a:pt x="139" y="379"/>
                </a:cubicBezTo>
                <a:cubicBezTo>
                  <a:pt x="139" y="377"/>
                  <a:pt x="140" y="377"/>
                  <a:pt x="140" y="375"/>
                </a:cubicBezTo>
                <a:cubicBezTo>
                  <a:pt x="142" y="373"/>
                  <a:pt x="143" y="370"/>
                  <a:pt x="144" y="369"/>
                </a:cubicBezTo>
                <a:cubicBezTo>
                  <a:pt x="145" y="366"/>
                  <a:pt x="146" y="365"/>
                  <a:pt x="146" y="363"/>
                </a:cubicBezTo>
                <a:cubicBezTo>
                  <a:pt x="146" y="363"/>
                  <a:pt x="147" y="362"/>
                  <a:pt x="147" y="362"/>
                </a:cubicBezTo>
                <a:cubicBezTo>
                  <a:pt x="147" y="362"/>
                  <a:pt x="147" y="361"/>
                  <a:pt x="148" y="361"/>
                </a:cubicBezTo>
                <a:cubicBezTo>
                  <a:pt x="147" y="364"/>
                  <a:pt x="147" y="367"/>
                  <a:pt x="147" y="370"/>
                </a:cubicBezTo>
                <a:cubicBezTo>
                  <a:pt x="147" y="370"/>
                  <a:pt x="147" y="370"/>
                  <a:pt x="147" y="371"/>
                </a:cubicBezTo>
                <a:cubicBezTo>
                  <a:pt x="147" y="371"/>
                  <a:pt x="147" y="371"/>
                  <a:pt x="147" y="371"/>
                </a:cubicBezTo>
                <a:cubicBezTo>
                  <a:pt x="147" y="372"/>
                  <a:pt x="147" y="373"/>
                  <a:pt x="147" y="374"/>
                </a:cubicBezTo>
                <a:cubicBezTo>
                  <a:pt x="147" y="374"/>
                  <a:pt x="147" y="375"/>
                  <a:pt x="147" y="375"/>
                </a:cubicBezTo>
                <a:cubicBezTo>
                  <a:pt x="147" y="376"/>
                  <a:pt x="147" y="376"/>
                  <a:pt x="147" y="376"/>
                </a:cubicBezTo>
                <a:cubicBezTo>
                  <a:pt x="147" y="376"/>
                  <a:pt x="147" y="376"/>
                  <a:pt x="147" y="376"/>
                </a:cubicBezTo>
                <a:cubicBezTo>
                  <a:pt x="147" y="376"/>
                  <a:pt x="147" y="377"/>
                  <a:pt x="147" y="377"/>
                </a:cubicBezTo>
                <a:cubicBezTo>
                  <a:pt x="147" y="377"/>
                  <a:pt x="147" y="377"/>
                  <a:pt x="147" y="378"/>
                </a:cubicBezTo>
                <a:cubicBezTo>
                  <a:pt x="148" y="378"/>
                  <a:pt x="148" y="378"/>
                  <a:pt x="148" y="378"/>
                </a:cubicBezTo>
                <a:cubicBezTo>
                  <a:pt x="149" y="378"/>
                  <a:pt x="149" y="377"/>
                  <a:pt x="149" y="377"/>
                </a:cubicBezTo>
                <a:cubicBezTo>
                  <a:pt x="150" y="377"/>
                  <a:pt x="151" y="377"/>
                  <a:pt x="152" y="376"/>
                </a:cubicBezTo>
                <a:cubicBezTo>
                  <a:pt x="152" y="375"/>
                  <a:pt x="153" y="373"/>
                  <a:pt x="154" y="372"/>
                </a:cubicBezTo>
                <a:cubicBezTo>
                  <a:pt x="154" y="371"/>
                  <a:pt x="154" y="371"/>
                  <a:pt x="155" y="370"/>
                </a:cubicBezTo>
                <a:cubicBezTo>
                  <a:pt x="155" y="370"/>
                  <a:pt x="155" y="369"/>
                  <a:pt x="156" y="369"/>
                </a:cubicBezTo>
                <a:cubicBezTo>
                  <a:pt x="156" y="370"/>
                  <a:pt x="155" y="372"/>
                  <a:pt x="154" y="374"/>
                </a:cubicBezTo>
                <a:cubicBezTo>
                  <a:pt x="155" y="373"/>
                  <a:pt x="155" y="373"/>
                  <a:pt x="155" y="372"/>
                </a:cubicBezTo>
                <a:cubicBezTo>
                  <a:pt x="156" y="372"/>
                  <a:pt x="155" y="372"/>
                  <a:pt x="156" y="372"/>
                </a:cubicBezTo>
                <a:cubicBezTo>
                  <a:pt x="157" y="368"/>
                  <a:pt x="160" y="367"/>
                  <a:pt x="161" y="363"/>
                </a:cubicBezTo>
                <a:cubicBezTo>
                  <a:pt x="161" y="363"/>
                  <a:pt x="161" y="363"/>
                  <a:pt x="161" y="362"/>
                </a:cubicBezTo>
                <a:cubicBezTo>
                  <a:pt x="161" y="362"/>
                  <a:pt x="161" y="361"/>
                  <a:pt x="162" y="361"/>
                </a:cubicBezTo>
                <a:cubicBezTo>
                  <a:pt x="162" y="359"/>
                  <a:pt x="163" y="358"/>
                  <a:pt x="164" y="357"/>
                </a:cubicBezTo>
                <a:cubicBezTo>
                  <a:pt x="164" y="356"/>
                  <a:pt x="165" y="355"/>
                  <a:pt x="166" y="354"/>
                </a:cubicBezTo>
                <a:cubicBezTo>
                  <a:pt x="166" y="354"/>
                  <a:pt x="166" y="354"/>
                  <a:pt x="166" y="354"/>
                </a:cubicBezTo>
                <a:cubicBezTo>
                  <a:pt x="166" y="352"/>
                  <a:pt x="167" y="352"/>
                  <a:pt x="167" y="351"/>
                </a:cubicBezTo>
                <a:cubicBezTo>
                  <a:pt x="167" y="351"/>
                  <a:pt x="168" y="351"/>
                  <a:pt x="168" y="351"/>
                </a:cubicBezTo>
                <a:cubicBezTo>
                  <a:pt x="168" y="351"/>
                  <a:pt x="168" y="351"/>
                  <a:pt x="168" y="351"/>
                </a:cubicBezTo>
                <a:cubicBezTo>
                  <a:pt x="168" y="351"/>
                  <a:pt x="167" y="351"/>
                  <a:pt x="167" y="351"/>
                </a:cubicBezTo>
                <a:cubicBezTo>
                  <a:pt x="167" y="350"/>
                  <a:pt x="168" y="350"/>
                  <a:pt x="168" y="350"/>
                </a:cubicBezTo>
                <a:cubicBezTo>
                  <a:pt x="168" y="350"/>
                  <a:pt x="168" y="351"/>
                  <a:pt x="168" y="351"/>
                </a:cubicBezTo>
                <a:cubicBezTo>
                  <a:pt x="169" y="350"/>
                  <a:pt x="169" y="349"/>
                  <a:pt x="169" y="348"/>
                </a:cubicBezTo>
                <a:cubicBezTo>
                  <a:pt x="169" y="349"/>
                  <a:pt x="170" y="349"/>
                  <a:pt x="170" y="349"/>
                </a:cubicBezTo>
                <a:cubicBezTo>
                  <a:pt x="170" y="350"/>
                  <a:pt x="169" y="349"/>
                  <a:pt x="169" y="349"/>
                </a:cubicBezTo>
                <a:cubicBezTo>
                  <a:pt x="169" y="350"/>
                  <a:pt x="169" y="350"/>
                  <a:pt x="169" y="350"/>
                </a:cubicBezTo>
                <a:cubicBezTo>
                  <a:pt x="169" y="350"/>
                  <a:pt x="169" y="350"/>
                  <a:pt x="170" y="350"/>
                </a:cubicBezTo>
                <a:cubicBezTo>
                  <a:pt x="169" y="351"/>
                  <a:pt x="169" y="352"/>
                  <a:pt x="168" y="354"/>
                </a:cubicBezTo>
                <a:cubicBezTo>
                  <a:pt x="169" y="354"/>
                  <a:pt x="169" y="352"/>
                  <a:pt x="170" y="352"/>
                </a:cubicBezTo>
                <a:cubicBezTo>
                  <a:pt x="170" y="352"/>
                  <a:pt x="170" y="353"/>
                  <a:pt x="170" y="353"/>
                </a:cubicBezTo>
                <a:cubicBezTo>
                  <a:pt x="170" y="352"/>
                  <a:pt x="171" y="351"/>
                  <a:pt x="172" y="351"/>
                </a:cubicBezTo>
                <a:cubicBezTo>
                  <a:pt x="172" y="350"/>
                  <a:pt x="172" y="350"/>
                  <a:pt x="172" y="349"/>
                </a:cubicBezTo>
                <a:cubicBezTo>
                  <a:pt x="172" y="349"/>
                  <a:pt x="173" y="349"/>
                  <a:pt x="173" y="349"/>
                </a:cubicBezTo>
                <a:cubicBezTo>
                  <a:pt x="173" y="350"/>
                  <a:pt x="172" y="349"/>
                  <a:pt x="172" y="350"/>
                </a:cubicBezTo>
                <a:cubicBezTo>
                  <a:pt x="172" y="350"/>
                  <a:pt x="172" y="351"/>
                  <a:pt x="172" y="351"/>
                </a:cubicBezTo>
                <a:cubicBezTo>
                  <a:pt x="172" y="351"/>
                  <a:pt x="172" y="352"/>
                  <a:pt x="172" y="352"/>
                </a:cubicBezTo>
                <a:cubicBezTo>
                  <a:pt x="173" y="352"/>
                  <a:pt x="173" y="353"/>
                  <a:pt x="173" y="353"/>
                </a:cubicBezTo>
                <a:cubicBezTo>
                  <a:pt x="173" y="353"/>
                  <a:pt x="173" y="353"/>
                  <a:pt x="173" y="353"/>
                </a:cubicBezTo>
                <a:close/>
                <a:moveTo>
                  <a:pt x="194" y="102"/>
                </a:moveTo>
                <a:cubicBezTo>
                  <a:pt x="194" y="101"/>
                  <a:pt x="194" y="102"/>
                  <a:pt x="194" y="102"/>
                </a:cubicBezTo>
                <a:close/>
                <a:moveTo>
                  <a:pt x="185" y="115"/>
                </a:moveTo>
                <a:cubicBezTo>
                  <a:pt x="185" y="116"/>
                  <a:pt x="184" y="117"/>
                  <a:pt x="184" y="117"/>
                </a:cubicBezTo>
                <a:cubicBezTo>
                  <a:pt x="184" y="116"/>
                  <a:pt x="184" y="116"/>
                  <a:pt x="184" y="116"/>
                </a:cubicBezTo>
                <a:cubicBezTo>
                  <a:pt x="184" y="116"/>
                  <a:pt x="184" y="115"/>
                  <a:pt x="185" y="115"/>
                </a:cubicBezTo>
                <a:close/>
                <a:moveTo>
                  <a:pt x="184" y="117"/>
                </a:moveTo>
                <a:cubicBezTo>
                  <a:pt x="184" y="116"/>
                  <a:pt x="184" y="117"/>
                  <a:pt x="184" y="117"/>
                </a:cubicBezTo>
                <a:close/>
                <a:moveTo>
                  <a:pt x="184" y="117"/>
                </a:moveTo>
                <a:cubicBezTo>
                  <a:pt x="184" y="117"/>
                  <a:pt x="183" y="117"/>
                  <a:pt x="183" y="117"/>
                </a:cubicBezTo>
                <a:cubicBezTo>
                  <a:pt x="183" y="117"/>
                  <a:pt x="183" y="117"/>
                  <a:pt x="184" y="117"/>
                </a:cubicBezTo>
                <a:close/>
                <a:moveTo>
                  <a:pt x="183" y="118"/>
                </a:moveTo>
                <a:cubicBezTo>
                  <a:pt x="183" y="117"/>
                  <a:pt x="183" y="118"/>
                  <a:pt x="183" y="118"/>
                </a:cubicBezTo>
                <a:cubicBezTo>
                  <a:pt x="183" y="118"/>
                  <a:pt x="183" y="118"/>
                  <a:pt x="183" y="118"/>
                </a:cubicBezTo>
                <a:cubicBezTo>
                  <a:pt x="183" y="118"/>
                  <a:pt x="183" y="118"/>
                  <a:pt x="183" y="118"/>
                </a:cubicBezTo>
                <a:close/>
                <a:moveTo>
                  <a:pt x="183" y="118"/>
                </a:moveTo>
                <a:cubicBezTo>
                  <a:pt x="183" y="119"/>
                  <a:pt x="182" y="119"/>
                  <a:pt x="182" y="119"/>
                </a:cubicBezTo>
                <a:cubicBezTo>
                  <a:pt x="182" y="119"/>
                  <a:pt x="182" y="120"/>
                  <a:pt x="182" y="120"/>
                </a:cubicBezTo>
                <a:cubicBezTo>
                  <a:pt x="182" y="120"/>
                  <a:pt x="181" y="120"/>
                  <a:pt x="181" y="119"/>
                </a:cubicBezTo>
                <a:cubicBezTo>
                  <a:pt x="182" y="119"/>
                  <a:pt x="182" y="118"/>
                  <a:pt x="183" y="118"/>
                </a:cubicBezTo>
                <a:close/>
                <a:moveTo>
                  <a:pt x="180" y="123"/>
                </a:moveTo>
                <a:cubicBezTo>
                  <a:pt x="180" y="123"/>
                  <a:pt x="180" y="123"/>
                  <a:pt x="180" y="123"/>
                </a:cubicBezTo>
                <a:close/>
                <a:moveTo>
                  <a:pt x="173" y="132"/>
                </a:moveTo>
                <a:cubicBezTo>
                  <a:pt x="173" y="132"/>
                  <a:pt x="173" y="132"/>
                  <a:pt x="173" y="132"/>
                </a:cubicBezTo>
                <a:close/>
                <a:moveTo>
                  <a:pt x="272" y="137"/>
                </a:moveTo>
                <a:cubicBezTo>
                  <a:pt x="272" y="138"/>
                  <a:pt x="272" y="138"/>
                  <a:pt x="272" y="138"/>
                </a:cubicBezTo>
                <a:cubicBezTo>
                  <a:pt x="271" y="138"/>
                  <a:pt x="272" y="137"/>
                  <a:pt x="272" y="137"/>
                </a:cubicBezTo>
                <a:close/>
                <a:moveTo>
                  <a:pt x="150" y="148"/>
                </a:moveTo>
                <a:cubicBezTo>
                  <a:pt x="151" y="148"/>
                  <a:pt x="150" y="149"/>
                  <a:pt x="150" y="149"/>
                </a:cubicBezTo>
                <a:cubicBezTo>
                  <a:pt x="150" y="150"/>
                  <a:pt x="150" y="150"/>
                  <a:pt x="149" y="150"/>
                </a:cubicBezTo>
                <a:cubicBezTo>
                  <a:pt x="149" y="151"/>
                  <a:pt x="149" y="151"/>
                  <a:pt x="149" y="152"/>
                </a:cubicBezTo>
                <a:cubicBezTo>
                  <a:pt x="149" y="152"/>
                  <a:pt x="149" y="152"/>
                  <a:pt x="148" y="152"/>
                </a:cubicBezTo>
                <a:cubicBezTo>
                  <a:pt x="148" y="152"/>
                  <a:pt x="148" y="152"/>
                  <a:pt x="148" y="152"/>
                </a:cubicBezTo>
                <a:cubicBezTo>
                  <a:pt x="149" y="152"/>
                  <a:pt x="149" y="151"/>
                  <a:pt x="149" y="150"/>
                </a:cubicBezTo>
                <a:cubicBezTo>
                  <a:pt x="149" y="150"/>
                  <a:pt x="150" y="149"/>
                  <a:pt x="150" y="148"/>
                </a:cubicBezTo>
                <a:close/>
                <a:moveTo>
                  <a:pt x="120" y="154"/>
                </a:moveTo>
                <a:cubicBezTo>
                  <a:pt x="120" y="153"/>
                  <a:pt x="120" y="154"/>
                  <a:pt x="120" y="154"/>
                </a:cubicBezTo>
                <a:close/>
                <a:moveTo>
                  <a:pt x="153" y="154"/>
                </a:moveTo>
                <a:cubicBezTo>
                  <a:pt x="153" y="154"/>
                  <a:pt x="153" y="154"/>
                  <a:pt x="153" y="154"/>
                </a:cubicBezTo>
                <a:cubicBezTo>
                  <a:pt x="153" y="154"/>
                  <a:pt x="153" y="154"/>
                  <a:pt x="153" y="154"/>
                </a:cubicBezTo>
                <a:cubicBezTo>
                  <a:pt x="153" y="154"/>
                  <a:pt x="153" y="154"/>
                  <a:pt x="153" y="154"/>
                </a:cubicBezTo>
                <a:cubicBezTo>
                  <a:pt x="153" y="154"/>
                  <a:pt x="153" y="154"/>
                  <a:pt x="153" y="154"/>
                </a:cubicBezTo>
                <a:close/>
                <a:moveTo>
                  <a:pt x="153" y="154"/>
                </a:moveTo>
                <a:cubicBezTo>
                  <a:pt x="153" y="154"/>
                  <a:pt x="153" y="156"/>
                  <a:pt x="152" y="156"/>
                </a:cubicBezTo>
                <a:cubicBezTo>
                  <a:pt x="152" y="155"/>
                  <a:pt x="152" y="155"/>
                  <a:pt x="153" y="154"/>
                </a:cubicBezTo>
                <a:close/>
                <a:moveTo>
                  <a:pt x="121" y="155"/>
                </a:moveTo>
                <a:cubicBezTo>
                  <a:pt x="121" y="155"/>
                  <a:pt x="121" y="155"/>
                  <a:pt x="121" y="155"/>
                </a:cubicBezTo>
                <a:cubicBezTo>
                  <a:pt x="121" y="155"/>
                  <a:pt x="121" y="155"/>
                  <a:pt x="121" y="155"/>
                </a:cubicBezTo>
                <a:cubicBezTo>
                  <a:pt x="121" y="155"/>
                  <a:pt x="121" y="155"/>
                  <a:pt x="121" y="155"/>
                </a:cubicBezTo>
                <a:close/>
                <a:moveTo>
                  <a:pt x="121" y="156"/>
                </a:moveTo>
                <a:cubicBezTo>
                  <a:pt x="121" y="156"/>
                  <a:pt x="121" y="156"/>
                  <a:pt x="121" y="156"/>
                </a:cubicBezTo>
                <a:close/>
                <a:moveTo>
                  <a:pt x="152" y="156"/>
                </a:moveTo>
                <a:cubicBezTo>
                  <a:pt x="152" y="156"/>
                  <a:pt x="152" y="156"/>
                  <a:pt x="152" y="156"/>
                </a:cubicBezTo>
                <a:cubicBezTo>
                  <a:pt x="152" y="157"/>
                  <a:pt x="152" y="157"/>
                  <a:pt x="152" y="157"/>
                </a:cubicBezTo>
                <a:cubicBezTo>
                  <a:pt x="151" y="157"/>
                  <a:pt x="152" y="156"/>
                  <a:pt x="152" y="156"/>
                </a:cubicBezTo>
                <a:close/>
                <a:moveTo>
                  <a:pt x="143" y="161"/>
                </a:moveTo>
                <a:cubicBezTo>
                  <a:pt x="143" y="161"/>
                  <a:pt x="143" y="161"/>
                  <a:pt x="143" y="161"/>
                </a:cubicBezTo>
                <a:close/>
                <a:moveTo>
                  <a:pt x="117" y="161"/>
                </a:moveTo>
                <a:cubicBezTo>
                  <a:pt x="117" y="161"/>
                  <a:pt x="118" y="161"/>
                  <a:pt x="117" y="161"/>
                </a:cubicBezTo>
                <a:close/>
                <a:moveTo>
                  <a:pt x="116" y="162"/>
                </a:moveTo>
                <a:cubicBezTo>
                  <a:pt x="117" y="162"/>
                  <a:pt x="117" y="162"/>
                  <a:pt x="117" y="162"/>
                </a:cubicBezTo>
                <a:cubicBezTo>
                  <a:pt x="117" y="163"/>
                  <a:pt x="116" y="163"/>
                  <a:pt x="116" y="164"/>
                </a:cubicBezTo>
                <a:cubicBezTo>
                  <a:pt x="116" y="164"/>
                  <a:pt x="115" y="164"/>
                  <a:pt x="116" y="163"/>
                </a:cubicBezTo>
                <a:cubicBezTo>
                  <a:pt x="116" y="163"/>
                  <a:pt x="116" y="162"/>
                  <a:pt x="116" y="162"/>
                </a:cubicBezTo>
                <a:close/>
                <a:moveTo>
                  <a:pt x="129" y="163"/>
                </a:moveTo>
                <a:cubicBezTo>
                  <a:pt x="129" y="163"/>
                  <a:pt x="129" y="164"/>
                  <a:pt x="129" y="163"/>
                </a:cubicBezTo>
                <a:close/>
                <a:moveTo>
                  <a:pt x="115" y="167"/>
                </a:moveTo>
                <a:cubicBezTo>
                  <a:pt x="115" y="168"/>
                  <a:pt x="115" y="168"/>
                  <a:pt x="116" y="168"/>
                </a:cubicBezTo>
                <a:cubicBezTo>
                  <a:pt x="115" y="168"/>
                  <a:pt x="115" y="168"/>
                  <a:pt x="115" y="167"/>
                </a:cubicBezTo>
                <a:close/>
                <a:moveTo>
                  <a:pt x="112" y="171"/>
                </a:moveTo>
                <a:cubicBezTo>
                  <a:pt x="113" y="170"/>
                  <a:pt x="113" y="171"/>
                  <a:pt x="113" y="171"/>
                </a:cubicBezTo>
                <a:cubicBezTo>
                  <a:pt x="113" y="171"/>
                  <a:pt x="112" y="171"/>
                  <a:pt x="112" y="171"/>
                </a:cubicBezTo>
                <a:close/>
                <a:moveTo>
                  <a:pt x="122" y="182"/>
                </a:moveTo>
                <a:cubicBezTo>
                  <a:pt x="122" y="183"/>
                  <a:pt x="122" y="183"/>
                  <a:pt x="122" y="182"/>
                </a:cubicBezTo>
                <a:close/>
                <a:moveTo>
                  <a:pt x="106" y="186"/>
                </a:moveTo>
                <a:cubicBezTo>
                  <a:pt x="107" y="186"/>
                  <a:pt x="106" y="186"/>
                  <a:pt x="106" y="186"/>
                </a:cubicBezTo>
                <a:cubicBezTo>
                  <a:pt x="106" y="186"/>
                  <a:pt x="106" y="186"/>
                  <a:pt x="106" y="186"/>
                </a:cubicBezTo>
                <a:close/>
                <a:moveTo>
                  <a:pt x="123" y="188"/>
                </a:moveTo>
                <a:cubicBezTo>
                  <a:pt x="123" y="188"/>
                  <a:pt x="123" y="188"/>
                  <a:pt x="123" y="188"/>
                </a:cubicBezTo>
                <a:cubicBezTo>
                  <a:pt x="123" y="188"/>
                  <a:pt x="123" y="189"/>
                  <a:pt x="122" y="189"/>
                </a:cubicBezTo>
                <a:cubicBezTo>
                  <a:pt x="122" y="189"/>
                  <a:pt x="122" y="189"/>
                  <a:pt x="123" y="188"/>
                </a:cubicBezTo>
                <a:close/>
                <a:moveTo>
                  <a:pt x="122" y="190"/>
                </a:moveTo>
                <a:cubicBezTo>
                  <a:pt x="123" y="190"/>
                  <a:pt x="123" y="190"/>
                  <a:pt x="122" y="190"/>
                </a:cubicBezTo>
                <a:cubicBezTo>
                  <a:pt x="122" y="190"/>
                  <a:pt x="122" y="190"/>
                  <a:pt x="122" y="190"/>
                </a:cubicBezTo>
                <a:close/>
                <a:moveTo>
                  <a:pt x="124" y="192"/>
                </a:moveTo>
                <a:cubicBezTo>
                  <a:pt x="125" y="193"/>
                  <a:pt x="124" y="193"/>
                  <a:pt x="124" y="193"/>
                </a:cubicBezTo>
                <a:cubicBezTo>
                  <a:pt x="123" y="193"/>
                  <a:pt x="124" y="193"/>
                  <a:pt x="123" y="193"/>
                </a:cubicBezTo>
                <a:cubicBezTo>
                  <a:pt x="123" y="192"/>
                  <a:pt x="123" y="192"/>
                  <a:pt x="124" y="192"/>
                </a:cubicBezTo>
                <a:close/>
                <a:moveTo>
                  <a:pt x="123" y="195"/>
                </a:moveTo>
                <a:cubicBezTo>
                  <a:pt x="123" y="195"/>
                  <a:pt x="123" y="195"/>
                  <a:pt x="123" y="195"/>
                </a:cubicBezTo>
                <a:close/>
                <a:moveTo>
                  <a:pt x="123" y="196"/>
                </a:moveTo>
                <a:cubicBezTo>
                  <a:pt x="122" y="196"/>
                  <a:pt x="122" y="197"/>
                  <a:pt x="122" y="197"/>
                </a:cubicBezTo>
                <a:cubicBezTo>
                  <a:pt x="122" y="198"/>
                  <a:pt x="122" y="198"/>
                  <a:pt x="122" y="198"/>
                </a:cubicBezTo>
                <a:cubicBezTo>
                  <a:pt x="122" y="198"/>
                  <a:pt x="122" y="198"/>
                  <a:pt x="122" y="198"/>
                </a:cubicBezTo>
                <a:cubicBezTo>
                  <a:pt x="121" y="199"/>
                  <a:pt x="121" y="199"/>
                  <a:pt x="121" y="199"/>
                </a:cubicBezTo>
                <a:cubicBezTo>
                  <a:pt x="121" y="199"/>
                  <a:pt x="121" y="198"/>
                  <a:pt x="121" y="198"/>
                </a:cubicBezTo>
                <a:cubicBezTo>
                  <a:pt x="121" y="198"/>
                  <a:pt x="122" y="197"/>
                  <a:pt x="122" y="197"/>
                </a:cubicBezTo>
                <a:cubicBezTo>
                  <a:pt x="122" y="196"/>
                  <a:pt x="122" y="196"/>
                  <a:pt x="123" y="196"/>
                </a:cubicBezTo>
                <a:close/>
                <a:moveTo>
                  <a:pt x="121" y="199"/>
                </a:moveTo>
                <a:cubicBezTo>
                  <a:pt x="121" y="199"/>
                  <a:pt x="121" y="200"/>
                  <a:pt x="121" y="200"/>
                </a:cubicBezTo>
                <a:cubicBezTo>
                  <a:pt x="121" y="201"/>
                  <a:pt x="121" y="201"/>
                  <a:pt x="121" y="201"/>
                </a:cubicBezTo>
                <a:cubicBezTo>
                  <a:pt x="120" y="201"/>
                  <a:pt x="120" y="201"/>
                  <a:pt x="120" y="201"/>
                </a:cubicBezTo>
                <a:cubicBezTo>
                  <a:pt x="120" y="202"/>
                  <a:pt x="119" y="204"/>
                  <a:pt x="119" y="205"/>
                </a:cubicBezTo>
                <a:cubicBezTo>
                  <a:pt x="119" y="205"/>
                  <a:pt x="118" y="205"/>
                  <a:pt x="118" y="205"/>
                </a:cubicBezTo>
                <a:cubicBezTo>
                  <a:pt x="118" y="204"/>
                  <a:pt x="118" y="204"/>
                  <a:pt x="119" y="203"/>
                </a:cubicBezTo>
                <a:cubicBezTo>
                  <a:pt x="119" y="203"/>
                  <a:pt x="119" y="202"/>
                  <a:pt x="118" y="202"/>
                </a:cubicBezTo>
                <a:cubicBezTo>
                  <a:pt x="119" y="202"/>
                  <a:pt x="119" y="202"/>
                  <a:pt x="120" y="201"/>
                </a:cubicBezTo>
                <a:cubicBezTo>
                  <a:pt x="120" y="201"/>
                  <a:pt x="120" y="201"/>
                  <a:pt x="120" y="201"/>
                </a:cubicBezTo>
                <a:cubicBezTo>
                  <a:pt x="120" y="200"/>
                  <a:pt x="120" y="200"/>
                  <a:pt x="121" y="199"/>
                </a:cubicBezTo>
                <a:close/>
                <a:moveTo>
                  <a:pt x="93" y="203"/>
                </a:moveTo>
                <a:cubicBezTo>
                  <a:pt x="93" y="203"/>
                  <a:pt x="93" y="204"/>
                  <a:pt x="93" y="203"/>
                </a:cubicBezTo>
                <a:close/>
                <a:moveTo>
                  <a:pt x="120" y="207"/>
                </a:moveTo>
                <a:cubicBezTo>
                  <a:pt x="120" y="207"/>
                  <a:pt x="119" y="208"/>
                  <a:pt x="119" y="209"/>
                </a:cubicBezTo>
                <a:cubicBezTo>
                  <a:pt x="119" y="208"/>
                  <a:pt x="120" y="208"/>
                  <a:pt x="120" y="207"/>
                </a:cubicBezTo>
                <a:close/>
                <a:moveTo>
                  <a:pt x="91" y="207"/>
                </a:moveTo>
                <a:cubicBezTo>
                  <a:pt x="91" y="207"/>
                  <a:pt x="91" y="208"/>
                  <a:pt x="91" y="208"/>
                </a:cubicBezTo>
                <a:cubicBezTo>
                  <a:pt x="91" y="208"/>
                  <a:pt x="91" y="208"/>
                  <a:pt x="91" y="207"/>
                </a:cubicBezTo>
                <a:close/>
                <a:moveTo>
                  <a:pt x="91" y="209"/>
                </a:moveTo>
                <a:cubicBezTo>
                  <a:pt x="91" y="209"/>
                  <a:pt x="91" y="209"/>
                  <a:pt x="91" y="209"/>
                </a:cubicBezTo>
                <a:cubicBezTo>
                  <a:pt x="91" y="209"/>
                  <a:pt x="91" y="209"/>
                  <a:pt x="91" y="209"/>
                </a:cubicBezTo>
                <a:close/>
                <a:moveTo>
                  <a:pt x="119" y="209"/>
                </a:moveTo>
                <a:cubicBezTo>
                  <a:pt x="119" y="209"/>
                  <a:pt x="119" y="209"/>
                  <a:pt x="119" y="209"/>
                </a:cubicBezTo>
                <a:cubicBezTo>
                  <a:pt x="119" y="209"/>
                  <a:pt x="119" y="209"/>
                  <a:pt x="119" y="209"/>
                </a:cubicBezTo>
                <a:close/>
                <a:moveTo>
                  <a:pt x="119" y="209"/>
                </a:moveTo>
                <a:cubicBezTo>
                  <a:pt x="119" y="210"/>
                  <a:pt x="119" y="210"/>
                  <a:pt x="119" y="211"/>
                </a:cubicBezTo>
                <a:cubicBezTo>
                  <a:pt x="119" y="211"/>
                  <a:pt x="119" y="211"/>
                  <a:pt x="118" y="211"/>
                </a:cubicBezTo>
                <a:cubicBezTo>
                  <a:pt x="118" y="212"/>
                  <a:pt x="118" y="212"/>
                  <a:pt x="118" y="212"/>
                </a:cubicBezTo>
                <a:cubicBezTo>
                  <a:pt x="118" y="212"/>
                  <a:pt x="118" y="212"/>
                  <a:pt x="117" y="212"/>
                </a:cubicBezTo>
                <a:cubicBezTo>
                  <a:pt x="117" y="212"/>
                  <a:pt x="117" y="212"/>
                  <a:pt x="117" y="211"/>
                </a:cubicBezTo>
                <a:cubicBezTo>
                  <a:pt x="118" y="211"/>
                  <a:pt x="118" y="210"/>
                  <a:pt x="119" y="209"/>
                </a:cubicBezTo>
                <a:close/>
                <a:moveTo>
                  <a:pt x="116" y="212"/>
                </a:moveTo>
                <a:cubicBezTo>
                  <a:pt x="116" y="212"/>
                  <a:pt x="116" y="212"/>
                  <a:pt x="116" y="212"/>
                </a:cubicBezTo>
                <a:cubicBezTo>
                  <a:pt x="116" y="212"/>
                  <a:pt x="116" y="212"/>
                  <a:pt x="116" y="212"/>
                </a:cubicBezTo>
                <a:cubicBezTo>
                  <a:pt x="116" y="212"/>
                  <a:pt x="116" y="212"/>
                  <a:pt x="116" y="212"/>
                </a:cubicBezTo>
                <a:cubicBezTo>
                  <a:pt x="116" y="212"/>
                  <a:pt x="116" y="212"/>
                  <a:pt x="116" y="212"/>
                </a:cubicBezTo>
                <a:close/>
                <a:moveTo>
                  <a:pt x="116" y="213"/>
                </a:moveTo>
                <a:cubicBezTo>
                  <a:pt x="116" y="213"/>
                  <a:pt x="115" y="214"/>
                  <a:pt x="116" y="214"/>
                </a:cubicBezTo>
                <a:cubicBezTo>
                  <a:pt x="116" y="214"/>
                  <a:pt x="116" y="214"/>
                  <a:pt x="117" y="214"/>
                </a:cubicBezTo>
                <a:cubicBezTo>
                  <a:pt x="116" y="215"/>
                  <a:pt x="115" y="214"/>
                  <a:pt x="114" y="214"/>
                </a:cubicBezTo>
                <a:cubicBezTo>
                  <a:pt x="114" y="214"/>
                  <a:pt x="115" y="214"/>
                  <a:pt x="115" y="214"/>
                </a:cubicBezTo>
                <a:cubicBezTo>
                  <a:pt x="115" y="213"/>
                  <a:pt x="115" y="213"/>
                  <a:pt x="116" y="213"/>
                </a:cubicBezTo>
                <a:close/>
                <a:moveTo>
                  <a:pt x="113" y="214"/>
                </a:moveTo>
                <a:cubicBezTo>
                  <a:pt x="113" y="214"/>
                  <a:pt x="113" y="214"/>
                  <a:pt x="113" y="214"/>
                </a:cubicBezTo>
                <a:cubicBezTo>
                  <a:pt x="113" y="214"/>
                  <a:pt x="113" y="214"/>
                  <a:pt x="113" y="214"/>
                </a:cubicBezTo>
                <a:close/>
                <a:moveTo>
                  <a:pt x="89" y="214"/>
                </a:moveTo>
                <a:cubicBezTo>
                  <a:pt x="89" y="214"/>
                  <a:pt x="89" y="215"/>
                  <a:pt x="89" y="215"/>
                </a:cubicBezTo>
                <a:cubicBezTo>
                  <a:pt x="89" y="215"/>
                  <a:pt x="89" y="216"/>
                  <a:pt x="89" y="216"/>
                </a:cubicBezTo>
                <a:cubicBezTo>
                  <a:pt x="88" y="216"/>
                  <a:pt x="88" y="216"/>
                  <a:pt x="88" y="216"/>
                </a:cubicBezTo>
                <a:cubicBezTo>
                  <a:pt x="88" y="216"/>
                  <a:pt x="89" y="215"/>
                  <a:pt x="89" y="214"/>
                </a:cubicBezTo>
                <a:close/>
                <a:moveTo>
                  <a:pt x="113" y="215"/>
                </a:moveTo>
                <a:cubicBezTo>
                  <a:pt x="113" y="215"/>
                  <a:pt x="113" y="215"/>
                  <a:pt x="113" y="215"/>
                </a:cubicBezTo>
                <a:cubicBezTo>
                  <a:pt x="112" y="215"/>
                  <a:pt x="113" y="216"/>
                  <a:pt x="112" y="216"/>
                </a:cubicBezTo>
                <a:cubicBezTo>
                  <a:pt x="112" y="215"/>
                  <a:pt x="112" y="215"/>
                  <a:pt x="113" y="215"/>
                </a:cubicBezTo>
                <a:close/>
                <a:moveTo>
                  <a:pt x="116" y="215"/>
                </a:moveTo>
                <a:cubicBezTo>
                  <a:pt x="117" y="214"/>
                  <a:pt x="116" y="215"/>
                  <a:pt x="116" y="215"/>
                </a:cubicBezTo>
                <a:close/>
                <a:moveTo>
                  <a:pt x="115" y="215"/>
                </a:moveTo>
                <a:cubicBezTo>
                  <a:pt x="115" y="215"/>
                  <a:pt x="115" y="215"/>
                  <a:pt x="115" y="215"/>
                </a:cubicBezTo>
                <a:cubicBezTo>
                  <a:pt x="115" y="215"/>
                  <a:pt x="115" y="215"/>
                  <a:pt x="115" y="215"/>
                </a:cubicBezTo>
                <a:close/>
                <a:moveTo>
                  <a:pt x="116" y="215"/>
                </a:moveTo>
                <a:cubicBezTo>
                  <a:pt x="116" y="215"/>
                  <a:pt x="116" y="216"/>
                  <a:pt x="116" y="215"/>
                </a:cubicBezTo>
                <a:close/>
                <a:moveTo>
                  <a:pt x="114" y="216"/>
                </a:moveTo>
                <a:cubicBezTo>
                  <a:pt x="114" y="216"/>
                  <a:pt x="114" y="216"/>
                  <a:pt x="114" y="216"/>
                </a:cubicBezTo>
                <a:cubicBezTo>
                  <a:pt x="114" y="216"/>
                  <a:pt x="114" y="216"/>
                  <a:pt x="114" y="216"/>
                </a:cubicBezTo>
                <a:close/>
                <a:moveTo>
                  <a:pt x="101" y="245"/>
                </a:moveTo>
                <a:cubicBezTo>
                  <a:pt x="101" y="245"/>
                  <a:pt x="101" y="245"/>
                  <a:pt x="101" y="244"/>
                </a:cubicBezTo>
                <a:cubicBezTo>
                  <a:pt x="101" y="244"/>
                  <a:pt x="101" y="243"/>
                  <a:pt x="101" y="242"/>
                </a:cubicBezTo>
                <a:cubicBezTo>
                  <a:pt x="100" y="241"/>
                  <a:pt x="101" y="239"/>
                  <a:pt x="102" y="238"/>
                </a:cubicBezTo>
                <a:cubicBezTo>
                  <a:pt x="102" y="238"/>
                  <a:pt x="103" y="238"/>
                  <a:pt x="103" y="237"/>
                </a:cubicBezTo>
                <a:cubicBezTo>
                  <a:pt x="103" y="237"/>
                  <a:pt x="102" y="237"/>
                  <a:pt x="102" y="237"/>
                </a:cubicBezTo>
                <a:cubicBezTo>
                  <a:pt x="102" y="236"/>
                  <a:pt x="103" y="236"/>
                  <a:pt x="103" y="236"/>
                </a:cubicBezTo>
                <a:cubicBezTo>
                  <a:pt x="103" y="236"/>
                  <a:pt x="103" y="236"/>
                  <a:pt x="103" y="235"/>
                </a:cubicBezTo>
                <a:cubicBezTo>
                  <a:pt x="103" y="235"/>
                  <a:pt x="104" y="234"/>
                  <a:pt x="104" y="234"/>
                </a:cubicBezTo>
                <a:cubicBezTo>
                  <a:pt x="106" y="229"/>
                  <a:pt x="108" y="225"/>
                  <a:pt x="110" y="221"/>
                </a:cubicBezTo>
                <a:cubicBezTo>
                  <a:pt x="110" y="221"/>
                  <a:pt x="110" y="219"/>
                  <a:pt x="110" y="218"/>
                </a:cubicBezTo>
                <a:cubicBezTo>
                  <a:pt x="111" y="218"/>
                  <a:pt x="111" y="217"/>
                  <a:pt x="112" y="216"/>
                </a:cubicBezTo>
                <a:cubicBezTo>
                  <a:pt x="112" y="216"/>
                  <a:pt x="112" y="216"/>
                  <a:pt x="112" y="216"/>
                </a:cubicBezTo>
                <a:cubicBezTo>
                  <a:pt x="112" y="217"/>
                  <a:pt x="112" y="217"/>
                  <a:pt x="112" y="217"/>
                </a:cubicBezTo>
                <a:cubicBezTo>
                  <a:pt x="112" y="217"/>
                  <a:pt x="113" y="217"/>
                  <a:pt x="113" y="217"/>
                </a:cubicBezTo>
                <a:cubicBezTo>
                  <a:pt x="114" y="218"/>
                  <a:pt x="112" y="219"/>
                  <a:pt x="112" y="220"/>
                </a:cubicBezTo>
                <a:cubicBezTo>
                  <a:pt x="113" y="220"/>
                  <a:pt x="113" y="220"/>
                  <a:pt x="113" y="219"/>
                </a:cubicBezTo>
                <a:cubicBezTo>
                  <a:pt x="113" y="218"/>
                  <a:pt x="114" y="218"/>
                  <a:pt x="114" y="217"/>
                </a:cubicBezTo>
                <a:cubicBezTo>
                  <a:pt x="114" y="217"/>
                  <a:pt x="114" y="216"/>
                  <a:pt x="115" y="216"/>
                </a:cubicBezTo>
                <a:cubicBezTo>
                  <a:pt x="115" y="216"/>
                  <a:pt x="115" y="217"/>
                  <a:pt x="115" y="217"/>
                </a:cubicBezTo>
                <a:cubicBezTo>
                  <a:pt x="115" y="217"/>
                  <a:pt x="115" y="216"/>
                  <a:pt x="116" y="216"/>
                </a:cubicBezTo>
                <a:cubicBezTo>
                  <a:pt x="116" y="217"/>
                  <a:pt x="116" y="217"/>
                  <a:pt x="116" y="218"/>
                </a:cubicBezTo>
                <a:cubicBezTo>
                  <a:pt x="115" y="218"/>
                  <a:pt x="115" y="219"/>
                  <a:pt x="115" y="220"/>
                </a:cubicBezTo>
                <a:cubicBezTo>
                  <a:pt x="115" y="219"/>
                  <a:pt x="114" y="219"/>
                  <a:pt x="114" y="219"/>
                </a:cubicBezTo>
                <a:cubicBezTo>
                  <a:pt x="114" y="220"/>
                  <a:pt x="114" y="220"/>
                  <a:pt x="114" y="220"/>
                </a:cubicBezTo>
                <a:cubicBezTo>
                  <a:pt x="114" y="220"/>
                  <a:pt x="114" y="220"/>
                  <a:pt x="114" y="221"/>
                </a:cubicBezTo>
                <a:cubicBezTo>
                  <a:pt x="114" y="221"/>
                  <a:pt x="114" y="221"/>
                  <a:pt x="114" y="221"/>
                </a:cubicBezTo>
                <a:cubicBezTo>
                  <a:pt x="114" y="221"/>
                  <a:pt x="114" y="221"/>
                  <a:pt x="114" y="221"/>
                </a:cubicBezTo>
                <a:cubicBezTo>
                  <a:pt x="113" y="221"/>
                  <a:pt x="113" y="222"/>
                  <a:pt x="113" y="222"/>
                </a:cubicBezTo>
                <a:cubicBezTo>
                  <a:pt x="113" y="222"/>
                  <a:pt x="113" y="222"/>
                  <a:pt x="113" y="222"/>
                </a:cubicBezTo>
                <a:cubicBezTo>
                  <a:pt x="113" y="222"/>
                  <a:pt x="113" y="223"/>
                  <a:pt x="113" y="223"/>
                </a:cubicBezTo>
                <a:cubicBezTo>
                  <a:pt x="113" y="223"/>
                  <a:pt x="113" y="224"/>
                  <a:pt x="112" y="224"/>
                </a:cubicBezTo>
                <a:cubicBezTo>
                  <a:pt x="112" y="224"/>
                  <a:pt x="112" y="224"/>
                  <a:pt x="112" y="224"/>
                </a:cubicBezTo>
                <a:cubicBezTo>
                  <a:pt x="112" y="225"/>
                  <a:pt x="112" y="224"/>
                  <a:pt x="112" y="224"/>
                </a:cubicBezTo>
                <a:cubicBezTo>
                  <a:pt x="112" y="225"/>
                  <a:pt x="111" y="225"/>
                  <a:pt x="111" y="227"/>
                </a:cubicBezTo>
                <a:cubicBezTo>
                  <a:pt x="111" y="227"/>
                  <a:pt x="111" y="227"/>
                  <a:pt x="112" y="227"/>
                </a:cubicBezTo>
                <a:cubicBezTo>
                  <a:pt x="111" y="228"/>
                  <a:pt x="111" y="228"/>
                  <a:pt x="111" y="229"/>
                </a:cubicBezTo>
                <a:cubicBezTo>
                  <a:pt x="110" y="229"/>
                  <a:pt x="110" y="229"/>
                  <a:pt x="110" y="229"/>
                </a:cubicBezTo>
                <a:cubicBezTo>
                  <a:pt x="110" y="230"/>
                  <a:pt x="110" y="229"/>
                  <a:pt x="110" y="230"/>
                </a:cubicBezTo>
                <a:cubicBezTo>
                  <a:pt x="109" y="230"/>
                  <a:pt x="110" y="232"/>
                  <a:pt x="109" y="232"/>
                </a:cubicBezTo>
                <a:cubicBezTo>
                  <a:pt x="109" y="234"/>
                  <a:pt x="108" y="235"/>
                  <a:pt x="107" y="237"/>
                </a:cubicBezTo>
                <a:cubicBezTo>
                  <a:pt x="107" y="237"/>
                  <a:pt x="107" y="237"/>
                  <a:pt x="107" y="237"/>
                </a:cubicBezTo>
                <a:cubicBezTo>
                  <a:pt x="107" y="238"/>
                  <a:pt x="106" y="239"/>
                  <a:pt x="105" y="240"/>
                </a:cubicBezTo>
                <a:cubicBezTo>
                  <a:pt x="105" y="240"/>
                  <a:pt x="105" y="240"/>
                  <a:pt x="104" y="240"/>
                </a:cubicBezTo>
                <a:cubicBezTo>
                  <a:pt x="104" y="240"/>
                  <a:pt x="104" y="240"/>
                  <a:pt x="104" y="241"/>
                </a:cubicBezTo>
                <a:cubicBezTo>
                  <a:pt x="105" y="241"/>
                  <a:pt x="105" y="240"/>
                  <a:pt x="105" y="240"/>
                </a:cubicBezTo>
                <a:cubicBezTo>
                  <a:pt x="105" y="241"/>
                  <a:pt x="106" y="241"/>
                  <a:pt x="106" y="241"/>
                </a:cubicBezTo>
                <a:cubicBezTo>
                  <a:pt x="106" y="242"/>
                  <a:pt x="106" y="242"/>
                  <a:pt x="106" y="242"/>
                </a:cubicBezTo>
                <a:cubicBezTo>
                  <a:pt x="106" y="243"/>
                  <a:pt x="106" y="243"/>
                  <a:pt x="105" y="244"/>
                </a:cubicBezTo>
                <a:cubicBezTo>
                  <a:pt x="105" y="243"/>
                  <a:pt x="105" y="242"/>
                  <a:pt x="105" y="242"/>
                </a:cubicBezTo>
                <a:cubicBezTo>
                  <a:pt x="105" y="242"/>
                  <a:pt x="105" y="242"/>
                  <a:pt x="104" y="242"/>
                </a:cubicBezTo>
                <a:cubicBezTo>
                  <a:pt x="104" y="243"/>
                  <a:pt x="104" y="243"/>
                  <a:pt x="104" y="243"/>
                </a:cubicBezTo>
                <a:cubicBezTo>
                  <a:pt x="104" y="243"/>
                  <a:pt x="104" y="243"/>
                  <a:pt x="103" y="243"/>
                </a:cubicBezTo>
                <a:cubicBezTo>
                  <a:pt x="103" y="244"/>
                  <a:pt x="103" y="244"/>
                  <a:pt x="103" y="245"/>
                </a:cubicBezTo>
                <a:cubicBezTo>
                  <a:pt x="103" y="245"/>
                  <a:pt x="103" y="245"/>
                  <a:pt x="103" y="245"/>
                </a:cubicBezTo>
                <a:cubicBezTo>
                  <a:pt x="103" y="246"/>
                  <a:pt x="102" y="246"/>
                  <a:pt x="101" y="247"/>
                </a:cubicBezTo>
                <a:cubicBezTo>
                  <a:pt x="101" y="247"/>
                  <a:pt x="101" y="246"/>
                  <a:pt x="101" y="246"/>
                </a:cubicBezTo>
                <a:cubicBezTo>
                  <a:pt x="101" y="246"/>
                  <a:pt x="101" y="246"/>
                  <a:pt x="101" y="246"/>
                </a:cubicBezTo>
                <a:cubicBezTo>
                  <a:pt x="101" y="246"/>
                  <a:pt x="101" y="246"/>
                  <a:pt x="101" y="246"/>
                </a:cubicBezTo>
                <a:cubicBezTo>
                  <a:pt x="101" y="245"/>
                  <a:pt x="101" y="246"/>
                  <a:pt x="101" y="245"/>
                </a:cubicBezTo>
                <a:close/>
                <a:moveTo>
                  <a:pt x="116" y="216"/>
                </a:moveTo>
                <a:cubicBezTo>
                  <a:pt x="116" y="216"/>
                  <a:pt x="116" y="216"/>
                  <a:pt x="116" y="216"/>
                </a:cubicBezTo>
                <a:close/>
                <a:moveTo>
                  <a:pt x="88" y="216"/>
                </a:moveTo>
                <a:cubicBezTo>
                  <a:pt x="88" y="216"/>
                  <a:pt x="88" y="216"/>
                  <a:pt x="88" y="216"/>
                </a:cubicBezTo>
                <a:cubicBezTo>
                  <a:pt x="88" y="216"/>
                  <a:pt x="88" y="216"/>
                  <a:pt x="88" y="216"/>
                </a:cubicBezTo>
                <a:cubicBezTo>
                  <a:pt x="88" y="216"/>
                  <a:pt x="88" y="216"/>
                  <a:pt x="88" y="216"/>
                </a:cubicBezTo>
                <a:cubicBezTo>
                  <a:pt x="88" y="216"/>
                  <a:pt x="88" y="216"/>
                  <a:pt x="88" y="216"/>
                </a:cubicBezTo>
                <a:close/>
                <a:moveTo>
                  <a:pt x="102" y="217"/>
                </a:moveTo>
                <a:cubicBezTo>
                  <a:pt x="103" y="217"/>
                  <a:pt x="102" y="218"/>
                  <a:pt x="103" y="217"/>
                </a:cubicBezTo>
                <a:cubicBezTo>
                  <a:pt x="103" y="218"/>
                  <a:pt x="103" y="218"/>
                  <a:pt x="102" y="218"/>
                </a:cubicBezTo>
                <a:cubicBezTo>
                  <a:pt x="102" y="218"/>
                  <a:pt x="102" y="217"/>
                  <a:pt x="102" y="218"/>
                </a:cubicBezTo>
                <a:cubicBezTo>
                  <a:pt x="102" y="217"/>
                  <a:pt x="102" y="217"/>
                  <a:pt x="102" y="217"/>
                </a:cubicBezTo>
                <a:close/>
                <a:moveTo>
                  <a:pt x="101" y="221"/>
                </a:moveTo>
                <a:cubicBezTo>
                  <a:pt x="101" y="221"/>
                  <a:pt x="101" y="221"/>
                  <a:pt x="101" y="221"/>
                </a:cubicBezTo>
                <a:cubicBezTo>
                  <a:pt x="101" y="221"/>
                  <a:pt x="101" y="221"/>
                  <a:pt x="101" y="221"/>
                </a:cubicBezTo>
                <a:close/>
                <a:moveTo>
                  <a:pt x="130" y="224"/>
                </a:moveTo>
                <a:cubicBezTo>
                  <a:pt x="130" y="224"/>
                  <a:pt x="130" y="224"/>
                  <a:pt x="130" y="224"/>
                </a:cubicBezTo>
                <a:close/>
                <a:moveTo>
                  <a:pt x="99" y="224"/>
                </a:moveTo>
                <a:cubicBezTo>
                  <a:pt x="100" y="224"/>
                  <a:pt x="99" y="225"/>
                  <a:pt x="99" y="224"/>
                </a:cubicBezTo>
                <a:close/>
                <a:moveTo>
                  <a:pt x="111" y="226"/>
                </a:moveTo>
                <a:cubicBezTo>
                  <a:pt x="112" y="226"/>
                  <a:pt x="112" y="227"/>
                  <a:pt x="111" y="227"/>
                </a:cubicBezTo>
                <a:cubicBezTo>
                  <a:pt x="111" y="226"/>
                  <a:pt x="112" y="226"/>
                  <a:pt x="111" y="226"/>
                </a:cubicBezTo>
                <a:close/>
                <a:moveTo>
                  <a:pt x="103" y="227"/>
                </a:moveTo>
                <a:cubicBezTo>
                  <a:pt x="103" y="227"/>
                  <a:pt x="103" y="227"/>
                  <a:pt x="103" y="227"/>
                </a:cubicBezTo>
                <a:cubicBezTo>
                  <a:pt x="103" y="228"/>
                  <a:pt x="103" y="228"/>
                  <a:pt x="103" y="228"/>
                </a:cubicBezTo>
                <a:cubicBezTo>
                  <a:pt x="102" y="228"/>
                  <a:pt x="103" y="227"/>
                  <a:pt x="103" y="227"/>
                </a:cubicBezTo>
                <a:close/>
                <a:moveTo>
                  <a:pt x="102" y="229"/>
                </a:moveTo>
                <a:cubicBezTo>
                  <a:pt x="102" y="229"/>
                  <a:pt x="102" y="229"/>
                  <a:pt x="102" y="229"/>
                </a:cubicBezTo>
                <a:cubicBezTo>
                  <a:pt x="102" y="230"/>
                  <a:pt x="102" y="230"/>
                  <a:pt x="103" y="230"/>
                </a:cubicBezTo>
                <a:cubicBezTo>
                  <a:pt x="103" y="231"/>
                  <a:pt x="102" y="230"/>
                  <a:pt x="102" y="231"/>
                </a:cubicBezTo>
                <a:cubicBezTo>
                  <a:pt x="101" y="231"/>
                  <a:pt x="101" y="230"/>
                  <a:pt x="101" y="230"/>
                </a:cubicBezTo>
                <a:cubicBezTo>
                  <a:pt x="101" y="230"/>
                  <a:pt x="102" y="230"/>
                  <a:pt x="102" y="229"/>
                </a:cubicBezTo>
                <a:cubicBezTo>
                  <a:pt x="102" y="229"/>
                  <a:pt x="102" y="229"/>
                  <a:pt x="102" y="229"/>
                </a:cubicBezTo>
                <a:close/>
                <a:moveTo>
                  <a:pt x="103" y="229"/>
                </a:moveTo>
                <a:cubicBezTo>
                  <a:pt x="103" y="229"/>
                  <a:pt x="103" y="230"/>
                  <a:pt x="103" y="230"/>
                </a:cubicBezTo>
                <a:cubicBezTo>
                  <a:pt x="103" y="229"/>
                  <a:pt x="103" y="230"/>
                  <a:pt x="103" y="229"/>
                </a:cubicBezTo>
                <a:close/>
                <a:moveTo>
                  <a:pt x="102" y="231"/>
                </a:moveTo>
                <a:cubicBezTo>
                  <a:pt x="102" y="231"/>
                  <a:pt x="102" y="231"/>
                  <a:pt x="102" y="232"/>
                </a:cubicBezTo>
                <a:cubicBezTo>
                  <a:pt x="102" y="232"/>
                  <a:pt x="102" y="232"/>
                  <a:pt x="101" y="232"/>
                </a:cubicBezTo>
                <a:cubicBezTo>
                  <a:pt x="101" y="232"/>
                  <a:pt x="101" y="232"/>
                  <a:pt x="101" y="232"/>
                </a:cubicBezTo>
                <a:cubicBezTo>
                  <a:pt x="101" y="231"/>
                  <a:pt x="102" y="231"/>
                  <a:pt x="102" y="231"/>
                </a:cubicBezTo>
                <a:close/>
                <a:moveTo>
                  <a:pt x="101" y="232"/>
                </a:moveTo>
                <a:cubicBezTo>
                  <a:pt x="101" y="233"/>
                  <a:pt x="101" y="234"/>
                  <a:pt x="100" y="234"/>
                </a:cubicBezTo>
                <a:cubicBezTo>
                  <a:pt x="101" y="233"/>
                  <a:pt x="101" y="232"/>
                  <a:pt x="101" y="232"/>
                </a:cubicBezTo>
                <a:close/>
                <a:moveTo>
                  <a:pt x="97" y="237"/>
                </a:moveTo>
                <a:cubicBezTo>
                  <a:pt x="97" y="237"/>
                  <a:pt x="97" y="237"/>
                  <a:pt x="97" y="237"/>
                </a:cubicBezTo>
                <a:cubicBezTo>
                  <a:pt x="97" y="236"/>
                  <a:pt x="98" y="237"/>
                  <a:pt x="97" y="237"/>
                </a:cubicBezTo>
                <a:close/>
                <a:moveTo>
                  <a:pt x="102" y="237"/>
                </a:moveTo>
                <a:cubicBezTo>
                  <a:pt x="102" y="237"/>
                  <a:pt x="102" y="237"/>
                  <a:pt x="102" y="237"/>
                </a:cubicBezTo>
                <a:cubicBezTo>
                  <a:pt x="102" y="237"/>
                  <a:pt x="102" y="237"/>
                  <a:pt x="102" y="237"/>
                </a:cubicBezTo>
                <a:close/>
                <a:moveTo>
                  <a:pt x="108" y="238"/>
                </a:moveTo>
                <a:cubicBezTo>
                  <a:pt x="108" y="238"/>
                  <a:pt x="108" y="239"/>
                  <a:pt x="108" y="239"/>
                </a:cubicBezTo>
                <a:cubicBezTo>
                  <a:pt x="107" y="239"/>
                  <a:pt x="107" y="240"/>
                  <a:pt x="107" y="240"/>
                </a:cubicBezTo>
                <a:cubicBezTo>
                  <a:pt x="106" y="239"/>
                  <a:pt x="107" y="238"/>
                  <a:pt x="107" y="238"/>
                </a:cubicBezTo>
                <a:cubicBezTo>
                  <a:pt x="108" y="238"/>
                  <a:pt x="108" y="238"/>
                  <a:pt x="108" y="238"/>
                </a:cubicBezTo>
                <a:close/>
                <a:moveTo>
                  <a:pt x="90" y="247"/>
                </a:moveTo>
                <a:cubicBezTo>
                  <a:pt x="90" y="247"/>
                  <a:pt x="90" y="247"/>
                  <a:pt x="91" y="247"/>
                </a:cubicBezTo>
                <a:cubicBezTo>
                  <a:pt x="91" y="247"/>
                  <a:pt x="91" y="247"/>
                  <a:pt x="91" y="247"/>
                </a:cubicBezTo>
                <a:cubicBezTo>
                  <a:pt x="90" y="247"/>
                  <a:pt x="90" y="247"/>
                  <a:pt x="90" y="247"/>
                </a:cubicBezTo>
                <a:cubicBezTo>
                  <a:pt x="90" y="247"/>
                  <a:pt x="90" y="247"/>
                  <a:pt x="90" y="247"/>
                </a:cubicBezTo>
                <a:close/>
                <a:moveTo>
                  <a:pt x="90" y="247"/>
                </a:moveTo>
                <a:cubicBezTo>
                  <a:pt x="90" y="247"/>
                  <a:pt x="90" y="247"/>
                  <a:pt x="90" y="247"/>
                </a:cubicBezTo>
                <a:cubicBezTo>
                  <a:pt x="90" y="247"/>
                  <a:pt x="90" y="247"/>
                  <a:pt x="90" y="247"/>
                </a:cubicBezTo>
                <a:close/>
                <a:moveTo>
                  <a:pt x="87" y="249"/>
                </a:moveTo>
                <a:cubicBezTo>
                  <a:pt x="88" y="249"/>
                  <a:pt x="88" y="250"/>
                  <a:pt x="87" y="250"/>
                </a:cubicBezTo>
                <a:cubicBezTo>
                  <a:pt x="87" y="250"/>
                  <a:pt x="87" y="250"/>
                  <a:pt x="87" y="250"/>
                </a:cubicBezTo>
                <a:cubicBezTo>
                  <a:pt x="87" y="250"/>
                  <a:pt x="87" y="250"/>
                  <a:pt x="87" y="249"/>
                </a:cubicBezTo>
                <a:close/>
                <a:moveTo>
                  <a:pt x="86" y="251"/>
                </a:moveTo>
                <a:cubicBezTo>
                  <a:pt x="87" y="251"/>
                  <a:pt x="87" y="251"/>
                  <a:pt x="87" y="251"/>
                </a:cubicBezTo>
                <a:cubicBezTo>
                  <a:pt x="87" y="252"/>
                  <a:pt x="87" y="252"/>
                  <a:pt x="86" y="252"/>
                </a:cubicBezTo>
                <a:cubicBezTo>
                  <a:pt x="86" y="252"/>
                  <a:pt x="86" y="251"/>
                  <a:pt x="86" y="251"/>
                </a:cubicBezTo>
                <a:close/>
                <a:moveTo>
                  <a:pt x="99" y="255"/>
                </a:moveTo>
                <a:cubicBezTo>
                  <a:pt x="99" y="255"/>
                  <a:pt x="99" y="255"/>
                  <a:pt x="99" y="255"/>
                </a:cubicBezTo>
                <a:cubicBezTo>
                  <a:pt x="99" y="255"/>
                  <a:pt x="99" y="255"/>
                  <a:pt x="99" y="255"/>
                </a:cubicBezTo>
                <a:close/>
                <a:moveTo>
                  <a:pt x="83" y="257"/>
                </a:moveTo>
                <a:cubicBezTo>
                  <a:pt x="83" y="257"/>
                  <a:pt x="83" y="258"/>
                  <a:pt x="83" y="257"/>
                </a:cubicBezTo>
                <a:close/>
                <a:moveTo>
                  <a:pt x="83" y="257"/>
                </a:moveTo>
                <a:cubicBezTo>
                  <a:pt x="84" y="257"/>
                  <a:pt x="84" y="258"/>
                  <a:pt x="83" y="257"/>
                </a:cubicBezTo>
                <a:close/>
                <a:moveTo>
                  <a:pt x="82" y="260"/>
                </a:moveTo>
                <a:cubicBezTo>
                  <a:pt x="82" y="260"/>
                  <a:pt x="82" y="261"/>
                  <a:pt x="82" y="260"/>
                </a:cubicBezTo>
                <a:close/>
                <a:moveTo>
                  <a:pt x="95" y="262"/>
                </a:moveTo>
                <a:cubicBezTo>
                  <a:pt x="96" y="262"/>
                  <a:pt x="96" y="262"/>
                  <a:pt x="96" y="262"/>
                </a:cubicBezTo>
                <a:cubicBezTo>
                  <a:pt x="95" y="262"/>
                  <a:pt x="95" y="262"/>
                  <a:pt x="95" y="262"/>
                </a:cubicBezTo>
                <a:close/>
                <a:moveTo>
                  <a:pt x="93" y="268"/>
                </a:moveTo>
                <a:cubicBezTo>
                  <a:pt x="94" y="268"/>
                  <a:pt x="94" y="268"/>
                  <a:pt x="94" y="268"/>
                </a:cubicBezTo>
                <a:cubicBezTo>
                  <a:pt x="94" y="268"/>
                  <a:pt x="94" y="268"/>
                  <a:pt x="94" y="268"/>
                </a:cubicBezTo>
                <a:cubicBezTo>
                  <a:pt x="93" y="268"/>
                  <a:pt x="93" y="268"/>
                  <a:pt x="93" y="268"/>
                </a:cubicBezTo>
                <a:close/>
                <a:moveTo>
                  <a:pt x="105" y="271"/>
                </a:moveTo>
                <a:cubicBezTo>
                  <a:pt x="105" y="271"/>
                  <a:pt x="106" y="271"/>
                  <a:pt x="106" y="271"/>
                </a:cubicBezTo>
                <a:cubicBezTo>
                  <a:pt x="106" y="272"/>
                  <a:pt x="105" y="272"/>
                  <a:pt x="106" y="273"/>
                </a:cubicBezTo>
                <a:cubicBezTo>
                  <a:pt x="105" y="273"/>
                  <a:pt x="105" y="274"/>
                  <a:pt x="105" y="274"/>
                </a:cubicBezTo>
                <a:cubicBezTo>
                  <a:pt x="105" y="275"/>
                  <a:pt x="105" y="276"/>
                  <a:pt x="104" y="276"/>
                </a:cubicBezTo>
                <a:cubicBezTo>
                  <a:pt x="104" y="276"/>
                  <a:pt x="104" y="276"/>
                  <a:pt x="105" y="276"/>
                </a:cubicBezTo>
                <a:cubicBezTo>
                  <a:pt x="104" y="277"/>
                  <a:pt x="104" y="277"/>
                  <a:pt x="103" y="277"/>
                </a:cubicBezTo>
                <a:cubicBezTo>
                  <a:pt x="103" y="278"/>
                  <a:pt x="103" y="279"/>
                  <a:pt x="102" y="280"/>
                </a:cubicBezTo>
                <a:cubicBezTo>
                  <a:pt x="103" y="281"/>
                  <a:pt x="102" y="281"/>
                  <a:pt x="102" y="282"/>
                </a:cubicBezTo>
                <a:cubicBezTo>
                  <a:pt x="101" y="282"/>
                  <a:pt x="101" y="282"/>
                  <a:pt x="101" y="282"/>
                </a:cubicBezTo>
                <a:cubicBezTo>
                  <a:pt x="101" y="283"/>
                  <a:pt x="102" y="284"/>
                  <a:pt x="101" y="285"/>
                </a:cubicBezTo>
                <a:cubicBezTo>
                  <a:pt x="101" y="284"/>
                  <a:pt x="101" y="284"/>
                  <a:pt x="101" y="284"/>
                </a:cubicBezTo>
                <a:cubicBezTo>
                  <a:pt x="99" y="284"/>
                  <a:pt x="99" y="286"/>
                  <a:pt x="99" y="288"/>
                </a:cubicBezTo>
                <a:cubicBezTo>
                  <a:pt x="98" y="288"/>
                  <a:pt x="98" y="288"/>
                  <a:pt x="98" y="288"/>
                </a:cubicBezTo>
                <a:cubicBezTo>
                  <a:pt x="98" y="288"/>
                  <a:pt x="97" y="289"/>
                  <a:pt x="98" y="290"/>
                </a:cubicBezTo>
                <a:cubicBezTo>
                  <a:pt x="97" y="290"/>
                  <a:pt x="97" y="291"/>
                  <a:pt x="97" y="291"/>
                </a:cubicBezTo>
                <a:cubicBezTo>
                  <a:pt x="96" y="290"/>
                  <a:pt x="98" y="289"/>
                  <a:pt x="98" y="288"/>
                </a:cubicBezTo>
                <a:cubicBezTo>
                  <a:pt x="98" y="287"/>
                  <a:pt x="98" y="287"/>
                  <a:pt x="98" y="287"/>
                </a:cubicBezTo>
                <a:cubicBezTo>
                  <a:pt x="99" y="285"/>
                  <a:pt x="100" y="284"/>
                  <a:pt x="101" y="282"/>
                </a:cubicBezTo>
                <a:cubicBezTo>
                  <a:pt x="101" y="281"/>
                  <a:pt x="101" y="281"/>
                  <a:pt x="102" y="280"/>
                </a:cubicBezTo>
                <a:cubicBezTo>
                  <a:pt x="102" y="280"/>
                  <a:pt x="102" y="280"/>
                  <a:pt x="102" y="280"/>
                </a:cubicBezTo>
                <a:cubicBezTo>
                  <a:pt x="103" y="278"/>
                  <a:pt x="104" y="276"/>
                  <a:pt x="105" y="274"/>
                </a:cubicBezTo>
                <a:cubicBezTo>
                  <a:pt x="105" y="273"/>
                  <a:pt x="106" y="273"/>
                  <a:pt x="105" y="271"/>
                </a:cubicBezTo>
                <a:close/>
                <a:moveTo>
                  <a:pt x="105" y="276"/>
                </a:moveTo>
                <a:cubicBezTo>
                  <a:pt x="106" y="276"/>
                  <a:pt x="105" y="277"/>
                  <a:pt x="106" y="277"/>
                </a:cubicBezTo>
                <a:cubicBezTo>
                  <a:pt x="106" y="277"/>
                  <a:pt x="106" y="277"/>
                  <a:pt x="106" y="277"/>
                </a:cubicBezTo>
                <a:cubicBezTo>
                  <a:pt x="105" y="277"/>
                  <a:pt x="105" y="277"/>
                  <a:pt x="105" y="277"/>
                </a:cubicBezTo>
                <a:cubicBezTo>
                  <a:pt x="105" y="277"/>
                  <a:pt x="105" y="276"/>
                  <a:pt x="105" y="276"/>
                </a:cubicBezTo>
                <a:close/>
                <a:moveTo>
                  <a:pt x="89" y="277"/>
                </a:moveTo>
                <a:cubicBezTo>
                  <a:pt x="89" y="276"/>
                  <a:pt x="89" y="277"/>
                  <a:pt x="89" y="277"/>
                </a:cubicBezTo>
                <a:close/>
                <a:moveTo>
                  <a:pt x="100" y="280"/>
                </a:moveTo>
                <a:cubicBezTo>
                  <a:pt x="101" y="280"/>
                  <a:pt x="100" y="280"/>
                  <a:pt x="100" y="280"/>
                </a:cubicBezTo>
                <a:close/>
                <a:moveTo>
                  <a:pt x="102" y="281"/>
                </a:moveTo>
                <a:cubicBezTo>
                  <a:pt x="102" y="281"/>
                  <a:pt x="102" y="281"/>
                  <a:pt x="102" y="281"/>
                </a:cubicBezTo>
                <a:close/>
                <a:moveTo>
                  <a:pt x="86" y="282"/>
                </a:moveTo>
                <a:cubicBezTo>
                  <a:pt x="86" y="282"/>
                  <a:pt x="87" y="282"/>
                  <a:pt x="87" y="282"/>
                </a:cubicBezTo>
                <a:cubicBezTo>
                  <a:pt x="87" y="283"/>
                  <a:pt x="87" y="283"/>
                  <a:pt x="86" y="283"/>
                </a:cubicBezTo>
                <a:cubicBezTo>
                  <a:pt x="86" y="283"/>
                  <a:pt x="86" y="283"/>
                  <a:pt x="86" y="282"/>
                </a:cubicBezTo>
                <a:close/>
                <a:moveTo>
                  <a:pt x="99" y="283"/>
                </a:moveTo>
                <a:cubicBezTo>
                  <a:pt x="99" y="283"/>
                  <a:pt x="99" y="283"/>
                  <a:pt x="98" y="283"/>
                </a:cubicBezTo>
                <a:cubicBezTo>
                  <a:pt x="98" y="283"/>
                  <a:pt x="99" y="283"/>
                  <a:pt x="99" y="283"/>
                </a:cubicBezTo>
                <a:close/>
                <a:moveTo>
                  <a:pt x="102" y="283"/>
                </a:moveTo>
                <a:cubicBezTo>
                  <a:pt x="102" y="282"/>
                  <a:pt x="102" y="283"/>
                  <a:pt x="102" y="283"/>
                </a:cubicBezTo>
                <a:close/>
                <a:moveTo>
                  <a:pt x="98" y="284"/>
                </a:moveTo>
                <a:cubicBezTo>
                  <a:pt x="98" y="284"/>
                  <a:pt x="98" y="284"/>
                  <a:pt x="98" y="284"/>
                </a:cubicBezTo>
                <a:cubicBezTo>
                  <a:pt x="98" y="284"/>
                  <a:pt x="98" y="284"/>
                  <a:pt x="98" y="284"/>
                </a:cubicBezTo>
                <a:cubicBezTo>
                  <a:pt x="98" y="284"/>
                  <a:pt x="98" y="284"/>
                  <a:pt x="98" y="284"/>
                </a:cubicBezTo>
                <a:close/>
                <a:moveTo>
                  <a:pt x="98" y="285"/>
                </a:moveTo>
                <a:cubicBezTo>
                  <a:pt x="98" y="284"/>
                  <a:pt x="98" y="285"/>
                  <a:pt x="98" y="285"/>
                </a:cubicBezTo>
                <a:close/>
                <a:moveTo>
                  <a:pt x="98" y="285"/>
                </a:moveTo>
                <a:cubicBezTo>
                  <a:pt x="98" y="285"/>
                  <a:pt x="98" y="285"/>
                  <a:pt x="98" y="285"/>
                </a:cubicBezTo>
                <a:cubicBezTo>
                  <a:pt x="97" y="285"/>
                  <a:pt x="98" y="285"/>
                  <a:pt x="98" y="285"/>
                </a:cubicBezTo>
                <a:close/>
                <a:moveTo>
                  <a:pt x="100" y="286"/>
                </a:moveTo>
                <a:cubicBezTo>
                  <a:pt x="100" y="287"/>
                  <a:pt x="100" y="287"/>
                  <a:pt x="100" y="286"/>
                </a:cubicBezTo>
                <a:cubicBezTo>
                  <a:pt x="100" y="286"/>
                  <a:pt x="100" y="286"/>
                  <a:pt x="100" y="286"/>
                </a:cubicBezTo>
                <a:close/>
                <a:moveTo>
                  <a:pt x="85" y="287"/>
                </a:moveTo>
                <a:cubicBezTo>
                  <a:pt x="85" y="287"/>
                  <a:pt x="85" y="288"/>
                  <a:pt x="85" y="287"/>
                </a:cubicBezTo>
                <a:close/>
                <a:moveTo>
                  <a:pt x="100" y="287"/>
                </a:moveTo>
                <a:cubicBezTo>
                  <a:pt x="100" y="287"/>
                  <a:pt x="100" y="288"/>
                  <a:pt x="100" y="288"/>
                </a:cubicBezTo>
                <a:cubicBezTo>
                  <a:pt x="100" y="287"/>
                  <a:pt x="100" y="287"/>
                  <a:pt x="100" y="287"/>
                </a:cubicBezTo>
                <a:close/>
                <a:moveTo>
                  <a:pt x="83" y="289"/>
                </a:moveTo>
                <a:cubicBezTo>
                  <a:pt x="83" y="290"/>
                  <a:pt x="83" y="292"/>
                  <a:pt x="82" y="292"/>
                </a:cubicBezTo>
                <a:cubicBezTo>
                  <a:pt x="82" y="292"/>
                  <a:pt x="82" y="291"/>
                  <a:pt x="82" y="291"/>
                </a:cubicBezTo>
                <a:cubicBezTo>
                  <a:pt x="82" y="291"/>
                  <a:pt x="82" y="291"/>
                  <a:pt x="82" y="291"/>
                </a:cubicBezTo>
                <a:cubicBezTo>
                  <a:pt x="82" y="291"/>
                  <a:pt x="82" y="290"/>
                  <a:pt x="82" y="290"/>
                </a:cubicBezTo>
                <a:cubicBezTo>
                  <a:pt x="83" y="290"/>
                  <a:pt x="83" y="289"/>
                  <a:pt x="83" y="289"/>
                </a:cubicBezTo>
                <a:close/>
                <a:moveTo>
                  <a:pt x="96" y="291"/>
                </a:moveTo>
                <a:cubicBezTo>
                  <a:pt x="96" y="291"/>
                  <a:pt x="96" y="292"/>
                  <a:pt x="96" y="293"/>
                </a:cubicBezTo>
                <a:cubicBezTo>
                  <a:pt x="96" y="292"/>
                  <a:pt x="96" y="293"/>
                  <a:pt x="95" y="293"/>
                </a:cubicBezTo>
                <a:cubicBezTo>
                  <a:pt x="95" y="293"/>
                  <a:pt x="96" y="293"/>
                  <a:pt x="96" y="292"/>
                </a:cubicBezTo>
                <a:cubicBezTo>
                  <a:pt x="96" y="292"/>
                  <a:pt x="96" y="291"/>
                  <a:pt x="96" y="291"/>
                </a:cubicBezTo>
                <a:close/>
                <a:moveTo>
                  <a:pt x="95" y="293"/>
                </a:moveTo>
                <a:cubicBezTo>
                  <a:pt x="95" y="293"/>
                  <a:pt x="95" y="294"/>
                  <a:pt x="95" y="293"/>
                </a:cubicBezTo>
                <a:close/>
                <a:moveTo>
                  <a:pt x="95" y="294"/>
                </a:moveTo>
                <a:cubicBezTo>
                  <a:pt x="95" y="295"/>
                  <a:pt x="94" y="294"/>
                  <a:pt x="95" y="294"/>
                </a:cubicBezTo>
                <a:cubicBezTo>
                  <a:pt x="95" y="294"/>
                  <a:pt x="95" y="294"/>
                  <a:pt x="95" y="294"/>
                </a:cubicBezTo>
                <a:close/>
                <a:moveTo>
                  <a:pt x="93" y="294"/>
                </a:moveTo>
                <a:cubicBezTo>
                  <a:pt x="94" y="295"/>
                  <a:pt x="93" y="295"/>
                  <a:pt x="93" y="295"/>
                </a:cubicBezTo>
                <a:cubicBezTo>
                  <a:pt x="93" y="295"/>
                  <a:pt x="93" y="295"/>
                  <a:pt x="93" y="294"/>
                </a:cubicBezTo>
                <a:close/>
                <a:moveTo>
                  <a:pt x="93" y="295"/>
                </a:moveTo>
                <a:cubicBezTo>
                  <a:pt x="93" y="295"/>
                  <a:pt x="93" y="295"/>
                  <a:pt x="93" y="295"/>
                </a:cubicBezTo>
                <a:cubicBezTo>
                  <a:pt x="93" y="296"/>
                  <a:pt x="93" y="295"/>
                  <a:pt x="93" y="295"/>
                </a:cubicBezTo>
                <a:close/>
                <a:moveTo>
                  <a:pt x="93" y="296"/>
                </a:moveTo>
                <a:cubicBezTo>
                  <a:pt x="93" y="296"/>
                  <a:pt x="93" y="296"/>
                  <a:pt x="93" y="296"/>
                </a:cubicBezTo>
                <a:cubicBezTo>
                  <a:pt x="92" y="296"/>
                  <a:pt x="92" y="296"/>
                  <a:pt x="93" y="296"/>
                </a:cubicBezTo>
                <a:close/>
                <a:moveTo>
                  <a:pt x="91" y="298"/>
                </a:moveTo>
                <a:cubicBezTo>
                  <a:pt x="92" y="298"/>
                  <a:pt x="92" y="298"/>
                  <a:pt x="92" y="298"/>
                </a:cubicBezTo>
                <a:cubicBezTo>
                  <a:pt x="92" y="298"/>
                  <a:pt x="91" y="298"/>
                  <a:pt x="91" y="298"/>
                </a:cubicBezTo>
                <a:cubicBezTo>
                  <a:pt x="91" y="298"/>
                  <a:pt x="91" y="298"/>
                  <a:pt x="91" y="298"/>
                </a:cubicBezTo>
                <a:close/>
                <a:moveTo>
                  <a:pt x="78" y="298"/>
                </a:moveTo>
                <a:cubicBezTo>
                  <a:pt x="78" y="298"/>
                  <a:pt x="78" y="298"/>
                  <a:pt x="79" y="298"/>
                </a:cubicBezTo>
                <a:cubicBezTo>
                  <a:pt x="79" y="298"/>
                  <a:pt x="78" y="298"/>
                  <a:pt x="78" y="298"/>
                </a:cubicBezTo>
                <a:close/>
                <a:moveTo>
                  <a:pt x="83" y="299"/>
                </a:moveTo>
                <a:cubicBezTo>
                  <a:pt x="83" y="298"/>
                  <a:pt x="83" y="299"/>
                  <a:pt x="83" y="299"/>
                </a:cubicBezTo>
                <a:cubicBezTo>
                  <a:pt x="83" y="299"/>
                  <a:pt x="83" y="299"/>
                  <a:pt x="83" y="300"/>
                </a:cubicBezTo>
                <a:cubicBezTo>
                  <a:pt x="82" y="299"/>
                  <a:pt x="83" y="299"/>
                  <a:pt x="83" y="299"/>
                </a:cubicBezTo>
                <a:close/>
                <a:moveTo>
                  <a:pt x="101" y="301"/>
                </a:moveTo>
                <a:cubicBezTo>
                  <a:pt x="101" y="301"/>
                  <a:pt x="101" y="301"/>
                  <a:pt x="101" y="301"/>
                </a:cubicBezTo>
                <a:cubicBezTo>
                  <a:pt x="101" y="301"/>
                  <a:pt x="101" y="301"/>
                  <a:pt x="101" y="301"/>
                </a:cubicBezTo>
                <a:cubicBezTo>
                  <a:pt x="101" y="301"/>
                  <a:pt x="101" y="301"/>
                  <a:pt x="101" y="301"/>
                </a:cubicBezTo>
                <a:cubicBezTo>
                  <a:pt x="101" y="301"/>
                  <a:pt x="101" y="301"/>
                  <a:pt x="101" y="301"/>
                </a:cubicBezTo>
                <a:close/>
                <a:moveTo>
                  <a:pt x="77" y="304"/>
                </a:moveTo>
                <a:cubicBezTo>
                  <a:pt x="77" y="304"/>
                  <a:pt x="77" y="304"/>
                  <a:pt x="76" y="304"/>
                </a:cubicBezTo>
                <a:cubicBezTo>
                  <a:pt x="76" y="304"/>
                  <a:pt x="76" y="304"/>
                  <a:pt x="76" y="304"/>
                </a:cubicBezTo>
                <a:cubicBezTo>
                  <a:pt x="76" y="304"/>
                  <a:pt x="76" y="303"/>
                  <a:pt x="77" y="304"/>
                </a:cubicBezTo>
                <a:close/>
                <a:moveTo>
                  <a:pt x="76" y="304"/>
                </a:moveTo>
                <a:cubicBezTo>
                  <a:pt x="76" y="304"/>
                  <a:pt x="76" y="304"/>
                  <a:pt x="76" y="304"/>
                </a:cubicBezTo>
                <a:cubicBezTo>
                  <a:pt x="76" y="305"/>
                  <a:pt x="76" y="305"/>
                  <a:pt x="76" y="304"/>
                </a:cubicBezTo>
                <a:close/>
                <a:moveTo>
                  <a:pt x="85" y="309"/>
                </a:moveTo>
                <a:cubicBezTo>
                  <a:pt x="85" y="309"/>
                  <a:pt x="85" y="309"/>
                  <a:pt x="85" y="310"/>
                </a:cubicBezTo>
                <a:cubicBezTo>
                  <a:pt x="85" y="310"/>
                  <a:pt x="85" y="310"/>
                  <a:pt x="85" y="310"/>
                </a:cubicBezTo>
                <a:cubicBezTo>
                  <a:pt x="85" y="310"/>
                  <a:pt x="85" y="309"/>
                  <a:pt x="85" y="309"/>
                </a:cubicBezTo>
                <a:close/>
                <a:moveTo>
                  <a:pt x="77" y="313"/>
                </a:moveTo>
                <a:cubicBezTo>
                  <a:pt x="77" y="313"/>
                  <a:pt x="78" y="313"/>
                  <a:pt x="77" y="314"/>
                </a:cubicBezTo>
                <a:cubicBezTo>
                  <a:pt x="77" y="314"/>
                  <a:pt x="77" y="313"/>
                  <a:pt x="77" y="313"/>
                </a:cubicBezTo>
                <a:close/>
                <a:moveTo>
                  <a:pt x="170" y="347"/>
                </a:moveTo>
                <a:cubicBezTo>
                  <a:pt x="170" y="347"/>
                  <a:pt x="170" y="347"/>
                  <a:pt x="170" y="347"/>
                </a:cubicBezTo>
                <a:cubicBezTo>
                  <a:pt x="170" y="347"/>
                  <a:pt x="170" y="347"/>
                  <a:pt x="170" y="347"/>
                </a:cubicBezTo>
                <a:close/>
                <a:moveTo>
                  <a:pt x="170" y="347"/>
                </a:moveTo>
                <a:cubicBezTo>
                  <a:pt x="170" y="347"/>
                  <a:pt x="170" y="348"/>
                  <a:pt x="170" y="348"/>
                </a:cubicBezTo>
                <a:cubicBezTo>
                  <a:pt x="169" y="348"/>
                  <a:pt x="170" y="347"/>
                  <a:pt x="170" y="347"/>
                </a:cubicBezTo>
                <a:close/>
                <a:moveTo>
                  <a:pt x="170" y="351"/>
                </a:moveTo>
                <a:cubicBezTo>
                  <a:pt x="170" y="351"/>
                  <a:pt x="170" y="352"/>
                  <a:pt x="170" y="352"/>
                </a:cubicBezTo>
                <a:cubicBezTo>
                  <a:pt x="169" y="352"/>
                  <a:pt x="170" y="352"/>
                  <a:pt x="170" y="351"/>
                </a:cubicBezTo>
                <a:close/>
                <a:moveTo>
                  <a:pt x="148" y="360"/>
                </a:moveTo>
                <a:cubicBezTo>
                  <a:pt x="148" y="360"/>
                  <a:pt x="148" y="361"/>
                  <a:pt x="148" y="360"/>
                </a:cubicBezTo>
                <a:close/>
                <a:moveTo>
                  <a:pt x="115" y="371"/>
                </a:moveTo>
                <a:cubicBezTo>
                  <a:pt x="115" y="371"/>
                  <a:pt x="116" y="372"/>
                  <a:pt x="115" y="372"/>
                </a:cubicBezTo>
                <a:cubicBezTo>
                  <a:pt x="115" y="372"/>
                  <a:pt x="115" y="372"/>
                  <a:pt x="115" y="371"/>
                </a:cubicBezTo>
                <a:close/>
                <a:moveTo>
                  <a:pt x="115" y="373"/>
                </a:moveTo>
                <a:cubicBezTo>
                  <a:pt x="115" y="373"/>
                  <a:pt x="115" y="373"/>
                  <a:pt x="115" y="373"/>
                </a:cubicBezTo>
                <a:close/>
                <a:moveTo>
                  <a:pt x="113" y="374"/>
                </a:moveTo>
                <a:cubicBezTo>
                  <a:pt x="113" y="373"/>
                  <a:pt x="113" y="374"/>
                  <a:pt x="113" y="374"/>
                </a:cubicBezTo>
                <a:close/>
                <a:moveTo>
                  <a:pt x="150" y="376"/>
                </a:moveTo>
                <a:cubicBezTo>
                  <a:pt x="151" y="376"/>
                  <a:pt x="150" y="376"/>
                  <a:pt x="150" y="376"/>
                </a:cubicBezTo>
                <a:close/>
                <a:moveTo>
                  <a:pt x="131" y="380"/>
                </a:moveTo>
                <a:cubicBezTo>
                  <a:pt x="131" y="380"/>
                  <a:pt x="131" y="381"/>
                  <a:pt x="130" y="381"/>
                </a:cubicBezTo>
                <a:cubicBezTo>
                  <a:pt x="130" y="381"/>
                  <a:pt x="130" y="381"/>
                  <a:pt x="131" y="380"/>
                </a:cubicBezTo>
                <a:close/>
                <a:moveTo>
                  <a:pt x="130" y="382"/>
                </a:moveTo>
                <a:cubicBezTo>
                  <a:pt x="130" y="382"/>
                  <a:pt x="129" y="382"/>
                  <a:pt x="129" y="381"/>
                </a:cubicBezTo>
                <a:cubicBezTo>
                  <a:pt x="130" y="381"/>
                  <a:pt x="130" y="381"/>
                  <a:pt x="130" y="381"/>
                </a:cubicBezTo>
                <a:cubicBezTo>
                  <a:pt x="130" y="381"/>
                  <a:pt x="130" y="381"/>
                  <a:pt x="130" y="382"/>
                </a:cubicBezTo>
                <a:cubicBezTo>
                  <a:pt x="130" y="382"/>
                  <a:pt x="130" y="382"/>
                  <a:pt x="130" y="382"/>
                </a:cubicBezTo>
                <a:cubicBezTo>
                  <a:pt x="130" y="382"/>
                  <a:pt x="130" y="382"/>
                  <a:pt x="130" y="382"/>
                </a:cubicBezTo>
                <a:cubicBezTo>
                  <a:pt x="129" y="383"/>
                  <a:pt x="129" y="384"/>
                  <a:pt x="129" y="385"/>
                </a:cubicBezTo>
                <a:cubicBezTo>
                  <a:pt x="129" y="385"/>
                  <a:pt x="128" y="385"/>
                  <a:pt x="129" y="385"/>
                </a:cubicBezTo>
                <a:cubicBezTo>
                  <a:pt x="129" y="384"/>
                  <a:pt x="129" y="383"/>
                  <a:pt x="130" y="382"/>
                </a:cubicBezTo>
                <a:close/>
                <a:moveTo>
                  <a:pt x="123" y="389"/>
                </a:moveTo>
                <a:cubicBezTo>
                  <a:pt x="124" y="388"/>
                  <a:pt x="124" y="389"/>
                  <a:pt x="123" y="389"/>
                </a:cubicBezTo>
                <a:cubicBezTo>
                  <a:pt x="123" y="389"/>
                  <a:pt x="123" y="389"/>
                  <a:pt x="123" y="389"/>
                </a:cubicBezTo>
                <a:close/>
                <a:moveTo>
                  <a:pt x="110" y="391"/>
                </a:moveTo>
                <a:cubicBezTo>
                  <a:pt x="110" y="391"/>
                  <a:pt x="110" y="391"/>
                  <a:pt x="110" y="391"/>
                </a:cubicBezTo>
                <a:cubicBezTo>
                  <a:pt x="110" y="391"/>
                  <a:pt x="110" y="391"/>
                  <a:pt x="110" y="391"/>
                </a:cubicBezTo>
                <a:cubicBezTo>
                  <a:pt x="110" y="391"/>
                  <a:pt x="110" y="391"/>
                  <a:pt x="110" y="391"/>
                </a:cubicBezTo>
                <a:cubicBezTo>
                  <a:pt x="110" y="391"/>
                  <a:pt x="110" y="391"/>
                  <a:pt x="110" y="391"/>
                </a:cubicBezTo>
                <a:close/>
                <a:moveTo>
                  <a:pt x="110" y="392"/>
                </a:moveTo>
                <a:cubicBezTo>
                  <a:pt x="110" y="392"/>
                  <a:pt x="110" y="393"/>
                  <a:pt x="110" y="392"/>
                </a:cubicBezTo>
                <a:close/>
                <a:moveTo>
                  <a:pt x="103" y="393"/>
                </a:moveTo>
                <a:cubicBezTo>
                  <a:pt x="104" y="393"/>
                  <a:pt x="104" y="393"/>
                  <a:pt x="104" y="393"/>
                </a:cubicBezTo>
                <a:cubicBezTo>
                  <a:pt x="104" y="393"/>
                  <a:pt x="103" y="393"/>
                  <a:pt x="103" y="393"/>
                </a:cubicBezTo>
                <a:close/>
                <a:moveTo>
                  <a:pt x="78" y="396"/>
                </a:moveTo>
                <a:cubicBezTo>
                  <a:pt x="78" y="397"/>
                  <a:pt x="78" y="397"/>
                  <a:pt x="78" y="397"/>
                </a:cubicBezTo>
                <a:cubicBezTo>
                  <a:pt x="78" y="397"/>
                  <a:pt x="77" y="397"/>
                  <a:pt x="78" y="396"/>
                </a:cubicBezTo>
                <a:close/>
                <a:moveTo>
                  <a:pt x="216" y="73"/>
                </a:moveTo>
                <a:cubicBezTo>
                  <a:pt x="217" y="73"/>
                  <a:pt x="218" y="73"/>
                  <a:pt x="218" y="72"/>
                </a:cubicBezTo>
                <a:cubicBezTo>
                  <a:pt x="218" y="71"/>
                  <a:pt x="215" y="72"/>
                  <a:pt x="216" y="73"/>
                </a:cubicBezTo>
                <a:close/>
                <a:moveTo>
                  <a:pt x="203" y="86"/>
                </a:moveTo>
                <a:cubicBezTo>
                  <a:pt x="203" y="87"/>
                  <a:pt x="203" y="86"/>
                  <a:pt x="203" y="86"/>
                </a:cubicBezTo>
                <a:close/>
                <a:moveTo>
                  <a:pt x="203" y="88"/>
                </a:moveTo>
                <a:cubicBezTo>
                  <a:pt x="202" y="87"/>
                  <a:pt x="202" y="88"/>
                  <a:pt x="203" y="88"/>
                </a:cubicBezTo>
                <a:close/>
                <a:moveTo>
                  <a:pt x="190" y="88"/>
                </a:moveTo>
                <a:cubicBezTo>
                  <a:pt x="189" y="88"/>
                  <a:pt x="190" y="88"/>
                  <a:pt x="190" y="88"/>
                </a:cubicBezTo>
                <a:close/>
                <a:moveTo>
                  <a:pt x="188" y="92"/>
                </a:moveTo>
                <a:cubicBezTo>
                  <a:pt x="188" y="92"/>
                  <a:pt x="188" y="91"/>
                  <a:pt x="188" y="92"/>
                </a:cubicBezTo>
                <a:close/>
                <a:moveTo>
                  <a:pt x="200" y="92"/>
                </a:moveTo>
                <a:cubicBezTo>
                  <a:pt x="200" y="92"/>
                  <a:pt x="200" y="91"/>
                  <a:pt x="200" y="92"/>
                </a:cubicBezTo>
                <a:close/>
                <a:moveTo>
                  <a:pt x="188" y="92"/>
                </a:moveTo>
                <a:cubicBezTo>
                  <a:pt x="188" y="93"/>
                  <a:pt x="188" y="92"/>
                  <a:pt x="188" y="92"/>
                </a:cubicBezTo>
                <a:cubicBezTo>
                  <a:pt x="188" y="92"/>
                  <a:pt x="187" y="92"/>
                  <a:pt x="188" y="92"/>
                </a:cubicBezTo>
                <a:close/>
                <a:moveTo>
                  <a:pt x="199" y="92"/>
                </a:moveTo>
                <a:cubicBezTo>
                  <a:pt x="199" y="92"/>
                  <a:pt x="199" y="92"/>
                  <a:pt x="199" y="92"/>
                </a:cubicBezTo>
                <a:cubicBezTo>
                  <a:pt x="199" y="92"/>
                  <a:pt x="199" y="92"/>
                  <a:pt x="199" y="92"/>
                </a:cubicBezTo>
                <a:close/>
                <a:moveTo>
                  <a:pt x="187" y="94"/>
                </a:moveTo>
                <a:cubicBezTo>
                  <a:pt x="187" y="93"/>
                  <a:pt x="187" y="93"/>
                  <a:pt x="187" y="93"/>
                </a:cubicBezTo>
                <a:cubicBezTo>
                  <a:pt x="187" y="93"/>
                  <a:pt x="187" y="94"/>
                  <a:pt x="187" y="94"/>
                </a:cubicBezTo>
                <a:close/>
                <a:moveTo>
                  <a:pt x="186" y="95"/>
                </a:moveTo>
                <a:cubicBezTo>
                  <a:pt x="186" y="95"/>
                  <a:pt x="186" y="95"/>
                  <a:pt x="186" y="95"/>
                </a:cubicBezTo>
                <a:cubicBezTo>
                  <a:pt x="186" y="95"/>
                  <a:pt x="186" y="95"/>
                  <a:pt x="186" y="95"/>
                </a:cubicBezTo>
                <a:close/>
                <a:moveTo>
                  <a:pt x="183" y="96"/>
                </a:moveTo>
                <a:cubicBezTo>
                  <a:pt x="184" y="96"/>
                  <a:pt x="184" y="95"/>
                  <a:pt x="183" y="95"/>
                </a:cubicBezTo>
                <a:cubicBezTo>
                  <a:pt x="183" y="96"/>
                  <a:pt x="183" y="96"/>
                  <a:pt x="183" y="96"/>
                </a:cubicBezTo>
                <a:close/>
                <a:moveTo>
                  <a:pt x="186" y="97"/>
                </a:moveTo>
                <a:cubicBezTo>
                  <a:pt x="187" y="97"/>
                  <a:pt x="187" y="97"/>
                  <a:pt x="187" y="96"/>
                </a:cubicBezTo>
                <a:cubicBezTo>
                  <a:pt x="187" y="96"/>
                  <a:pt x="187" y="96"/>
                  <a:pt x="186" y="96"/>
                </a:cubicBezTo>
                <a:cubicBezTo>
                  <a:pt x="186" y="97"/>
                  <a:pt x="186" y="97"/>
                  <a:pt x="186" y="97"/>
                </a:cubicBezTo>
                <a:close/>
                <a:moveTo>
                  <a:pt x="194" y="99"/>
                </a:moveTo>
                <a:cubicBezTo>
                  <a:pt x="194" y="99"/>
                  <a:pt x="194" y="98"/>
                  <a:pt x="194" y="98"/>
                </a:cubicBezTo>
                <a:cubicBezTo>
                  <a:pt x="194" y="98"/>
                  <a:pt x="194" y="98"/>
                  <a:pt x="194" y="99"/>
                </a:cubicBezTo>
                <a:close/>
                <a:moveTo>
                  <a:pt x="194" y="99"/>
                </a:moveTo>
                <a:cubicBezTo>
                  <a:pt x="194" y="99"/>
                  <a:pt x="194" y="99"/>
                  <a:pt x="194" y="99"/>
                </a:cubicBezTo>
                <a:cubicBezTo>
                  <a:pt x="194" y="99"/>
                  <a:pt x="194" y="99"/>
                  <a:pt x="194" y="99"/>
                </a:cubicBezTo>
                <a:close/>
                <a:moveTo>
                  <a:pt x="184" y="100"/>
                </a:moveTo>
                <a:cubicBezTo>
                  <a:pt x="184" y="100"/>
                  <a:pt x="184" y="99"/>
                  <a:pt x="184" y="99"/>
                </a:cubicBezTo>
                <a:cubicBezTo>
                  <a:pt x="184" y="99"/>
                  <a:pt x="183" y="99"/>
                  <a:pt x="184" y="100"/>
                </a:cubicBezTo>
                <a:close/>
                <a:moveTo>
                  <a:pt x="316" y="100"/>
                </a:moveTo>
                <a:cubicBezTo>
                  <a:pt x="317" y="101"/>
                  <a:pt x="317" y="100"/>
                  <a:pt x="316" y="100"/>
                </a:cubicBezTo>
                <a:close/>
                <a:moveTo>
                  <a:pt x="181" y="101"/>
                </a:moveTo>
                <a:cubicBezTo>
                  <a:pt x="181" y="101"/>
                  <a:pt x="181" y="101"/>
                  <a:pt x="181" y="101"/>
                </a:cubicBezTo>
                <a:cubicBezTo>
                  <a:pt x="181" y="101"/>
                  <a:pt x="181" y="101"/>
                  <a:pt x="181" y="101"/>
                </a:cubicBezTo>
                <a:cubicBezTo>
                  <a:pt x="181" y="101"/>
                  <a:pt x="181" y="101"/>
                  <a:pt x="181" y="101"/>
                </a:cubicBezTo>
                <a:cubicBezTo>
                  <a:pt x="181" y="101"/>
                  <a:pt x="181" y="101"/>
                  <a:pt x="181" y="101"/>
                </a:cubicBezTo>
                <a:close/>
                <a:moveTo>
                  <a:pt x="192" y="101"/>
                </a:moveTo>
                <a:cubicBezTo>
                  <a:pt x="193" y="101"/>
                  <a:pt x="193" y="101"/>
                  <a:pt x="192" y="101"/>
                </a:cubicBezTo>
                <a:close/>
                <a:moveTo>
                  <a:pt x="192" y="101"/>
                </a:moveTo>
                <a:cubicBezTo>
                  <a:pt x="192" y="102"/>
                  <a:pt x="193" y="102"/>
                  <a:pt x="193" y="101"/>
                </a:cubicBezTo>
                <a:cubicBezTo>
                  <a:pt x="193" y="101"/>
                  <a:pt x="192" y="101"/>
                  <a:pt x="192" y="101"/>
                </a:cubicBezTo>
                <a:close/>
                <a:moveTo>
                  <a:pt x="183" y="102"/>
                </a:moveTo>
                <a:cubicBezTo>
                  <a:pt x="183" y="102"/>
                  <a:pt x="183" y="102"/>
                  <a:pt x="183" y="102"/>
                </a:cubicBezTo>
                <a:cubicBezTo>
                  <a:pt x="183" y="102"/>
                  <a:pt x="183" y="101"/>
                  <a:pt x="183" y="101"/>
                </a:cubicBezTo>
                <a:cubicBezTo>
                  <a:pt x="183" y="101"/>
                  <a:pt x="183" y="101"/>
                  <a:pt x="183" y="101"/>
                </a:cubicBezTo>
                <a:cubicBezTo>
                  <a:pt x="183" y="101"/>
                  <a:pt x="183" y="102"/>
                  <a:pt x="183" y="102"/>
                </a:cubicBezTo>
                <a:close/>
                <a:moveTo>
                  <a:pt x="192" y="102"/>
                </a:moveTo>
                <a:cubicBezTo>
                  <a:pt x="192" y="102"/>
                  <a:pt x="192" y="102"/>
                  <a:pt x="192" y="102"/>
                </a:cubicBezTo>
                <a:close/>
                <a:moveTo>
                  <a:pt x="192" y="102"/>
                </a:moveTo>
                <a:cubicBezTo>
                  <a:pt x="192" y="103"/>
                  <a:pt x="192" y="102"/>
                  <a:pt x="192" y="102"/>
                </a:cubicBezTo>
                <a:close/>
                <a:moveTo>
                  <a:pt x="182" y="103"/>
                </a:moveTo>
                <a:cubicBezTo>
                  <a:pt x="182" y="103"/>
                  <a:pt x="182" y="103"/>
                  <a:pt x="182" y="103"/>
                </a:cubicBezTo>
                <a:cubicBezTo>
                  <a:pt x="182" y="103"/>
                  <a:pt x="182" y="103"/>
                  <a:pt x="182" y="103"/>
                </a:cubicBezTo>
                <a:close/>
                <a:moveTo>
                  <a:pt x="191" y="104"/>
                </a:moveTo>
                <a:cubicBezTo>
                  <a:pt x="192" y="104"/>
                  <a:pt x="192" y="103"/>
                  <a:pt x="192" y="103"/>
                </a:cubicBezTo>
                <a:cubicBezTo>
                  <a:pt x="191" y="103"/>
                  <a:pt x="191" y="103"/>
                  <a:pt x="191" y="104"/>
                </a:cubicBezTo>
                <a:close/>
                <a:moveTo>
                  <a:pt x="178" y="104"/>
                </a:moveTo>
                <a:cubicBezTo>
                  <a:pt x="178" y="104"/>
                  <a:pt x="178" y="104"/>
                  <a:pt x="178" y="104"/>
                </a:cubicBezTo>
                <a:close/>
                <a:moveTo>
                  <a:pt x="190" y="105"/>
                </a:moveTo>
                <a:cubicBezTo>
                  <a:pt x="191" y="105"/>
                  <a:pt x="191" y="104"/>
                  <a:pt x="190" y="105"/>
                </a:cubicBezTo>
                <a:close/>
                <a:moveTo>
                  <a:pt x="190" y="105"/>
                </a:moveTo>
                <a:cubicBezTo>
                  <a:pt x="190" y="105"/>
                  <a:pt x="190" y="105"/>
                  <a:pt x="190" y="105"/>
                </a:cubicBezTo>
                <a:cubicBezTo>
                  <a:pt x="191" y="105"/>
                  <a:pt x="191" y="105"/>
                  <a:pt x="191" y="105"/>
                </a:cubicBezTo>
                <a:cubicBezTo>
                  <a:pt x="191" y="105"/>
                  <a:pt x="191" y="105"/>
                  <a:pt x="191" y="105"/>
                </a:cubicBezTo>
                <a:cubicBezTo>
                  <a:pt x="191" y="105"/>
                  <a:pt x="190" y="105"/>
                  <a:pt x="190" y="105"/>
                </a:cubicBezTo>
                <a:close/>
                <a:moveTo>
                  <a:pt x="190" y="105"/>
                </a:moveTo>
                <a:cubicBezTo>
                  <a:pt x="190" y="105"/>
                  <a:pt x="190" y="105"/>
                  <a:pt x="190" y="105"/>
                </a:cubicBezTo>
                <a:cubicBezTo>
                  <a:pt x="190" y="105"/>
                  <a:pt x="190" y="105"/>
                  <a:pt x="190" y="105"/>
                </a:cubicBezTo>
                <a:close/>
                <a:moveTo>
                  <a:pt x="178" y="106"/>
                </a:moveTo>
                <a:cubicBezTo>
                  <a:pt x="179" y="106"/>
                  <a:pt x="179" y="106"/>
                  <a:pt x="179" y="106"/>
                </a:cubicBezTo>
                <a:cubicBezTo>
                  <a:pt x="179" y="105"/>
                  <a:pt x="179" y="105"/>
                  <a:pt x="179" y="105"/>
                </a:cubicBezTo>
                <a:cubicBezTo>
                  <a:pt x="179" y="105"/>
                  <a:pt x="178" y="105"/>
                  <a:pt x="178" y="106"/>
                </a:cubicBezTo>
                <a:close/>
                <a:moveTo>
                  <a:pt x="183" y="106"/>
                </a:moveTo>
                <a:cubicBezTo>
                  <a:pt x="183" y="106"/>
                  <a:pt x="184" y="105"/>
                  <a:pt x="183" y="105"/>
                </a:cubicBezTo>
                <a:cubicBezTo>
                  <a:pt x="183" y="106"/>
                  <a:pt x="183" y="106"/>
                  <a:pt x="183" y="106"/>
                </a:cubicBezTo>
                <a:close/>
                <a:moveTo>
                  <a:pt x="182" y="106"/>
                </a:moveTo>
                <a:cubicBezTo>
                  <a:pt x="182" y="106"/>
                  <a:pt x="182" y="106"/>
                  <a:pt x="182" y="106"/>
                </a:cubicBezTo>
                <a:cubicBezTo>
                  <a:pt x="182" y="106"/>
                  <a:pt x="182" y="105"/>
                  <a:pt x="182" y="106"/>
                </a:cubicBezTo>
                <a:cubicBezTo>
                  <a:pt x="182" y="106"/>
                  <a:pt x="182" y="106"/>
                  <a:pt x="182" y="106"/>
                </a:cubicBezTo>
                <a:close/>
                <a:moveTo>
                  <a:pt x="190" y="106"/>
                </a:moveTo>
                <a:cubicBezTo>
                  <a:pt x="190" y="106"/>
                  <a:pt x="190" y="106"/>
                  <a:pt x="190" y="106"/>
                </a:cubicBezTo>
                <a:cubicBezTo>
                  <a:pt x="190" y="106"/>
                  <a:pt x="190" y="106"/>
                  <a:pt x="190" y="106"/>
                </a:cubicBezTo>
                <a:cubicBezTo>
                  <a:pt x="190" y="106"/>
                  <a:pt x="190" y="106"/>
                  <a:pt x="190" y="106"/>
                </a:cubicBezTo>
                <a:close/>
                <a:moveTo>
                  <a:pt x="181" y="106"/>
                </a:moveTo>
                <a:cubicBezTo>
                  <a:pt x="181" y="106"/>
                  <a:pt x="181" y="106"/>
                  <a:pt x="181" y="106"/>
                </a:cubicBezTo>
                <a:cubicBezTo>
                  <a:pt x="181" y="106"/>
                  <a:pt x="181" y="106"/>
                  <a:pt x="181" y="106"/>
                </a:cubicBezTo>
                <a:cubicBezTo>
                  <a:pt x="181" y="106"/>
                  <a:pt x="181" y="106"/>
                  <a:pt x="181" y="106"/>
                </a:cubicBezTo>
                <a:close/>
                <a:moveTo>
                  <a:pt x="181" y="106"/>
                </a:moveTo>
                <a:cubicBezTo>
                  <a:pt x="181" y="106"/>
                  <a:pt x="181" y="106"/>
                  <a:pt x="181" y="106"/>
                </a:cubicBezTo>
                <a:close/>
                <a:moveTo>
                  <a:pt x="189" y="107"/>
                </a:moveTo>
                <a:cubicBezTo>
                  <a:pt x="190" y="107"/>
                  <a:pt x="190" y="106"/>
                  <a:pt x="190" y="106"/>
                </a:cubicBezTo>
                <a:cubicBezTo>
                  <a:pt x="190" y="106"/>
                  <a:pt x="190" y="106"/>
                  <a:pt x="189" y="106"/>
                </a:cubicBezTo>
                <a:cubicBezTo>
                  <a:pt x="189" y="106"/>
                  <a:pt x="189" y="106"/>
                  <a:pt x="189" y="107"/>
                </a:cubicBezTo>
                <a:close/>
                <a:moveTo>
                  <a:pt x="115" y="106"/>
                </a:moveTo>
                <a:cubicBezTo>
                  <a:pt x="114" y="106"/>
                  <a:pt x="114" y="106"/>
                  <a:pt x="114" y="106"/>
                </a:cubicBezTo>
                <a:cubicBezTo>
                  <a:pt x="114" y="106"/>
                  <a:pt x="115" y="107"/>
                  <a:pt x="115" y="106"/>
                </a:cubicBezTo>
                <a:close/>
                <a:moveTo>
                  <a:pt x="181" y="107"/>
                </a:moveTo>
                <a:cubicBezTo>
                  <a:pt x="181" y="107"/>
                  <a:pt x="182" y="107"/>
                  <a:pt x="182" y="107"/>
                </a:cubicBezTo>
                <a:cubicBezTo>
                  <a:pt x="181" y="106"/>
                  <a:pt x="181" y="107"/>
                  <a:pt x="181" y="107"/>
                </a:cubicBezTo>
                <a:close/>
                <a:moveTo>
                  <a:pt x="182" y="108"/>
                </a:moveTo>
                <a:cubicBezTo>
                  <a:pt x="182" y="108"/>
                  <a:pt x="183" y="107"/>
                  <a:pt x="183" y="107"/>
                </a:cubicBezTo>
                <a:cubicBezTo>
                  <a:pt x="182" y="107"/>
                  <a:pt x="182" y="107"/>
                  <a:pt x="182" y="108"/>
                </a:cubicBezTo>
                <a:close/>
                <a:moveTo>
                  <a:pt x="181" y="107"/>
                </a:moveTo>
                <a:cubicBezTo>
                  <a:pt x="181" y="107"/>
                  <a:pt x="180" y="107"/>
                  <a:pt x="180" y="107"/>
                </a:cubicBezTo>
                <a:cubicBezTo>
                  <a:pt x="181" y="107"/>
                  <a:pt x="181" y="107"/>
                  <a:pt x="181" y="107"/>
                </a:cubicBezTo>
                <a:close/>
                <a:moveTo>
                  <a:pt x="190" y="107"/>
                </a:moveTo>
                <a:cubicBezTo>
                  <a:pt x="190" y="107"/>
                  <a:pt x="190" y="107"/>
                  <a:pt x="190" y="107"/>
                </a:cubicBezTo>
                <a:cubicBezTo>
                  <a:pt x="189" y="107"/>
                  <a:pt x="189" y="107"/>
                  <a:pt x="190" y="107"/>
                </a:cubicBezTo>
                <a:close/>
                <a:moveTo>
                  <a:pt x="172" y="108"/>
                </a:moveTo>
                <a:cubicBezTo>
                  <a:pt x="173" y="108"/>
                  <a:pt x="173" y="108"/>
                  <a:pt x="173" y="107"/>
                </a:cubicBezTo>
                <a:cubicBezTo>
                  <a:pt x="173" y="108"/>
                  <a:pt x="172" y="108"/>
                  <a:pt x="172" y="108"/>
                </a:cubicBezTo>
                <a:close/>
                <a:moveTo>
                  <a:pt x="185" y="107"/>
                </a:moveTo>
                <a:cubicBezTo>
                  <a:pt x="185" y="107"/>
                  <a:pt x="185" y="108"/>
                  <a:pt x="185" y="108"/>
                </a:cubicBezTo>
                <a:cubicBezTo>
                  <a:pt x="185" y="108"/>
                  <a:pt x="185" y="108"/>
                  <a:pt x="185" y="107"/>
                </a:cubicBezTo>
                <a:close/>
                <a:moveTo>
                  <a:pt x="178" y="108"/>
                </a:moveTo>
                <a:cubicBezTo>
                  <a:pt x="177" y="108"/>
                  <a:pt x="178" y="108"/>
                  <a:pt x="178" y="108"/>
                </a:cubicBezTo>
                <a:close/>
                <a:moveTo>
                  <a:pt x="180" y="108"/>
                </a:moveTo>
                <a:cubicBezTo>
                  <a:pt x="181" y="108"/>
                  <a:pt x="181" y="108"/>
                  <a:pt x="181" y="108"/>
                </a:cubicBezTo>
                <a:cubicBezTo>
                  <a:pt x="181" y="108"/>
                  <a:pt x="181" y="108"/>
                  <a:pt x="180" y="108"/>
                </a:cubicBezTo>
                <a:cubicBezTo>
                  <a:pt x="180" y="108"/>
                  <a:pt x="180" y="108"/>
                  <a:pt x="180" y="108"/>
                </a:cubicBezTo>
                <a:close/>
                <a:moveTo>
                  <a:pt x="185" y="108"/>
                </a:moveTo>
                <a:cubicBezTo>
                  <a:pt x="184" y="108"/>
                  <a:pt x="185" y="108"/>
                  <a:pt x="185" y="108"/>
                </a:cubicBezTo>
                <a:close/>
                <a:moveTo>
                  <a:pt x="189" y="108"/>
                </a:moveTo>
                <a:cubicBezTo>
                  <a:pt x="188" y="108"/>
                  <a:pt x="188" y="108"/>
                  <a:pt x="188" y="108"/>
                </a:cubicBezTo>
                <a:cubicBezTo>
                  <a:pt x="188" y="108"/>
                  <a:pt x="188" y="108"/>
                  <a:pt x="188" y="109"/>
                </a:cubicBezTo>
                <a:cubicBezTo>
                  <a:pt x="189" y="109"/>
                  <a:pt x="188" y="108"/>
                  <a:pt x="189" y="108"/>
                </a:cubicBezTo>
                <a:close/>
                <a:moveTo>
                  <a:pt x="179" y="108"/>
                </a:moveTo>
                <a:cubicBezTo>
                  <a:pt x="180" y="109"/>
                  <a:pt x="180" y="110"/>
                  <a:pt x="179" y="110"/>
                </a:cubicBezTo>
                <a:cubicBezTo>
                  <a:pt x="179" y="110"/>
                  <a:pt x="179" y="110"/>
                  <a:pt x="179" y="109"/>
                </a:cubicBezTo>
                <a:cubicBezTo>
                  <a:pt x="179" y="110"/>
                  <a:pt x="178" y="110"/>
                  <a:pt x="179" y="110"/>
                </a:cubicBezTo>
                <a:cubicBezTo>
                  <a:pt x="179" y="110"/>
                  <a:pt x="179" y="110"/>
                  <a:pt x="179" y="110"/>
                </a:cubicBezTo>
                <a:cubicBezTo>
                  <a:pt x="179" y="110"/>
                  <a:pt x="179" y="110"/>
                  <a:pt x="179" y="111"/>
                </a:cubicBezTo>
                <a:cubicBezTo>
                  <a:pt x="180" y="110"/>
                  <a:pt x="182" y="108"/>
                  <a:pt x="179" y="108"/>
                </a:cubicBezTo>
                <a:close/>
                <a:moveTo>
                  <a:pt x="181" y="109"/>
                </a:moveTo>
                <a:cubicBezTo>
                  <a:pt x="182" y="109"/>
                  <a:pt x="182" y="109"/>
                  <a:pt x="181" y="109"/>
                </a:cubicBezTo>
                <a:cubicBezTo>
                  <a:pt x="181" y="109"/>
                  <a:pt x="181" y="109"/>
                  <a:pt x="181" y="109"/>
                </a:cubicBezTo>
                <a:close/>
                <a:moveTo>
                  <a:pt x="172" y="111"/>
                </a:moveTo>
                <a:cubicBezTo>
                  <a:pt x="172" y="111"/>
                  <a:pt x="172" y="110"/>
                  <a:pt x="173" y="110"/>
                </a:cubicBezTo>
                <a:cubicBezTo>
                  <a:pt x="172" y="110"/>
                  <a:pt x="172" y="110"/>
                  <a:pt x="172" y="111"/>
                </a:cubicBezTo>
                <a:close/>
                <a:moveTo>
                  <a:pt x="187" y="110"/>
                </a:moveTo>
                <a:cubicBezTo>
                  <a:pt x="188" y="111"/>
                  <a:pt x="188" y="110"/>
                  <a:pt x="188" y="110"/>
                </a:cubicBezTo>
                <a:cubicBezTo>
                  <a:pt x="188" y="110"/>
                  <a:pt x="187" y="110"/>
                  <a:pt x="187" y="110"/>
                </a:cubicBezTo>
                <a:close/>
                <a:moveTo>
                  <a:pt x="187" y="110"/>
                </a:moveTo>
                <a:cubicBezTo>
                  <a:pt x="187" y="111"/>
                  <a:pt x="187" y="110"/>
                  <a:pt x="187" y="110"/>
                </a:cubicBezTo>
                <a:close/>
                <a:moveTo>
                  <a:pt x="181" y="111"/>
                </a:moveTo>
                <a:cubicBezTo>
                  <a:pt x="181" y="111"/>
                  <a:pt x="181" y="111"/>
                  <a:pt x="181" y="111"/>
                </a:cubicBezTo>
                <a:cubicBezTo>
                  <a:pt x="181" y="110"/>
                  <a:pt x="181" y="110"/>
                  <a:pt x="181" y="110"/>
                </a:cubicBezTo>
                <a:cubicBezTo>
                  <a:pt x="181" y="110"/>
                  <a:pt x="181" y="110"/>
                  <a:pt x="181" y="110"/>
                </a:cubicBezTo>
                <a:cubicBezTo>
                  <a:pt x="181" y="110"/>
                  <a:pt x="181" y="110"/>
                  <a:pt x="181" y="111"/>
                </a:cubicBezTo>
                <a:close/>
                <a:moveTo>
                  <a:pt x="178" y="111"/>
                </a:moveTo>
                <a:cubicBezTo>
                  <a:pt x="178" y="111"/>
                  <a:pt x="178" y="111"/>
                  <a:pt x="178" y="111"/>
                </a:cubicBezTo>
                <a:cubicBezTo>
                  <a:pt x="178" y="111"/>
                  <a:pt x="178" y="111"/>
                  <a:pt x="178" y="111"/>
                </a:cubicBezTo>
                <a:close/>
                <a:moveTo>
                  <a:pt x="180" y="111"/>
                </a:moveTo>
                <a:cubicBezTo>
                  <a:pt x="180" y="111"/>
                  <a:pt x="180" y="111"/>
                  <a:pt x="180" y="111"/>
                </a:cubicBezTo>
                <a:cubicBezTo>
                  <a:pt x="180" y="111"/>
                  <a:pt x="181" y="111"/>
                  <a:pt x="181" y="111"/>
                </a:cubicBezTo>
                <a:cubicBezTo>
                  <a:pt x="180" y="111"/>
                  <a:pt x="180" y="111"/>
                  <a:pt x="180" y="111"/>
                </a:cubicBezTo>
                <a:cubicBezTo>
                  <a:pt x="180" y="111"/>
                  <a:pt x="180" y="111"/>
                  <a:pt x="180" y="111"/>
                </a:cubicBezTo>
                <a:close/>
                <a:moveTo>
                  <a:pt x="153" y="111"/>
                </a:moveTo>
                <a:cubicBezTo>
                  <a:pt x="152" y="111"/>
                  <a:pt x="152" y="112"/>
                  <a:pt x="152" y="112"/>
                </a:cubicBezTo>
                <a:cubicBezTo>
                  <a:pt x="153" y="112"/>
                  <a:pt x="153" y="111"/>
                  <a:pt x="153" y="111"/>
                </a:cubicBezTo>
                <a:close/>
                <a:moveTo>
                  <a:pt x="171" y="112"/>
                </a:moveTo>
                <a:cubicBezTo>
                  <a:pt x="172" y="112"/>
                  <a:pt x="171" y="112"/>
                  <a:pt x="172" y="111"/>
                </a:cubicBezTo>
                <a:cubicBezTo>
                  <a:pt x="172" y="111"/>
                  <a:pt x="171" y="111"/>
                  <a:pt x="171" y="111"/>
                </a:cubicBezTo>
                <a:cubicBezTo>
                  <a:pt x="171" y="112"/>
                  <a:pt x="171" y="112"/>
                  <a:pt x="171" y="112"/>
                </a:cubicBezTo>
                <a:close/>
                <a:moveTo>
                  <a:pt x="178" y="112"/>
                </a:moveTo>
                <a:cubicBezTo>
                  <a:pt x="178" y="113"/>
                  <a:pt x="178" y="113"/>
                  <a:pt x="178" y="114"/>
                </a:cubicBezTo>
                <a:cubicBezTo>
                  <a:pt x="178" y="113"/>
                  <a:pt x="179" y="112"/>
                  <a:pt x="179" y="111"/>
                </a:cubicBezTo>
                <a:cubicBezTo>
                  <a:pt x="179" y="111"/>
                  <a:pt x="179" y="112"/>
                  <a:pt x="178" y="112"/>
                </a:cubicBezTo>
                <a:close/>
                <a:moveTo>
                  <a:pt x="180" y="112"/>
                </a:moveTo>
                <a:cubicBezTo>
                  <a:pt x="180" y="112"/>
                  <a:pt x="180" y="111"/>
                  <a:pt x="180" y="111"/>
                </a:cubicBezTo>
                <a:cubicBezTo>
                  <a:pt x="180" y="111"/>
                  <a:pt x="180" y="112"/>
                  <a:pt x="180" y="112"/>
                </a:cubicBezTo>
                <a:close/>
                <a:moveTo>
                  <a:pt x="174" y="112"/>
                </a:moveTo>
                <a:cubicBezTo>
                  <a:pt x="173" y="112"/>
                  <a:pt x="174" y="112"/>
                  <a:pt x="174" y="112"/>
                </a:cubicBezTo>
                <a:close/>
                <a:moveTo>
                  <a:pt x="183" y="112"/>
                </a:moveTo>
                <a:cubicBezTo>
                  <a:pt x="183" y="112"/>
                  <a:pt x="183" y="112"/>
                  <a:pt x="183" y="112"/>
                </a:cubicBezTo>
                <a:close/>
                <a:moveTo>
                  <a:pt x="152" y="112"/>
                </a:moveTo>
                <a:cubicBezTo>
                  <a:pt x="152" y="112"/>
                  <a:pt x="152" y="112"/>
                  <a:pt x="152" y="112"/>
                </a:cubicBezTo>
                <a:cubicBezTo>
                  <a:pt x="152" y="112"/>
                  <a:pt x="152" y="112"/>
                  <a:pt x="152" y="112"/>
                </a:cubicBezTo>
                <a:cubicBezTo>
                  <a:pt x="152" y="112"/>
                  <a:pt x="152" y="112"/>
                  <a:pt x="152" y="112"/>
                </a:cubicBezTo>
                <a:close/>
                <a:moveTo>
                  <a:pt x="175" y="112"/>
                </a:moveTo>
                <a:cubicBezTo>
                  <a:pt x="175" y="112"/>
                  <a:pt x="175" y="112"/>
                  <a:pt x="175" y="112"/>
                </a:cubicBezTo>
                <a:close/>
                <a:moveTo>
                  <a:pt x="171" y="113"/>
                </a:moveTo>
                <a:cubicBezTo>
                  <a:pt x="171" y="113"/>
                  <a:pt x="171" y="113"/>
                  <a:pt x="171" y="112"/>
                </a:cubicBezTo>
                <a:cubicBezTo>
                  <a:pt x="171" y="112"/>
                  <a:pt x="171" y="112"/>
                  <a:pt x="171" y="113"/>
                </a:cubicBezTo>
                <a:close/>
                <a:moveTo>
                  <a:pt x="170" y="114"/>
                </a:moveTo>
                <a:cubicBezTo>
                  <a:pt x="170" y="114"/>
                  <a:pt x="171" y="114"/>
                  <a:pt x="171" y="114"/>
                </a:cubicBezTo>
                <a:cubicBezTo>
                  <a:pt x="170" y="113"/>
                  <a:pt x="170" y="114"/>
                  <a:pt x="170" y="114"/>
                </a:cubicBezTo>
                <a:cubicBezTo>
                  <a:pt x="170" y="113"/>
                  <a:pt x="170" y="113"/>
                  <a:pt x="170" y="113"/>
                </a:cubicBezTo>
                <a:cubicBezTo>
                  <a:pt x="170" y="113"/>
                  <a:pt x="169" y="114"/>
                  <a:pt x="170" y="114"/>
                </a:cubicBezTo>
                <a:close/>
                <a:moveTo>
                  <a:pt x="152" y="114"/>
                </a:moveTo>
                <a:cubicBezTo>
                  <a:pt x="152" y="113"/>
                  <a:pt x="152" y="113"/>
                  <a:pt x="152" y="113"/>
                </a:cubicBezTo>
                <a:cubicBezTo>
                  <a:pt x="151" y="113"/>
                  <a:pt x="151" y="114"/>
                  <a:pt x="152" y="114"/>
                </a:cubicBezTo>
                <a:close/>
                <a:moveTo>
                  <a:pt x="182" y="113"/>
                </a:moveTo>
                <a:cubicBezTo>
                  <a:pt x="182" y="113"/>
                  <a:pt x="182" y="113"/>
                  <a:pt x="182" y="113"/>
                </a:cubicBezTo>
                <a:cubicBezTo>
                  <a:pt x="182" y="113"/>
                  <a:pt x="182" y="113"/>
                  <a:pt x="182" y="113"/>
                </a:cubicBezTo>
                <a:close/>
                <a:moveTo>
                  <a:pt x="171" y="113"/>
                </a:moveTo>
                <a:cubicBezTo>
                  <a:pt x="171" y="113"/>
                  <a:pt x="171" y="113"/>
                  <a:pt x="171" y="113"/>
                </a:cubicBezTo>
                <a:close/>
                <a:moveTo>
                  <a:pt x="173" y="114"/>
                </a:moveTo>
                <a:cubicBezTo>
                  <a:pt x="173" y="113"/>
                  <a:pt x="173" y="113"/>
                  <a:pt x="173" y="113"/>
                </a:cubicBezTo>
                <a:cubicBezTo>
                  <a:pt x="173" y="113"/>
                  <a:pt x="173" y="113"/>
                  <a:pt x="173" y="114"/>
                </a:cubicBezTo>
                <a:close/>
                <a:moveTo>
                  <a:pt x="174" y="114"/>
                </a:moveTo>
                <a:cubicBezTo>
                  <a:pt x="174" y="114"/>
                  <a:pt x="175" y="114"/>
                  <a:pt x="175" y="114"/>
                </a:cubicBezTo>
                <a:cubicBezTo>
                  <a:pt x="175" y="114"/>
                  <a:pt x="175" y="114"/>
                  <a:pt x="175" y="113"/>
                </a:cubicBezTo>
                <a:cubicBezTo>
                  <a:pt x="175" y="113"/>
                  <a:pt x="174" y="113"/>
                  <a:pt x="174" y="113"/>
                </a:cubicBezTo>
                <a:cubicBezTo>
                  <a:pt x="174" y="114"/>
                  <a:pt x="174" y="114"/>
                  <a:pt x="174" y="114"/>
                </a:cubicBezTo>
                <a:close/>
                <a:moveTo>
                  <a:pt x="167" y="114"/>
                </a:moveTo>
                <a:cubicBezTo>
                  <a:pt x="168" y="114"/>
                  <a:pt x="168" y="114"/>
                  <a:pt x="167" y="114"/>
                </a:cubicBezTo>
                <a:cubicBezTo>
                  <a:pt x="167" y="114"/>
                  <a:pt x="167" y="114"/>
                  <a:pt x="167" y="114"/>
                </a:cubicBezTo>
                <a:close/>
                <a:moveTo>
                  <a:pt x="173" y="114"/>
                </a:moveTo>
                <a:cubicBezTo>
                  <a:pt x="173" y="114"/>
                  <a:pt x="173" y="114"/>
                  <a:pt x="173" y="114"/>
                </a:cubicBezTo>
                <a:close/>
                <a:moveTo>
                  <a:pt x="169" y="115"/>
                </a:moveTo>
                <a:cubicBezTo>
                  <a:pt x="169" y="115"/>
                  <a:pt x="169" y="115"/>
                  <a:pt x="169" y="114"/>
                </a:cubicBezTo>
                <a:cubicBezTo>
                  <a:pt x="169" y="114"/>
                  <a:pt x="169" y="115"/>
                  <a:pt x="169" y="115"/>
                </a:cubicBezTo>
                <a:close/>
                <a:moveTo>
                  <a:pt x="182" y="114"/>
                </a:moveTo>
                <a:cubicBezTo>
                  <a:pt x="182" y="114"/>
                  <a:pt x="182" y="114"/>
                  <a:pt x="182" y="114"/>
                </a:cubicBezTo>
                <a:close/>
                <a:moveTo>
                  <a:pt x="151" y="114"/>
                </a:moveTo>
                <a:cubicBezTo>
                  <a:pt x="150" y="115"/>
                  <a:pt x="150" y="116"/>
                  <a:pt x="149" y="116"/>
                </a:cubicBezTo>
                <a:cubicBezTo>
                  <a:pt x="149" y="117"/>
                  <a:pt x="148" y="118"/>
                  <a:pt x="149" y="119"/>
                </a:cubicBezTo>
                <a:cubicBezTo>
                  <a:pt x="150" y="117"/>
                  <a:pt x="151" y="116"/>
                  <a:pt x="151" y="114"/>
                </a:cubicBezTo>
                <a:cubicBezTo>
                  <a:pt x="151" y="114"/>
                  <a:pt x="151" y="114"/>
                  <a:pt x="151" y="114"/>
                </a:cubicBezTo>
                <a:close/>
                <a:moveTo>
                  <a:pt x="176" y="116"/>
                </a:moveTo>
                <a:cubicBezTo>
                  <a:pt x="177" y="116"/>
                  <a:pt x="177" y="115"/>
                  <a:pt x="178" y="114"/>
                </a:cubicBezTo>
                <a:cubicBezTo>
                  <a:pt x="177" y="114"/>
                  <a:pt x="177" y="116"/>
                  <a:pt x="176" y="116"/>
                </a:cubicBezTo>
                <a:cubicBezTo>
                  <a:pt x="176" y="116"/>
                  <a:pt x="176" y="116"/>
                  <a:pt x="176" y="116"/>
                </a:cubicBezTo>
                <a:cubicBezTo>
                  <a:pt x="175" y="117"/>
                  <a:pt x="175" y="118"/>
                  <a:pt x="175" y="118"/>
                </a:cubicBezTo>
                <a:cubicBezTo>
                  <a:pt x="175" y="118"/>
                  <a:pt x="175" y="119"/>
                  <a:pt x="175" y="119"/>
                </a:cubicBezTo>
                <a:cubicBezTo>
                  <a:pt x="175" y="119"/>
                  <a:pt x="175" y="119"/>
                  <a:pt x="175" y="118"/>
                </a:cubicBezTo>
                <a:cubicBezTo>
                  <a:pt x="176" y="118"/>
                  <a:pt x="176" y="117"/>
                  <a:pt x="176" y="117"/>
                </a:cubicBezTo>
                <a:cubicBezTo>
                  <a:pt x="177" y="117"/>
                  <a:pt x="176" y="117"/>
                  <a:pt x="176" y="116"/>
                </a:cubicBezTo>
                <a:close/>
                <a:moveTo>
                  <a:pt x="171" y="115"/>
                </a:moveTo>
                <a:cubicBezTo>
                  <a:pt x="171" y="115"/>
                  <a:pt x="172" y="115"/>
                  <a:pt x="172" y="114"/>
                </a:cubicBezTo>
                <a:cubicBezTo>
                  <a:pt x="171" y="114"/>
                  <a:pt x="171" y="115"/>
                  <a:pt x="171" y="115"/>
                </a:cubicBezTo>
                <a:close/>
                <a:moveTo>
                  <a:pt x="173" y="115"/>
                </a:moveTo>
                <a:cubicBezTo>
                  <a:pt x="173" y="115"/>
                  <a:pt x="173" y="114"/>
                  <a:pt x="174" y="114"/>
                </a:cubicBezTo>
                <a:cubicBezTo>
                  <a:pt x="174" y="114"/>
                  <a:pt x="174" y="114"/>
                  <a:pt x="174" y="114"/>
                </a:cubicBezTo>
                <a:cubicBezTo>
                  <a:pt x="173" y="114"/>
                  <a:pt x="173" y="114"/>
                  <a:pt x="173" y="115"/>
                </a:cubicBezTo>
                <a:cubicBezTo>
                  <a:pt x="173" y="115"/>
                  <a:pt x="173" y="115"/>
                  <a:pt x="173" y="115"/>
                </a:cubicBezTo>
                <a:close/>
                <a:moveTo>
                  <a:pt x="167" y="116"/>
                </a:moveTo>
                <a:cubicBezTo>
                  <a:pt x="167" y="116"/>
                  <a:pt x="167" y="115"/>
                  <a:pt x="167" y="115"/>
                </a:cubicBezTo>
                <a:cubicBezTo>
                  <a:pt x="167" y="115"/>
                  <a:pt x="168" y="114"/>
                  <a:pt x="167" y="114"/>
                </a:cubicBezTo>
                <a:cubicBezTo>
                  <a:pt x="167" y="115"/>
                  <a:pt x="166" y="115"/>
                  <a:pt x="167" y="116"/>
                </a:cubicBezTo>
                <a:close/>
                <a:moveTo>
                  <a:pt x="170" y="115"/>
                </a:moveTo>
                <a:cubicBezTo>
                  <a:pt x="170" y="115"/>
                  <a:pt x="170" y="115"/>
                  <a:pt x="170" y="114"/>
                </a:cubicBezTo>
                <a:cubicBezTo>
                  <a:pt x="170" y="114"/>
                  <a:pt x="170" y="114"/>
                  <a:pt x="170" y="114"/>
                </a:cubicBezTo>
                <a:cubicBezTo>
                  <a:pt x="170" y="115"/>
                  <a:pt x="170" y="115"/>
                  <a:pt x="170" y="115"/>
                </a:cubicBezTo>
                <a:close/>
                <a:moveTo>
                  <a:pt x="178" y="115"/>
                </a:moveTo>
                <a:cubicBezTo>
                  <a:pt x="179" y="115"/>
                  <a:pt x="179" y="115"/>
                  <a:pt x="179" y="114"/>
                </a:cubicBezTo>
                <a:cubicBezTo>
                  <a:pt x="179" y="115"/>
                  <a:pt x="178" y="115"/>
                  <a:pt x="178" y="115"/>
                </a:cubicBezTo>
                <a:close/>
                <a:moveTo>
                  <a:pt x="183" y="115"/>
                </a:moveTo>
                <a:cubicBezTo>
                  <a:pt x="183" y="115"/>
                  <a:pt x="183" y="115"/>
                  <a:pt x="183" y="115"/>
                </a:cubicBezTo>
                <a:close/>
                <a:moveTo>
                  <a:pt x="173" y="115"/>
                </a:moveTo>
                <a:cubicBezTo>
                  <a:pt x="173" y="115"/>
                  <a:pt x="173" y="115"/>
                  <a:pt x="173" y="115"/>
                </a:cubicBezTo>
                <a:cubicBezTo>
                  <a:pt x="173" y="115"/>
                  <a:pt x="173" y="115"/>
                  <a:pt x="173" y="115"/>
                </a:cubicBezTo>
                <a:cubicBezTo>
                  <a:pt x="173" y="115"/>
                  <a:pt x="173" y="115"/>
                  <a:pt x="173" y="115"/>
                </a:cubicBezTo>
                <a:close/>
                <a:moveTo>
                  <a:pt x="168" y="115"/>
                </a:moveTo>
                <a:cubicBezTo>
                  <a:pt x="168" y="115"/>
                  <a:pt x="168" y="115"/>
                  <a:pt x="168" y="115"/>
                </a:cubicBezTo>
                <a:close/>
                <a:moveTo>
                  <a:pt x="174" y="115"/>
                </a:moveTo>
                <a:cubicBezTo>
                  <a:pt x="174" y="115"/>
                  <a:pt x="174" y="115"/>
                  <a:pt x="174" y="115"/>
                </a:cubicBezTo>
                <a:cubicBezTo>
                  <a:pt x="173" y="115"/>
                  <a:pt x="174" y="115"/>
                  <a:pt x="174" y="115"/>
                </a:cubicBezTo>
                <a:close/>
                <a:moveTo>
                  <a:pt x="168" y="115"/>
                </a:moveTo>
                <a:cubicBezTo>
                  <a:pt x="168" y="115"/>
                  <a:pt x="168" y="115"/>
                  <a:pt x="168" y="115"/>
                </a:cubicBezTo>
                <a:cubicBezTo>
                  <a:pt x="168" y="115"/>
                  <a:pt x="168" y="115"/>
                  <a:pt x="168" y="115"/>
                </a:cubicBezTo>
                <a:cubicBezTo>
                  <a:pt x="168" y="115"/>
                  <a:pt x="168" y="115"/>
                  <a:pt x="168" y="115"/>
                </a:cubicBezTo>
                <a:cubicBezTo>
                  <a:pt x="168" y="115"/>
                  <a:pt x="168" y="115"/>
                  <a:pt x="168" y="115"/>
                </a:cubicBezTo>
                <a:close/>
                <a:moveTo>
                  <a:pt x="152" y="116"/>
                </a:moveTo>
                <a:cubicBezTo>
                  <a:pt x="153" y="116"/>
                  <a:pt x="153" y="115"/>
                  <a:pt x="152" y="116"/>
                </a:cubicBezTo>
                <a:cubicBezTo>
                  <a:pt x="152" y="116"/>
                  <a:pt x="152" y="116"/>
                  <a:pt x="152" y="116"/>
                </a:cubicBezTo>
                <a:close/>
                <a:moveTo>
                  <a:pt x="181" y="116"/>
                </a:moveTo>
                <a:cubicBezTo>
                  <a:pt x="181" y="116"/>
                  <a:pt x="181" y="116"/>
                  <a:pt x="181" y="116"/>
                </a:cubicBezTo>
                <a:cubicBezTo>
                  <a:pt x="180" y="115"/>
                  <a:pt x="180" y="116"/>
                  <a:pt x="181" y="116"/>
                </a:cubicBezTo>
                <a:close/>
                <a:moveTo>
                  <a:pt x="173" y="116"/>
                </a:moveTo>
                <a:cubicBezTo>
                  <a:pt x="174" y="116"/>
                  <a:pt x="174" y="116"/>
                  <a:pt x="174" y="116"/>
                </a:cubicBezTo>
                <a:cubicBezTo>
                  <a:pt x="174" y="116"/>
                  <a:pt x="174" y="116"/>
                  <a:pt x="174" y="116"/>
                </a:cubicBezTo>
                <a:cubicBezTo>
                  <a:pt x="174" y="116"/>
                  <a:pt x="174" y="116"/>
                  <a:pt x="173" y="116"/>
                </a:cubicBezTo>
                <a:cubicBezTo>
                  <a:pt x="173" y="116"/>
                  <a:pt x="173" y="116"/>
                  <a:pt x="173" y="116"/>
                </a:cubicBezTo>
                <a:close/>
                <a:moveTo>
                  <a:pt x="178" y="116"/>
                </a:moveTo>
                <a:cubicBezTo>
                  <a:pt x="178" y="116"/>
                  <a:pt x="178" y="116"/>
                  <a:pt x="178" y="116"/>
                </a:cubicBezTo>
                <a:close/>
                <a:moveTo>
                  <a:pt x="169" y="116"/>
                </a:moveTo>
                <a:cubicBezTo>
                  <a:pt x="169" y="117"/>
                  <a:pt x="169" y="116"/>
                  <a:pt x="169" y="116"/>
                </a:cubicBezTo>
                <a:cubicBezTo>
                  <a:pt x="169" y="116"/>
                  <a:pt x="169" y="116"/>
                  <a:pt x="169" y="116"/>
                </a:cubicBezTo>
                <a:close/>
                <a:moveTo>
                  <a:pt x="177" y="117"/>
                </a:moveTo>
                <a:cubicBezTo>
                  <a:pt x="178" y="117"/>
                  <a:pt x="178" y="117"/>
                  <a:pt x="178" y="116"/>
                </a:cubicBezTo>
                <a:cubicBezTo>
                  <a:pt x="178" y="116"/>
                  <a:pt x="178" y="117"/>
                  <a:pt x="177" y="117"/>
                </a:cubicBezTo>
                <a:close/>
                <a:moveTo>
                  <a:pt x="182" y="117"/>
                </a:moveTo>
                <a:cubicBezTo>
                  <a:pt x="182" y="117"/>
                  <a:pt x="182" y="117"/>
                  <a:pt x="182" y="116"/>
                </a:cubicBezTo>
                <a:cubicBezTo>
                  <a:pt x="182" y="116"/>
                  <a:pt x="182" y="117"/>
                  <a:pt x="182" y="117"/>
                </a:cubicBezTo>
                <a:close/>
                <a:moveTo>
                  <a:pt x="166" y="117"/>
                </a:moveTo>
                <a:cubicBezTo>
                  <a:pt x="166" y="117"/>
                  <a:pt x="166" y="117"/>
                  <a:pt x="166" y="116"/>
                </a:cubicBezTo>
                <a:cubicBezTo>
                  <a:pt x="166" y="117"/>
                  <a:pt x="166" y="117"/>
                  <a:pt x="166" y="117"/>
                </a:cubicBezTo>
                <a:close/>
                <a:moveTo>
                  <a:pt x="171" y="117"/>
                </a:moveTo>
                <a:cubicBezTo>
                  <a:pt x="171" y="117"/>
                  <a:pt x="171" y="117"/>
                  <a:pt x="171" y="117"/>
                </a:cubicBezTo>
                <a:close/>
                <a:moveTo>
                  <a:pt x="176" y="120"/>
                </a:moveTo>
                <a:cubicBezTo>
                  <a:pt x="177" y="119"/>
                  <a:pt x="177" y="118"/>
                  <a:pt x="177" y="117"/>
                </a:cubicBezTo>
                <a:cubicBezTo>
                  <a:pt x="177" y="117"/>
                  <a:pt x="177" y="117"/>
                  <a:pt x="176" y="117"/>
                </a:cubicBezTo>
                <a:cubicBezTo>
                  <a:pt x="177" y="118"/>
                  <a:pt x="176" y="119"/>
                  <a:pt x="176" y="120"/>
                </a:cubicBezTo>
                <a:close/>
                <a:moveTo>
                  <a:pt x="165" y="118"/>
                </a:moveTo>
                <a:cubicBezTo>
                  <a:pt x="165" y="118"/>
                  <a:pt x="165" y="118"/>
                  <a:pt x="165" y="118"/>
                </a:cubicBezTo>
                <a:cubicBezTo>
                  <a:pt x="165" y="118"/>
                  <a:pt x="165" y="118"/>
                  <a:pt x="165" y="118"/>
                </a:cubicBezTo>
                <a:cubicBezTo>
                  <a:pt x="165" y="118"/>
                  <a:pt x="165" y="118"/>
                  <a:pt x="166" y="118"/>
                </a:cubicBezTo>
                <a:cubicBezTo>
                  <a:pt x="165" y="118"/>
                  <a:pt x="165" y="118"/>
                  <a:pt x="165" y="118"/>
                </a:cubicBezTo>
                <a:close/>
                <a:moveTo>
                  <a:pt x="171" y="118"/>
                </a:moveTo>
                <a:cubicBezTo>
                  <a:pt x="170" y="119"/>
                  <a:pt x="171" y="118"/>
                  <a:pt x="171" y="118"/>
                </a:cubicBezTo>
                <a:close/>
                <a:moveTo>
                  <a:pt x="165" y="119"/>
                </a:moveTo>
                <a:cubicBezTo>
                  <a:pt x="165" y="119"/>
                  <a:pt x="165" y="119"/>
                  <a:pt x="165" y="118"/>
                </a:cubicBezTo>
                <a:cubicBezTo>
                  <a:pt x="165" y="119"/>
                  <a:pt x="165" y="119"/>
                  <a:pt x="165" y="119"/>
                </a:cubicBezTo>
                <a:close/>
                <a:moveTo>
                  <a:pt x="172" y="119"/>
                </a:moveTo>
                <a:cubicBezTo>
                  <a:pt x="172" y="119"/>
                  <a:pt x="172" y="119"/>
                  <a:pt x="172" y="118"/>
                </a:cubicBezTo>
                <a:cubicBezTo>
                  <a:pt x="172" y="118"/>
                  <a:pt x="172" y="119"/>
                  <a:pt x="172" y="119"/>
                </a:cubicBezTo>
                <a:close/>
                <a:moveTo>
                  <a:pt x="170" y="119"/>
                </a:moveTo>
                <a:cubicBezTo>
                  <a:pt x="170" y="119"/>
                  <a:pt x="171" y="119"/>
                  <a:pt x="170" y="119"/>
                </a:cubicBezTo>
                <a:cubicBezTo>
                  <a:pt x="170" y="119"/>
                  <a:pt x="170" y="119"/>
                  <a:pt x="170" y="119"/>
                </a:cubicBezTo>
                <a:close/>
                <a:moveTo>
                  <a:pt x="177" y="119"/>
                </a:moveTo>
                <a:cubicBezTo>
                  <a:pt x="177" y="119"/>
                  <a:pt x="177" y="118"/>
                  <a:pt x="177" y="119"/>
                </a:cubicBezTo>
                <a:close/>
                <a:moveTo>
                  <a:pt x="174" y="121"/>
                </a:moveTo>
                <a:cubicBezTo>
                  <a:pt x="173" y="122"/>
                  <a:pt x="172" y="122"/>
                  <a:pt x="172" y="123"/>
                </a:cubicBezTo>
                <a:cubicBezTo>
                  <a:pt x="172" y="123"/>
                  <a:pt x="172" y="123"/>
                  <a:pt x="172" y="123"/>
                </a:cubicBezTo>
                <a:cubicBezTo>
                  <a:pt x="173" y="123"/>
                  <a:pt x="173" y="123"/>
                  <a:pt x="173" y="123"/>
                </a:cubicBezTo>
                <a:cubicBezTo>
                  <a:pt x="174" y="123"/>
                  <a:pt x="174" y="122"/>
                  <a:pt x="174" y="121"/>
                </a:cubicBezTo>
                <a:cubicBezTo>
                  <a:pt x="174" y="121"/>
                  <a:pt x="174" y="121"/>
                  <a:pt x="175" y="121"/>
                </a:cubicBezTo>
                <a:cubicBezTo>
                  <a:pt x="175" y="120"/>
                  <a:pt x="174" y="120"/>
                  <a:pt x="174" y="120"/>
                </a:cubicBezTo>
                <a:cubicBezTo>
                  <a:pt x="174" y="120"/>
                  <a:pt x="174" y="120"/>
                  <a:pt x="174" y="120"/>
                </a:cubicBezTo>
                <a:cubicBezTo>
                  <a:pt x="174" y="120"/>
                  <a:pt x="173" y="121"/>
                  <a:pt x="174" y="121"/>
                </a:cubicBezTo>
                <a:close/>
                <a:moveTo>
                  <a:pt x="169" y="120"/>
                </a:moveTo>
                <a:cubicBezTo>
                  <a:pt x="169" y="120"/>
                  <a:pt x="169" y="119"/>
                  <a:pt x="169" y="120"/>
                </a:cubicBezTo>
                <a:close/>
                <a:moveTo>
                  <a:pt x="153" y="120"/>
                </a:moveTo>
                <a:cubicBezTo>
                  <a:pt x="153" y="120"/>
                  <a:pt x="154" y="120"/>
                  <a:pt x="153" y="120"/>
                </a:cubicBezTo>
                <a:close/>
                <a:moveTo>
                  <a:pt x="164" y="120"/>
                </a:moveTo>
                <a:cubicBezTo>
                  <a:pt x="164" y="120"/>
                  <a:pt x="164" y="120"/>
                  <a:pt x="164" y="120"/>
                </a:cubicBezTo>
                <a:cubicBezTo>
                  <a:pt x="164" y="120"/>
                  <a:pt x="164" y="120"/>
                  <a:pt x="164" y="120"/>
                </a:cubicBezTo>
                <a:cubicBezTo>
                  <a:pt x="164" y="120"/>
                  <a:pt x="164" y="120"/>
                  <a:pt x="164" y="120"/>
                </a:cubicBezTo>
                <a:cubicBezTo>
                  <a:pt x="164" y="120"/>
                  <a:pt x="164" y="120"/>
                  <a:pt x="164" y="120"/>
                </a:cubicBezTo>
                <a:close/>
                <a:moveTo>
                  <a:pt x="176" y="120"/>
                </a:moveTo>
                <a:cubicBezTo>
                  <a:pt x="176" y="121"/>
                  <a:pt x="176" y="120"/>
                  <a:pt x="176" y="120"/>
                </a:cubicBezTo>
                <a:close/>
                <a:moveTo>
                  <a:pt x="180" y="121"/>
                </a:moveTo>
                <a:cubicBezTo>
                  <a:pt x="180" y="120"/>
                  <a:pt x="180" y="120"/>
                  <a:pt x="179" y="120"/>
                </a:cubicBezTo>
                <a:cubicBezTo>
                  <a:pt x="179" y="120"/>
                  <a:pt x="179" y="120"/>
                  <a:pt x="180" y="121"/>
                </a:cubicBezTo>
                <a:close/>
                <a:moveTo>
                  <a:pt x="167" y="121"/>
                </a:moveTo>
                <a:cubicBezTo>
                  <a:pt x="167" y="121"/>
                  <a:pt x="167" y="121"/>
                  <a:pt x="167" y="121"/>
                </a:cubicBezTo>
                <a:cubicBezTo>
                  <a:pt x="167" y="121"/>
                  <a:pt x="167" y="121"/>
                  <a:pt x="167" y="121"/>
                </a:cubicBezTo>
                <a:close/>
                <a:moveTo>
                  <a:pt x="168" y="121"/>
                </a:moveTo>
                <a:cubicBezTo>
                  <a:pt x="168" y="121"/>
                  <a:pt x="168" y="121"/>
                  <a:pt x="168" y="121"/>
                </a:cubicBezTo>
                <a:close/>
                <a:moveTo>
                  <a:pt x="170" y="121"/>
                </a:moveTo>
                <a:cubicBezTo>
                  <a:pt x="170" y="121"/>
                  <a:pt x="169" y="121"/>
                  <a:pt x="170" y="122"/>
                </a:cubicBezTo>
                <a:cubicBezTo>
                  <a:pt x="170" y="122"/>
                  <a:pt x="170" y="121"/>
                  <a:pt x="170" y="121"/>
                </a:cubicBezTo>
                <a:close/>
                <a:moveTo>
                  <a:pt x="175" y="121"/>
                </a:moveTo>
                <a:cubicBezTo>
                  <a:pt x="175" y="121"/>
                  <a:pt x="176" y="121"/>
                  <a:pt x="175" y="121"/>
                </a:cubicBezTo>
                <a:close/>
                <a:moveTo>
                  <a:pt x="165" y="121"/>
                </a:moveTo>
                <a:cubicBezTo>
                  <a:pt x="165" y="121"/>
                  <a:pt x="165" y="121"/>
                  <a:pt x="166" y="121"/>
                </a:cubicBezTo>
                <a:cubicBezTo>
                  <a:pt x="166" y="121"/>
                  <a:pt x="166" y="121"/>
                  <a:pt x="166" y="121"/>
                </a:cubicBezTo>
                <a:cubicBezTo>
                  <a:pt x="166" y="121"/>
                  <a:pt x="166" y="121"/>
                  <a:pt x="165" y="121"/>
                </a:cubicBezTo>
                <a:cubicBezTo>
                  <a:pt x="165" y="121"/>
                  <a:pt x="165" y="121"/>
                  <a:pt x="165" y="121"/>
                </a:cubicBezTo>
                <a:close/>
                <a:moveTo>
                  <a:pt x="169" y="122"/>
                </a:moveTo>
                <a:cubicBezTo>
                  <a:pt x="169" y="122"/>
                  <a:pt x="169" y="121"/>
                  <a:pt x="169" y="121"/>
                </a:cubicBezTo>
                <a:cubicBezTo>
                  <a:pt x="169" y="121"/>
                  <a:pt x="169" y="121"/>
                  <a:pt x="169" y="122"/>
                </a:cubicBezTo>
                <a:close/>
                <a:moveTo>
                  <a:pt x="165" y="122"/>
                </a:moveTo>
                <a:cubicBezTo>
                  <a:pt x="165" y="122"/>
                  <a:pt x="165" y="122"/>
                  <a:pt x="165" y="122"/>
                </a:cubicBezTo>
                <a:cubicBezTo>
                  <a:pt x="165" y="122"/>
                  <a:pt x="165" y="121"/>
                  <a:pt x="165" y="121"/>
                </a:cubicBezTo>
                <a:cubicBezTo>
                  <a:pt x="165" y="121"/>
                  <a:pt x="165" y="121"/>
                  <a:pt x="165" y="121"/>
                </a:cubicBezTo>
                <a:cubicBezTo>
                  <a:pt x="165" y="121"/>
                  <a:pt x="165" y="122"/>
                  <a:pt x="165" y="122"/>
                </a:cubicBezTo>
                <a:close/>
                <a:moveTo>
                  <a:pt x="170" y="122"/>
                </a:moveTo>
                <a:cubicBezTo>
                  <a:pt x="169" y="122"/>
                  <a:pt x="170" y="122"/>
                  <a:pt x="170" y="122"/>
                </a:cubicBezTo>
                <a:close/>
                <a:moveTo>
                  <a:pt x="166" y="122"/>
                </a:moveTo>
                <a:cubicBezTo>
                  <a:pt x="166" y="122"/>
                  <a:pt x="166" y="122"/>
                  <a:pt x="166" y="122"/>
                </a:cubicBezTo>
                <a:cubicBezTo>
                  <a:pt x="166" y="122"/>
                  <a:pt x="166" y="122"/>
                  <a:pt x="166" y="122"/>
                </a:cubicBezTo>
                <a:cubicBezTo>
                  <a:pt x="166" y="122"/>
                  <a:pt x="166" y="122"/>
                  <a:pt x="166" y="122"/>
                </a:cubicBezTo>
                <a:close/>
                <a:moveTo>
                  <a:pt x="169" y="122"/>
                </a:moveTo>
                <a:cubicBezTo>
                  <a:pt x="169" y="122"/>
                  <a:pt x="169" y="122"/>
                  <a:pt x="169" y="122"/>
                </a:cubicBezTo>
                <a:cubicBezTo>
                  <a:pt x="169" y="122"/>
                  <a:pt x="169" y="122"/>
                  <a:pt x="169" y="122"/>
                </a:cubicBezTo>
                <a:close/>
                <a:moveTo>
                  <a:pt x="163" y="122"/>
                </a:moveTo>
                <a:cubicBezTo>
                  <a:pt x="163" y="122"/>
                  <a:pt x="163" y="122"/>
                  <a:pt x="163" y="122"/>
                </a:cubicBezTo>
                <a:cubicBezTo>
                  <a:pt x="163" y="122"/>
                  <a:pt x="163" y="122"/>
                  <a:pt x="163" y="122"/>
                </a:cubicBezTo>
                <a:cubicBezTo>
                  <a:pt x="163" y="122"/>
                  <a:pt x="163" y="122"/>
                  <a:pt x="163" y="122"/>
                </a:cubicBezTo>
                <a:cubicBezTo>
                  <a:pt x="163" y="122"/>
                  <a:pt x="163" y="122"/>
                  <a:pt x="163" y="122"/>
                </a:cubicBezTo>
                <a:close/>
                <a:moveTo>
                  <a:pt x="170" y="123"/>
                </a:moveTo>
                <a:cubicBezTo>
                  <a:pt x="170" y="123"/>
                  <a:pt x="170" y="122"/>
                  <a:pt x="170" y="122"/>
                </a:cubicBezTo>
                <a:cubicBezTo>
                  <a:pt x="170" y="122"/>
                  <a:pt x="170" y="123"/>
                  <a:pt x="170" y="123"/>
                </a:cubicBezTo>
                <a:close/>
                <a:moveTo>
                  <a:pt x="137" y="122"/>
                </a:moveTo>
                <a:cubicBezTo>
                  <a:pt x="137" y="123"/>
                  <a:pt x="137" y="122"/>
                  <a:pt x="137" y="122"/>
                </a:cubicBezTo>
                <a:close/>
                <a:moveTo>
                  <a:pt x="143" y="123"/>
                </a:moveTo>
                <a:cubicBezTo>
                  <a:pt x="143" y="123"/>
                  <a:pt x="143" y="123"/>
                  <a:pt x="143" y="123"/>
                </a:cubicBezTo>
                <a:close/>
                <a:moveTo>
                  <a:pt x="170" y="123"/>
                </a:moveTo>
                <a:cubicBezTo>
                  <a:pt x="170" y="123"/>
                  <a:pt x="170" y="123"/>
                  <a:pt x="170" y="123"/>
                </a:cubicBezTo>
                <a:close/>
                <a:moveTo>
                  <a:pt x="165" y="124"/>
                </a:moveTo>
                <a:cubicBezTo>
                  <a:pt x="165" y="124"/>
                  <a:pt x="165" y="124"/>
                  <a:pt x="165" y="124"/>
                </a:cubicBezTo>
                <a:cubicBezTo>
                  <a:pt x="166" y="124"/>
                  <a:pt x="166" y="123"/>
                  <a:pt x="166" y="123"/>
                </a:cubicBezTo>
                <a:cubicBezTo>
                  <a:pt x="166" y="123"/>
                  <a:pt x="166" y="123"/>
                  <a:pt x="166" y="123"/>
                </a:cubicBezTo>
                <a:cubicBezTo>
                  <a:pt x="166" y="123"/>
                  <a:pt x="165" y="123"/>
                  <a:pt x="165" y="124"/>
                </a:cubicBezTo>
                <a:close/>
                <a:moveTo>
                  <a:pt x="152" y="123"/>
                </a:moveTo>
                <a:cubicBezTo>
                  <a:pt x="152" y="123"/>
                  <a:pt x="151" y="123"/>
                  <a:pt x="152" y="123"/>
                </a:cubicBezTo>
                <a:close/>
                <a:moveTo>
                  <a:pt x="157" y="123"/>
                </a:moveTo>
                <a:cubicBezTo>
                  <a:pt x="157" y="123"/>
                  <a:pt x="157" y="123"/>
                  <a:pt x="157" y="123"/>
                </a:cubicBezTo>
                <a:cubicBezTo>
                  <a:pt x="157" y="123"/>
                  <a:pt x="157" y="123"/>
                  <a:pt x="157" y="123"/>
                </a:cubicBezTo>
                <a:cubicBezTo>
                  <a:pt x="157" y="123"/>
                  <a:pt x="157" y="123"/>
                  <a:pt x="157" y="123"/>
                </a:cubicBezTo>
                <a:close/>
                <a:moveTo>
                  <a:pt x="150" y="126"/>
                </a:moveTo>
                <a:cubicBezTo>
                  <a:pt x="151" y="125"/>
                  <a:pt x="151" y="124"/>
                  <a:pt x="152" y="124"/>
                </a:cubicBezTo>
                <a:cubicBezTo>
                  <a:pt x="151" y="124"/>
                  <a:pt x="152" y="123"/>
                  <a:pt x="152" y="123"/>
                </a:cubicBezTo>
                <a:cubicBezTo>
                  <a:pt x="151" y="124"/>
                  <a:pt x="150" y="125"/>
                  <a:pt x="150" y="126"/>
                </a:cubicBezTo>
                <a:close/>
                <a:moveTo>
                  <a:pt x="163" y="124"/>
                </a:moveTo>
                <a:cubicBezTo>
                  <a:pt x="163" y="124"/>
                  <a:pt x="164" y="124"/>
                  <a:pt x="164" y="123"/>
                </a:cubicBezTo>
                <a:cubicBezTo>
                  <a:pt x="163" y="123"/>
                  <a:pt x="163" y="124"/>
                  <a:pt x="163" y="123"/>
                </a:cubicBezTo>
                <a:cubicBezTo>
                  <a:pt x="162" y="124"/>
                  <a:pt x="162" y="124"/>
                  <a:pt x="162" y="124"/>
                </a:cubicBezTo>
                <a:cubicBezTo>
                  <a:pt x="162" y="124"/>
                  <a:pt x="163" y="124"/>
                  <a:pt x="163" y="124"/>
                </a:cubicBezTo>
                <a:cubicBezTo>
                  <a:pt x="163" y="124"/>
                  <a:pt x="163" y="124"/>
                  <a:pt x="163" y="124"/>
                </a:cubicBezTo>
                <a:cubicBezTo>
                  <a:pt x="163" y="124"/>
                  <a:pt x="163" y="124"/>
                  <a:pt x="163" y="124"/>
                </a:cubicBezTo>
                <a:cubicBezTo>
                  <a:pt x="163" y="124"/>
                  <a:pt x="163" y="124"/>
                  <a:pt x="163" y="124"/>
                </a:cubicBezTo>
                <a:cubicBezTo>
                  <a:pt x="163" y="124"/>
                  <a:pt x="163" y="124"/>
                  <a:pt x="163" y="124"/>
                </a:cubicBezTo>
                <a:close/>
                <a:moveTo>
                  <a:pt x="142" y="124"/>
                </a:moveTo>
                <a:cubicBezTo>
                  <a:pt x="142" y="124"/>
                  <a:pt x="143" y="123"/>
                  <a:pt x="142" y="123"/>
                </a:cubicBezTo>
                <a:cubicBezTo>
                  <a:pt x="142" y="123"/>
                  <a:pt x="142" y="124"/>
                  <a:pt x="142" y="124"/>
                </a:cubicBezTo>
                <a:close/>
                <a:moveTo>
                  <a:pt x="167" y="125"/>
                </a:moveTo>
                <a:cubicBezTo>
                  <a:pt x="167" y="124"/>
                  <a:pt x="167" y="124"/>
                  <a:pt x="167" y="123"/>
                </a:cubicBezTo>
                <a:cubicBezTo>
                  <a:pt x="167" y="124"/>
                  <a:pt x="166" y="124"/>
                  <a:pt x="167" y="125"/>
                </a:cubicBezTo>
                <a:close/>
                <a:moveTo>
                  <a:pt x="144" y="124"/>
                </a:moveTo>
                <a:cubicBezTo>
                  <a:pt x="144" y="124"/>
                  <a:pt x="144" y="124"/>
                  <a:pt x="144" y="124"/>
                </a:cubicBezTo>
                <a:close/>
                <a:moveTo>
                  <a:pt x="164" y="124"/>
                </a:moveTo>
                <a:cubicBezTo>
                  <a:pt x="164" y="124"/>
                  <a:pt x="164" y="123"/>
                  <a:pt x="164" y="124"/>
                </a:cubicBezTo>
                <a:close/>
                <a:moveTo>
                  <a:pt x="159" y="124"/>
                </a:moveTo>
                <a:cubicBezTo>
                  <a:pt x="160" y="124"/>
                  <a:pt x="160" y="124"/>
                  <a:pt x="160" y="124"/>
                </a:cubicBezTo>
                <a:cubicBezTo>
                  <a:pt x="160" y="124"/>
                  <a:pt x="160" y="124"/>
                  <a:pt x="160" y="124"/>
                </a:cubicBezTo>
                <a:cubicBezTo>
                  <a:pt x="160" y="124"/>
                  <a:pt x="160" y="124"/>
                  <a:pt x="159" y="124"/>
                </a:cubicBezTo>
                <a:close/>
                <a:moveTo>
                  <a:pt x="174" y="124"/>
                </a:moveTo>
                <a:cubicBezTo>
                  <a:pt x="174" y="125"/>
                  <a:pt x="174" y="124"/>
                  <a:pt x="174" y="124"/>
                </a:cubicBezTo>
                <a:close/>
                <a:moveTo>
                  <a:pt x="172" y="125"/>
                </a:moveTo>
                <a:cubicBezTo>
                  <a:pt x="172" y="125"/>
                  <a:pt x="172" y="124"/>
                  <a:pt x="172" y="124"/>
                </a:cubicBezTo>
                <a:cubicBezTo>
                  <a:pt x="172" y="124"/>
                  <a:pt x="171" y="124"/>
                  <a:pt x="172" y="125"/>
                </a:cubicBezTo>
                <a:close/>
                <a:moveTo>
                  <a:pt x="172" y="125"/>
                </a:moveTo>
                <a:cubicBezTo>
                  <a:pt x="173" y="125"/>
                  <a:pt x="173" y="124"/>
                  <a:pt x="172" y="124"/>
                </a:cubicBezTo>
                <a:cubicBezTo>
                  <a:pt x="172" y="124"/>
                  <a:pt x="172" y="124"/>
                  <a:pt x="172" y="124"/>
                </a:cubicBezTo>
                <a:cubicBezTo>
                  <a:pt x="172" y="124"/>
                  <a:pt x="172" y="125"/>
                  <a:pt x="172" y="125"/>
                </a:cubicBezTo>
                <a:close/>
                <a:moveTo>
                  <a:pt x="148" y="124"/>
                </a:moveTo>
                <a:cubicBezTo>
                  <a:pt x="148" y="124"/>
                  <a:pt x="148" y="124"/>
                  <a:pt x="148" y="124"/>
                </a:cubicBezTo>
                <a:close/>
                <a:moveTo>
                  <a:pt x="163" y="124"/>
                </a:moveTo>
                <a:cubicBezTo>
                  <a:pt x="163" y="124"/>
                  <a:pt x="163" y="124"/>
                  <a:pt x="163" y="124"/>
                </a:cubicBezTo>
                <a:close/>
                <a:moveTo>
                  <a:pt x="177" y="125"/>
                </a:moveTo>
                <a:cubicBezTo>
                  <a:pt x="177" y="125"/>
                  <a:pt x="177" y="124"/>
                  <a:pt x="177" y="124"/>
                </a:cubicBezTo>
                <a:cubicBezTo>
                  <a:pt x="177" y="124"/>
                  <a:pt x="177" y="125"/>
                  <a:pt x="177" y="125"/>
                </a:cubicBezTo>
                <a:close/>
                <a:moveTo>
                  <a:pt x="152" y="125"/>
                </a:moveTo>
                <a:cubicBezTo>
                  <a:pt x="152" y="125"/>
                  <a:pt x="152" y="125"/>
                  <a:pt x="152" y="125"/>
                </a:cubicBezTo>
                <a:close/>
                <a:moveTo>
                  <a:pt x="162" y="125"/>
                </a:moveTo>
                <a:cubicBezTo>
                  <a:pt x="162" y="125"/>
                  <a:pt x="162" y="125"/>
                  <a:pt x="162" y="125"/>
                </a:cubicBezTo>
                <a:cubicBezTo>
                  <a:pt x="162" y="125"/>
                  <a:pt x="162" y="125"/>
                  <a:pt x="162" y="125"/>
                </a:cubicBezTo>
                <a:close/>
                <a:moveTo>
                  <a:pt x="163" y="126"/>
                </a:moveTo>
                <a:cubicBezTo>
                  <a:pt x="164" y="125"/>
                  <a:pt x="164" y="125"/>
                  <a:pt x="164" y="125"/>
                </a:cubicBezTo>
                <a:cubicBezTo>
                  <a:pt x="164" y="125"/>
                  <a:pt x="163" y="125"/>
                  <a:pt x="163" y="126"/>
                </a:cubicBezTo>
                <a:close/>
                <a:moveTo>
                  <a:pt x="165" y="125"/>
                </a:moveTo>
                <a:cubicBezTo>
                  <a:pt x="165" y="125"/>
                  <a:pt x="165" y="125"/>
                  <a:pt x="165" y="125"/>
                </a:cubicBezTo>
                <a:cubicBezTo>
                  <a:pt x="165" y="125"/>
                  <a:pt x="165" y="125"/>
                  <a:pt x="165" y="125"/>
                </a:cubicBezTo>
                <a:cubicBezTo>
                  <a:pt x="165" y="125"/>
                  <a:pt x="165" y="125"/>
                  <a:pt x="165" y="125"/>
                </a:cubicBezTo>
                <a:cubicBezTo>
                  <a:pt x="165" y="125"/>
                  <a:pt x="165" y="125"/>
                  <a:pt x="165" y="125"/>
                </a:cubicBezTo>
                <a:close/>
                <a:moveTo>
                  <a:pt x="173" y="125"/>
                </a:moveTo>
                <a:cubicBezTo>
                  <a:pt x="173" y="125"/>
                  <a:pt x="173" y="124"/>
                  <a:pt x="173" y="125"/>
                </a:cubicBezTo>
                <a:close/>
                <a:moveTo>
                  <a:pt x="171" y="125"/>
                </a:moveTo>
                <a:cubicBezTo>
                  <a:pt x="171" y="125"/>
                  <a:pt x="171" y="125"/>
                  <a:pt x="171" y="125"/>
                </a:cubicBezTo>
                <a:cubicBezTo>
                  <a:pt x="171" y="125"/>
                  <a:pt x="170" y="125"/>
                  <a:pt x="171" y="125"/>
                </a:cubicBezTo>
                <a:close/>
                <a:moveTo>
                  <a:pt x="166" y="126"/>
                </a:moveTo>
                <a:cubicBezTo>
                  <a:pt x="166" y="126"/>
                  <a:pt x="166" y="125"/>
                  <a:pt x="166" y="125"/>
                </a:cubicBezTo>
                <a:cubicBezTo>
                  <a:pt x="166" y="125"/>
                  <a:pt x="166" y="126"/>
                  <a:pt x="166" y="126"/>
                </a:cubicBezTo>
                <a:close/>
                <a:moveTo>
                  <a:pt x="164" y="125"/>
                </a:moveTo>
                <a:cubicBezTo>
                  <a:pt x="164" y="126"/>
                  <a:pt x="164" y="126"/>
                  <a:pt x="164" y="126"/>
                </a:cubicBezTo>
                <a:cubicBezTo>
                  <a:pt x="165" y="126"/>
                  <a:pt x="165" y="126"/>
                  <a:pt x="165" y="125"/>
                </a:cubicBezTo>
                <a:cubicBezTo>
                  <a:pt x="165" y="125"/>
                  <a:pt x="164" y="125"/>
                  <a:pt x="164" y="125"/>
                </a:cubicBezTo>
                <a:close/>
                <a:moveTo>
                  <a:pt x="153" y="126"/>
                </a:moveTo>
                <a:cubicBezTo>
                  <a:pt x="153" y="126"/>
                  <a:pt x="154" y="126"/>
                  <a:pt x="154" y="126"/>
                </a:cubicBezTo>
                <a:cubicBezTo>
                  <a:pt x="155" y="126"/>
                  <a:pt x="155" y="126"/>
                  <a:pt x="155" y="126"/>
                </a:cubicBezTo>
                <a:cubicBezTo>
                  <a:pt x="154" y="125"/>
                  <a:pt x="153" y="126"/>
                  <a:pt x="153" y="126"/>
                </a:cubicBezTo>
                <a:close/>
                <a:moveTo>
                  <a:pt x="161" y="126"/>
                </a:moveTo>
                <a:cubicBezTo>
                  <a:pt x="161" y="126"/>
                  <a:pt x="161" y="126"/>
                  <a:pt x="161" y="126"/>
                </a:cubicBezTo>
                <a:cubicBezTo>
                  <a:pt x="161" y="126"/>
                  <a:pt x="161" y="126"/>
                  <a:pt x="161" y="126"/>
                </a:cubicBezTo>
                <a:close/>
                <a:moveTo>
                  <a:pt x="165" y="127"/>
                </a:moveTo>
                <a:cubicBezTo>
                  <a:pt x="166" y="127"/>
                  <a:pt x="166" y="126"/>
                  <a:pt x="166" y="126"/>
                </a:cubicBezTo>
                <a:cubicBezTo>
                  <a:pt x="165" y="126"/>
                  <a:pt x="165" y="126"/>
                  <a:pt x="165" y="127"/>
                </a:cubicBezTo>
                <a:close/>
                <a:moveTo>
                  <a:pt x="141" y="126"/>
                </a:moveTo>
                <a:cubicBezTo>
                  <a:pt x="141" y="126"/>
                  <a:pt x="141" y="126"/>
                  <a:pt x="141" y="126"/>
                </a:cubicBezTo>
                <a:cubicBezTo>
                  <a:pt x="141" y="126"/>
                  <a:pt x="141" y="126"/>
                  <a:pt x="141" y="126"/>
                </a:cubicBezTo>
                <a:cubicBezTo>
                  <a:pt x="141" y="126"/>
                  <a:pt x="141" y="126"/>
                  <a:pt x="141" y="126"/>
                </a:cubicBezTo>
                <a:close/>
                <a:moveTo>
                  <a:pt x="161" y="126"/>
                </a:moveTo>
                <a:cubicBezTo>
                  <a:pt x="161" y="127"/>
                  <a:pt x="161" y="126"/>
                  <a:pt x="161" y="126"/>
                </a:cubicBezTo>
                <a:close/>
                <a:moveTo>
                  <a:pt x="171" y="127"/>
                </a:moveTo>
                <a:cubicBezTo>
                  <a:pt x="172" y="127"/>
                  <a:pt x="171" y="126"/>
                  <a:pt x="171" y="126"/>
                </a:cubicBezTo>
                <a:cubicBezTo>
                  <a:pt x="171" y="126"/>
                  <a:pt x="171" y="126"/>
                  <a:pt x="171" y="127"/>
                </a:cubicBezTo>
                <a:close/>
                <a:moveTo>
                  <a:pt x="140" y="126"/>
                </a:moveTo>
                <a:cubicBezTo>
                  <a:pt x="140" y="127"/>
                  <a:pt x="141" y="126"/>
                  <a:pt x="140" y="126"/>
                </a:cubicBezTo>
                <a:close/>
                <a:moveTo>
                  <a:pt x="170" y="127"/>
                </a:moveTo>
                <a:cubicBezTo>
                  <a:pt x="170" y="126"/>
                  <a:pt x="170" y="126"/>
                  <a:pt x="170" y="126"/>
                </a:cubicBezTo>
                <a:cubicBezTo>
                  <a:pt x="170" y="126"/>
                  <a:pt x="170" y="126"/>
                  <a:pt x="170" y="127"/>
                </a:cubicBezTo>
                <a:close/>
                <a:moveTo>
                  <a:pt x="172" y="127"/>
                </a:moveTo>
                <a:cubicBezTo>
                  <a:pt x="173" y="127"/>
                  <a:pt x="173" y="127"/>
                  <a:pt x="173" y="126"/>
                </a:cubicBezTo>
                <a:cubicBezTo>
                  <a:pt x="172" y="126"/>
                  <a:pt x="172" y="127"/>
                  <a:pt x="172" y="127"/>
                </a:cubicBezTo>
                <a:close/>
                <a:moveTo>
                  <a:pt x="160" y="127"/>
                </a:moveTo>
                <a:cubicBezTo>
                  <a:pt x="161" y="127"/>
                  <a:pt x="161" y="127"/>
                  <a:pt x="161" y="126"/>
                </a:cubicBezTo>
                <a:cubicBezTo>
                  <a:pt x="161" y="127"/>
                  <a:pt x="160" y="127"/>
                  <a:pt x="160" y="127"/>
                </a:cubicBezTo>
                <a:close/>
                <a:moveTo>
                  <a:pt x="163" y="126"/>
                </a:moveTo>
                <a:cubicBezTo>
                  <a:pt x="162" y="127"/>
                  <a:pt x="163" y="127"/>
                  <a:pt x="163" y="126"/>
                </a:cubicBezTo>
                <a:close/>
                <a:moveTo>
                  <a:pt x="164" y="127"/>
                </a:moveTo>
                <a:cubicBezTo>
                  <a:pt x="164" y="127"/>
                  <a:pt x="164" y="127"/>
                  <a:pt x="164" y="126"/>
                </a:cubicBezTo>
                <a:cubicBezTo>
                  <a:pt x="164" y="126"/>
                  <a:pt x="164" y="126"/>
                  <a:pt x="164" y="126"/>
                </a:cubicBezTo>
                <a:cubicBezTo>
                  <a:pt x="164" y="127"/>
                  <a:pt x="164" y="127"/>
                  <a:pt x="164" y="127"/>
                </a:cubicBezTo>
                <a:close/>
                <a:moveTo>
                  <a:pt x="168" y="127"/>
                </a:moveTo>
                <a:cubicBezTo>
                  <a:pt x="168" y="127"/>
                  <a:pt x="168" y="127"/>
                  <a:pt x="168" y="127"/>
                </a:cubicBezTo>
                <a:cubicBezTo>
                  <a:pt x="168" y="127"/>
                  <a:pt x="168" y="127"/>
                  <a:pt x="168" y="127"/>
                </a:cubicBezTo>
                <a:close/>
                <a:moveTo>
                  <a:pt x="162" y="127"/>
                </a:moveTo>
                <a:cubicBezTo>
                  <a:pt x="162" y="127"/>
                  <a:pt x="162" y="127"/>
                  <a:pt x="162" y="127"/>
                </a:cubicBezTo>
                <a:cubicBezTo>
                  <a:pt x="162" y="127"/>
                  <a:pt x="162" y="127"/>
                  <a:pt x="162" y="127"/>
                </a:cubicBezTo>
                <a:cubicBezTo>
                  <a:pt x="162" y="127"/>
                  <a:pt x="162" y="127"/>
                  <a:pt x="162" y="127"/>
                </a:cubicBezTo>
                <a:cubicBezTo>
                  <a:pt x="162" y="127"/>
                  <a:pt x="162" y="127"/>
                  <a:pt x="162" y="127"/>
                </a:cubicBezTo>
                <a:close/>
                <a:moveTo>
                  <a:pt x="172" y="127"/>
                </a:moveTo>
                <a:cubicBezTo>
                  <a:pt x="172" y="127"/>
                  <a:pt x="172" y="127"/>
                  <a:pt x="172" y="127"/>
                </a:cubicBezTo>
                <a:cubicBezTo>
                  <a:pt x="172" y="127"/>
                  <a:pt x="172" y="127"/>
                  <a:pt x="172" y="127"/>
                </a:cubicBezTo>
                <a:close/>
                <a:moveTo>
                  <a:pt x="150" y="128"/>
                </a:moveTo>
                <a:cubicBezTo>
                  <a:pt x="150" y="128"/>
                  <a:pt x="150" y="128"/>
                  <a:pt x="150" y="128"/>
                </a:cubicBezTo>
                <a:cubicBezTo>
                  <a:pt x="150" y="127"/>
                  <a:pt x="150" y="127"/>
                  <a:pt x="150" y="127"/>
                </a:cubicBezTo>
                <a:cubicBezTo>
                  <a:pt x="150" y="127"/>
                  <a:pt x="150" y="127"/>
                  <a:pt x="150" y="127"/>
                </a:cubicBezTo>
                <a:cubicBezTo>
                  <a:pt x="150" y="127"/>
                  <a:pt x="150" y="127"/>
                  <a:pt x="150" y="128"/>
                </a:cubicBezTo>
                <a:close/>
                <a:moveTo>
                  <a:pt x="163" y="127"/>
                </a:moveTo>
                <a:cubicBezTo>
                  <a:pt x="163" y="127"/>
                  <a:pt x="163" y="127"/>
                  <a:pt x="163" y="127"/>
                </a:cubicBezTo>
                <a:cubicBezTo>
                  <a:pt x="163" y="127"/>
                  <a:pt x="163" y="127"/>
                  <a:pt x="163" y="127"/>
                </a:cubicBezTo>
                <a:close/>
                <a:moveTo>
                  <a:pt x="165" y="129"/>
                </a:moveTo>
                <a:cubicBezTo>
                  <a:pt x="166" y="129"/>
                  <a:pt x="166" y="128"/>
                  <a:pt x="166" y="127"/>
                </a:cubicBezTo>
                <a:cubicBezTo>
                  <a:pt x="166" y="127"/>
                  <a:pt x="166" y="127"/>
                  <a:pt x="166" y="127"/>
                </a:cubicBezTo>
                <a:cubicBezTo>
                  <a:pt x="166" y="128"/>
                  <a:pt x="165" y="128"/>
                  <a:pt x="165" y="129"/>
                </a:cubicBezTo>
                <a:close/>
                <a:moveTo>
                  <a:pt x="165" y="128"/>
                </a:moveTo>
                <a:cubicBezTo>
                  <a:pt x="165" y="128"/>
                  <a:pt x="165" y="128"/>
                  <a:pt x="165" y="127"/>
                </a:cubicBezTo>
                <a:cubicBezTo>
                  <a:pt x="165" y="127"/>
                  <a:pt x="165" y="128"/>
                  <a:pt x="165" y="128"/>
                </a:cubicBezTo>
                <a:close/>
                <a:moveTo>
                  <a:pt x="148" y="128"/>
                </a:moveTo>
                <a:cubicBezTo>
                  <a:pt x="148" y="128"/>
                  <a:pt x="148" y="128"/>
                  <a:pt x="148" y="128"/>
                </a:cubicBezTo>
                <a:cubicBezTo>
                  <a:pt x="148" y="128"/>
                  <a:pt x="148" y="127"/>
                  <a:pt x="148" y="127"/>
                </a:cubicBezTo>
                <a:cubicBezTo>
                  <a:pt x="148" y="127"/>
                  <a:pt x="148" y="127"/>
                  <a:pt x="148" y="127"/>
                </a:cubicBezTo>
                <a:cubicBezTo>
                  <a:pt x="148" y="127"/>
                  <a:pt x="148" y="128"/>
                  <a:pt x="148" y="128"/>
                </a:cubicBezTo>
                <a:close/>
                <a:moveTo>
                  <a:pt x="150" y="128"/>
                </a:moveTo>
                <a:cubicBezTo>
                  <a:pt x="150" y="127"/>
                  <a:pt x="151" y="128"/>
                  <a:pt x="150" y="128"/>
                </a:cubicBezTo>
                <a:close/>
                <a:moveTo>
                  <a:pt x="153" y="128"/>
                </a:moveTo>
                <a:cubicBezTo>
                  <a:pt x="153" y="128"/>
                  <a:pt x="154" y="128"/>
                  <a:pt x="153" y="127"/>
                </a:cubicBezTo>
                <a:cubicBezTo>
                  <a:pt x="153" y="127"/>
                  <a:pt x="153" y="128"/>
                  <a:pt x="153" y="128"/>
                </a:cubicBezTo>
                <a:close/>
                <a:moveTo>
                  <a:pt x="161" y="128"/>
                </a:moveTo>
                <a:cubicBezTo>
                  <a:pt x="161" y="128"/>
                  <a:pt x="162" y="128"/>
                  <a:pt x="162" y="128"/>
                </a:cubicBezTo>
                <a:cubicBezTo>
                  <a:pt x="161" y="128"/>
                  <a:pt x="161" y="128"/>
                  <a:pt x="161" y="128"/>
                </a:cubicBezTo>
                <a:close/>
                <a:moveTo>
                  <a:pt x="167" y="128"/>
                </a:moveTo>
                <a:cubicBezTo>
                  <a:pt x="168" y="128"/>
                  <a:pt x="168" y="127"/>
                  <a:pt x="167" y="128"/>
                </a:cubicBezTo>
                <a:cubicBezTo>
                  <a:pt x="167" y="128"/>
                  <a:pt x="167" y="128"/>
                  <a:pt x="167" y="128"/>
                </a:cubicBezTo>
                <a:close/>
                <a:moveTo>
                  <a:pt x="169" y="128"/>
                </a:moveTo>
                <a:cubicBezTo>
                  <a:pt x="170" y="128"/>
                  <a:pt x="170" y="128"/>
                  <a:pt x="171" y="128"/>
                </a:cubicBezTo>
                <a:cubicBezTo>
                  <a:pt x="171" y="128"/>
                  <a:pt x="171" y="128"/>
                  <a:pt x="171" y="128"/>
                </a:cubicBezTo>
                <a:cubicBezTo>
                  <a:pt x="170" y="128"/>
                  <a:pt x="169" y="127"/>
                  <a:pt x="169" y="128"/>
                </a:cubicBezTo>
                <a:close/>
                <a:moveTo>
                  <a:pt x="174" y="128"/>
                </a:moveTo>
                <a:cubicBezTo>
                  <a:pt x="175" y="128"/>
                  <a:pt x="175" y="128"/>
                  <a:pt x="175" y="128"/>
                </a:cubicBezTo>
                <a:cubicBezTo>
                  <a:pt x="175" y="128"/>
                  <a:pt x="175" y="128"/>
                  <a:pt x="175" y="128"/>
                </a:cubicBezTo>
                <a:cubicBezTo>
                  <a:pt x="175" y="128"/>
                  <a:pt x="174" y="128"/>
                  <a:pt x="174" y="128"/>
                </a:cubicBezTo>
                <a:close/>
                <a:moveTo>
                  <a:pt x="157" y="129"/>
                </a:moveTo>
                <a:cubicBezTo>
                  <a:pt x="158" y="129"/>
                  <a:pt x="158" y="128"/>
                  <a:pt x="158" y="128"/>
                </a:cubicBezTo>
                <a:cubicBezTo>
                  <a:pt x="158" y="128"/>
                  <a:pt x="157" y="128"/>
                  <a:pt x="157" y="129"/>
                </a:cubicBezTo>
                <a:close/>
                <a:moveTo>
                  <a:pt x="160" y="128"/>
                </a:moveTo>
                <a:cubicBezTo>
                  <a:pt x="160" y="128"/>
                  <a:pt x="161" y="128"/>
                  <a:pt x="160" y="128"/>
                </a:cubicBezTo>
                <a:cubicBezTo>
                  <a:pt x="160" y="128"/>
                  <a:pt x="160" y="128"/>
                  <a:pt x="160" y="128"/>
                </a:cubicBezTo>
                <a:close/>
                <a:moveTo>
                  <a:pt x="163" y="128"/>
                </a:moveTo>
                <a:cubicBezTo>
                  <a:pt x="163" y="128"/>
                  <a:pt x="163" y="128"/>
                  <a:pt x="163" y="128"/>
                </a:cubicBezTo>
                <a:cubicBezTo>
                  <a:pt x="163" y="128"/>
                  <a:pt x="163" y="128"/>
                  <a:pt x="163" y="128"/>
                </a:cubicBezTo>
                <a:cubicBezTo>
                  <a:pt x="163" y="128"/>
                  <a:pt x="163" y="128"/>
                  <a:pt x="163" y="128"/>
                </a:cubicBezTo>
                <a:close/>
                <a:moveTo>
                  <a:pt x="168" y="128"/>
                </a:moveTo>
                <a:cubicBezTo>
                  <a:pt x="168" y="128"/>
                  <a:pt x="168" y="127"/>
                  <a:pt x="168" y="128"/>
                </a:cubicBezTo>
                <a:cubicBezTo>
                  <a:pt x="168" y="128"/>
                  <a:pt x="168" y="128"/>
                  <a:pt x="168" y="128"/>
                </a:cubicBezTo>
                <a:close/>
                <a:moveTo>
                  <a:pt x="148" y="128"/>
                </a:moveTo>
                <a:cubicBezTo>
                  <a:pt x="148" y="128"/>
                  <a:pt x="148" y="128"/>
                  <a:pt x="148" y="128"/>
                </a:cubicBezTo>
                <a:cubicBezTo>
                  <a:pt x="148" y="128"/>
                  <a:pt x="148" y="128"/>
                  <a:pt x="148" y="128"/>
                </a:cubicBezTo>
                <a:cubicBezTo>
                  <a:pt x="148" y="128"/>
                  <a:pt x="148" y="128"/>
                  <a:pt x="148" y="128"/>
                </a:cubicBezTo>
                <a:close/>
                <a:moveTo>
                  <a:pt x="172" y="128"/>
                </a:moveTo>
                <a:cubicBezTo>
                  <a:pt x="172" y="128"/>
                  <a:pt x="172" y="128"/>
                  <a:pt x="172" y="128"/>
                </a:cubicBezTo>
                <a:close/>
                <a:moveTo>
                  <a:pt x="140" y="128"/>
                </a:moveTo>
                <a:cubicBezTo>
                  <a:pt x="140" y="128"/>
                  <a:pt x="140" y="128"/>
                  <a:pt x="140" y="128"/>
                </a:cubicBezTo>
                <a:cubicBezTo>
                  <a:pt x="140" y="128"/>
                  <a:pt x="140" y="128"/>
                  <a:pt x="140" y="128"/>
                </a:cubicBezTo>
                <a:cubicBezTo>
                  <a:pt x="140" y="128"/>
                  <a:pt x="140" y="128"/>
                  <a:pt x="140" y="128"/>
                </a:cubicBezTo>
                <a:close/>
                <a:moveTo>
                  <a:pt x="149" y="128"/>
                </a:moveTo>
                <a:cubicBezTo>
                  <a:pt x="149" y="128"/>
                  <a:pt x="150" y="128"/>
                  <a:pt x="150" y="128"/>
                </a:cubicBezTo>
                <a:cubicBezTo>
                  <a:pt x="149" y="128"/>
                  <a:pt x="149" y="128"/>
                  <a:pt x="149" y="128"/>
                </a:cubicBezTo>
                <a:cubicBezTo>
                  <a:pt x="149" y="128"/>
                  <a:pt x="149" y="128"/>
                  <a:pt x="149" y="128"/>
                </a:cubicBezTo>
                <a:close/>
                <a:moveTo>
                  <a:pt x="164" y="129"/>
                </a:moveTo>
                <a:cubicBezTo>
                  <a:pt x="165" y="129"/>
                  <a:pt x="165" y="129"/>
                  <a:pt x="165" y="128"/>
                </a:cubicBezTo>
                <a:cubicBezTo>
                  <a:pt x="164" y="128"/>
                  <a:pt x="164" y="128"/>
                  <a:pt x="164" y="129"/>
                </a:cubicBezTo>
                <a:close/>
                <a:moveTo>
                  <a:pt x="169" y="129"/>
                </a:moveTo>
                <a:cubicBezTo>
                  <a:pt x="169" y="129"/>
                  <a:pt x="170" y="129"/>
                  <a:pt x="170" y="128"/>
                </a:cubicBezTo>
                <a:cubicBezTo>
                  <a:pt x="170" y="128"/>
                  <a:pt x="170" y="128"/>
                  <a:pt x="169" y="128"/>
                </a:cubicBezTo>
                <a:cubicBezTo>
                  <a:pt x="169" y="129"/>
                  <a:pt x="169" y="129"/>
                  <a:pt x="169" y="129"/>
                </a:cubicBezTo>
                <a:close/>
                <a:moveTo>
                  <a:pt x="161" y="129"/>
                </a:moveTo>
                <a:cubicBezTo>
                  <a:pt x="161" y="129"/>
                  <a:pt x="161" y="128"/>
                  <a:pt x="161" y="128"/>
                </a:cubicBezTo>
                <a:cubicBezTo>
                  <a:pt x="161" y="129"/>
                  <a:pt x="161" y="129"/>
                  <a:pt x="161" y="129"/>
                </a:cubicBezTo>
                <a:close/>
                <a:moveTo>
                  <a:pt x="169" y="129"/>
                </a:moveTo>
                <a:cubicBezTo>
                  <a:pt x="169" y="130"/>
                  <a:pt x="168" y="130"/>
                  <a:pt x="168" y="131"/>
                </a:cubicBezTo>
                <a:cubicBezTo>
                  <a:pt x="168" y="132"/>
                  <a:pt x="168" y="131"/>
                  <a:pt x="169" y="131"/>
                </a:cubicBezTo>
                <a:cubicBezTo>
                  <a:pt x="168" y="133"/>
                  <a:pt x="167" y="134"/>
                  <a:pt x="166" y="135"/>
                </a:cubicBezTo>
                <a:cubicBezTo>
                  <a:pt x="167" y="135"/>
                  <a:pt x="166" y="135"/>
                  <a:pt x="167" y="136"/>
                </a:cubicBezTo>
                <a:cubicBezTo>
                  <a:pt x="167" y="136"/>
                  <a:pt x="167" y="135"/>
                  <a:pt x="167" y="135"/>
                </a:cubicBezTo>
                <a:cubicBezTo>
                  <a:pt x="167" y="134"/>
                  <a:pt x="169" y="134"/>
                  <a:pt x="169" y="132"/>
                </a:cubicBezTo>
                <a:cubicBezTo>
                  <a:pt x="169" y="131"/>
                  <a:pt x="170" y="131"/>
                  <a:pt x="169" y="130"/>
                </a:cubicBezTo>
                <a:cubicBezTo>
                  <a:pt x="170" y="130"/>
                  <a:pt x="171" y="129"/>
                  <a:pt x="170" y="128"/>
                </a:cubicBezTo>
                <a:cubicBezTo>
                  <a:pt x="170" y="129"/>
                  <a:pt x="170" y="129"/>
                  <a:pt x="169" y="129"/>
                </a:cubicBezTo>
                <a:close/>
                <a:moveTo>
                  <a:pt x="154" y="129"/>
                </a:moveTo>
                <a:cubicBezTo>
                  <a:pt x="154" y="129"/>
                  <a:pt x="154" y="129"/>
                  <a:pt x="154" y="129"/>
                </a:cubicBezTo>
                <a:cubicBezTo>
                  <a:pt x="154" y="128"/>
                  <a:pt x="154" y="129"/>
                  <a:pt x="154" y="129"/>
                </a:cubicBezTo>
                <a:close/>
                <a:moveTo>
                  <a:pt x="174" y="129"/>
                </a:moveTo>
                <a:cubicBezTo>
                  <a:pt x="174" y="130"/>
                  <a:pt x="173" y="130"/>
                  <a:pt x="173" y="130"/>
                </a:cubicBezTo>
                <a:cubicBezTo>
                  <a:pt x="174" y="130"/>
                  <a:pt x="174" y="129"/>
                  <a:pt x="175" y="129"/>
                </a:cubicBezTo>
                <a:cubicBezTo>
                  <a:pt x="174" y="129"/>
                  <a:pt x="174" y="129"/>
                  <a:pt x="174" y="129"/>
                </a:cubicBezTo>
                <a:close/>
                <a:moveTo>
                  <a:pt x="152" y="130"/>
                </a:moveTo>
                <a:cubicBezTo>
                  <a:pt x="152" y="130"/>
                  <a:pt x="153" y="129"/>
                  <a:pt x="152" y="129"/>
                </a:cubicBezTo>
                <a:cubicBezTo>
                  <a:pt x="152" y="129"/>
                  <a:pt x="152" y="130"/>
                  <a:pt x="152" y="130"/>
                </a:cubicBezTo>
                <a:cubicBezTo>
                  <a:pt x="152" y="130"/>
                  <a:pt x="152" y="130"/>
                  <a:pt x="152" y="130"/>
                </a:cubicBezTo>
                <a:close/>
                <a:moveTo>
                  <a:pt x="171" y="129"/>
                </a:moveTo>
                <a:cubicBezTo>
                  <a:pt x="171" y="129"/>
                  <a:pt x="171" y="129"/>
                  <a:pt x="171" y="129"/>
                </a:cubicBezTo>
                <a:cubicBezTo>
                  <a:pt x="171" y="129"/>
                  <a:pt x="171" y="129"/>
                  <a:pt x="171" y="129"/>
                </a:cubicBezTo>
                <a:cubicBezTo>
                  <a:pt x="171" y="129"/>
                  <a:pt x="171" y="129"/>
                  <a:pt x="171" y="129"/>
                </a:cubicBezTo>
                <a:cubicBezTo>
                  <a:pt x="171" y="129"/>
                  <a:pt x="171" y="129"/>
                  <a:pt x="171" y="129"/>
                </a:cubicBezTo>
                <a:close/>
                <a:moveTo>
                  <a:pt x="159" y="130"/>
                </a:moveTo>
                <a:cubicBezTo>
                  <a:pt x="159" y="130"/>
                  <a:pt x="159" y="130"/>
                  <a:pt x="159" y="130"/>
                </a:cubicBezTo>
                <a:cubicBezTo>
                  <a:pt x="159" y="130"/>
                  <a:pt x="160" y="130"/>
                  <a:pt x="160" y="129"/>
                </a:cubicBezTo>
                <a:cubicBezTo>
                  <a:pt x="159" y="129"/>
                  <a:pt x="159" y="130"/>
                  <a:pt x="159" y="130"/>
                </a:cubicBezTo>
                <a:cubicBezTo>
                  <a:pt x="159" y="131"/>
                  <a:pt x="158" y="132"/>
                  <a:pt x="158" y="132"/>
                </a:cubicBezTo>
                <a:cubicBezTo>
                  <a:pt x="158" y="132"/>
                  <a:pt x="158" y="132"/>
                  <a:pt x="158" y="132"/>
                </a:cubicBezTo>
                <a:cubicBezTo>
                  <a:pt x="159" y="131"/>
                  <a:pt x="159" y="131"/>
                  <a:pt x="159" y="130"/>
                </a:cubicBezTo>
                <a:close/>
                <a:moveTo>
                  <a:pt x="165" y="129"/>
                </a:moveTo>
                <a:cubicBezTo>
                  <a:pt x="165" y="130"/>
                  <a:pt x="165" y="129"/>
                  <a:pt x="165" y="129"/>
                </a:cubicBezTo>
                <a:close/>
                <a:moveTo>
                  <a:pt x="166" y="130"/>
                </a:moveTo>
                <a:cubicBezTo>
                  <a:pt x="166" y="129"/>
                  <a:pt x="167" y="130"/>
                  <a:pt x="167" y="129"/>
                </a:cubicBezTo>
                <a:cubicBezTo>
                  <a:pt x="167" y="129"/>
                  <a:pt x="166" y="129"/>
                  <a:pt x="166" y="129"/>
                </a:cubicBezTo>
                <a:cubicBezTo>
                  <a:pt x="166" y="129"/>
                  <a:pt x="166" y="130"/>
                  <a:pt x="166" y="130"/>
                </a:cubicBezTo>
                <a:close/>
                <a:moveTo>
                  <a:pt x="157" y="130"/>
                </a:moveTo>
                <a:cubicBezTo>
                  <a:pt x="157" y="130"/>
                  <a:pt x="157" y="129"/>
                  <a:pt x="157" y="129"/>
                </a:cubicBezTo>
                <a:cubicBezTo>
                  <a:pt x="157" y="129"/>
                  <a:pt x="157" y="129"/>
                  <a:pt x="157" y="129"/>
                </a:cubicBezTo>
                <a:cubicBezTo>
                  <a:pt x="157" y="129"/>
                  <a:pt x="157" y="130"/>
                  <a:pt x="157" y="130"/>
                </a:cubicBezTo>
                <a:close/>
                <a:moveTo>
                  <a:pt x="160" y="130"/>
                </a:moveTo>
                <a:cubicBezTo>
                  <a:pt x="160" y="130"/>
                  <a:pt x="161" y="129"/>
                  <a:pt x="161" y="129"/>
                </a:cubicBezTo>
                <a:cubicBezTo>
                  <a:pt x="160" y="130"/>
                  <a:pt x="160" y="130"/>
                  <a:pt x="160" y="130"/>
                </a:cubicBezTo>
                <a:close/>
                <a:moveTo>
                  <a:pt x="168" y="130"/>
                </a:moveTo>
                <a:cubicBezTo>
                  <a:pt x="168" y="130"/>
                  <a:pt x="168" y="130"/>
                  <a:pt x="169" y="130"/>
                </a:cubicBezTo>
                <a:cubicBezTo>
                  <a:pt x="169" y="130"/>
                  <a:pt x="169" y="129"/>
                  <a:pt x="169" y="129"/>
                </a:cubicBezTo>
                <a:cubicBezTo>
                  <a:pt x="168" y="130"/>
                  <a:pt x="168" y="130"/>
                  <a:pt x="168" y="130"/>
                </a:cubicBezTo>
                <a:close/>
                <a:moveTo>
                  <a:pt x="148" y="131"/>
                </a:moveTo>
                <a:cubicBezTo>
                  <a:pt x="148" y="131"/>
                  <a:pt x="149" y="131"/>
                  <a:pt x="149" y="131"/>
                </a:cubicBezTo>
                <a:cubicBezTo>
                  <a:pt x="148" y="130"/>
                  <a:pt x="149" y="130"/>
                  <a:pt x="149" y="129"/>
                </a:cubicBezTo>
                <a:cubicBezTo>
                  <a:pt x="148" y="129"/>
                  <a:pt x="149" y="129"/>
                  <a:pt x="148" y="129"/>
                </a:cubicBezTo>
                <a:cubicBezTo>
                  <a:pt x="148" y="130"/>
                  <a:pt x="148" y="130"/>
                  <a:pt x="148" y="131"/>
                </a:cubicBezTo>
                <a:close/>
                <a:moveTo>
                  <a:pt x="170" y="130"/>
                </a:moveTo>
                <a:cubicBezTo>
                  <a:pt x="171" y="130"/>
                  <a:pt x="171" y="129"/>
                  <a:pt x="170" y="129"/>
                </a:cubicBezTo>
                <a:cubicBezTo>
                  <a:pt x="170" y="130"/>
                  <a:pt x="170" y="130"/>
                  <a:pt x="170" y="130"/>
                </a:cubicBezTo>
                <a:close/>
                <a:moveTo>
                  <a:pt x="147" y="130"/>
                </a:moveTo>
                <a:cubicBezTo>
                  <a:pt x="147" y="130"/>
                  <a:pt x="147" y="131"/>
                  <a:pt x="147" y="130"/>
                </a:cubicBezTo>
                <a:close/>
                <a:moveTo>
                  <a:pt x="153" y="130"/>
                </a:moveTo>
                <a:cubicBezTo>
                  <a:pt x="153" y="130"/>
                  <a:pt x="153" y="130"/>
                  <a:pt x="153" y="130"/>
                </a:cubicBezTo>
                <a:close/>
                <a:moveTo>
                  <a:pt x="152" y="130"/>
                </a:moveTo>
                <a:cubicBezTo>
                  <a:pt x="152" y="130"/>
                  <a:pt x="152" y="131"/>
                  <a:pt x="152" y="130"/>
                </a:cubicBezTo>
                <a:close/>
                <a:moveTo>
                  <a:pt x="145" y="130"/>
                </a:moveTo>
                <a:cubicBezTo>
                  <a:pt x="145" y="131"/>
                  <a:pt x="145" y="130"/>
                  <a:pt x="145" y="130"/>
                </a:cubicBezTo>
                <a:close/>
                <a:moveTo>
                  <a:pt x="173" y="131"/>
                </a:moveTo>
                <a:cubicBezTo>
                  <a:pt x="173" y="131"/>
                  <a:pt x="173" y="131"/>
                  <a:pt x="173" y="131"/>
                </a:cubicBezTo>
                <a:cubicBezTo>
                  <a:pt x="173" y="131"/>
                  <a:pt x="173" y="130"/>
                  <a:pt x="173" y="130"/>
                </a:cubicBezTo>
                <a:cubicBezTo>
                  <a:pt x="173" y="131"/>
                  <a:pt x="173" y="131"/>
                  <a:pt x="173" y="131"/>
                </a:cubicBezTo>
                <a:close/>
                <a:moveTo>
                  <a:pt x="156" y="131"/>
                </a:moveTo>
                <a:cubicBezTo>
                  <a:pt x="156" y="131"/>
                  <a:pt x="156" y="131"/>
                  <a:pt x="156" y="131"/>
                </a:cubicBezTo>
                <a:cubicBezTo>
                  <a:pt x="156" y="131"/>
                  <a:pt x="156" y="131"/>
                  <a:pt x="156" y="131"/>
                </a:cubicBezTo>
                <a:cubicBezTo>
                  <a:pt x="156" y="131"/>
                  <a:pt x="156" y="131"/>
                  <a:pt x="156" y="131"/>
                </a:cubicBezTo>
                <a:close/>
                <a:moveTo>
                  <a:pt x="170" y="131"/>
                </a:moveTo>
                <a:cubicBezTo>
                  <a:pt x="170" y="131"/>
                  <a:pt x="171" y="131"/>
                  <a:pt x="170" y="131"/>
                </a:cubicBezTo>
                <a:cubicBezTo>
                  <a:pt x="170" y="131"/>
                  <a:pt x="170" y="131"/>
                  <a:pt x="170" y="131"/>
                </a:cubicBezTo>
                <a:close/>
                <a:moveTo>
                  <a:pt x="160" y="131"/>
                </a:moveTo>
                <a:cubicBezTo>
                  <a:pt x="160" y="131"/>
                  <a:pt x="160" y="131"/>
                  <a:pt x="160" y="131"/>
                </a:cubicBezTo>
                <a:cubicBezTo>
                  <a:pt x="160" y="131"/>
                  <a:pt x="160" y="131"/>
                  <a:pt x="160" y="131"/>
                </a:cubicBezTo>
                <a:close/>
                <a:moveTo>
                  <a:pt x="160" y="132"/>
                </a:moveTo>
                <a:cubicBezTo>
                  <a:pt x="160" y="132"/>
                  <a:pt x="161" y="131"/>
                  <a:pt x="160" y="131"/>
                </a:cubicBezTo>
                <a:cubicBezTo>
                  <a:pt x="160" y="131"/>
                  <a:pt x="160" y="131"/>
                  <a:pt x="160" y="132"/>
                </a:cubicBezTo>
                <a:close/>
                <a:moveTo>
                  <a:pt x="146" y="131"/>
                </a:moveTo>
                <a:cubicBezTo>
                  <a:pt x="146" y="132"/>
                  <a:pt x="147" y="131"/>
                  <a:pt x="146" y="131"/>
                </a:cubicBezTo>
                <a:close/>
                <a:moveTo>
                  <a:pt x="151" y="131"/>
                </a:moveTo>
                <a:cubicBezTo>
                  <a:pt x="151" y="132"/>
                  <a:pt x="151" y="132"/>
                  <a:pt x="151" y="132"/>
                </a:cubicBezTo>
                <a:cubicBezTo>
                  <a:pt x="152" y="132"/>
                  <a:pt x="152" y="132"/>
                  <a:pt x="152" y="131"/>
                </a:cubicBezTo>
                <a:cubicBezTo>
                  <a:pt x="152" y="131"/>
                  <a:pt x="151" y="131"/>
                  <a:pt x="151" y="131"/>
                </a:cubicBezTo>
                <a:close/>
                <a:moveTo>
                  <a:pt x="150" y="132"/>
                </a:moveTo>
                <a:cubicBezTo>
                  <a:pt x="150" y="132"/>
                  <a:pt x="150" y="131"/>
                  <a:pt x="150" y="132"/>
                </a:cubicBezTo>
                <a:close/>
                <a:moveTo>
                  <a:pt x="140" y="132"/>
                </a:moveTo>
                <a:cubicBezTo>
                  <a:pt x="140" y="133"/>
                  <a:pt x="139" y="133"/>
                  <a:pt x="139" y="133"/>
                </a:cubicBezTo>
                <a:cubicBezTo>
                  <a:pt x="140" y="133"/>
                  <a:pt x="140" y="133"/>
                  <a:pt x="140" y="132"/>
                </a:cubicBezTo>
                <a:cubicBezTo>
                  <a:pt x="140" y="132"/>
                  <a:pt x="140" y="132"/>
                  <a:pt x="140" y="132"/>
                </a:cubicBezTo>
                <a:close/>
                <a:moveTo>
                  <a:pt x="148" y="132"/>
                </a:moveTo>
                <a:cubicBezTo>
                  <a:pt x="148" y="132"/>
                  <a:pt x="148" y="132"/>
                  <a:pt x="148" y="132"/>
                </a:cubicBezTo>
                <a:cubicBezTo>
                  <a:pt x="148" y="132"/>
                  <a:pt x="148" y="132"/>
                  <a:pt x="148" y="132"/>
                </a:cubicBezTo>
                <a:cubicBezTo>
                  <a:pt x="148" y="132"/>
                  <a:pt x="148" y="132"/>
                  <a:pt x="148" y="132"/>
                </a:cubicBezTo>
                <a:close/>
                <a:moveTo>
                  <a:pt x="158" y="132"/>
                </a:moveTo>
                <a:cubicBezTo>
                  <a:pt x="158" y="132"/>
                  <a:pt x="159" y="132"/>
                  <a:pt x="158" y="132"/>
                </a:cubicBezTo>
                <a:close/>
                <a:moveTo>
                  <a:pt x="147" y="132"/>
                </a:moveTo>
                <a:cubicBezTo>
                  <a:pt x="147" y="132"/>
                  <a:pt x="147" y="132"/>
                  <a:pt x="147" y="132"/>
                </a:cubicBezTo>
                <a:close/>
                <a:moveTo>
                  <a:pt x="167" y="132"/>
                </a:moveTo>
                <a:cubicBezTo>
                  <a:pt x="167" y="132"/>
                  <a:pt x="167" y="132"/>
                  <a:pt x="167" y="132"/>
                </a:cubicBezTo>
                <a:cubicBezTo>
                  <a:pt x="167" y="132"/>
                  <a:pt x="167" y="132"/>
                  <a:pt x="167" y="132"/>
                </a:cubicBezTo>
                <a:cubicBezTo>
                  <a:pt x="167" y="132"/>
                  <a:pt x="167" y="132"/>
                  <a:pt x="167" y="132"/>
                </a:cubicBezTo>
                <a:close/>
                <a:moveTo>
                  <a:pt x="172" y="132"/>
                </a:moveTo>
                <a:cubicBezTo>
                  <a:pt x="172" y="132"/>
                  <a:pt x="172" y="132"/>
                  <a:pt x="172" y="132"/>
                </a:cubicBezTo>
                <a:cubicBezTo>
                  <a:pt x="172" y="132"/>
                  <a:pt x="172" y="132"/>
                  <a:pt x="172" y="132"/>
                </a:cubicBezTo>
                <a:cubicBezTo>
                  <a:pt x="172" y="132"/>
                  <a:pt x="172" y="132"/>
                  <a:pt x="172" y="132"/>
                </a:cubicBezTo>
                <a:cubicBezTo>
                  <a:pt x="172" y="132"/>
                  <a:pt x="172" y="132"/>
                  <a:pt x="172" y="132"/>
                </a:cubicBezTo>
                <a:close/>
                <a:moveTo>
                  <a:pt x="154" y="134"/>
                </a:moveTo>
                <a:cubicBezTo>
                  <a:pt x="155" y="134"/>
                  <a:pt x="156" y="133"/>
                  <a:pt x="155" y="132"/>
                </a:cubicBezTo>
                <a:cubicBezTo>
                  <a:pt x="155" y="133"/>
                  <a:pt x="155" y="133"/>
                  <a:pt x="154" y="134"/>
                </a:cubicBezTo>
                <a:close/>
                <a:moveTo>
                  <a:pt x="168" y="132"/>
                </a:moveTo>
                <a:cubicBezTo>
                  <a:pt x="168" y="132"/>
                  <a:pt x="168" y="132"/>
                  <a:pt x="168" y="132"/>
                </a:cubicBezTo>
                <a:close/>
                <a:moveTo>
                  <a:pt x="132" y="133"/>
                </a:moveTo>
                <a:cubicBezTo>
                  <a:pt x="132" y="133"/>
                  <a:pt x="132" y="133"/>
                  <a:pt x="132" y="133"/>
                </a:cubicBezTo>
                <a:cubicBezTo>
                  <a:pt x="132" y="133"/>
                  <a:pt x="132" y="133"/>
                  <a:pt x="132" y="133"/>
                </a:cubicBezTo>
                <a:cubicBezTo>
                  <a:pt x="132" y="132"/>
                  <a:pt x="132" y="132"/>
                  <a:pt x="132" y="133"/>
                </a:cubicBezTo>
                <a:close/>
                <a:moveTo>
                  <a:pt x="150" y="132"/>
                </a:moveTo>
                <a:cubicBezTo>
                  <a:pt x="150" y="133"/>
                  <a:pt x="150" y="132"/>
                  <a:pt x="150" y="132"/>
                </a:cubicBezTo>
                <a:close/>
                <a:moveTo>
                  <a:pt x="152" y="132"/>
                </a:moveTo>
                <a:cubicBezTo>
                  <a:pt x="152" y="133"/>
                  <a:pt x="152" y="132"/>
                  <a:pt x="152" y="132"/>
                </a:cubicBezTo>
                <a:close/>
                <a:moveTo>
                  <a:pt x="158" y="133"/>
                </a:moveTo>
                <a:cubicBezTo>
                  <a:pt x="158" y="133"/>
                  <a:pt x="158" y="133"/>
                  <a:pt x="157" y="133"/>
                </a:cubicBezTo>
                <a:cubicBezTo>
                  <a:pt x="157" y="133"/>
                  <a:pt x="158" y="133"/>
                  <a:pt x="158" y="133"/>
                </a:cubicBezTo>
                <a:close/>
                <a:moveTo>
                  <a:pt x="148" y="133"/>
                </a:moveTo>
                <a:cubicBezTo>
                  <a:pt x="148" y="133"/>
                  <a:pt x="148" y="133"/>
                  <a:pt x="148" y="133"/>
                </a:cubicBezTo>
                <a:cubicBezTo>
                  <a:pt x="148" y="133"/>
                  <a:pt x="148" y="133"/>
                  <a:pt x="148" y="133"/>
                </a:cubicBezTo>
                <a:close/>
                <a:moveTo>
                  <a:pt x="133" y="133"/>
                </a:moveTo>
                <a:cubicBezTo>
                  <a:pt x="134" y="133"/>
                  <a:pt x="134" y="133"/>
                  <a:pt x="133" y="133"/>
                </a:cubicBezTo>
                <a:cubicBezTo>
                  <a:pt x="133" y="133"/>
                  <a:pt x="133" y="133"/>
                  <a:pt x="133" y="133"/>
                </a:cubicBezTo>
                <a:close/>
                <a:moveTo>
                  <a:pt x="130" y="133"/>
                </a:moveTo>
                <a:cubicBezTo>
                  <a:pt x="130" y="133"/>
                  <a:pt x="130" y="133"/>
                  <a:pt x="130" y="133"/>
                </a:cubicBezTo>
                <a:cubicBezTo>
                  <a:pt x="130" y="133"/>
                  <a:pt x="130" y="133"/>
                  <a:pt x="130" y="133"/>
                </a:cubicBezTo>
                <a:cubicBezTo>
                  <a:pt x="130" y="133"/>
                  <a:pt x="130" y="133"/>
                  <a:pt x="130" y="133"/>
                </a:cubicBezTo>
                <a:close/>
                <a:moveTo>
                  <a:pt x="168" y="134"/>
                </a:moveTo>
                <a:cubicBezTo>
                  <a:pt x="168" y="135"/>
                  <a:pt x="167" y="137"/>
                  <a:pt x="166" y="138"/>
                </a:cubicBezTo>
                <a:cubicBezTo>
                  <a:pt x="167" y="138"/>
                  <a:pt x="167" y="137"/>
                  <a:pt x="168" y="136"/>
                </a:cubicBezTo>
                <a:cubicBezTo>
                  <a:pt x="168" y="136"/>
                  <a:pt x="168" y="136"/>
                  <a:pt x="168" y="136"/>
                </a:cubicBezTo>
                <a:cubicBezTo>
                  <a:pt x="168" y="136"/>
                  <a:pt x="168" y="135"/>
                  <a:pt x="168" y="135"/>
                </a:cubicBezTo>
                <a:cubicBezTo>
                  <a:pt x="169" y="134"/>
                  <a:pt x="169" y="134"/>
                  <a:pt x="169" y="133"/>
                </a:cubicBezTo>
                <a:cubicBezTo>
                  <a:pt x="169" y="133"/>
                  <a:pt x="169" y="133"/>
                  <a:pt x="169" y="133"/>
                </a:cubicBezTo>
                <a:cubicBezTo>
                  <a:pt x="169" y="133"/>
                  <a:pt x="169" y="134"/>
                  <a:pt x="168" y="134"/>
                </a:cubicBezTo>
                <a:close/>
                <a:moveTo>
                  <a:pt x="131" y="134"/>
                </a:moveTo>
                <a:cubicBezTo>
                  <a:pt x="131" y="134"/>
                  <a:pt x="131" y="134"/>
                  <a:pt x="131" y="133"/>
                </a:cubicBezTo>
                <a:cubicBezTo>
                  <a:pt x="131" y="133"/>
                  <a:pt x="131" y="133"/>
                  <a:pt x="131" y="133"/>
                </a:cubicBezTo>
                <a:cubicBezTo>
                  <a:pt x="131" y="134"/>
                  <a:pt x="131" y="134"/>
                  <a:pt x="131" y="134"/>
                </a:cubicBezTo>
                <a:close/>
                <a:moveTo>
                  <a:pt x="150" y="133"/>
                </a:moveTo>
                <a:cubicBezTo>
                  <a:pt x="150" y="134"/>
                  <a:pt x="150" y="133"/>
                  <a:pt x="150" y="133"/>
                </a:cubicBezTo>
                <a:close/>
                <a:moveTo>
                  <a:pt x="157" y="134"/>
                </a:moveTo>
                <a:cubicBezTo>
                  <a:pt x="157" y="134"/>
                  <a:pt x="158" y="134"/>
                  <a:pt x="157" y="133"/>
                </a:cubicBezTo>
                <a:cubicBezTo>
                  <a:pt x="157" y="133"/>
                  <a:pt x="157" y="133"/>
                  <a:pt x="157" y="133"/>
                </a:cubicBezTo>
                <a:cubicBezTo>
                  <a:pt x="157" y="133"/>
                  <a:pt x="157" y="134"/>
                  <a:pt x="157" y="134"/>
                </a:cubicBezTo>
                <a:close/>
                <a:moveTo>
                  <a:pt x="139" y="134"/>
                </a:moveTo>
                <a:cubicBezTo>
                  <a:pt x="139" y="134"/>
                  <a:pt x="139" y="134"/>
                  <a:pt x="139" y="134"/>
                </a:cubicBezTo>
                <a:cubicBezTo>
                  <a:pt x="139" y="134"/>
                  <a:pt x="139" y="134"/>
                  <a:pt x="139" y="134"/>
                </a:cubicBezTo>
                <a:cubicBezTo>
                  <a:pt x="139" y="134"/>
                  <a:pt x="139" y="134"/>
                  <a:pt x="139" y="134"/>
                </a:cubicBezTo>
                <a:close/>
                <a:moveTo>
                  <a:pt x="164" y="134"/>
                </a:moveTo>
                <a:cubicBezTo>
                  <a:pt x="164" y="134"/>
                  <a:pt x="164" y="133"/>
                  <a:pt x="164" y="134"/>
                </a:cubicBezTo>
                <a:close/>
                <a:moveTo>
                  <a:pt x="146" y="134"/>
                </a:moveTo>
                <a:cubicBezTo>
                  <a:pt x="146" y="134"/>
                  <a:pt x="147" y="134"/>
                  <a:pt x="146" y="134"/>
                </a:cubicBezTo>
                <a:cubicBezTo>
                  <a:pt x="146" y="134"/>
                  <a:pt x="146" y="134"/>
                  <a:pt x="146" y="134"/>
                </a:cubicBezTo>
                <a:close/>
                <a:moveTo>
                  <a:pt x="143" y="134"/>
                </a:moveTo>
                <a:cubicBezTo>
                  <a:pt x="143" y="134"/>
                  <a:pt x="143" y="134"/>
                  <a:pt x="143" y="134"/>
                </a:cubicBezTo>
                <a:close/>
                <a:moveTo>
                  <a:pt x="156" y="135"/>
                </a:moveTo>
                <a:cubicBezTo>
                  <a:pt x="156" y="135"/>
                  <a:pt x="156" y="135"/>
                  <a:pt x="157" y="135"/>
                </a:cubicBezTo>
                <a:cubicBezTo>
                  <a:pt x="157" y="135"/>
                  <a:pt x="157" y="136"/>
                  <a:pt x="157" y="135"/>
                </a:cubicBezTo>
                <a:cubicBezTo>
                  <a:pt x="157" y="135"/>
                  <a:pt x="157" y="135"/>
                  <a:pt x="157" y="135"/>
                </a:cubicBezTo>
                <a:cubicBezTo>
                  <a:pt x="157" y="134"/>
                  <a:pt x="157" y="134"/>
                  <a:pt x="156" y="134"/>
                </a:cubicBezTo>
                <a:cubicBezTo>
                  <a:pt x="156" y="134"/>
                  <a:pt x="156" y="135"/>
                  <a:pt x="156" y="135"/>
                </a:cubicBezTo>
                <a:close/>
                <a:moveTo>
                  <a:pt x="164" y="134"/>
                </a:moveTo>
                <a:cubicBezTo>
                  <a:pt x="165" y="134"/>
                  <a:pt x="165" y="134"/>
                  <a:pt x="164" y="134"/>
                </a:cubicBezTo>
                <a:cubicBezTo>
                  <a:pt x="164" y="134"/>
                  <a:pt x="164" y="134"/>
                  <a:pt x="164" y="134"/>
                </a:cubicBezTo>
                <a:close/>
                <a:moveTo>
                  <a:pt x="150" y="134"/>
                </a:moveTo>
                <a:cubicBezTo>
                  <a:pt x="150" y="134"/>
                  <a:pt x="150" y="134"/>
                  <a:pt x="150" y="134"/>
                </a:cubicBezTo>
                <a:close/>
                <a:moveTo>
                  <a:pt x="136" y="135"/>
                </a:moveTo>
                <a:cubicBezTo>
                  <a:pt x="136" y="135"/>
                  <a:pt x="137" y="135"/>
                  <a:pt x="136" y="135"/>
                </a:cubicBezTo>
                <a:cubicBezTo>
                  <a:pt x="136" y="135"/>
                  <a:pt x="136" y="135"/>
                  <a:pt x="136" y="135"/>
                </a:cubicBezTo>
                <a:close/>
                <a:moveTo>
                  <a:pt x="156" y="136"/>
                </a:moveTo>
                <a:cubicBezTo>
                  <a:pt x="156" y="136"/>
                  <a:pt x="156" y="135"/>
                  <a:pt x="156" y="135"/>
                </a:cubicBezTo>
                <a:cubicBezTo>
                  <a:pt x="156" y="136"/>
                  <a:pt x="156" y="136"/>
                  <a:pt x="156" y="136"/>
                </a:cubicBezTo>
                <a:close/>
                <a:moveTo>
                  <a:pt x="163" y="145"/>
                </a:moveTo>
                <a:cubicBezTo>
                  <a:pt x="164" y="144"/>
                  <a:pt x="164" y="143"/>
                  <a:pt x="165" y="142"/>
                </a:cubicBezTo>
                <a:cubicBezTo>
                  <a:pt x="165" y="141"/>
                  <a:pt x="166" y="141"/>
                  <a:pt x="166" y="140"/>
                </a:cubicBezTo>
                <a:cubicBezTo>
                  <a:pt x="166" y="140"/>
                  <a:pt x="166" y="139"/>
                  <a:pt x="166" y="139"/>
                </a:cubicBezTo>
                <a:cubicBezTo>
                  <a:pt x="166" y="139"/>
                  <a:pt x="166" y="139"/>
                  <a:pt x="166" y="139"/>
                </a:cubicBezTo>
                <a:cubicBezTo>
                  <a:pt x="166" y="139"/>
                  <a:pt x="166" y="139"/>
                  <a:pt x="166" y="139"/>
                </a:cubicBezTo>
                <a:cubicBezTo>
                  <a:pt x="166" y="139"/>
                  <a:pt x="165" y="140"/>
                  <a:pt x="165" y="139"/>
                </a:cubicBezTo>
                <a:cubicBezTo>
                  <a:pt x="166" y="138"/>
                  <a:pt x="166" y="138"/>
                  <a:pt x="166" y="137"/>
                </a:cubicBezTo>
                <a:cubicBezTo>
                  <a:pt x="166" y="136"/>
                  <a:pt x="166" y="136"/>
                  <a:pt x="166" y="135"/>
                </a:cubicBezTo>
                <a:cubicBezTo>
                  <a:pt x="165" y="136"/>
                  <a:pt x="165" y="136"/>
                  <a:pt x="165" y="137"/>
                </a:cubicBezTo>
                <a:cubicBezTo>
                  <a:pt x="164" y="138"/>
                  <a:pt x="163" y="139"/>
                  <a:pt x="163" y="140"/>
                </a:cubicBezTo>
                <a:cubicBezTo>
                  <a:pt x="163" y="140"/>
                  <a:pt x="163" y="141"/>
                  <a:pt x="163" y="141"/>
                </a:cubicBezTo>
                <a:cubicBezTo>
                  <a:pt x="163" y="142"/>
                  <a:pt x="161" y="143"/>
                  <a:pt x="161" y="144"/>
                </a:cubicBezTo>
                <a:cubicBezTo>
                  <a:pt x="162" y="144"/>
                  <a:pt x="162" y="144"/>
                  <a:pt x="162" y="144"/>
                </a:cubicBezTo>
                <a:cubicBezTo>
                  <a:pt x="162" y="145"/>
                  <a:pt x="161" y="145"/>
                  <a:pt x="161" y="145"/>
                </a:cubicBezTo>
                <a:cubicBezTo>
                  <a:pt x="161" y="145"/>
                  <a:pt x="161" y="145"/>
                  <a:pt x="161" y="146"/>
                </a:cubicBezTo>
                <a:cubicBezTo>
                  <a:pt x="161" y="145"/>
                  <a:pt x="161" y="145"/>
                  <a:pt x="161" y="145"/>
                </a:cubicBezTo>
                <a:cubicBezTo>
                  <a:pt x="160" y="145"/>
                  <a:pt x="160" y="145"/>
                  <a:pt x="160" y="146"/>
                </a:cubicBezTo>
                <a:cubicBezTo>
                  <a:pt x="160" y="146"/>
                  <a:pt x="160" y="145"/>
                  <a:pt x="160" y="146"/>
                </a:cubicBezTo>
                <a:cubicBezTo>
                  <a:pt x="161" y="145"/>
                  <a:pt x="161" y="146"/>
                  <a:pt x="161" y="146"/>
                </a:cubicBezTo>
                <a:cubicBezTo>
                  <a:pt x="162" y="145"/>
                  <a:pt x="163" y="143"/>
                  <a:pt x="164" y="142"/>
                </a:cubicBezTo>
                <a:cubicBezTo>
                  <a:pt x="164" y="141"/>
                  <a:pt x="165" y="141"/>
                  <a:pt x="165" y="140"/>
                </a:cubicBezTo>
                <a:cubicBezTo>
                  <a:pt x="165" y="141"/>
                  <a:pt x="164" y="142"/>
                  <a:pt x="164" y="142"/>
                </a:cubicBezTo>
                <a:cubicBezTo>
                  <a:pt x="163" y="143"/>
                  <a:pt x="163" y="144"/>
                  <a:pt x="163" y="145"/>
                </a:cubicBezTo>
                <a:close/>
                <a:moveTo>
                  <a:pt x="163" y="141"/>
                </a:moveTo>
                <a:cubicBezTo>
                  <a:pt x="164" y="140"/>
                  <a:pt x="163" y="141"/>
                  <a:pt x="163" y="141"/>
                </a:cubicBezTo>
                <a:close/>
                <a:moveTo>
                  <a:pt x="163" y="136"/>
                </a:moveTo>
                <a:cubicBezTo>
                  <a:pt x="163" y="136"/>
                  <a:pt x="163" y="136"/>
                  <a:pt x="164" y="136"/>
                </a:cubicBezTo>
                <a:cubicBezTo>
                  <a:pt x="163" y="136"/>
                  <a:pt x="163" y="136"/>
                  <a:pt x="163" y="136"/>
                </a:cubicBezTo>
                <a:close/>
                <a:moveTo>
                  <a:pt x="130" y="137"/>
                </a:moveTo>
                <a:cubicBezTo>
                  <a:pt x="130" y="137"/>
                  <a:pt x="130" y="137"/>
                  <a:pt x="130" y="137"/>
                </a:cubicBezTo>
                <a:cubicBezTo>
                  <a:pt x="130" y="136"/>
                  <a:pt x="130" y="136"/>
                  <a:pt x="130" y="136"/>
                </a:cubicBezTo>
                <a:cubicBezTo>
                  <a:pt x="130" y="136"/>
                  <a:pt x="130" y="136"/>
                  <a:pt x="130" y="137"/>
                </a:cubicBezTo>
                <a:close/>
                <a:moveTo>
                  <a:pt x="154" y="143"/>
                </a:moveTo>
                <a:cubicBezTo>
                  <a:pt x="154" y="143"/>
                  <a:pt x="153" y="143"/>
                  <a:pt x="153" y="143"/>
                </a:cubicBezTo>
                <a:cubicBezTo>
                  <a:pt x="153" y="142"/>
                  <a:pt x="154" y="142"/>
                  <a:pt x="154" y="142"/>
                </a:cubicBezTo>
                <a:cubicBezTo>
                  <a:pt x="153" y="140"/>
                  <a:pt x="155" y="140"/>
                  <a:pt x="155" y="139"/>
                </a:cubicBezTo>
                <a:cubicBezTo>
                  <a:pt x="156" y="138"/>
                  <a:pt x="156" y="137"/>
                  <a:pt x="156" y="136"/>
                </a:cubicBezTo>
                <a:cubicBezTo>
                  <a:pt x="156" y="136"/>
                  <a:pt x="156" y="136"/>
                  <a:pt x="155" y="136"/>
                </a:cubicBezTo>
                <a:cubicBezTo>
                  <a:pt x="155" y="137"/>
                  <a:pt x="154" y="137"/>
                  <a:pt x="154" y="139"/>
                </a:cubicBezTo>
                <a:cubicBezTo>
                  <a:pt x="154" y="139"/>
                  <a:pt x="153" y="141"/>
                  <a:pt x="153" y="142"/>
                </a:cubicBezTo>
                <a:cubicBezTo>
                  <a:pt x="152" y="142"/>
                  <a:pt x="151" y="144"/>
                  <a:pt x="151" y="145"/>
                </a:cubicBezTo>
                <a:cubicBezTo>
                  <a:pt x="151" y="145"/>
                  <a:pt x="151" y="145"/>
                  <a:pt x="152" y="145"/>
                </a:cubicBezTo>
                <a:cubicBezTo>
                  <a:pt x="152" y="145"/>
                  <a:pt x="152" y="145"/>
                  <a:pt x="152" y="144"/>
                </a:cubicBezTo>
                <a:cubicBezTo>
                  <a:pt x="153" y="144"/>
                  <a:pt x="153" y="143"/>
                  <a:pt x="153" y="143"/>
                </a:cubicBezTo>
                <a:cubicBezTo>
                  <a:pt x="153" y="143"/>
                  <a:pt x="153" y="143"/>
                  <a:pt x="154" y="143"/>
                </a:cubicBezTo>
                <a:cubicBezTo>
                  <a:pt x="154" y="143"/>
                  <a:pt x="154" y="143"/>
                  <a:pt x="154" y="143"/>
                </a:cubicBezTo>
                <a:close/>
                <a:moveTo>
                  <a:pt x="150" y="136"/>
                </a:moveTo>
                <a:cubicBezTo>
                  <a:pt x="150" y="136"/>
                  <a:pt x="150" y="136"/>
                  <a:pt x="150" y="136"/>
                </a:cubicBezTo>
                <a:close/>
                <a:moveTo>
                  <a:pt x="144" y="138"/>
                </a:moveTo>
                <a:cubicBezTo>
                  <a:pt x="145" y="137"/>
                  <a:pt x="145" y="137"/>
                  <a:pt x="145" y="137"/>
                </a:cubicBezTo>
                <a:cubicBezTo>
                  <a:pt x="145" y="137"/>
                  <a:pt x="145" y="137"/>
                  <a:pt x="145" y="136"/>
                </a:cubicBezTo>
                <a:cubicBezTo>
                  <a:pt x="145" y="136"/>
                  <a:pt x="145" y="136"/>
                  <a:pt x="145" y="136"/>
                </a:cubicBezTo>
                <a:cubicBezTo>
                  <a:pt x="145" y="137"/>
                  <a:pt x="144" y="137"/>
                  <a:pt x="144" y="138"/>
                </a:cubicBezTo>
                <a:close/>
                <a:moveTo>
                  <a:pt x="128" y="138"/>
                </a:moveTo>
                <a:cubicBezTo>
                  <a:pt x="128" y="138"/>
                  <a:pt x="128" y="138"/>
                  <a:pt x="129" y="138"/>
                </a:cubicBezTo>
                <a:cubicBezTo>
                  <a:pt x="128" y="138"/>
                  <a:pt x="128" y="137"/>
                  <a:pt x="128" y="137"/>
                </a:cubicBezTo>
                <a:cubicBezTo>
                  <a:pt x="128" y="138"/>
                  <a:pt x="128" y="138"/>
                  <a:pt x="128" y="138"/>
                </a:cubicBezTo>
                <a:close/>
                <a:moveTo>
                  <a:pt x="131" y="138"/>
                </a:moveTo>
                <a:cubicBezTo>
                  <a:pt x="131" y="138"/>
                  <a:pt x="131" y="138"/>
                  <a:pt x="131" y="138"/>
                </a:cubicBezTo>
                <a:cubicBezTo>
                  <a:pt x="131" y="138"/>
                  <a:pt x="130" y="138"/>
                  <a:pt x="131" y="138"/>
                </a:cubicBezTo>
                <a:close/>
                <a:moveTo>
                  <a:pt x="129" y="139"/>
                </a:moveTo>
                <a:cubicBezTo>
                  <a:pt x="129" y="138"/>
                  <a:pt x="129" y="138"/>
                  <a:pt x="129" y="138"/>
                </a:cubicBezTo>
                <a:cubicBezTo>
                  <a:pt x="129" y="138"/>
                  <a:pt x="128" y="138"/>
                  <a:pt x="128" y="139"/>
                </a:cubicBezTo>
                <a:cubicBezTo>
                  <a:pt x="128" y="139"/>
                  <a:pt x="128" y="139"/>
                  <a:pt x="129" y="139"/>
                </a:cubicBezTo>
                <a:cubicBezTo>
                  <a:pt x="129" y="139"/>
                  <a:pt x="129" y="139"/>
                  <a:pt x="129" y="139"/>
                </a:cubicBezTo>
                <a:cubicBezTo>
                  <a:pt x="129" y="139"/>
                  <a:pt x="130" y="138"/>
                  <a:pt x="129" y="138"/>
                </a:cubicBezTo>
                <a:cubicBezTo>
                  <a:pt x="129" y="138"/>
                  <a:pt x="129" y="138"/>
                  <a:pt x="129" y="139"/>
                </a:cubicBezTo>
                <a:close/>
                <a:moveTo>
                  <a:pt x="144" y="139"/>
                </a:moveTo>
                <a:cubicBezTo>
                  <a:pt x="144" y="139"/>
                  <a:pt x="144" y="139"/>
                  <a:pt x="144" y="138"/>
                </a:cubicBezTo>
                <a:cubicBezTo>
                  <a:pt x="144" y="138"/>
                  <a:pt x="144" y="138"/>
                  <a:pt x="144" y="138"/>
                </a:cubicBezTo>
                <a:cubicBezTo>
                  <a:pt x="144" y="139"/>
                  <a:pt x="144" y="139"/>
                  <a:pt x="144" y="139"/>
                </a:cubicBezTo>
                <a:close/>
                <a:moveTo>
                  <a:pt x="144" y="139"/>
                </a:moveTo>
                <a:cubicBezTo>
                  <a:pt x="144" y="139"/>
                  <a:pt x="145" y="139"/>
                  <a:pt x="145" y="138"/>
                </a:cubicBezTo>
                <a:cubicBezTo>
                  <a:pt x="145" y="138"/>
                  <a:pt x="144" y="138"/>
                  <a:pt x="144" y="139"/>
                </a:cubicBezTo>
                <a:close/>
                <a:moveTo>
                  <a:pt x="143" y="139"/>
                </a:moveTo>
                <a:cubicBezTo>
                  <a:pt x="143" y="139"/>
                  <a:pt x="143" y="139"/>
                  <a:pt x="144" y="139"/>
                </a:cubicBezTo>
                <a:cubicBezTo>
                  <a:pt x="144" y="139"/>
                  <a:pt x="144" y="139"/>
                  <a:pt x="144" y="139"/>
                </a:cubicBezTo>
                <a:cubicBezTo>
                  <a:pt x="143" y="139"/>
                  <a:pt x="143" y="139"/>
                  <a:pt x="143" y="139"/>
                </a:cubicBezTo>
                <a:cubicBezTo>
                  <a:pt x="143" y="139"/>
                  <a:pt x="143" y="139"/>
                  <a:pt x="143" y="139"/>
                </a:cubicBezTo>
                <a:close/>
                <a:moveTo>
                  <a:pt x="162" y="139"/>
                </a:moveTo>
                <a:cubicBezTo>
                  <a:pt x="162" y="139"/>
                  <a:pt x="162" y="139"/>
                  <a:pt x="162" y="139"/>
                </a:cubicBezTo>
                <a:cubicBezTo>
                  <a:pt x="162" y="139"/>
                  <a:pt x="162" y="139"/>
                  <a:pt x="162" y="139"/>
                </a:cubicBezTo>
                <a:cubicBezTo>
                  <a:pt x="162" y="139"/>
                  <a:pt x="162" y="139"/>
                  <a:pt x="162" y="139"/>
                </a:cubicBezTo>
                <a:close/>
                <a:moveTo>
                  <a:pt x="146" y="139"/>
                </a:moveTo>
                <a:cubicBezTo>
                  <a:pt x="146" y="139"/>
                  <a:pt x="147" y="139"/>
                  <a:pt x="146" y="139"/>
                </a:cubicBezTo>
                <a:cubicBezTo>
                  <a:pt x="146" y="139"/>
                  <a:pt x="146" y="139"/>
                  <a:pt x="146" y="139"/>
                </a:cubicBezTo>
                <a:close/>
                <a:moveTo>
                  <a:pt x="152" y="139"/>
                </a:moveTo>
                <a:cubicBezTo>
                  <a:pt x="152" y="139"/>
                  <a:pt x="152" y="139"/>
                  <a:pt x="152" y="139"/>
                </a:cubicBezTo>
                <a:cubicBezTo>
                  <a:pt x="152" y="139"/>
                  <a:pt x="152" y="139"/>
                  <a:pt x="152" y="139"/>
                </a:cubicBezTo>
                <a:cubicBezTo>
                  <a:pt x="152" y="139"/>
                  <a:pt x="152" y="139"/>
                  <a:pt x="152" y="139"/>
                </a:cubicBezTo>
                <a:cubicBezTo>
                  <a:pt x="152" y="139"/>
                  <a:pt x="152" y="139"/>
                  <a:pt x="152" y="139"/>
                </a:cubicBezTo>
                <a:close/>
                <a:moveTo>
                  <a:pt x="143" y="139"/>
                </a:moveTo>
                <a:cubicBezTo>
                  <a:pt x="143" y="139"/>
                  <a:pt x="143" y="140"/>
                  <a:pt x="143" y="139"/>
                </a:cubicBezTo>
                <a:close/>
                <a:moveTo>
                  <a:pt x="144" y="139"/>
                </a:moveTo>
                <a:cubicBezTo>
                  <a:pt x="144" y="139"/>
                  <a:pt x="144" y="139"/>
                  <a:pt x="144" y="139"/>
                </a:cubicBezTo>
                <a:cubicBezTo>
                  <a:pt x="144" y="139"/>
                  <a:pt x="144" y="139"/>
                  <a:pt x="144" y="139"/>
                </a:cubicBezTo>
                <a:close/>
                <a:moveTo>
                  <a:pt x="148" y="139"/>
                </a:moveTo>
                <a:cubicBezTo>
                  <a:pt x="149" y="140"/>
                  <a:pt x="149" y="139"/>
                  <a:pt x="149" y="139"/>
                </a:cubicBezTo>
                <a:cubicBezTo>
                  <a:pt x="149" y="139"/>
                  <a:pt x="148" y="139"/>
                  <a:pt x="148" y="139"/>
                </a:cubicBezTo>
                <a:cubicBezTo>
                  <a:pt x="148" y="139"/>
                  <a:pt x="148" y="139"/>
                  <a:pt x="148" y="139"/>
                </a:cubicBezTo>
                <a:close/>
                <a:moveTo>
                  <a:pt x="161" y="140"/>
                </a:moveTo>
                <a:cubicBezTo>
                  <a:pt x="161" y="140"/>
                  <a:pt x="162" y="139"/>
                  <a:pt x="162" y="139"/>
                </a:cubicBezTo>
                <a:cubicBezTo>
                  <a:pt x="161" y="139"/>
                  <a:pt x="161" y="139"/>
                  <a:pt x="161" y="140"/>
                </a:cubicBezTo>
                <a:close/>
                <a:moveTo>
                  <a:pt x="129" y="139"/>
                </a:moveTo>
                <a:cubicBezTo>
                  <a:pt x="130" y="140"/>
                  <a:pt x="129" y="140"/>
                  <a:pt x="130" y="140"/>
                </a:cubicBezTo>
                <a:cubicBezTo>
                  <a:pt x="130" y="140"/>
                  <a:pt x="130" y="140"/>
                  <a:pt x="130" y="139"/>
                </a:cubicBezTo>
                <a:cubicBezTo>
                  <a:pt x="130" y="139"/>
                  <a:pt x="130" y="139"/>
                  <a:pt x="129" y="139"/>
                </a:cubicBezTo>
                <a:close/>
                <a:moveTo>
                  <a:pt x="140" y="139"/>
                </a:moveTo>
                <a:cubicBezTo>
                  <a:pt x="140" y="140"/>
                  <a:pt x="140" y="139"/>
                  <a:pt x="140" y="139"/>
                </a:cubicBezTo>
                <a:close/>
                <a:moveTo>
                  <a:pt x="147" y="140"/>
                </a:moveTo>
                <a:cubicBezTo>
                  <a:pt x="147" y="140"/>
                  <a:pt x="147" y="140"/>
                  <a:pt x="147" y="140"/>
                </a:cubicBezTo>
                <a:close/>
                <a:moveTo>
                  <a:pt x="142" y="140"/>
                </a:moveTo>
                <a:cubicBezTo>
                  <a:pt x="142" y="140"/>
                  <a:pt x="142" y="140"/>
                  <a:pt x="142" y="140"/>
                </a:cubicBezTo>
                <a:cubicBezTo>
                  <a:pt x="142" y="140"/>
                  <a:pt x="141" y="140"/>
                  <a:pt x="142" y="140"/>
                </a:cubicBezTo>
                <a:close/>
                <a:moveTo>
                  <a:pt x="142" y="141"/>
                </a:moveTo>
                <a:cubicBezTo>
                  <a:pt x="142" y="141"/>
                  <a:pt x="143" y="141"/>
                  <a:pt x="143" y="141"/>
                </a:cubicBezTo>
                <a:cubicBezTo>
                  <a:pt x="142" y="141"/>
                  <a:pt x="143" y="140"/>
                  <a:pt x="143" y="140"/>
                </a:cubicBezTo>
                <a:cubicBezTo>
                  <a:pt x="142" y="140"/>
                  <a:pt x="142" y="141"/>
                  <a:pt x="142" y="141"/>
                </a:cubicBezTo>
                <a:close/>
                <a:moveTo>
                  <a:pt x="148" y="140"/>
                </a:moveTo>
                <a:cubicBezTo>
                  <a:pt x="148" y="140"/>
                  <a:pt x="148" y="140"/>
                  <a:pt x="148" y="140"/>
                </a:cubicBezTo>
                <a:close/>
                <a:moveTo>
                  <a:pt x="155" y="141"/>
                </a:moveTo>
                <a:cubicBezTo>
                  <a:pt x="155" y="141"/>
                  <a:pt x="155" y="141"/>
                  <a:pt x="155" y="140"/>
                </a:cubicBezTo>
                <a:cubicBezTo>
                  <a:pt x="155" y="140"/>
                  <a:pt x="155" y="140"/>
                  <a:pt x="155" y="140"/>
                </a:cubicBezTo>
                <a:cubicBezTo>
                  <a:pt x="155" y="140"/>
                  <a:pt x="154" y="141"/>
                  <a:pt x="155" y="141"/>
                </a:cubicBezTo>
                <a:close/>
                <a:moveTo>
                  <a:pt x="146" y="141"/>
                </a:moveTo>
                <a:cubicBezTo>
                  <a:pt x="147" y="141"/>
                  <a:pt x="147" y="140"/>
                  <a:pt x="147" y="140"/>
                </a:cubicBezTo>
                <a:cubicBezTo>
                  <a:pt x="146" y="140"/>
                  <a:pt x="146" y="140"/>
                  <a:pt x="146" y="141"/>
                </a:cubicBezTo>
                <a:close/>
                <a:moveTo>
                  <a:pt x="139" y="141"/>
                </a:moveTo>
                <a:cubicBezTo>
                  <a:pt x="139" y="141"/>
                  <a:pt x="140" y="141"/>
                  <a:pt x="140" y="140"/>
                </a:cubicBezTo>
                <a:cubicBezTo>
                  <a:pt x="140" y="140"/>
                  <a:pt x="139" y="140"/>
                  <a:pt x="139" y="140"/>
                </a:cubicBezTo>
                <a:cubicBezTo>
                  <a:pt x="139" y="140"/>
                  <a:pt x="139" y="141"/>
                  <a:pt x="139" y="141"/>
                </a:cubicBezTo>
                <a:close/>
                <a:moveTo>
                  <a:pt x="141" y="141"/>
                </a:moveTo>
                <a:cubicBezTo>
                  <a:pt x="141" y="142"/>
                  <a:pt x="142" y="141"/>
                  <a:pt x="141" y="140"/>
                </a:cubicBezTo>
                <a:cubicBezTo>
                  <a:pt x="141" y="141"/>
                  <a:pt x="141" y="141"/>
                  <a:pt x="141" y="141"/>
                </a:cubicBezTo>
                <a:close/>
                <a:moveTo>
                  <a:pt x="151" y="141"/>
                </a:moveTo>
                <a:cubicBezTo>
                  <a:pt x="151" y="141"/>
                  <a:pt x="151" y="141"/>
                  <a:pt x="151" y="141"/>
                </a:cubicBezTo>
                <a:cubicBezTo>
                  <a:pt x="151" y="141"/>
                  <a:pt x="150" y="141"/>
                  <a:pt x="151" y="141"/>
                </a:cubicBezTo>
                <a:close/>
                <a:moveTo>
                  <a:pt x="126" y="141"/>
                </a:moveTo>
                <a:cubicBezTo>
                  <a:pt x="126" y="141"/>
                  <a:pt x="127" y="141"/>
                  <a:pt x="126" y="141"/>
                </a:cubicBezTo>
                <a:cubicBezTo>
                  <a:pt x="126" y="141"/>
                  <a:pt x="126" y="141"/>
                  <a:pt x="126" y="141"/>
                </a:cubicBezTo>
                <a:close/>
                <a:moveTo>
                  <a:pt x="143" y="142"/>
                </a:moveTo>
                <a:cubicBezTo>
                  <a:pt x="143" y="142"/>
                  <a:pt x="143" y="141"/>
                  <a:pt x="143" y="141"/>
                </a:cubicBezTo>
                <a:cubicBezTo>
                  <a:pt x="143" y="141"/>
                  <a:pt x="143" y="142"/>
                  <a:pt x="143" y="142"/>
                </a:cubicBezTo>
                <a:close/>
                <a:moveTo>
                  <a:pt x="147" y="141"/>
                </a:moveTo>
                <a:cubicBezTo>
                  <a:pt x="148" y="141"/>
                  <a:pt x="148" y="141"/>
                  <a:pt x="148" y="141"/>
                </a:cubicBezTo>
                <a:cubicBezTo>
                  <a:pt x="147" y="141"/>
                  <a:pt x="147" y="141"/>
                  <a:pt x="147" y="141"/>
                </a:cubicBezTo>
                <a:close/>
                <a:moveTo>
                  <a:pt x="133" y="141"/>
                </a:moveTo>
                <a:cubicBezTo>
                  <a:pt x="133" y="141"/>
                  <a:pt x="133" y="141"/>
                  <a:pt x="133" y="141"/>
                </a:cubicBezTo>
                <a:close/>
                <a:moveTo>
                  <a:pt x="139" y="141"/>
                </a:moveTo>
                <a:cubicBezTo>
                  <a:pt x="139" y="141"/>
                  <a:pt x="139" y="142"/>
                  <a:pt x="139" y="142"/>
                </a:cubicBezTo>
                <a:cubicBezTo>
                  <a:pt x="140" y="142"/>
                  <a:pt x="140" y="141"/>
                  <a:pt x="140" y="141"/>
                </a:cubicBezTo>
                <a:cubicBezTo>
                  <a:pt x="139" y="141"/>
                  <a:pt x="139" y="141"/>
                  <a:pt x="139" y="141"/>
                </a:cubicBezTo>
                <a:close/>
                <a:moveTo>
                  <a:pt x="128" y="142"/>
                </a:moveTo>
                <a:cubicBezTo>
                  <a:pt x="129" y="142"/>
                  <a:pt x="129" y="141"/>
                  <a:pt x="128" y="141"/>
                </a:cubicBezTo>
                <a:cubicBezTo>
                  <a:pt x="128" y="141"/>
                  <a:pt x="128" y="142"/>
                  <a:pt x="128" y="142"/>
                </a:cubicBezTo>
                <a:close/>
                <a:moveTo>
                  <a:pt x="271" y="142"/>
                </a:moveTo>
                <a:cubicBezTo>
                  <a:pt x="271" y="141"/>
                  <a:pt x="271" y="141"/>
                  <a:pt x="271" y="141"/>
                </a:cubicBezTo>
                <a:cubicBezTo>
                  <a:pt x="271" y="141"/>
                  <a:pt x="271" y="141"/>
                  <a:pt x="270" y="141"/>
                </a:cubicBezTo>
                <a:cubicBezTo>
                  <a:pt x="270" y="141"/>
                  <a:pt x="270" y="141"/>
                  <a:pt x="271" y="142"/>
                </a:cubicBezTo>
                <a:close/>
                <a:moveTo>
                  <a:pt x="125" y="147"/>
                </a:moveTo>
                <a:cubicBezTo>
                  <a:pt x="125" y="147"/>
                  <a:pt x="125" y="147"/>
                  <a:pt x="126" y="147"/>
                </a:cubicBezTo>
                <a:cubicBezTo>
                  <a:pt x="126" y="147"/>
                  <a:pt x="127" y="146"/>
                  <a:pt x="126" y="146"/>
                </a:cubicBezTo>
                <a:cubicBezTo>
                  <a:pt x="127" y="146"/>
                  <a:pt x="127" y="145"/>
                  <a:pt x="128" y="144"/>
                </a:cubicBezTo>
                <a:cubicBezTo>
                  <a:pt x="128" y="144"/>
                  <a:pt x="128" y="144"/>
                  <a:pt x="128" y="144"/>
                </a:cubicBezTo>
                <a:cubicBezTo>
                  <a:pt x="128" y="143"/>
                  <a:pt x="128" y="143"/>
                  <a:pt x="128" y="143"/>
                </a:cubicBezTo>
                <a:cubicBezTo>
                  <a:pt x="128" y="143"/>
                  <a:pt x="128" y="143"/>
                  <a:pt x="128" y="143"/>
                </a:cubicBezTo>
                <a:cubicBezTo>
                  <a:pt x="128" y="144"/>
                  <a:pt x="126" y="143"/>
                  <a:pt x="126" y="144"/>
                </a:cubicBezTo>
                <a:cubicBezTo>
                  <a:pt x="127" y="144"/>
                  <a:pt x="127" y="144"/>
                  <a:pt x="127" y="144"/>
                </a:cubicBezTo>
                <a:cubicBezTo>
                  <a:pt x="126" y="144"/>
                  <a:pt x="126" y="146"/>
                  <a:pt x="125" y="146"/>
                </a:cubicBezTo>
                <a:cubicBezTo>
                  <a:pt x="126" y="146"/>
                  <a:pt x="125" y="146"/>
                  <a:pt x="125" y="145"/>
                </a:cubicBezTo>
                <a:cubicBezTo>
                  <a:pt x="126" y="145"/>
                  <a:pt x="126" y="144"/>
                  <a:pt x="126" y="144"/>
                </a:cubicBezTo>
                <a:cubicBezTo>
                  <a:pt x="126" y="143"/>
                  <a:pt x="127" y="143"/>
                  <a:pt x="127" y="142"/>
                </a:cubicBezTo>
                <a:cubicBezTo>
                  <a:pt x="127" y="142"/>
                  <a:pt x="126" y="142"/>
                  <a:pt x="126" y="141"/>
                </a:cubicBezTo>
                <a:cubicBezTo>
                  <a:pt x="126" y="142"/>
                  <a:pt x="126" y="142"/>
                  <a:pt x="125" y="142"/>
                </a:cubicBezTo>
                <a:cubicBezTo>
                  <a:pt x="126" y="142"/>
                  <a:pt x="126" y="142"/>
                  <a:pt x="126" y="142"/>
                </a:cubicBezTo>
                <a:cubicBezTo>
                  <a:pt x="125" y="143"/>
                  <a:pt x="124" y="144"/>
                  <a:pt x="124" y="145"/>
                </a:cubicBezTo>
                <a:cubicBezTo>
                  <a:pt x="124" y="145"/>
                  <a:pt x="123" y="145"/>
                  <a:pt x="123" y="146"/>
                </a:cubicBezTo>
                <a:cubicBezTo>
                  <a:pt x="123" y="147"/>
                  <a:pt x="124" y="146"/>
                  <a:pt x="123" y="147"/>
                </a:cubicBezTo>
                <a:cubicBezTo>
                  <a:pt x="123" y="147"/>
                  <a:pt x="123" y="147"/>
                  <a:pt x="123" y="147"/>
                </a:cubicBezTo>
                <a:cubicBezTo>
                  <a:pt x="123" y="147"/>
                  <a:pt x="123" y="147"/>
                  <a:pt x="123" y="147"/>
                </a:cubicBezTo>
                <a:cubicBezTo>
                  <a:pt x="123" y="147"/>
                  <a:pt x="124" y="147"/>
                  <a:pt x="124" y="147"/>
                </a:cubicBezTo>
                <a:cubicBezTo>
                  <a:pt x="124" y="147"/>
                  <a:pt x="123" y="148"/>
                  <a:pt x="123" y="148"/>
                </a:cubicBezTo>
                <a:cubicBezTo>
                  <a:pt x="124" y="148"/>
                  <a:pt x="124" y="148"/>
                  <a:pt x="124" y="148"/>
                </a:cubicBezTo>
                <a:cubicBezTo>
                  <a:pt x="124" y="148"/>
                  <a:pt x="124" y="149"/>
                  <a:pt x="124" y="149"/>
                </a:cubicBezTo>
                <a:cubicBezTo>
                  <a:pt x="124" y="149"/>
                  <a:pt x="125" y="148"/>
                  <a:pt x="125" y="147"/>
                </a:cubicBezTo>
                <a:close/>
                <a:moveTo>
                  <a:pt x="125" y="144"/>
                </a:moveTo>
                <a:cubicBezTo>
                  <a:pt x="125" y="144"/>
                  <a:pt x="125" y="144"/>
                  <a:pt x="125" y="145"/>
                </a:cubicBezTo>
                <a:cubicBezTo>
                  <a:pt x="125" y="145"/>
                  <a:pt x="125" y="145"/>
                  <a:pt x="125" y="145"/>
                </a:cubicBezTo>
                <a:cubicBezTo>
                  <a:pt x="125" y="145"/>
                  <a:pt x="125" y="145"/>
                  <a:pt x="125" y="144"/>
                </a:cubicBezTo>
                <a:close/>
                <a:moveTo>
                  <a:pt x="124" y="147"/>
                </a:moveTo>
                <a:cubicBezTo>
                  <a:pt x="124" y="146"/>
                  <a:pt x="124" y="146"/>
                  <a:pt x="124" y="147"/>
                </a:cubicBezTo>
                <a:cubicBezTo>
                  <a:pt x="124" y="147"/>
                  <a:pt x="124" y="146"/>
                  <a:pt x="124" y="147"/>
                </a:cubicBezTo>
                <a:close/>
                <a:moveTo>
                  <a:pt x="125" y="147"/>
                </a:moveTo>
                <a:cubicBezTo>
                  <a:pt x="125" y="147"/>
                  <a:pt x="125" y="147"/>
                  <a:pt x="125" y="147"/>
                </a:cubicBezTo>
                <a:close/>
                <a:moveTo>
                  <a:pt x="142" y="142"/>
                </a:moveTo>
                <a:cubicBezTo>
                  <a:pt x="142" y="142"/>
                  <a:pt x="142" y="142"/>
                  <a:pt x="142" y="142"/>
                </a:cubicBezTo>
                <a:cubicBezTo>
                  <a:pt x="142" y="142"/>
                  <a:pt x="142" y="141"/>
                  <a:pt x="142" y="141"/>
                </a:cubicBezTo>
                <a:cubicBezTo>
                  <a:pt x="142" y="142"/>
                  <a:pt x="142" y="142"/>
                  <a:pt x="142" y="142"/>
                </a:cubicBezTo>
                <a:close/>
                <a:moveTo>
                  <a:pt x="150" y="142"/>
                </a:moveTo>
                <a:cubicBezTo>
                  <a:pt x="150" y="142"/>
                  <a:pt x="151" y="142"/>
                  <a:pt x="150" y="141"/>
                </a:cubicBezTo>
                <a:cubicBezTo>
                  <a:pt x="150" y="142"/>
                  <a:pt x="150" y="142"/>
                  <a:pt x="150" y="142"/>
                </a:cubicBezTo>
                <a:close/>
                <a:moveTo>
                  <a:pt x="273" y="142"/>
                </a:moveTo>
                <a:cubicBezTo>
                  <a:pt x="273" y="142"/>
                  <a:pt x="273" y="142"/>
                  <a:pt x="273" y="141"/>
                </a:cubicBezTo>
                <a:cubicBezTo>
                  <a:pt x="273" y="141"/>
                  <a:pt x="273" y="141"/>
                  <a:pt x="273" y="141"/>
                </a:cubicBezTo>
                <a:cubicBezTo>
                  <a:pt x="273" y="142"/>
                  <a:pt x="273" y="142"/>
                  <a:pt x="273" y="142"/>
                </a:cubicBezTo>
                <a:close/>
                <a:moveTo>
                  <a:pt x="128" y="142"/>
                </a:moveTo>
                <a:cubicBezTo>
                  <a:pt x="128" y="142"/>
                  <a:pt x="128" y="142"/>
                  <a:pt x="128" y="142"/>
                </a:cubicBezTo>
                <a:cubicBezTo>
                  <a:pt x="128" y="142"/>
                  <a:pt x="128" y="142"/>
                  <a:pt x="128" y="142"/>
                </a:cubicBezTo>
                <a:cubicBezTo>
                  <a:pt x="128" y="142"/>
                  <a:pt x="128" y="142"/>
                  <a:pt x="128" y="142"/>
                </a:cubicBezTo>
                <a:cubicBezTo>
                  <a:pt x="128" y="142"/>
                  <a:pt x="128" y="142"/>
                  <a:pt x="128" y="142"/>
                </a:cubicBezTo>
                <a:close/>
                <a:moveTo>
                  <a:pt x="154" y="142"/>
                </a:moveTo>
                <a:cubicBezTo>
                  <a:pt x="154" y="142"/>
                  <a:pt x="155" y="142"/>
                  <a:pt x="155" y="142"/>
                </a:cubicBezTo>
                <a:cubicBezTo>
                  <a:pt x="154" y="142"/>
                  <a:pt x="154" y="142"/>
                  <a:pt x="154" y="142"/>
                </a:cubicBezTo>
                <a:cubicBezTo>
                  <a:pt x="154" y="142"/>
                  <a:pt x="154" y="142"/>
                  <a:pt x="154" y="142"/>
                </a:cubicBezTo>
                <a:close/>
                <a:moveTo>
                  <a:pt x="139" y="142"/>
                </a:moveTo>
                <a:cubicBezTo>
                  <a:pt x="139" y="142"/>
                  <a:pt x="139" y="142"/>
                  <a:pt x="139" y="142"/>
                </a:cubicBezTo>
                <a:cubicBezTo>
                  <a:pt x="139" y="142"/>
                  <a:pt x="139" y="142"/>
                  <a:pt x="139" y="142"/>
                </a:cubicBezTo>
                <a:close/>
                <a:moveTo>
                  <a:pt x="141" y="143"/>
                </a:moveTo>
                <a:cubicBezTo>
                  <a:pt x="142" y="143"/>
                  <a:pt x="142" y="142"/>
                  <a:pt x="142" y="142"/>
                </a:cubicBezTo>
                <a:cubicBezTo>
                  <a:pt x="141" y="142"/>
                  <a:pt x="141" y="143"/>
                  <a:pt x="141" y="143"/>
                </a:cubicBezTo>
                <a:close/>
                <a:moveTo>
                  <a:pt x="140" y="143"/>
                </a:moveTo>
                <a:cubicBezTo>
                  <a:pt x="140" y="143"/>
                  <a:pt x="140" y="143"/>
                  <a:pt x="141" y="143"/>
                </a:cubicBezTo>
                <a:cubicBezTo>
                  <a:pt x="141" y="142"/>
                  <a:pt x="141" y="142"/>
                  <a:pt x="140" y="142"/>
                </a:cubicBezTo>
                <a:cubicBezTo>
                  <a:pt x="140" y="142"/>
                  <a:pt x="140" y="142"/>
                  <a:pt x="140" y="143"/>
                </a:cubicBezTo>
                <a:close/>
                <a:moveTo>
                  <a:pt x="146" y="142"/>
                </a:moveTo>
                <a:cubicBezTo>
                  <a:pt x="145" y="143"/>
                  <a:pt x="144" y="143"/>
                  <a:pt x="144" y="144"/>
                </a:cubicBezTo>
                <a:cubicBezTo>
                  <a:pt x="145" y="144"/>
                  <a:pt x="145" y="143"/>
                  <a:pt x="146" y="142"/>
                </a:cubicBezTo>
                <a:close/>
                <a:moveTo>
                  <a:pt x="160" y="143"/>
                </a:moveTo>
                <a:cubicBezTo>
                  <a:pt x="160" y="142"/>
                  <a:pt x="160" y="142"/>
                  <a:pt x="160" y="142"/>
                </a:cubicBezTo>
                <a:cubicBezTo>
                  <a:pt x="160" y="142"/>
                  <a:pt x="160" y="143"/>
                  <a:pt x="160" y="143"/>
                </a:cubicBezTo>
                <a:close/>
                <a:moveTo>
                  <a:pt x="144" y="142"/>
                </a:moveTo>
                <a:cubicBezTo>
                  <a:pt x="143" y="143"/>
                  <a:pt x="144" y="143"/>
                  <a:pt x="144" y="142"/>
                </a:cubicBezTo>
                <a:close/>
                <a:moveTo>
                  <a:pt x="142" y="143"/>
                </a:moveTo>
                <a:cubicBezTo>
                  <a:pt x="142" y="143"/>
                  <a:pt x="143" y="143"/>
                  <a:pt x="143" y="143"/>
                </a:cubicBezTo>
                <a:cubicBezTo>
                  <a:pt x="143" y="143"/>
                  <a:pt x="143" y="143"/>
                  <a:pt x="143" y="143"/>
                </a:cubicBezTo>
                <a:cubicBezTo>
                  <a:pt x="143" y="143"/>
                  <a:pt x="142" y="143"/>
                  <a:pt x="142" y="143"/>
                </a:cubicBezTo>
                <a:close/>
                <a:moveTo>
                  <a:pt x="143" y="144"/>
                </a:moveTo>
                <a:cubicBezTo>
                  <a:pt x="143" y="143"/>
                  <a:pt x="144" y="143"/>
                  <a:pt x="144" y="143"/>
                </a:cubicBezTo>
                <a:cubicBezTo>
                  <a:pt x="143" y="143"/>
                  <a:pt x="143" y="144"/>
                  <a:pt x="143" y="144"/>
                </a:cubicBezTo>
                <a:close/>
                <a:moveTo>
                  <a:pt x="139" y="143"/>
                </a:moveTo>
                <a:cubicBezTo>
                  <a:pt x="140" y="144"/>
                  <a:pt x="140" y="143"/>
                  <a:pt x="139" y="143"/>
                </a:cubicBezTo>
                <a:cubicBezTo>
                  <a:pt x="139" y="143"/>
                  <a:pt x="139" y="143"/>
                  <a:pt x="139" y="143"/>
                </a:cubicBezTo>
                <a:close/>
                <a:moveTo>
                  <a:pt x="140" y="143"/>
                </a:moveTo>
                <a:cubicBezTo>
                  <a:pt x="140" y="143"/>
                  <a:pt x="140" y="143"/>
                  <a:pt x="140" y="143"/>
                </a:cubicBezTo>
                <a:cubicBezTo>
                  <a:pt x="140" y="143"/>
                  <a:pt x="140" y="143"/>
                  <a:pt x="140" y="143"/>
                </a:cubicBezTo>
                <a:cubicBezTo>
                  <a:pt x="140" y="143"/>
                  <a:pt x="140" y="143"/>
                  <a:pt x="140" y="143"/>
                </a:cubicBezTo>
                <a:cubicBezTo>
                  <a:pt x="140" y="143"/>
                  <a:pt x="140" y="143"/>
                  <a:pt x="140" y="143"/>
                </a:cubicBezTo>
                <a:close/>
                <a:moveTo>
                  <a:pt x="160" y="143"/>
                </a:moveTo>
                <a:cubicBezTo>
                  <a:pt x="160" y="143"/>
                  <a:pt x="160" y="143"/>
                  <a:pt x="160" y="143"/>
                </a:cubicBezTo>
                <a:cubicBezTo>
                  <a:pt x="160" y="144"/>
                  <a:pt x="160" y="143"/>
                  <a:pt x="160" y="143"/>
                </a:cubicBezTo>
                <a:cubicBezTo>
                  <a:pt x="160" y="143"/>
                  <a:pt x="160" y="143"/>
                  <a:pt x="160" y="143"/>
                </a:cubicBezTo>
                <a:close/>
                <a:moveTo>
                  <a:pt x="137" y="143"/>
                </a:moveTo>
                <a:cubicBezTo>
                  <a:pt x="137" y="143"/>
                  <a:pt x="137" y="143"/>
                  <a:pt x="137" y="143"/>
                </a:cubicBezTo>
                <a:close/>
                <a:moveTo>
                  <a:pt x="138" y="143"/>
                </a:moveTo>
                <a:cubicBezTo>
                  <a:pt x="138" y="143"/>
                  <a:pt x="138" y="143"/>
                  <a:pt x="138" y="143"/>
                </a:cubicBezTo>
                <a:cubicBezTo>
                  <a:pt x="138" y="143"/>
                  <a:pt x="138" y="143"/>
                  <a:pt x="138" y="143"/>
                </a:cubicBezTo>
                <a:cubicBezTo>
                  <a:pt x="138" y="143"/>
                  <a:pt x="138" y="143"/>
                  <a:pt x="138" y="143"/>
                </a:cubicBezTo>
                <a:cubicBezTo>
                  <a:pt x="138" y="143"/>
                  <a:pt x="138" y="143"/>
                  <a:pt x="138" y="143"/>
                </a:cubicBezTo>
                <a:close/>
                <a:moveTo>
                  <a:pt x="154" y="143"/>
                </a:moveTo>
                <a:cubicBezTo>
                  <a:pt x="154" y="143"/>
                  <a:pt x="154" y="143"/>
                  <a:pt x="154" y="143"/>
                </a:cubicBezTo>
                <a:cubicBezTo>
                  <a:pt x="154" y="143"/>
                  <a:pt x="154" y="143"/>
                  <a:pt x="154" y="143"/>
                </a:cubicBezTo>
                <a:close/>
                <a:moveTo>
                  <a:pt x="159" y="144"/>
                </a:moveTo>
                <a:cubicBezTo>
                  <a:pt x="159" y="144"/>
                  <a:pt x="159" y="143"/>
                  <a:pt x="159" y="143"/>
                </a:cubicBezTo>
                <a:cubicBezTo>
                  <a:pt x="159" y="143"/>
                  <a:pt x="159" y="143"/>
                  <a:pt x="159" y="144"/>
                </a:cubicBezTo>
                <a:close/>
                <a:moveTo>
                  <a:pt x="149" y="145"/>
                </a:moveTo>
                <a:cubicBezTo>
                  <a:pt x="149" y="145"/>
                  <a:pt x="149" y="144"/>
                  <a:pt x="150" y="143"/>
                </a:cubicBezTo>
                <a:cubicBezTo>
                  <a:pt x="149" y="143"/>
                  <a:pt x="149" y="143"/>
                  <a:pt x="149" y="143"/>
                </a:cubicBezTo>
                <a:cubicBezTo>
                  <a:pt x="149" y="144"/>
                  <a:pt x="149" y="144"/>
                  <a:pt x="149" y="145"/>
                </a:cubicBezTo>
                <a:close/>
                <a:moveTo>
                  <a:pt x="141" y="144"/>
                </a:moveTo>
                <a:cubicBezTo>
                  <a:pt x="142" y="144"/>
                  <a:pt x="141" y="144"/>
                  <a:pt x="141" y="144"/>
                </a:cubicBezTo>
                <a:cubicBezTo>
                  <a:pt x="142" y="144"/>
                  <a:pt x="142" y="144"/>
                  <a:pt x="142" y="144"/>
                </a:cubicBezTo>
                <a:cubicBezTo>
                  <a:pt x="142" y="143"/>
                  <a:pt x="141" y="144"/>
                  <a:pt x="141" y="144"/>
                </a:cubicBezTo>
                <a:close/>
                <a:moveTo>
                  <a:pt x="122" y="145"/>
                </a:moveTo>
                <a:cubicBezTo>
                  <a:pt x="123" y="144"/>
                  <a:pt x="123" y="145"/>
                  <a:pt x="123" y="144"/>
                </a:cubicBezTo>
                <a:cubicBezTo>
                  <a:pt x="123" y="144"/>
                  <a:pt x="123" y="144"/>
                  <a:pt x="122" y="144"/>
                </a:cubicBezTo>
                <a:cubicBezTo>
                  <a:pt x="122" y="144"/>
                  <a:pt x="122" y="144"/>
                  <a:pt x="122" y="145"/>
                </a:cubicBezTo>
                <a:close/>
                <a:moveTo>
                  <a:pt x="131" y="145"/>
                </a:moveTo>
                <a:cubicBezTo>
                  <a:pt x="131" y="145"/>
                  <a:pt x="132" y="144"/>
                  <a:pt x="131" y="144"/>
                </a:cubicBezTo>
                <a:cubicBezTo>
                  <a:pt x="131" y="144"/>
                  <a:pt x="131" y="145"/>
                  <a:pt x="131" y="145"/>
                </a:cubicBezTo>
                <a:close/>
                <a:moveTo>
                  <a:pt x="139" y="145"/>
                </a:moveTo>
                <a:cubicBezTo>
                  <a:pt x="140" y="145"/>
                  <a:pt x="140" y="144"/>
                  <a:pt x="140" y="144"/>
                </a:cubicBezTo>
                <a:cubicBezTo>
                  <a:pt x="140" y="144"/>
                  <a:pt x="139" y="144"/>
                  <a:pt x="139" y="144"/>
                </a:cubicBezTo>
                <a:cubicBezTo>
                  <a:pt x="139" y="144"/>
                  <a:pt x="139" y="144"/>
                  <a:pt x="139" y="145"/>
                </a:cubicBezTo>
                <a:close/>
                <a:moveTo>
                  <a:pt x="137" y="144"/>
                </a:moveTo>
                <a:cubicBezTo>
                  <a:pt x="137" y="144"/>
                  <a:pt x="137" y="144"/>
                  <a:pt x="138" y="145"/>
                </a:cubicBezTo>
                <a:cubicBezTo>
                  <a:pt x="138" y="144"/>
                  <a:pt x="138" y="144"/>
                  <a:pt x="137" y="144"/>
                </a:cubicBezTo>
                <a:cubicBezTo>
                  <a:pt x="137" y="144"/>
                  <a:pt x="137" y="144"/>
                  <a:pt x="137" y="144"/>
                </a:cubicBezTo>
                <a:close/>
                <a:moveTo>
                  <a:pt x="142" y="146"/>
                </a:moveTo>
                <a:cubicBezTo>
                  <a:pt x="143" y="146"/>
                  <a:pt x="143" y="144"/>
                  <a:pt x="143" y="144"/>
                </a:cubicBezTo>
                <a:cubicBezTo>
                  <a:pt x="143" y="145"/>
                  <a:pt x="142" y="145"/>
                  <a:pt x="142" y="146"/>
                </a:cubicBezTo>
                <a:close/>
                <a:moveTo>
                  <a:pt x="138" y="145"/>
                </a:moveTo>
                <a:cubicBezTo>
                  <a:pt x="138" y="145"/>
                  <a:pt x="138" y="144"/>
                  <a:pt x="138" y="144"/>
                </a:cubicBezTo>
                <a:cubicBezTo>
                  <a:pt x="138" y="145"/>
                  <a:pt x="138" y="145"/>
                  <a:pt x="138" y="145"/>
                </a:cubicBezTo>
                <a:close/>
                <a:moveTo>
                  <a:pt x="144" y="145"/>
                </a:moveTo>
                <a:cubicBezTo>
                  <a:pt x="144" y="145"/>
                  <a:pt x="144" y="144"/>
                  <a:pt x="144" y="144"/>
                </a:cubicBezTo>
                <a:cubicBezTo>
                  <a:pt x="144" y="144"/>
                  <a:pt x="144" y="145"/>
                  <a:pt x="144" y="145"/>
                </a:cubicBezTo>
                <a:close/>
                <a:moveTo>
                  <a:pt x="163" y="145"/>
                </a:moveTo>
                <a:cubicBezTo>
                  <a:pt x="163" y="145"/>
                  <a:pt x="163" y="145"/>
                  <a:pt x="163" y="144"/>
                </a:cubicBezTo>
                <a:cubicBezTo>
                  <a:pt x="162" y="145"/>
                  <a:pt x="162" y="145"/>
                  <a:pt x="163" y="145"/>
                </a:cubicBezTo>
                <a:close/>
                <a:moveTo>
                  <a:pt x="164" y="145"/>
                </a:moveTo>
                <a:cubicBezTo>
                  <a:pt x="164" y="145"/>
                  <a:pt x="164" y="145"/>
                  <a:pt x="164" y="145"/>
                </a:cubicBezTo>
                <a:cubicBezTo>
                  <a:pt x="164" y="144"/>
                  <a:pt x="164" y="144"/>
                  <a:pt x="164" y="144"/>
                </a:cubicBezTo>
                <a:cubicBezTo>
                  <a:pt x="164" y="145"/>
                  <a:pt x="164" y="145"/>
                  <a:pt x="164" y="145"/>
                </a:cubicBezTo>
                <a:close/>
                <a:moveTo>
                  <a:pt x="274" y="146"/>
                </a:moveTo>
                <a:cubicBezTo>
                  <a:pt x="275" y="146"/>
                  <a:pt x="276" y="146"/>
                  <a:pt x="276" y="145"/>
                </a:cubicBezTo>
                <a:cubicBezTo>
                  <a:pt x="276" y="145"/>
                  <a:pt x="275" y="145"/>
                  <a:pt x="275" y="145"/>
                </a:cubicBezTo>
                <a:cubicBezTo>
                  <a:pt x="275" y="144"/>
                  <a:pt x="274" y="145"/>
                  <a:pt x="274" y="146"/>
                </a:cubicBezTo>
                <a:close/>
                <a:moveTo>
                  <a:pt x="122" y="145"/>
                </a:moveTo>
                <a:cubicBezTo>
                  <a:pt x="122" y="145"/>
                  <a:pt x="122" y="144"/>
                  <a:pt x="122" y="145"/>
                </a:cubicBezTo>
                <a:cubicBezTo>
                  <a:pt x="122" y="145"/>
                  <a:pt x="122" y="145"/>
                  <a:pt x="122" y="145"/>
                </a:cubicBezTo>
                <a:close/>
                <a:moveTo>
                  <a:pt x="144" y="145"/>
                </a:moveTo>
                <a:cubicBezTo>
                  <a:pt x="144" y="145"/>
                  <a:pt x="144" y="145"/>
                  <a:pt x="144" y="145"/>
                </a:cubicBezTo>
                <a:close/>
                <a:moveTo>
                  <a:pt x="140" y="145"/>
                </a:moveTo>
                <a:cubicBezTo>
                  <a:pt x="140" y="145"/>
                  <a:pt x="140" y="144"/>
                  <a:pt x="140" y="145"/>
                </a:cubicBezTo>
                <a:close/>
                <a:moveTo>
                  <a:pt x="130" y="145"/>
                </a:moveTo>
                <a:cubicBezTo>
                  <a:pt x="130" y="145"/>
                  <a:pt x="130" y="145"/>
                  <a:pt x="130" y="145"/>
                </a:cubicBezTo>
                <a:close/>
                <a:moveTo>
                  <a:pt x="144" y="146"/>
                </a:moveTo>
                <a:cubicBezTo>
                  <a:pt x="144" y="146"/>
                  <a:pt x="144" y="145"/>
                  <a:pt x="144" y="145"/>
                </a:cubicBezTo>
                <a:cubicBezTo>
                  <a:pt x="144" y="145"/>
                  <a:pt x="143" y="146"/>
                  <a:pt x="144" y="146"/>
                </a:cubicBezTo>
                <a:close/>
                <a:moveTo>
                  <a:pt x="139" y="148"/>
                </a:moveTo>
                <a:cubicBezTo>
                  <a:pt x="140" y="148"/>
                  <a:pt x="140" y="146"/>
                  <a:pt x="140" y="145"/>
                </a:cubicBezTo>
                <a:cubicBezTo>
                  <a:pt x="140" y="145"/>
                  <a:pt x="140" y="145"/>
                  <a:pt x="140" y="145"/>
                </a:cubicBezTo>
                <a:cubicBezTo>
                  <a:pt x="140" y="146"/>
                  <a:pt x="138" y="147"/>
                  <a:pt x="139" y="148"/>
                </a:cubicBezTo>
                <a:close/>
                <a:moveTo>
                  <a:pt x="162" y="146"/>
                </a:moveTo>
                <a:cubicBezTo>
                  <a:pt x="162" y="145"/>
                  <a:pt x="162" y="145"/>
                  <a:pt x="162" y="145"/>
                </a:cubicBezTo>
                <a:cubicBezTo>
                  <a:pt x="162" y="145"/>
                  <a:pt x="162" y="146"/>
                  <a:pt x="162" y="146"/>
                </a:cubicBezTo>
                <a:close/>
                <a:moveTo>
                  <a:pt x="131" y="145"/>
                </a:moveTo>
                <a:cubicBezTo>
                  <a:pt x="131" y="145"/>
                  <a:pt x="131" y="145"/>
                  <a:pt x="131" y="145"/>
                </a:cubicBezTo>
                <a:close/>
                <a:moveTo>
                  <a:pt x="139" y="145"/>
                </a:moveTo>
                <a:cubicBezTo>
                  <a:pt x="140" y="146"/>
                  <a:pt x="139" y="145"/>
                  <a:pt x="139" y="145"/>
                </a:cubicBezTo>
                <a:close/>
                <a:moveTo>
                  <a:pt x="145" y="146"/>
                </a:moveTo>
                <a:cubicBezTo>
                  <a:pt x="145" y="146"/>
                  <a:pt x="145" y="146"/>
                  <a:pt x="145" y="146"/>
                </a:cubicBezTo>
                <a:cubicBezTo>
                  <a:pt x="145" y="145"/>
                  <a:pt x="145" y="146"/>
                  <a:pt x="145" y="145"/>
                </a:cubicBezTo>
                <a:cubicBezTo>
                  <a:pt x="145" y="145"/>
                  <a:pt x="145" y="145"/>
                  <a:pt x="145" y="145"/>
                </a:cubicBezTo>
                <a:cubicBezTo>
                  <a:pt x="145" y="146"/>
                  <a:pt x="145" y="145"/>
                  <a:pt x="145" y="146"/>
                </a:cubicBezTo>
                <a:close/>
                <a:moveTo>
                  <a:pt x="122" y="145"/>
                </a:moveTo>
                <a:cubicBezTo>
                  <a:pt x="122" y="146"/>
                  <a:pt x="122" y="146"/>
                  <a:pt x="122" y="145"/>
                </a:cubicBezTo>
                <a:close/>
                <a:moveTo>
                  <a:pt x="131" y="146"/>
                </a:moveTo>
                <a:cubicBezTo>
                  <a:pt x="131" y="146"/>
                  <a:pt x="131" y="145"/>
                  <a:pt x="131" y="146"/>
                </a:cubicBezTo>
                <a:close/>
                <a:moveTo>
                  <a:pt x="137" y="146"/>
                </a:moveTo>
                <a:cubicBezTo>
                  <a:pt x="137" y="146"/>
                  <a:pt x="137" y="146"/>
                  <a:pt x="137" y="146"/>
                </a:cubicBezTo>
                <a:cubicBezTo>
                  <a:pt x="137" y="145"/>
                  <a:pt x="137" y="145"/>
                  <a:pt x="137" y="146"/>
                </a:cubicBezTo>
                <a:close/>
                <a:moveTo>
                  <a:pt x="138" y="147"/>
                </a:moveTo>
                <a:cubicBezTo>
                  <a:pt x="138" y="147"/>
                  <a:pt x="138" y="146"/>
                  <a:pt x="139" y="146"/>
                </a:cubicBezTo>
                <a:cubicBezTo>
                  <a:pt x="139" y="146"/>
                  <a:pt x="139" y="146"/>
                  <a:pt x="139" y="146"/>
                </a:cubicBezTo>
                <a:cubicBezTo>
                  <a:pt x="138" y="146"/>
                  <a:pt x="138" y="146"/>
                  <a:pt x="138" y="146"/>
                </a:cubicBezTo>
                <a:cubicBezTo>
                  <a:pt x="138" y="146"/>
                  <a:pt x="138" y="146"/>
                  <a:pt x="138" y="147"/>
                </a:cubicBezTo>
                <a:close/>
                <a:moveTo>
                  <a:pt x="151" y="146"/>
                </a:moveTo>
                <a:cubicBezTo>
                  <a:pt x="151" y="146"/>
                  <a:pt x="151" y="146"/>
                  <a:pt x="151" y="146"/>
                </a:cubicBezTo>
                <a:cubicBezTo>
                  <a:pt x="151" y="146"/>
                  <a:pt x="151" y="146"/>
                  <a:pt x="151" y="146"/>
                </a:cubicBezTo>
                <a:cubicBezTo>
                  <a:pt x="151" y="146"/>
                  <a:pt x="151" y="146"/>
                  <a:pt x="151" y="146"/>
                </a:cubicBezTo>
                <a:cubicBezTo>
                  <a:pt x="151" y="146"/>
                  <a:pt x="151" y="146"/>
                  <a:pt x="151" y="146"/>
                </a:cubicBezTo>
                <a:close/>
                <a:moveTo>
                  <a:pt x="158" y="146"/>
                </a:moveTo>
                <a:cubicBezTo>
                  <a:pt x="158" y="146"/>
                  <a:pt x="158" y="146"/>
                  <a:pt x="158" y="146"/>
                </a:cubicBezTo>
                <a:cubicBezTo>
                  <a:pt x="158" y="145"/>
                  <a:pt x="158" y="146"/>
                  <a:pt x="158" y="146"/>
                </a:cubicBezTo>
                <a:cubicBezTo>
                  <a:pt x="158" y="146"/>
                  <a:pt x="158" y="146"/>
                  <a:pt x="158" y="146"/>
                </a:cubicBezTo>
                <a:close/>
                <a:moveTo>
                  <a:pt x="163" y="146"/>
                </a:moveTo>
                <a:cubicBezTo>
                  <a:pt x="163" y="146"/>
                  <a:pt x="163" y="145"/>
                  <a:pt x="163" y="146"/>
                </a:cubicBezTo>
                <a:close/>
                <a:moveTo>
                  <a:pt x="142" y="146"/>
                </a:moveTo>
                <a:cubicBezTo>
                  <a:pt x="142" y="146"/>
                  <a:pt x="142" y="146"/>
                  <a:pt x="142" y="146"/>
                </a:cubicBezTo>
                <a:cubicBezTo>
                  <a:pt x="142" y="146"/>
                  <a:pt x="142" y="146"/>
                  <a:pt x="142" y="146"/>
                </a:cubicBezTo>
                <a:close/>
                <a:moveTo>
                  <a:pt x="160" y="146"/>
                </a:moveTo>
                <a:cubicBezTo>
                  <a:pt x="160" y="146"/>
                  <a:pt x="160" y="146"/>
                  <a:pt x="160" y="146"/>
                </a:cubicBezTo>
                <a:cubicBezTo>
                  <a:pt x="160" y="146"/>
                  <a:pt x="160" y="146"/>
                  <a:pt x="160" y="146"/>
                </a:cubicBezTo>
                <a:cubicBezTo>
                  <a:pt x="160" y="146"/>
                  <a:pt x="160" y="146"/>
                  <a:pt x="160" y="146"/>
                </a:cubicBezTo>
                <a:close/>
                <a:moveTo>
                  <a:pt x="143" y="147"/>
                </a:moveTo>
                <a:cubicBezTo>
                  <a:pt x="143" y="147"/>
                  <a:pt x="142" y="148"/>
                  <a:pt x="143" y="148"/>
                </a:cubicBezTo>
                <a:cubicBezTo>
                  <a:pt x="143" y="147"/>
                  <a:pt x="144" y="146"/>
                  <a:pt x="143" y="146"/>
                </a:cubicBezTo>
                <a:cubicBezTo>
                  <a:pt x="143" y="146"/>
                  <a:pt x="143" y="146"/>
                  <a:pt x="143" y="147"/>
                </a:cubicBezTo>
                <a:close/>
                <a:moveTo>
                  <a:pt x="158" y="146"/>
                </a:moveTo>
                <a:cubicBezTo>
                  <a:pt x="158" y="146"/>
                  <a:pt x="158" y="146"/>
                  <a:pt x="158" y="146"/>
                </a:cubicBezTo>
                <a:close/>
                <a:moveTo>
                  <a:pt x="136" y="147"/>
                </a:moveTo>
                <a:cubicBezTo>
                  <a:pt x="136" y="147"/>
                  <a:pt x="137" y="147"/>
                  <a:pt x="137" y="147"/>
                </a:cubicBezTo>
                <a:cubicBezTo>
                  <a:pt x="137" y="146"/>
                  <a:pt x="137" y="146"/>
                  <a:pt x="137" y="146"/>
                </a:cubicBezTo>
                <a:cubicBezTo>
                  <a:pt x="137" y="146"/>
                  <a:pt x="136" y="146"/>
                  <a:pt x="136" y="146"/>
                </a:cubicBezTo>
                <a:cubicBezTo>
                  <a:pt x="136" y="146"/>
                  <a:pt x="136" y="146"/>
                  <a:pt x="136" y="147"/>
                </a:cubicBezTo>
                <a:close/>
                <a:moveTo>
                  <a:pt x="140" y="148"/>
                </a:moveTo>
                <a:cubicBezTo>
                  <a:pt x="141" y="148"/>
                  <a:pt x="140" y="147"/>
                  <a:pt x="141" y="146"/>
                </a:cubicBezTo>
                <a:cubicBezTo>
                  <a:pt x="140" y="146"/>
                  <a:pt x="140" y="147"/>
                  <a:pt x="140" y="148"/>
                </a:cubicBezTo>
                <a:close/>
                <a:moveTo>
                  <a:pt x="159" y="147"/>
                </a:moveTo>
                <a:cubicBezTo>
                  <a:pt x="160" y="147"/>
                  <a:pt x="160" y="147"/>
                  <a:pt x="160" y="147"/>
                </a:cubicBezTo>
                <a:cubicBezTo>
                  <a:pt x="160" y="147"/>
                  <a:pt x="160" y="147"/>
                  <a:pt x="160" y="147"/>
                </a:cubicBezTo>
                <a:cubicBezTo>
                  <a:pt x="160" y="147"/>
                  <a:pt x="160" y="147"/>
                  <a:pt x="159" y="147"/>
                </a:cubicBezTo>
                <a:cubicBezTo>
                  <a:pt x="159" y="147"/>
                  <a:pt x="159" y="147"/>
                  <a:pt x="159" y="147"/>
                </a:cubicBezTo>
                <a:close/>
                <a:moveTo>
                  <a:pt x="141" y="148"/>
                </a:moveTo>
                <a:cubicBezTo>
                  <a:pt x="142" y="148"/>
                  <a:pt x="141" y="147"/>
                  <a:pt x="142" y="147"/>
                </a:cubicBezTo>
                <a:cubicBezTo>
                  <a:pt x="142" y="147"/>
                  <a:pt x="142" y="147"/>
                  <a:pt x="142" y="147"/>
                </a:cubicBezTo>
                <a:cubicBezTo>
                  <a:pt x="142" y="147"/>
                  <a:pt x="141" y="147"/>
                  <a:pt x="141" y="148"/>
                </a:cubicBezTo>
                <a:close/>
                <a:moveTo>
                  <a:pt x="149" y="147"/>
                </a:moveTo>
                <a:cubicBezTo>
                  <a:pt x="149" y="147"/>
                  <a:pt x="149" y="147"/>
                  <a:pt x="149" y="147"/>
                </a:cubicBezTo>
                <a:cubicBezTo>
                  <a:pt x="149" y="147"/>
                  <a:pt x="149" y="147"/>
                  <a:pt x="149" y="147"/>
                </a:cubicBezTo>
                <a:cubicBezTo>
                  <a:pt x="149" y="147"/>
                  <a:pt x="149" y="147"/>
                  <a:pt x="149" y="147"/>
                </a:cubicBezTo>
                <a:close/>
                <a:moveTo>
                  <a:pt x="143" y="148"/>
                </a:moveTo>
                <a:cubicBezTo>
                  <a:pt x="144" y="148"/>
                  <a:pt x="144" y="149"/>
                  <a:pt x="144" y="148"/>
                </a:cubicBezTo>
                <a:cubicBezTo>
                  <a:pt x="144" y="148"/>
                  <a:pt x="145" y="147"/>
                  <a:pt x="144" y="147"/>
                </a:cubicBezTo>
                <a:cubicBezTo>
                  <a:pt x="144" y="148"/>
                  <a:pt x="143" y="148"/>
                  <a:pt x="143" y="148"/>
                </a:cubicBezTo>
                <a:close/>
                <a:moveTo>
                  <a:pt x="138" y="148"/>
                </a:moveTo>
                <a:cubicBezTo>
                  <a:pt x="138" y="148"/>
                  <a:pt x="138" y="148"/>
                  <a:pt x="137" y="147"/>
                </a:cubicBezTo>
                <a:cubicBezTo>
                  <a:pt x="137" y="148"/>
                  <a:pt x="137" y="148"/>
                  <a:pt x="138" y="148"/>
                </a:cubicBezTo>
                <a:close/>
                <a:moveTo>
                  <a:pt x="130" y="148"/>
                </a:moveTo>
                <a:cubicBezTo>
                  <a:pt x="130" y="148"/>
                  <a:pt x="130" y="148"/>
                  <a:pt x="130" y="148"/>
                </a:cubicBezTo>
                <a:close/>
                <a:moveTo>
                  <a:pt x="140" y="148"/>
                </a:moveTo>
                <a:cubicBezTo>
                  <a:pt x="140" y="148"/>
                  <a:pt x="139" y="148"/>
                  <a:pt x="139" y="149"/>
                </a:cubicBezTo>
                <a:cubicBezTo>
                  <a:pt x="140" y="149"/>
                  <a:pt x="139" y="148"/>
                  <a:pt x="140" y="148"/>
                </a:cubicBezTo>
                <a:cubicBezTo>
                  <a:pt x="140" y="148"/>
                  <a:pt x="140" y="148"/>
                  <a:pt x="140" y="148"/>
                </a:cubicBezTo>
                <a:cubicBezTo>
                  <a:pt x="140" y="148"/>
                  <a:pt x="140" y="148"/>
                  <a:pt x="140" y="148"/>
                </a:cubicBezTo>
                <a:close/>
                <a:moveTo>
                  <a:pt x="142" y="148"/>
                </a:moveTo>
                <a:cubicBezTo>
                  <a:pt x="142" y="149"/>
                  <a:pt x="142" y="149"/>
                  <a:pt x="142" y="150"/>
                </a:cubicBezTo>
                <a:cubicBezTo>
                  <a:pt x="142" y="149"/>
                  <a:pt x="143" y="148"/>
                  <a:pt x="142" y="148"/>
                </a:cubicBezTo>
                <a:cubicBezTo>
                  <a:pt x="142" y="148"/>
                  <a:pt x="142" y="148"/>
                  <a:pt x="142" y="148"/>
                </a:cubicBezTo>
                <a:close/>
                <a:moveTo>
                  <a:pt x="147" y="148"/>
                </a:moveTo>
                <a:cubicBezTo>
                  <a:pt x="147" y="148"/>
                  <a:pt x="147" y="148"/>
                  <a:pt x="147" y="148"/>
                </a:cubicBezTo>
                <a:cubicBezTo>
                  <a:pt x="147" y="148"/>
                  <a:pt x="147" y="148"/>
                  <a:pt x="147" y="148"/>
                </a:cubicBezTo>
                <a:cubicBezTo>
                  <a:pt x="147" y="148"/>
                  <a:pt x="147" y="148"/>
                  <a:pt x="147" y="148"/>
                </a:cubicBezTo>
                <a:close/>
                <a:moveTo>
                  <a:pt x="120" y="148"/>
                </a:moveTo>
                <a:cubicBezTo>
                  <a:pt x="121" y="148"/>
                  <a:pt x="121" y="148"/>
                  <a:pt x="121" y="148"/>
                </a:cubicBezTo>
                <a:cubicBezTo>
                  <a:pt x="121" y="148"/>
                  <a:pt x="121" y="148"/>
                  <a:pt x="121" y="148"/>
                </a:cubicBezTo>
                <a:cubicBezTo>
                  <a:pt x="120" y="148"/>
                  <a:pt x="120" y="148"/>
                  <a:pt x="120" y="148"/>
                </a:cubicBezTo>
                <a:close/>
                <a:moveTo>
                  <a:pt x="135" y="149"/>
                </a:moveTo>
                <a:cubicBezTo>
                  <a:pt x="136" y="149"/>
                  <a:pt x="136" y="148"/>
                  <a:pt x="136" y="148"/>
                </a:cubicBezTo>
                <a:cubicBezTo>
                  <a:pt x="136" y="148"/>
                  <a:pt x="136" y="148"/>
                  <a:pt x="135" y="148"/>
                </a:cubicBezTo>
                <a:cubicBezTo>
                  <a:pt x="135" y="148"/>
                  <a:pt x="135" y="148"/>
                  <a:pt x="135" y="149"/>
                </a:cubicBezTo>
                <a:close/>
                <a:moveTo>
                  <a:pt x="136" y="148"/>
                </a:moveTo>
                <a:cubicBezTo>
                  <a:pt x="137" y="148"/>
                  <a:pt x="137" y="148"/>
                  <a:pt x="137" y="148"/>
                </a:cubicBezTo>
                <a:cubicBezTo>
                  <a:pt x="137" y="148"/>
                  <a:pt x="136" y="148"/>
                  <a:pt x="136" y="148"/>
                </a:cubicBezTo>
                <a:close/>
                <a:moveTo>
                  <a:pt x="138" y="148"/>
                </a:moveTo>
                <a:cubicBezTo>
                  <a:pt x="139" y="149"/>
                  <a:pt x="139" y="149"/>
                  <a:pt x="139" y="148"/>
                </a:cubicBezTo>
                <a:cubicBezTo>
                  <a:pt x="139" y="148"/>
                  <a:pt x="139" y="148"/>
                  <a:pt x="138" y="148"/>
                </a:cubicBezTo>
                <a:close/>
                <a:moveTo>
                  <a:pt x="123" y="149"/>
                </a:moveTo>
                <a:cubicBezTo>
                  <a:pt x="124" y="149"/>
                  <a:pt x="124" y="149"/>
                  <a:pt x="123" y="149"/>
                </a:cubicBezTo>
                <a:cubicBezTo>
                  <a:pt x="123" y="149"/>
                  <a:pt x="123" y="149"/>
                  <a:pt x="123" y="149"/>
                </a:cubicBezTo>
                <a:cubicBezTo>
                  <a:pt x="122" y="149"/>
                  <a:pt x="122" y="150"/>
                  <a:pt x="121" y="149"/>
                </a:cubicBezTo>
                <a:cubicBezTo>
                  <a:pt x="121" y="150"/>
                  <a:pt x="123" y="149"/>
                  <a:pt x="123" y="150"/>
                </a:cubicBezTo>
                <a:cubicBezTo>
                  <a:pt x="122" y="150"/>
                  <a:pt x="122" y="150"/>
                  <a:pt x="122" y="150"/>
                </a:cubicBezTo>
                <a:cubicBezTo>
                  <a:pt x="122" y="150"/>
                  <a:pt x="122" y="150"/>
                  <a:pt x="121" y="150"/>
                </a:cubicBezTo>
                <a:cubicBezTo>
                  <a:pt x="121" y="151"/>
                  <a:pt x="121" y="151"/>
                  <a:pt x="121" y="152"/>
                </a:cubicBezTo>
                <a:cubicBezTo>
                  <a:pt x="122" y="151"/>
                  <a:pt x="122" y="152"/>
                  <a:pt x="122" y="152"/>
                </a:cubicBezTo>
                <a:cubicBezTo>
                  <a:pt x="123" y="152"/>
                  <a:pt x="123" y="151"/>
                  <a:pt x="123" y="151"/>
                </a:cubicBezTo>
                <a:cubicBezTo>
                  <a:pt x="124" y="151"/>
                  <a:pt x="123" y="151"/>
                  <a:pt x="124" y="151"/>
                </a:cubicBezTo>
                <a:cubicBezTo>
                  <a:pt x="124" y="151"/>
                  <a:pt x="124" y="150"/>
                  <a:pt x="125" y="150"/>
                </a:cubicBezTo>
                <a:cubicBezTo>
                  <a:pt x="125" y="150"/>
                  <a:pt x="124" y="150"/>
                  <a:pt x="124" y="149"/>
                </a:cubicBezTo>
                <a:cubicBezTo>
                  <a:pt x="124" y="149"/>
                  <a:pt x="124" y="149"/>
                  <a:pt x="123" y="149"/>
                </a:cubicBezTo>
                <a:close/>
                <a:moveTo>
                  <a:pt x="123" y="150"/>
                </a:moveTo>
                <a:cubicBezTo>
                  <a:pt x="123" y="150"/>
                  <a:pt x="123" y="150"/>
                  <a:pt x="124" y="150"/>
                </a:cubicBezTo>
                <a:cubicBezTo>
                  <a:pt x="124" y="150"/>
                  <a:pt x="124" y="150"/>
                  <a:pt x="124" y="151"/>
                </a:cubicBezTo>
                <a:cubicBezTo>
                  <a:pt x="123" y="151"/>
                  <a:pt x="123" y="150"/>
                  <a:pt x="123" y="150"/>
                </a:cubicBezTo>
                <a:cubicBezTo>
                  <a:pt x="123" y="150"/>
                  <a:pt x="123" y="150"/>
                  <a:pt x="123" y="150"/>
                </a:cubicBezTo>
                <a:close/>
                <a:moveTo>
                  <a:pt x="157" y="149"/>
                </a:moveTo>
                <a:cubicBezTo>
                  <a:pt x="156" y="149"/>
                  <a:pt x="156" y="149"/>
                  <a:pt x="156" y="149"/>
                </a:cubicBezTo>
                <a:cubicBezTo>
                  <a:pt x="156" y="149"/>
                  <a:pt x="157" y="149"/>
                  <a:pt x="157" y="149"/>
                </a:cubicBezTo>
                <a:close/>
                <a:moveTo>
                  <a:pt x="138" y="150"/>
                </a:moveTo>
                <a:cubicBezTo>
                  <a:pt x="138" y="149"/>
                  <a:pt x="139" y="149"/>
                  <a:pt x="138" y="149"/>
                </a:cubicBezTo>
                <a:cubicBezTo>
                  <a:pt x="138" y="149"/>
                  <a:pt x="137" y="150"/>
                  <a:pt x="138" y="150"/>
                </a:cubicBezTo>
                <a:close/>
                <a:moveTo>
                  <a:pt x="137" y="149"/>
                </a:moveTo>
                <a:cubicBezTo>
                  <a:pt x="137" y="149"/>
                  <a:pt x="137" y="149"/>
                  <a:pt x="137" y="149"/>
                </a:cubicBezTo>
                <a:cubicBezTo>
                  <a:pt x="137" y="149"/>
                  <a:pt x="137" y="149"/>
                  <a:pt x="137" y="149"/>
                </a:cubicBezTo>
                <a:close/>
                <a:moveTo>
                  <a:pt x="147" y="149"/>
                </a:moveTo>
                <a:cubicBezTo>
                  <a:pt x="147" y="149"/>
                  <a:pt x="146" y="149"/>
                  <a:pt x="146" y="149"/>
                </a:cubicBezTo>
                <a:cubicBezTo>
                  <a:pt x="147" y="149"/>
                  <a:pt x="147" y="149"/>
                  <a:pt x="147" y="149"/>
                </a:cubicBezTo>
                <a:close/>
                <a:moveTo>
                  <a:pt x="139" y="149"/>
                </a:moveTo>
                <a:cubicBezTo>
                  <a:pt x="139" y="149"/>
                  <a:pt x="139" y="149"/>
                  <a:pt x="139" y="149"/>
                </a:cubicBezTo>
                <a:cubicBezTo>
                  <a:pt x="139" y="149"/>
                  <a:pt x="139" y="149"/>
                  <a:pt x="139" y="149"/>
                </a:cubicBezTo>
                <a:close/>
                <a:moveTo>
                  <a:pt x="146" y="150"/>
                </a:moveTo>
                <a:cubicBezTo>
                  <a:pt x="146" y="150"/>
                  <a:pt x="146" y="150"/>
                  <a:pt x="146" y="149"/>
                </a:cubicBezTo>
                <a:cubicBezTo>
                  <a:pt x="146" y="149"/>
                  <a:pt x="146" y="150"/>
                  <a:pt x="146" y="150"/>
                </a:cubicBezTo>
                <a:close/>
                <a:moveTo>
                  <a:pt x="156" y="149"/>
                </a:moveTo>
                <a:cubicBezTo>
                  <a:pt x="156" y="150"/>
                  <a:pt x="157" y="149"/>
                  <a:pt x="156" y="149"/>
                </a:cubicBezTo>
                <a:close/>
                <a:moveTo>
                  <a:pt x="142" y="151"/>
                </a:moveTo>
                <a:cubicBezTo>
                  <a:pt x="143" y="151"/>
                  <a:pt x="143" y="150"/>
                  <a:pt x="143" y="150"/>
                </a:cubicBezTo>
                <a:cubicBezTo>
                  <a:pt x="143" y="150"/>
                  <a:pt x="142" y="150"/>
                  <a:pt x="142" y="151"/>
                </a:cubicBezTo>
                <a:close/>
                <a:moveTo>
                  <a:pt x="119" y="150"/>
                </a:moveTo>
                <a:cubicBezTo>
                  <a:pt x="120" y="150"/>
                  <a:pt x="119" y="150"/>
                  <a:pt x="120" y="150"/>
                </a:cubicBezTo>
                <a:cubicBezTo>
                  <a:pt x="120" y="150"/>
                  <a:pt x="120" y="150"/>
                  <a:pt x="120" y="150"/>
                </a:cubicBezTo>
                <a:cubicBezTo>
                  <a:pt x="120" y="150"/>
                  <a:pt x="120" y="150"/>
                  <a:pt x="120" y="150"/>
                </a:cubicBezTo>
                <a:cubicBezTo>
                  <a:pt x="120" y="150"/>
                  <a:pt x="119" y="150"/>
                  <a:pt x="119" y="150"/>
                </a:cubicBezTo>
                <a:close/>
                <a:moveTo>
                  <a:pt x="142" y="150"/>
                </a:moveTo>
                <a:cubicBezTo>
                  <a:pt x="142" y="150"/>
                  <a:pt x="142" y="150"/>
                  <a:pt x="142" y="150"/>
                </a:cubicBezTo>
                <a:cubicBezTo>
                  <a:pt x="141" y="150"/>
                  <a:pt x="141" y="150"/>
                  <a:pt x="142" y="150"/>
                </a:cubicBezTo>
                <a:close/>
                <a:moveTo>
                  <a:pt x="128" y="150"/>
                </a:moveTo>
                <a:cubicBezTo>
                  <a:pt x="129" y="150"/>
                  <a:pt x="129" y="150"/>
                  <a:pt x="128" y="150"/>
                </a:cubicBezTo>
                <a:cubicBezTo>
                  <a:pt x="128" y="150"/>
                  <a:pt x="128" y="150"/>
                  <a:pt x="128" y="150"/>
                </a:cubicBezTo>
                <a:close/>
                <a:moveTo>
                  <a:pt x="136" y="150"/>
                </a:moveTo>
                <a:cubicBezTo>
                  <a:pt x="136" y="150"/>
                  <a:pt x="136" y="150"/>
                  <a:pt x="136" y="150"/>
                </a:cubicBezTo>
                <a:cubicBezTo>
                  <a:pt x="136" y="150"/>
                  <a:pt x="136" y="150"/>
                  <a:pt x="136" y="150"/>
                </a:cubicBezTo>
                <a:cubicBezTo>
                  <a:pt x="136" y="150"/>
                  <a:pt x="136" y="150"/>
                  <a:pt x="136" y="150"/>
                </a:cubicBezTo>
                <a:close/>
                <a:moveTo>
                  <a:pt x="138" y="151"/>
                </a:moveTo>
                <a:cubicBezTo>
                  <a:pt x="138" y="151"/>
                  <a:pt x="138" y="150"/>
                  <a:pt x="138" y="150"/>
                </a:cubicBezTo>
                <a:cubicBezTo>
                  <a:pt x="138" y="150"/>
                  <a:pt x="138" y="150"/>
                  <a:pt x="138" y="150"/>
                </a:cubicBezTo>
                <a:cubicBezTo>
                  <a:pt x="138" y="150"/>
                  <a:pt x="138" y="150"/>
                  <a:pt x="138" y="151"/>
                </a:cubicBezTo>
                <a:close/>
                <a:moveTo>
                  <a:pt x="141" y="150"/>
                </a:moveTo>
                <a:cubicBezTo>
                  <a:pt x="141" y="150"/>
                  <a:pt x="141" y="150"/>
                  <a:pt x="141" y="150"/>
                </a:cubicBezTo>
                <a:close/>
                <a:moveTo>
                  <a:pt x="135" y="150"/>
                </a:moveTo>
                <a:cubicBezTo>
                  <a:pt x="135" y="151"/>
                  <a:pt x="136" y="151"/>
                  <a:pt x="136" y="151"/>
                </a:cubicBezTo>
                <a:cubicBezTo>
                  <a:pt x="135" y="151"/>
                  <a:pt x="135" y="152"/>
                  <a:pt x="135" y="153"/>
                </a:cubicBezTo>
                <a:cubicBezTo>
                  <a:pt x="136" y="152"/>
                  <a:pt x="136" y="151"/>
                  <a:pt x="136" y="150"/>
                </a:cubicBezTo>
                <a:cubicBezTo>
                  <a:pt x="136" y="150"/>
                  <a:pt x="136" y="151"/>
                  <a:pt x="135" y="150"/>
                </a:cubicBezTo>
                <a:close/>
                <a:moveTo>
                  <a:pt x="138" y="150"/>
                </a:moveTo>
                <a:cubicBezTo>
                  <a:pt x="138" y="150"/>
                  <a:pt x="138" y="150"/>
                  <a:pt x="139" y="150"/>
                </a:cubicBezTo>
                <a:cubicBezTo>
                  <a:pt x="139" y="150"/>
                  <a:pt x="139" y="150"/>
                  <a:pt x="139" y="150"/>
                </a:cubicBezTo>
                <a:cubicBezTo>
                  <a:pt x="138" y="150"/>
                  <a:pt x="138" y="150"/>
                  <a:pt x="138" y="150"/>
                </a:cubicBezTo>
                <a:cubicBezTo>
                  <a:pt x="138" y="150"/>
                  <a:pt x="138" y="150"/>
                  <a:pt x="138" y="150"/>
                </a:cubicBezTo>
                <a:close/>
                <a:moveTo>
                  <a:pt x="137" y="151"/>
                </a:moveTo>
                <a:cubicBezTo>
                  <a:pt x="137" y="151"/>
                  <a:pt x="137" y="151"/>
                  <a:pt x="137" y="151"/>
                </a:cubicBezTo>
                <a:close/>
                <a:moveTo>
                  <a:pt x="141" y="151"/>
                </a:moveTo>
                <a:cubicBezTo>
                  <a:pt x="141" y="151"/>
                  <a:pt x="141" y="151"/>
                  <a:pt x="141" y="151"/>
                </a:cubicBezTo>
                <a:cubicBezTo>
                  <a:pt x="141" y="151"/>
                  <a:pt x="142" y="151"/>
                  <a:pt x="141" y="151"/>
                </a:cubicBezTo>
                <a:close/>
                <a:moveTo>
                  <a:pt x="142" y="151"/>
                </a:moveTo>
                <a:cubicBezTo>
                  <a:pt x="142" y="151"/>
                  <a:pt x="143" y="151"/>
                  <a:pt x="142" y="151"/>
                </a:cubicBezTo>
                <a:close/>
                <a:moveTo>
                  <a:pt x="119" y="151"/>
                </a:moveTo>
                <a:cubicBezTo>
                  <a:pt x="119" y="152"/>
                  <a:pt x="119" y="151"/>
                  <a:pt x="119" y="151"/>
                </a:cubicBezTo>
                <a:close/>
                <a:moveTo>
                  <a:pt x="134" y="152"/>
                </a:moveTo>
                <a:cubicBezTo>
                  <a:pt x="134" y="152"/>
                  <a:pt x="134" y="151"/>
                  <a:pt x="134" y="151"/>
                </a:cubicBezTo>
                <a:cubicBezTo>
                  <a:pt x="134" y="151"/>
                  <a:pt x="134" y="152"/>
                  <a:pt x="134" y="152"/>
                </a:cubicBezTo>
                <a:close/>
                <a:moveTo>
                  <a:pt x="135" y="157"/>
                </a:moveTo>
                <a:cubicBezTo>
                  <a:pt x="135" y="157"/>
                  <a:pt x="135" y="157"/>
                  <a:pt x="135" y="157"/>
                </a:cubicBezTo>
                <a:cubicBezTo>
                  <a:pt x="135" y="156"/>
                  <a:pt x="136" y="156"/>
                  <a:pt x="136" y="155"/>
                </a:cubicBezTo>
                <a:cubicBezTo>
                  <a:pt x="136" y="155"/>
                  <a:pt x="136" y="156"/>
                  <a:pt x="135" y="155"/>
                </a:cubicBezTo>
                <a:cubicBezTo>
                  <a:pt x="135" y="155"/>
                  <a:pt x="136" y="154"/>
                  <a:pt x="136" y="154"/>
                </a:cubicBezTo>
                <a:cubicBezTo>
                  <a:pt x="136" y="153"/>
                  <a:pt x="137" y="152"/>
                  <a:pt x="137" y="151"/>
                </a:cubicBezTo>
                <a:cubicBezTo>
                  <a:pt x="136" y="151"/>
                  <a:pt x="136" y="151"/>
                  <a:pt x="136" y="152"/>
                </a:cubicBezTo>
                <a:cubicBezTo>
                  <a:pt x="136" y="152"/>
                  <a:pt x="136" y="153"/>
                  <a:pt x="136" y="154"/>
                </a:cubicBezTo>
                <a:cubicBezTo>
                  <a:pt x="135" y="154"/>
                  <a:pt x="135" y="154"/>
                  <a:pt x="135" y="154"/>
                </a:cubicBezTo>
                <a:cubicBezTo>
                  <a:pt x="135" y="156"/>
                  <a:pt x="134" y="156"/>
                  <a:pt x="134" y="157"/>
                </a:cubicBezTo>
                <a:cubicBezTo>
                  <a:pt x="134" y="157"/>
                  <a:pt x="135" y="157"/>
                  <a:pt x="135" y="157"/>
                </a:cubicBezTo>
                <a:close/>
                <a:moveTo>
                  <a:pt x="120" y="152"/>
                </a:moveTo>
                <a:cubicBezTo>
                  <a:pt x="120" y="152"/>
                  <a:pt x="121" y="151"/>
                  <a:pt x="120" y="151"/>
                </a:cubicBezTo>
                <a:cubicBezTo>
                  <a:pt x="120" y="151"/>
                  <a:pt x="120" y="152"/>
                  <a:pt x="120" y="152"/>
                </a:cubicBezTo>
                <a:close/>
                <a:moveTo>
                  <a:pt x="145" y="152"/>
                </a:moveTo>
                <a:cubicBezTo>
                  <a:pt x="145" y="152"/>
                  <a:pt x="145" y="152"/>
                  <a:pt x="145" y="152"/>
                </a:cubicBezTo>
                <a:cubicBezTo>
                  <a:pt x="145" y="152"/>
                  <a:pt x="145" y="152"/>
                  <a:pt x="145" y="152"/>
                </a:cubicBezTo>
                <a:cubicBezTo>
                  <a:pt x="145" y="152"/>
                  <a:pt x="145" y="152"/>
                  <a:pt x="145" y="152"/>
                </a:cubicBezTo>
                <a:cubicBezTo>
                  <a:pt x="145" y="152"/>
                  <a:pt x="145" y="152"/>
                  <a:pt x="145" y="152"/>
                </a:cubicBezTo>
                <a:close/>
                <a:moveTo>
                  <a:pt x="117" y="153"/>
                </a:moveTo>
                <a:cubicBezTo>
                  <a:pt x="117" y="154"/>
                  <a:pt x="117" y="154"/>
                  <a:pt x="117" y="154"/>
                </a:cubicBezTo>
                <a:cubicBezTo>
                  <a:pt x="117" y="155"/>
                  <a:pt x="116" y="155"/>
                  <a:pt x="116" y="156"/>
                </a:cubicBezTo>
                <a:cubicBezTo>
                  <a:pt x="117" y="156"/>
                  <a:pt x="119" y="154"/>
                  <a:pt x="118" y="153"/>
                </a:cubicBezTo>
                <a:cubicBezTo>
                  <a:pt x="118" y="153"/>
                  <a:pt x="119" y="152"/>
                  <a:pt x="119" y="152"/>
                </a:cubicBezTo>
                <a:cubicBezTo>
                  <a:pt x="119" y="152"/>
                  <a:pt x="119" y="152"/>
                  <a:pt x="119" y="152"/>
                </a:cubicBezTo>
                <a:cubicBezTo>
                  <a:pt x="118" y="152"/>
                  <a:pt x="118" y="153"/>
                  <a:pt x="117" y="153"/>
                </a:cubicBezTo>
                <a:close/>
                <a:moveTo>
                  <a:pt x="123" y="152"/>
                </a:moveTo>
                <a:cubicBezTo>
                  <a:pt x="123" y="152"/>
                  <a:pt x="124" y="152"/>
                  <a:pt x="124" y="152"/>
                </a:cubicBezTo>
                <a:cubicBezTo>
                  <a:pt x="124" y="152"/>
                  <a:pt x="124" y="152"/>
                  <a:pt x="124" y="152"/>
                </a:cubicBezTo>
                <a:cubicBezTo>
                  <a:pt x="124" y="152"/>
                  <a:pt x="124" y="152"/>
                  <a:pt x="123" y="152"/>
                </a:cubicBezTo>
                <a:close/>
                <a:moveTo>
                  <a:pt x="128" y="152"/>
                </a:moveTo>
                <a:cubicBezTo>
                  <a:pt x="128" y="152"/>
                  <a:pt x="128" y="152"/>
                  <a:pt x="128" y="152"/>
                </a:cubicBezTo>
                <a:close/>
                <a:moveTo>
                  <a:pt x="139" y="152"/>
                </a:moveTo>
                <a:cubicBezTo>
                  <a:pt x="139" y="152"/>
                  <a:pt x="139" y="152"/>
                  <a:pt x="139" y="152"/>
                </a:cubicBezTo>
                <a:cubicBezTo>
                  <a:pt x="139" y="152"/>
                  <a:pt x="139" y="152"/>
                  <a:pt x="139" y="152"/>
                </a:cubicBezTo>
                <a:close/>
                <a:moveTo>
                  <a:pt x="134" y="152"/>
                </a:moveTo>
                <a:cubicBezTo>
                  <a:pt x="134" y="152"/>
                  <a:pt x="134" y="152"/>
                  <a:pt x="134" y="152"/>
                </a:cubicBezTo>
                <a:cubicBezTo>
                  <a:pt x="134" y="152"/>
                  <a:pt x="134" y="152"/>
                  <a:pt x="134" y="152"/>
                </a:cubicBezTo>
                <a:close/>
                <a:moveTo>
                  <a:pt x="137" y="153"/>
                </a:moveTo>
                <a:cubicBezTo>
                  <a:pt x="137" y="153"/>
                  <a:pt x="138" y="152"/>
                  <a:pt x="138" y="152"/>
                </a:cubicBezTo>
                <a:cubicBezTo>
                  <a:pt x="137" y="152"/>
                  <a:pt x="137" y="152"/>
                  <a:pt x="137" y="153"/>
                </a:cubicBezTo>
                <a:close/>
                <a:moveTo>
                  <a:pt x="141" y="152"/>
                </a:moveTo>
                <a:cubicBezTo>
                  <a:pt x="142" y="153"/>
                  <a:pt x="142" y="152"/>
                  <a:pt x="142" y="152"/>
                </a:cubicBezTo>
                <a:cubicBezTo>
                  <a:pt x="142" y="152"/>
                  <a:pt x="141" y="152"/>
                  <a:pt x="141" y="152"/>
                </a:cubicBezTo>
                <a:close/>
                <a:moveTo>
                  <a:pt x="128" y="152"/>
                </a:moveTo>
                <a:cubicBezTo>
                  <a:pt x="128" y="152"/>
                  <a:pt x="128" y="152"/>
                  <a:pt x="128" y="152"/>
                </a:cubicBezTo>
                <a:cubicBezTo>
                  <a:pt x="128" y="152"/>
                  <a:pt x="127" y="152"/>
                  <a:pt x="128" y="152"/>
                </a:cubicBezTo>
                <a:close/>
                <a:moveTo>
                  <a:pt x="127" y="153"/>
                </a:moveTo>
                <a:cubicBezTo>
                  <a:pt x="127" y="153"/>
                  <a:pt x="127" y="153"/>
                  <a:pt x="127" y="153"/>
                </a:cubicBezTo>
                <a:cubicBezTo>
                  <a:pt x="127" y="152"/>
                  <a:pt x="127" y="152"/>
                  <a:pt x="127" y="152"/>
                </a:cubicBezTo>
                <a:cubicBezTo>
                  <a:pt x="127" y="152"/>
                  <a:pt x="127" y="153"/>
                  <a:pt x="127" y="153"/>
                </a:cubicBezTo>
                <a:close/>
                <a:moveTo>
                  <a:pt x="145" y="153"/>
                </a:moveTo>
                <a:cubicBezTo>
                  <a:pt x="145" y="153"/>
                  <a:pt x="145" y="153"/>
                  <a:pt x="145" y="152"/>
                </a:cubicBezTo>
                <a:cubicBezTo>
                  <a:pt x="145" y="152"/>
                  <a:pt x="144" y="153"/>
                  <a:pt x="145" y="153"/>
                </a:cubicBezTo>
                <a:close/>
                <a:moveTo>
                  <a:pt x="123" y="153"/>
                </a:moveTo>
                <a:cubicBezTo>
                  <a:pt x="123" y="153"/>
                  <a:pt x="124" y="153"/>
                  <a:pt x="123" y="152"/>
                </a:cubicBezTo>
                <a:cubicBezTo>
                  <a:pt x="123" y="153"/>
                  <a:pt x="123" y="153"/>
                  <a:pt x="123" y="153"/>
                </a:cubicBezTo>
                <a:close/>
                <a:moveTo>
                  <a:pt x="140" y="154"/>
                </a:moveTo>
                <a:cubicBezTo>
                  <a:pt x="140" y="153"/>
                  <a:pt x="140" y="153"/>
                  <a:pt x="140" y="153"/>
                </a:cubicBezTo>
                <a:cubicBezTo>
                  <a:pt x="140" y="153"/>
                  <a:pt x="139" y="153"/>
                  <a:pt x="140" y="154"/>
                </a:cubicBezTo>
                <a:close/>
                <a:moveTo>
                  <a:pt x="126" y="154"/>
                </a:moveTo>
                <a:cubicBezTo>
                  <a:pt x="126" y="154"/>
                  <a:pt x="126" y="154"/>
                  <a:pt x="126" y="154"/>
                </a:cubicBezTo>
                <a:close/>
                <a:moveTo>
                  <a:pt x="134" y="154"/>
                </a:moveTo>
                <a:cubicBezTo>
                  <a:pt x="134" y="154"/>
                  <a:pt x="134" y="154"/>
                  <a:pt x="134" y="154"/>
                </a:cubicBezTo>
                <a:cubicBezTo>
                  <a:pt x="134" y="154"/>
                  <a:pt x="134" y="154"/>
                  <a:pt x="134" y="154"/>
                </a:cubicBezTo>
                <a:close/>
                <a:moveTo>
                  <a:pt x="139" y="154"/>
                </a:moveTo>
                <a:cubicBezTo>
                  <a:pt x="140" y="154"/>
                  <a:pt x="140" y="154"/>
                  <a:pt x="139" y="154"/>
                </a:cubicBezTo>
                <a:cubicBezTo>
                  <a:pt x="139" y="154"/>
                  <a:pt x="139" y="154"/>
                  <a:pt x="139" y="154"/>
                </a:cubicBezTo>
                <a:close/>
                <a:moveTo>
                  <a:pt x="140" y="154"/>
                </a:moveTo>
                <a:cubicBezTo>
                  <a:pt x="141" y="154"/>
                  <a:pt x="141" y="154"/>
                  <a:pt x="141" y="154"/>
                </a:cubicBezTo>
                <a:cubicBezTo>
                  <a:pt x="141" y="154"/>
                  <a:pt x="140" y="154"/>
                  <a:pt x="140" y="154"/>
                </a:cubicBezTo>
                <a:close/>
                <a:moveTo>
                  <a:pt x="121" y="154"/>
                </a:moveTo>
                <a:cubicBezTo>
                  <a:pt x="121" y="154"/>
                  <a:pt x="122" y="154"/>
                  <a:pt x="122" y="154"/>
                </a:cubicBezTo>
                <a:cubicBezTo>
                  <a:pt x="121" y="154"/>
                  <a:pt x="121" y="154"/>
                  <a:pt x="121" y="154"/>
                </a:cubicBezTo>
                <a:cubicBezTo>
                  <a:pt x="121" y="154"/>
                  <a:pt x="121" y="154"/>
                  <a:pt x="121" y="154"/>
                </a:cubicBezTo>
                <a:close/>
                <a:moveTo>
                  <a:pt x="143" y="155"/>
                </a:moveTo>
                <a:cubicBezTo>
                  <a:pt x="144" y="155"/>
                  <a:pt x="144" y="155"/>
                  <a:pt x="144" y="155"/>
                </a:cubicBezTo>
                <a:cubicBezTo>
                  <a:pt x="144" y="155"/>
                  <a:pt x="144" y="155"/>
                  <a:pt x="144" y="154"/>
                </a:cubicBezTo>
                <a:cubicBezTo>
                  <a:pt x="143" y="154"/>
                  <a:pt x="143" y="154"/>
                  <a:pt x="143" y="155"/>
                </a:cubicBezTo>
                <a:close/>
                <a:moveTo>
                  <a:pt x="116" y="154"/>
                </a:moveTo>
                <a:cubicBezTo>
                  <a:pt x="116" y="155"/>
                  <a:pt x="116" y="154"/>
                  <a:pt x="116" y="154"/>
                </a:cubicBezTo>
                <a:cubicBezTo>
                  <a:pt x="116" y="154"/>
                  <a:pt x="116" y="154"/>
                  <a:pt x="116" y="154"/>
                </a:cubicBezTo>
                <a:cubicBezTo>
                  <a:pt x="116" y="154"/>
                  <a:pt x="116" y="154"/>
                  <a:pt x="116" y="154"/>
                </a:cubicBezTo>
                <a:close/>
                <a:moveTo>
                  <a:pt x="137" y="154"/>
                </a:moveTo>
                <a:cubicBezTo>
                  <a:pt x="137" y="154"/>
                  <a:pt x="137" y="154"/>
                  <a:pt x="137" y="154"/>
                </a:cubicBezTo>
                <a:cubicBezTo>
                  <a:pt x="137" y="154"/>
                  <a:pt x="137" y="154"/>
                  <a:pt x="137" y="154"/>
                </a:cubicBezTo>
                <a:close/>
                <a:moveTo>
                  <a:pt x="134" y="155"/>
                </a:moveTo>
                <a:cubicBezTo>
                  <a:pt x="134" y="155"/>
                  <a:pt x="134" y="154"/>
                  <a:pt x="134" y="155"/>
                </a:cubicBezTo>
                <a:close/>
                <a:moveTo>
                  <a:pt x="116" y="155"/>
                </a:moveTo>
                <a:cubicBezTo>
                  <a:pt x="116" y="155"/>
                  <a:pt x="116" y="155"/>
                  <a:pt x="116" y="155"/>
                </a:cubicBezTo>
                <a:cubicBezTo>
                  <a:pt x="116" y="155"/>
                  <a:pt x="116" y="155"/>
                  <a:pt x="116" y="155"/>
                </a:cubicBezTo>
                <a:close/>
                <a:moveTo>
                  <a:pt x="134" y="155"/>
                </a:moveTo>
                <a:cubicBezTo>
                  <a:pt x="134" y="155"/>
                  <a:pt x="134" y="155"/>
                  <a:pt x="134" y="155"/>
                </a:cubicBezTo>
                <a:close/>
                <a:moveTo>
                  <a:pt x="126" y="155"/>
                </a:moveTo>
                <a:cubicBezTo>
                  <a:pt x="126" y="155"/>
                  <a:pt x="126" y="155"/>
                  <a:pt x="126" y="155"/>
                </a:cubicBezTo>
                <a:cubicBezTo>
                  <a:pt x="126" y="155"/>
                  <a:pt x="126" y="155"/>
                  <a:pt x="126" y="155"/>
                </a:cubicBezTo>
                <a:cubicBezTo>
                  <a:pt x="126" y="155"/>
                  <a:pt x="126" y="155"/>
                  <a:pt x="126" y="155"/>
                </a:cubicBezTo>
                <a:close/>
                <a:moveTo>
                  <a:pt x="137" y="156"/>
                </a:moveTo>
                <a:cubicBezTo>
                  <a:pt x="137" y="156"/>
                  <a:pt x="137" y="155"/>
                  <a:pt x="137" y="155"/>
                </a:cubicBezTo>
                <a:cubicBezTo>
                  <a:pt x="137" y="155"/>
                  <a:pt x="137" y="155"/>
                  <a:pt x="137" y="155"/>
                </a:cubicBezTo>
                <a:cubicBezTo>
                  <a:pt x="137" y="155"/>
                  <a:pt x="137" y="156"/>
                  <a:pt x="137" y="156"/>
                </a:cubicBezTo>
                <a:close/>
                <a:moveTo>
                  <a:pt x="139" y="156"/>
                </a:moveTo>
                <a:cubicBezTo>
                  <a:pt x="139" y="156"/>
                  <a:pt x="139" y="155"/>
                  <a:pt x="139" y="155"/>
                </a:cubicBezTo>
                <a:cubicBezTo>
                  <a:pt x="139" y="155"/>
                  <a:pt x="139" y="155"/>
                  <a:pt x="139" y="156"/>
                </a:cubicBezTo>
                <a:close/>
                <a:moveTo>
                  <a:pt x="140" y="156"/>
                </a:moveTo>
                <a:cubicBezTo>
                  <a:pt x="140" y="156"/>
                  <a:pt x="140" y="156"/>
                  <a:pt x="140" y="156"/>
                </a:cubicBezTo>
                <a:cubicBezTo>
                  <a:pt x="140" y="155"/>
                  <a:pt x="140" y="155"/>
                  <a:pt x="140" y="155"/>
                </a:cubicBezTo>
                <a:cubicBezTo>
                  <a:pt x="140" y="155"/>
                  <a:pt x="140" y="155"/>
                  <a:pt x="140" y="156"/>
                </a:cubicBezTo>
                <a:close/>
                <a:moveTo>
                  <a:pt x="143" y="156"/>
                </a:moveTo>
                <a:cubicBezTo>
                  <a:pt x="143" y="156"/>
                  <a:pt x="143" y="156"/>
                  <a:pt x="143" y="156"/>
                </a:cubicBezTo>
                <a:cubicBezTo>
                  <a:pt x="143" y="155"/>
                  <a:pt x="143" y="155"/>
                  <a:pt x="143" y="155"/>
                </a:cubicBezTo>
                <a:cubicBezTo>
                  <a:pt x="143" y="155"/>
                  <a:pt x="143" y="155"/>
                  <a:pt x="143" y="155"/>
                </a:cubicBezTo>
                <a:cubicBezTo>
                  <a:pt x="143" y="155"/>
                  <a:pt x="143" y="155"/>
                  <a:pt x="143" y="156"/>
                </a:cubicBezTo>
                <a:close/>
                <a:moveTo>
                  <a:pt x="125" y="156"/>
                </a:moveTo>
                <a:cubicBezTo>
                  <a:pt x="126" y="156"/>
                  <a:pt x="126" y="156"/>
                  <a:pt x="126" y="155"/>
                </a:cubicBezTo>
                <a:cubicBezTo>
                  <a:pt x="125" y="155"/>
                  <a:pt x="125" y="156"/>
                  <a:pt x="125" y="156"/>
                </a:cubicBezTo>
                <a:close/>
                <a:moveTo>
                  <a:pt x="138" y="156"/>
                </a:moveTo>
                <a:cubicBezTo>
                  <a:pt x="139" y="156"/>
                  <a:pt x="139" y="155"/>
                  <a:pt x="138" y="156"/>
                </a:cubicBezTo>
                <a:close/>
                <a:moveTo>
                  <a:pt x="136" y="156"/>
                </a:moveTo>
                <a:cubicBezTo>
                  <a:pt x="137" y="156"/>
                  <a:pt x="137" y="156"/>
                  <a:pt x="137" y="156"/>
                </a:cubicBezTo>
                <a:cubicBezTo>
                  <a:pt x="137" y="156"/>
                  <a:pt x="137" y="156"/>
                  <a:pt x="136" y="156"/>
                </a:cubicBezTo>
                <a:cubicBezTo>
                  <a:pt x="136" y="156"/>
                  <a:pt x="136" y="156"/>
                  <a:pt x="136" y="156"/>
                </a:cubicBezTo>
                <a:close/>
                <a:moveTo>
                  <a:pt x="137" y="156"/>
                </a:moveTo>
                <a:cubicBezTo>
                  <a:pt x="137" y="156"/>
                  <a:pt x="138" y="156"/>
                  <a:pt x="137" y="156"/>
                </a:cubicBezTo>
                <a:close/>
                <a:moveTo>
                  <a:pt x="138" y="158"/>
                </a:moveTo>
                <a:cubicBezTo>
                  <a:pt x="138" y="157"/>
                  <a:pt x="138" y="157"/>
                  <a:pt x="138" y="156"/>
                </a:cubicBezTo>
                <a:cubicBezTo>
                  <a:pt x="138" y="156"/>
                  <a:pt x="138" y="157"/>
                  <a:pt x="138" y="158"/>
                </a:cubicBezTo>
                <a:close/>
                <a:moveTo>
                  <a:pt x="117" y="156"/>
                </a:moveTo>
                <a:cubicBezTo>
                  <a:pt x="117" y="156"/>
                  <a:pt x="117" y="156"/>
                  <a:pt x="116" y="156"/>
                </a:cubicBezTo>
                <a:cubicBezTo>
                  <a:pt x="116" y="157"/>
                  <a:pt x="117" y="157"/>
                  <a:pt x="117" y="156"/>
                </a:cubicBezTo>
                <a:close/>
                <a:moveTo>
                  <a:pt x="132" y="156"/>
                </a:moveTo>
                <a:cubicBezTo>
                  <a:pt x="132" y="156"/>
                  <a:pt x="131" y="156"/>
                  <a:pt x="131" y="156"/>
                </a:cubicBezTo>
                <a:cubicBezTo>
                  <a:pt x="131" y="157"/>
                  <a:pt x="132" y="157"/>
                  <a:pt x="132" y="156"/>
                </a:cubicBezTo>
                <a:close/>
                <a:moveTo>
                  <a:pt x="115" y="157"/>
                </a:moveTo>
                <a:cubicBezTo>
                  <a:pt x="115" y="158"/>
                  <a:pt x="115" y="157"/>
                  <a:pt x="115" y="157"/>
                </a:cubicBezTo>
                <a:cubicBezTo>
                  <a:pt x="115" y="157"/>
                  <a:pt x="114" y="157"/>
                  <a:pt x="115" y="157"/>
                </a:cubicBezTo>
                <a:close/>
                <a:moveTo>
                  <a:pt x="136" y="158"/>
                </a:moveTo>
                <a:cubicBezTo>
                  <a:pt x="136" y="158"/>
                  <a:pt x="136" y="158"/>
                  <a:pt x="136" y="158"/>
                </a:cubicBezTo>
                <a:cubicBezTo>
                  <a:pt x="136" y="158"/>
                  <a:pt x="137" y="157"/>
                  <a:pt x="136" y="157"/>
                </a:cubicBezTo>
                <a:cubicBezTo>
                  <a:pt x="136" y="157"/>
                  <a:pt x="136" y="158"/>
                  <a:pt x="136" y="158"/>
                </a:cubicBezTo>
                <a:close/>
                <a:moveTo>
                  <a:pt x="125" y="157"/>
                </a:moveTo>
                <a:cubicBezTo>
                  <a:pt x="125" y="158"/>
                  <a:pt x="125" y="157"/>
                  <a:pt x="125" y="157"/>
                </a:cubicBezTo>
                <a:close/>
                <a:moveTo>
                  <a:pt x="131" y="157"/>
                </a:moveTo>
                <a:cubicBezTo>
                  <a:pt x="131" y="157"/>
                  <a:pt x="131" y="157"/>
                  <a:pt x="131" y="157"/>
                </a:cubicBezTo>
                <a:cubicBezTo>
                  <a:pt x="131" y="157"/>
                  <a:pt x="131" y="157"/>
                  <a:pt x="131" y="157"/>
                </a:cubicBezTo>
                <a:cubicBezTo>
                  <a:pt x="131" y="157"/>
                  <a:pt x="131" y="157"/>
                  <a:pt x="131" y="157"/>
                </a:cubicBezTo>
                <a:close/>
                <a:moveTo>
                  <a:pt x="119" y="158"/>
                </a:moveTo>
                <a:cubicBezTo>
                  <a:pt x="119" y="158"/>
                  <a:pt x="120" y="157"/>
                  <a:pt x="119" y="157"/>
                </a:cubicBezTo>
                <a:cubicBezTo>
                  <a:pt x="119" y="157"/>
                  <a:pt x="119" y="158"/>
                  <a:pt x="119" y="158"/>
                </a:cubicBezTo>
                <a:close/>
                <a:moveTo>
                  <a:pt x="134" y="157"/>
                </a:moveTo>
                <a:cubicBezTo>
                  <a:pt x="134" y="157"/>
                  <a:pt x="134" y="157"/>
                  <a:pt x="134" y="157"/>
                </a:cubicBezTo>
                <a:cubicBezTo>
                  <a:pt x="134" y="157"/>
                  <a:pt x="134" y="157"/>
                  <a:pt x="134" y="158"/>
                </a:cubicBezTo>
                <a:cubicBezTo>
                  <a:pt x="134" y="158"/>
                  <a:pt x="134" y="157"/>
                  <a:pt x="134" y="157"/>
                </a:cubicBezTo>
                <a:cubicBezTo>
                  <a:pt x="134" y="157"/>
                  <a:pt x="134" y="157"/>
                  <a:pt x="134" y="157"/>
                </a:cubicBezTo>
                <a:close/>
                <a:moveTo>
                  <a:pt x="144" y="157"/>
                </a:moveTo>
                <a:cubicBezTo>
                  <a:pt x="144" y="158"/>
                  <a:pt x="144" y="157"/>
                  <a:pt x="144" y="157"/>
                </a:cubicBezTo>
                <a:close/>
                <a:moveTo>
                  <a:pt x="139" y="158"/>
                </a:moveTo>
                <a:cubicBezTo>
                  <a:pt x="139" y="158"/>
                  <a:pt x="139" y="158"/>
                  <a:pt x="139" y="157"/>
                </a:cubicBezTo>
                <a:cubicBezTo>
                  <a:pt x="139" y="158"/>
                  <a:pt x="138" y="158"/>
                  <a:pt x="139" y="158"/>
                </a:cubicBezTo>
                <a:close/>
                <a:moveTo>
                  <a:pt x="115" y="159"/>
                </a:moveTo>
                <a:cubicBezTo>
                  <a:pt x="116" y="159"/>
                  <a:pt x="116" y="158"/>
                  <a:pt x="116" y="158"/>
                </a:cubicBezTo>
                <a:cubicBezTo>
                  <a:pt x="116" y="158"/>
                  <a:pt x="116" y="158"/>
                  <a:pt x="116" y="158"/>
                </a:cubicBezTo>
                <a:cubicBezTo>
                  <a:pt x="116" y="158"/>
                  <a:pt x="115" y="158"/>
                  <a:pt x="115" y="159"/>
                </a:cubicBezTo>
                <a:close/>
                <a:moveTo>
                  <a:pt x="125" y="158"/>
                </a:moveTo>
                <a:cubicBezTo>
                  <a:pt x="125" y="158"/>
                  <a:pt x="125" y="158"/>
                  <a:pt x="125" y="158"/>
                </a:cubicBezTo>
                <a:cubicBezTo>
                  <a:pt x="125" y="158"/>
                  <a:pt x="125" y="158"/>
                  <a:pt x="125" y="158"/>
                </a:cubicBezTo>
                <a:cubicBezTo>
                  <a:pt x="125" y="158"/>
                  <a:pt x="125" y="158"/>
                  <a:pt x="125" y="158"/>
                </a:cubicBezTo>
                <a:close/>
                <a:moveTo>
                  <a:pt x="133" y="159"/>
                </a:moveTo>
                <a:cubicBezTo>
                  <a:pt x="133" y="160"/>
                  <a:pt x="134" y="159"/>
                  <a:pt x="134" y="160"/>
                </a:cubicBezTo>
                <a:cubicBezTo>
                  <a:pt x="134" y="159"/>
                  <a:pt x="134" y="159"/>
                  <a:pt x="134" y="159"/>
                </a:cubicBezTo>
                <a:cubicBezTo>
                  <a:pt x="134" y="159"/>
                  <a:pt x="134" y="159"/>
                  <a:pt x="134" y="159"/>
                </a:cubicBezTo>
                <a:cubicBezTo>
                  <a:pt x="134" y="158"/>
                  <a:pt x="134" y="159"/>
                  <a:pt x="134" y="158"/>
                </a:cubicBezTo>
                <a:cubicBezTo>
                  <a:pt x="134" y="158"/>
                  <a:pt x="133" y="158"/>
                  <a:pt x="133" y="158"/>
                </a:cubicBezTo>
                <a:cubicBezTo>
                  <a:pt x="133" y="158"/>
                  <a:pt x="133" y="159"/>
                  <a:pt x="133" y="159"/>
                </a:cubicBezTo>
                <a:close/>
                <a:moveTo>
                  <a:pt x="137" y="158"/>
                </a:moveTo>
                <a:cubicBezTo>
                  <a:pt x="137" y="158"/>
                  <a:pt x="137" y="158"/>
                  <a:pt x="137" y="158"/>
                </a:cubicBezTo>
                <a:cubicBezTo>
                  <a:pt x="137" y="158"/>
                  <a:pt x="137" y="158"/>
                  <a:pt x="137" y="158"/>
                </a:cubicBezTo>
                <a:close/>
                <a:moveTo>
                  <a:pt x="141" y="159"/>
                </a:moveTo>
                <a:cubicBezTo>
                  <a:pt x="142" y="159"/>
                  <a:pt x="142" y="158"/>
                  <a:pt x="142" y="158"/>
                </a:cubicBezTo>
                <a:cubicBezTo>
                  <a:pt x="141" y="158"/>
                  <a:pt x="141" y="158"/>
                  <a:pt x="141" y="159"/>
                </a:cubicBezTo>
                <a:close/>
                <a:moveTo>
                  <a:pt x="124" y="158"/>
                </a:moveTo>
                <a:cubicBezTo>
                  <a:pt x="125" y="158"/>
                  <a:pt x="125" y="158"/>
                  <a:pt x="125" y="158"/>
                </a:cubicBezTo>
                <a:cubicBezTo>
                  <a:pt x="125" y="158"/>
                  <a:pt x="124" y="158"/>
                  <a:pt x="124" y="158"/>
                </a:cubicBezTo>
                <a:close/>
                <a:moveTo>
                  <a:pt x="135" y="159"/>
                </a:moveTo>
                <a:cubicBezTo>
                  <a:pt x="135" y="159"/>
                  <a:pt x="135" y="158"/>
                  <a:pt x="135" y="158"/>
                </a:cubicBezTo>
                <a:cubicBezTo>
                  <a:pt x="135" y="158"/>
                  <a:pt x="135" y="158"/>
                  <a:pt x="135" y="158"/>
                </a:cubicBezTo>
                <a:cubicBezTo>
                  <a:pt x="135" y="158"/>
                  <a:pt x="134" y="159"/>
                  <a:pt x="135" y="159"/>
                </a:cubicBezTo>
                <a:close/>
                <a:moveTo>
                  <a:pt x="120" y="159"/>
                </a:moveTo>
                <a:cubicBezTo>
                  <a:pt x="120" y="159"/>
                  <a:pt x="120" y="159"/>
                  <a:pt x="120" y="159"/>
                </a:cubicBezTo>
                <a:cubicBezTo>
                  <a:pt x="120" y="159"/>
                  <a:pt x="120" y="159"/>
                  <a:pt x="120" y="159"/>
                </a:cubicBezTo>
                <a:close/>
                <a:moveTo>
                  <a:pt x="133" y="159"/>
                </a:moveTo>
                <a:cubicBezTo>
                  <a:pt x="133" y="159"/>
                  <a:pt x="133" y="159"/>
                  <a:pt x="133" y="159"/>
                </a:cubicBezTo>
                <a:cubicBezTo>
                  <a:pt x="133" y="159"/>
                  <a:pt x="133" y="159"/>
                  <a:pt x="133" y="159"/>
                </a:cubicBezTo>
                <a:cubicBezTo>
                  <a:pt x="133" y="159"/>
                  <a:pt x="133" y="159"/>
                  <a:pt x="133" y="159"/>
                </a:cubicBezTo>
                <a:close/>
                <a:moveTo>
                  <a:pt x="113" y="160"/>
                </a:moveTo>
                <a:cubicBezTo>
                  <a:pt x="113" y="160"/>
                  <a:pt x="114" y="159"/>
                  <a:pt x="114" y="159"/>
                </a:cubicBezTo>
                <a:cubicBezTo>
                  <a:pt x="114" y="159"/>
                  <a:pt x="114" y="159"/>
                  <a:pt x="113" y="159"/>
                </a:cubicBezTo>
                <a:cubicBezTo>
                  <a:pt x="113" y="159"/>
                  <a:pt x="113" y="160"/>
                  <a:pt x="113" y="160"/>
                </a:cubicBezTo>
                <a:close/>
                <a:moveTo>
                  <a:pt x="114" y="160"/>
                </a:moveTo>
                <a:cubicBezTo>
                  <a:pt x="114" y="160"/>
                  <a:pt x="115" y="160"/>
                  <a:pt x="116" y="160"/>
                </a:cubicBezTo>
                <a:cubicBezTo>
                  <a:pt x="116" y="159"/>
                  <a:pt x="116" y="159"/>
                  <a:pt x="116" y="159"/>
                </a:cubicBezTo>
                <a:cubicBezTo>
                  <a:pt x="115" y="159"/>
                  <a:pt x="114" y="158"/>
                  <a:pt x="114" y="160"/>
                </a:cubicBezTo>
                <a:close/>
                <a:moveTo>
                  <a:pt x="132" y="159"/>
                </a:moveTo>
                <a:cubicBezTo>
                  <a:pt x="132" y="159"/>
                  <a:pt x="132" y="159"/>
                  <a:pt x="132" y="159"/>
                </a:cubicBezTo>
                <a:cubicBezTo>
                  <a:pt x="132" y="159"/>
                  <a:pt x="132" y="159"/>
                  <a:pt x="131" y="159"/>
                </a:cubicBezTo>
                <a:cubicBezTo>
                  <a:pt x="131" y="159"/>
                  <a:pt x="131" y="159"/>
                  <a:pt x="131" y="160"/>
                </a:cubicBezTo>
                <a:cubicBezTo>
                  <a:pt x="131" y="160"/>
                  <a:pt x="131" y="160"/>
                  <a:pt x="132" y="160"/>
                </a:cubicBezTo>
                <a:cubicBezTo>
                  <a:pt x="132" y="160"/>
                  <a:pt x="132" y="161"/>
                  <a:pt x="132" y="161"/>
                </a:cubicBezTo>
                <a:cubicBezTo>
                  <a:pt x="132" y="161"/>
                  <a:pt x="132" y="161"/>
                  <a:pt x="133" y="160"/>
                </a:cubicBezTo>
                <a:cubicBezTo>
                  <a:pt x="133" y="161"/>
                  <a:pt x="133" y="161"/>
                  <a:pt x="133" y="161"/>
                </a:cubicBezTo>
                <a:cubicBezTo>
                  <a:pt x="133" y="161"/>
                  <a:pt x="132" y="161"/>
                  <a:pt x="132" y="161"/>
                </a:cubicBezTo>
                <a:cubicBezTo>
                  <a:pt x="132" y="161"/>
                  <a:pt x="132" y="161"/>
                  <a:pt x="132" y="161"/>
                </a:cubicBezTo>
                <a:cubicBezTo>
                  <a:pt x="132" y="161"/>
                  <a:pt x="131" y="161"/>
                  <a:pt x="131" y="162"/>
                </a:cubicBezTo>
                <a:cubicBezTo>
                  <a:pt x="132" y="162"/>
                  <a:pt x="132" y="161"/>
                  <a:pt x="133" y="162"/>
                </a:cubicBezTo>
                <a:cubicBezTo>
                  <a:pt x="133" y="161"/>
                  <a:pt x="133" y="161"/>
                  <a:pt x="133" y="160"/>
                </a:cubicBezTo>
                <a:cubicBezTo>
                  <a:pt x="133" y="160"/>
                  <a:pt x="133" y="160"/>
                  <a:pt x="133" y="160"/>
                </a:cubicBezTo>
                <a:cubicBezTo>
                  <a:pt x="133" y="160"/>
                  <a:pt x="133" y="159"/>
                  <a:pt x="133" y="159"/>
                </a:cubicBezTo>
                <a:cubicBezTo>
                  <a:pt x="132" y="159"/>
                  <a:pt x="132" y="160"/>
                  <a:pt x="132" y="159"/>
                </a:cubicBezTo>
                <a:close/>
                <a:moveTo>
                  <a:pt x="137" y="159"/>
                </a:moveTo>
                <a:cubicBezTo>
                  <a:pt x="137" y="159"/>
                  <a:pt x="137" y="159"/>
                  <a:pt x="137" y="159"/>
                </a:cubicBezTo>
                <a:cubicBezTo>
                  <a:pt x="137" y="159"/>
                  <a:pt x="136" y="159"/>
                  <a:pt x="137" y="159"/>
                </a:cubicBezTo>
                <a:close/>
                <a:moveTo>
                  <a:pt x="144" y="159"/>
                </a:moveTo>
                <a:cubicBezTo>
                  <a:pt x="143" y="159"/>
                  <a:pt x="144" y="159"/>
                  <a:pt x="144" y="159"/>
                </a:cubicBezTo>
                <a:cubicBezTo>
                  <a:pt x="144" y="159"/>
                  <a:pt x="144" y="159"/>
                  <a:pt x="144" y="159"/>
                </a:cubicBezTo>
                <a:close/>
                <a:moveTo>
                  <a:pt x="138" y="159"/>
                </a:moveTo>
                <a:cubicBezTo>
                  <a:pt x="138" y="159"/>
                  <a:pt x="138" y="160"/>
                  <a:pt x="138" y="160"/>
                </a:cubicBezTo>
                <a:cubicBezTo>
                  <a:pt x="138" y="160"/>
                  <a:pt x="138" y="160"/>
                  <a:pt x="138" y="159"/>
                </a:cubicBezTo>
                <a:cubicBezTo>
                  <a:pt x="138" y="159"/>
                  <a:pt x="138" y="159"/>
                  <a:pt x="138" y="159"/>
                </a:cubicBezTo>
                <a:close/>
                <a:moveTo>
                  <a:pt x="143" y="160"/>
                </a:moveTo>
                <a:cubicBezTo>
                  <a:pt x="143" y="160"/>
                  <a:pt x="143" y="160"/>
                  <a:pt x="143" y="160"/>
                </a:cubicBezTo>
                <a:cubicBezTo>
                  <a:pt x="143" y="160"/>
                  <a:pt x="143" y="160"/>
                  <a:pt x="143" y="160"/>
                </a:cubicBezTo>
                <a:close/>
                <a:moveTo>
                  <a:pt x="120" y="160"/>
                </a:moveTo>
                <a:cubicBezTo>
                  <a:pt x="120" y="160"/>
                  <a:pt x="120" y="160"/>
                  <a:pt x="120" y="160"/>
                </a:cubicBezTo>
                <a:cubicBezTo>
                  <a:pt x="120" y="160"/>
                  <a:pt x="120" y="160"/>
                  <a:pt x="120" y="160"/>
                </a:cubicBezTo>
                <a:close/>
                <a:moveTo>
                  <a:pt x="123" y="160"/>
                </a:moveTo>
                <a:cubicBezTo>
                  <a:pt x="123" y="160"/>
                  <a:pt x="123" y="160"/>
                  <a:pt x="123" y="160"/>
                </a:cubicBezTo>
                <a:close/>
                <a:moveTo>
                  <a:pt x="114" y="161"/>
                </a:moveTo>
                <a:cubicBezTo>
                  <a:pt x="114" y="161"/>
                  <a:pt x="114" y="161"/>
                  <a:pt x="115" y="161"/>
                </a:cubicBezTo>
                <a:cubicBezTo>
                  <a:pt x="115" y="161"/>
                  <a:pt x="115" y="160"/>
                  <a:pt x="115" y="160"/>
                </a:cubicBezTo>
                <a:cubicBezTo>
                  <a:pt x="114" y="160"/>
                  <a:pt x="114" y="161"/>
                  <a:pt x="114" y="161"/>
                </a:cubicBezTo>
                <a:close/>
                <a:moveTo>
                  <a:pt x="119" y="160"/>
                </a:moveTo>
                <a:cubicBezTo>
                  <a:pt x="119" y="161"/>
                  <a:pt x="119" y="160"/>
                  <a:pt x="119" y="160"/>
                </a:cubicBezTo>
                <a:cubicBezTo>
                  <a:pt x="119" y="160"/>
                  <a:pt x="119" y="160"/>
                  <a:pt x="119" y="160"/>
                </a:cubicBezTo>
                <a:close/>
                <a:moveTo>
                  <a:pt x="131" y="161"/>
                </a:moveTo>
                <a:cubicBezTo>
                  <a:pt x="131" y="161"/>
                  <a:pt x="131" y="160"/>
                  <a:pt x="131" y="161"/>
                </a:cubicBezTo>
                <a:cubicBezTo>
                  <a:pt x="131" y="160"/>
                  <a:pt x="131" y="160"/>
                  <a:pt x="131" y="160"/>
                </a:cubicBezTo>
                <a:cubicBezTo>
                  <a:pt x="131" y="160"/>
                  <a:pt x="131" y="160"/>
                  <a:pt x="131" y="161"/>
                </a:cubicBezTo>
                <a:close/>
                <a:moveTo>
                  <a:pt x="136" y="161"/>
                </a:moveTo>
                <a:cubicBezTo>
                  <a:pt x="136" y="160"/>
                  <a:pt x="136" y="160"/>
                  <a:pt x="136" y="160"/>
                </a:cubicBezTo>
                <a:cubicBezTo>
                  <a:pt x="136" y="160"/>
                  <a:pt x="136" y="160"/>
                  <a:pt x="136" y="160"/>
                </a:cubicBezTo>
                <a:cubicBezTo>
                  <a:pt x="136" y="160"/>
                  <a:pt x="136" y="161"/>
                  <a:pt x="136" y="161"/>
                </a:cubicBezTo>
                <a:close/>
                <a:moveTo>
                  <a:pt x="113" y="161"/>
                </a:moveTo>
                <a:cubicBezTo>
                  <a:pt x="113" y="161"/>
                  <a:pt x="113" y="161"/>
                  <a:pt x="113" y="161"/>
                </a:cubicBezTo>
                <a:cubicBezTo>
                  <a:pt x="113" y="160"/>
                  <a:pt x="113" y="160"/>
                  <a:pt x="113" y="160"/>
                </a:cubicBezTo>
                <a:cubicBezTo>
                  <a:pt x="113" y="160"/>
                  <a:pt x="113" y="160"/>
                  <a:pt x="113" y="161"/>
                </a:cubicBezTo>
                <a:close/>
                <a:moveTo>
                  <a:pt x="123" y="161"/>
                </a:moveTo>
                <a:cubicBezTo>
                  <a:pt x="123" y="160"/>
                  <a:pt x="123" y="160"/>
                  <a:pt x="123" y="160"/>
                </a:cubicBezTo>
                <a:cubicBezTo>
                  <a:pt x="123" y="160"/>
                  <a:pt x="123" y="161"/>
                  <a:pt x="123" y="161"/>
                </a:cubicBezTo>
                <a:close/>
                <a:moveTo>
                  <a:pt x="138" y="161"/>
                </a:moveTo>
                <a:cubicBezTo>
                  <a:pt x="138" y="160"/>
                  <a:pt x="138" y="160"/>
                  <a:pt x="137" y="160"/>
                </a:cubicBezTo>
                <a:cubicBezTo>
                  <a:pt x="137" y="161"/>
                  <a:pt x="137" y="161"/>
                  <a:pt x="138" y="161"/>
                </a:cubicBezTo>
                <a:close/>
                <a:moveTo>
                  <a:pt x="140" y="161"/>
                </a:moveTo>
                <a:cubicBezTo>
                  <a:pt x="141" y="161"/>
                  <a:pt x="141" y="160"/>
                  <a:pt x="141" y="160"/>
                </a:cubicBezTo>
                <a:cubicBezTo>
                  <a:pt x="141" y="160"/>
                  <a:pt x="140" y="160"/>
                  <a:pt x="140" y="160"/>
                </a:cubicBezTo>
                <a:cubicBezTo>
                  <a:pt x="140" y="161"/>
                  <a:pt x="140" y="160"/>
                  <a:pt x="140" y="161"/>
                </a:cubicBezTo>
                <a:close/>
                <a:moveTo>
                  <a:pt x="130" y="160"/>
                </a:moveTo>
                <a:cubicBezTo>
                  <a:pt x="130" y="160"/>
                  <a:pt x="129" y="160"/>
                  <a:pt x="129" y="160"/>
                </a:cubicBezTo>
                <a:cubicBezTo>
                  <a:pt x="130" y="160"/>
                  <a:pt x="130" y="160"/>
                  <a:pt x="130" y="160"/>
                </a:cubicBezTo>
                <a:close/>
                <a:moveTo>
                  <a:pt x="135" y="162"/>
                </a:moveTo>
                <a:cubicBezTo>
                  <a:pt x="135" y="162"/>
                  <a:pt x="136" y="161"/>
                  <a:pt x="136" y="160"/>
                </a:cubicBezTo>
                <a:cubicBezTo>
                  <a:pt x="135" y="161"/>
                  <a:pt x="135" y="162"/>
                  <a:pt x="135" y="162"/>
                </a:cubicBezTo>
                <a:close/>
                <a:moveTo>
                  <a:pt x="134" y="162"/>
                </a:moveTo>
                <a:cubicBezTo>
                  <a:pt x="134" y="162"/>
                  <a:pt x="134" y="161"/>
                  <a:pt x="135" y="162"/>
                </a:cubicBezTo>
                <a:cubicBezTo>
                  <a:pt x="134" y="161"/>
                  <a:pt x="135" y="161"/>
                  <a:pt x="135" y="161"/>
                </a:cubicBezTo>
                <a:cubicBezTo>
                  <a:pt x="134" y="161"/>
                  <a:pt x="134" y="162"/>
                  <a:pt x="134" y="162"/>
                </a:cubicBezTo>
                <a:close/>
                <a:moveTo>
                  <a:pt x="135" y="161"/>
                </a:moveTo>
                <a:cubicBezTo>
                  <a:pt x="135" y="161"/>
                  <a:pt x="135" y="161"/>
                  <a:pt x="135" y="161"/>
                </a:cubicBezTo>
                <a:cubicBezTo>
                  <a:pt x="135" y="161"/>
                  <a:pt x="135" y="161"/>
                  <a:pt x="135" y="161"/>
                </a:cubicBezTo>
                <a:close/>
                <a:moveTo>
                  <a:pt x="137" y="161"/>
                </a:moveTo>
                <a:cubicBezTo>
                  <a:pt x="137" y="161"/>
                  <a:pt x="137" y="161"/>
                  <a:pt x="137" y="161"/>
                </a:cubicBezTo>
                <a:close/>
                <a:moveTo>
                  <a:pt x="113" y="161"/>
                </a:moveTo>
                <a:cubicBezTo>
                  <a:pt x="113" y="161"/>
                  <a:pt x="112" y="161"/>
                  <a:pt x="112" y="161"/>
                </a:cubicBezTo>
                <a:cubicBezTo>
                  <a:pt x="112" y="162"/>
                  <a:pt x="113" y="162"/>
                  <a:pt x="113" y="161"/>
                </a:cubicBezTo>
                <a:close/>
                <a:moveTo>
                  <a:pt x="137" y="162"/>
                </a:moveTo>
                <a:cubicBezTo>
                  <a:pt x="137" y="162"/>
                  <a:pt x="137" y="162"/>
                  <a:pt x="137" y="162"/>
                </a:cubicBezTo>
                <a:cubicBezTo>
                  <a:pt x="137" y="162"/>
                  <a:pt x="137" y="162"/>
                  <a:pt x="137" y="162"/>
                </a:cubicBezTo>
                <a:cubicBezTo>
                  <a:pt x="137" y="162"/>
                  <a:pt x="137" y="162"/>
                  <a:pt x="137" y="162"/>
                </a:cubicBezTo>
                <a:cubicBezTo>
                  <a:pt x="137" y="162"/>
                  <a:pt x="137" y="162"/>
                  <a:pt x="137" y="162"/>
                </a:cubicBezTo>
                <a:close/>
                <a:moveTo>
                  <a:pt x="133" y="162"/>
                </a:moveTo>
                <a:cubicBezTo>
                  <a:pt x="133" y="162"/>
                  <a:pt x="132" y="162"/>
                  <a:pt x="132" y="162"/>
                </a:cubicBezTo>
                <a:cubicBezTo>
                  <a:pt x="133" y="162"/>
                  <a:pt x="133" y="162"/>
                  <a:pt x="133" y="162"/>
                </a:cubicBezTo>
                <a:cubicBezTo>
                  <a:pt x="133" y="162"/>
                  <a:pt x="133" y="162"/>
                  <a:pt x="133" y="162"/>
                </a:cubicBezTo>
                <a:close/>
                <a:moveTo>
                  <a:pt x="137" y="162"/>
                </a:moveTo>
                <a:cubicBezTo>
                  <a:pt x="137" y="162"/>
                  <a:pt x="137" y="161"/>
                  <a:pt x="137" y="162"/>
                </a:cubicBezTo>
                <a:cubicBezTo>
                  <a:pt x="137" y="162"/>
                  <a:pt x="137" y="162"/>
                  <a:pt x="137" y="162"/>
                </a:cubicBezTo>
                <a:close/>
                <a:moveTo>
                  <a:pt x="114" y="162"/>
                </a:moveTo>
                <a:cubicBezTo>
                  <a:pt x="114" y="162"/>
                  <a:pt x="114" y="162"/>
                  <a:pt x="114" y="162"/>
                </a:cubicBezTo>
                <a:close/>
                <a:moveTo>
                  <a:pt x="122" y="162"/>
                </a:moveTo>
                <a:cubicBezTo>
                  <a:pt x="122" y="162"/>
                  <a:pt x="123" y="161"/>
                  <a:pt x="122" y="162"/>
                </a:cubicBezTo>
                <a:close/>
                <a:moveTo>
                  <a:pt x="134" y="162"/>
                </a:moveTo>
                <a:cubicBezTo>
                  <a:pt x="134" y="162"/>
                  <a:pt x="134" y="162"/>
                  <a:pt x="134" y="162"/>
                </a:cubicBezTo>
                <a:cubicBezTo>
                  <a:pt x="134" y="162"/>
                  <a:pt x="134" y="162"/>
                  <a:pt x="134" y="162"/>
                </a:cubicBezTo>
                <a:cubicBezTo>
                  <a:pt x="133" y="162"/>
                  <a:pt x="134" y="162"/>
                  <a:pt x="134" y="162"/>
                </a:cubicBezTo>
                <a:close/>
                <a:moveTo>
                  <a:pt x="138" y="162"/>
                </a:moveTo>
                <a:cubicBezTo>
                  <a:pt x="138" y="162"/>
                  <a:pt x="138" y="162"/>
                  <a:pt x="138" y="162"/>
                </a:cubicBezTo>
                <a:cubicBezTo>
                  <a:pt x="138" y="162"/>
                  <a:pt x="138" y="162"/>
                  <a:pt x="138" y="162"/>
                </a:cubicBezTo>
                <a:cubicBezTo>
                  <a:pt x="138" y="162"/>
                  <a:pt x="138" y="162"/>
                  <a:pt x="138" y="162"/>
                </a:cubicBezTo>
                <a:cubicBezTo>
                  <a:pt x="138" y="162"/>
                  <a:pt x="138" y="162"/>
                  <a:pt x="138" y="162"/>
                </a:cubicBezTo>
                <a:close/>
                <a:moveTo>
                  <a:pt x="112" y="163"/>
                </a:moveTo>
                <a:cubicBezTo>
                  <a:pt x="112" y="163"/>
                  <a:pt x="112" y="162"/>
                  <a:pt x="112" y="162"/>
                </a:cubicBezTo>
                <a:cubicBezTo>
                  <a:pt x="112" y="162"/>
                  <a:pt x="112" y="162"/>
                  <a:pt x="112" y="163"/>
                </a:cubicBezTo>
                <a:close/>
                <a:moveTo>
                  <a:pt x="136" y="163"/>
                </a:moveTo>
                <a:cubicBezTo>
                  <a:pt x="136" y="163"/>
                  <a:pt x="136" y="163"/>
                  <a:pt x="136" y="163"/>
                </a:cubicBezTo>
                <a:cubicBezTo>
                  <a:pt x="136" y="163"/>
                  <a:pt x="136" y="163"/>
                  <a:pt x="136" y="162"/>
                </a:cubicBezTo>
                <a:cubicBezTo>
                  <a:pt x="136" y="162"/>
                  <a:pt x="136" y="163"/>
                  <a:pt x="136" y="163"/>
                </a:cubicBezTo>
                <a:close/>
                <a:moveTo>
                  <a:pt x="122" y="163"/>
                </a:moveTo>
                <a:cubicBezTo>
                  <a:pt x="122" y="163"/>
                  <a:pt x="122" y="163"/>
                  <a:pt x="122" y="163"/>
                </a:cubicBezTo>
                <a:close/>
                <a:moveTo>
                  <a:pt x="131" y="163"/>
                </a:moveTo>
                <a:cubicBezTo>
                  <a:pt x="132" y="163"/>
                  <a:pt x="132" y="163"/>
                  <a:pt x="132" y="163"/>
                </a:cubicBezTo>
                <a:cubicBezTo>
                  <a:pt x="132" y="163"/>
                  <a:pt x="132" y="163"/>
                  <a:pt x="132" y="163"/>
                </a:cubicBezTo>
                <a:cubicBezTo>
                  <a:pt x="132" y="163"/>
                  <a:pt x="132" y="163"/>
                  <a:pt x="131" y="163"/>
                </a:cubicBezTo>
                <a:close/>
                <a:moveTo>
                  <a:pt x="115" y="163"/>
                </a:moveTo>
                <a:cubicBezTo>
                  <a:pt x="114" y="163"/>
                  <a:pt x="115" y="163"/>
                  <a:pt x="115" y="163"/>
                </a:cubicBezTo>
                <a:close/>
                <a:moveTo>
                  <a:pt x="120" y="163"/>
                </a:moveTo>
                <a:cubicBezTo>
                  <a:pt x="120" y="163"/>
                  <a:pt x="120" y="163"/>
                  <a:pt x="120" y="163"/>
                </a:cubicBezTo>
                <a:close/>
                <a:moveTo>
                  <a:pt x="113" y="163"/>
                </a:moveTo>
                <a:cubicBezTo>
                  <a:pt x="113" y="163"/>
                  <a:pt x="113" y="163"/>
                  <a:pt x="113" y="163"/>
                </a:cubicBezTo>
                <a:cubicBezTo>
                  <a:pt x="113" y="163"/>
                  <a:pt x="113" y="163"/>
                  <a:pt x="113" y="163"/>
                </a:cubicBezTo>
                <a:cubicBezTo>
                  <a:pt x="113" y="163"/>
                  <a:pt x="113" y="163"/>
                  <a:pt x="113" y="163"/>
                </a:cubicBezTo>
                <a:close/>
                <a:moveTo>
                  <a:pt x="111" y="164"/>
                </a:moveTo>
                <a:cubicBezTo>
                  <a:pt x="112" y="164"/>
                  <a:pt x="111" y="163"/>
                  <a:pt x="112" y="163"/>
                </a:cubicBezTo>
                <a:cubicBezTo>
                  <a:pt x="111" y="163"/>
                  <a:pt x="111" y="164"/>
                  <a:pt x="111" y="164"/>
                </a:cubicBezTo>
                <a:close/>
                <a:moveTo>
                  <a:pt x="130" y="165"/>
                </a:moveTo>
                <a:cubicBezTo>
                  <a:pt x="130" y="165"/>
                  <a:pt x="129" y="165"/>
                  <a:pt x="129" y="166"/>
                </a:cubicBezTo>
                <a:cubicBezTo>
                  <a:pt x="130" y="166"/>
                  <a:pt x="130" y="165"/>
                  <a:pt x="131" y="165"/>
                </a:cubicBezTo>
                <a:cubicBezTo>
                  <a:pt x="130" y="166"/>
                  <a:pt x="130" y="167"/>
                  <a:pt x="130" y="167"/>
                </a:cubicBezTo>
                <a:cubicBezTo>
                  <a:pt x="131" y="167"/>
                  <a:pt x="131" y="165"/>
                  <a:pt x="131" y="164"/>
                </a:cubicBezTo>
                <a:cubicBezTo>
                  <a:pt x="131" y="164"/>
                  <a:pt x="131" y="165"/>
                  <a:pt x="131" y="164"/>
                </a:cubicBezTo>
                <a:cubicBezTo>
                  <a:pt x="131" y="164"/>
                  <a:pt x="131" y="164"/>
                  <a:pt x="130" y="163"/>
                </a:cubicBezTo>
                <a:cubicBezTo>
                  <a:pt x="131" y="164"/>
                  <a:pt x="130" y="164"/>
                  <a:pt x="130" y="165"/>
                </a:cubicBezTo>
                <a:close/>
                <a:moveTo>
                  <a:pt x="134" y="163"/>
                </a:moveTo>
                <a:cubicBezTo>
                  <a:pt x="134" y="163"/>
                  <a:pt x="135" y="163"/>
                  <a:pt x="134" y="163"/>
                </a:cubicBezTo>
                <a:cubicBezTo>
                  <a:pt x="134" y="163"/>
                  <a:pt x="134" y="163"/>
                  <a:pt x="134" y="163"/>
                </a:cubicBezTo>
                <a:close/>
                <a:moveTo>
                  <a:pt x="112" y="165"/>
                </a:moveTo>
                <a:cubicBezTo>
                  <a:pt x="112" y="165"/>
                  <a:pt x="113" y="165"/>
                  <a:pt x="113" y="164"/>
                </a:cubicBezTo>
                <a:cubicBezTo>
                  <a:pt x="113" y="164"/>
                  <a:pt x="113" y="164"/>
                  <a:pt x="113" y="164"/>
                </a:cubicBezTo>
                <a:cubicBezTo>
                  <a:pt x="112" y="164"/>
                  <a:pt x="113" y="164"/>
                  <a:pt x="112" y="164"/>
                </a:cubicBezTo>
                <a:cubicBezTo>
                  <a:pt x="112" y="164"/>
                  <a:pt x="112" y="165"/>
                  <a:pt x="112" y="165"/>
                </a:cubicBezTo>
                <a:close/>
                <a:moveTo>
                  <a:pt x="138" y="164"/>
                </a:moveTo>
                <a:cubicBezTo>
                  <a:pt x="138" y="164"/>
                  <a:pt x="138" y="164"/>
                  <a:pt x="139" y="164"/>
                </a:cubicBezTo>
                <a:cubicBezTo>
                  <a:pt x="139" y="164"/>
                  <a:pt x="139" y="164"/>
                  <a:pt x="138" y="164"/>
                </a:cubicBezTo>
                <a:cubicBezTo>
                  <a:pt x="138" y="164"/>
                  <a:pt x="138" y="164"/>
                  <a:pt x="138" y="164"/>
                </a:cubicBezTo>
                <a:close/>
                <a:moveTo>
                  <a:pt x="111" y="164"/>
                </a:moveTo>
                <a:cubicBezTo>
                  <a:pt x="111" y="165"/>
                  <a:pt x="111" y="164"/>
                  <a:pt x="111" y="164"/>
                </a:cubicBezTo>
                <a:close/>
                <a:moveTo>
                  <a:pt x="135" y="165"/>
                </a:moveTo>
                <a:cubicBezTo>
                  <a:pt x="135" y="165"/>
                  <a:pt x="136" y="165"/>
                  <a:pt x="135" y="164"/>
                </a:cubicBezTo>
                <a:cubicBezTo>
                  <a:pt x="135" y="164"/>
                  <a:pt x="135" y="165"/>
                  <a:pt x="135" y="165"/>
                </a:cubicBezTo>
                <a:close/>
                <a:moveTo>
                  <a:pt x="133" y="165"/>
                </a:moveTo>
                <a:cubicBezTo>
                  <a:pt x="133" y="165"/>
                  <a:pt x="132" y="165"/>
                  <a:pt x="132" y="166"/>
                </a:cubicBezTo>
                <a:cubicBezTo>
                  <a:pt x="132" y="165"/>
                  <a:pt x="131" y="167"/>
                  <a:pt x="131" y="167"/>
                </a:cubicBezTo>
                <a:cubicBezTo>
                  <a:pt x="132" y="167"/>
                  <a:pt x="132" y="166"/>
                  <a:pt x="132" y="166"/>
                </a:cubicBezTo>
                <a:cubicBezTo>
                  <a:pt x="132" y="166"/>
                  <a:pt x="132" y="167"/>
                  <a:pt x="133" y="168"/>
                </a:cubicBezTo>
                <a:cubicBezTo>
                  <a:pt x="134" y="168"/>
                  <a:pt x="133" y="168"/>
                  <a:pt x="133" y="169"/>
                </a:cubicBezTo>
                <a:cubicBezTo>
                  <a:pt x="133" y="168"/>
                  <a:pt x="133" y="168"/>
                  <a:pt x="133" y="168"/>
                </a:cubicBezTo>
                <a:cubicBezTo>
                  <a:pt x="133" y="167"/>
                  <a:pt x="133" y="167"/>
                  <a:pt x="133" y="166"/>
                </a:cubicBezTo>
                <a:cubicBezTo>
                  <a:pt x="133" y="166"/>
                  <a:pt x="134" y="165"/>
                  <a:pt x="134" y="165"/>
                </a:cubicBezTo>
                <a:cubicBezTo>
                  <a:pt x="133" y="165"/>
                  <a:pt x="133" y="165"/>
                  <a:pt x="133" y="165"/>
                </a:cubicBezTo>
                <a:close/>
                <a:moveTo>
                  <a:pt x="122" y="165"/>
                </a:moveTo>
                <a:cubicBezTo>
                  <a:pt x="121" y="165"/>
                  <a:pt x="121" y="165"/>
                  <a:pt x="121" y="165"/>
                </a:cubicBezTo>
                <a:cubicBezTo>
                  <a:pt x="121" y="165"/>
                  <a:pt x="122" y="165"/>
                  <a:pt x="122" y="165"/>
                </a:cubicBezTo>
                <a:close/>
                <a:moveTo>
                  <a:pt x="111" y="166"/>
                </a:moveTo>
                <a:cubicBezTo>
                  <a:pt x="111" y="165"/>
                  <a:pt x="111" y="165"/>
                  <a:pt x="111" y="165"/>
                </a:cubicBezTo>
                <a:cubicBezTo>
                  <a:pt x="111" y="165"/>
                  <a:pt x="110" y="166"/>
                  <a:pt x="111" y="166"/>
                </a:cubicBezTo>
                <a:close/>
                <a:moveTo>
                  <a:pt x="121" y="165"/>
                </a:moveTo>
                <a:cubicBezTo>
                  <a:pt x="121" y="165"/>
                  <a:pt x="121" y="165"/>
                  <a:pt x="121" y="165"/>
                </a:cubicBezTo>
                <a:close/>
                <a:moveTo>
                  <a:pt x="134" y="165"/>
                </a:moveTo>
                <a:cubicBezTo>
                  <a:pt x="134" y="166"/>
                  <a:pt x="134" y="165"/>
                  <a:pt x="134" y="165"/>
                </a:cubicBezTo>
                <a:close/>
                <a:moveTo>
                  <a:pt x="110" y="166"/>
                </a:moveTo>
                <a:cubicBezTo>
                  <a:pt x="110" y="166"/>
                  <a:pt x="110" y="166"/>
                  <a:pt x="110" y="165"/>
                </a:cubicBezTo>
                <a:cubicBezTo>
                  <a:pt x="110" y="165"/>
                  <a:pt x="110" y="165"/>
                  <a:pt x="110" y="165"/>
                </a:cubicBezTo>
                <a:cubicBezTo>
                  <a:pt x="110" y="165"/>
                  <a:pt x="109" y="166"/>
                  <a:pt x="110" y="166"/>
                </a:cubicBezTo>
                <a:close/>
                <a:moveTo>
                  <a:pt x="120" y="166"/>
                </a:moveTo>
                <a:cubicBezTo>
                  <a:pt x="120" y="166"/>
                  <a:pt x="120" y="166"/>
                  <a:pt x="120" y="165"/>
                </a:cubicBezTo>
                <a:cubicBezTo>
                  <a:pt x="120" y="166"/>
                  <a:pt x="120" y="166"/>
                  <a:pt x="120" y="166"/>
                </a:cubicBezTo>
                <a:close/>
                <a:moveTo>
                  <a:pt x="112" y="166"/>
                </a:moveTo>
                <a:cubicBezTo>
                  <a:pt x="112" y="166"/>
                  <a:pt x="112" y="166"/>
                  <a:pt x="112" y="166"/>
                </a:cubicBezTo>
                <a:cubicBezTo>
                  <a:pt x="112" y="166"/>
                  <a:pt x="112" y="166"/>
                  <a:pt x="112" y="166"/>
                </a:cubicBezTo>
                <a:cubicBezTo>
                  <a:pt x="112" y="166"/>
                  <a:pt x="112" y="166"/>
                  <a:pt x="112" y="166"/>
                </a:cubicBezTo>
                <a:close/>
                <a:moveTo>
                  <a:pt x="112" y="166"/>
                </a:moveTo>
                <a:cubicBezTo>
                  <a:pt x="112" y="166"/>
                  <a:pt x="112" y="165"/>
                  <a:pt x="112" y="166"/>
                </a:cubicBezTo>
                <a:close/>
                <a:moveTo>
                  <a:pt x="119" y="166"/>
                </a:moveTo>
                <a:cubicBezTo>
                  <a:pt x="119" y="166"/>
                  <a:pt x="119" y="165"/>
                  <a:pt x="119" y="166"/>
                </a:cubicBezTo>
                <a:close/>
                <a:moveTo>
                  <a:pt x="137" y="167"/>
                </a:moveTo>
                <a:cubicBezTo>
                  <a:pt x="137" y="167"/>
                  <a:pt x="137" y="167"/>
                  <a:pt x="137" y="167"/>
                </a:cubicBezTo>
                <a:cubicBezTo>
                  <a:pt x="137" y="167"/>
                  <a:pt x="138" y="166"/>
                  <a:pt x="138" y="166"/>
                </a:cubicBezTo>
                <a:cubicBezTo>
                  <a:pt x="137" y="166"/>
                  <a:pt x="137" y="166"/>
                  <a:pt x="137" y="167"/>
                </a:cubicBezTo>
                <a:close/>
                <a:moveTo>
                  <a:pt x="135" y="166"/>
                </a:moveTo>
                <a:cubicBezTo>
                  <a:pt x="135" y="166"/>
                  <a:pt x="135" y="166"/>
                  <a:pt x="135" y="166"/>
                </a:cubicBezTo>
                <a:cubicBezTo>
                  <a:pt x="135" y="166"/>
                  <a:pt x="135" y="166"/>
                  <a:pt x="135" y="166"/>
                </a:cubicBezTo>
                <a:cubicBezTo>
                  <a:pt x="135" y="166"/>
                  <a:pt x="135" y="166"/>
                  <a:pt x="135" y="166"/>
                </a:cubicBezTo>
                <a:close/>
                <a:moveTo>
                  <a:pt x="134" y="167"/>
                </a:moveTo>
                <a:cubicBezTo>
                  <a:pt x="134" y="167"/>
                  <a:pt x="134" y="167"/>
                  <a:pt x="135" y="167"/>
                </a:cubicBezTo>
                <a:cubicBezTo>
                  <a:pt x="135" y="167"/>
                  <a:pt x="134" y="167"/>
                  <a:pt x="135" y="167"/>
                </a:cubicBezTo>
                <a:cubicBezTo>
                  <a:pt x="135" y="166"/>
                  <a:pt x="133" y="167"/>
                  <a:pt x="134" y="167"/>
                </a:cubicBezTo>
                <a:close/>
                <a:moveTo>
                  <a:pt x="109" y="168"/>
                </a:moveTo>
                <a:cubicBezTo>
                  <a:pt x="109" y="168"/>
                  <a:pt x="109" y="168"/>
                  <a:pt x="110" y="168"/>
                </a:cubicBezTo>
                <a:cubicBezTo>
                  <a:pt x="110" y="168"/>
                  <a:pt x="110" y="167"/>
                  <a:pt x="110" y="167"/>
                </a:cubicBezTo>
                <a:cubicBezTo>
                  <a:pt x="110" y="167"/>
                  <a:pt x="110" y="167"/>
                  <a:pt x="109" y="167"/>
                </a:cubicBezTo>
                <a:cubicBezTo>
                  <a:pt x="109" y="167"/>
                  <a:pt x="109" y="168"/>
                  <a:pt x="109" y="168"/>
                </a:cubicBezTo>
                <a:close/>
                <a:moveTo>
                  <a:pt x="127" y="167"/>
                </a:moveTo>
                <a:cubicBezTo>
                  <a:pt x="126" y="167"/>
                  <a:pt x="126" y="167"/>
                  <a:pt x="126" y="167"/>
                </a:cubicBezTo>
                <a:cubicBezTo>
                  <a:pt x="126" y="167"/>
                  <a:pt x="127" y="167"/>
                  <a:pt x="127" y="167"/>
                </a:cubicBezTo>
                <a:close/>
                <a:moveTo>
                  <a:pt x="111" y="167"/>
                </a:moveTo>
                <a:cubicBezTo>
                  <a:pt x="111" y="167"/>
                  <a:pt x="111" y="167"/>
                  <a:pt x="111" y="167"/>
                </a:cubicBezTo>
                <a:cubicBezTo>
                  <a:pt x="111" y="167"/>
                  <a:pt x="111" y="167"/>
                  <a:pt x="111" y="167"/>
                </a:cubicBezTo>
                <a:cubicBezTo>
                  <a:pt x="111" y="167"/>
                  <a:pt x="111" y="167"/>
                  <a:pt x="111" y="167"/>
                </a:cubicBezTo>
                <a:cubicBezTo>
                  <a:pt x="111" y="167"/>
                  <a:pt x="111" y="167"/>
                  <a:pt x="111" y="167"/>
                </a:cubicBezTo>
                <a:close/>
                <a:moveTo>
                  <a:pt x="118" y="170"/>
                </a:moveTo>
                <a:cubicBezTo>
                  <a:pt x="118" y="170"/>
                  <a:pt x="118" y="170"/>
                  <a:pt x="119" y="170"/>
                </a:cubicBezTo>
                <a:cubicBezTo>
                  <a:pt x="119" y="169"/>
                  <a:pt x="119" y="170"/>
                  <a:pt x="119" y="169"/>
                </a:cubicBezTo>
                <a:cubicBezTo>
                  <a:pt x="120" y="169"/>
                  <a:pt x="120" y="168"/>
                  <a:pt x="120" y="167"/>
                </a:cubicBezTo>
                <a:cubicBezTo>
                  <a:pt x="120" y="167"/>
                  <a:pt x="120" y="167"/>
                  <a:pt x="121" y="167"/>
                </a:cubicBezTo>
                <a:cubicBezTo>
                  <a:pt x="118" y="166"/>
                  <a:pt x="119" y="169"/>
                  <a:pt x="118" y="170"/>
                </a:cubicBezTo>
                <a:close/>
                <a:moveTo>
                  <a:pt x="129" y="167"/>
                </a:moveTo>
                <a:cubicBezTo>
                  <a:pt x="129" y="167"/>
                  <a:pt x="129" y="167"/>
                  <a:pt x="129" y="167"/>
                </a:cubicBezTo>
                <a:cubicBezTo>
                  <a:pt x="129" y="167"/>
                  <a:pt x="129" y="167"/>
                  <a:pt x="129" y="167"/>
                </a:cubicBezTo>
                <a:close/>
                <a:moveTo>
                  <a:pt x="111" y="168"/>
                </a:moveTo>
                <a:cubicBezTo>
                  <a:pt x="111" y="168"/>
                  <a:pt x="111" y="167"/>
                  <a:pt x="111" y="167"/>
                </a:cubicBezTo>
                <a:cubicBezTo>
                  <a:pt x="111" y="167"/>
                  <a:pt x="111" y="167"/>
                  <a:pt x="111" y="167"/>
                </a:cubicBezTo>
                <a:cubicBezTo>
                  <a:pt x="111" y="167"/>
                  <a:pt x="111" y="167"/>
                  <a:pt x="111" y="168"/>
                </a:cubicBezTo>
                <a:close/>
                <a:moveTo>
                  <a:pt x="130" y="170"/>
                </a:moveTo>
                <a:cubicBezTo>
                  <a:pt x="131" y="169"/>
                  <a:pt x="130" y="168"/>
                  <a:pt x="131" y="168"/>
                </a:cubicBezTo>
                <a:cubicBezTo>
                  <a:pt x="131" y="168"/>
                  <a:pt x="131" y="168"/>
                  <a:pt x="131" y="168"/>
                </a:cubicBezTo>
                <a:cubicBezTo>
                  <a:pt x="131" y="168"/>
                  <a:pt x="130" y="169"/>
                  <a:pt x="130" y="170"/>
                </a:cubicBezTo>
                <a:close/>
                <a:moveTo>
                  <a:pt x="111" y="168"/>
                </a:moveTo>
                <a:cubicBezTo>
                  <a:pt x="111" y="168"/>
                  <a:pt x="111" y="168"/>
                  <a:pt x="111" y="168"/>
                </a:cubicBezTo>
                <a:close/>
                <a:moveTo>
                  <a:pt x="136" y="168"/>
                </a:moveTo>
                <a:cubicBezTo>
                  <a:pt x="137" y="168"/>
                  <a:pt x="137" y="168"/>
                  <a:pt x="136" y="168"/>
                </a:cubicBezTo>
                <a:cubicBezTo>
                  <a:pt x="136" y="168"/>
                  <a:pt x="136" y="168"/>
                  <a:pt x="136" y="168"/>
                </a:cubicBezTo>
                <a:close/>
                <a:moveTo>
                  <a:pt x="132" y="168"/>
                </a:moveTo>
                <a:cubicBezTo>
                  <a:pt x="132" y="168"/>
                  <a:pt x="132" y="168"/>
                  <a:pt x="132" y="168"/>
                </a:cubicBezTo>
                <a:close/>
                <a:moveTo>
                  <a:pt x="132" y="168"/>
                </a:moveTo>
                <a:cubicBezTo>
                  <a:pt x="132" y="168"/>
                  <a:pt x="132" y="168"/>
                  <a:pt x="132" y="168"/>
                </a:cubicBezTo>
                <a:close/>
                <a:moveTo>
                  <a:pt x="112" y="168"/>
                </a:moveTo>
                <a:cubicBezTo>
                  <a:pt x="112" y="169"/>
                  <a:pt x="112" y="168"/>
                  <a:pt x="112" y="168"/>
                </a:cubicBezTo>
                <a:close/>
                <a:moveTo>
                  <a:pt x="138" y="168"/>
                </a:moveTo>
                <a:cubicBezTo>
                  <a:pt x="138" y="169"/>
                  <a:pt x="138" y="168"/>
                  <a:pt x="138" y="168"/>
                </a:cubicBezTo>
                <a:close/>
                <a:moveTo>
                  <a:pt x="110" y="170"/>
                </a:moveTo>
                <a:cubicBezTo>
                  <a:pt x="110" y="170"/>
                  <a:pt x="111" y="169"/>
                  <a:pt x="111" y="168"/>
                </a:cubicBezTo>
                <a:cubicBezTo>
                  <a:pt x="110" y="169"/>
                  <a:pt x="110" y="169"/>
                  <a:pt x="110" y="170"/>
                </a:cubicBezTo>
                <a:close/>
                <a:moveTo>
                  <a:pt x="136" y="169"/>
                </a:moveTo>
                <a:cubicBezTo>
                  <a:pt x="136" y="169"/>
                  <a:pt x="137" y="169"/>
                  <a:pt x="136" y="168"/>
                </a:cubicBezTo>
                <a:cubicBezTo>
                  <a:pt x="136" y="169"/>
                  <a:pt x="136" y="169"/>
                  <a:pt x="136" y="169"/>
                </a:cubicBezTo>
                <a:close/>
                <a:moveTo>
                  <a:pt x="108" y="169"/>
                </a:moveTo>
                <a:cubicBezTo>
                  <a:pt x="108" y="170"/>
                  <a:pt x="108" y="170"/>
                  <a:pt x="108" y="170"/>
                </a:cubicBezTo>
                <a:cubicBezTo>
                  <a:pt x="108" y="171"/>
                  <a:pt x="108" y="171"/>
                  <a:pt x="108" y="171"/>
                </a:cubicBezTo>
                <a:cubicBezTo>
                  <a:pt x="109" y="170"/>
                  <a:pt x="109" y="169"/>
                  <a:pt x="109" y="169"/>
                </a:cubicBezTo>
                <a:cubicBezTo>
                  <a:pt x="109" y="169"/>
                  <a:pt x="109" y="169"/>
                  <a:pt x="109" y="169"/>
                </a:cubicBezTo>
                <a:cubicBezTo>
                  <a:pt x="109" y="169"/>
                  <a:pt x="109" y="169"/>
                  <a:pt x="108" y="169"/>
                </a:cubicBezTo>
                <a:close/>
                <a:moveTo>
                  <a:pt x="132" y="169"/>
                </a:moveTo>
                <a:cubicBezTo>
                  <a:pt x="132" y="169"/>
                  <a:pt x="132" y="168"/>
                  <a:pt x="132" y="169"/>
                </a:cubicBezTo>
                <a:close/>
                <a:moveTo>
                  <a:pt x="133" y="169"/>
                </a:moveTo>
                <a:cubicBezTo>
                  <a:pt x="133" y="169"/>
                  <a:pt x="133" y="169"/>
                  <a:pt x="133" y="169"/>
                </a:cubicBezTo>
                <a:cubicBezTo>
                  <a:pt x="133" y="169"/>
                  <a:pt x="133" y="169"/>
                  <a:pt x="133" y="169"/>
                </a:cubicBezTo>
                <a:cubicBezTo>
                  <a:pt x="133" y="169"/>
                  <a:pt x="133" y="169"/>
                  <a:pt x="133" y="169"/>
                </a:cubicBezTo>
                <a:cubicBezTo>
                  <a:pt x="133" y="169"/>
                  <a:pt x="133" y="169"/>
                  <a:pt x="133" y="169"/>
                </a:cubicBezTo>
                <a:close/>
                <a:moveTo>
                  <a:pt x="132" y="170"/>
                </a:moveTo>
                <a:cubicBezTo>
                  <a:pt x="133" y="170"/>
                  <a:pt x="133" y="170"/>
                  <a:pt x="133" y="170"/>
                </a:cubicBezTo>
                <a:cubicBezTo>
                  <a:pt x="133" y="170"/>
                  <a:pt x="132" y="170"/>
                  <a:pt x="132" y="170"/>
                </a:cubicBezTo>
                <a:close/>
                <a:moveTo>
                  <a:pt x="135" y="171"/>
                </a:moveTo>
                <a:cubicBezTo>
                  <a:pt x="135" y="171"/>
                  <a:pt x="136" y="171"/>
                  <a:pt x="136" y="170"/>
                </a:cubicBezTo>
                <a:cubicBezTo>
                  <a:pt x="135" y="169"/>
                  <a:pt x="135" y="171"/>
                  <a:pt x="135" y="171"/>
                </a:cubicBezTo>
                <a:close/>
                <a:moveTo>
                  <a:pt x="133" y="170"/>
                </a:moveTo>
                <a:cubicBezTo>
                  <a:pt x="133" y="171"/>
                  <a:pt x="133" y="169"/>
                  <a:pt x="133" y="170"/>
                </a:cubicBezTo>
                <a:close/>
                <a:moveTo>
                  <a:pt x="131" y="170"/>
                </a:moveTo>
                <a:cubicBezTo>
                  <a:pt x="131" y="170"/>
                  <a:pt x="131" y="170"/>
                  <a:pt x="131" y="170"/>
                </a:cubicBezTo>
                <a:cubicBezTo>
                  <a:pt x="131" y="170"/>
                  <a:pt x="131" y="170"/>
                  <a:pt x="131" y="170"/>
                </a:cubicBezTo>
                <a:cubicBezTo>
                  <a:pt x="131" y="170"/>
                  <a:pt x="131" y="170"/>
                  <a:pt x="131" y="170"/>
                </a:cubicBezTo>
                <a:close/>
                <a:moveTo>
                  <a:pt x="128" y="172"/>
                </a:moveTo>
                <a:cubicBezTo>
                  <a:pt x="128" y="171"/>
                  <a:pt x="129" y="171"/>
                  <a:pt x="128" y="170"/>
                </a:cubicBezTo>
                <a:cubicBezTo>
                  <a:pt x="128" y="171"/>
                  <a:pt x="127" y="171"/>
                  <a:pt x="128" y="172"/>
                </a:cubicBezTo>
                <a:close/>
                <a:moveTo>
                  <a:pt x="118" y="171"/>
                </a:moveTo>
                <a:cubicBezTo>
                  <a:pt x="119" y="171"/>
                  <a:pt x="119" y="171"/>
                  <a:pt x="119" y="170"/>
                </a:cubicBezTo>
                <a:cubicBezTo>
                  <a:pt x="119" y="171"/>
                  <a:pt x="118" y="171"/>
                  <a:pt x="118" y="171"/>
                </a:cubicBezTo>
                <a:close/>
                <a:moveTo>
                  <a:pt x="109" y="172"/>
                </a:moveTo>
                <a:cubicBezTo>
                  <a:pt x="108" y="172"/>
                  <a:pt x="108" y="172"/>
                  <a:pt x="108" y="172"/>
                </a:cubicBezTo>
                <a:cubicBezTo>
                  <a:pt x="108" y="172"/>
                  <a:pt x="108" y="173"/>
                  <a:pt x="108" y="173"/>
                </a:cubicBezTo>
                <a:cubicBezTo>
                  <a:pt x="108" y="173"/>
                  <a:pt x="108" y="174"/>
                  <a:pt x="108" y="174"/>
                </a:cubicBezTo>
                <a:cubicBezTo>
                  <a:pt x="107" y="174"/>
                  <a:pt x="107" y="174"/>
                  <a:pt x="107" y="174"/>
                </a:cubicBezTo>
                <a:cubicBezTo>
                  <a:pt x="107" y="174"/>
                  <a:pt x="107" y="174"/>
                  <a:pt x="107" y="175"/>
                </a:cubicBezTo>
                <a:cubicBezTo>
                  <a:pt x="109" y="174"/>
                  <a:pt x="109" y="173"/>
                  <a:pt x="109" y="171"/>
                </a:cubicBezTo>
                <a:cubicBezTo>
                  <a:pt x="110" y="172"/>
                  <a:pt x="110" y="171"/>
                  <a:pt x="110" y="170"/>
                </a:cubicBezTo>
                <a:cubicBezTo>
                  <a:pt x="110" y="171"/>
                  <a:pt x="109" y="170"/>
                  <a:pt x="109" y="170"/>
                </a:cubicBezTo>
                <a:cubicBezTo>
                  <a:pt x="109" y="171"/>
                  <a:pt x="108" y="172"/>
                  <a:pt x="109" y="172"/>
                </a:cubicBezTo>
                <a:close/>
                <a:moveTo>
                  <a:pt x="114" y="171"/>
                </a:moveTo>
                <a:cubicBezTo>
                  <a:pt x="114" y="171"/>
                  <a:pt x="114" y="171"/>
                  <a:pt x="114" y="171"/>
                </a:cubicBezTo>
                <a:cubicBezTo>
                  <a:pt x="114" y="170"/>
                  <a:pt x="114" y="170"/>
                  <a:pt x="114" y="170"/>
                </a:cubicBezTo>
                <a:cubicBezTo>
                  <a:pt x="114" y="171"/>
                  <a:pt x="114" y="171"/>
                  <a:pt x="114" y="171"/>
                </a:cubicBezTo>
                <a:close/>
                <a:moveTo>
                  <a:pt x="118" y="171"/>
                </a:moveTo>
                <a:cubicBezTo>
                  <a:pt x="118" y="171"/>
                  <a:pt x="118" y="171"/>
                  <a:pt x="118" y="171"/>
                </a:cubicBezTo>
                <a:cubicBezTo>
                  <a:pt x="118" y="171"/>
                  <a:pt x="118" y="171"/>
                  <a:pt x="118" y="170"/>
                </a:cubicBezTo>
                <a:cubicBezTo>
                  <a:pt x="118" y="170"/>
                  <a:pt x="118" y="170"/>
                  <a:pt x="118" y="170"/>
                </a:cubicBezTo>
                <a:cubicBezTo>
                  <a:pt x="118" y="171"/>
                  <a:pt x="118" y="171"/>
                  <a:pt x="118" y="171"/>
                </a:cubicBezTo>
                <a:close/>
                <a:moveTo>
                  <a:pt x="129" y="171"/>
                </a:moveTo>
                <a:cubicBezTo>
                  <a:pt x="129" y="171"/>
                  <a:pt x="130" y="170"/>
                  <a:pt x="129" y="171"/>
                </a:cubicBezTo>
                <a:close/>
                <a:moveTo>
                  <a:pt x="132" y="172"/>
                </a:moveTo>
                <a:cubicBezTo>
                  <a:pt x="132" y="172"/>
                  <a:pt x="132" y="171"/>
                  <a:pt x="132" y="171"/>
                </a:cubicBezTo>
                <a:cubicBezTo>
                  <a:pt x="132" y="171"/>
                  <a:pt x="131" y="171"/>
                  <a:pt x="132" y="172"/>
                </a:cubicBezTo>
                <a:close/>
                <a:moveTo>
                  <a:pt x="137" y="172"/>
                </a:moveTo>
                <a:cubicBezTo>
                  <a:pt x="137" y="171"/>
                  <a:pt x="137" y="172"/>
                  <a:pt x="137" y="171"/>
                </a:cubicBezTo>
                <a:cubicBezTo>
                  <a:pt x="137" y="171"/>
                  <a:pt x="137" y="171"/>
                  <a:pt x="137" y="171"/>
                </a:cubicBezTo>
                <a:cubicBezTo>
                  <a:pt x="137" y="171"/>
                  <a:pt x="137" y="172"/>
                  <a:pt x="137" y="172"/>
                </a:cubicBezTo>
                <a:close/>
                <a:moveTo>
                  <a:pt x="108" y="171"/>
                </a:moveTo>
                <a:cubicBezTo>
                  <a:pt x="108" y="171"/>
                  <a:pt x="108" y="172"/>
                  <a:pt x="108" y="172"/>
                </a:cubicBezTo>
                <a:cubicBezTo>
                  <a:pt x="108" y="172"/>
                  <a:pt x="108" y="172"/>
                  <a:pt x="108" y="171"/>
                </a:cubicBezTo>
                <a:close/>
                <a:moveTo>
                  <a:pt x="114" y="171"/>
                </a:moveTo>
                <a:cubicBezTo>
                  <a:pt x="113" y="171"/>
                  <a:pt x="113" y="172"/>
                  <a:pt x="114" y="171"/>
                </a:cubicBezTo>
                <a:close/>
                <a:moveTo>
                  <a:pt x="118" y="171"/>
                </a:moveTo>
                <a:cubicBezTo>
                  <a:pt x="118" y="171"/>
                  <a:pt x="117" y="171"/>
                  <a:pt x="117" y="171"/>
                </a:cubicBezTo>
                <a:cubicBezTo>
                  <a:pt x="117" y="172"/>
                  <a:pt x="118" y="172"/>
                  <a:pt x="118" y="171"/>
                </a:cubicBezTo>
                <a:close/>
                <a:moveTo>
                  <a:pt x="131" y="171"/>
                </a:moveTo>
                <a:cubicBezTo>
                  <a:pt x="131" y="171"/>
                  <a:pt x="131" y="171"/>
                  <a:pt x="131" y="171"/>
                </a:cubicBezTo>
                <a:cubicBezTo>
                  <a:pt x="130" y="172"/>
                  <a:pt x="131" y="172"/>
                  <a:pt x="131" y="171"/>
                </a:cubicBezTo>
                <a:close/>
                <a:moveTo>
                  <a:pt x="130" y="172"/>
                </a:moveTo>
                <a:cubicBezTo>
                  <a:pt x="130" y="172"/>
                  <a:pt x="130" y="172"/>
                  <a:pt x="130" y="172"/>
                </a:cubicBezTo>
                <a:cubicBezTo>
                  <a:pt x="130" y="172"/>
                  <a:pt x="130" y="172"/>
                  <a:pt x="130" y="171"/>
                </a:cubicBezTo>
                <a:cubicBezTo>
                  <a:pt x="130" y="172"/>
                  <a:pt x="130" y="172"/>
                  <a:pt x="130" y="172"/>
                </a:cubicBezTo>
                <a:close/>
                <a:moveTo>
                  <a:pt x="134" y="172"/>
                </a:moveTo>
                <a:cubicBezTo>
                  <a:pt x="135" y="172"/>
                  <a:pt x="135" y="172"/>
                  <a:pt x="135" y="172"/>
                </a:cubicBezTo>
                <a:cubicBezTo>
                  <a:pt x="135" y="172"/>
                  <a:pt x="135" y="172"/>
                  <a:pt x="135" y="172"/>
                </a:cubicBezTo>
                <a:cubicBezTo>
                  <a:pt x="135" y="172"/>
                  <a:pt x="134" y="172"/>
                  <a:pt x="134" y="172"/>
                </a:cubicBezTo>
                <a:close/>
                <a:moveTo>
                  <a:pt x="127" y="173"/>
                </a:moveTo>
                <a:cubicBezTo>
                  <a:pt x="127" y="173"/>
                  <a:pt x="127" y="173"/>
                  <a:pt x="127" y="173"/>
                </a:cubicBezTo>
                <a:cubicBezTo>
                  <a:pt x="127" y="172"/>
                  <a:pt x="128" y="172"/>
                  <a:pt x="127" y="172"/>
                </a:cubicBezTo>
                <a:cubicBezTo>
                  <a:pt x="127" y="172"/>
                  <a:pt x="127" y="172"/>
                  <a:pt x="127" y="173"/>
                </a:cubicBezTo>
                <a:close/>
                <a:moveTo>
                  <a:pt x="107" y="172"/>
                </a:moveTo>
                <a:cubicBezTo>
                  <a:pt x="107" y="173"/>
                  <a:pt x="107" y="173"/>
                  <a:pt x="107" y="173"/>
                </a:cubicBezTo>
                <a:cubicBezTo>
                  <a:pt x="107" y="173"/>
                  <a:pt x="107" y="173"/>
                  <a:pt x="108" y="172"/>
                </a:cubicBezTo>
                <a:cubicBezTo>
                  <a:pt x="107" y="172"/>
                  <a:pt x="107" y="173"/>
                  <a:pt x="107" y="172"/>
                </a:cubicBezTo>
                <a:close/>
                <a:moveTo>
                  <a:pt x="129" y="172"/>
                </a:moveTo>
                <a:cubicBezTo>
                  <a:pt x="129" y="173"/>
                  <a:pt x="130" y="172"/>
                  <a:pt x="129" y="172"/>
                </a:cubicBezTo>
                <a:close/>
                <a:moveTo>
                  <a:pt x="131" y="173"/>
                </a:moveTo>
                <a:cubicBezTo>
                  <a:pt x="131" y="173"/>
                  <a:pt x="131" y="172"/>
                  <a:pt x="131" y="172"/>
                </a:cubicBezTo>
                <a:cubicBezTo>
                  <a:pt x="131" y="172"/>
                  <a:pt x="131" y="173"/>
                  <a:pt x="131" y="173"/>
                </a:cubicBezTo>
                <a:close/>
                <a:moveTo>
                  <a:pt x="118" y="173"/>
                </a:moveTo>
                <a:cubicBezTo>
                  <a:pt x="118" y="173"/>
                  <a:pt x="118" y="172"/>
                  <a:pt x="117" y="172"/>
                </a:cubicBezTo>
                <a:cubicBezTo>
                  <a:pt x="118" y="172"/>
                  <a:pt x="117" y="173"/>
                  <a:pt x="118" y="173"/>
                </a:cubicBezTo>
                <a:close/>
                <a:moveTo>
                  <a:pt x="133" y="174"/>
                </a:moveTo>
                <a:cubicBezTo>
                  <a:pt x="133" y="175"/>
                  <a:pt x="132" y="175"/>
                  <a:pt x="132" y="176"/>
                </a:cubicBezTo>
                <a:cubicBezTo>
                  <a:pt x="132" y="176"/>
                  <a:pt x="132" y="177"/>
                  <a:pt x="132" y="177"/>
                </a:cubicBezTo>
                <a:cubicBezTo>
                  <a:pt x="133" y="177"/>
                  <a:pt x="132" y="176"/>
                  <a:pt x="133" y="175"/>
                </a:cubicBezTo>
                <a:cubicBezTo>
                  <a:pt x="133" y="175"/>
                  <a:pt x="134" y="174"/>
                  <a:pt x="134" y="174"/>
                </a:cubicBezTo>
                <a:cubicBezTo>
                  <a:pt x="134" y="173"/>
                  <a:pt x="134" y="173"/>
                  <a:pt x="134" y="173"/>
                </a:cubicBezTo>
                <a:cubicBezTo>
                  <a:pt x="134" y="173"/>
                  <a:pt x="133" y="174"/>
                  <a:pt x="133" y="174"/>
                </a:cubicBezTo>
                <a:close/>
                <a:moveTo>
                  <a:pt x="113" y="174"/>
                </a:moveTo>
                <a:cubicBezTo>
                  <a:pt x="113" y="174"/>
                  <a:pt x="113" y="173"/>
                  <a:pt x="113" y="173"/>
                </a:cubicBezTo>
                <a:cubicBezTo>
                  <a:pt x="113" y="173"/>
                  <a:pt x="113" y="173"/>
                  <a:pt x="113" y="174"/>
                </a:cubicBezTo>
                <a:close/>
                <a:moveTo>
                  <a:pt x="131" y="173"/>
                </a:moveTo>
                <a:cubicBezTo>
                  <a:pt x="131" y="173"/>
                  <a:pt x="132" y="173"/>
                  <a:pt x="131" y="173"/>
                </a:cubicBezTo>
                <a:cubicBezTo>
                  <a:pt x="131" y="173"/>
                  <a:pt x="131" y="173"/>
                  <a:pt x="131" y="173"/>
                </a:cubicBezTo>
                <a:close/>
                <a:moveTo>
                  <a:pt x="131" y="173"/>
                </a:moveTo>
                <a:cubicBezTo>
                  <a:pt x="131" y="173"/>
                  <a:pt x="131" y="173"/>
                  <a:pt x="131" y="173"/>
                </a:cubicBezTo>
                <a:cubicBezTo>
                  <a:pt x="131" y="173"/>
                  <a:pt x="131" y="173"/>
                  <a:pt x="131" y="173"/>
                </a:cubicBezTo>
                <a:cubicBezTo>
                  <a:pt x="131" y="173"/>
                  <a:pt x="131" y="173"/>
                  <a:pt x="131" y="173"/>
                </a:cubicBezTo>
                <a:close/>
                <a:moveTo>
                  <a:pt x="116" y="174"/>
                </a:moveTo>
                <a:cubicBezTo>
                  <a:pt x="116" y="174"/>
                  <a:pt x="116" y="175"/>
                  <a:pt x="116" y="175"/>
                </a:cubicBezTo>
                <a:cubicBezTo>
                  <a:pt x="117" y="175"/>
                  <a:pt x="116" y="175"/>
                  <a:pt x="117" y="175"/>
                </a:cubicBezTo>
                <a:cubicBezTo>
                  <a:pt x="117" y="174"/>
                  <a:pt x="117" y="174"/>
                  <a:pt x="117" y="173"/>
                </a:cubicBezTo>
                <a:cubicBezTo>
                  <a:pt x="117" y="173"/>
                  <a:pt x="117" y="173"/>
                  <a:pt x="117" y="173"/>
                </a:cubicBezTo>
                <a:cubicBezTo>
                  <a:pt x="117" y="174"/>
                  <a:pt x="117" y="174"/>
                  <a:pt x="116" y="174"/>
                </a:cubicBezTo>
                <a:close/>
                <a:moveTo>
                  <a:pt x="106" y="174"/>
                </a:moveTo>
                <a:cubicBezTo>
                  <a:pt x="107" y="174"/>
                  <a:pt x="107" y="174"/>
                  <a:pt x="107" y="173"/>
                </a:cubicBezTo>
                <a:cubicBezTo>
                  <a:pt x="107" y="173"/>
                  <a:pt x="107" y="173"/>
                  <a:pt x="106" y="173"/>
                </a:cubicBezTo>
                <a:cubicBezTo>
                  <a:pt x="106" y="174"/>
                  <a:pt x="107" y="174"/>
                  <a:pt x="106" y="174"/>
                </a:cubicBezTo>
                <a:close/>
                <a:moveTo>
                  <a:pt x="126" y="174"/>
                </a:moveTo>
                <a:cubicBezTo>
                  <a:pt x="126" y="174"/>
                  <a:pt x="126" y="174"/>
                  <a:pt x="126" y="174"/>
                </a:cubicBezTo>
                <a:cubicBezTo>
                  <a:pt x="125" y="174"/>
                  <a:pt x="125" y="174"/>
                  <a:pt x="126" y="174"/>
                </a:cubicBezTo>
                <a:close/>
                <a:moveTo>
                  <a:pt x="136" y="174"/>
                </a:moveTo>
                <a:cubicBezTo>
                  <a:pt x="136" y="174"/>
                  <a:pt x="136" y="174"/>
                  <a:pt x="136" y="174"/>
                </a:cubicBezTo>
                <a:close/>
                <a:moveTo>
                  <a:pt x="127" y="174"/>
                </a:moveTo>
                <a:cubicBezTo>
                  <a:pt x="127" y="174"/>
                  <a:pt x="126" y="174"/>
                  <a:pt x="126" y="174"/>
                </a:cubicBezTo>
                <a:cubicBezTo>
                  <a:pt x="126" y="174"/>
                  <a:pt x="126" y="174"/>
                  <a:pt x="127" y="174"/>
                </a:cubicBezTo>
                <a:close/>
                <a:moveTo>
                  <a:pt x="130" y="174"/>
                </a:moveTo>
                <a:cubicBezTo>
                  <a:pt x="130" y="174"/>
                  <a:pt x="131" y="174"/>
                  <a:pt x="131" y="174"/>
                </a:cubicBezTo>
                <a:cubicBezTo>
                  <a:pt x="131" y="174"/>
                  <a:pt x="130" y="174"/>
                  <a:pt x="130" y="174"/>
                </a:cubicBezTo>
                <a:cubicBezTo>
                  <a:pt x="130" y="174"/>
                  <a:pt x="130" y="174"/>
                  <a:pt x="130" y="174"/>
                </a:cubicBezTo>
                <a:close/>
                <a:moveTo>
                  <a:pt x="129" y="175"/>
                </a:moveTo>
                <a:cubicBezTo>
                  <a:pt x="129" y="175"/>
                  <a:pt x="129" y="175"/>
                  <a:pt x="129" y="174"/>
                </a:cubicBezTo>
                <a:cubicBezTo>
                  <a:pt x="129" y="174"/>
                  <a:pt x="129" y="174"/>
                  <a:pt x="129" y="175"/>
                </a:cubicBezTo>
                <a:close/>
                <a:moveTo>
                  <a:pt x="106" y="175"/>
                </a:moveTo>
                <a:cubicBezTo>
                  <a:pt x="106" y="175"/>
                  <a:pt x="106" y="175"/>
                  <a:pt x="106" y="175"/>
                </a:cubicBezTo>
                <a:cubicBezTo>
                  <a:pt x="106" y="174"/>
                  <a:pt x="106" y="174"/>
                  <a:pt x="106" y="174"/>
                </a:cubicBezTo>
                <a:cubicBezTo>
                  <a:pt x="106" y="174"/>
                  <a:pt x="106" y="174"/>
                  <a:pt x="106" y="174"/>
                </a:cubicBezTo>
                <a:cubicBezTo>
                  <a:pt x="106" y="174"/>
                  <a:pt x="106" y="174"/>
                  <a:pt x="106" y="175"/>
                </a:cubicBezTo>
                <a:close/>
                <a:moveTo>
                  <a:pt x="131" y="174"/>
                </a:moveTo>
                <a:cubicBezTo>
                  <a:pt x="131" y="175"/>
                  <a:pt x="131" y="174"/>
                  <a:pt x="131" y="174"/>
                </a:cubicBezTo>
                <a:close/>
                <a:moveTo>
                  <a:pt x="131" y="175"/>
                </a:moveTo>
                <a:cubicBezTo>
                  <a:pt x="132" y="175"/>
                  <a:pt x="132" y="175"/>
                  <a:pt x="132" y="175"/>
                </a:cubicBezTo>
                <a:cubicBezTo>
                  <a:pt x="132" y="175"/>
                  <a:pt x="132" y="175"/>
                  <a:pt x="132" y="175"/>
                </a:cubicBezTo>
                <a:cubicBezTo>
                  <a:pt x="132" y="175"/>
                  <a:pt x="132" y="175"/>
                  <a:pt x="131" y="175"/>
                </a:cubicBezTo>
                <a:cubicBezTo>
                  <a:pt x="131" y="175"/>
                  <a:pt x="131" y="175"/>
                  <a:pt x="131" y="175"/>
                </a:cubicBezTo>
                <a:close/>
                <a:moveTo>
                  <a:pt x="105" y="176"/>
                </a:moveTo>
                <a:cubicBezTo>
                  <a:pt x="106" y="176"/>
                  <a:pt x="106" y="175"/>
                  <a:pt x="106" y="175"/>
                </a:cubicBezTo>
                <a:cubicBezTo>
                  <a:pt x="106" y="175"/>
                  <a:pt x="105" y="175"/>
                  <a:pt x="105" y="176"/>
                </a:cubicBezTo>
                <a:close/>
                <a:moveTo>
                  <a:pt x="116" y="176"/>
                </a:moveTo>
                <a:cubicBezTo>
                  <a:pt x="116" y="176"/>
                  <a:pt x="116" y="175"/>
                  <a:pt x="116" y="175"/>
                </a:cubicBezTo>
                <a:cubicBezTo>
                  <a:pt x="116" y="175"/>
                  <a:pt x="116" y="176"/>
                  <a:pt x="116" y="176"/>
                </a:cubicBezTo>
                <a:close/>
                <a:moveTo>
                  <a:pt x="126" y="175"/>
                </a:moveTo>
                <a:cubicBezTo>
                  <a:pt x="126" y="175"/>
                  <a:pt x="126" y="175"/>
                  <a:pt x="126" y="175"/>
                </a:cubicBezTo>
                <a:cubicBezTo>
                  <a:pt x="126" y="176"/>
                  <a:pt x="126" y="176"/>
                  <a:pt x="126" y="175"/>
                </a:cubicBezTo>
                <a:close/>
                <a:moveTo>
                  <a:pt x="135" y="175"/>
                </a:moveTo>
                <a:cubicBezTo>
                  <a:pt x="134" y="175"/>
                  <a:pt x="134" y="175"/>
                  <a:pt x="134" y="176"/>
                </a:cubicBezTo>
                <a:cubicBezTo>
                  <a:pt x="134" y="176"/>
                  <a:pt x="134" y="176"/>
                  <a:pt x="135" y="175"/>
                </a:cubicBezTo>
                <a:close/>
                <a:moveTo>
                  <a:pt x="129" y="177"/>
                </a:moveTo>
                <a:cubicBezTo>
                  <a:pt x="129" y="177"/>
                  <a:pt x="129" y="177"/>
                  <a:pt x="129" y="178"/>
                </a:cubicBezTo>
                <a:cubicBezTo>
                  <a:pt x="129" y="178"/>
                  <a:pt x="129" y="178"/>
                  <a:pt x="130" y="177"/>
                </a:cubicBezTo>
                <a:cubicBezTo>
                  <a:pt x="129" y="177"/>
                  <a:pt x="129" y="176"/>
                  <a:pt x="130" y="176"/>
                </a:cubicBezTo>
                <a:cubicBezTo>
                  <a:pt x="130" y="176"/>
                  <a:pt x="130" y="176"/>
                  <a:pt x="129" y="176"/>
                </a:cubicBezTo>
                <a:cubicBezTo>
                  <a:pt x="129" y="176"/>
                  <a:pt x="129" y="177"/>
                  <a:pt x="129" y="177"/>
                </a:cubicBezTo>
                <a:close/>
                <a:moveTo>
                  <a:pt x="128" y="176"/>
                </a:moveTo>
                <a:cubicBezTo>
                  <a:pt x="128" y="176"/>
                  <a:pt x="128" y="176"/>
                  <a:pt x="128" y="176"/>
                </a:cubicBezTo>
                <a:close/>
                <a:moveTo>
                  <a:pt x="114" y="176"/>
                </a:moveTo>
                <a:cubicBezTo>
                  <a:pt x="114" y="177"/>
                  <a:pt x="114" y="176"/>
                  <a:pt x="114" y="176"/>
                </a:cubicBezTo>
                <a:close/>
                <a:moveTo>
                  <a:pt x="105" y="178"/>
                </a:moveTo>
                <a:cubicBezTo>
                  <a:pt x="105" y="178"/>
                  <a:pt x="105" y="177"/>
                  <a:pt x="105" y="177"/>
                </a:cubicBezTo>
                <a:cubicBezTo>
                  <a:pt x="105" y="177"/>
                  <a:pt x="105" y="177"/>
                  <a:pt x="105" y="176"/>
                </a:cubicBezTo>
                <a:cubicBezTo>
                  <a:pt x="105" y="176"/>
                  <a:pt x="105" y="176"/>
                  <a:pt x="105" y="176"/>
                </a:cubicBezTo>
                <a:cubicBezTo>
                  <a:pt x="105" y="177"/>
                  <a:pt x="104" y="178"/>
                  <a:pt x="105" y="178"/>
                </a:cubicBezTo>
                <a:close/>
                <a:moveTo>
                  <a:pt x="135" y="176"/>
                </a:moveTo>
                <a:cubicBezTo>
                  <a:pt x="135" y="176"/>
                  <a:pt x="135" y="176"/>
                  <a:pt x="135" y="176"/>
                </a:cubicBezTo>
                <a:close/>
                <a:moveTo>
                  <a:pt x="106" y="177"/>
                </a:moveTo>
                <a:cubicBezTo>
                  <a:pt x="106" y="177"/>
                  <a:pt x="106" y="177"/>
                  <a:pt x="106" y="177"/>
                </a:cubicBezTo>
                <a:cubicBezTo>
                  <a:pt x="106" y="177"/>
                  <a:pt x="106" y="177"/>
                  <a:pt x="107" y="177"/>
                </a:cubicBezTo>
                <a:cubicBezTo>
                  <a:pt x="107" y="177"/>
                  <a:pt x="107" y="177"/>
                  <a:pt x="107" y="177"/>
                </a:cubicBezTo>
                <a:cubicBezTo>
                  <a:pt x="107" y="177"/>
                  <a:pt x="107" y="176"/>
                  <a:pt x="107" y="176"/>
                </a:cubicBezTo>
                <a:cubicBezTo>
                  <a:pt x="106" y="177"/>
                  <a:pt x="106" y="177"/>
                  <a:pt x="106" y="177"/>
                </a:cubicBezTo>
                <a:close/>
                <a:moveTo>
                  <a:pt x="128" y="177"/>
                </a:moveTo>
                <a:cubicBezTo>
                  <a:pt x="128" y="177"/>
                  <a:pt x="128" y="176"/>
                  <a:pt x="128" y="176"/>
                </a:cubicBezTo>
                <a:cubicBezTo>
                  <a:pt x="128" y="177"/>
                  <a:pt x="128" y="177"/>
                  <a:pt x="128" y="177"/>
                </a:cubicBezTo>
                <a:close/>
                <a:moveTo>
                  <a:pt x="116" y="177"/>
                </a:moveTo>
                <a:cubicBezTo>
                  <a:pt x="115" y="177"/>
                  <a:pt x="115" y="177"/>
                  <a:pt x="115" y="177"/>
                </a:cubicBezTo>
                <a:cubicBezTo>
                  <a:pt x="115" y="177"/>
                  <a:pt x="115" y="177"/>
                  <a:pt x="116" y="177"/>
                </a:cubicBezTo>
                <a:close/>
                <a:moveTo>
                  <a:pt x="134" y="177"/>
                </a:moveTo>
                <a:cubicBezTo>
                  <a:pt x="134" y="177"/>
                  <a:pt x="134" y="177"/>
                  <a:pt x="134" y="177"/>
                </a:cubicBezTo>
                <a:cubicBezTo>
                  <a:pt x="134" y="177"/>
                  <a:pt x="133" y="177"/>
                  <a:pt x="134" y="177"/>
                </a:cubicBezTo>
                <a:close/>
                <a:moveTo>
                  <a:pt x="126" y="178"/>
                </a:moveTo>
                <a:cubicBezTo>
                  <a:pt x="126" y="177"/>
                  <a:pt x="126" y="177"/>
                  <a:pt x="126" y="177"/>
                </a:cubicBezTo>
                <a:cubicBezTo>
                  <a:pt x="126" y="177"/>
                  <a:pt x="126" y="178"/>
                  <a:pt x="126" y="178"/>
                </a:cubicBezTo>
                <a:close/>
                <a:moveTo>
                  <a:pt x="106" y="178"/>
                </a:moveTo>
                <a:cubicBezTo>
                  <a:pt x="106" y="178"/>
                  <a:pt x="106" y="178"/>
                  <a:pt x="106" y="178"/>
                </a:cubicBezTo>
                <a:close/>
                <a:moveTo>
                  <a:pt x="126" y="178"/>
                </a:moveTo>
                <a:cubicBezTo>
                  <a:pt x="125" y="178"/>
                  <a:pt x="125" y="179"/>
                  <a:pt x="125" y="179"/>
                </a:cubicBezTo>
                <a:cubicBezTo>
                  <a:pt x="126" y="179"/>
                  <a:pt x="126" y="178"/>
                  <a:pt x="126" y="178"/>
                </a:cubicBezTo>
                <a:close/>
                <a:moveTo>
                  <a:pt x="127" y="178"/>
                </a:moveTo>
                <a:cubicBezTo>
                  <a:pt x="127" y="178"/>
                  <a:pt x="127" y="178"/>
                  <a:pt x="127" y="178"/>
                </a:cubicBezTo>
                <a:cubicBezTo>
                  <a:pt x="127" y="178"/>
                  <a:pt x="127" y="178"/>
                  <a:pt x="127" y="178"/>
                </a:cubicBezTo>
                <a:close/>
                <a:moveTo>
                  <a:pt x="111" y="178"/>
                </a:moveTo>
                <a:cubicBezTo>
                  <a:pt x="111" y="178"/>
                  <a:pt x="111" y="177"/>
                  <a:pt x="111" y="178"/>
                </a:cubicBezTo>
                <a:close/>
                <a:moveTo>
                  <a:pt x="105" y="179"/>
                </a:moveTo>
                <a:cubicBezTo>
                  <a:pt x="106" y="179"/>
                  <a:pt x="107" y="179"/>
                  <a:pt x="106" y="178"/>
                </a:cubicBezTo>
                <a:cubicBezTo>
                  <a:pt x="106" y="179"/>
                  <a:pt x="105" y="179"/>
                  <a:pt x="105" y="179"/>
                </a:cubicBezTo>
                <a:close/>
                <a:moveTo>
                  <a:pt x="125" y="181"/>
                </a:moveTo>
                <a:cubicBezTo>
                  <a:pt x="125" y="182"/>
                  <a:pt x="125" y="182"/>
                  <a:pt x="125" y="182"/>
                </a:cubicBezTo>
                <a:cubicBezTo>
                  <a:pt x="125" y="182"/>
                  <a:pt x="125" y="182"/>
                  <a:pt x="126" y="182"/>
                </a:cubicBezTo>
                <a:cubicBezTo>
                  <a:pt x="125" y="181"/>
                  <a:pt x="126" y="181"/>
                  <a:pt x="126" y="181"/>
                </a:cubicBezTo>
                <a:cubicBezTo>
                  <a:pt x="126" y="180"/>
                  <a:pt x="127" y="179"/>
                  <a:pt x="127" y="178"/>
                </a:cubicBezTo>
                <a:cubicBezTo>
                  <a:pt x="127" y="179"/>
                  <a:pt x="125" y="180"/>
                  <a:pt x="125" y="181"/>
                </a:cubicBezTo>
                <a:close/>
                <a:moveTo>
                  <a:pt x="114" y="179"/>
                </a:moveTo>
                <a:cubicBezTo>
                  <a:pt x="114" y="179"/>
                  <a:pt x="114" y="179"/>
                  <a:pt x="114" y="178"/>
                </a:cubicBezTo>
                <a:cubicBezTo>
                  <a:pt x="114" y="178"/>
                  <a:pt x="114" y="178"/>
                  <a:pt x="114" y="178"/>
                </a:cubicBezTo>
                <a:cubicBezTo>
                  <a:pt x="114" y="178"/>
                  <a:pt x="114" y="179"/>
                  <a:pt x="114" y="179"/>
                </a:cubicBezTo>
                <a:close/>
                <a:moveTo>
                  <a:pt x="131" y="178"/>
                </a:moveTo>
                <a:cubicBezTo>
                  <a:pt x="132" y="179"/>
                  <a:pt x="132" y="178"/>
                  <a:pt x="131" y="178"/>
                </a:cubicBezTo>
                <a:close/>
                <a:moveTo>
                  <a:pt x="110" y="178"/>
                </a:moveTo>
                <a:cubicBezTo>
                  <a:pt x="110" y="179"/>
                  <a:pt x="110" y="178"/>
                  <a:pt x="110" y="178"/>
                </a:cubicBezTo>
                <a:close/>
                <a:moveTo>
                  <a:pt x="130" y="179"/>
                </a:moveTo>
                <a:cubicBezTo>
                  <a:pt x="130" y="179"/>
                  <a:pt x="130" y="179"/>
                  <a:pt x="130" y="179"/>
                </a:cubicBezTo>
                <a:cubicBezTo>
                  <a:pt x="130" y="179"/>
                  <a:pt x="130" y="178"/>
                  <a:pt x="130" y="178"/>
                </a:cubicBezTo>
                <a:cubicBezTo>
                  <a:pt x="130" y="178"/>
                  <a:pt x="130" y="178"/>
                  <a:pt x="130" y="178"/>
                </a:cubicBezTo>
                <a:cubicBezTo>
                  <a:pt x="130" y="178"/>
                  <a:pt x="130" y="179"/>
                  <a:pt x="130" y="179"/>
                </a:cubicBezTo>
                <a:close/>
                <a:moveTo>
                  <a:pt x="103" y="180"/>
                </a:moveTo>
                <a:cubicBezTo>
                  <a:pt x="104" y="180"/>
                  <a:pt x="104" y="179"/>
                  <a:pt x="104" y="179"/>
                </a:cubicBezTo>
                <a:cubicBezTo>
                  <a:pt x="104" y="179"/>
                  <a:pt x="103" y="179"/>
                  <a:pt x="103" y="180"/>
                </a:cubicBezTo>
                <a:close/>
                <a:moveTo>
                  <a:pt x="124" y="179"/>
                </a:moveTo>
                <a:cubicBezTo>
                  <a:pt x="125" y="179"/>
                  <a:pt x="125" y="179"/>
                  <a:pt x="124" y="179"/>
                </a:cubicBezTo>
                <a:cubicBezTo>
                  <a:pt x="124" y="179"/>
                  <a:pt x="124" y="179"/>
                  <a:pt x="124" y="179"/>
                </a:cubicBezTo>
                <a:close/>
                <a:moveTo>
                  <a:pt x="131" y="180"/>
                </a:moveTo>
                <a:cubicBezTo>
                  <a:pt x="131" y="180"/>
                  <a:pt x="130" y="179"/>
                  <a:pt x="131" y="179"/>
                </a:cubicBezTo>
                <a:cubicBezTo>
                  <a:pt x="131" y="179"/>
                  <a:pt x="131" y="179"/>
                  <a:pt x="130" y="179"/>
                </a:cubicBezTo>
                <a:cubicBezTo>
                  <a:pt x="130" y="179"/>
                  <a:pt x="131" y="180"/>
                  <a:pt x="131" y="180"/>
                </a:cubicBezTo>
                <a:close/>
                <a:moveTo>
                  <a:pt x="110" y="180"/>
                </a:moveTo>
                <a:cubicBezTo>
                  <a:pt x="110" y="180"/>
                  <a:pt x="110" y="179"/>
                  <a:pt x="110" y="179"/>
                </a:cubicBezTo>
                <a:cubicBezTo>
                  <a:pt x="110" y="179"/>
                  <a:pt x="109" y="180"/>
                  <a:pt x="110" y="180"/>
                </a:cubicBezTo>
                <a:close/>
                <a:moveTo>
                  <a:pt x="124" y="179"/>
                </a:moveTo>
                <a:cubicBezTo>
                  <a:pt x="124" y="179"/>
                  <a:pt x="124" y="179"/>
                  <a:pt x="124" y="179"/>
                </a:cubicBezTo>
                <a:cubicBezTo>
                  <a:pt x="124" y="179"/>
                  <a:pt x="124" y="179"/>
                  <a:pt x="124" y="179"/>
                </a:cubicBezTo>
                <a:cubicBezTo>
                  <a:pt x="124" y="179"/>
                  <a:pt x="124" y="179"/>
                  <a:pt x="124" y="179"/>
                </a:cubicBezTo>
                <a:cubicBezTo>
                  <a:pt x="124" y="179"/>
                  <a:pt x="124" y="179"/>
                  <a:pt x="124" y="179"/>
                </a:cubicBezTo>
                <a:close/>
                <a:moveTo>
                  <a:pt x="125" y="179"/>
                </a:moveTo>
                <a:cubicBezTo>
                  <a:pt x="125" y="179"/>
                  <a:pt x="125" y="180"/>
                  <a:pt x="125" y="180"/>
                </a:cubicBezTo>
                <a:cubicBezTo>
                  <a:pt x="125" y="179"/>
                  <a:pt x="125" y="179"/>
                  <a:pt x="125" y="179"/>
                </a:cubicBezTo>
                <a:cubicBezTo>
                  <a:pt x="125" y="179"/>
                  <a:pt x="125" y="179"/>
                  <a:pt x="125" y="179"/>
                </a:cubicBezTo>
                <a:close/>
                <a:moveTo>
                  <a:pt x="109" y="180"/>
                </a:moveTo>
                <a:cubicBezTo>
                  <a:pt x="109" y="180"/>
                  <a:pt x="109" y="180"/>
                  <a:pt x="109" y="181"/>
                </a:cubicBezTo>
                <a:cubicBezTo>
                  <a:pt x="109" y="180"/>
                  <a:pt x="110" y="180"/>
                  <a:pt x="110" y="180"/>
                </a:cubicBezTo>
                <a:cubicBezTo>
                  <a:pt x="109" y="180"/>
                  <a:pt x="109" y="180"/>
                  <a:pt x="109" y="179"/>
                </a:cubicBezTo>
                <a:cubicBezTo>
                  <a:pt x="109" y="180"/>
                  <a:pt x="109" y="180"/>
                  <a:pt x="109" y="180"/>
                </a:cubicBezTo>
                <a:close/>
                <a:moveTo>
                  <a:pt x="130" y="180"/>
                </a:moveTo>
                <a:cubicBezTo>
                  <a:pt x="130" y="181"/>
                  <a:pt x="129" y="181"/>
                  <a:pt x="129" y="182"/>
                </a:cubicBezTo>
                <a:cubicBezTo>
                  <a:pt x="130" y="182"/>
                  <a:pt x="130" y="181"/>
                  <a:pt x="131" y="181"/>
                </a:cubicBezTo>
                <a:cubicBezTo>
                  <a:pt x="130" y="180"/>
                  <a:pt x="130" y="180"/>
                  <a:pt x="130" y="180"/>
                </a:cubicBezTo>
                <a:cubicBezTo>
                  <a:pt x="130" y="180"/>
                  <a:pt x="130" y="180"/>
                  <a:pt x="130" y="180"/>
                </a:cubicBezTo>
                <a:close/>
                <a:moveTo>
                  <a:pt x="123" y="180"/>
                </a:moveTo>
                <a:cubicBezTo>
                  <a:pt x="123" y="181"/>
                  <a:pt x="123" y="180"/>
                  <a:pt x="123" y="180"/>
                </a:cubicBezTo>
                <a:close/>
                <a:moveTo>
                  <a:pt x="124" y="181"/>
                </a:moveTo>
                <a:cubicBezTo>
                  <a:pt x="125" y="181"/>
                  <a:pt x="125" y="180"/>
                  <a:pt x="124" y="181"/>
                </a:cubicBezTo>
                <a:close/>
                <a:moveTo>
                  <a:pt x="131" y="181"/>
                </a:moveTo>
                <a:cubicBezTo>
                  <a:pt x="131" y="181"/>
                  <a:pt x="131" y="181"/>
                  <a:pt x="131" y="181"/>
                </a:cubicBezTo>
                <a:close/>
                <a:moveTo>
                  <a:pt x="114" y="181"/>
                </a:moveTo>
                <a:cubicBezTo>
                  <a:pt x="114" y="181"/>
                  <a:pt x="114" y="181"/>
                  <a:pt x="114" y="181"/>
                </a:cubicBezTo>
                <a:cubicBezTo>
                  <a:pt x="114" y="181"/>
                  <a:pt x="114" y="181"/>
                  <a:pt x="114" y="181"/>
                </a:cubicBezTo>
                <a:cubicBezTo>
                  <a:pt x="114" y="181"/>
                  <a:pt x="114" y="181"/>
                  <a:pt x="114" y="181"/>
                </a:cubicBezTo>
                <a:close/>
                <a:moveTo>
                  <a:pt x="101" y="183"/>
                </a:moveTo>
                <a:cubicBezTo>
                  <a:pt x="101" y="184"/>
                  <a:pt x="101" y="184"/>
                  <a:pt x="101" y="185"/>
                </a:cubicBezTo>
                <a:cubicBezTo>
                  <a:pt x="101" y="185"/>
                  <a:pt x="101" y="185"/>
                  <a:pt x="100" y="185"/>
                </a:cubicBezTo>
                <a:cubicBezTo>
                  <a:pt x="100" y="185"/>
                  <a:pt x="100" y="186"/>
                  <a:pt x="100" y="187"/>
                </a:cubicBezTo>
                <a:cubicBezTo>
                  <a:pt x="100" y="187"/>
                  <a:pt x="100" y="188"/>
                  <a:pt x="100" y="188"/>
                </a:cubicBezTo>
                <a:cubicBezTo>
                  <a:pt x="101" y="186"/>
                  <a:pt x="103" y="183"/>
                  <a:pt x="103" y="181"/>
                </a:cubicBezTo>
                <a:cubicBezTo>
                  <a:pt x="102" y="181"/>
                  <a:pt x="103" y="183"/>
                  <a:pt x="101" y="183"/>
                </a:cubicBezTo>
                <a:close/>
                <a:moveTo>
                  <a:pt x="124" y="182"/>
                </a:moveTo>
                <a:cubicBezTo>
                  <a:pt x="124" y="182"/>
                  <a:pt x="124" y="182"/>
                  <a:pt x="124" y="181"/>
                </a:cubicBezTo>
                <a:cubicBezTo>
                  <a:pt x="124" y="181"/>
                  <a:pt x="124" y="182"/>
                  <a:pt x="124" y="182"/>
                </a:cubicBezTo>
                <a:close/>
                <a:moveTo>
                  <a:pt x="112" y="182"/>
                </a:moveTo>
                <a:cubicBezTo>
                  <a:pt x="113" y="182"/>
                  <a:pt x="113" y="182"/>
                  <a:pt x="113" y="182"/>
                </a:cubicBezTo>
                <a:cubicBezTo>
                  <a:pt x="112" y="182"/>
                  <a:pt x="112" y="182"/>
                  <a:pt x="112" y="182"/>
                </a:cubicBezTo>
                <a:close/>
                <a:moveTo>
                  <a:pt x="104" y="182"/>
                </a:moveTo>
                <a:cubicBezTo>
                  <a:pt x="104" y="182"/>
                  <a:pt x="103" y="182"/>
                  <a:pt x="104" y="182"/>
                </a:cubicBezTo>
                <a:close/>
                <a:moveTo>
                  <a:pt x="105" y="182"/>
                </a:moveTo>
                <a:cubicBezTo>
                  <a:pt x="105" y="182"/>
                  <a:pt x="105" y="182"/>
                  <a:pt x="105" y="182"/>
                </a:cubicBezTo>
                <a:cubicBezTo>
                  <a:pt x="105" y="182"/>
                  <a:pt x="105" y="182"/>
                  <a:pt x="105" y="182"/>
                </a:cubicBezTo>
                <a:cubicBezTo>
                  <a:pt x="105" y="182"/>
                  <a:pt x="105" y="182"/>
                  <a:pt x="105" y="182"/>
                </a:cubicBezTo>
                <a:cubicBezTo>
                  <a:pt x="105" y="182"/>
                  <a:pt x="105" y="182"/>
                  <a:pt x="105" y="182"/>
                </a:cubicBezTo>
                <a:close/>
                <a:moveTo>
                  <a:pt x="103" y="182"/>
                </a:moveTo>
                <a:cubicBezTo>
                  <a:pt x="103" y="182"/>
                  <a:pt x="104" y="182"/>
                  <a:pt x="103" y="182"/>
                </a:cubicBezTo>
                <a:close/>
                <a:moveTo>
                  <a:pt x="103" y="184"/>
                </a:moveTo>
                <a:cubicBezTo>
                  <a:pt x="104" y="185"/>
                  <a:pt x="101" y="186"/>
                  <a:pt x="102" y="187"/>
                </a:cubicBezTo>
                <a:cubicBezTo>
                  <a:pt x="103" y="187"/>
                  <a:pt x="103" y="186"/>
                  <a:pt x="103" y="186"/>
                </a:cubicBezTo>
                <a:cubicBezTo>
                  <a:pt x="103" y="184"/>
                  <a:pt x="105" y="184"/>
                  <a:pt x="104" y="182"/>
                </a:cubicBezTo>
                <a:cubicBezTo>
                  <a:pt x="103" y="182"/>
                  <a:pt x="103" y="183"/>
                  <a:pt x="103" y="184"/>
                </a:cubicBezTo>
                <a:close/>
                <a:moveTo>
                  <a:pt x="125" y="182"/>
                </a:moveTo>
                <a:cubicBezTo>
                  <a:pt x="125" y="182"/>
                  <a:pt x="125" y="182"/>
                  <a:pt x="125" y="182"/>
                </a:cubicBezTo>
                <a:cubicBezTo>
                  <a:pt x="125" y="182"/>
                  <a:pt x="125" y="182"/>
                  <a:pt x="125" y="182"/>
                </a:cubicBezTo>
                <a:close/>
                <a:moveTo>
                  <a:pt x="130" y="182"/>
                </a:moveTo>
                <a:cubicBezTo>
                  <a:pt x="130" y="183"/>
                  <a:pt x="130" y="182"/>
                  <a:pt x="130" y="182"/>
                </a:cubicBezTo>
                <a:close/>
                <a:moveTo>
                  <a:pt x="123" y="183"/>
                </a:moveTo>
                <a:cubicBezTo>
                  <a:pt x="124" y="183"/>
                  <a:pt x="124" y="183"/>
                  <a:pt x="124" y="182"/>
                </a:cubicBezTo>
                <a:cubicBezTo>
                  <a:pt x="124" y="182"/>
                  <a:pt x="123" y="182"/>
                  <a:pt x="123" y="182"/>
                </a:cubicBezTo>
                <a:cubicBezTo>
                  <a:pt x="123" y="183"/>
                  <a:pt x="123" y="183"/>
                  <a:pt x="123" y="183"/>
                </a:cubicBezTo>
                <a:close/>
                <a:moveTo>
                  <a:pt x="130" y="184"/>
                </a:moveTo>
                <a:cubicBezTo>
                  <a:pt x="130" y="184"/>
                  <a:pt x="130" y="183"/>
                  <a:pt x="130" y="183"/>
                </a:cubicBezTo>
                <a:cubicBezTo>
                  <a:pt x="130" y="183"/>
                  <a:pt x="130" y="183"/>
                  <a:pt x="130" y="184"/>
                </a:cubicBezTo>
                <a:close/>
                <a:moveTo>
                  <a:pt x="129" y="184"/>
                </a:moveTo>
                <a:cubicBezTo>
                  <a:pt x="129" y="184"/>
                  <a:pt x="129" y="183"/>
                  <a:pt x="129" y="183"/>
                </a:cubicBezTo>
                <a:cubicBezTo>
                  <a:pt x="129" y="183"/>
                  <a:pt x="129" y="183"/>
                  <a:pt x="129" y="183"/>
                </a:cubicBezTo>
                <a:cubicBezTo>
                  <a:pt x="129" y="183"/>
                  <a:pt x="129" y="183"/>
                  <a:pt x="129" y="184"/>
                </a:cubicBezTo>
                <a:close/>
                <a:moveTo>
                  <a:pt x="123" y="184"/>
                </a:moveTo>
                <a:cubicBezTo>
                  <a:pt x="123" y="184"/>
                  <a:pt x="124" y="183"/>
                  <a:pt x="123" y="183"/>
                </a:cubicBezTo>
                <a:cubicBezTo>
                  <a:pt x="123" y="183"/>
                  <a:pt x="123" y="184"/>
                  <a:pt x="123" y="184"/>
                </a:cubicBezTo>
                <a:close/>
                <a:moveTo>
                  <a:pt x="113" y="183"/>
                </a:moveTo>
                <a:cubicBezTo>
                  <a:pt x="113" y="183"/>
                  <a:pt x="113" y="183"/>
                  <a:pt x="113" y="183"/>
                </a:cubicBezTo>
                <a:close/>
                <a:moveTo>
                  <a:pt x="100" y="184"/>
                </a:moveTo>
                <a:cubicBezTo>
                  <a:pt x="100" y="184"/>
                  <a:pt x="100" y="184"/>
                  <a:pt x="100" y="184"/>
                </a:cubicBezTo>
                <a:close/>
                <a:moveTo>
                  <a:pt x="131" y="184"/>
                </a:moveTo>
                <a:cubicBezTo>
                  <a:pt x="131" y="184"/>
                  <a:pt x="131" y="184"/>
                  <a:pt x="131" y="184"/>
                </a:cubicBezTo>
                <a:close/>
                <a:moveTo>
                  <a:pt x="100" y="184"/>
                </a:moveTo>
                <a:cubicBezTo>
                  <a:pt x="100" y="184"/>
                  <a:pt x="100" y="183"/>
                  <a:pt x="100" y="184"/>
                </a:cubicBezTo>
                <a:close/>
                <a:moveTo>
                  <a:pt x="129" y="186"/>
                </a:moveTo>
                <a:cubicBezTo>
                  <a:pt x="129" y="185"/>
                  <a:pt x="129" y="184"/>
                  <a:pt x="130" y="184"/>
                </a:cubicBezTo>
                <a:cubicBezTo>
                  <a:pt x="130" y="184"/>
                  <a:pt x="129" y="184"/>
                  <a:pt x="129" y="184"/>
                </a:cubicBezTo>
                <a:cubicBezTo>
                  <a:pt x="129" y="184"/>
                  <a:pt x="129" y="185"/>
                  <a:pt x="129" y="186"/>
                </a:cubicBezTo>
                <a:close/>
                <a:moveTo>
                  <a:pt x="113" y="185"/>
                </a:moveTo>
                <a:cubicBezTo>
                  <a:pt x="113" y="185"/>
                  <a:pt x="113" y="184"/>
                  <a:pt x="113" y="184"/>
                </a:cubicBezTo>
                <a:cubicBezTo>
                  <a:pt x="113" y="184"/>
                  <a:pt x="112" y="184"/>
                  <a:pt x="113" y="185"/>
                </a:cubicBezTo>
                <a:close/>
                <a:moveTo>
                  <a:pt x="111" y="184"/>
                </a:moveTo>
                <a:cubicBezTo>
                  <a:pt x="111" y="184"/>
                  <a:pt x="111" y="184"/>
                  <a:pt x="111" y="184"/>
                </a:cubicBezTo>
                <a:close/>
                <a:moveTo>
                  <a:pt x="122" y="185"/>
                </a:moveTo>
                <a:cubicBezTo>
                  <a:pt x="123" y="185"/>
                  <a:pt x="123" y="184"/>
                  <a:pt x="123" y="184"/>
                </a:cubicBezTo>
                <a:cubicBezTo>
                  <a:pt x="123" y="185"/>
                  <a:pt x="122" y="185"/>
                  <a:pt x="122" y="185"/>
                </a:cubicBezTo>
                <a:close/>
                <a:moveTo>
                  <a:pt x="130" y="184"/>
                </a:moveTo>
                <a:cubicBezTo>
                  <a:pt x="130" y="184"/>
                  <a:pt x="130" y="184"/>
                  <a:pt x="130" y="184"/>
                </a:cubicBezTo>
                <a:cubicBezTo>
                  <a:pt x="130" y="184"/>
                  <a:pt x="130" y="184"/>
                  <a:pt x="130" y="184"/>
                </a:cubicBezTo>
                <a:close/>
                <a:moveTo>
                  <a:pt x="100" y="185"/>
                </a:moveTo>
                <a:cubicBezTo>
                  <a:pt x="100" y="185"/>
                  <a:pt x="100" y="185"/>
                  <a:pt x="100" y="185"/>
                </a:cubicBezTo>
                <a:close/>
                <a:moveTo>
                  <a:pt x="123" y="186"/>
                </a:moveTo>
                <a:cubicBezTo>
                  <a:pt x="123" y="186"/>
                  <a:pt x="123" y="186"/>
                  <a:pt x="123" y="186"/>
                </a:cubicBezTo>
                <a:close/>
                <a:moveTo>
                  <a:pt x="110" y="187"/>
                </a:moveTo>
                <a:cubicBezTo>
                  <a:pt x="110" y="187"/>
                  <a:pt x="110" y="186"/>
                  <a:pt x="110" y="186"/>
                </a:cubicBezTo>
                <a:cubicBezTo>
                  <a:pt x="110" y="186"/>
                  <a:pt x="110" y="187"/>
                  <a:pt x="110" y="187"/>
                </a:cubicBezTo>
                <a:close/>
                <a:moveTo>
                  <a:pt x="127" y="186"/>
                </a:moveTo>
                <a:cubicBezTo>
                  <a:pt x="127" y="187"/>
                  <a:pt x="127" y="187"/>
                  <a:pt x="127" y="187"/>
                </a:cubicBezTo>
                <a:cubicBezTo>
                  <a:pt x="127" y="187"/>
                  <a:pt x="127" y="186"/>
                  <a:pt x="127" y="186"/>
                </a:cubicBezTo>
                <a:cubicBezTo>
                  <a:pt x="127" y="186"/>
                  <a:pt x="127" y="187"/>
                  <a:pt x="127" y="186"/>
                </a:cubicBezTo>
                <a:close/>
                <a:moveTo>
                  <a:pt x="127" y="187"/>
                </a:moveTo>
                <a:cubicBezTo>
                  <a:pt x="127" y="187"/>
                  <a:pt x="127" y="187"/>
                  <a:pt x="127" y="187"/>
                </a:cubicBezTo>
                <a:close/>
                <a:moveTo>
                  <a:pt x="102" y="188"/>
                </a:moveTo>
                <a:cubicBezTo>
                  <a:pt x="102" y="188"/>
                  <a:pt x="102" y="188"/>
                  <a:pt x="102" y="188"/>
                </a:cubicBezTo>
                <a:cubicBezTo>
                  <a:pt x="102" y="188"/>
                  <a:pt x="102" y="188"/>
                  <a:pt x="102" y="188"/>
                </a:cubicBezTo>
                <a:close/>
                <a:moveTo>
                  <a:pt x="99" y="189"/>
                </a:moveTo>
                <a:cubicBezTo>
                  <a:pt x="99" y="189"/>
                  <a:pt x="99" y="189"/>
                  <a:pt x="99" y="189"/>
                </a:cubicBezTo>
                <a:cubicBezTo>
                  <a:pt x="99" y="190"/>
                  <a:pt x="99" y="190"/>
                  <a:pt x="98" y="190"/>
                </a:cubicBezTo>
                <a:cubicBezTo>
                  <a:pt x="98" y="191"/>
                  <a:pt x="98" y="192"/>
                  <a:pt x="98" y="193"/>
                </a:cubicBezTo>
                <a:cubicBezTo>
                  <a:pt x="99" y="192"/>
                  <a:pt x="99" y="190"/>
                  <a:pt x="100" y="188"/>
                </a:cubicBezTo>
                <a:cubicBezTo>
                  <a:pt x="100" y="188"/>
                  <a:pt x="100" y="188"/>
                  <a:pt x="100" y="188"/>
                </a:cubicBezTo>
                <a:cubicBezTo>
                  <a:pt x="99" y="188"/>
                  <a:pt x="99" y="189"/>
                  <a:pt x="99" y="189"/>
                </a:cubicBezTo>
                <a:close/>
                <a:moveTo>
                  <a:pt x="108" y="190"/>
                </a:moveTo>
                <a:cubicBezTo>
                  <a:pt x="108" y="190"/>
                  <a:pt x="109" y="190"/>
                  <a:pt x="109" y="190"/>
                </a:cubicBezTo>
                <a:cubicBezTo>
                  <a:pt x="109" y="190"/>
                  <a:pt x="109" y="189"/>
                  <a:pt x="110" y="188"/>
                </a:cubicBezTo>
                <a:cubicBezTo>
                  <a:pt x="109" y="188"/>
                  <a:pt x="109" y="189"/>
                  <a:pt x="108" y="190"/>
                </a:cubicBezTo>
                <a:close/>
                <a:moveTo>
                  <a:pt x="101" y="189"/>
                </a:moveTo>
                <a:cubicBezTo>
                  <a:pt x="101" y="190"/>
                  <a:pt x="101" y="191"/>
                  <a:pt x="99" y="191"/>
                </a:cubicBezTo>
                <a:cubicBezTo>
                  <a:pt x="99" y="191"/>
                  <a:pt x="99" y="191"/>
                  <a:pt x="99" y="192"/>
                </a:cubicBezTo>
                <a:cubicBezTo>
                  <a:pt x="100" y="192"/>
                  <a:pt x="100" y="193"/>
                  <a:pt x="100" y="192"/>
                </a:cubicBezTo>
                <a:cubicBezTo>
                  <a:pt x="100" y="192"/>
                  <a:pt x="100" y="192"/>
                  <a:pt x="100" y="191"/>
                </a:cubicBezTo>
                <a:cubicBezTo>
                  <a:pt x="101" y="191"/>
                  <a:pt x="101" y="191"/>
                  <a:pt x="101" y="190"/>
                </a:cubicBezTo>
                <a:cubicBezTo>
                  <a:pt x="101" y="190"/>
                  <a:pt x="101" y="190"/>
                  <a:pt x="101" y="190"/>
                </a:cubicBezTo>
                <a:cubicBezTo>
                  <a:pt x="101" y="189"/>
                  <a:pt x="101" y="189"/>
                  <a:pt x="102" y="189"/>
                </a:cubicBezTo>
                <a:cubicBezTo>
                  <a:pt x="102" y="189"/>
                  <a:pt x="101" y="189"/>
                  <a:pt x="101" y="189"/>
                </a:cubicBezTo>
                <a:close/>
                <a:moveTo>
                  <a:pt x="275" y="190"/>
                </a:moveTo>
                <a:cubicBezTo>
                  <a:pt x="275" y="190"/>
                  <a:pt x="276" y="190"/>
                  <a:pt x="276" y="190"/>
                </a:cubicBezTo>
                <a:cubicBezTo>
                  <a:pt x="276" y="189"/>
                  <a:pt x="276" y="189"/>
                  <a:pt x="276" y="189"/>
                </a:cubicBezTo>
                <a:cubicBezTo>
                  <a:pt x="275" y="189"/>
                  <a:pt x="275" y="189"/>
                  <a:pt x="275" y="190"/>
                </a:cubicBezTo>
                <a:close/>
                <a:moveTo>
                  <a:pt x="107" y="190"/>
                </a:moveTo>
                <a:cubicBezTo>
                  <a:pt x="107" y="190"/>
                  <a:pt x="108" y="190"/>
                  <a:pt x="108" y="189"/>
                </a:cubicBezTo>
                <a:cubicBezTo>
                  <a:pt x="107" y="189"/>
                  <a:pt x="107" y="189"/>
                  <a:pt x="107" y="189"/>
                </a:cubicBezTo>
                <a:cubicBezTo>
                  <a:pt x="107" y="189"/>
                  <a:pt x="107" y="190"/>
                  <a:pt x="107" y="190"/>
                </a:cubicBezTo>
                <a:close/>
                <a:moveTo>
                  <a:pt x="120" y="191"/>
                </a:moveTo>
                <a:cubicBezTo>
                  <a:pt x="120" y="191"/>
                  <a:pt x="120" y="191"/>
                  <a:pt x="120" y="190"/>
                </a:cubicBezTo>
                <a:cubicBezTo>
                  <a:pt x="120" y="190"/>
                  <a:pt x="119" y="191"/>
                  <a:pt x="120" y="191"/>
                </a:cubicBezTo>
                <a:close/>
                <a:moveTo>
                  <a:pt x="108" y="191"/>
                </a:moveTo>
                <a:cubicBezTo>
                  <a:pt x="108" y="191"/>
                  <a:pt x="108" y="190"/>
                  <a:pt x="108" y="191"/>
                </a:cubicBezTo>
                <a:close/>
                <a:moveTo>
                  <a:pt x="108" y="192"/>
                </a:moveTo>
                <a:cubicBezTo>
                  <a:pt x="108" y="192"/>
                  <a:pt x="108" y="191"/>
                  <a:pt x="108" y="191"/>
                </a:cubicBezTo>
                <a:cubicBezTo>
                  <a:pt x="108" y="191"/>
                  <a:pt x="108" y="191"/>
                  <a:pt x="108" y="191"/>
                </a:cubicBezTo>
                <a:cubicBezTo>
                  <a:pt x="108" y="191"/>
                  <a:pt x="108" y="191"/>
                  <a:pt x="108" y="192"/>
                </a:cubicBezTo>
                <a:close/>
                <a:moveTo>
                  <a:pt x="119" y="192"/>
                </a:moveTo>
                <a:cubicBezTo>
                  <a:pt x="119" y="191"/>
                  <a:pt x="119" y="192"/>
                  <a:pt x="119" y="192"/>
                </a:cubicBezTo>
                <a:close/>
                <a:moveTo>
                  <a:pt x="120" y="192"/>
                </a:moveTo>
                <a:cubicBezTo>
                  <a:pt x="120" y="192"/>
                  <a:pt x="120" y="192"/>
                  <a:pt x="120" y="191"/>
                </a:cubicBezTo>
                <a:cubicBezTo>
                  <a:pt x="120" y="191"/>
                  <a:pt x="120" y="191"/>
                  <a:pt x="120" y="191"/>
                </a:cubicBezTo>
                <a:cubicBezTo>
                  <a:pt x="120" y="192"/>
                  <a:pt x="119" y="192"/>
                  <a:pt x="120" y="192"/>
                </a:cubicBezTo>
                <a:close/>
                <a:moveTo>
                  <a:pt x="109" y="192"/>
                </a:moveTo>
                <a:cubicBezTo>
                  <a:pt x="109" y="192"/>
                  <a:pt x="110" y="192"/>
                  <a:pt x="109" y="192"/>
                </a:cubicBezTo>
                <a:cubicBezTo>
                  <a:pt x="109" y="192"/>
                  <a:pt x="109" y="192"/>
                  <a:pt x="109" y="192"/>
                </a:cubicBezTo>
                <a:close/>
                <a:moveTo>
                  <a:pt x="119" y="192"/>
                </a:moveTo>
                <a:cubicBezTo>
                  <a:pt x="119" y="192"/>
                  <a:pt x="119" y="191"/>
                  <a:pt x="119" y="192"/>
                </a:cubicBezTo>
                <a:close/>
                <a:moveTo>
                  <a:pt x="119" y="193"/>
                </a:moveTo>
                <a:cubicBezTo>
                  <a:pt x="119" y="193"/>
                  <a:pt x="119" y="193"/>
                  <a:pt x="119" y="193"/>
                </a:cubicBezTo>
                <a:cubicBezTo>
                  <a:pt x="119" y="193"/>
                  <a:pt x="118" y="193"/>
                  <a:pt x="119" y="193"/>
                </a:cubicBezTo>
                <a:close/>
                <a:moveTo>
                  <a:pt x="107" y="193"/>
                </a:moveTo>
                <a:cubicBezTo>
                  <a:pt x="106" y="194"/>
                  <a:pt x="107" y="196"/>
                  <a:pt x="106" y="197"/>
                </a:cubicBezTo>
                <a:cubicBezTo>
                  <a:pt x="106" y="197"/>
                  <a:pt x="105" y="197"/>
                  <a:pt x="106" y="198"/>
                </a:cubicBezTo>
                <a:cubicBezTo>
                  <a:pt x="106" y="198"/>
                  <a:pt x="106" y="197"/>
                  <a:pt x="106" y="197"/>
                </a:cubicBezTo>
                <a:cubicBezTo>
                  <a:pt x="107" y="196"/>
                  <a:pt x="107" y="195"/>
                  <a:pt x="108" y="194"/>
                </a:cubicBezTo>
                <a:cubicBezTo>
                  <a:pt x="107" y="194"/>
                  <a:pt x="108" y="194"/>
                  <a:pt x="108" y="193"/>
                </a:cubicBezTo>
                <a:cubicBezTo>
                  <a:pt x="107" y="193"/>
                  <a:pt x="107" y="193"/>
                  <a:pt x="107" y="193"/>
                </a:cubicBezTo>
                <a:close/>
                <a:moveTo>
                  <a:pt x="106" y="194"/>
                </a:moveTo>
                <a:cubicBezTo>
                  <a:pt x="106" y="194"/>
                  <a:pt x="106" y="193"/>
                  <a:pt x="106" y="193"/>
                </a:cubicBezTo>
                <a:cubicBezTo>
                  <a:pt x="106" y="193"/>
                  <a:pt x="105" y="194"/>
                  <a:pt x="106" y="194"/>
                </a:cubicBezTo>
                <a:close/>
                <a:moveTo>
                  <a:pt x="97" y="194"/>
                </a:moveTo>
                <a:cubicBezTo>
                  <a:pt x="98" y="194"/>
                  <a:pt x="98" y="193"/>
                  <a:pt x="98" y="193"/>
                </a:cubicBezTo>
                <a:cubicBezTo>
                  <a:pt x="98" y="194"/>
                  <a:pt x="97" y="194"/>
                  <a:pt x="97" y="194"/>
                </a:cubicBezTo>
                <a:close/>
                <a:moveTo>
                  <a:pt x="108" y="194"/>
                </a:moveTo>
                <a:cubicBezTo>
                  <a:pt x="109" y="194"/>
                  <a:pt x="109" y="194"/>
                  <a:pt x="109" y="193"/>
                </a:cubicBezTo>
                <a:cubicBezTo>
                  <a:pt x="109" y="193"/>
                  <a:pt x="108" y="193"/>
                  <a:pt x="108" y="194"/>
                </a:cubicBezTo>
                <a:close/>
                <a:moveTo>
                  <a:pt x="118" y="195"/>
                </a:moveTo>
                <a:cubicBezTo>
                  <a:pt x="118" y="195"/>
                  <a:pt x="118" y="194"/>
                  <a:pt x="118" y="194"/>
                </a:cubicBezTo>
                <a:cubicBezTo>
                  <a:pt x="118" y="194"/>
                  <a:pt x="118" y="194"/>
                  <a:pt x="118" y="194"/>
                </a:cubicBezTo>
                <a:cubicBezTo>
                  <a:pt x="118" y="194"/>
                  <a:pt x="118" y="194"/>
                  <a:pt x="118" y="195"/>
                </a:cubicBezTo>
                <a:close/>
                <a:moveTo>
                  <a:pt x="105" y="196"/>
                </a:moveTo>
                <a:cubicBezTo>
                  <a:pt x="105" y="195"/>
                  <a:pt x="105" y="195"/>
                  <a:pt x="105" y="194"/>
                </a:cubicBezTo>
                <a:cubicBezTo>
                  <a:pt x="105" y="194"/>
                  <a:pt x="105" y="194"/>
                  <a:pt x="105" y="194"/>
                </a:cubicBezTo>
                <a:cubicBezTo>
                  <a:pt x="105" y="195"/>
                  <a:pt x="104" y="195"/>
                  <a:pt x="105" y="196"/>
                </a:cubicBezTo>
                <a:close/>
                <a:moveTo>
                  <a:pt x="108" y="196"/>
                </a:moveTo>
                <a:cubicBezTo>
                  <a:pt x="108" y="196"/>
                  <a:pt x="109" y="195"/>
                  <a:pt x="108" y="195"/>
                </a:cubicBezTo>
                <a:cubicBezTo>
                  <a:pt x="108" y="195"/>
                  <a:pt x="107" y="196"/>
                  <a:pt x="108" y="196"/>
                </a:cubicBezTo>
                <a:close/>
                <a:moveTo>
                  <a:pt x="104" y="196"/>
                </a:moveTo>
                <a:cubicBezTo>
                  <a:pt x="105" y="196"/>
                  <a:pt x="105" y="196"/>
                  <a:pt x="104" y="196"/>
                </a:cubicBezTo>
                <a:cubicBezTo>
                  <a:pt x="104" y="196"/>
                  <a:pt x="104" y="196"/>
                  <a:pt x="104" y="196"/>
                </a:cubicBezTo>
                <a:close/>
                <a:moveTo>
                  <a:pt x="117" y="196"/>
                </a:moveTo>
                <a:cubicBezTo>
                  <a:pt x="117" y="196"/>
                  <a:pt x="117" y="197"/>
                  <a:pt x="117" y="197"/>
                </a:cubicBezTo>
                <a:cubicBezTo>
                  <a:pt x="117" y="197"/>
                  <a:pt x="117" y="197"/>
                  <a:pt x="117" y="197"/>
                </a:cubicBezTo>
                <a:cubicBezTo>
                  <a:pt x="117" y="197"/>
                  <a:pt x="118" y="197"/>
                  <a:pt x="117" y="196"/>
                </a:cubicBezTo>
                <a:close/>
                <a:moveTo>
                  <a:pt x="103" y="199"/>
                </a:moveTo>
                <a:cubicBezTo>
                  <a:pt x="104" y="199"/>
                  <a:pt x="104" y="197"/>
                  <a:pt x="104" y="197"/>
                </a:cubicBezTo>
                <a:cubicBezTo>
                  <a:pt x="104" y="197"/>
                  <a:pt x="103" y="198"/>
                  <a:pt x="103" y="199"/>
                </a:cubicBezTo>
                <a:close/>
                <a:moveTo>
                  <a:pt x="117" y="198"/>
                </a:moveTo>
                <a:cubicBezTo>
                  <a:pt x="118" y="197"/>
                  <a:pt x="117" y="197"/>
                  <a:pt x="117" y="197"/>
                </a:cubicBezTo>
                <a:cubicBezTo>
                  <a:pt x="117" y="197"/>
                  <a:pt x="117" y="198"/>
                  <a:pt x="117" y="198"/>
                </a:cubicBezTo>
                <a:close/>
                <a:moveTo>
                  <a:pt x="105" y="199"/>
                </a:moveTo>
                <a:cubicBezTo>
                  <a:pt x="105" y="199"/>
                  <a:pt x="105" y="198"/>
                  <a:pt x="105" y="198"/>
                </a:cubicBezTo>
                <a:cubicBezTo>
                  <a:pt x="105" y="198"/>
                  <a:pt x="105" y="199"/>
                  <a:pt x="105" y="199"/>
                </a:cubicBezTo>
                <a:close/>
                <a:moveTo>
                  <a:pt x="107" y="198"/>
                </a:moveTo>
                <a:cubicBezTo>
                  <a:pt x="107" y="198"/>
                  <a:pt x="107" y="198"/>
                  <a:pt x="106" y="198"/>
                </a:cubicBezTo>
                <a:cubicBezTo>
                  <a:pt x="107" y="198"/>
                  <a:pt x="107" y="199"/>
                  <a:pt x="107" y="198"/>
                </a:cubicBezTo>
                <a:close/>
                <a:moveTo>
                  <a:pt x="106" y="200"/>
                </a:moveTo>
                <a:cubicBezTo>
                  <a:pt x="106" y="200"/>
                  <a:pt x="107" y="199"/>
                  <a:pt x="106" y="199"/>
                </a:cubicBezTo>
                <a:cubicBezTo>
                  <a:pt x="106" y="199"/>
                  <a:pt x="106" y="199"/>
                  <a:pt x="106" y="200"/>
                </a:cubicBezTo>
                <a:close/>
                <a:moveTo>
                  <a:pt x="116" y="199"/>
                </a:moveTo>
                <a:cubicBezTo>
                  <a:pt x="116" y="199"/>
                  <a:pt x="116" y="199"/>
                  <a:pt x="116" y="199"/>
                </a:cubicBezTo>
                <a:close/>
                <a:moveTo>
                  <a:pt x="102" y="200"/>
                </a:moveTo>
                <a:cubicBezTo>
                  <a:pt x="103" y="200"/>
                  <a:pt x="103" y="200"/>
                  <a:pt x="103" y="200"/>
                </a:cubicBezTo>
                <a:cubicBezTo>
                  <a:pt x="103" y="200"/>
                  <a:pt x="103" y="200"/>
                  <a:pt x="102" y="200"/>
                </a:cubicBezTo>
                <a:cubicBezTo>
                  <a:pt x="102" y="200"/>
                  <a:pt x="102" y="200"/>
                  <a:pt x="102" y="200"/>
                </a:cubicBezTo>
                <a:close/>
                <a:moveTo>
                  <a:pt x="104" y="200"/>
                </a:moveTo>
                <a:cubicBezTo>
                  <a:pt x="104" y="200"/>
                  <a:pt x="104" y="200"/>
                  <a:pt x="104" y="200"/>
                </a:cubicBezTo>
                <a:close/>
                <a:moveTo>
                  <a:pt x="104" y="200"/>
                </a:moveTo>
                <a:cubicBezTo>
                  <a:pt x="104" y="200"/>
                  <a:pt x="104" y="200"/>
                  <a:pt x="104" y="200"/>
                </a:cubicBezTo>
                <a:close/>
                <a:moveTo>
                  <a:pt x="116" y="200"/>
                </a:moveTo>
                <a:cubicBezTo>
                  <a:pt x="116" y="200"/>
                  <a:pt x="116" y="200"/>
                  <a:pt x="116" y="200"/>
                </a:cubicBezTo>
                <a:cubicBezTo>
                  <a:pt x="116" y="200"/>
                  <a:pt x="116" y="200"/>
                  <a:pt x="116" y="200"/>
                </a:cubicBezTo>
                <a:cubicBezTo>
                  <a:pt x="116" y="200"/>
                  <a:pt x="116" y="200"/>
                  <a:pt x="116" y="200"/>
                </a:cubicBezTo>
                <a:close/>
                <a:moveTo>
                  <a:pt x="115" y="201"/>
                </a:moveTo>
                <a:cubicBezTo>
                  <a:pt x="115" y="201"/>
                  <a:pt x="116" y="201"/>
                  <a:pt x="116" y="201"/>
                </a:cubicBezTo>
                <a:cubicBezTo>
                  <a:pt x="116" y="201"/>
                  <a:pt x="116" y="200"/>
                  <a:pt x="115" y="200"/>
                </a:cubicBezTo>
                <a:cubicBezTo>
                  <a:pt x="115" y="200"/>
                  <a:pt x="115" y="200"/>
                  <a:pt x="115" y="201"/>
                </a:cubicBezTo>
                <a:close/>
                <a:moveTo>
                  <a:pt x="102" y="201"/>
                </a:moveTo>
                <a:cubicBezTo>
                  <a:pt x="103" y="201"/>
                  <a:pt x="103" y="200"/>
                  <a:pt x="102" y="200"/>
                </a:cubicBezTo>
                <a:cubicBezTo>
                  <a:pt x="102" y="201"/>
                  <a:pt x="102" y="201"/>
                  <a:pt x="102" y="201"/>
                </a:cubicBezTo>
                <a:close/>
                <a:moveTo>
                  <a:pt x="104" y="201"/>
                </a:moveTo>
                <a:cubicBezTo>
                  <a:pt x="104" y="201"/>
                  <a:pt x="104" y="201"/>
                  <a:pt x="104" y="201"/>
                </a:cubicBezTo>
                <a:cubicBezTo>
                  <a:pt x="104" y="201"/>
                  <a:pt x="103" y="201"/>
                  <a:pt x="104" y="201"/>
                </a:cubicBezTo>
                <a:close/>
                <a:moveTo>
                  <a:pt x="102" y="202"/>
                </a:moveTo>
                <a:cubicBezTo>
                  <a:pt x="102" y="202"/>
                  <a:pt x="102" y="201"/>
                  <a:pt x="102" y="201"/>
                </a:cubicBezTo>
                <a:cubicBezTo>
                  <a:pt x="102" y="201"/>
                  <a:pt x="102" y="201"/>
                  <a:pt x="102" y="202"/>
                </a:cubicBezTo>
                <a:close/>
                <a:moveTo>
                  <a:pt x="92" y="203"/>
                </a:moveTo>
                <a:cubicBezTo>
                  <a:pt x="92" y="203"/>
                  <a:pt x="92" y="202"/>
                  <a:pt x="92" y="203"/>
                </a:cubicBezTo>
                <a:cubicBezTo>
                  <a:pt x="92" y="202"/>
                  <a:pt x="92" y="202"/>
                  <a:pt x="92" y="202"/>
                </a:cubicBezTo>
                <a:cubicBezTo>
                  <a:pt x="92" y="202"/>
                  <a:pt x="91" y="203"/>
                  <a:pt x="92" y="203"/>
                </a:cubicBezTo>
                <a:close/>
                <a:moveTo>
                  <a:pt x="101" y="204"/>
                </a:moveTo>
                <a:cubicBezTo>
                  <a:pt x="101" y="203"/>
                  <a:pt x="102" y="203"/>
                  <a:pt x="102" y="202"/>
                </a:cubicBezTo>
                <a:cubicBezTo>
                  <a:pt x="102" y="202"/>
                  <a:pt x="102" y="202"/>
                  <a:pt x="101" y="202"/>
                </a:cubicBezTo>
                <a:cubicBezTo>
                  <a:pt x="101" y="203"/>
                  <a:pt x="101" y="203"/>
                  <a:pt x="101" y="204"/>
                </a:cubicBezTo>
                <a:close/>
                <a:moveTo>
                  <a:pt x="103" y="203"/>
                </a:moveTo>
                <a:cubicBezTo>
                  <a:pt x="103" y="203"/>
                  <a:pt x="104" y="203"/>
                  <a:pt x="104" y="203"/>
                </a:cubicBezTo>
                <a:cubicBezTo>
                  <a:pt x="104" y="203"/>
                  <a:pt x="104" y="202"/>
                  <a:pt x="103" y="203"/>
                </a:cubicBezTo>
                <a:cubicBezTo>
                  <a:pt x="103" y="203"/>
                  <a:pt x="103" y="203"/>
                  <a:pt x="103" y="203"/>
                </a:cubicBezTo>
                <a:close/>
                <a:moveTo>
                  <a:pt x="103" y="204"/>
                </a:moveTo>
                <a:cubicBezTo>
                  <a:pt x="103" y="204"/>
                  <a:pt x="103" y="204"/>
                  <a:pt x="103" y="204"/>
                </a:cubicBezTo>
                <a:cubicBezTo>
                  <a:pt x="103" y="204"/>
                  <a:pt x="104" y="203"/>
                  <a:pt x="103" y="203"/>
                </a:cubicBezTo>
                <a:cubicBezTo>
                  <a:pt x="103" y="203"/>
                  <a:pt x="103" y="203"/>
                  <a:pt x="103" y="204"/>
                </a:cubicBezTo>
                <a:close/>
                <a:moveTo>
                  <a:pt x="114" y="204"/>
                </a:moveTo>
                <a:cubicBezTo>
                  <a:pt x="115" y="204"/>
                  <a:pt x="115" y="204"/>
                  <a:pt x="115" y="204"/>
                </a:cubicBezTo>
                <a:cubicBezTo>
                  <a:pt x="115" y="204"/>
                  <a:pt x="114" y="204"/>
                  <a:pt x="114" y="204"/>
                </a:cubicBezTo>
                <a:cubicBezTo>
                  <a:pt x="114" y="204"/>
                  <a:pt x="114" y="204"/>
                  <a:pt x="114" y="204"/>
                </a:cubicBezTo>
                <a:close/>
                <a:moveTo>
                  <a:pt x="100" y="206"/>
                </a:moveTo>
                <a:cubicBezTo>
                  <a:pt x="100" y="205"/>
                  <a:pt x="101" y="205"/>
                  <a:pt x="101" y="204"/>
                </a:cubicBezTo>
                <a:cubicBezTo>
                  <a:pt x="100" y="204"/>
                  <a:pt x="100" y="205"/>
                  <a:pt x="100" y="206"/>
                </a:cubicBezTo>
                <a:close/>
                <a:moveTo>
                  <a:pt x="102" y="204"/>
                </a:moveTo>
                <a:cubicBezTo>
                  <a:pt x="103" y="205"/>
                  <a:pt x="103" y="204"/>
                  <a:pt x="102" y="204"/>
                </a:cubicBezTo>
                <a:close/>
                <a:moveTo>
                  <a:pt x="102" y="206"/>
                </a:moveTo>
                <a:cubicBezTo>
                  <a:pt x="102" y="205"/>
                  <a:pt x="103" y="205"/>
                  <a:pt x="102" y="205"/>
                </a:cubicBezTo>
                <a:cubicBezTo>
                  <a:pt x="102" y="205"/>
                  <a:pt x="101" y="205"/>
                  <a:pt x="102" y="206"/>
                </a:cubicBezTo>
                <a:close/>
                <a:moveTo>
                  <a:pt x="102" y="205"/>
                </a:moveTo>
                <a:cubicBezTo>
                  <a:pt x="102" y="205"/>
                  <a:pt x="103" y="205"/>
                  <a:pt x="102" y="205"/>
                </a:cubicBezTo>
                <a:close/>
                <a:moveTo>
                  <a:pt x="102" y="208"/>
                </a:moveTo>
                <a:cubicBezTo>
                  <a:pt x="102" y="207"/>
                  <a:pt x="103" y="207"/>
                  <a:pt x="103" y="207"/>
                </a:cubicBezTo>
                <a:cubicBezTo>
                  <a:pt x="103" y="207"/>
                  <a:pt x="102" y="208"/>
                  <a:pt x="102" y="208"/>
                </a:cubicBezTo>
                <a:close/>
                <a:moveTo>
                  <a:pt x="90" y="207"/>
                </a:moveTo>
                <a:cubicBezTo>
                  <a:pt x="90" y="207"/>
                  <a:pt x="90" y="207"/>
                  <a:pt x="90" y="207"/>
                </a:cubicBezTo>
                <a:cubicBezTo>
                  <a:pt x="90" y="207"/>
                  <a:pt x="90" y="207"/>
                  <a:pt x="90" y="207"/>
                </a:cubicBezTo>
                <a:close/>
                <a:moveTo>
                  <a:pt x="102" y="207"/>
                </a:moveTo>
                <a:cubicBezTo>
                  <a:pt x="101" y="208"/>
                  <a:pt x="101" y="207"/>
                  <a:pt x="101" y="208"/>
                </a:cubicBezTo>
                <a:cubicBezTo>
                  <a:pt x="101" y="208"/>
                  <a:pt x="102" y="208"/>
                  <a:pt x="102" y="207"/>
                </a:cubicBezTo>
                <a:close/>
                <a:moveTo>
                  <a:pt x="101" y="208"/>
                </a:moveTo>
                <a:cubicBezTo>
                  <a:pt x="100" y="208"/>
                  <a:pt x="101" y="208"/>
                  <a:pt x="101" y="208"/>
                </a:cubicBezTo>
                <a:close/>
                <a:moveTo>
                  <a:pt x="89" y="209"/>
                </a:moveTo>
                <a:cubicBezTo>
                  <a:pt x="89" y="209"/>
                  <a:pt x="89" y="209"/>
                  <a:pt x="89" y="209"/>
                </a:cubicBezTo>
                <a:cubicBezTo>
                  <a:pt x="89" y="208"/>
                  <a:pt x="89" y="208"/>
                  <a:pt x="89" y="208"/>
                </a:cubicBezTo>
                <a:cubicBezTo>
                  <a:pt x="89" y="208"/>
                  <a:pt x="89" y="208"/>
                  <a:pt x="89" y="208"/>
                </a:cubicBezTo>
                <a:cubicBezTo>
                  <a:pt x="89" y="208"/>
                  <a:pt x="89" y="208"/>
                  <a:pt x="89" y="209"/>
                </a:cubicBezTo>
                <a:close/>
                <a:moveTo>
                  <a:pt x="98" y="210"/>
                </a:moveTo>
                <a:cubicBezTo>
                  <a:pt x="98" y="210"/>
                  <a:pt x="99" y="209"/>
                  <a:pt x="98" y="209"/>
                </a:cubicBezTo>
                <a:cubicBezTo>
                  <a:pt x="98" y="209"/>
                  <a:pt x="98" y="210"/>
                  <a:pt x="98" y="210"/>
                </a:cubicBezTo>
                <a:close/>
                <a:moveTo>
                  <a:pt x="98" y="210"/>
                </a:moveTo>
                <a:cubicBezTo>
                  <a:pt x="98" y="210"/>
                  <a:pt x="98" y="211"/>
                  <a:pt x="98" y="211"/>
                </a:cubicBezTo>
                <a:cubicBezTo>
                  <a:pt x="98" y="211"/>
                  <a:pt x="98" y="210"/>
                  <a:pt x="98" y="210"/>
                </a:cubicBezTo>
                <a:close/>
                <a:moveTo>
                  <a:pt x="99" y="211"/>
                </a:moveTo>
                <a:cubicBezTo>
                  <a:pt x="98" y="212"/>
                  <a:pt x="98" y="214"/>
                  <a:pt x="97" y="215"/>
                </a:cubicBezTo>
                <a:cubicBezTo>
                  <a:pt x="97" y="215"/>
                  <a:pt x="97" y="215"/>
                  <a:pt x="97" y="215"/>
                </a:cubicBezTo>
                <a:cubicBezTo>
                  <a:pt x="96" y="216"/>
                  <a:pt x="96" y="218"/>
                  <a:pt x="95" y="218"/>
                </a:cubicBezTo>
                <a:cubicBezTo>
                  <a:pt x="95" y="219"/>
                  <a:pt x="95" y="219"/>
                  <a:pt x="95" y="219"/>
                </a:cubicBezTo>
                <a:cubicBezTo>
                  <a:pt x="95" y="219"/>
                  <a:pt x="96" y="219"/>
                  <a:pt x="96" y="220"/>
                </a:cubicBezTo>
                <a:cubicBezTo>
                  <a:pt x="96" y="219"/>
                  <a:pt x="96" y="219"/>
                  <a:pt x="96" y="218"/>
                </a:cubicBezTo>
                <a:cubicBezTo>
                  <a:pt x="96" y="218"/>
                  <a:pt x="96" y="218"/>
                  <a:pt x="97" y="218"/>
                </a:cubicBezTo>
                <a:cubicBezTo>
                  <a:pt x="97" y="218"/>
                  <a:pt x="97" y="217"/>
                  <a:pt x="97" y="217"/>
                </a:cubicBezTo>
                <a:cubicBezTo>
                  <a:pt x="97" y="217"/>
                  <a:pt x="97" y="217"/>
                  <a:pt x="97" y="216"/>
                </a:cubicBezTo>
                <a:cubicBezTo>
                  <a:pt x="97" y="216"/>
                  <a:pt x="97" y="216"/>
                  <a:pt x="97" y="216"/>
                </a:cubicBezTo>
                <a:cubicBezTo>
                  <a:pt x="98" y="215"/>
                  <a:pt x="99" y="214"/>
                  <a:pt x="99" y="212"/>
                </a:cubicBezTo>
                <a:cubicBezTo>
                  <a:pt x="99" y="212"/>
                  <a:pt x="100" y="212"/>
                  <a:pt x="100" y="212"/>
                </a:cubicBezTo>
                <a:cubicBezTo>
                  <a:pt x="100" y="211"/>
                  <a:pt x="100" y="211"/>
                  <a:pt x="100" y="210"/>
                </a:cubicBezTo>
                <a:cubicBezTo>
                  <a:pt x="100" y="210"/>
                  <a:pt x="100" y="210"/>
                  <a:pt x="100" y="210"/>
                </a:cubicBezTo>
                <a:cubicBezTo>
                  <a:pt x="100" y="210"/>
                  <a:pt x="100" y="211"/>
                  <a:pt x="99" y="211"/>
                </a:cubicBezTo>
                <a:close/>
                <a:moveTo>
                  <a:pt x="97" y="217"/>
                </a:moveTo>
                <a:cubicBezTo>
                  <a:pt x="96" y="217"/>
                  <a:pt x="97" y="217"/>
                  <a:pt x="97" y="217"/>
                </a:cubicBezTo>
                <a:close/>
                <a:moveTo>
                  <a:pt x="96" y="217"/>
                </a:moveTo>
                <a:cubicBezTo>
                  <a:pt x="96" y="217"/>
                  <a:pt x="96" y="217"/>
                  <a:pt x="97" y="217"/>
                </a:cubicBezTo>
                <a:cubicBezTo>
                  <a:pt x="97" y="217"/>
                  <a:pt x="96" y="217"/>
                  <a:pt x="96" y="217"/>
                </a:cubicBezTo>
                <a:close/>
                <a:moveTo>
                  <a:pt x="99" y="210"/>
                </a:moveTo>
                <a:cubicBezTo>
                  <a:pt x="99" y="210"/>
                  <a:pt x="99" y="210"/>
                  <a:pt x="99" y="210"/>
                </a:cubicBezTo>
                <a:cubicBezTo>
                  <a:pt x="99" y="211"/>
                  <a:pt x="99" y="210"/>
                  <a:pt x="99" y="210"/>
                </a:cubicBezTo>
                <a:cubicBezTo>
                  <a:pt x="99" y="210"/>
                  <a:pt x="99" y="210"/>
                  <a:pt x="99" y="210"/>
                </a:cubicBezTo>
                <a:close/>
                <a:moveTo>
                  <a:pt x="101" y="211"/>
                </a:moveTo>
                <a:cubicBezTo>
                  <a:pt x="101" y="211"/>
                  <a:pt x="101" y="210"/>
                  <a:pt x="101" y="211"/>
                </a:cubicBezTo>
                <a:close/>
                <a:moveTo>
                  <a:pt x="97" y="212"/>
                </a:moveTo>
                <a:cubicBezTo>
                  <a:pt x="97" y="211"/>
                  <a:pt x="98" y="211"/>
                  <a:pt x="98" y="211"/>
                </a:cubicBezTo>
                <a:cubicBezTo>
                  <a:pt x="98" y="211"/>
                  <a:pt x="97" y="211"/>
                  <a:pt x="97" y="212"/>
                </a:cubicBezTo>
                <a:close/>
                <a:moveTo>
                  <a:pt x="87" y="213"/>
                </a:moveTo>
                <a:cubicBezTo>
                  <a:pt x="88" y="213"/>
                  <a:pt x="88" y="213"/>
                  <a:pt x="88" y="212"/>
                </a:cubicBezTo>
                <a:cubicBezTo>
                  <a:pt x="88" y="212"/>
                  <a:pt x="88" y="212"/>
                  <a:pt x="88" y="212"/>
                </a:cubicBezTo>
                <a:cubicBezTo>
                  <a:pt x="88" y="212"/>
                  <a:pt x="87" y="213"/>
                  <a:pt x="87" y="213"/>
                </a:cubicBezTo>
                <a:close/>
                <a:moveTo>
                  <a:pt x="100" y="213"/>
                </a:moveTo>
                <a:cubicBezTo>
                  <a:pt x="100" y="213"/>
                  <a:pt x="100" y="213"/>
                  <a:pt x="101" y="213"/>
                </a:cubicBezTo>
                <a:cubicBezTo>
                  <a:pt x="101" y="213"/>
                  <a:pt x="101" y="213"/>
                  <a:pt x="100" y="212"/>
                </a:cubicBezTo>
                <a:cubicBezTo>
                  <a:pt x="100" y="213"/>
                  <a:pt x="100" y="212"/>
                  <a:pt x="100" y="212"/>
                </a:cubicBezTo>
                <a:cubicBezTo>
                  <a:pt x="100" y="213"/>
                  <a:pt x="100" y="213"/>
                  <a:pt x="100" y="213"/>
                </a:cubicBezTo>
                <a:close/>
                <a:moveTo>
                  <a:pt x="96" y="214"/>
                </a:moveTo>
                <a:cubicBezTo>
                  <a:pt x="97" y="214"/>
                  <a:pt x="97" y="213"/>
                  <a:pt x="96" y="213"/>
                </a:cubicBezTo>
                <a:cubicBezTo>
                  <a:pt x="96" y="214"/>
                  <a:pt x="96" y="214"/>
                  <a:pt x="96" y="214"/>
                </a:cubicBezTo>
                <a:close/>
                <a:moveTo>
                  <a:pt x="87" y="215"/>
                </a:moveTo>
                <a:cubicBezTo>
                  <a:pt x="87" y="215"/>
                  <a:pt x="87" y="214"/>
                  <a:pt x="87" y="215"/>
                </a:cubicBezTo>
                <a:close/>
                <a:moveTo>
                  <a:pt x="99" y="215"/>
                </a:moveTo>
                <a:cubicBezTo>
                  <a:pt x="100" y="215"/>
                  <a:pt x="100" y="215"/>
                  <a:pt x="100" y="215"/>
                </a:cubicBezTo>
                <a:cubicBezTo>
                  <a:pt x="100" y="215"/>
                  <a:pt x="100" y="215"/>
                  <a:pt x="100" y="215"/>
                </a:cubicBezTo>
                <a:cubicBezTo>
                  <a:pt x="100" y="215"/>
                  <a:pt x="100" y="215"/>
                  <a:pt x="99" y="215"/>
                </a:cubicBezTo>
                <a:cubicBezTo>
                  <a:pt x="99" y="215"/>
                  <a:pt x="99" y="215"/>
                  <a:pt x="99" y="215"/>
                </a:cubicBezTo>
                <a:close/>
                <a:moveTo>
                  <a:pt x="95" y="216"/>
                </a:moveTo>
                <a:cubicBezTo>
                  <a:pt x="96" y="216"/>
                  <a:pt x="95" y="216"/>
                  <a:pt x="95" y="216"/>
                </a:cubicBezTo>
                <a:close/>
                <a:moveTo>
                  <a:pt x="98" y="217"/>
                </a:moveTo>
                <a:cubicBezTo>
                  <a:pt x="99" y="217"/>
                  <a:pt x="99" y="216"/>
                  <a:pt x="99" y="216"/>
                </a:cubicBezTo>
                <a:cubicBezTo>
                  <a:pt x="99" y="216"/>
                  <a:pt x="98" y="216"/>
                  <a:pt x="98" y="217"/>
                </a:cubicBezTo>
                <a:close/>
                <a:moveTo>
                  <a:pt x="85" y="218"/>
                </a:moveTo>
                <a:cubicBezTo>
                  <a:pt x="86" y="217"/>
                  <a:pt x="86" y="217"/>
                  <a:pt x="86" y="217"/>
                </a:cubicBezTo>
                <a:cubicBezTo>
                  <a:pt x="86" y="217"/>
                  <a:pt x="85" y="217"/>
                  <a:pt x="85" y="218"/>
                </a:cubicBezTo>
                <a:close/>
                <a:moveTo>
                  <a:pt x="85" y="218"/>
                </a:moveTo>
                <a:cubicBezTo>
                  <a:pt x="85" y="218"/>
                  <a:pt x="85" y="219"/>
                  <a:pt x="85" y="219"/>
                </a:cubicBezTo>
                <a:cubicBezTo>
                  <a:pt x="85" y="219"/>
                  <a:pt x="86" y="218"/>
                  <a:pt x="85" y="218"/>
                </a:cubicBezTo>
                <a:close/>
                <a:moveTo>
                  <a:pt x="98" y="222"/>
                </a:moveTo>
                <a:cubicBezTo>
                  <a:pt x="98" y="221"/>
                  <a:pt x="98" y="222"/>
                  <a:pt x="99" y="222"/>
                </a:cubicBezTo>
                <a:cubicBezTo>
                  <a:pt x="99" y="222"/>
                  <a:pt x="99" y="221"/>
                  <a:pt x="99" y="220"/>
                </a:cubicBezTo>
                <a:cubicBezTo>
                  <a:pt x="99" y="220"/>
                  <a:pt x="100" y="220"/>
                  <a:pt x="100" y="220"/>
                </a:cubicBezTo>
                <a:cubicBezTo>
                  <a:pt x="99" y="220"/>
                  <a:pt x="99" y="220"/>
                  <a:pt x="99" y="220"/>
                </a:cubicBezTo>
                <a:cubicBezTo>
                  <a:pt x="99" y="219"/>
                  <a:pt x="99" y="219"/>
                  <a:pt x="100" y="220"/>
                </a:cubicBezTo>
                <a:cubicBezTo>
                  <a:pt x="100" y="219"/>
                  <a:pt x="100" y="219"/>
                  <a:pt x="100" y="219"/>
                </a:cubicBezTo>
                <a:cubicBezTo>
                  <a:pt x="99" y="219"/>
                  <a:pt x="98" y="221"/>
                  <a:pt x="98" y="222"/>
                </a:cubicBezTo>
                <a:close/>
                <a:moveTo>
                  <a:pt x="98" y="221"/>
                </a:moveTo>
                <a:cubicBezTo>
                  <a:pt x="98" y="221"/>
                  <a:pt x="99" y="221"/>
                  <a:pt x="99" y="221"/>
                </a:cubicBezTo>
                <a:cubicBezTo>
                  <a:pt x="99" y="221"/>
                  <a:pt x="99" y="221"/>
                  <a:pt x="98" y="221"/>
                </a:cubicBezTo>
                <a:cubicBezTo>
                  <a:pt x="98" y="221"/>
                  <a:pt x="98" y="221"/>
                  <a:pt x="98" y="221"/>
                </a:cubicBezTo>
                <a:close/>
                <a:moveTo>
                  <a:pt x="85" y="219"/>
                </a:moveTo>
                <a:cubicBezTo>
                  <a:pt x="85" y="219"/>
                  <a:pt x="85" y="220"/>
                  <a:pt x="85" y="219"/>
                </a:cubicBezTo>
                <a:close/>
                <a:moveTo>
                  <a:pt x="97" y="220"/>
                </a:moveTo>
                <a:cubicBezTo>
                  <a:pt x="98" y="220"/>
                  <a:pt x="98" y="220"/>
                  <a:pt x="98" y="219"/>
                </a:cubicBezTo>
                <a:cubicBezTo>
                  <a:pt x="98" y="219"/>
                  <a:pt x="98" y="219"/>
                  <a:pt x="98" y="219"/>
                </a:cubicBezTo>
                <a:cubicBezTo>
                  <a:pt x="98" y="219"/>
                  <a:pt x="97" y="219"/>
                  <a:pt x="97" y="220"/>
                </a:cubicBezTo>
                <a:close/>
                <a:moveTo>
                  <a:pt x="101" y="219"/>
                </a:moveTo>
                <a:cubicBezTo>
                  <a:pt x="101" y="220"/>
                  <a:pt x="101" y="219"/>
                  <a:pt x="101" y="219"/>
                </a:cubicBezTo>
                <a:close/>
                <a:moveTo>
                  <a:pt x="95" y="221"/>
                </a:moveTo>
                <a:cubicBezTo>
                  <a:pt x="96" y="220"/>
                  <a:pt x="95" y="220"/>
                  <a:pt x="95" y="220"/>
                </a:cubicBezTo>
                <a:cubicBezTo>
                  <a:pt x="95" y="220"/>
                  <a:pt x="95" y="221"/>
                  <a:pt x="95" y="221"/>
                </a:cubicBezTo>
                <a:close/>
                <a:moveTo>
                  <a:pt x="112" y="221"/>
                </a:moveTo>
                <a:cubicBezTo>
                  <a:pt x="112" y="221"/>
                  <a:pt x="113" y="221"/>
                  <a:pt x="113" y="220"/>
                </a:cubicBezTo>
                <a:cubicBezTo>
                  <a:pt x="113" y="220"/>
                  <a:pt x="112" y="220"/>
                  <a:pt x="112" y="220"/>
                </a:cubicBezTo>
                <a:cubicBezTo>
                  <a:pt x="112" y="220"/>
                  <a:pt x="112" y="221"/>
                  <a:pt x="112" y="221"/>
                </a:cubicBezTo>
                <a:close/>
                <a:moveTo>
                  <a:pt x="94" y="220"/>
                </a:moveTo>
                <a:cubicBezTo>
                  <a:pt x="94" y="221"/>
                  <a:pt x="94" y="220"/>
                  <a:pt x="94" y="220"/>
                </a:cubicBezTo>
                <a:close/>
                <a:moveTo>
                  <a:pt x="96" y="222"/>
                </a:moveTo>
                <a:cubicBezTo>
                  <a:pt x="97" y="222"/>
                  <a:pt x="97" y="222"/>
                  <a:pt x="97" y="221"/>
                </a:cubicBezTo>
                <a:cubicBezTo>
                  <a:pt x="97" y="221"/>
                  <a:pt x="96" y="222"/>
                  <a:pt x="96" y="222"/>
                </a:cubicBezTo>
                <a:close/>
                <a:moveTo>
                  <a:pt x="84" y="222"/>
                </a:moveTo>
                <a:cubicBezTo>
                  <a:pt x="84" y="222"/>
                  <a:pt x="84" y="222"/>
                  <a:pt x="84" y="222"/>
                </a:cubicBezTo>
                <a:cubicBezTo>
                  <a:pt x="84" y="223"/>
                  <a:pt x="83" y="223"/>
                  <a:pt x="83" y="224"/>
                </a:cubicBezTo>
                <a:cubicBezTo>
                  <a:pt x="84" y="224"/>
                  <a:pt x="83" y="223"/>
                  <a:pt x="84" y="223"/>
                </a:cubicBezTo>
                <a:cubicBezTo>
                  <a:pt x="84" y="222"/>
                  <a:pt x="84" y="222"/>
                  <a:pt x="84" y="222"/>
                </a:cubicBezTo>
                <a:close/>
                <a:moveTo>
                  <a:pt x="95" y="222"/>
                </a:moveTo>
                <a:cubicBezTo>
                  <a:pt x="95" y="222"/>
                  <a:pt x="95" y="222"/>
                  <a:pt x="95" y="222"/>
                </a:cubicBezTo>
                <a:cubicBezTo>
                  <a:pt x="95" y="222"/>
                  <a:pt x="95" y="222"/>
                  <a:pt x="95" y="222"/>
                </a:cubicBezTo>
                <a:close/>
                <a:moveTo>
                  <a:pt x="110" y="226"/>
                </a:moveTo>
                <a:cubicBezTo>
                  <a:pt x="110" y="226"/>
                  <a:pt x="109" y="227"/>
                  <a:pt x="110" y="227"/>
                </a:cubicBezTo>
                <a:cubicBezTo>
                  <a:pt x="110" y="225"/>
                  <a:pt x="112" y="224"/>
                  <a:pt x="112" y="222"/>
                </a:cubicBezTo>
                <a:cubicBezTo>
                  <a:pt x="110" y="222"/>
                  <a:pt x="111" y="225"/>
                  <a:pt x="110" y="226"/>
                </a:cubicBezTo>
                <a:close/>
                <a:moveTo>
                  <a:pt x="98" y="223"/>
                </a:moveTo>
                <a:cubicBezTo>
                  <a:pt x="98" y="224"/>
                  <a:pt x="97" y="224"/>
                  <a:pt x="97" y="224"/>
                </a:cubicBezTo>
                <a:cubicBezTo>
                  <a:pt x="98" y="224"/>
                  <a:pt x="98" y="223"/>
                  <a:pt x="98" y="222"/>
                </a:cubicBezTo>
                <a:cubicBezTo>
                  <a:pt x="98" y="222"/>
                  <a:pt x="98" y="222"/>
                  <a:pt x="98" y="222"/>
                </a:cubicBezTo>
                <a:cubicBezTo>
                  <a:pt x="98" y="223"/>
                  <a:pt x="98" y="223"/>
                  <a:pt x="98" y="223"/>
                </a:cubicBezTo>
                <a:close/>
                <a:moveTo>
                  <a:pt x="93" y="226"/>
                </a:moveTo>
                <a:cubicBezTo>
                  <a:pt x="93" y="226"/>
                  <a:pt x="92" y="226"/>
                  <a:pt x="92" y="227"/>
                </a:cubicBezTo>
                <a:cubicBezTo>
                  <a:pt x="92" y="227"/>
                  <a:pt x="92" y="228"/>
                  <a:pt x="92" y="228"/>
                </a:cubicBezTo>
                <a:cubicBezTo>
                  <a:pt x="93" y="228"/>
                  <a:pt x="92" y="226"/>
                  <a:pt x="93" y="226"/>
                </a:cubicBezTo>
                <a:cubicBezTo>
                  <a:pt x="93" y="226"/>
                  <a:pt x="93" y="226"/>
                  <a:pt x="93" y="226"/>
                </a:cubicBezTo>
                <a:cubicBezTo>
                  <a:pt x="94" y="225"/>
                  <a:pt x="94" y="225"/>
                  <a:pt x="94" y="224"/>
                </a:cubicBezTo>
                <a:cubicBezTo>
                  <a:pt x="92" y="224"/>
                  <a:pt x="93" y="225"/>
                  <a:pt x="93" y="226"/>
                </a:cubicBezTo>
                <a:close/>
                <a:moveTo>
                  <a:pt x="95" y="225"/>
                </a:moveTo>
                <a:cubicBezTo>
                  <a:pt x="95" y="225"/>
                  <a:pt x="95" y="225"/>
                  <a:pt x="95" y="226"/>
                </a:cubicBezTo>
                <a:cubicBezTo>
                  <a:pt x="95" y="226"/>
                  <a:pt x="95" y="226"/>
                  <a:pt x="96" y="225"/>
                </a:cubicBezTo>
                <a:cubicBezTo>
                  <a:pt x="95" y="225"/>
                  <a:pt x="96" y="225"/>
                  <a:pt x="96" y="224"/>
                </a:cubicBezTo>
                <a:cubicBezTo>
                  <a:pt x="96" y="224"/>
                  <a:pt x="95" y="224"/>
                  <a:pt x="95" y="224"/>
                </a:cubicBezTo>
                <a:cubicBezTo>
                  <a:pt x="95" y="224"/>
                  <a:pt x="95" y="225"/>
                  <a:pt x="95" y="225"/>
                </a:cubicBezTo>
                <a:close/>
                <a:moveTo>
                  <a:pt x="92" y="225"/>
                </a:moveTo>
                <a:cubicBezTo>
                  <a:pt x="92" y="225"/>
                  <a:pt x="92" y="224"/>
                  <a:pt x="92" y="224"/>
                </a:cubicBezTo>
                <a:cubicBezTo>
                  <a:pt x="92" y="224"/>
                  <a:pt x="92" y="225"/>
                  <a:pt x="92" y="225"/>
                </a:cubicBezTo>
                <a:close/>
                <a:moveTo>
                  <a:pt x="94" y="224"/>
                </a:moveTo>
                <a:cubicBezTo>
                  <a:pt x="94" y="225"/>
                  <a:pt x="94" y="224"/>
                  <a:pt x="94" y="224"/>
                </a:cubicBezTo>
                <a:close/>
                <a:moveTo>
                  <a:pt x="91" y="227"/>
                </a:moveTo>
                <a:cubicBezTo>
                  <a:pt x="91" y="227"/>
                  <a:pt x="91" y="227"/>
                  <a:pt x="91" y="227"/>
                </a:cubicBezTo>
                <a:cubicBezTo>
                  <a:pt x="91" y="227"/>
                  <a:pt x="91" y="227"/>
                  <a:pt x="91" y="227"/>
                </a:cubicBezTo>
                <a:close/>
                <a:moveTo>
                  <a:pt x="93" y="227"/>
                </a:moveTo>
                <a:cubicBezTo>
                  <a:pt x="93" y="227"/>
                  <a:pt x="93" y="227"/>
                  <a:pt x="93" y="227"/>
                </a:cubicBezTo>
                <a:close/>
                <a:moveTo>
                  <a:pt x="93" y="227"/>
                </a:moveTo>
                <a:cubicBezTo>
                  <a:pt x="93" y="227"/>
                  <a:pt x="94" y="226"/>
                  <a:pt x="93" y="227"/>
                </a:cubicBezTo>
                <a:close/>
                <a:moveTo>
                  <a:pt x="109" y="228"/>
                </a:moveTo>
                <a:cubicBezTo>
                  <a:pt x="109" y="228"/>
                  <a:pt x="109" y="229"/>
                  <a:pt x="109" y="229"/>
                </a:cubicBezTo>
                <a:cubicBezTo>
                  <a:pt x="108" y="229"/>
                  <a:pt x="108" y="231"/>
                  <a:pt x="107" y="232"/>
                </a:cubicBezTo>
                <a:cubicBezTo>
                  <a:pt x="107" y="232"/>
                  <a:pt x="107" y="232"/>
                  <a:pt x="106" y="232"/>
                </a:cubicBezTo>
                <a:cubicBezTo>
                  <a:pt x="106" y="232"/>
                  <a:pt x="107" y="233"/>
                  <a:pt x="107" y="233"/>
                </a:cubicBezTo>
                <a:cubicBezTo>
                  <a:pt x="107" y="233"/>
                  <a:pt x="107" y="233"/>
                  <a:pt x="106" y="233"/>
                </a:cubicBezTo>
                <a:cubicBezTo>
                  <a:pt x="106" y="234"/>
                  <a:pt x="106" y="236"/>
                  <a:pt x="105" y="237"/>
                </a:cubicBezTo>
                <a:cubicBezTo>
                  <a:pt x="105" y="238"/>
                  <a:pt x="105" y="238"/>
                  <a:pt x="105" y="239"/>
                </a:cubicBezTo>
                <a:cubicBezTo>
                  <a:pt x="105" y="239"/>
                  <a:pt x="105" y="239"/>
                  <a:pt x="106" y="239"/>
                </a:cubicBezTo>
                <a:cubicBezTo>
                  <a:pt x="106" y="238"/>
                  <a:pt x="106" y="238"/>
                  <a:pt x="106" y="238"/>
                </a:cubicBezTo>
                <a:cubicBezTo>
                  <a:pt x="107" y="237"/>
                  <a:pt x="107" y="235"/>
                  <a:pt x="107" y="234"/>
                </a:cubicBezTo>
                <a:cubicBezTo>
                  <a:pt x="108" y="233"/>
                  <a:pt x="108" y="233"/>
                  <a:pt x="109" y="232"/>
                </a:cubicBezTo>
                <a:cubicBezTo>
                  <a:pt x="108" y="232"/>
                  <a:pt x="108" y="232"/>
                  <a:pt x="108" y="231"/>
                </a:cubicBezTo>
                <a:cubicBezTo>
                  <a:pt x="109" y="231"/>
                  <a:pt x="109" y="231"/>
                  <a:pt x="109" y="231"/>
                </a:cubicBezTo>
                <a:cubicBezTo>
                  <a:pt x="109" y="230"/>
                  <a:pt x="109" y="230"/>
                  <a:pt x="109" y="230"/>
                </a:cubicBezTo>
                <a:cubicBezTo>
                  <a:pt x="109" y="230"/>
                  <a:pt x="109" y="230"/>
                  <a:pt x="110" y="230"/>
                </a:cubicBezTo>
                <a:cubicBezTo>
                  <a:pt x="109" y="229"/>
                  <a:pt x="110" y="229"/>
                  <a:pt x="110" y="228"/>
                </a:cubicBezTo>
                <a:cubicBezTo>
                  <a:pt x="109" y="227"/>
                  <a:pt x="109" y="228"/>
                  <a:pt x="109" y="228"/>
                </a:cubicBezTo>
                <a:close/>
                <a:moveTo>
                  <a:pt x="94" y="229"/>
                </a:moveTo>
                <a:cubicBezTo>
                  <a:pt x="94" y="229"/>
                  <a:pt x="95" y="228"/>
                  <a:pt x="94" y="228"/>
                </a:cubicBezTo>
                <a:cubicBezTo>
                  <a:pt x="94" y="229"/>
                  <a:pt x="94" y="229"/>
                  <a:pt x="94" y="229"/>
                </a:cubicBezTo>
                <a:close/>
                <a:moveTo>
                  <a:pt x="91" y="232"/>
                </a:moveTo>
                <a:cubicBezTo>
                  <a:pt x="91" y="231"/>
                  <a:pt x="92" y="231"/>
                  <a:pt x="92" y="230"/>
                </a:cubicBezTo>
                <a:cubicBezTo>
                  <a:pt x="92" y="230"/>
                  <a:pt x="92" y="230"/>
                  <a:pt x="92" y="230"/>
                </a:cubicBezTo>
                <a:cubicBezTo>
                  <a:pt x="92" y="230"/>
                  <a:pt x="92" y="229"/>
                  <a:pt x="92" y="229"/>
                </a:cubicBezTo>
                <a:cubicBezTo>
                  <a:pt x="92" y="229"/>
                  <a:pt x="92" y="229"/>
                  <a:pt x="93" y="229"/>
                </a:cubicBezTo>
                <a:cubicBezTo>
                  <a:pt x="93" y="229"/>
                  <a:pt x="93" y="229"/>
                  <a:pt x="93" y="229"/>
                </a:cubicBezTo>
                <a:cubicBezTo>
                  <a:pt x="93" y="228"/>
                  <a:pt x="92" y="228"/>
                  <a:pt x="92" y="228"/>
                </a:cubicBezTo>
                <a:cubicBezTo>
                  <a:pt x="91" y="229"/>
                  <a:pt x="91" y="230"/>
                  <a:pt x="91" y="232"/>
                </a:cubicBezTo>
                <a:close/>
                <a:moveTo>
                  <a:pt x="95" y="229"/>
                </a:moveTo>
                <a:cubicBezTo>
                  <a:pt x="95" y="229"/>
                  <a:pt x="95" y="229"/>
                  <a:pt x="95" y="229"/>
                </a:cubicBezTo>
                <a:cubicBezTo>
                  <a:pt x="95" y="229"/>
                  <a:pt x="95" y="229"/>
                  <a:pt x="95" y="229"/>
                </a:cubicBezTo>
                <a:close/>
                <a:moveTo>
                  <a:pt x="82" y="229"/>
                </a:moveTo>
                <a:cubicBezTo>
                  <a:pt x="82" y="230"/>
                  <a:pt x="83" y="229"/>
                  <a:pt x="82" y="229"/>
                </a:cubicBezTo>
                <a:close/>
                <a:moveTo>
                  <a:pt x="82" y="230"/>
                </a:moveTo>
                <a:cubicBezTo>
                  <a:pt x="82" y="230"/>
                  <a:pt x="82" y="229"/>
                  <a:pt x="82" y="230"/>
                </a:cubicBezTo>
                <a:close/>
                <a:moveTo>
                  <a:pt x="89" y="234"/>
                </a:moveTo>
                <a:cubicBezTo>
                  <a:pt x="89" y="234"/>
                  <a:pt x="89" y="234"/>
                  <a:pt x="89" y="234"/>
                </a:cubicBezTo>
                <a:cubicBezTo>
                  <a:pt x="89" y="234"/>
                  <a:pt x="88" y="234"/>
                  <a:pt x="89" y="234"/>
                </a:cubicBezTo>
                <a:close/>
                <a:moveTo>
                  <a:pt x="105" y="242"/>
                </a:moveTo>
                <a:cubicBezTo>
                  <a:pt x="105" y="242"/>
                  <a:pt x="105" y="241"/>
                  <a:pt x="104" y="241"/>
                </a:cubicBezTo>
                <a:cubicBezTo>
                  <a:pt x="104" y="242"/>
                  <a:pt x="104" y="242"/>
                  <a:pt x="105" y="242"/>
                </a:cubicBezTo>
                <a:close/>
                <a:moveTo>
                  <a:pt x="101" y="246"/>
                </a:moveTo>
                <a:cubicBezTo>
                  <a:pt x="101" y="246"/>
                  <a:pt x="101" y="246"/>
                  <a:pt x="101" y="246"/>
                </a:cubicBezTo>
                <a:cubicBezTo>
                  <a:pt x="101" y="246"/>
                  <a:pt x="101" y="246"/>
                  <a:pt x="101" y="246"/>
                </a:cubicBezTo>
                <a:close/>
                <a:moveTo>
                  <a:pt x="102" y="246"/>
                </a:moveTo>
                <a:cubicBezTo>
                  <a:pt x="102" y="246"/>
                  <a:pt x="102" y="246"/>
                  <a:pt x="101" y="246"/>
                </a:cubicBezTo>
                <a:cubicBezTo>
                  <a:pt x="101" y="246"/>
                  <a:pt x="102" y="246"/>
                  <a:pt x="102" y="246"/>
                </a:cubicBezTo>
                <a:close/>
                <a:moveTo>
                  <a:pt x="89" y="248"/>
                </a:moveTo>
                <a:cubicBezTo>
                  <a:pt x="89" y="248"/>
                  <a:pt x="89" y="248"/>
                  <a:pt x="89" y="248"/>
                </a:cubicBezTo>
                <a:cubicBezTo>
                  <a:pt x="89" y="248"/>
                  <a:pt x="89" y="248"/>
                  <a:pt x="89" y="248"/>
                </a:cubicBezTo>
                <a:cubicBezTo>
                  <a:pt x="89" y="248"/>
                  <a:pt x="89" y="248"/>
                  <a:pt x="89" y="248"/>
                </a:cubicBezTo>
                <a:close/>
                <a:moveTo>
                  <a:pt x="89" y="249"/>
                </a:moveTo>
                <a:cubicBezTo>
                  <a:pt x="89" y="249"/>
                  <a:pt x="89" y="249"/>
                  <a:pt x="89" y="249"/>
                </a:cubicBezTo>
                <a:cubicBezTo>
                  <a:pt x="89" y="249"/>
                  <a:pt x="89" y="248"/>
                  <a:pt x="89" y="249"/>
                </a:cubicBezTo>
                <a:cubicBezTo>
                  <a:pt x="89" y="249"/>
                  <a:pt x="89" y="249"/>
                  <a:pt x="89" y="249"/>
                </a:cubicBezTo>
                <a:close/>
                <a:moveTo>
                  <a:pt x="88" y="249"/>
                </a:moveTo>
                <a:cubicBezTo>
                  <a:pt x="88" y="249"/>
                  <a:pt x="88" y="249"/>
                  <a:pt x="88" y="249"/>
                </a:cubicBezTo>
                <a:close/>
                <a:moveTo>
                  <a:pt x="59" y="249"/>
                </a:moveTo>
                <a:cubicBezTo>
                  <a:pt x="59" y="249"/>
                  <a:pt x="59" y="249"/>
                  <a:pt x="59" y="249"/>
                </a:cubicBezTo>
                <a:cubicBezTo>
                  <a:pt x="59" y="249"/>
                  <a:pt x="59" y="249"/>
                  <a:pt x="59" y="249"/>
                </a:cubicBezTo>
                <a:cubicBezTo>
                  <a:pt x="59" y="249"/>
                  <a:pt x="59" y="249"/>
                  <a:pt x="59" y="249"/>
                </a:cubicBezTo>
                <a:cubicBezTo>
                  <a:pt x="59" y="249"/>
                  <a:pt x="59" y="249"/>
                  <a:pt x="59" y="249"/>
                </a:cubicBezTo>
                <a:close/>
                <a:moveTo>
                  <a:pt x="89" y="249"/>
                </a:moveTo>
                <a:cubicBezTo>
                  <a:pt x="90" y="249"/>
                  <a:pt x="89" y="249"/>
                  <a:pt x="89" y="249"/>
                </a:cubicBezTo>
                <a:close/>
                <a:moveTo>
                  <a:pt x="97" y="259"/>
                </a:moveTo>
                <a:cubicBezTo>
                  <a:pt x="97" y="259"/>
                  <a:pt x="97" y="259"/>
                  <a:pt x="97" y="259"/>
                </a:cubicBezTo>
                <a:close/>
                <a:moveTo>
                  <a:pt x="97" y="260"/>
                </a:moveTo>
                <a:cubicBezTo>
                  <a:pt x="97" y="260"/>
                  <a:pt x="97" y="259"/>
                  <a:pt x="97" y="259"/>
                </a:cubicBezTo>
                <a:cubicBezTo>
                  <a:pt x="96" y="259"/>
                  <a:pt x="97" y="261"/>
                  <a:pt x="97" y="260"/>
                </a:cubicBezTo>
                <a:close/>
                <a:moveTo>
                  <a:pt x="84" y="260"/>
                </a:moveTo>
                <a:cubicBezTo>
                  <a:pt x="84" y="260"/>
                  <a:pt x="84" y="260"/>
                  <a:pt x="84" y="260"/>
                </a:cubicBezTo>
                <a:cubicBezTo>
                  <a:pt x="84" y="260"/>
                  <a:pt x="84" y="260"/>
                  <a:pt x="84" y="260"/>
                </a:cubicBezTo>
                <a:cubicBezTo>
                  <a:pt x="84" y="260"/>
                  <a:pt x="84" y="260"/>
                  <a:pt x="84" y="260"/>
                </a:cubicBezTo>
                <a:close/>
                <a:moveTo>
                  <a:pt x="95" y="265"/>
                </a:moveTo>
                <a:cubicBezTo>
                  <a:pt x="95" y="265"/>
                  <a:pt x="95" y="265"/>
                  <a:pt x="95" y="265"/>
                </a:cubicBezTo>
                <a:close/>
                <a:moveTo>
                  <a:pt x="93" y="265"/>
                </a:moveTo>
                <a:cubicBezTo>
                  <a:pt x="93" y="266"/>
                  <a:pt x="93" y="265"/>
                  <a:pt x="93" y="265"/>
                </a:cubicBezTo>
                <a:close/>
                <a:moveTo>
                  <a:pt x="81" y="267"/>
                </a:moveTo>
                <a:cubicBezTo>
                  <a:pt x="81" y="267"/>
                  <a:pt x="82" y="266"/>
                  <a:pt x="81" y="266"/>
                </a:cubicBezTo>
                <a:cubicBezTo>
                  <a:pt x="81" y="266"/>
                  <a:pt x="81" y="266"/>
                  <a:pt x="81" y="267"/>
                </a:cubicBezTo>
                <a:close/>
                <a:moveTo>
                  <a:pt x="81" y="267"/>
                </a:moveTo>
                <a:cubicBezTo>
                  <a:pt x="81" y="267"/>
                  <a:pt x="81" y="267"/>
                  <a:pt x="81" y="267"/>
                </a:cubicBezTo>
                <a:close/>
                <a:moveTo>
                  <a:pt x="78" y="268"/>
                </a:moveTo>
                <a:cubicBezTo>
                  <a:pt x="78" y="269"/>
                  <a:pt x="77" y="269"/>
                  <a:pt x="77" y="269"/>
                </a:cubicBezTo>
                <a:cubicBezTo>
                  <a:pt x="77" y="269"/>
                  <a:pt x="78" y="269"/>
                  <a:pt x="78" y="269"/>
                </a:cubicBezTo>
                <a:cubicBezTo>
                  <a:pt x="78" y="269"/>
                  <a:pt x="78" y="270"/>
                  <a:pt x="78" y="270"/>
                </a:cubicBezTo>
                <a:cubicBezTo>
                  <a:pt x="78" y="270"/>
                  <a:pt x="77" y="269"/>
                  <a:pt x="77" y="269"/>
                </a:cubicBezTo>
                <a:cubicBezTo>
                  <a:pt x="77" y="270"/>
                  <a:pt x="76" y="270"/>
                  <a:pt x="77" y="270"/>
                </a:cubicBezTo>
                <a:cubicBezTo>
                  <a:pt x="77" y="270"/>
                  <a:pt x="78" y="270"/>
                  <a:pt x="78" y="270"/>
                </a:cubicBezTo>
                <a:cubicBezTo>
                  <a:pt x="78" y="271"/>
                  <a:pt x="77" y="271"/>
                  <a:pt x="77" y="271"/>
                </a:cubicBezTo>
                <a:cubicBezTo>
                  <a:pt x="77" y="271"/>
                  <a:pt x="77" y="271"/>
                  <a:pt x="77" y="272"/>
                </a:cubicBezTo>
                <a:cubicBezTo>
                  <a:pt x="77" y="272"/>
                  <a:pt x="76" y="272"/>
                  <a:pt x="76" y="273"/>
                </a:cubicBezTo>
                <a:cubicBezTo>
                  <a:pt x="76" y="273"/>
                  <a:pt x="75" y="273"/>
                  <a:pt x="75" y="274"/>
                </a:cubicBezTo>
                <a:cubicBezTo>
                  <a:pt x="74" y="274"/>
                  <a:pt x="75" y="275"/>
                  <a:pt x="74" y="275"/>
                </a:cubicBezTo>
                <a:cubicBezTo>
                  <a:pt x="74" y="276"/>
                  <a:pt x="74" y="275"/>
                  <a:pt x="75" y="275"/>
                </a:cubicBezTo>
                <a:cubicBezTo>
                  <a:pt x="75" y="275"/>
                  <a:pt x="75" y="275"/>
                  <a:pt x="75" y="276"/>
                </a:cubicBezTo>
                <a:cubicBezTo>
                  <a:pt x="76" y="276"/>
                  <a:pt x="76" y="276"/>
                  <a:pt x="76" y="275"/>
                </a:cubicBezTo>
                <a:cubicBezTo>
                  <a:pt x="76" y="275"/>
                  <a:pt x="76" y="275"/>
                  <a:pt x="76" y="275"/>
                </a:cubicBezTo>
                <a:cubicBezTo>
                  <a:pt x="76" y="274"/>
                  <a:pt x="76" y="274"/>
                  <a:pt x="77" y="274"/>
                </a:cubicBezTo>
                <a:cubicBezTo>
                  <a:pt x="76" y="273"/>
                  <a:pt x="78" y="273"/>
                  <a:pt x="78" y="272"/>
                </a:cubicBezTo>
                <a:cubicBezTo>
                  <a:pt x="78" y="272"/>
                  <a:pt x="78" y="272"/>
                  <a:pt x="77" y="271"/>
                </a:cubicBezTo>
                <a:cubicBezTo>
                  <a:pt x="78" y="271"/>
                  <a:pt x="78" y="271"/>
                  <a:pt x="79" y="271"/>
                </a:cubicBezTo>
                <a:cubicBezTo>
                  <a:pt x="78" y="270"/>
                  <a:pt x="79" y="268"/>
                  <a:pt x="78" y="268"/>
                </a:cubicBezTo>
                <a:cubicBezTo>
                  <a:pt x="78" y="268"/>
                  <a:pt x="79" y="268"/>
                  <a:pt x="78" y="268"/>
                </a:cubicBezTo>
                <a:cubicBezTo>
                  <a:pt x="78" y="268"/>
                  <a:pt x="78" y="268"/>
                  <a:pt x="78" y="268"/>
                </a:cubicBezTo>
                <a:close/>
                <a:moveTo>
                  <a:pt x="76" y="274"/>
                </a:moveTo>
                <a:cubicBezTo>
                  <a:pt x="76" y="274"/>
                  <a:pt x="76" y="274"/>
                  <a:pt x="76" y="275"/>
                </a:cubicBezTo>
                <a:cubicBezTo>
                  <a:pt x="75" y="275"/>
                  <a:pt x="75" y="275"/>
                  <a:pt x="75" y="275"/>
                </a:cubicBezTo>
                <a:cubicBezTo>
                  <a:pt x="75" y="274"/>
                  <a:pt x="75" y="274"/>
                  <a:pt x="76" y="274"/>
                </a:cubicBezTo>
                <a:close/>
                <a:moveTo>
                  <a:pt x="80" y="269"/>
                </a:moveTo>
                <a:cubicBezTo>
                  <a:pt x="80" y="269"/>
                  <a:pt x="80" y="268"/>
                  <a:pt x="80" y="268"/>
                </a:cubicBezTo>
                <a:cubicBezTo>
                  <a:pt x="80" y="268"/>
                  <a:pt x="80" y="269"/>
                  <a:pt x="80" y="269"/>
                </a:cubicBezTo>
                <a:close/>
                <a:moveTo>
                  <a:pt x="79" y="270"/>
                </a:moveTo>
                <a:cubicBezTo>
                  <a:pt x="80" y="270"/>
                  <a:pt x="80" y="270"/>
                  <a:pt x="80" y="269"/>
                </a:cubicBezTo>
                <a:cubicBezTo>
                  <a:pt x="80" y="270"/>
                  <a:pt x="79" y="270"/>
                  <a:pt x="79" y="270"/>
                </a:cubicBezTo>
                <a:close/>
                <a:moveTo>
                  <a:pt x="76" y="271"/>
                </a:moveTo>
                <a:cubicBezTo>
                  <a:pt x="76" y="271"/>
                  <a:pt x="76" y="271"/>
                  <a:pt x="76" y="271"/>
                </a:cubicBezTo>
                <a:close/>
                <a:moveTo>
                  <a:pt x="78" y="271"/>
                </a:moveTo>
                <a:cubicBezTo>
                  <a:pt x="78" y="271"/>
                  <a:pt x="78" y="272"/>
                  <a:pt x="78" y="271"/>
                </a:cubicBezTo>
                <a:close/>
                <a:moveTo>
                  <a:pt x="77" y="272"/>
                </a:moveTo>
                <a:cubicBezTo>
                  <a:pt x="77" y="272"/>
                  <a:pt x="77" y="272"/>
                  <a:pt x="77" y="272"/>
                </a:cubicBezTo>
                <a:close/>
                <a:moveTo>
                  <a:pt x="76" y="272"/>
                </a:moveTo>
                <a:cubicBezTo>
                  <a:pt x="76" y="272"/>
                  <a:pt x="76" y="272"/>
                  <a:pt x="76" y="272"/>
                </a:cubicBezTo>
                <a:cubicBezTo>
                  <a:pt x="76" y="273"/>
                  <a:pt x="76" y="273"/>
                  <a:pt x="76" y="272"/>
                </a:cubicBezTo>
                <a:close/>
                <a:moveTo>
                  <a:pt x="89" y="273"/>
                </a:moveTo>
                <a:cubicBezTo>
                  <a:pt x="90" y="273"/>
                  <a:pt x="89" y="274"/>
                  <a:pt x="89" y="273"/>
                </a:cubicBezTo>
                <a:close/>
                <a:moveTo>
                  <a:pt x="74" y="276"/>
                </a:moveTo>
                <a:cubicBezTo>
                  <a:pt x="73" y="277"/>
                  <a:pt x="74" y="277"/>
                  <a:pt x="73" y="278"/>
                </a:cubicBezTo>
                <a:cubicBezTo>
                  <a:pt x="73" y="278"/>
                  <a:pt x="73" y="278"/>
                  <a:pt x="73" y="278"/>
                </a:cubicBezTo>
                <a:cubicBezTo>
                  <a:pt x="74" y="278"/>
                  <a:pt x="74" y="278"/>
                  <a:pt x="74" y="277"/>
                </a:cubicBezTo>
                <a:cubicBezTo>
                  <a:pt x="74" y="277"/>
                  <a:pt x="74" y="278"/>
                  <a:pt x="75" y="278"/>
                </a:cubicBezTo>
                <a:cubicBezTo>
                  <a:pt x="75" y="277"/>
                  <a:pt x="75" y="276"/>
                  <a:pt x="76" y="276"/>
                </a:cubicBezTo>
                <a:cubicBezTo>
                  <a:pt x="75" y="276"/>
                  <a:pt x="75" y="276"/>
                  <a:pt x="74" y="276"/>
                </a:cubicBezTo>
                <a:close/>
                <a:moveTo>
                  <a:pt x="88" y="276"/>
                </a:moveTo>
                <a:cubicBezTo>
                  <a:pt x="88" y="276"/>
                  <a:pt x="88" y="276"/>
                  <a:pt x="88" y="276"/>
                </a:cubicBezTo>
                <a:close/>
                <a:moveTo>
                  <a:pt x="82" y="276"/>
                </a:moveTo>
                <a:cubicBezTo>
                  <a:pt x="82" y="276"/>
                  <a:pt x="82" y="276"/>
                  <a:pt x="82" y="276"/>
                </a:cubicBezTo>
                <a:cubicBezTo>
                  <a:pt x="82" y="277"/>
                  <a:pt x="82" y="277"/>
                  <a:pt x="82" y="277"/>
                </a:cubicBezTo>
                <a:cubicBezTo>
                  <a:pt x="82" y="277"/>
                  <a:pt x="82" y="276"/>
                  <a:pt x="82" y="276"/>
                </a:cubicBezTo>
                <a:close/>
                <a:moveTo>
                  <a:pt x="81" y="279"/>
                </a:moveTo>
                <a:cubicBezTo>
                  <a:pt x="82" y="279"/>
                  <a:pt x="82" y="277"/>
                  <a:pt x="83" y="277"/>
                </a:cubicBezTo>
                <a:cubicBezTo>
                  <a:pt x="83" y="277"/>
                  <a:pt x="83" y="276"/>
                  <a:pt x="83" y="276"/>
                </a:cubicBezTo>
                <a:cubicBezTo>
                  <a:pt x="83" y="276"/>
                  <a:pt x="82" y="277"/>
                  <a:pt x="82" y="277"/>
                </a:cubicBezTo>
                <a:cubicBezTo>
                  <a:pt x="82" y="278"/>
                  <a:pt x="81" y="278"/>
                  <a:pt x="81" y="279"/>
                </a:cubicBezTo>
                <a:close/>
                <a:moveTo>
                  <a:pt x="81" y="277"/>
                </a:moveTo>
                <a:cubicBezTo>
                  <a:pt x="81" y="278"/>
                  <a:pt x="82" y="277"/>
                  <a:pt x="82" y="277"/>
                </a:cubicBezTo>
                <a:cubicBezTo>
                  <a:pt x="82" y="277"/>
                  <a:pt x="81" y="277"/>
                  <a:pt x="81" y="277"/>
                </a:cubicBezTo>
                <a:close/>
                <a:moveTo>
                  <a:pt x="73" y="279"/>
                </a:moveTo>
                <a:cubicBezTo>
                  <a:pt x="74" y="280"/>
                  <a:pt x="74" y="279"/>
                  <a:pt x="75" y="279"/>
                </a:cubicBezTo>
                <a:cubicBezTo>
                  <a:pt x="75" y="279"/>
                  <a:pt x="75" y="278"/>
                  <a:pt x="75" y="278"/>
                </a:cubicBezTo>
                <a:cubicBezTo>
                  <a:pt x="74" y="278"/>
                  <a:pt x="73" y="279"/>
                  <a:pt x="73" y="279"/>
                </a:cubicBezTo>
                <a:close/>
                <a:moveTo>
                  <a:pt x="80" y="279"/>
                </a:moveTo>
                <a:cubicBezTo>
                  <a:pt x="80" y="280"/>
                  <a:pt x="80" y="280"/>
                  <a:pt x="80" y="281"/>
                </a:cubicBezTo>
                <a:cubicBezTo>
                  <a:pt x="79" y="281"/>
                  <a:pt x="79" y="282"/>
                  <a:pt x="79" y="283"/>
                </a:cubicBezTo>
                <a:cubicBezTo>
                  <a:pt x="78" y="283"/>
                  <a:pt x="78" y="284"/>
                  <a:pt x="78" y="284"/>
                </a:cubicBezTo>
                <a:cubicBezTo>
                  <a:pt x="79" y="284"/>
                  <a:pt x="80" y="282"/>
                  <a:pt x="81" y="280"/>
                </a:cubicBezTo>
                <a:cubicBezTo>
                  <a:pt x="81" y="280"/>
                  <a:pt x="81" y="280"/>
                  <a:pt x="81" y="279"/>
                </a:cubicBezTo>
                <a:cubicBezTo>
                  <a:pt x="81" y="279"/>
                  <a:pt x="80" y="279"/>
                  <a:pt x="80" y="279"/>
                </a:cubicBezTo>
                <a:close/>
                <a:moveTo>
                  <a:pt x="104" y="279"/>
                </a:moveTo>
                <a:cubicBezTo>
                  <a:pt x="105" y="279"/>
                  <a:pt x="105" y="279"/>
                  <a:pt x="104" y="279"/>
                </a:cubicBezTo>
                <a:close/>
                <a:moveTo>
                  <a:pt x="72" y="279"/>
                </a:moveTo>
                <a:cubicBezTo>
                  <a:pt x="73" y="280"/>
                  <a:pt x="73" y="279"/>
                  <a:pt x="73" y="279"/>
                </a:cubicBezTo>
                <a:cubicBezTo>
                  <a:pt x="73" y="279"/>
                  <a:pt x="72" y="279"/>
                  <a:pt x="72" y="279"/>
                </a:cubicBezTo>
                <a:close/>
                <a:moveTo>
                  <a:pt x="74" y="279"/>
                </a:moveTo>
                <a:cubicBezTo>
                  <a:pt x="74" y="279"/>
                  <a:pt x="74" y="279"/>
                  <a:pt x="74" y="279"/>
                </a:cubicBezTo>
                <a:cubicBezTo>
                  <a:pt x="74" y="279"/>
                  <a:pt x="74" y="279"/>
                  <a:pt x="74" y="279"/>
                </a:cubicBezTo>
                <a:close/>
                <a:moveTo>
                  <a:pt x="80" y="283"/>
                </a:moveTo>
                <a:cubicBezTo>
                  <a:pt x="80" y="284"/>
                  <a:pt x="78" y="285"/>
                  <a:pt x="78" y="287"/>
                </a:cubicBezTo>
                <a:cubicBezTo>
                  <a:pt x="79" y="286"/>
                  <a:pt x="79" y="286"/>
                  <a:pt x="79" y="285"/>
                </a:cubicBezTo>
                <a:cubicBezTo>
                  <a:pt x="80" y="284"/>
                  <a:pt x="81" y="282"/>
                  <a:pt x="82" y="279"/>
                </a:cubicBezTo>
                <a:cubicBezTo>
                  <a:pt x="82" y="279"/>
                  <a:pt x="82" y="279"/>
                  <a:pt x="82" y="279"/>
                </a:cubicBezTo>
                <a:cubicBezTo>
                  <a:pt x="81" y="281"/>
                  <a:pt x="81" y="282"/>
                  <a:pt x="80" y="283"/>
                </a:cubicBezTo>
                <a:close/>
                <a:moveTo>
                  <a:pt x="72" y="281"/>
                </a:moveTo>
                <a:cubicBezTo>
                  <a:pt x="72" y="281"/>
                  <a:pt x="73" y="281"/>
                  <a:pt x="73" y="281"/>
                </a:cubicBezTo>
                <a:cubicBezTo>
                  <a:pt x="72" y="281"/>
                  <a:pt x="72" y="282"/>
                  <a:pt x="72" y="282"/>
                </a:cubicBezTo>
                <a:cubicBezTo>
                  <a:pt x="72" y="282"/>
                  <a:pt x="72" y="283"/>
                  <a:pt x="72" y="283"/>
                </a:cubicBezTo>
                <a:cubicBezTo>
                  <a:pt x="72" y="282"/>
                  <a:pt x="74" y="281"/>
                  <a:pt x="73" y="280"/>
                </a:cubicBezTo>
                <a:cubicBezTo>
                  <a:pt x="73" y="280"/>
                  <a:pt x="73" y="280"/>
                  <a:pt x="72" y="281"/>
                </a:cubicBezTo>
                <a:close/>
                <a:moveTo>
                  <a:pt x="86" y="280"/>
                </a:moveTo>
                <a:cubicBezTo>
                  <a:pt x="86" y="280"/>
                  <a:pt x="87" y="280"/>
                  <a:pt x="86" y="280"/>
                </a:cubicBezTo>
                <a:close/>
                <a:moveTo>
                  <a:pt x="86" y="281"/>
                </a:moveTo>
                <a:cubicBezTo>
                  <a:pt x="86" y="281"/>
                  <a:pt x="86" y="281"/>
                  <a:pt x="86" y="281"/>
                </a:cubicBezTo>
                <a:cubicBezTo>
                  <a:pt x="86" y="281"/>
                  <a:pt x="86" y="281"/>
                  <a:pt x="86" y="281"/>
                </a:cubicBezTo>
                <a:close/>
                <a:moveTo>
                  <a:pt x="104" y="283"/>
                </a:moveTo>
                <a:cubicBezTo>
                  <a:pt x="104" y="283"/>
                  <a:pt x="105" y="282"/>
                  <a:pt x="104" y="282"/>
                </a:cubicBezTo>
                <a:cubicBezTo>
                  <a:pt x="104" y="283"/>
                  <a:pt x="104" y="283"/>
                  <a:pt x="104" y="283"/>
                </a:cubicBezTo>
                <a:close/>
                <a:moveTo>
                  <a:pt x="68" y="289"/>
                </a:moveTo>
                <a:cubicBezTo>
                  <a:pt x="69" y="289"/>
                  <a:pt x="69" y="289"/>
                  <a:pt x="69" y="288"/>
                </a:cubicBezTo>
                <a:cubicBezTo>
                  <a:pt x="71" y="287"/>
                  <a:pt x="71" y="285"/>
                  <a:pt x="72" y="283"/>
                </a:cubicBezTo>
                <a:cubicBezTo>
                  <a:pt x="72" y="283"/>
                  <a:pt x="72" y="283"/>
                  <a:pt x="71" y="283"/>
                </a:cubicBezTo>
                <a:cubicBezTo>
                  <a:pt x="71" y="285"/>
                  <a:pt x="69" y="287"/>
                  <a:pt x="68" y="289"/>
                </a:cubicBezTo>
                <a:close/>
                <a:moveTo>
                  <a:pt x="103" y="285"/>
                </a:moveTo>
                <a:cubicBezTo>
                  <a:pt x="103" y="285"/>
                  <a:pt x="104" y="285"/>
                  <a:pt x="104" y="284"/>
                </a:cubicBezTo>
                <a:cubicBezTo>
                  <a:pt x="103" y="284"/>
                  <a:pt x="103" y="284"/>
                  <a:pt x="103" y="284"/>
                </a:cubicBezTo>
                <a:cubicBezTo>
                  <a:pt x="103" y="285"/>
                  <a:pt x="103" y="285"/>
                  <a:pt x="103" y="285"/>
                </a:cubicBezTo>
                <a:close/>
                <a:moveTo>
                  <a:pt x="76" y="287"/>
                </a:moveTo>
                <a:cubicBezTo>
                  <a:pt x="77" y="287"/>
                  <a:pt x="77" y="287"/>
                  <a:pt x="77" y="287"/>
                </a:cubicBezTo>
                <a:cubicBezTo>
                  <a:pt x="77" y="286"/>
                  <a:pt x="78" y="285"/>
                  <a:pt x="78" y="285"/>
                </a:cubicBezTo>
                <a:cubicBezTo>
                  <a:pt x="77" y="285"/>
                  <a:pt x="77" y="286"/>
                  <a:pt x="76" y="287"/>
                </a:cubicBezTo>
                <a:close/>
                <a:moveTo>
                  <a:pt x="102" y="287"/>
                </a:moveTo>
                <a:cubicBezTo>
                  <a:pt x="103" y="287"/>
                  <a:pt x="103" y="286"/>
                  <a:pt x="102" y="286"/>
                </a:cubicBezTo>
                <a:cubicBezTo>
                  <a:pt x="102" y="286"/>
                  <a:pt x="102" y="286"/>
                  <a:pt x="102" y="287"/>
                </a:cubicBezTo>
                <a:close/>
                <a:moveTo>
                  <a:pt x="103" y="286"/>
                </a:moveTo>
                <a:cubicBezTo>
                  <a:pt x="103" y="287"/>
                  <a:pt x="103" y="286"/>
                  <a:pt x="103" y="286"/>
                </a:cubicBezTo>
                <a:close/>
                <a:moveTo>
                  <a:pt x="85" y="287"/>
                </a:moveTo>
                <a:cubicBezTo>
                  <a:pt x="85" y="287"/>
                  <a:pt x="85" y="287"/>
                  <a:pt x="85" y="287"/>
                </a:cubicBezTo>
                <a:cubicBezTo>
                  <a:pt x="85" y="287"/>
                  <a:pt x="85" y="287"/>
                  <a:pt x="85" y="287"/>
                </a:cubicBezTo>
                <a:close/>
                <a:moveTo>
                  <a:pt x="102" y="287"/>
                </a:moveTo>
                <a:cubicBezTo>
                  <a:pt x="102" y="287"/>
                  <a:pt x="102" y="288"/>
                  <a:pt x="102" y="287"/>
                </a:cubicBezTo>
                <a:close/>
                <a:moveTo>
                  <a:pt x="76" y="289"/>
                </a:moveTo>
                <a:cubicBezTo>
                  <a:pt x="76" y="289"/>
                  <a:pt x="76" y="289"/>
                  <a:pt x="76" y="290"/>
                </a:cubicBezTo>
                <a:cubicBezTo>
                  <a:pt x="76" y="290"/>
                  <a:pt x="76" y="290"/>
                  <a:pt x="76" y="290"/>
                </a:cubicBezTo>
                <a:cubicBezTo>
                  <a:pt x="76" y="290"/>
                  <a:pt x="75" y="291"/>
                  <a:pt x="75" y="292"/>
                </a:cubicBezTo>
                <a:cubicBezTo>
                  <a:pt x="75" y="291"/>
                  <a:pt x="75" y="291"/>
                  <a:pt x="75" y="292"/>
                </a:cubicBezTo>
                <a:cubicBezTo>
                  <a:pt x="75" y="292"/>
                  <a:pt x="75" y="292"/>
                  <a:pt x="75" y="292"/>
                </a:cubicBezTo>
                <a:cubicBezTo>
                  <a:pt x="73" y="292"/>
                  <a:pt x="73" y="295"/>
                  <a:pt x="72" y="296"/>
                </a:cubicBezTo>
                <a:cubicBezTo>
                  <a:pt x="73" y="296"/>
                  <a:pt x="73" y="296"/>
                  <a:pt x="73" y="296"/>
                </a:cubicBezTo>
                <a:cubicBezTo>
                  <a:pt x="73" y="296"/>
                  <a:pt x="72" y="297"/>
                  <a:pt x="72" y="297"/>
                </a:cubicBezTo>
                <a:cubicBezTo>
                  <a:pt x="72" y="297"/>
                  <a:pt x="72" y="297"/>
                  <a:pt x="72" y="297"/>
                </a:cubicBezTo>
                <a:cubicBezTo>
                  <a:pt x="72" y="298"/>
                  <a:pt x="72" y="299"/>
                  <a:pt x="72" y="299"/>
                </a:cubicBezTo>
                <a:cubicBezTo>
                  <a:pt x="72" y="299"/>
                  <a:pt x="71" y="299"/>
                  <a:pt x="71" y="300"/>
                </a:cubicBezTo>
                <a:cubicBezTo>
                  <a:pt x="71" y="300"/>
                  <a:pt x="71" y="300"/>
                  <a:pt x="71" y="301"/>
                </a:cubicBezTo>
                <a:cubicBezTo>
                  <a:pt x="71" y="300"/>
                  <a:pt x="71" y="300"/>
                  <a:pt x="72" y="301"/>
                </a:cubicBezTo>
                <a:cubicBezTo>
                  <a:pt x="71" y="301"/>
                  <a:pt x="71" y="301"/>
                  <a:pt x="70" y="302"/>
                </a:cubicBezTo>
                <a:cubicBezTo>
                  <a:pt x="70" y="303"/>
                  <a:pt x="70" y="303"/>
                  <a:pt x="71" y="303"/>
                </a:cubicBezTo>
                <a:cubicBezTo>
                  <a:pt x="72" y="302"/>
                  <a:pt x="72" y="302"/>
                  <a:pt x="72" y="301"/>
                </a:cubicBezTo>
                <a:cubicBezTo>
                  <a:pt x="72" y="301"/>
                  <a:pt x="72" y="300"/>
                  <a:pt x="72" y="300"/>
                </a:cubicBezTo>
                <a:cubicBezTo>
                  <a:pt x="72" y="300"/>
                  <a:pt x="72" y="300"/>
                  <a:pt x="72" y="300"/>
                </a:cubicBezTo>
                <a:cubicBezTo>
                  <a:pt x="72" y="300"/>
                  <a:pt x="72" y="300"/>
                  <a:pt x="73" y="300"/>
                </a:cubicBezTo>
                <a:cubicBezTo>
                  <a:pt x="73" y="299"/>
                  <a:pt x="73" y="299"/>
                  <a:pt x="74" y="299"/>
                </a:cubicBezTo>
                <a:cubicBezTo>
                  <a:pt x="74" y="297"/>
                  <a:pt x="75" y="297"/>
                  <a:pt x="75" y="295"/>
                </a:cubicBezTo>
                <a:cubicBezTo>
                  <a:pt x="75" y="295"/>
                  <a:pt x="75" y="295"/>
                  <a:pt x="75" y="295"/>
                </a:cubicBezTo>
                <a:cubicBezTo>
                  <a:pt x="75" y="295"/>
                  <a:pt x="75" y="295"/>
                  <a:pt x="75" y="294"/>
                </a:cubicBezTo>
                <a:cubicBezTo>
                  <a:pt x="75" y="294"/>
                  <a:pt x="76" y="294"/>
                  <a:pt x="75" y="293"/>
                </a:cubicBezTo>
                <a:cubicBezTo>
                  <a:pt x="76" y="293"/>
                  <a:pt x="76" y="293"/>
                  <a:pt x="76" y="293"/>
                </a:cubicBezTo>
                <a:cubicBezTo>
                  <a:pt x="76" y="292"/>
                  <a:pt x="76" y="291"/>
                  <a:pt x="77" y="291"/>
                </a:cubicBezTo>
                <a:cubicBezTo>
                  <a:pt x="77" y="290"/>
                  <a:pt x="77" y="291"/>
                  <a:pt x="77" y="290"/>
                </a:cubicBezTo>
                <a:cubicBezTo>
                  <a:pt x="78" y="290"/>
                  <a:pt x="78" y="288"/>
                  <a:pt x="78" y="287"/>
                </a:cubicBezTo>
                <a:cubicBezTo>
                  <a:pt x="77" y="287"/>
                  <a:pt x="77" y="288"/>
                  <a:pt x="77" y="288"/>
                </a:cubicBezTo>
                <a:cubicBezTo>
                  <a:pt x="77" y="287"/>
                  <a:pt x="77" y="287"/>
                  <a:pt x="77" y="287"/>
                </a:cubicBezTo>
                <a:cubicBezTo>
                  <a:pt x="76" y="287"/>
                  <a:pt x="76" y="288"/>
                  <a:pt x="76" y="289"/>
                </a:cubicBezTo>
                <a:cubicBezTo>
                  <a:pt x="76" y="289"/>
                  <a:pt x="76" y="289"/>
                  <a:pt x="76" y="289"/>
                </a:cubicBezTo>
                <a:close/>
                <a:moveTo>
                  <a:pt x="73" y="296"/>
                </a:moveTo>
                <a:cubicBezTo>
                  <a:pt x="73" y="295"/>
                  <a:pt x="73" y="296"/>
                  <a:pt x="73" y="296"/>
                </a:cubicBezTo>
                <a:close/>
                <a:moveTo>
                  <a:pt x="73" y="297"/>
                </a:moveTo>
                <a:cubicBezTo>
                  <a:pt x="73" y="297"/>
                  <a:pt x="73" y="297"/>
                  <a:pt x="73" y="297"/>
                </a:cubicBezTo>
                <a:cubicBezTo>
                  <a:pt x="73" y="297"/>
                  <a:pt x="73" y="297"/>
                  <a:pt x="73" y="297"/>
                </a:cubicBezTo>
                <a:close/>
                <a:moveTo>
                  <a:pt x="72" y="298"/>
                </a:moveTo>
                <a:cubicBezTo>
                  <a:pt x="72" y="297"/>
                  <a:pt x="72" y="298"/>
                  <a:pt x="72" y="298"/>
                </a:cubicBezTo>
                <a:close/>
                <a:moveTo>
                  <a:pt x="103" y="287"/>
                </a:moveTo>
                <a:cubicBezTo>
                  <a:pt x="103" y="287"/>
                  <a:pt x="103" y="287"/>
                  <a:pt x="103" y="287"/>
                </a:cubicBezTo>
                <a:cubicBezTo>
                  <a:pt x="103" y="287"/>
                  <a:pt x="103" y="287"/>
                  <a:pt x="103" y="287"/>
                </a:cubicBezTo>
                <a:cubicBezTo>
                  <a:pt x="103" y="287"/>
                  <a:pt x="103" y="287"/>
                  <a:pt x="103" y="287"/>
                </a:cubicBezTo>
                <a:close/>
                <a:moveTo>
                  <a:pt x="102" y="288"/>
                </a:moveTo>
                <a:cubicBezTo>
                  <a:pt x="102" y="288"/>
                  <a:pt x="102" y="288"/>
                  <a:pt x="101" y="288"/>
                </a:cubicBezTo>
                <a:cubicBezTo>
                  <a:pt x="101" y="288"/>
                  <a:pt x="101" y="288"/>
                  <a:pt x="102" y="288"/>
                </a:cubicBezTo>
                <a:close/>
                <a:moveTo>
                  <a:pt x="105" y="289"/>
                </a:moveTo>
                <a:cubicBezTo>
                  <a:pt x="105" y="289"/>
                  <a:pt x="106" y="289"/>
                  <a:pt x="106" y="289"/>
                </a:cubicBezTo>
                <a:cubicBezTo>
                  <a:pt x="105" y="289"/>
                  <a:pt x="105" y="289"/>
                  <a:pt x="105" y="289"/>
                </a:cubicBezTo>
                <a:close/>
                <a:moveTo>
                  <a:pt x="75" y="289"/>
                </a:moveTo>
                <a:cubicBezTo>
                  <a:pt x="76" y="289"/>
                  <a:pt x="76" y="289"/>
                  <a:pt x="76" y="289"/>
                </a:cubicBezTo>
                <a:cubicBezTo>
                  <a:pt x="75" y="289"/>
                  <a:pt x="75" y="289"/>
                  <a:pt x="75" y="289"/>
                </a:cubicBezTo>
                <a:close/>
                <a:moveTo>
                  <a:pt x="99" y="289"/>
                </a:moveTo>
                <a:cubicBezTo>
                  <a:pt x="99" y="290"/>
                  <a:pt x="99" y="290"/>
                  <a:pt x="99" y="290"/>
                </a:cubicBezTo>
                <a:cubicBezTo>
                  <a:pt x="99" y="290"/>
                  <a:pt x="100" y="289"/>
                  <a:pt x="100" y="289"/>
                </a:cubicBezTo>
                <a:cubicBezTo>
                  <a:pt x="99" y="289"/>
                  <a:pt x="99" y="289"/>
                  <a:pt x="99" y="289"/>
                </a:cubicBezTo>
                <a:cubicBezTo>
                  <a:pt x="99" y="289"/>
                  <a:pt x="99" y="289"/>
                  <a:pt x="99" y="289"/>
                </a:cubicBezTo>
                <a:close/>
                <a:moveTo>
                  <a:pt x="101" y="290"/>
                </a:moveTo>
                <a:cubicBezTo>
                  <a:pt x="101" y="290"/>
                  <a:pt x="101" y="289"/>
                  <a:pt x="101" y="289"/>
                </a:cubicBezTo>
                <a:cubicBezTo>
                  <a:pt x="101" y="289"/>
                  <a:pt x="101" y="289"/>
                  <a:pt x="101" y="289"/>
                </a:cubicBezTo>
                <a:cubicBezTo>
                  <a:pt x="101" y="289"/>
                  <a:pt x="101" y="289"/>
                  <a:pt x="101" y="290"/>
                </a:cubicBezTo>
                <a:close/>
                <a:moveTo>
                  <a:pt x="106" y="289"/>
                </a:moveTo>
                <a:cubicBezTo>
                  <a:pt x="106" y="289"/>
                  <a:pt x="106" y="289"/>
                  <a:pt x="106" y="289"/>
                </a:cubicBezTo>
                <a:cubicBezTo>
                  <a:pt x="106" y="289"/>
                  <a:pt x="106" y="289"/>
                  <a:pt x="106" y="289"/>
                </a:cubicBezTo>
                <a:close/>
                <a:moveTo>
                  <a:pt x="75" y="289"/>
                </a:moveTo>
                <a:cubicBezTo>
                  <a:pt x="75" y="289"/>
                  <a:pt x="75" y="289"/>
                  <a:pt x="75" y="289"/>
                </a:cubicBezTo>
                <a:close/>
                <a:moveTo>
                  <a:pt x="102" y="290"/>
                </a:moveTo>
                <a:cubicBezTo>
                  <a:pt x="102" y="290"/>
                  <a:pt x="102" y="289"/>
                  <a:pt x="102" y="289"/>
                </a:cubicBezTo>
                <a:cubicBezTo>
                  <a:pt x="102" y="289"/>
                  <a:pt x="102" y="289"/>
                  <a:pt x="102" y="290"/>
                </a:cubicBezTo>
                <a:close/>
                <a:moveTo>
                  <a:pt x="68" y="290"/>
                </a:moveTo>
                <a:cubicBezTo>
                  <a:pt x="68" y="290"/>
                  <a:pt x="69" y="290"/>
                  <a:pt x="68" y="290"/>
                </a:cubicBezTo>
                <a:cubicBezTo>
                  <a:pt x="68" y="290"/>
                  <a:pt x="68" y="291"/>
                  <a:pt x="68" y="290"/>
                </a:cubicBezTo>
                <a:close/>
                <a:moveTo>
                  <a:pt x="100" y="290"/>
                </a:moveTo>
                <a:cubicBezTo>
                  <a:pt x="101" y="290"/>
                  <a:pt x="101" y="290"/>
                  <a:pt x="101" y="290"/>
                </a:cubicBezTo>
                <a:cubicBezTo>
                  <a:pt x="101" y="290"/>
                  <a:pt x="101" y="290"/>
                  <a:pt x="100" y="290"/>
                </a:cubicBezTo>
                <a:cubicBezTo>
                  <a:pt x="100" y="290"/>
                  <a:pt x="100" y="290"/>
                  <a:pt x="100" y="290"/>
                </a:cubicBezTo>
                <a:close/>
                <a:moveTo>
                  <a:pt x="104" y="292"/>
                </a:moveTo>
                <a:cubicBezTo>
                  <a:pt x="104" y="291"/>
                  <a:pt x="105" y="291"/>
                  <a:pt x="104" y="290"/>
                </a:cubicBezTo>
                <a:cubicBezTo>
                  <a:pt x="104" y="291"/>
                  <a:pt x="104" y="291"/>
                  <a:pt x="104" y="292"/>
                </a:cubicBezTo>
                <a:close/>
                <a:moveTo>
                  <a:pt x="101" y="291"/>
                </a:moveTo>
                <a:cubicBezTo>
                  <a:pt x="101" y="291"/>
                  <a:pt x="101" y="291"/>
                  <a:pt x="101" y="291"/>
                </a:cubicBezTo>
                <a:cubicBezTo>
                  <a:pt x="101" y="291"/>
                  <a:pt x="101" y="291"/>
                  <a:pt x="101" y="291"/>
                </a:cubicBezTo>
                <a:close/>
                <a:moveTo>
                  <a:pt x="105" y="292"/>
                </a:moveTo>
                <a:cubicBezTo>
                  <a:pt x="105" y="292"/>
                  <a:pt x="106" y="291"/>
                  <a:pt x="105" y="291"/>
                </a:cubicBezTo>
                <a:cubicBezTo>
                  <a:pt x="105" y="291"/>
                  <a:pt x="104" y="291"/>
                  <a:pt x="105" y="292"/>
                </a:cubicBezTo>
                <a:close/>
                <a:moveTo>
                  <a:pt x="99" y="291"/>
                </a:moveTo>
                <a:cubicBezTo>
                  <a:pt x="99" y="291"/>
                  <a:pt x="100" y="291"/>
                  <a:pt x="100" y="292"/>
                </a:cubicBezTo>
                <a:cubicBezTo>
                  <a:pt x="100" y="292"/>
                  <a:pt x="100" y="292"/>
                  <a:pt x="100" y="291"/>
                </a:cubicBezTo>
                <a:cubicBezTo>
                  <a:pt x="100" y="291"/>
                  <a:pt x="100" y="291"/>
                  <a:pt x="99" y="291"/>
                </a:cubicBezTo>
                <a:close/>
                <a:moveTo>
                  <a:pt x="103" y="293"/>
                </a:moveTo>
                <a:cubicBezTo>
                  <a:pt x="104" y="293"/>
                  <a:pt x="104" y="292"/>
                  <a:pt x="104" y="292"/>
                </a:cubicBezTo>
                <a:cubicBezTo>
                  <a:pt x="103" y="292"/>
                  <a:pt x="103" y="293"/>
                  <a:pt x="103" y="293"/>
                </a:cubicBezTo>
                <a:close/>
                <a:moveTo>
                  <a:pt x="80" y="292"/>
                </a:moveTo>
                <a:cubicBezTo>
                  <a:pt x="80" y="292"/>
                  <a:pt x="81" y="292"/>
                  <a:pt x="80" y="292"/>
                </a:cubicBezTo>
                <a:close/>
                <a:moveTo>
                  <a:pt x="99" y="292"/>
                </a:moveTo>
                <a:cubicBezTo>
                  <a:pt x="99" y="292"/>
                  <a:pt x="99" y="292"/>
                  <a:pt x="99" y="293"/>
                </a:cubicBezTo>
                <a:cubicBezTo>
                  <a:pt x="98" y="294"/>
                  <a:pt x="98" y="296"/>
                  <a:pt x="97" y="297"/>
                </a:cubicBezTo>
                <a:cubicBezTo>
                  <a:pt x="96" y="298"/>
                  <a:pt x="96" y="299"/>
                  <a:pt x="96" y="300"/>
                </a:cubicBezTo>
                <a:cubicBezTo>
                  <a:pt x="95" y="300"/>
                  <a:pt x="95" y="300"/>
                  <a:pt x="95" y="300"/>
                </a:cubicBezTo>
                <a:cubicBezTo>
                  <a:pt x="95" y="302"/>
                  <a:pt x="93" y="303"/>
                  <a:pt x="93" y="305"/>
                </a:cubicBezTo>
                <a:cubicBezTo>
                  <a:pt x="95" y="304"/>
                  <a:pt x="95" y="301"/>
                  <a:pt x="96" y="300"/>
                </a:cubicBezTo>
                <a:cubicBezTo>
                  <a:pt x="95" y="302"/>
                  <a:pt x="94" y="305"/>
                  <a:pt x="93" y="307"/>
                </a:cubicBezTo>
                <a:cubicBezTo>
                  <a:pt x="94" y="305"/>
                  <a:pt x="95" y="304"/>
                  <a:pt x="95" y="302"/>
                </a:cubicBezTo>
                <a:cubicBezTo>
                  <a:pt x="97" y="299"/>
                  <a:pt x="99" y="296"/>
                  <a:pt x="101" y="292"/>
                </a:cubicBezTo>
                <a:cubicBezTo>
                  <a:pt x="100" y="293"/>
                  <a:pt x="99" y="294"/>
                  <a:pt x="99" y="295"/>
                </a:cubicBezTo>
                <a:cubicBezTo>
                  <a:pt x="98" y="296"/>
                  <a:pt x="98" y="298"/>
                  <a:pt x="96" y="299"/>
                </a:cubicBezTo>
                <a:cubicBezTo>
                  <a:pt x="97" y="297"/>
                  <a:pt x="99" y="295"/>
                  <a:pt x="100" y="292"/>
                </a:cubicBezTo>
                <a:cubicBezTo>
                  <a:pt x="100" y="292"/>
                  <a:pt x="100" y="292"/>
                  <a:pt x="99" y="292"/>
                </a:cubicBezTo>
                <a:close/>
                <a:moveTo>
                  <a:pt x="96" y="300"/>
                </a:moveTo>
                <a:cubicBezTo>
                  <a:pt x="96" y="299"/>
                  <a:pt x="96" y="300"/>
                  <a:pt x="96" y="300"/>
                </a:cubicBezTo>
                <a:close/>
                <a:moveTo>
                  <a:pt x="104" y="292"/>
                </a:moveTo>
                <a:cubicBezTo>
                  <a:pt x="104" y="292"/>
                  <a:pt x="105" y="293"/>
                  <a:pt x="105" y="292"/>
                </a:cubicBezTo>
                <a:cubicBezTo>
                  <a:pt x="104" y="292"/>
                  <a:pt x="104" y="292"/>
                  <a:pt x="104" y="292"/>
                </a:cubicBezTo>
                <a:close/>
                <a:moveTo>
                  <a:pt x="80" y="294"/>
                </a:moveTo>
                <a:cubicBezTo>
                  <a:pt x="80" y="294"/>
                  <a:pt x="80" y="294"/>
                  <a:pt x="81" y="294"/>
                </a:cubicBezTo>
                <a:cubicBezTo>
                  <a:pt x="81" y="294"/>
                  <a:pt x="81" y="293"/>
                  <a:pt x="81" y="293"/>
                </a:cubicBezTo>
                <a:cubicBezTo>
                  <a:pt x="80" y="293"/>
                  <a:pt x="80" y="293"/>
                  <a:pt x="80" y="294"/>
                </a:cubicBezTo>
                <a:close/>
                <a:moveTo>
                  <a:pt x="104" y="293"/>
                </a:moveTo>
                <a:cubicBezTo>
                  <a:pt x="104" y="294"/>
                  <a:pt x="104" y="293"/>
                  <a:pt x="104" y="293"/>
                </a:cubicBezTo>
                <a:close/>
                <a:moveTo>
                  <a:pt x="103" y="294"/>
                </a:moveTo>
                <a:cubicBezTo>
                  <a:pt x="103" y="294"/>
                  <a:pt x="103" y="294"/>
                  <a:pt x="103" y="294"/>
                </a:cubicBezTo>
                <a:cubicBezTo>
                  <a:pt x="103" y="294"/>
                  <a:pt x="103" y="294"/>
                  <a:pt x="103" y="293"/>
                </a:cubicBezTo>
                <a:cubicBezTo>
                  <a:pt x="103" y="293"/>
                  <a:pt x="103" y="294"/>
                  <a:pt x="103" y="294"/>
                </a:cubicBezTo>
                <a:close/>
                <a:moveTo>
                  <a:pt x="78" y="295"/>
                </a:moveTo>
                <a:cubicBezTo>
                  <a:pt x="79" y="295"/>
                  <a:pt x="79" y="295"/>
                  <a:pt x="79" y="294"/>
                </a:cubicBezTo>
                <a:cubicBezTo>
                  <a:pt x="79" y="294"/>
                  <a:pt x="79" y="294"/>
                  <a:pt x="79" y="294"/>
                </a:cubicBezTo>
                <a:cubicBezTo>
                  <a:pt x="79" y="295"/>
                  <a:pt x="78" y="295"/>
                  <a:pt x="78" y="295"/>
                </a:cubicBezTo>
                <a:close/>
                <a:moveTo>
                  <a:pt x="102" y="295"/>
                </a:moveTo>
                <a:cubicBezTo>
                  <a:pt x="103" y="295"/>
                  <a:pt x="103" y="294"/>
                  <a:pt x="102" y="294"/>
                </a:cubicBezTo>
                <a:cubicBezTo>
                  <a:pt x="103" y="295"/>
                  <a:pt x="102" y="295"/>
                  <a:pt x="102" y="295"/>
                </a:cubicBezTo>
                <a:close/>
                <a:moveTo>
                  <a:pt x="76" y="295"/>
                </a:moveTo>
                <a:cubicBezTo>
                  <a:pt x="76" y="295"/>
                  <a:pt x="76" y="295"/>
                  <a:pt x="76" y="295"/>
                </a:cubicBezTo>
                <a:cubicBezTo>
                  <a:pt x="76" y="295"/>
                  <a:pt x="76" y="295"/>
                  <a:pt x="76" y="295"/>
                </a:cubicBezTo>
                <a:close/>
                <a:moveTo>
                  <a:pt x="101" y="296"/>
                </a:moveTo>
                <a:cubicBezTo>
                  <a:pt x="102" y="296"/>
                  <a:pt x="102" y="296"/>
                  <a:pt x="102" y="296"/>
                </a:cubicBezTo>
                <a:cubicBezTo>
                  <a:pt x="102" y="296"/>
                  <a:pt x="101" y="296"/>
                  <a:pt x="101" y="296"/>
                </a:cubicBezTo>
                <a:close/>
                <a:moveTo>
                  <a:pt x="101" y="297"/>
                </a:moveTo>
                <a:cubicBezTo>
                  <a:pt x="100" y="299"/>
                  <a:pt x="99" y="300"/>
                  <a:pt x="99" y="302"/>
                </a:cubicBezTo>
                <a:cubicBezTo>
                  <a:pt x="99" y="302"/>
                  <a:pt x="99" y="301"/>
                  <a:pt x="100" y="301"/>
                </a:cubicBezTo>
                <a:cubicBezTo>
                  <a:pt x="100" y="299"/>
                  <a:pt x="101" y="298"/>
                  <a:pt x="101" y="297"/>
                </a:cubicBezTo>
                <a:cubicBezTo>
                  <a:pt x="101" y="297"/>
                  <a:pt x="101" y="297"/>
                  <a:pt x="101" y="297"/>
                </a:cubicBezTo>
                <a:close/>
                <a:moveTo>
                  <a:pt x="78" y="298"/>
                </a:moveTo>
                <a:cubicBezTo>
                  <a:pt x="78" y="298"/>
                  <a:pt x="78" y="298"/>
                  <a:pt x="78" y="298"/>
                </a:cubicBezTo>
                <a:cubicBezTo>
                  <a:pt x="78" y="298"/>
                  <a:pt x="78" y="298"/>
                  <a:pt x="78" y="298"/>
                </a:cubicBezTo>
                <a:close/>
                <a:moveTo>
                  <a:pt x="71" y="299"/>
                </a:moveTo>
                <a:cubicBezTo>
                  <a:pt x="71" y="299"/>
                  <a:pt x="71" y="299"/>
                  <a:pt x="71" y="299"/>
                </a:cubicBezTo>
                <a:cubicBezTo>
                  <a:pt x="71" y="299"/>
                  <a:pt x="72" y="298"/>
                  <a:pt x="71" y="299"/>
                </a:cubicBezTo>
                <a:close/>
                <a:moveTo>
                  <a:pt x="76" y="299"/>
                </a:moveTo>
                <a:cubicBezTo>
                  <a:pt x="77" y="299"/>
                  <a:pt x="77" y="299"/>
                  <a:pt x="77" y="299"/>
                </a:cubicBezTo>
                <a:cubicBezTo>
                  <a:pt x="77" y="299"/>
                  <a:pt x="77" y="299"/>
                  <a:pt x="76" y="299"/>
                </a:cubicBezTo>
                <a:cubicBezTo>
                  <a:pt x="76" y="299"/>
                  <a:pt x="76" y="299"/>
                  <a:pt x="76" y="299"/>
                </a:cubicBezTo>
                <a:close/>
                <a:moveTo>
                  <a:pt x="74" y="299"/>
                </a:moveTo>
                <a:cubicBezTo>
                  <a:pt x="74" y="300"/>
                  <a:pt x="74" y="299"/>
                  <a:pt x="74" y="299"/>
                </a:cubicBezTo>
                <a:cubicBezTo>
                  <a:pt x="74" y="299"/>
                  <a:pt x="74" y="299"/>
                  <a:pt x="74" y="299"/>
                </a:cubicBezTo>
                <a:close/>
                <a:moveTo>
                  <a:pt x="73" y="301"/>
                </a:moveTo>
                <a:cubicBezTo>
                  <a:pt x="74" y="301"/>
                  <a:pt x="73" y="301"/>
                  <a:pt x="73" y="302"/>
                </a:cubicBezTo>
                <a:cubicBezTo>
                  <a:pt x="73" y="302"/>
                  <a:pt x="74" y="302"/>
                  <a:pt x="74" y="301"/>
                </a:cubicBezTo>
                <a:cubicBezTo>
                  <a:pt x="74" y="301"/>
                  <a:pt x="73" y="301"/>
                  <a:pt x="73" y="301"/>
                </a:cubicBezTo>
                <a:close/>
                <a:moveTo>
                  <a:pt x="90" y="301"/>
                </a:moveTo>
                <a:cubicBezTo>
                  <a:pt x="91" y="302"/>
                  <a:pt x="91" y="301"/>
                  <a:pt x="91" y="301"/>
                </a:cubicBezTo>
                <a:cubicBezTo>
                  <a:pt x="91" y="301"/>
                  <a:pt x="90" y="301"/>
                  <a:pt x="90" y="301"/>
                </a:cubicBezTo>
                <a:close/>
                <a:moveTo>
                  <a:pt x="75" y="301"/>
                </a:moveTo>
                <a:cubicBezTo>
                  <a:pt x="75" y="301"/>
                  <a:pt x="76" y="301"/>
                  <a:pt x="76" y="301"/>
                </a:cubicBezTo>
                <a:cubicBezTo>
                  <a:pt x="76" y="301"/>
                  <a:pt x="76" y="301"/>
                  <a:pt x="76" y="301"/>
                </a:cubicBezTo>
                <a:cubicBezTo>
                  <a:pt x="76" y="301"/>
                  <a:pt x="75" y="301"/>
                  <a:pt x="75" y="301"/>
                </a:cubicBezTo>
                <a:cubicBezTo>
                  <a:pt x="75" y="301"/>
                  <a:pt x="75" y="301"/>
                  <a:pt x="75" y="301"/>
                </a:cubicBezTo>
                <a:close/>
                <a:moveTo>
                  <a:pt x="99" y="302"/>
                </a:moveTo>
                <a:cubicBezTo>
                  <a:pt x="99" y="302"/>
                  <a:pt x="99" y="302"/>
                  <a:pt x="99" y="302"/>
                </a:cubicBezTo>
                <a:close/>
                <a:moveTo>
                  <a:pt x="72" y="303"/>
                </a:moveTo>
                <a:cubicBezTo>
                  <a:pt x="73" y="303"/>
                  <a:pt x="73" y="302"/>
                  <a:pt x="72" y="303"/>
                </a:cubicBezTo>
                <a:close/>
                <a:moveTo>
                  <a:pt x="98" y="303"/>
                </a:moveTo>
                <a:cubicBezTo>
                  <a:pt x="98" y="303"/>
                  <a:pt x="99" y="303"/>
                  <a:pt x="99" y="303"/>
                </a:cubicBezTo>
                <a:cubicBezTo>
                  <a:pt x="98" y="303"/>
                  <a:pt x="98" y="303"/>
                  <a:pt x="98" y="303"/>
                </a:cubicBezTo>
                <a:cubicBezTo>
                  <a:pt x="98" y="303"/>
                  <a:pt x="98" y="303"/>
                  <a:pt x="98" y="303"/>
                </a:cubicBezTo>
                <a:close/>
                <a:moveTo>
                  <a:pt x="90" y="303"/>
                </a:moveTo>
                <a:cubicBezTo>
                  <a:pt x="90" y="303"/>
                  <a:pt x="90" y="303"/>
                  <a:pt x="90" y="303"/>
                </a:cubicBezTo>
                <a:cubicBezTo>
                  <a:pt x="90" y="303"/>
                  <a:pt x="89" y="303"/>
                  <a:pt x="90" y="303"/>
                </a:cubicBezTo>
                <a:close/>
                <a:moveTo>
                  <a:pt x="70" y="304"/>
                </a:moveTo>
                <a:cubicBezTo>
                  <a:pt x="70" y="304"/>
                  <a:pt x="70" y="304"/>
                  <a:pt x="70" y="304"/>
                </a:cubicBezTo>
                <a:cubicBezTo>
                  <a:pt x="70" y="304"/>
                  <a:pt x="70" y="304"/>
                  <a:pt x="70" y="304"/>
                </a:cubicBezTo>
                <a:cubicBezTo>
                  <a:pt x="71" y="305"/>
                  <a:pt x="70" y="305"/>
                  <a:pt x="70" y="306"/>
                </a:cubicBezTo>
                <a:cubicBezTo>
                  <a:pt x="71" y="305"/>
                  <a:pt x="71" y="304"/>
                  <a:pt x="71" y="303"/>
                </a:cubicBezTo>
                <a:cubicBezTo>
                  <a:pt x="71" y="304"/>
                  <a:pt x="71" y="304"/>
                  <a:pt x="70" y="304"/>
                </a:cubicBezTo>
                <a:close/>
                <a:moveTo>
                  <a:pt x="72" y="304"/>
                </a:moveTo>
                <a:cubicBezTo>
                  <a:pt x="72" y="305"/>
                  <a:pt x="71" y="305"/>
                  <a:pt x="72" y="305"/>
                </a:cubicBezTo>
                <a:cubicBezTo>
                  <a:pt x="72" y="305"/>
                  <a:pt x="72" y="305"/>
                  <a:pt x="72" y="305"/>
                </a:cubicBezTo>
                <a:cubicBezTo>
                  <a:pt x="72" y="305"/>
                  <a:pt x="72" y="304"/>
                  <a:pt x="73" y="304"/>
                </a:cubicBezTo>
                <a:cubicBezTo>
                  <a:pt x="73" y="304"/>
                  <a:pt x="73" y="304"/>
                  <a:pt x="73" y="304"/>
                </a:cubicBezTo>
                <a:cubicBezTo>
                  <a:pt x="73" y="304"/>
                  <a:pt x="73" y="304"/>
                  <a:pt x="74" y="303"/>
                </a:cubicBezTo>
                <a:cubicBezTo>
                  <a:pt x="73" y="303"/>
                  <a:pt x="72" y="304"/>
                  <a:pt x="72" y="304"/>
                </a:cubicBezTo>
                <a:close/>
                <a:moveTo>
                  <a:pt x="89" y="304"/>
                </a:moveTo>
                <a:cubicBezTo>
                  <a:pt x="89" y="305"/>
                  <a:pt x="90" y="304"/>
                  <a:pt x="89" y="303"/>
                </a:cubicBezTo>
                <a:cubicBezTo>
                  <a:pt x="89" y="304"/>
                  <a:pt x="89" y="304"/>
                  <a:pt x="89" y="304"/>
                </a:cubicBezTo>
                <a:close/>
                <a:moveTo>
                  <a:pt x="98" y="305"/>
                </a:moveTo>
                <a:cubicBezTo>
                  <a:pt x="98" y="304"/>
                  <a:pt x="98" y="304"/>
                  <a:pt x="98" y="304"/>
                </a:cubicBezTo>
                <a:cubicBezTo>
                  <a:pt x="98" y="304"/>
                  <a:pt x="98" y="304"/>
                  <a:pt x="98" y="304"/>
                </a:cubicBezTo>
                <a:cubicBezTo>
                  <a:pt x="98" y="304"/>
                  <a:pt x="97" y="305"/>
                  <a:pt x="98" y="305"/>
                </a:cubicBezTo>
                <a:close/>
                <a:moveTo>
                  <a:pt x="75" y="304"/>
                </a:moveTo>
                <a:cubicBezTo>
                  <a:pt x="74" y="304"/>
                  <a:pt x="75" y="304"/>
                  <a:pt x="75" y="304"/>
                </a:cubicBezTo>
                <a:close/>
                <a:moveTo>
                  <a:pt x="74" y="304"/>
                </a:moveTo>
                <a:cubicBezTo>
                  <a:pt x="74" y="305"/>
                  <a:pt x="74" y="305"/>
                  <a:pt x="75" y="305"/>
                </a:cubicBezTo>
                <a:cubicBezTo>
                  <a:pt x="75" y="304"/>
                  <a:pt x="74" y="304"/>
                  <a:pt x="74" y="304"/>
                </a:cubicBezTo>
                <a:close/>
                <a:moveTo>
                  <a:pt x="70" y="305"/>
                </a:moveTo>
                <a:cubicBezTo>
                  <a:pt x="70" y="305"/>
                  <a:pt x="70" y="304"/>
                  <a:pt x="70" y="304"/>
                </a:cubicBezTo>
                <a:cubicBezTo>
                  <a:pt x="69" y="305"/>
                  <a:pt x="69" y="305"/>
                  <a:pt x="70" y="305"/>
                </a:cubicBezTo>
                <a:close/>
                <a:moveTo>
                  <a:pt x="89" y="306"/>
                </a:moveTo>
                <a:cubicBezTo>
                  <a:pt x="89" y="305"/>
                  <a:pt x="89" y="305"/>
                  <a:pt x="89" y="305"/>
                </a:cubicBezTo>
                <a:cubicBezTo>
                  <a:pt x="88" y="305"/>
                  <a:pt x="88" y="305"/>
                  <a:pt x="89" y="306"/>
                </a:cubicBezTo>
                <a:close/>
                <a:moveTo>
                  <a:pt x="97" y="305"/>
                </a:moveTo>
                <a:cubicBezTo>
                  <a:pt x="97" y="306"/>
                  <a:pt x="97" y="305"/>
                  <a:pt x="97" y="305"/>
                </a:cubicBezTo>
                <a:close/>
                <a:moveTo>
                  <a:pt x="74" y="305"/>
                </a:moveTo>
                <a:cubicBezTo>
                  <a:pt x="74" y="305"/>
                  <a:pt x="74" y="305"/>
                  <a:pt x="74" y="305"/>
                </a:cubicBezTo>
                <a:close/>
                <a:moveTo>
                  <a:pt x="72" y="306"/>
                </a:moveTo>
                <a:cubicBezTo>
                  <a:pt x="72" y="306"/>
                  <a:pt x="72" y="306"/>
                  <a:pt x="72" y="305"/>
                </a:cubicBezTo>
                <a:cubicBezTo>
                  <a:pt x="72" y="305"/>
                  <a:pt x="71" y="305"/>
                  <a:pt x="71" y="305"/>
                </a:cubicBezTo>
                <a:cubicBezTo>
                  <a:pt x="71" y="306"/>
                  <a:pt x="71" y="306"/>
                  <a:pt x="72" y="306"/>
                </a:cubicBezTo>
                <a:close/>
                <a:moveTo>
                  <a:pt x="74" y="305"/>
                </a:moveTo>
                <a:cubicBezTo>
                  <a:pt x="74" y="305"/>
                  <a:pt x="74" y="306"/>
                  <a:pt x="74" y="305"/>
                </a:cubicBezTo>
                <a:close/>
                <a:moveTo>
                  <a:pt x="92" y="306"/>
                </a:moveTo>
                <a:cubicBezTo>
                  <a:pt x="93" y="306"/>
                  <a:pt x="93" y="306"/>
                  <a:pt x="93" y="306"/>
                </a:cubicBezTo>
                <a:cubicBezTo>
                  <a:pt x="93" y="306"/>
                  <a:pt x="93" y="306"/>
                  <a:pt x="92" y="306"/>
                </a:cubicBezTo>
                <a:close/>
                <a:moveTo>
                  <a:pt x="88" y="306"/>
                </a:moveTo>
                <a:cubicBezTo>
                  <a:pt x="88" y="306"/>
                  <a:pt x="89" y="306"/>
                  <a:pt x="88" y="306"/>
                </a:cubicBezTo>
                <a:close/>
                <a:moveTo>
                  <a:pt x="70" y="306"/>
                </a:moveTo>
                <a:cubicBezTo>
                  <a:pt x="70" y="306"/>
                  <a:pt x="70" y="306"/>
                  <a:pt x="70" y="307"/>
                </a:cubicBezTo>
                <a:cubicBezTo>
                  <a:pt x="70" y="307"/>
                  <a:pt x="70" y="307"/>
                  <a:pt x="70" y="306"/>
                </a:cubicBezTo>
                <a:close/>
                <a:moveTo>
                  <a:pt x="88" y="306"/>
                </a:moveTo>
                <a:cubicBezTo>
                  <a:pt x="88" y="306"/>
                  <a:pt x="88" y="306"/>
                  <a:pt x="88" y="306"/>
                </a:cubicBezTo>
                <a:close/>
                <a:moveTo>
                  <a:pt x="70" y="307"/>
                </a:moveTo>
                <a:cubicBezTo>
                  <a:pt x="69" y="307"/>
                  <a:pt x="70" y="307"/>
                  <a:pt x="70" y="307"/>
                </a:cubicBezTo>
                <a:close/>
                <a:moveTo>
                  <a:pt x="88" y="307"/>
                </a:moveTo>
                <a:cubicBezTo>
                  <a:pt x="88" y="307"/>
                  <a:pt x="88" y="306"/>
                  <a:pt x="88" y="307"/>
                </a:cubicBezTo>
                <a:close/>
                <a:moveTo>
                  <a:pt x="71" y="307"/>
                </a:moveTo>
                <a:cubicBezTo>
                  <a:pt x="71" y="307"/>
                  <a:pt x="71" y="307"/>
                  <a:pt x="71" y="307"/>
                </a:cubicBezTo>
                <a:cubicBezTo>
                  <a:pt x="71" y="307"/>
                  <a:pt x="71" y="307"/>
                  <a:pt x="71" y="307"/>
                </a:cubicBezTo>
                <a:cubicBezTo>
                  <a:pt x="71" y="307"/>
                  <a:pt x="71" y="307"/>
                  <a:pt x="71" y="307"/>
                </a:cubicBezTo>
                <a:close/>
                <a:moveTo>
                  <a:pt x="72" y="307"/>
                </a:moveTo>
                <a:cubicBezTo>
                  <a:pt x="72" y="307"/>
                  <a:pt x="72" y="307"/>
                  <a:pt x="72" y="307"/>
                </a:cubicBezTo>
                <a:cubicBezTo>
                  <a:pt x="72" y="307"/>
                  <a:pt x="72" y="307"/>
                  <a:pt x="72" y="307"/>
                </a:cubicBezTo>
                <a:cubicBezTo>
                  <a:pt x="72" y="307"/>
                  <a:pt x="72" y="307"/>
                  <a:pt x="72" y="307"/>
                </a:cubicBezTo>
                <a:close/>
                <a:moveTo>
                  <a:pt x="96" y="307"/>
                </a:moveTo>
                <a:cubicBezTo>
                  <a:pt x="97" y="307"/>
                  <a:pt x="97" y="307"/>
                  <a:pt x="97" y="307"/>
                </a:cubicBezTo>
                <a:cubicBezTo>
                  <a:pt x="96" y="307"/>
                  <a:pt x="96" y="307"/>
                  <a:pt x="96" y="307"/>
                </a:cubicBezTo>
                <a:close/>
                <a:moveTo>
                  <a:pt x="92" y="307"/>
                </a:moveTo>
                <a:cubicBezTo>
                  <a:pt x="92" y="307"/>
                  <a:pt x="93" y="307"/>
                  <a:pt x="92" y="307"/>
                </a:cubicBezTo>
                <a:cubicBezTo>
                  <a:pt x="92" y="307"/>
                  <a:pt x="92" y="307"/>
                  <a:pt x="92" y="307"/>
                </a:cubicBezTo>
                <a:close/>
                <a:moveTo>
                  <a:pt x="69" y="308"/>
                </a:moveTo>
                <a:cubicBezTo>
                  <a:pt x="70" y="308"/>
                  <a:pt x="70" y="308"/>
                  <a:pt x="70" y="307"/>
                </a:cubicBezTo>
                <a:cubicBezTo>
                  <a:pt x="70" y="307"/>
                  <a:pt x="70" y="307"/>
                  <a:pt x="70" y="307"/>
                </a:cubicBezTo>
                <a:cubicBezTo>
                  <a:pt x="69" y="307"/>
                  <a:pt x="69" y="308"/>
                  <a:pt x="69" y="308"/>
                </a:cubicBezTo>
                <a:close/>
                <a:moveTo>
                  <a:pt x="93" y="307"/>
                </a:moveTo>
                <a:cubicBezTo>
                  <a:pt x="93" y="307"/>
                  <a:pt x="93" y="307"/>
                  <a:pt x="93" y="307"/>
                </a:cubicBezTo>
                <a:close/>
                <a:moveTo>
                  <a:pt x="70" y="307"/>
                </a:moveTo>
                <a:cubicBezTo>
                  <a:pt x="71" y="308"/>
                  <a:pt x="70" y="308"/>
                  <a:pt x="70" y="308"/>
                </a:cubicBezTo>
                <a:cubicBezTo>
                  <a:pt x="71" y="308"/>
                  <a:pt x="71" y="308"/>
                  <a:pt x="72" y="308"/>
                </a:cubicBezTo>
                <a:cubicBezTo>
                  <a:pt x="71" y="307"/>
                  <a:pt x="71" y="307"/>
                  <a:pt x="70" y="307"/>
                </a:cubicBezTo>
                <a:close/>
                <a:moveTo>
                  <a:pt x="87" y="307"/>
                </a:moveTo>
                <a:cubicBezTo>
                  <a:pt x="87" y="307"/>
                  <a:pt x="87" y="307"/>
                  <a:pt x="87" y="307"/>
                </a:cubicBezTo>
                <a:close/>
                <a:moveTo>
                  <a:pt x="91" y="309"/>
                </a:moveTo>
                <a:cubicBezTo>
                  <a:pt x="92" y="308"/>
                  <a:pt x="92" y="308"/>
                  <a:pt x="92" y="308"/>
                </a:cubicBezTo>
                <a:cubicBezTo>
                  <a:pt x="92" y="308"/>
                  <a:pt x="92" y="308"/>
                  <a:pt x="92" y="307"/>
                </a:cubicBezTo>
                <a:cubicBezTo>
                  <a:pt x="92" y="308"/>
                  <a:pt x="91" y="308"/>
                  <a:pt x="91" y="309"/>
                </a:cubicBezTo>
                <a:close/>
                <a:moveTo>
                  <a:pt x="93" y="308"/>
                </a:moveTo>
                <a:cubicBezTo>
                  <a:pt x="93" y="308"/>
                  <a:pt x="93" y="308"/>
                  <a:pt x="93" y="308"/>
                </a:cubicBezTo>
                <a:cubicBezTo>
                  <a:pt x="93" y="308"/>
                  <a:pt x="93" y="308"/>
                  <a:pt x="93" y="307"/>
                </a:cubicBezTo>
                <a:cubicBezTo>
                  <a:pt x="93" y="307"/>
                  <a:pt x="93" y="307"/>
                  <a:pt x="93" y="307"/>
                </a:cubicBezTo>
                <a:cubicBezTo>
                  <a:pt x="93" y="308"/>
                  <a:pt x="93" y="308"/>
                  <a:pt x="93" y="308"/>
                </a:cubicBezTo>
                <a:close/>
                <a:moveTo>
                  <a:pt x="96" y="308"/>
                </a:moveTo>
                <a:cubicBezTo>
                  <a:pt x="96" y="308"/>
                  <a:pt x="96" y="308"/>
                  <a:pt x="96" y="307"/>
                </a:cubicBezTo>
                <a:cubicBezTo>
                  <a:pt x="96" y="308"/>
                  <a:pt x="96" y="308"/>
                  <a:pt x="96" y="308"/>
                </a:cubicBezTo>
                <a:cubicBezTo>
                  <a:pt x="96" y="308"/>
                  <a:pt x="96" y="308"/>
                  <a:pt x="96" y="308"/>
                </a:cubicBezTo>
                <a:close/>
                <a:moveTo>
                  <a:pt x="87" y="308"/>
                </a:moveTo>
                <a:cubicBezTo>
                  <a:pt x="87" y="308"/>
                  <a:pt x="87" y="308"/>
                  <a:pt x="87" y="308"/>
                </a:cubicBezTo>
                <a:close/>
                <a:moveTo>
                  <a:pt x="97" y="308"/>
                </a:moveTo>
                <a:cubicBezTo>
                  <a:pt x="97" y="308"/>
                  <a:pt x="97" y="308"/>
                  <a:pt x="97" y="308"/>
                </a:cubicBezTo>
                <a:cubicBezTo>
                  <a:pt x="97" y="308"/>
                  <a:pt x="97" y="308"/>
                  <a:pt x="97" y="308"/>
                </a:cubicBezTo>
                <a:close/>
                <a:moveTo>
                  <a:pt x="96" y="308"/>
                </a:moveTo>
                <a:cubicBezTo>
                  <a:pt x="96" y="308"/>
                  <a:pt x="96" y="308"/>
                  <a:pt x="96" y="308"/>
                </a:cubicBezTo>
                <a:close/>
                <a:moveTo>
                  <a:pt x="86" y="308"/>
                </a:moveTo>
                <a:cubicBezTo>
                  <a:pt x="86" y="309"/>
                  <a:pt x="86" y="309"/>
                  <a:pt x="86" y="309"/>
                </a:cubicBezTo>
                <a:cubicBezTo>
                  <a:pt x="87" y="309"/>
                  <a:pt x="87" y="308"/>
                  <a:pt x="87" y="308"/>
                </a:cubicBezTo>
                <a:cubicBezTo>
                  <a:pt x="87" y="308"/>
                  <a:pt x="87" y="308"/>
                  <a:pt x="86" y="308"/>
                </a:cubicBezTo>
                <a:close/>
                <a:moveTo>
                  <a:pt x="70" y="309"/>
                </a:moveTo>
                <a:cubicBezTo>
                  <a:pt x="71" y="309"/>
                  <a:pt x="71" y="308"/>
                  <a:pt x="70" y="309"/>
                </a:cubicBezTo>
                <a:close/>
                <a:moveTo>
                  <a:pt x="71" y="309"/>
                </a:moveTo>
                <a:cubicBezTo>
                  <a:pt x="71" y="309"/>
                  <a:pt x="71" y="309"/>
                  <a:pt x="71" y="309"/>
                </a:cubicBezTo>
                <a:cubicBezTo>
                  <a:pt x="71" y="309"/>
                  <a:pt x="71" y="309"/>
                  <a:pt x="71" y="309"/>
                </a:cubicBezTo>
                <a:close/>
                <a:moveTo>
                  <a:pt x="96" y="309"/>
                </a:moveTo>
                <a:cubicBezTo>
                  <a:pt x="97" y="309"/>
                  <a:pt x="97" y="309"/>
                  <a:pt x="97" y="309"/>
                </a:cubicBezTo>
                <a:cubicBezTo>
                  <a:pt x="96" y="309"/>
                  <a:pt x="96" y="309"/>
                  <a:pt x="96" y="309"/>
                </a:cubicBezTo>
                <a:close/>
                <a:moveTo>
                  <a:pt x="89" y="309"/>
                </a:moveTo>
                <a:cubicBezTo>
                  <a:pt x="89" y="309"/>
                  <a:pt x="90" y="309"/>
                  <a:pt x="90" y="309"/>
                </a:cubicBezTo>
                <a:cubicBezTo>
                  <a:pt x="90" y="309"/>
                  <a:pt x="90" y="309"/>
                  <a:pt x="89" y="309"/>
                </a:cubicBezTo>
                <a:close/>
                <a:moveTo>
                  <a:pt x="68" y="310"/>
                </a:moveTo>
                <a:cubicBezTo>
                  <a:pt x="69" y="310"/>
                  <a:pt x="69" y="310"/>
                  <a:pt x="69" y="309"/>
                </a:cubicBezTo>
                <a:cubicBezTo>
                  <a:pt x="69" y="309"/>
                  <a:pt x="68" y="310"/>
                  <a:pt x="68" y="310"/>
                </a:cubicBezTo>
                <a:close/>
                <a:moveTo>
                  <a:pt x="71" y="309"/>
                </a:moveTo>
                <a:cubicBezTo>
                  <a:pt x="71" y="309"/>
                  <a:pt x="71" y="309"/>
                  <a:pt x="71" y="309"/>
                </a:cubicBezTo>
                <a:cubicBezTo>
                  <a:pt x="71" y="309"/>
                  <a:pt x="71" y="309"/>
                  <a:pt x="71" y="309"/>
                </a:cubicBezTo>
                <a:cubicBezTo>
                  <a:pt x="71" y="309"/>
                  <a:pt x="71" y="309"/>
                  <a:pt x="71" y="309"/>
                </a:cubicBezTo>
                <a:cubicBezTo>
                  <a:pt x="71" y="309"/>
                  <a:pt x="71" y="309"/>
                  <a:pt x="71" y="309"/>
                </a:cubicBezTo>
                <a:close/>
                <a:moveTo>
                  <a:pt x="88" y="309"/>
                </a:moveTo>
                <a:cubicBezTo>
                  <a:pt x="88" y="310"/>
                  <a:pt x="87" y="310"/>
                  <a:pt x="87" y="311"/>
                </a:cubicBezTo>
                <a:cubicBezTo>
                  <a:pt x="88" y="312"/>
                  <a:pt x="88" y="311"/>
                  <a:pt x="88" y="311"/>
                </a:cubicBezTo>
                <a:cubicBezTo>
                  <a:pt x="88" y="312"/>
                  <a:pt x="88" y="312"/>
                  <a:pt x="88" y="312"/>
                </a:cubicBezTo>
                <a:cubicBezTo>
                  <a:pt x="88" y="312"/>
                  <a:pt x="89" y="312"/>
                  <a:pt x="89" y="311"/>
                </a:cubicBezTo>
                <a:cubicBezTo>
                  <a:pt x="88" y="311"/>
                  <a:pt x="88" y="310"/>
                  <a:pt x="88" y="310"/>
                </a:cubicBezTo>
                <a:cubicBezTo>
                  <a:pt x="89" y="310"/>
                  <a:pt x="89" y="311"/>
                  <a:pt x="89" y="311"/>
                </a:cubicBezTo>
                <a:cubicBezTo>
                  <a:pt x="89" y="310"/>
                  <a:pt x="90" y="310"/>
                  <a:pt x="89" y="310"/>
                </a:cubicBezTo>
                <a:cubicBezTo>
                  <a:pt x="89" y="309"/>
                  <a:pt x="89" y="309"/>
                  <a:pt x="88" y="309"/>
                </a:cubicBezTo>
                <a:close/>
                <a:moveTo>
                  <a:pt x="91" y="310"/>
                </a:moveTo>
                <a:cubicBezTo>
                  <a:pt x="91" y="310"/>
                  <a:pt x="91" y="309"/>
                  <a:pt x="91" y="309"/>
                </a:cubicBezTo>
                <a:cubicBezTo>
                  <a:pt x="91" y="309"/>
                  <a:pt x="91" y="310"/>
                  <a:pt x="91" y="310"/>
                </a:cubicBezTo>
                <a:close/>
                <a:moveTo>
                  <a:pt x="96" y="310"/>
                </a:moveTo>
                <a:cubicBezTo>
                  <a:pt x="96" y="310"/>
                  <a:pt x="96" y="310"/>
                  <a:pt x="96" y="309"/>
                </a:cubicBezTo>
                <a:cubicBezTo>
                  <a:pt x="96" y="310"/>
                  <a:pt x="96" y="310"/>
                  <a:pt x="96" y="310"/>
                </a:cubicBezTo>
                <a:close/>
                <a:moveTo>
                  <a:pt x="91" y="310"/>
                </a:moveTo>
                <a:cubicBezTo>
                  <a:pt x="92" y="311"/>
                  <a:pt x="92" y="310"/>
                  <a:pt x="92" y="310"/>
                </a:cubicBezTo>
                <a:cubicBezTo>
                  <a:pt x="92" y="310"/>
                  <a:pt x="92" y="310"/>
                  <a:pt x="91" y="310"/>
                </a:cubicBezTo>
                <a:close/>
                <a:moveTo>
                  <a:pt x="69" y="310"/>
                </a:moveTo>
                <a:cubicBezTo>
                  <a:pt x="69" y="311"/>
                  <a:pt x="69" y="311"/>
                  <a:pt x="69" y="311"/>
                </a:cubicBezTo>
                <a:cubicBezTo>
                  <a:pt x="70" y="311"/>
                  <a:pt x="70" y="311"/>
                  <a:pt x="71" y="311"/>
                </a:cubicBezTo>
                <a:cubicBezTo>
                  <a:pt x="71" y="311"/>
                  <a:pt x="71" y="310"/>
                  <a:pt x="71" y="310"/>
                </a:cubicBezTo>
                <a:cubicBezTo>
                  <a:pt x="70" y="310"/>
                  <a:pt x="70" y="311"/>
                  <a:pt x="69" y="310"/>
                </a:cubicBezTo>
                <a:close/>
                <a:moveTo>
                  <a:pt x="91" y="311"/>
                </a:moveTo>
                <a:cubicBezTo>
                  <a:pt x="91" y="310"/>
                  <a:pt x="91" y="310"/>
                  <a:pt x="91" y="310"/>
                </a:cubicBezTo>
                <a:cubicBezTo>
                  <a:pt x="90" y="310"/>
                  <a:pt x="90" y="311"/>
                  <a:pt x="91" y="311"/>
                </a:cubicBezTo>
                <a:close/>
                <a:moveTo>
                  <a:pt x="96" y="311"/>
                </a:moveTo>
                <a:cubicBezTo>
                  <a:pt x="96" y="311"/>
                  <a:pt x="96" y="310"/>
                  <a:pt x="96" y="310"/>
                </a:cubicBezTo>
                <a:cubicBezTo>
                  <a:pt x="96" y="310"/>
                  <a:pt x="96" y="310"/>
                  <a:pt x="96" y="311"/>
                </a:cubicBezTo>
                <a:close/>
                <a:moveTo>
                  <a:pt x="69" y="312"/>
                </a:moveTo>
                <a:cubicBezTo>
                  <a:pt x="69" y="312"/>
                  <a:pt x="69" y="312"/>
                  <a:pt x="69" y="312"/>
                </a:cubicBezTo>
                <a:cubicBezTo>
                  <a:pt x="69" y="312"/>
                  <a:pt x="69" y="312"/>
                  <a:pt x="69" y="313"/>
                </a:cubicBezTo>
                <a:cubicBezTo>
                  <a:pt x="69" y="313"/>
                  <a:pt x="69" y="313"/>
                  <a:pt x="69" y="312"/>
                </a:cubicBezTo>
                <a:cubicBezTo>
                  <a:pt x="70" y="312"/>
                  <a:pt x="69" y="313"/>
                  <a:pt x="70" y="313"/>
                </a:cubicBezTo>
                <a:cubicBezTo>
                  <a:pt x="70" y="313"/>
                  <a:pt x="71" y="312"/>
                  <a:pt x="70" y="312"/>
                </a:cubicBezTo>
                <a:cubicBezTo>
                  <a:pt x="70" y="312"/>
                  <a:pt x="70" y="312"/>
                  <a:pt x="70" y="312"/>
                </a:cubicBezTo>
                <a:cubicBezTo>
                  <a:pt x="69" y="312"/>
                  <a:pt x="70" y="312"/>
                  <a:pt x="70" y="311"/>
                </a:cubicBezTo>
                <a:cubicBezTo>
                  <a:pt x="69" y="311"/>
                  <a:pt x="69" y="311"/>
                  <a:pt x="69" y="312"/>
                </a:cubicBezTo>
                <a:close/>
                <a:moveTo>
                  <a:pt x="90" y="312"/>
                </a:moveTo>
                <a:cubicBezTo>
                  <a:pt x="90" y="312"/>
                  <a:pt x="90" y="312"/>
                  <a:pt x="90" y="312"/>
                </a:cubicBezTo>
                <a:cubicBezTo>
                  <a:pt x="90" y="312"/>
                  <a:pt x="90" y="312"/>
                  <a:pt x="90" y="312"/>
                </a:cubicBezTo>
                <a:close/>
                <a:moveTo>
                  <a:pt x="87" y="312"/>
                </a:moveTo>
                <a:cubicBezTo>
                  <a:pt x="87" y="313"/>
                  <a:pt x="86" y="314"/>
                  <a:pt x="86" y="315"/>
                </a:cubicBezTo>
                <a:cubicBezTo>
                  <a:pt x="86" y="315"/>
                  <a:pt x="86" y="316"/>
                  <a:pt x="86" y="316"/>
                </a:cubicBezTo>
                <a:cubicBezTo>
                  <a:pt x="87" y="315"/>
                  <a:pt x="87" y="314"/>
                  <a:pt x="88" y="313"/>
                </a:cubicBezTo>
                <a:cubicBezTo>
                  <a:pt x="88" y="312"/>
                  <a:pt x="88" y="312"/>
                  <a:pt x="87" y="312"/>
                </a:cubicBezTo>
                <a:close/>
                <a:moveTo>
                  <a:pt x="88" y="312"/>
                </a:moveTo>
                <a:cubicBezTo>
                  <a:pt x="88" y="312"/>
                  <a:pt x="88" y="313"/>
                  <a:pt x="88" y="312"/>
                </a:cubicBezTo>
                <a:close/>
                <a:moveTo>
                  <a:pt x="89" y="313"/>
                </a:moveTo>
                <a:cubicBezTo>
                  <a:pt x="89" y="313"/>
                  <a:pt x="89" y="313"/>
                  <a:pt x="89" y="313"/>
                </a:cubicBezTo>
                <a:cubicBezTo>
                  <a:pt x="89" y="313"/>
                  <a:pt x="89" y="313"/>
                  <a:pt x="89" y="313"/>
                </a:cubicBezTo>
                <a:cubicBezTo>
                  <a:pt x="89" y="313"/>
                  <a:pt x="89" y="313"/>
                  <a:pt x="89" y="313"/>
                </a:cubicBezTo>
                <a:close/>
                <a:moveTo>
                  <a:pt x="68" y="314"/>
                </a:moveTo>
                <a:cubicBezTo>
                  <a:pt x="68" y="314"/>
                  <a:pt x="69" y="314"/>
                  <a:pt x="69" y="314"/>
                </a:cubicBezTo>
                <a:cubicBezTo>
                  <a:pt x="69" y="313"/>
                  <a:pt x="69" y="313"/>
                  <a:pt x="69" y="313"/>
                </a:cubicBezTo>
                <a:cubicBezTo>
                  <a:pt x="69" y="313"/>
                  <a:pt x="68" y="313"/>
                  <a:pt x="68" y="314"/>
                </a:cubicBezTo>
                <a:close/>
                <a:moveTo>
                  <a:pt x="70" y="314"/>
                </a:moveTo>
                <a:cubicBezTo>
                  <a:pt x="70" y="314"/>
                  <a:pt x="70" y="314"/>
                  <a:pt x="70" y="314"/>
                </a:cubicBezTo>
                <a:cubicBezTo>
                  <a:pt x="70" y="314"/>
                  <a:pt x="70" y="314"/>
                  <a:pt x="70" y="314"/>
                </a:cubicBezTo>
                <a:cubicBezTo>
                  <a:pt x="70" y="314"/>
                  <a:pt x="70" y="314"/>
                  <a:pt x="70" y="314"/>
                </a:cubicBezTo>
                <a:cubicBezTo>
                  <a:pt x="70" y="314"/>
                  <a:pt x="70" y="314"/>
                  <a:pt x="70" y="314"/>
                </a:cubicBezTo>
                <a:close/>
                <a:moveTo>
                  <a:pt x="84" y="314"/>
                </a:moveTo>
                <a:cubicBezTo>
                  <a:pt x="85" y="314"/>
                  <a:pt x="85" y="314"/>
                  <a:pt x="85" y="314"/>
                </a:cubicBezTo>
                <a:cubicBezTo>
                  <a:pt x="85" y="314"/>
                  <a:pt x="85" y="314"/>
                  <a:pt x="84" y="314"/>
                </a:cubicBezTo>
                <a:cubicBezTo>
                  <a:pt x="84" y="314"/>
                  <a:pt x="84" y="314"/>
                  <a:pt x="84" y="314"/>
                </a:cubicBezTo>
                <a:close/>
                <a:moveTo>
                  <a:pt x="89" y="314"/>
                </a:moveTo>
                <a:cubicBezTo>
                  <a:pt x="89" y="314"/>
                  <a:pt x="89" y="314"/>
                  <a:pt x="89" y="314"/>
                </a:cubicBezTo>
                <a:cubicBezTo>
                  <a:pt x="89" y="314"/>
                  <a:pt x="89" y="314"/>
                  <a:pt x="89" y="314"/>
                </a:cubicBezTo>
                <a:cubicBezTo>
                  <a:pt x="89" y="314"/>
                  <a:pt x="89" y="314"/>
                  <a:pt x="89" y="314"/>
                </a:cubicBezTo>
                <a:close/>
                <a:moveTo>
                  <a:pt x="69" y="314"/>
                </a:moveTo>
                <a:cubicBezTo>
                  <a:pt x="69" y="314"/>
                  <a:pt x="69" y="314"/>
                  <a:pt x="70" y="314"/>
                </a:cubicBezTo>
                <a:cubicBezTo>
                  <a:pt x="70" y="314"/>
                  <a:pt x="70" y="314"/>
                  <a:pt x="70" y="314"/>
                </a:cubicBezTo>
                <a:cubicBezTo>
                  <a:pt x="69" y="314"/>
                  <a:pt x="69" y="314"/>
                  <a:pt x="69" y="314"/>
                </a:cubicBezTo>
                <a:cubicBezTo>
                  <a:pt x="69" y="314"/>
                  <a:pt x="69" y="314"/>
                  <a:pt x="69" y="314"/>
                </a:cubicBezTo>
                <a:close/>
                <a:moveTo>
                  <a:pt x="89" y="316"/>
                </a:moveTo>
                <a:cubicBezTo>
                  <a:pt x="90" y="316"/>
                  <a:pt x="90" y="314"/>
                  <a:pt x="90" y="314"/>
                </a:cubicBezTo>
                <a:cubicBezTo>
                  <a:pt x="90" y="315"/>
                  <a:pt x="89" y="315"/>
                  <a:pt x="89" y="316"/>
                </a:cubicBezTo>
                <a:close/>
                <a:moveTo>
                  <a:pt x="68" y="315"/>
                </a:moveTo>
                <a:cubicBezTo>
                  <a:pt x="68" y="315"/>
                  <a:pt x="69" y="315"/>
                  <a:pt x="69" y="314"/>
                </a:cubicBezTo>
                <a:cubicBezTo>
                  <a:pt x="68" y="314"/>
                  <a:pt x="68" y="314"/>
                  <a:pt x="68" y="315"/>
                </a:cubicBezTo>
                <a:close/>
                <a:moveTo>
                  <a:pt x="83" y="315"/>
                </a:moveTo>
                <a:cubicBezTo>
                  <a:pt x="84" y="315"/>
                  <a:pt x="83" y="315"/>
                  <a:pt x="83" y="315"/>
                </a:cubicBezTo>
                <a:close/>
                <a:moveTo>
                  <a:pt x="89" y="315"/>
                </a:moveTo>
                <a:cubicBezTo>
                  <a:pt x="88" y="315"/>
                  <a:pt x="89" y="315"/>
                  <a:pt x="88" y="315"/>
                </a:cubicBezTo>
                <a:cubicBezTo>
                  <a:pt x="88" y="315"/>
                  <a:pt x="88" y="316"/>
                  <a:pt x="89" y="315"/>
                </a:cubicBezTo>
                <a:close/>
                <a:moveTo>
                  <a:pt x="68" y="316"/>
                </a:moveTo>
                <a:cubicBezTo>
                  <a:pt x="68" y="315"/>
                  <a:pt x="69" y="315"/>
                  <a:pt x="68" y="315"/>
                </a:cubicBezTo>
                <a:cubicBezTo>
                  <a:pt x="68" y="315"/>
                  <a:pt x="68" y="316"/>
                  <a:pt x="68" y="316"/>
                </a:cubicBezTo>
                <a:close/>
                <a:moveTo>
                  <a:pt x="76" y="315"/>
                </a:moveTo>
                <a:cubicBezTo>
                  <a:pt x="76" y="316"/>
                  <a:pt x="76" y="315"/>
                  <a:pt x="76" y="315"/>
                </a:cubicBezTo>
                <a:close/>
                <a:moveTo>
                  <a:pt x="88" y="317"/>
                </a:moveTo>
                <a:cubicBezTo>
                  <a:pt x="88" y="317"/>
                  <a:pt x="88" y="316"/>
                  <a:pt x="88" y="316"/>
                </a:cubicBezTo>
                <a:cubicBezTo>
                  <a:pt x="88" y="316"/>
                  <a:pt x="88" y="316"/>
                  <a:pt x="88" y="316"/>
                </a:cubicBezTo>
                <a:cubicBezTo>
                  <a:pt x="88" y="316"/>
                  <a:pt x="87" y="317"/>
                  <a:pt x="88" y="317"/>
                </a:cubicBezTo>
                <a:close/>
                <a:moveTo>
                  <a:pt x="68" y="316"/>
                </a:moveTo>
                <a:cubicBezTo>
                  <a:pt x="68" y="317"/>
                  <a:pt x="68" y="316"/>
                  <a:pt x="68" y="316"/>
                </a:cubicBezTo>
                <a:close/>
                <a:moveTo>
                  <a:pt x="84" y="319"/>
                </a:moveTo>
                <a:cubicBezTo>
                  <a:pt x="84" y="319"/>
                  <a:pt x="84" y="319"/>
                  <a:pt x="83" y="319"/>
                </a:cubicBezTo>
                <a:cubicBezTo>
                  <a:pt x="83" y="321"/>
                  <a:pt x="82" y="322"/>
                  <a:pt x="82" y="323"/>
                </a:cubicBezTo>
                <a:cubicBezTo>
                  <a:pt x="82" y="324"/>
                  <a:pt x="81" y="325"/>
                  <a:pt x="82" y="325"/>
                </a:cubicBezTo>
                <a:cubicBezTo>
                  <a:pt x="83" y="323"/>
                  <a:pt x="85" y="321"/>
                  <a:pt x="85" y="318"/>
                </a:cubicBezTo>
                <a:cubicBezTo>
                  <a:pt x="85" y="317"/>
                  <a:pt x="85" y="317"/>
                  <a:pt x="85" y="316"/>
                </a:cubicBezTo>
                <a:cubicBezTo>
                  <a:pt x="85" y="316"/>
                  <a:pt x="85" y="316"/>
                  <a:pt x="85" y="316"/>
                </a:cubicBezTo>
                <a:cubicBezTo>
                  <a:pt x="85" y="317"/>
                  <a:pt x="84" y="318"/>
                  <a:pt x="84" y="319"/>
                </a:cubicBezTo>
                <a:close/>
                <a:moveTo>
                  <a:pt x="86" y="317"/>
                </a:moveTo>
                <a:cubicBezTo>
                  <a:pt x="86" y="317"/>
                  <a:pt x="86" y="316"/>
                  <a:pt x="86" y="316"/>
                </a:cubicBezTo>
                <a:cubicBezTo>
                  <a:pt x="86" y="317"/>
                  <a:pt x="86" y="317"/>
                  <a:pt x="86" y="317"/>
                </a:cubicBezTo>
                <a:close/>
                <a:moveTo>
                  <a:pt x="87" y="318"/>
                </a:moveTo>
                <a:cubicBezTo>
                  <a:pt x="87" y="319"/>
                  <a:pt x="86" y="319"/>
                  <a:pt x="86" y="320"/>
                </a:cubicBezTo>
                <a:cubicBezTo>
                  <a:pt x="87" y="319"/>
                  <a:pt x="87" y="318"/>
                  <a:pt x="87" y="317"/>
                </a:cubicBezTo>
                <a:cubicBezTo>
                  <a:pt x="87" y="318"/>
                  <a:pt x="87" y="318"/>
                  <a:pt x="87" y="318"/>
                </a:cubicBezTo>
                <a:close/>
                <a:moveTo>
                  <a:pt x="74" y="318"/>
                </a:moveTo>
                <a:cubicBezTo>
                  <a:pt x="74" y="318"/>
                  <a:pt x="74" y="318"/>
                  <a:pt x="75" y="318"/>
                </a:cubicBezTo>
                <a:cubicBezTo>
                  <a:pt x="75" y="318"/>
                  <a:pt x="74" y="318"/>
                  <a:pt x="74" y="318"/>
                </a:cubicBezTo>
                <a:close/>
                <a:moveTo>
                  <a:pt x="83" y="318"/>
                </a:moveTo>
                <a:cubicBezTo>
                  <a:pt x="83" y="318"/>
                  <a:pt x="83" y="318"/>
                  <a:pt x="83" y="318"/>
                </a:cubicBezTo>
                <a:cubicBezTo>
                  <a:pt x="83" y="318"/>
                  <a:pt x="83" y="318"/>
                  <a:pt x="82" y="318"/>
                </a:cubicBezTo>
                <a:cubicBezTo>
                  <a:pt x="82" y="318"/>
                  <a:pt x="82" y="318"/>
                  <a:pt x="83" y="318"/>
                </a:cubicBezTo>
                <a:close/>
                <a:moveTo>
                  <a:pt x="82" y="319"/>
                </a:moveTo>
                <a:cubicBezTo>
                  <a:pt x="82" y="319"/>
                  <a:pt x="83" y="319"/>
                  <a:pt x="82" y="319"/>
                </a:cubicBezTo>
                <a:cubicBezTo>
                  <a:pt x="82" y="319"/>
                  <a:pt x="82" y="319"/>
                  <a:pt x="82" y="319"/>
                </a:cubicBezTo>
                <a:close/>
                <a:moveTo>
                  <a:pt x="73" y="322"/>
                </a:moveTo>
                <a:cubicBezTo>
                  <a:pt x="73" y="321"/>
                  <a:pt x="74" y="320"/>
                  <a:pt x="74" y="319"/>
                </a:cubicBezTo>
                <a:cubicBezTo>
                  <a:pt x="74" y="319"/>
                  <a:pt x="74" y="319"/>
                  <a:pt x="74" y="319"/>
                </a:cubicBezTo>
                <a:cubicBezTo>
                  <a:pt x="74" y="320"/>
                  <a:pt x="73" y="321"/>
                  <a:pt x="73" y="322"/>
                </a:cubicBezTo>
                <a:close/>
                <a:moveTo>
                  <a:pt x="82" y="320"/>
                </a:moveTo>
                <a:cubicBezTo>
                  <a:pt x="82" y="320"/>
                  <a:pt x="82" y="320"/>
                  <a:pt x="82" y="320"/>
                </a:cubicBezTo>
                <a:close/>
                <a:moveTo>
                  <a:pt x="86" y="321"/>
                </a:moveTo>
                <a:cubicBezTo>
                  <a:pt x="86" y="321"/>
                  <a:pt x="86" y="320"/>
                  <a:pt x="86" y="320"/>
                </a:cubicBezTo>
                <a:cubicBezTo>
                  <a:pt x="85" y="321"/>
                  <a:pt x="85" y="321"/>
                  <a:pt x="86" y="321"/>
                </a:cubicBezTo>
                <a:close/>
                <a:moveTo>
                  <a:pt x="86" y="323"/>
                </a:moveTo>
                <a:cubicBezTo>
                  <a:pt x="86" y="323"/>
                  <a:pt x="86" y="322"/>
                  <a:pt x="86" y="321"/>
                </a:cubicBezTo>
                <a:cubicBezTo>
                  <a:pt x="86" y="322"/>
                  <a:pt x="86" y="323"/>
                  <a:pt x="86" y="323"/>
                </a:cubicBezTo>
                <a:close/>
                <a:moveTo>
                  <a:pt x="90" y="323"/>
                </a:moveTo>
                <a:cubicBezTo>
                  <a:pt x="91" y="323"/>
                  <a:pt x="90" y="322"/>
                  <a:pt x="91" y="322"/>
                </a:cubicBezTo>
                <a:cubicBezTo>
                  <a:pt x="91" y="322"/>
                  <a:pt x="91" y="321"/>
                  <a:pt x="90" y="321"/>
                </a:cubicBezTo>
                <a:cubicBezTo>
                  <a:pt x="90" y="322"/>
                  <a:pt x="90" y="322"/>
                  <a:pt x="90" y="323"/>
                </a:cubicBezTo>
                <a:close/>
                <a:moveTo>
                  <a:pt x="85" y="322"/>
                </a:moveTo>
                <a:cubicBezTo>
                  <a:pt x="85" y="322"/>
                  <a:pt x="85" y="322"/>
                  <a:pt x="85" y="322"/>
                </a:cubicBezTo>
                <a:cubicBezTo>
                  <a:pt x="86" y="321"/>
                  <a:pt x="85" y="321"/>
                  <a:pt x="85" y="322"/>
                </a:cubicBezTo>
                <a:close/>
                <a:moveTo>
                  <a:pt x="85" y="323"/>
                </a:moveTo>
                <a:cubicBezTo>
                  <a:pt x="85" y="323"/>
                  <a:pt x="85" y="322"/>
                  <a:pt x="85" y="322"/>
                </a:cubicBezTo>
                <a:cubicBezTo>
                  <a:pt x="85" y="322"/>
                  <a:pt x="84" y="323"/>
                  <a:pt x="85" y="323"/>
                </a:cubicBezTo>
                <a:close/>
                <a:moveTo>
                  <a:pt x="72" y="323"/>
                </a:moveTo>
                <a:cubicBezTo>
                  <a:pt x="73" y="323"/>
                  <a:pt x="73" y="323"/>
                  <a:pt x="73" y="322"/>
                </a:cubicBezTo>
                <a:cubicBezTo>
                  <a:pt x="73" y="322"/>
                  <a:pt x="73" y="322"/>
                  <a:pt x="72" y="322"/>
                </a:cubicBezTo>
                <a:cubicBezTo>
                  <a:pt x="72" y="323"/>
                  <a:pt x="72" y="323"/>
                  <a:pt x="72" y="323"/>
                </a:cubicBezTo>
                <a:close/>
                <a:moveTo>
                  <a:pt x="68" y="323"/>
                </a:moveTo>
                <a:cubicBezTo>
                  <a:pt x="68" y="324"/>
                  <a:pt x="68" y="323"/>
                  <a:pt x="68" y="323"/>
                </a:cubicBezTo>
                <a:close/>
                <a:moveTo>
                  <a:pt x="85" y="324"/>
                </a:moveTo>
                <a:cubicBezTo>
                  <a:pt x="85" y="324"/>
                  <a:pt x="85" y="324"/>
                  <a:pt x="86" y="324"/>
                </a:cubicBezTo>
                <a:cubicBezTo>
                  <a:pt x="85" y="324"/>
                  <a:pt x="85" y="324"/>
                  <a:pt x="85" y="324"/>
                </a:cubicBezTo>
                <a:close/>
                <a:moveTo>
                  <a:pt x="90" y="324"/>
                </a:moveTo>
                <a:cubicBezTo>
                  <a:pt x="89" y="324"/>
                  <a:pt x="90" y="324"/>
                  <a:pt x="90" y="324"/>
                </a:cubicBezTo>
                <a:close/>
                <a:moveTo>
                  <a:pt x="71" y="325"/>
                </a:moveTo>
                <a:cubicBezTo>
                  <a:pt x="72" y="325"/>
                  <a:pt x="72" y="324"/>
                  <a:pt x="72" y="324"/>
                </a:cubicBezTo>
                <a:cubicBezTo>
                  <a:pt x="71" y="324"/>
                  <a:pt x="71" y="324"/>
                  <a:pt x="71" y="325"/>
                </a:cubicBezTo>
                <a:close/>
                <a:moveTo>
                  <a:pt x="67" y="325"/>
                </a:moveTo>
                <a:cubicBezTo>
                  <a:pt x="67" y="325"/>
                  <a:pt x="67" y="325"/>
                  <a:pt x="67" y="325"/>
                </a:cubicBezTo>
                <a:close/>
                <a:moveTo>
                  <a:pt x="71" y="326"/>
                </a:moveTo>
                <a:cubicBezTo>
                  <a:pt x="71" y="326"/>
                  <a:pt x="71" y="325"/>
                  <a:pt x="71" y="325"/>
                </a:cubicBezTo>
                <a:cubicBezTo>
                  <a:pt x="71" y="325"/>
                  <a:pt x="71" y="325"/>
                  <a:pt x="71" y="325"/>
                </a:cubicBezTo>
                <a:cubicBezTo>
                  <a:pt x="71" y="325"/>
                  <a:pt x="71" y="326"/>
                  <a:pt x="71" y="326"/>
                </a:cubicBezTo>
                <a:close/>
                <a:moveTo>
                  <a:pt x="84" y="325"/>
                </a:moveTo>
                <a:cubicBezTo>
                  <a:pt x="84" y="325"/>
                  <a:pt x="84" y="325"/>
                  <a:pt x="84" y="325"/>
                </a:cubicBezTo>
                <a:cubicBezTo>
                  <a:pt x="84" y="325"/>
                  <a:pt x="84" y="325"/>
                  <a:pt x="84" y="325"/>
                </a:cubicBezTo>
                <a:cubicBezTo>
                  <a:pt x="84" y="325"/>
                  <a:pt x="84" y="326"/>
                  <a:pt x="84" y="325"/>
                </a:cubicBezTo>
                <a:close/>
                <a:moveTo>
                  <a:pt x="81" y="326"/>
                </a:moveTo>
                <a:cubicBezTo>
                  <a:pt x="81" y="326"/>
                  <a:pt x="81" y="326"/>
                  <a:pt x="81" y="326"/>
                </a:cubicBezTo>
                <a:cubicBezTo>
                  <a:pt x="80" y="326"/>
                  <a:pt x="80" y="327"/>
                  <a:pt x="80" y="328"/>
                </a:cubicBezTo>
                <a:cubicBezTo>
                  <a:pt x="80" y="328"/>
                  <a:pt x="80" y="328"/>
                  <a:pt x="81" y="328"/>
                </a:cubicBezTo>
                <a:cubicBezTo>
                  <a:pt x="81" y="328"/>
                  <a:pt x="81" y="328"/>
                  <a:pt x="81" y="328"/>
                </a:cubicBezTo>
                <a:cubicBezTo>
                  <a:pt x="81" y="328"/>
                  <a:pt x="80" y="328"/>
                  <a:pt x="80" y="328"/>
                </a:cubicBezTo>
                <a:cubicBezTo>
                  <a:pt x="81" y="327"/>
                  <a:pt x="81" y="327"/>
                  <a:pt x="81" y="326"/>
                </a:cubicBezTo>
                <a:cubicBezTo>
                  <a:pt x="81" y="327"/>
                  <a:pt x="81" y="327"/>
                  <a:pt x="81" y="327"/>
                </a:cubicBezTo>
                <a:cubicBezTo>
                  <a:pt x="81" y="327"/>
                  <a:pt x="81" y="327"/>
                  <a:pt x="82" y="327"/>
                </a:cubicBezTo>
                <a:cubicBezTo>
                  <a:pt x="81" y="326"/>
                  <a:pt x="82" y="326"/>
                  <a:pt x="82" y="325"/>
                </a:cubicBezTo>
                <a:cubicBezTo>
                  <a:pt x="81" y="326"/>
                  <a:pt x="81" y="326"/>
                  <a:pt x="81" y="326"/>
                </a:cubicBezTo>
                <a:close/>
                <a:moveTo>
                  <a:pt x="83" y="327"/>
                </a:moveTo>
                <a:cubicBezTo>
                  <a:pt x="83" y="327"/>
                  <a:pt x="83" y="327"/>
                  <a:pt x="83" y="327"/>
                </a:cubicBezTo>
                <a:cubicBezTo>
                  <a:pt x="83" y="326"/>
                  <a:pt x="84" y="326"/>
                  <a:pt x="83" y="326"/>
                </a:cubicBezTo>
                <a:cubicBezTo>
                  <a:pt x="83" y="326"/>
                  <a:pt x="83" y="326"/>
                  <a:pt x="83" y="327"/>
                </a:cubicBezTo>
                <a:close/>
                <a:moveTo>
                  <a:pt x="84" y="327"/>
                </a:moveTo>
                <a:cubicBezTo>
                  <a:pt x="84" y="327"/>
                  <a:pt x="84" y="327"/>
                  <a:pt x="84" y="327"/>
                </a:cubicBezTo>
                <a:cubicBezTo>
                  <a:pt x="84" y="327"/>
                  <a:pt x="84" y="326"/>
                  <a:pt x="84" y="326"/>
                </a:cubicBezTo>
                <a:cubicBezTo>
                  <a:pt x="84" y="326"/>
                  <a:pt x="84" y="326"/>
                  <a:pt x="84" y="326"/>
                </a:cubicBezTo>
                <a:cubicBezTo>
                  <a:pt x="84" y="326"/>
                  <a:pt x="84" y="327"/>
                  <a:pt x="84" y="327"/>
                </a:cubicBezTo>
                <a:close/>
                <a:moveTo>
                  <a:pt x="70" y="327"/>
                </a:moveTo>
                <a:cubicBezTo>
                  <a:pt x="71" y="327"/>
                  <a:pt x="71" y="326"/>
                  <a:pt x="70" y="327"/>
                </a:cubicBezTo>
                <a:close/>
                <a:moveTo>
                  <a:pt x="71" y="328"/>
                </a:moveTo>
                <a:cubicBezTo>
                  <a:pt x="71" y="328"/>
                  <a:pt x="71" y="328"/>
                  <a:pt x="71" y="328"/>
                </a:cubicBezTo>
                <a:cubicBezTo>
                  <a:pt x="71" y="328"/>
                  <a:pt x="71" y="328"/>
                  <a:pt x="71" y="328"/>
                </a:cubicBezTo>
                <a:close/>
                <a:moveTo>
                  <a:pt x="82" y="328"/>
                </a:moveTo>
                <a:cubicBezTo>
                  <a:pt x="83" y="329"/>
                  <a:pt x="83" y="328"/>
                  <a:pt x="83" y="328"/>
                </a:cubicBezTo>
                <a:cubicBezTo>
                  <a:pt x="83" y="328"/>
                  <a:pt x="82" y="328"/>
                  <a:pt x="82" y="328"/>
                </a:cubicBezTo>
                <a:close/>
                <a:moveTo>
                  <a:pt x="80" y="330"/>
                </a:moveTo>
                <a:cubicBezTo>
                  <a:pt x="80" y="328"/>
                  <a:pt x="79" y="328"/>
                  <a:pt x="79" y="330"/>
                </a:cubicBezTo>
                <a:cubicBezTo>
                  <a:pt x="79" y="330"/>
                  <a:pt x="79" y="330"/>
                  <a:pt x="79" y="330"/>
                </a:cubicBezTo>
                <a:cubicBezTo>
                  <a:pt x="79" y="331"/>
                  <a:pt x="79" y="331"/>
                  <a:pt x="78" y="331"/>
                </a:cubicBezTo>
                <a:cubicBezTo>
                  <a:pt x="79" y="332"/>
                  <a:pt x="79" y="332"/>
                  <a:pt x="79" y="332"/>
                </a:cubicBezTo>
                <a:cubicBezTo>
                  <a:pt x="79" y="331"/>
                  <a:pt x="80" y="330"/>
                  <a:pt x="80" y="330"/>
                </a:cubicBezTo>
                <a:close/>
                <a:moveTo>
                  <a:pt x="81" y="331"/>
                </a:moveTo>
                <a:cubicBezTo>
                  <a:pt x="81" y="331"/>
                  <a:pt x="82" y="331"/>
                  <a:pt x="82" y="331"/>
                </a:cubicBezTo>
                <a:cubicBezTo>
                  <a:pt x="82" y="331"/>
                  <a:pt x="82" y="330"/>
                  <a:pt x="82" y="330"/>
                </a:cubicBezTo>
                <a:cubicBezTo>
                  <a:pt x="81" y="330"/>
                  <a:pt x="82" y="329"/>
                  <a:pt x="81" y="329"/>
                </a:cubicBezTo>
                <a:cubicBezTo>
                  <a:pt x="81" y="330"/>
                  <a:pt x="81" y="331"/>
                  <a:pt x="81" y="331"/>
                </a:cubicBezTo>
                <a:close/>
                <a:moveTo>
                  <a:pt x="87" y="330"/>
                </a:moveTo>
                <a:cubicBezTo>
                  <a:pt x="87" y="330"/>
                  <a:pt x="87" y="330"/>
                  <a:pt x="87" y="330"/>
                </a:cubicBezTo>
                <a:cubicBezTo>
                  <a:pt x="87" y="330"/>
                  <a:pt x="87" y="330"/>
                  <a:pt x="87" y="330"/>
                </a:cubicBezTo>
                <a:close/>
                <a:moveTo>
                  <a:pt x="82" y="330"/>
                </a:moveTo>
                <a:cubicBezTo>
                  <a:pt x="83" y="331"/>
                  <a:pt x="83" y="330"/>
                  <a:pt x="82" y="330"/>
                </a:cubicBezTo>
                <a:close/>
                <a:moveTo>
                  <a:pt x="0" y="330"/>
                </a:moveTo>
                <a:cubicBezTo>
                  <a:pt x="0" y="330"/>
                  <a:pt x="0" y="330"/>
                  <a:pt x="0" y="330"/>
                </a:cubicBezTo>
                <a:close/>
                <a:moveTo>
                  <a:pt x="0" y="330"/>
                </a:moveTo>
                <a:cubicBezTo>
                  <a:pt x="0" y="331"/>
                  <a:pt x="0" y="330"/>
                  <a:pt x="0" y="330"/>
                </a:cubicBezTo>
                <a:close/>
                <a:moveTo>
                  <a:pt x="86" y="331"/>
                </a:moveTo>
                <a:cubicBezTo>
                  <a:pt x="86" y="331"/>
                  <a:pt x="86" y="330"/>
                  <a:pt x="86" y="331"/>
                </a:cubicBezTo>
                <a:close/>
                <a:moveTo>
                  <a:pt x="81" y="332"/>
                </a:moveTo>
                <a:cubicBezTo>
                  <a:pt x="81" y="332"/>
                  <a:pt x="81" y="332"/>
                  <a:pt x="81" y="332"/>
                </a:cubicBezTo>
                <a:cubicBezTo>
                  <a:pt x="81" y="332"/>
                  <a:pt x="81" y="332"/>
                  <a:pt x="81" y="332"/>
                </a:cubicBezTo>
                <a:cubicBezTo>
                  <a:pt x="81" y="332"/>
                  <a:pt x="81" y="333"/>
                  <a:pt x="81" y="333"/>
                </a:cubicBezTo>
                <a:cubicBezTo>
                  <a:pt x="81" y="333"/>
                  <a:pt x="82" y="332"/>
                  <a:pt x="82" y="332"/>
                </a:cubicBezTo>
                <a:cubicBezTo>
                  <a:pt x="82" y="332"/>
                  <a:pt x="82" y="332"/>
                  <a:pt x="81" y="332"/>
                </a:cubicBezTo>
                <a:close/>
                <a:moveTo>
                  <a:pt x="80" y="333"/>
                </a:moveTo>
                <a:cubicBezTo>
                  <a:pt x="80" y="333"/>
                  <a:pt x="81" y="333"/>
                  <a:pt x="80" y="332"/>
                </a:cubicBezTo>
                <a:cubicBezTo>
                  <a:pt x="80" y="333"/>
                  <a:pt x="80" y="333"/>
                  <a:pt x="80" y="333"/>
                </a:cubicBezTo>
                <a:close/>
                <a:moveTo>
                  <a:pt x="78" y="334"/>
                </a:moveTo>
                <a:cubicBezTo>
                  <a:pt x="77" y="335"/>
                  <a:pt x="77" y="335"/>
                  <a:pt x="77" y="336"/>
                </a:cubicBezTo>
                <a:cubicBezTo>
                  <a:pt x="78" y="336"/>
                  <a:pt x="78" y="335"/>
                  <a:pt x="78" y="334"/>
                </a:cubicBezTo>
                <a:cubicBezTo>
                  <a:pt x="78" y="334"/>
                  <a:pt x="78" y="334"/>
                  <a:pt x="78" y="333"/>
                </a:cubicBezTo>
                <a:cubicBezTo>
                  <a:pt x="78" y="333"/>
                  <a:pt x="78" y="333"/>
                  <a:pt x="78" y="333"/>
                </a:cubicBezTo>
                <a:cubicBezTo>
                  <a:pt x="77" y="334"/>
                  <a:pt x="77" y="334"/>
                  <a:pt x="78" y="334"/>
                </a:cubicBezTo>
                <a:close/>
                <a:moveTo>
                  <a:pt x="80" y="334"/>
                </a:moveTo>
                <a:cubicBezTo>
                  <a:pt x="80" y="334"/>
                  <a:pt x="80" y="334"/>
                  <a:pt x="80" y="334"/>
                </a:cubicBezTo>
                <a:cubicBezTo>
                  <a:pt x="80" y="333"/>
                  <a:pt x="80" y="333"/>
                  <a:pt x="80" y="333"/>
                </a:cubicBezTo>
                <a:cubicBezTo>
                  <a:pt x="80" y="333"/>
                  <a:pt x="80" y="333"/>
                  <a:pt x="80" y="333"/>
                </a:cubicBezTo>
                <a:cubicBezTo>
                  <a:pt x="80" y="333"/>
                  <a:pt x="80" y="333"/>
                  <a:pt x="80" y="334"/>
                </a:cubicBezTo>
                <a:close/>
                <a:moveTo>
                  <a:pt x="80" y="335"/>
                </a:moveTo>
                <a:cubicBezTo>
                  <a:pt x="80" y="335"/>
                  <a:pt x="81" y="335"/>
                  <a:pt x="81" y="335"/>
                </a:cubicBezTo>
                <a:cubicBezTo>
                  <a:pt x="80" y="334"/>
                  <a:pt x="80" y="335"/>
                  <a:pt x="80" y="335"/>
                </a:cubicBezTo>
                <a:close/>
                <a:moveTo>
                  <a:pt x="79" y="336"/>
                </a:moveTo>
                <a:cubicBezTo>
                  <a:pt x="79" y="336"/>
                  <a:pt x="79" y="335"/>
                  <a:pt x="79" y="335"/>
                </a:cubicBezTo>
                <a:cubicBezTo>
                  <a:pt x="79" y="335"/>
                  <a:pt x="79" y="335"/>
                  <a:pt x="79" y="335"/>
                </a:cubicBezTo>
                <a:cubicBezTo>
                  <a:pt x="79" y="335"/>
                  <a:pt x="79" y="336"/>
                  <a:pt x="79" y="336"/>
                </a:cubicBezTo>
                <a:close/>
                <a:moveTo>
                  <a:pt x="78" y="337"/>
                </a:moveTo>
                <a:cubicBezTo>
                  <a:pt x="78" y="337"/>
                  <a:pt x="78" y="337"/>
                  <a:pt x="79" y="337"/>
                </a:cubicBezTo>
                <a:cubicBezTo>
                  <a:pt x="78" y="337"/>
                  <a:pt x="79" y="337"/>
                  <a:pt x="79" y="336"/>
                </a:cubicBezTo>
                <a:cubicBezTo>
                  <a:pt x="78" y="337"/>
                  <a:pt x="78" y="337"/>
                  <a:pt x="78" y="337"/>
                </a:cubicBezTo>
                <a:close/>
                <a:moveTo>
                  <a:pt x="76" y="337"/>
                </a:moveTo>
                <a:cubicBezTo>
                  <a:pt x="77" y="337"/>
                  <a:pt x="77" y="337"/>
                  <a:pt x="77" y="337"/>
                </a:cubicBezTo>
                <a:cubicBezTo>
                  <a:pt x="77" y="337"/>
                  <a:pt x="77" y="337"/>
                  <a:pt x="76" y="337"/>
                </a:cubicBezTo>
                <a:cubicBezTo>
                  <a:pt x="76" y="337"/>
                  <a:pt x="77" y="337"/>
                  <a:pt x="76" y="337"/>
                </a:cubicBezTo>
                <a:close/>
                <a:moveTo>
                  <a:pt x="67" y="337"/>
                </a:moveTo>
                <a:cubicBezTo>
                  <a:pt x="67" y="338"/>
                  <a:pt x="67" y="337"/>
                  <a:pt x="67" y="337"/>
                </a:cubicBezTo>
                <a:close/>
                <a:moveTo>
                  <a:pt x="77" y="339"/>
                </a:moveTo>
                <a:cubicBezTo>
                  <a:pt x="77" y="338"/>
                  <a:pt x="78" y="339"/>
                  <a:pt x="78" y="338"/>
                </a:cubicBezTo>
                <a:cubicBezTo>
                  <a:pt x="78" y="338"/>
                  <a:pt x="78" y="338"/>
                  <a:pt x="78" y="337"/>
                </a:cubicBezTo>
                <a:cubicBezTo>
                  <a:pt x="77" y="338"/>
                  <a:pt x="77" y="338"/>
                  <a:pt x="77" y="339"/>
                </a:cubicBezTo>
                <a:close/>
                <a:moveTo>
                  <a:pt x="76" y="338"/>
                </a:moveTo>
                <a:cubicBezTo>
                  <a:pt x="76" y="338"/>
                  <a:pt x="76" y="338"/>
                  <a:pt x="76" y="338"/>
                </a:cubicBezTo>
                <a:cubicBezTo>
                  <a:pt x="76" y="338"/>
                  <a:pt x="77" y="338"/>
                  <a:pt x="77" y="338"/>
                </a:cubicBezTo>
                <a:cubicBezTo>
                  <a:pt x="77" y="337"/>
                  <a:pt x="76" y="338"/>
                  <a:pt x="76" y="338"/>
                </a:cubicBezTo>
                <a:close/>
                <a:moveTo>
                  <a:pt x="77" y="340"/>
                </a:moveTo>
                <a:cubicBezTo>
                  <a:pt x="77" y="340"/>
                  <a:pt x="77" y="340"/>
                  <a:pt x="77" y="340"/>
                </a:cubicBezTo>
                <a:cubicBezTo>
                  <a:pt x="77" y="340"/>
                  <a:pt x="77" y="340"/>
                  <a:pt x="77" y="340"/>
                </a:cubicBezTo>
                <a:cubicBezTo>
                  <a:pt x="77" y="340"/>
                  <a:pt x="77" y="340"/>
                  <a:pt x="77" y="340"/>
                </a:cubicBezTo>
                <a:close/>
                <a:moveTo>
                  <a:pt x="77" y="340"/>
                </a:moveTo>
                <a:cubicBezTo>
                  <a:pt x="77" y="341"/>
                  <a:pt x="77" y="340"/>
                  <a:pt x="77" y="340"/>
                </a:cubicBezTo>
                <a:close/>
                <a:moveTo>
                  <a:pt x="76" y="342"/>
                </a:moveTo>
                <a:cubicBezTo>
                  <a:pt x="76" y="342"/>
                  <a:pt x="76" y="342"/>
                  <a:pt x="76" y="342"/>
                </a:cubicBezTo>
                <a:cubicBezTo>
                  <a:pt x="76" y="342"/>
                  <a:pt x="76" y="341"/>
                  <a:pt x="76" y="341"/>
                </a:cubicBezTo>
                <a:cubicBezTo>
                  <a:pt x="76" y="342"/>
                  <a:pt x="76" y="342"/>
                  <a:pt x="76" y="342"/>
                </a:cubicBezTo>
                <a:close/>
                <a:moveTo>
                  <a:pt x="77" y="343"/>
                </a:moveTo>
                <a:cubicBezTo>
                  <a:pt x="77" y="342"/>
                  <a:pt x="78" y="342"/>
                  <a:pt x="77" y="342"/>
                </a:cubicBezTo>
                <a:cubicBezTo>
                  <a:pt x="77" y="342"/>
                  <a:pt x="77" y="342"/>
                  <a:pt x="77" y="343"/>
                </a:cubicBezTo>
                <a:close/>
                <a:moveTo>
                  <a:pt x="76" y="342"/>
                </a:moveTo>
                <a:cubicBezTo>
                  <a:pt x="76" y="342"/>
                  <a:pt x="76" y="343"/>
                  <a:pt x="76" y="343"/>
                </a:cubicBezTo>
                <a:cubicBezTo>
                  <a:pt x="76" y="343"/>
                  <a:pt x="76" y="343"/>
                  <a:pt x="76" y="343"/>
                </a:cubicBezTo>
                <a:cubicBezTo>
                  <a:pt x="76" y="343"/>
                  <a:pt x="76" y="344"/>
                  <a:pt x="76" y="344"/>
                </a:cubicBezTo>
                <a:cubicBezTo>
                  <a:pt x="77" y="344"/>
                  <a:pt x="77" y="343"/>
                  <a:pt x="76" y="343"/>
                </a:cubicBezTo>
                <a:cubicBezTo>
                  <a:pt x="76" y="343"/>
                  <a:pt x="76" y="343"/>
                  <a:pt x="76" y="342"/>
                </a:cubicBezTo>
                <a:close/>
                <a:moveTo>
                  <a:pt x="77" y="343"/>
                </a:moveTo>
                <a:cubicBezTo>
                  <a:pt x="77" y="343"/>
                  <a:pt x="76" y="343"/>
                  <a:pt x="76" y="343"/>
                </a:cubicBezTo>
                <a:cubicBezTo>
                  <a:pt x="76" y="343"/>
                  <a:pt x="76" y="343"/>
                  <a:pt x="76" y="343"/>
                </a:cubicBezTo>
                <a:cubicBezTo>
                  <a:pt x="77" y="343"/>
                  <a:pt x="77" y="343"/>
                  <a:pt x="77" y="343"/>
                </a:cubicBezTo>
                <a:close/>
                <a:moveTo>
                  <a:pt x="75" y="344"/>
                </a:moveTo>
                <a:cubicBezTo>
                  <a:pt x="76" y="344"/>
                  <a:pt x="76" y="343"/>
                  <a:pt x="76" y="343"/>
                </a:cubicBezTo>
                <a:cubicBezTo>
                  <a:pt x="76" y="343"/>
                  <a:pt x="76" y="343"/>
                  <a:pt x="75" y="343"/>
                </a:cubicBezTo>
                <a:cubicBezTo>
                  <a:pt x="75" y="343"/>
                  <a:pt x="75" y="344"/>
                  <a:pt x="75" y="344"/>
                </a:cubicBezTo>
                <a:close/>
                <a:moveTo>
                  <a:pt x="74" y="347"/>
                </a:moveTo>
                <a:cubicBezTo>
                  <a:pt x="74" y="347"/>
                  <a:pt x="73" y="346"/>
                  <a:pt x="73" y="346"/>
                </a:cubicBezTo>
                <a:cubicBezTo>
                  <a:pt x="73" y="347"/>
                  <a:pt x="73" y="347"/>
                  <a:pt x="73" y="347"/>
                </a:cubicBezTo>
                <a:cubicBezTo>
                  <a:pt x="74" y="347"/>
                  <a:pt x="74" y="347"/>
                  <a:pt x="74" y="347"/>
                </a:cubicBezTo>
                <a:cubicBezTo>
                  <a:pt x="74" y="346"/>
                  <a:pt x="75" y="346"/>
                  <a:pt x="75" y="345"/>
                </a:cubicBezTo>
                <a:cubicBezTo>
                  <a:pt x="75" y="345"/>
                  <a:pt x="75" y="344"/>
                  <a:pt x="75" y="344"/>
                </a:cubicBezTo>
                <a:cubicBezTo>
                  <a:pt x="74" y="345"/>
                  <a:pt x="74" y="347"/>
                  <a:pt x="74" y="347"/>
                </a:cubicBezTo>
                <a:close/>
                <a:moveTo>
                  <a:pt x="76" y="344"/>
                </a:moveTo>
                <a:cubicBezTo>
                  <a:pt x="76" y="344"/>
                  <a:pt x="76" y="345"/>
                  <a:pt x="76" y="345"/>
                </a:cubicBezTo>
                <a:cubicBezTo>
                  <a:pt x="76" y="345"/>
                  <a:pt x="76" y="345"/>
                  <a:pt x="76" y="344"/>
                </a:cubicBezTo>
                <a:close/>
                <a:moveTo>
                  <a:pt x="76" y="346"/>
                </a:moveTo>
                <a:cubicBezTo>
                  <a:pt x="76" y="346"/>
                  <a:pt x="76" y="345"/>
                  <a:pt x="76" y="345"/>
                </a:cubicBezTo>
                <a:cubicBezTo>
                  <a:pt x="76" y="345"/>
                  <a:pt x="75" y="346"/>
                  <a:pt x="76" y="346"/>
                </a:cubicBezTo>
                <a:close/>
                <a:moveTo>
                  <a:pt x="75" y="348"/>
                </a:moveTo>
                <a:cubicBezTo>
                  <a:pt x="75" y="348"/>
                  <a:pt x="75" y="347"/>
                  <a:pt x="75" y="347"/>
                </a:cubicBezTo>
                <a:cubicBezTo>
                  <a:pt x="75" y="347"/>
                  <a:pt x="74" y="347"/>
                  <a:pt x="75" y="348"/>
                </a:cubicBezTo>
                <a:close/>
                <a:moveTo>
                  <a:pt x="72" y="351"/>
                </a:moveTo>
                <a:cubicBezTo>
                  <a:pt x="72" y="351"/>
                  <a:pt x="72" y="351"/>
                  <a:pt x="71" y="351"/>
                </a:cubicBezTo>
                <a:cubicBezTo>
                  <a:pt x="71" y="351"/>
                  <a:pt x="71" y="352"/>
                  <a:pt x="71" y="352"/>
                </a:cubicBezTo>
                <a:cubicBezTo>
                  <a:pt x="72" y="352"/>
                  <a:pt x="72" y="352"/>
                  <a:pt x="73" y="352"/>
                </a:cubicBezTo>
                <a:cubicBezTo>
                  <a:pt x="73" y="351"/>
                  <a:pt x="73" y="350"/>
                  <a:pt x="73" y="349"/>
                </a:cubicBezTo>
                <a:cubicBezTo>
                  <a:pt x="73" y="349"/>
                  <a:pt x="74" y="349"/>
                  <a:pt x="74" y="348"/>
                </a:cubicBezTo>
                <a:cubicBezTo>
                  <a:pt x="72" y="347"/>
                  <a:pt x="72" y="350"/>
                  <a:pt x="72" y="351"/>
                </a:cubicBezTo>
                <a:close/>
                <a:moveTo>
                  <a:pt x="72" y="351"/>
                </a:moveTo>
                <a:cubicBezTo>
                  <a:pt x="72" y="352"/>
                  <a:pt x="72" y="352"/>
                  <a:pt x="72" y="352"/>
                </a:cubicBezTo>
                <a:cubicBezTo>
                  <a:pt x="72" y="352"/>
                  <a:pt x="72" y="352"/>
                  <a:pt x="72" y="352"/>
                </a:cubicBezTo>
                <a:cubicBezTo>
                  <a:pt x="72" y="352"/>
                  <a:pt x="72" y="351"/>
                  <a:pt x="72" y="351"/>
                </a:cubicBezTo>
                <a:close/>
                <a:moveTo>
                  <a:pt x="169" y="351"/>
                </a:moveTo>
                <a:cubicBezTo>
                  <a:pt x="169" y="351"/>
                  <a:pt x="169" y="351"/>
                  <a:pt x="169" y="351"/>
                </a:cubicBezTo>
                <a:cubicBezTo>
                  <a:pt x="168" y="351"/>
                  <a:pt x="169" y="351"/>
                  <a:pt x="169" y="351"/>
                </a:cubicBezTo>
                <a:close/>
                <a:moveTo>
                  <a:pt x="76" y="351"/>
                </a:moveTo>
                <a:cubicBezTo>
                  <a:pt x="76" y="352"/>
                  <a:pt x="76" y="352"/>
                  <a:pt x="76" y="351"/>
                </a:cubicBezTo>
                <a:close/>
                <a:moveTo>
                  <a:pt x="167" y="352"/>
                </a:moveTo>
                <a:cubicBezTo>
                  <a:pt x="168" y="352"/>
                  <a:pt x="168" y="352"/>
                  <a:pt x="168" y="352"/>
                </a:cubicBezTo>
                <a:cubicBezTo>
                  <a:pt x="167" y="352"/>
                  <a:pt x="167" y="352"/>
                  <a:pt x="167" y="352"/>
                </a:cubicBezTo>
                <a:close/>
                <a:moveTo>
                  <a:pt x="71" y="353"/>
                </a:moveTo>
                <a:cubicBezTo>
                  <a:pt x="71" y="353"/>
                  <a:pt x="71" y="353"/>
                  <a:pt x="71" y="353"/>
                </a:cubicBezTo>
                <a:cubicBezTo>
                  <a:pt x="71" y="353"/>
                  <a:pt x="71" y="353"/>
                  <a:pt x="71" y="353"/>
                </a:cubicBezTo>
                <a:close/>
                <a:moveTo>
                  <a:pt x="71" y="354"/>
                </a:moveTo>
                <a:cubicBezTo>
                  <a:pt x="71" y="353"/>
                  <a:pt x="71" y="353"/>
                  <a:pt x="71" y="353"/>
                </a:cubicBezTo>
                <a:cubicBezTo>
                  <a:pt x="71" y="353"/>
                  <a:pt x="71" y="354"/>
                  <a:pt x="71" y="354"/>
                </a:cubicBezTo>
                <a:close/>
                <a:moveTo>
                  <a:pt x="76" y="353"/>
                </a:moveTo>
                <a:cubicBezTo>
                  <a:pt x="76" y="353"/>
                  <a:pt x="77" y="353"/>
                  <a:pt x="77" y="353"/>
                </a:cubicBezTo>
                <a:cubicBezTo>
                  <a:pt x="76" y="353"/>
                  <a:pt x="76" y="353"/>
                  <a:pt x="76" y="353"/>
                </a:cubicBezTo>
                <a:cubicBezTo>
                  <a:pt x="76" y="353"/>
                  <a:pt x="76" y="353"/>
                  <a:pt x="76" y="353"/>
                </a:cubicBezTo>
                <a:close/>
                <a:moveTo>
                  <a:pt x="75" y="353"/>
                </a:moveTo>
                <a:cubicBezTo>
                  <a:pt x="75" y="354"/>
                  <a:pt x="75" y="354"/>
                  <a:pt x="75" y="354"/>
                </a:cubicBezTo>
                <a:cubicBezTo>
                  <a:pt x="75" y="354"/>
                  <a:pt x="75" y="354"/>
                  <a:pt x="75" y="353"/>
                </a:cubicBezTo>
                <a:cubicBezTo>
                  <a:pt x="75" y="353"/>
                  <a:pt x="75" y="353"/>
                  <a:pt x="75" y="353"/>
                </a:cubicBezTo>
                <a:close/>
                <a:moveTo>
                  <a:pt x="167" y="354"/>
                </a:moveTo>
                <a:cubicBezTo>
                  <a:pt x="167" y="354"/>
                  <a:pt x="167" y="354"/>
                  <a:pt x="167" y="353"/>
                </a:cubicBezTo>
                <a:cubicBezTo>
                  <a:pt x="167" y="353"/>
                  <a:pt x="167" y="354"/>
                  <a:pt x="167" y="354"/>
                </a:cubicBezTo>
                <a:close/>
                <a:moveTo>
                  <a:pt x="172" y="355"/>
                </a:moveTo>
                <a:cubicBezTo>
                  <a:pt x="173" y="354"/>
                  <a:pt x="173" y="354"/>
                  <a:pt x="173" y="353"/>
                </a:cubicBezTo>
                <a:cubicBezTo>
                  <a:pt x="173" y="354"/>
                  <a:pt x="172" y="354"/>
                  <a:pt x="172" y="355"/>
                </a:cubicBezTo>
                <a:close/>
                <a:moveTo>
                  <a:pt x="70" y="354"/>
                </a:moveTo>
                <a:cubicBezTo>
                  <a:pt x="70" y="355"/>
                  <a:pt x="70" y="355"/>
                  <a:pt x="70" y="355"/>
                </a:cubicBezTo>
                <a:cubicBezTo>
                  <a:pt x="70" y="355"/>
                  <a:pt x="71" y="355"/>
                  <a:pt x="71" y="355"/>
                </a:cubicBezTo>
                <a:cubicBezTo>
                  <a:pt x="71" y="354"/>
                  <a:pt x="70" y="354"/>
                  <a:pt x="70" y="354"/>
                </a:cubicBezTo>
                <a:close/>
                <a:moveTo>
                  <a:pt x="75" y="355"/>
                </a:moveTo>
                <a:cubicBezTo>
                  <a:pt x="75" y="355"/>
                  <a:pt x="75" y="354"/>
                  <a:pt x="74" y="354"/>
                </a:cubicBezTo>
                <a:cubicBezTo>
                  <a:pt x="74" y="355"/>
                  <a:pt x="74" y="355"/>
                  <a:pt x="75" y="355"/>
                </a:cubicBezTo>
                <a:close/>
                <a:moveTo>
                  <a:pt x="168" y="355"/>
                </a:moveTo>
                <a:cubicBezTo>
                  <a:pt x="168" y="355"/>
                  <a:pt x="168" y="354"/>
                  <a:pt x="168" y="354"/>
                </a:cubicBezTo>
                <a:cubicBezTo>
                  <a:pt x="168" y="355"/>
                  <a:pt x="168" y="355"/>
                  <a:pt x="168" y="355"/>
                </a:cubicBezTo>
                <a:close/>
                <a:moveTo>
                  <a:pt x="173" y="355"/>
                </a:moveTo>
                <a:cubicBezTo>
                  <a:pt x="174" y="355"/>
                  <a:pt x="174" y="355"/>
                  <a:pt x="174" y="355"/>
                </a:cubicBezTo>
                <a:cubicBezTo>
                  <a:pt x="174" y="355"/>
                  <a:pt x="174" y="355"/>
                  <a:pt x="174" y="355"/>
                </a:cubicBezTo>
                <a:cubicBezTo>
                  <a:pt x="174" y="355"/>
                  <a:pt x="174" y="355"/>
                  <a:pt x="173" y="355"/>
                </a:cubicBezTo>
                <a:cubicBezTo>
                  <a:pt x="173" y="355"/>
                  <a:pt x="173" y="355"/>
                  <a:pt x="173" y="355"/>
                </a:cubicBezTo>
                <a:close/>
                <a:moveTo>
                  <a:pt x="167" y="356"/>
                </a:moveTo>
                <a:cubicBezTo>
                  <a:pt x="167" y="356"/>
                  <a:pt x="168" y="356"/>
                  <a:pt x="168" y="356"/>
                </a:cubicBezTo>
                <a:cubicBezTo>
                  <a:pt x="168" y="356"/>
                  <a:pt x="167" y="356"/>
                  <a:pt x="167" y="356"/>
                </a:cubicBezTo>
                <a:close/>
                <a:moveTo>
                  <a:pt x="75" y="356"/>
                </a:moveTo>
                <a:cubicBezTo>
                  <a:pt x="75" y="356"/>
                  <a:pt x="75" y="356"/>
                  <a:pt x="75" y="356"/>
                </a:cubicBezTo>
                <a:close/>
                <a:moveTo>
                  <a:pt x="73" y="358"/>
                </a:moveTo>
                <a:cubicBezTo>
                  <a:pt x="73" y="358"/>
                  <a:pt x="73" y="358"/>
                  <a:pt x="73" y="358"/>
                </a:cubicBezTo>
                <a:cubicBezTo>
                  <a:pt x="71" y="358"/>
                  <a:pt x="72" y="360"/>
                  <a:pt x="71" y="361"/>
                </a:cubicBezTo>
                <a:cubicBezTo>
                  <a:pt x="71" y="361"/>
                  <a:pt x="71" y="361"/>
                  <a:pt x="71" y="362"/>
                </a:cubicBezTo>
                <a:cubicBezTo>
                  <a:pt x="70" y="363"/>
                  <a:pt x="70" y="363"/>
                  <a:pt x="70" y="364"/>
                </a:cubicBezTo>
                <a:cubicBezTo>
                  <a:pt x="69" y="364"/>
                  <a:pt x="69" y="365"/>
                  <a:pt x="68" y="365"/>
                </a:cubicBezTo>
                <a:cubicBezTo>
                  <a:pt x="69" y="367"/>
                  <a:pt x="68" y="368"/>
                  <a:pt x="68" y="369"/>
                </a:cubicBezTo>
                <a:cubicBezTo>
                  <a:pt x="69" y="369"/>
                  <a:pt x="68" y="368"/>
                  <a:pt x="69" y="368"/>
                </a:cubicBezTo>
                <a:cubicBezTo>
                  <a:pt x="69" y="369"/>
                  <a:pt x="67" y="371"/>
                  <a:pt x="68" y="372"/>
                </a:cubicBezTo>
                <a:cubicBezTo>
                  <a:pt x="69" y="370"/>
                  <a:pt x="70" y="368"/>
                  <a:pt x="70" y="366"/>
                </a:cubicBezTo>
                <a:cubicBezTo>
                  <a:pt x="70" y="366"/>
                  <a:pt x="70" y="366"/>
                  <a:pt x="70" y="366"/>
                </a:cubicBezTo>
                <a:cubicBezTo>
                  <a:pt x="70" y="365"/>
                  <a:pt x="71" y="365"/>
                  <a:pt x="71" y="365"/>
                </a:cubicBezTo>
                <a:cubicBezTo>
                  <a:pt x="71" y="364"/>
                  <a:pt x="71" y="364"/>
                  <a:pt x="71" y="364"/>
                </a:cubicBezTo>
                <a:cubicBezTo>
                  <a:pt x="71" y="363"/>
                  <a:pt x="71" y="363"/>
                  <a:pt x="72" y="363"/>
                </a:cubicBezTo>
                <a:cubicBezTo>
                  <a:pt x="72" y="362"/>
                  <a:pt x="72" y="360"/>
                  <a:pt x="73" y="358"/>
                </a:cubicBezTo>
                <a:close/>
                <a:moveTo>
                  <a:pt x="51" y="360"/>
                </a:moveTo>
                <a:cubicBezTo>
                  <a:pt x="51" y="360"/>
                  <a:pt x="52" y="360"/>
                  <a:pt x="51" y="360"/>
                </a:cubicBezTo>
                <a:cubicBezTo>
                  <a:pt x="51" y="360"/>
                  <a:pt x="51" y="360"/>
                  <a:pt x="51" y="360"/>
                </a:cubicBezTo>
                <a:close/>
                <a:moveTo>
                  <a:pt x="67" y="368"/>
                </a:moveTo>
                <a:cubicBezTo>
                  <a:pt x="68" y="367"/>
                  <a:pt x="68" y="366"/>
                  <a:pt x="68" y="366"/>
                </a:cubicBezTo>
                <a:cubicBezTo>
                  <a:pt x="68" y="366"/>
                  <a:pt x="67" y="367"/>
                  <a:pt x="67" y="368"/>
                </a:cubicBezTo>
                <a:close/>
                <a:moveTo>
                  <a:pt x="66" y="370"/>
                </a:moveTo>
                <a:cubicBezTo>
                  <a:pt x="67" y="370"/>
                  <a:pt x="67" y="369"/>
                  <a:pt x="67" y="369"/>
                </a:cubicBezTo>
                <a:cubicBezTo>
                  <a:pt x="66" y="369"/>
                  <a:pt x="66" y="370"/>
                  <a:pt x="66" y="370"/>
                </a:cubicBezTo>
                <a:close/>
                <a:moveTo>
                  <a:pt x="68" y="373"/>
                </a:moveTo>
                <a:cubicBezTo>
                  <a:pt x="68" y="373"/>
                  <a:pt x="68" y="373"/>
                  <a:pt x="68" y="373"/>
                </a:cubicBezTo>
                <a:cubicBezTo>
                  <a:pt x="68" y="373"/>
                  <a:pt x="68" y="373"/>
                  <a:pt x="68" y="373"/>
                </a:cubicBezTo>
                <a:cubicBezTo>
                  <a:pt x="68" y="373"/>
                  <a:pt x="68" y="373"/>
                  <a:pt x="68" y="373"/>
                </a:cubicBezTo>
                <a:cubicBezTo>
                  <a:pt x="68" y="373"/>
                  <a:pt x="68" y="373"/>
                  <a:pt x="68" y="373"/>
                </a:cubicBezTo>
                <a:close/>
                <a:moveTo>
                  <a:pt x="146" y="375"/>
                </a:moveTo>
                <a:cubicBezTo>
                  <a:pt x="147" y="375"/>
                  <a:pt x="147" y="374"/>
                  <a:pt x="147" y="374"/>
                </a:cubicBezTo>
                <a:cubicBezTo>
                  <a:pt x="147" y="375"/>
                  <a:pt x="146" y="375"/>
                  <a:pt x="146" y="375"/>
                </a:cubicBezTo>
                <a:close/>
                <a:moveTo>
                  <a:pt x="55" y="375"/>
                </a:moveTo>
                <a:cubicBezTo>
                  <a:pt x="56" y="375"/>
                  <a:pt x="56" y="375"/>
                  <a:pt x="56" y="375"/>
                </a:cubicBezTo>
                <a:cubicBezTo>
                  <a:pt x="56" y="375"/>
                  <a:pt x="56" y="375"/>
                  <a:pt x="56" y="375"/>
                </a:cubicBezTo>
                <a:cubicBezTo>
                  <a:pt x="56" y="375"/>
                  <a:pt x="56" y="375"/>
                  <a:pt x="56" y="375"/>
                </a:cubicBezTo>
                <a:cubicBezTo>
                  <a:pt x="56" y="375"/>
                  <a:pt x="55" y="375"/>
                  <a:pt x="55" y="375"/>
                </a:cubicBezTo>
                <a:close/>
                <a:moveTo>
                  <a:pt x="148" y="379"/>
                </a:moveTo>
                <a:cubicBezTo>
                  <a:pt x="148" y="379"/>
                  <a:pt x="148" y="379"/>
                  <a:pt x="148" y="379"/>
                </a:cubicBezTo>
                <a:cubicBezTo>
                  <a:pt x="148" y="378"/>
                  <a:pt x="148" y="378"/>
                  <a:pt x="148" y="378"/>
                </a:cubicBezTo>
                <a:cubicBezTo>
                  <a:pt x="148" y="378"/>
                  <a:pt x="148" y="378"/>
                  <a:pt x="148" y="379"/>
                </a:cubicBezTo>
                <a:close/>
                <a:moveTo>
                  <a:pt x="69" y="383"/>
                </a:moveTo>
                <a:cubicBezTo>
                  <a:pt x="69" y="383"/>
                  <a:pt x="69" y="384"/>
                  <a:pt x="69" y="384"/>
                </a:cubicBezTo>
                <a:cubicBezTo>
                  <a:pt x="69" y="384"/>
                  <a:pt x="68" y="384"/>
                  <a:pt x="68" y="385"/>
                </a:cubicBezTo>
                <a:cubicBezTo>
                  <a:pt x="68" y="386"/>
                  <a:pt x="67" y="386"/>
                  <a:pt x="68" y="387"/>
                </a:cubicBezTo>
                <a:cubicBezTo>
                  <a:pt x="69" y="387"/>
                  <a:pt x="69" y="386"/>
                  <a:pt x="69" y="385"/>
                </a:cubicBezTo>
                <a:cubicBezTo>
                  <a:pt x="70" y="384"/>
                  <a:pt x="69" y="384"/>
                  <a:pt x="70" y="383"/>
                </a:cubicBezTo>
                <a:cubicBezTo>
                  <a:pt x="70" y="383"/>
                  <a:pt x="70" y="383"/>
                  <a:pt x="70" y="383"/>
                </a:cubicBezTo>
                <a:cubicBezTo>
                  <a:pt x="70" y="383"/>
                  <a:pt x="69" y="383"/>
                  <a:pt x="69" y="383"/>
                </a:cubicBezTo>
                <a:close/>
                <a:moveTo>
                  <a:pt x="66" y="386"/>
                </a:moveTo>
                <a:cubicBezTo>
                  <a:pt x="66" y="386"/>
                  <a:pt x="67" y="386"/>
                  <a:pt x="67" y="386"/>
                </a:cubicBezTo>
                <a:cubicBezTo>
                  <a:pt x="67" y="385"/>
                  <a:pt x="68" y="384"/>
                  <a:pt x="67" y="383"/>
                </a:cubicBezTo>
                <a:cubicBezTo>
                  <a:pt x="66" y="384"/>
                  <a:pt x="67" y="385"/>
                  <a:pt x="66" y="386"/>
                </a:cubicBezTo>
                <a:close/>
                <a:moveTo>
                  <a:pt x="108" y="388"/>
                </a:moveTo>
                <a:cubicBezTo>
                  <a:pt x="108" y="388"/>
                  <a:pt x="108" y="388"/>
                  <a:pt x="108" y="388"/>
                </a:cubicBezTo>
                <a:cubicBezTo>
                  <a:pt x="108" y="388"/>
                  <a:pt x="108" y="388"/>
                  <a:pt x="108" y="388"/>
                </a:cubicBezTo>
                <a:close/>
                <a:moveTo>
                  <a:pt x="131" y="390"/>
                </a:moveTo>
                <a:cubicBezTo>
                  <a:pt x="131" y="390"/>
                  <a:pt x="131" y="389"/>
                  <a:pt x="131" y="389"/>
                </a:cubicBezTo>
                <a:cubicBezTo>
                  <a:pt x="131" y="390"/>
                  <a:pt x="130" y="390"/>
                  <a:pt x="131" y="390"/>
                </a:cubicBezTo>
                <a:close/>
                <a:moveTo>
                  <a:pt x="95" y="393"/>
                </a:moveTo>
                <a:cubicBezTo>
                  <a:pt x="95" y="393"/>
                  <a:pt x="95" y="393"/>
                  <a:pt x="95" y="393"/>
                </a:cubicBezTo>
                <a:cubicBezTo>
                  <a:pt x="95" y="393"/>
                  <a:pt x="95" y="393"/>
                  <a:pt x="95" y="393"/>
                </a:cubicBezTo>
                <a:cubicBezTo>
                  <a:pt x="95" y="393"/>
                  <a:pt x="95" y="393"/>
                  <a:pt x="95" y="393"/>
                </a:cubicBezTo>
                <a:cubicBezTo>
                  <a:pt x="95" y="393"/>
                  <a:pt x="95" y="393"/>
                  <a:pt x="95" y="393"/>
                </a:cubicBezTo>
                <a:close/>
                <a:moveTo>
                  <a:pt x="108" y="395"/>
                </a:moveTo>
                <a:cubicBezTo>
                  <a:pt x="108" y="396"/>
                  <a:pt x="108" y="395"/>
                  <a:pt x="108" y="395"/>
                </a:cubicBezTo>
                <a:close/>
                <a:moveTo>
                  <a:pt x="101" y="395"/>
                </a:moveTo>
                <a:cubicBezTo>
                  <a:pt x="101" y="396"/>
                  <a:pt x="102" y="395"/>
                  <a:pt x="101" y="395"/>
                </a:cubicBezTo>
                <a:close/>
                <a:moveTo>
                  <a:pt x="109" y="396"/>
                </a:moveTo>
                <a:cubicBezTo>
                  <a:pt x="109" y="396"/>
                  <a:pt x="109" y="396"/>
                  <a:pt x="109" y="396"/>
                </a:cubicBezTo>
                <a:cubicBezTo>
                  <a:pt x="109" y="397"/>
                  <a:pt x="108" y="397"/>
                  <a:pt x="109" y="397"/>
                </a:cubicBezTo>
                <a:cubicBezTo>
                  <a:pt x="109" y="397"/>
                  <a:pt x="109" y="397"/>
                  <a:pt x="110" y="396"/>
                </a:cubicBezTo>
                <a:cubicBezTo>
                  <a:pt x="109" y="396"/>
                  <a:pt x="110" y="396"/>
                  <a:pt x="110" y="395"/>
                </a:cubicBezTo>
                <a:cubicBezTo>
                  <a:pt x="109" y="395"/>
                  <a:pt x="109" y="396"/>
                  <a:pt x="109" y="396"/>
                </a:cubicBezTo>
                <a:close/>
                <a:moveTo>
                  <a:pt x="74" y="396"/>
                </a:moveTo>
                <a:cubicBezTo>
                  <a:pt x="74" y="396"/>
                  <a:pt x="74" y="395"/>
                  <a:pt x="74" y="395"/>
                </a:cubicBezTo>
                <a:cubicBezTo>
                  <a:pt x="74" y="396"/>
                  <a:pt x="74" y="396"/>
                  <a:pt x="74" y="396"/>
                </a:cubicBezTo>
                <a:close/>
                <a:moveTo>
                  <a:pt x="103" y="396"/>
                </a:moveTo>
                <a:cubicBezTo>
                  <a:pt x="103" y="396"/>
                  <a:pt x="103" y="396"/>
                  <a:pt x="103" y="396"/>
                </a:cubicBezTo>
                <a:cubicBezTo>
                  <a:pt x="103" y="396"/>
                  <a:pt x="103" y="396"/>
                  <a:pt x="103" y="396"/>
                </a:cubicBezTo>
                <a:close/>
                <a:moveTo>
                  <a:pt x="108" y="397"/>
                </a:moveTo>
                <a:cubicBezTo>
                  <a:pt x="108" y="397"/>
                  <a:pt x="108" y="396"/>
                  <a:pt x="108" y="396"/>
                </a:cubicBezTo>
                <a:cubicBezTo>
                  <a:pt x="107" y="396"/>
                  <a:pt x="107" y="397"/>
                  <a:pt x="108" y="397"/>
                </a:cubicBezTo>
                <a:close/>
                <a:moveTo>
                  <a:pt x="105" y="397"/>
                </a:moveTo>
                <a:cubicBezTo>
                  <a:pt x="105" y="397"/>
                  <a:pt x="105" y="397"/>
                  <a:pt x="105" y="397"/>
                </a:cubicBezTo>
                <a:close/>
                <a:moveTo>
                  <a:pt x="79" y="401"/>
                </a:moveTo>
                <a:cubicBezTo>
                  <a:pt x="79" y="402"/>
                  <a:pt x="80" y="402"/>
                  <a:pt x="80" y="402"/>
                </a:cubicBezTo>
                <a:cubicBezTo>
                  <a:pt x="80" y="401"/>
                  <a:pt x="80" y="401"/>
                  <a:pt x="80" y="401"/>
                </a:cubicBezTo>
                <a:cubicBezTo>
                  <a:pt x="80" y="401"/>
                  <a:pt x="79" y="401"/>
                  <a:pt x="79" y="401"/>
                </a:cubicBezTo>
                <a:close/>
                <a:moveTo>
                  <a:pt x="82" y="427"/>
                </a:moveTo>
                <a:cubicBezTo>
                  <a:pt x="82" y="427"/>
                  <a:pt x="82" y="426"/>
                  <a:pt x="82" y="427"/>
                </a:cubicBezTo>
                <a:cubicBezTo>
                  <a:pt x="82" y="427"/>
                  <a:pt x="82" y="427"/>
                  <a:pt x="82" y="427"/>
                </a:cubicBezTo>
                <a:close/>
              </a:path>
            </a:pathLst>
          </a:custGeom>
          <a:blipFill>
            <a:blip r:embed="rId4"/>
            <a:stretch>
              <a:fillRect/>
            </a:stretch>
          </a:bli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2E2E2E"/>
              </a:solidFill>
              <a:effectLst/>
              <a:uLnTx/>
              <a:uFillTx/>
              <a:latin typeface="Segoe UI Light 8"/>
              <a:ea typeface="微软雅黑" panose="020B0503020204020204" pitchFamily="34" charset="-122"/>
              <a:cs typeface="+mn-cs"/>
            </a:endParaRPr>
          </a:p>
        </p:txBody>
      </p:sp>
      <p:sp>
        <p:nvSpPr>
          <p:cNvPr id="16" name="文本框 1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txBox="1"/>
          <p:nvPr/>
        </p:nvSpPr>
        <p:spPr>
          <a:xfrm>
            <a:off x="1746035" y="360407"/>
            <a:ext cx="5801529" cy="1200329"/>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7200" dirty="0">
                <a:solidFill>
                  <a:srgbClr val="4C677A"/>
                </a:solidFill>
                <a:latin typeface="Century Gothic" panose="020B0502020202020204" pitchFamily="34" charset="0"/>
                <a:ea typeface="仓耳明楷 W03" panose="00000500000000000000" pitchFamily="2" charset="-122"/>
              </a:rPr>
              <a:t>Introduction</a:t>
            </a:r>
            <a:r>
              <a:rPr kumimoji="0" lang="zh-CN" altLang="en-US" sz="7200" b="0" i="0" u="none" strike="noStrike" kern="1200" cap="none" spc="0" normalizeH="0" baseline="0" noProof="0" dirty="0">
                <a:ln>
                  <a:noFill/>
                </a:ln>
                <a:solidFill>
                  <a:srgbClr val="4C677A"/>
                </a:solidFill>
                <a:effectLst/>
                <a:uLnTx/>
                <a:uFillTx/>
                <a:latin typeface="Century Gothic" panose="020B0502020202020204" pitchFamily="34" charset="0"/>
                <a:ea typeface="仓耳明楷 W03" panose="00000500000000000000" pitchFamily="2" charset="-122"/>
              </a:rPr>
              <a:t> </a:t>
            </a:r>
            <a:endParaRPr kumimoji="0" lang="en-US" altLang="zh-CN" sz="7200" b="0" i="0" u="none" strike="noStrike" kern="1200" cap="none" spc="0" normalizeH="0" baseline="0" noProof="0" dirty="0">
              <a:ln>
                <a:noFill/>
              </a:ln>
              <a:solidFill>
                <a:srgbClr val="4C677A"/>
              </a:solidFill>
              <a:effectLst/>
              <a:uLnTx/>
              <a:uFillTx/>
              <a:latin typeface="Century Gothic" panose="020B0502020202020204" pitchFamily="34" charset="0"/>
              <a:ea typeface="仓耳明楷 W03" panose="00000500000000000000" pitchFamily="2" charset="-122"/>
            </a:endParaRPr>
          </a:p>
        </p:txBody>
      </p:sp>
      <p:sp>
        <p:nvSpPr>
          <p:cNvPr id="7" name="文本框 6"/>
          <p:cNvSpPr txBox="1"/>
          <p:nvPr/>
        </p:nvSpPr>
        <p:spPr>
          <a:xfrm>
            <a:off x="923026" y="1837326"/>
            <a:ext cx="10472468" cy="4524315"/>
          </a:xfrm>
          <a:prstGeom prst="rect">
            <a:avLst/>
          </a:prstGeom>
          <a:noFill/>
        </p:spPr>
        <p:txBody>
          <a:bodyPr wrap="square" rtlCol="0">
            <a:spAutoFit/>
          </a:bodyPr>
          <a:lstStyle/>
          <a:p>
            <a:pPr marL="342900" indent="-342900" algn="just">
              <a:buFont typeface="Wingdings" panose="05000000000000000000" charset="0"/>
              <a:buChar char="v"/>
            </a:pPr>
            <a:r>
              <a:rPr lang="en-US" altLang="zh-CN"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Today, dogs are still widely used for these purposes, but they also play an important role in the society as family pets and emotional support</a:t>
            </a:r>
            <a:r>
              <a:rPr lang="en-US" altLang="zh-CN" sz="24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a:t>
            </a:r>
            <a:r>
              <a:rPr lang="en-US" altLang="zh-CN"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p>
          <a:p>
            <a:pPr marL="342900" indent="-342900" algn="just">
              <a:buFont typeface="Wingdings" panose="05000000000000000000" charset="0"/>
              <a:buChar char="v"/>
            </a:pPr>
            <a:endParaRPr lang="en-US" altLang="zh-CN"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charset="0"/>
              <a:buChar char="v"/>
            </a:pPr>
            <a:r>
              <a:rPr lang="en-US" altLang="zh-CN"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Traditionally, the diversity of dog breeds is mainly due to genetic diversity, which results in differences in appearance, temperament and behavior. </a:t>
            </a:r>
          </a:p>
          <a:p>
            <a:pPr marL="342900" indent="-342900" algn="just">
              <a:buFont typeface="Wingdings" panose="05000000000000000000" charset="0"/>
              <a:buChar char="v"/>
            </a:pPr>
            <a:endParaRPr lang="en-US" altLang="zh-CN"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charset="0"/>
              <a:buChar char="v"/>
            </a:pPr>
            <a:r>
              <a:rPr lang="en-US" altLang="zh-CN"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However, as the number of breeds increases and different breeds interbreed, it becomes increasingly challenging to distinguish between many different types of dogs. </a:t>
            </a:r>
          </a:p>
          <a:p>
            <a:pPr marL="342900" indent="-342900" algn="just">
              <a:buFont typeface="Wingdings" panose="05000000000000000000" charset="0"/>
              <a:buChar char="v"/>
            </a:pPr>
            <a:endParaRPr lang="en-US" altLang="zh-CN"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charset="0"/>
              <a:buChar char="v"/>
            </a:pPr>
            <a:r>
              <a:rPr lang="en-US" altLang="zh-CN"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This makes the classification of dog breeds a complex task, and by 2022, the number of FCI-approved breeds has reached 356.</a:t>
            </a:r>
          </a:p>
        </p:txBody>
      </p:sp>
      <p:sp>
        <p:nvSpPr>
          <p:cNvPr id="8" name="Freeform 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a:spLocks noEditPoints="1"/>
          </p:cNvSpPr>
          <p:nvPr/>
        </p:nvSpPr>
        <p:spPr bwMode="auto">
          <a:xfrm>
            <a:off x="8718107" y="-1524693"/>
            <a:ext cx="3449200" cy="3049386"/>
          </a:xfrm>
          <a:custGeom>
            <a:avLst/>
            <a:gdLst>
              <a:gd name="T0" fmla="*/ 272 w 317"/>
              <a:gd name="T1" fmla="*/ 147 h 427"/>
              <a:gd name="T2" fmla="*/ 216 w 317"/>
              <a:gd name="T3" fmla="*/ 71 h 427"/>
              <a:gd name="T4" fmla="*/ 157 w 317"/>
              <a:gd name="T5" fmla="*/ 151 h 427"/>
              <a:gd name="T6" fmla="*/ 137 w 317"/>
              <a:gd name="T7" fmla="*/ 174 h 427"/>
              <a:gd name="T8" fmla="*/ 123 w 317"/>
              <a:gd name="T9" fmla="*/ 181 h 427"/>
              <a:gd name="T10" fmla="*/ 138 w 317"/>
              <a:gd name="T11" fmla="*/ 137 h 427"/>
              <a:gd name="T12" fmla="*/ 94 w 317"/>
              <a:gd name="T13" fmla="*/ 217 h 427"/>
              <a:gd name="T14" fmla="*/ 118 w 317"/>
              <a:gd name="T15" fmla="*/ 157 h 427"/>
              <a:gd name="T16" fmla="*/ 83 w 317"/>
              <a:gd name="T17" fmla="*/ 224 h 427"/>
              <a:gd name="T18" fmla="*/ 86 w 317"/>
              <a:gd name="T19" fmla="*/ 267 h 427"/>
              <a:gd name="T20" fmla="*/ 80 w 317"/>
              <a:gd name="T21" fmla="*/ 296 h 427"/>
              <a:gd name="T22" fmla="*/ 70 w 317"/>
              <a:gd name="T23" fmla="*/ 332 h 427"/>
              <a:gd name="T24" fmla="*/ 91 w 317"/>
              <a:gd name="T25" fmla="*/ 301 h 427"/>
              <a:gd name="T26" fmla="*/ 83 w 317"/>
              <a:gd name="T27" fmla="*/ 342 h 427"/>
              <a:gd name="T28" fmla="*/ 107 w 317"/>
              <a:gd name="T29" fmla="*/ 390 h 427"/>
              <a:gd name="T30" fmla="*/ 161 w 317"/>
              <a:gd name="T31" fmla="*/ 362 h 427"/>
              <a:gd name="T32" fmla="*/ 143 w 317"/>
              <a:gd name="T33" fmla="*/ 161 h 427"/>
              <a:gd name="T34" fmla="*/ 117 w 317"/>
              <a:gd name="T35" fmla="*/ 214 h 427"/>
              <a:gd name="T36" fmla="*/ 101 w 317"/>
              <a:gd name="T37" fmla="*/ 246 h 427"/>
              <a:gd name="T38" fmla="*/ 82 w 317"/>
              <a:gd name="T39" fmla="*/ 260 h 427"/>
              <a:gd name="T40" fmla="*/ 95 w 317"/>
              <a:gd name="T41" fmla="*/ 294 h 427"/>
              <a:gd name="T42" fmla="*/ 110 w 317"/>
              <a:gd name="T43" fmla="*/ 392 h 427"/>
              <a:gd name="T44" fmla="*/ 191 w 317"/>
              <a:gd name="T45" fmla="*/ 105 h 427"/>
              <a:gd name="T46" fmla="*/ 181 w 317"/>
              <a:gd name="T47" fmla="*/ 111 h 427"/>
              <a:gd name="T48" fmla="*/ 175 w 317"/>
              <a:gd name="T49" fmla="*/ 118 h 427"/>
              <a:gd name="T50" fmla="*/ 170 w 317"/>
              <a:gd name="T51" fmla="*/ 119 h 427"/>
              <a:gd name="T52" fmla="*/ 157 w 317"/>
              <a:gd name="T53" fmla="*/ 123 h 427"/>
              <a:gd name="T54" fmla="*/ 141 w 317"/>
              <a:gd name="T55" fmla="*/ 126 h 427"/>
              <a:gd name="T56" fmla="*/ 163 w 317"/>
              <a:gd name="T57" fmla="*/ 128 h 427"/>
              <a:gd name="T58" fmla="*/ 149 w 317"/>
              <a:gd name="T59" fmla="*/ 129 h 427"/>
              <a:gd name="T60" fmla="*/ 130 w 317"/>
              <a:gd name="T61" fmla="*/ 133 h 427"/>
              <a:gd name="T62" fmla="*/ 130 w 317"/>
              <a:gd name="T63" fmla="*/ 137 h 427"/>
              <a:gd name="T64" fmla="*/ 142 w 317"/>
              <a:gd name="T65" fmla="*/ 140 h 427"/>
              <a:gd name="T66" fmla="*/ 142 w 317"/>
              <a:gd name="T67" fmla="*/ 142 h 427"/>
              <a:gd name="T68" fmla="*/ 131 w 317"/>
              <a:gd name="T69" fmla="*/ 144 h 427"/>
              <a:gd name="T70" fmla="*/ 142 w 317"/>
              <a:gd name="T71" fmla="*/ 146 h 427"/>
              <a:gd name="T72" fmla="*/ 123 w 317"/>
              <a:gd name="T73" fmla="*/ 149 h 427"/>
              <a:gd name="T74" fmla="*/ 135 w 317"/>
              <a:gd name="T75" fmla="*/ 157 h 427"/>
              <a:gd name="T76" fmla="*/ 134 w 317"/>
              <a:gd name="T77" fmla="*/ 155 h 427"/>
              <a:gd name="T78" fmla="*/ 137 w 317"/>
              <a:gd name="T79" fmla="*/ 158 h 427"/>
              <a:gd name="T80" fmla="*/ 123 w 317"/>
              <a:gd name="T81" fmla="*/ 160 h 427"/>
              <a:gd name="T82" fmla="*/ 130 w 317"/>
              <a:gd name="T83" fmla="*/ 163 h 427"/>
              <a:gd name="T84" fmla="*/ 120 w 317"/>
              <a:gd name="T85" fmla="*/ 167 h 427"/>
              <a:gd name="T86" fmla="*/ 118 w 317"/>
              <a:gd name="T87" fmla="*/ 171 h 427"/>
              <a:gd name="T88" fmla="*/ 130 w 317"/>
              <a:gd name="T89" fmla="*/ 174 h 427"/>
              <a:gd name="T90" fmla="*/ 125 w 317"/>
              <a:gd name="T91" fmla="*/ 181 h 427"/>
              <a:gd name="T92" fmla="*/ 103 w 317"/>
              <a:gd name="T93" fmla="*/ 184 h 427"/>
              <a:gd name="T94" fmla="*/ 275 w 317"/>
              <a:gd name="T95" fmla="*/ 190 h 427"/>
              <a:gd name="T96" fmla="*/ 102 w 317"/>
              <a:gd name="T97" fmla="*/ 200 h 427"/>
              <a:gd name="T98" fmla="*/ 97 w 317"/>
              <a:gd name="T99" fmla="*/ 217 h 427"/>
              <a:gd name="T100" fmla="*/ 97 w 317"/>
              <a:gd name="T101" fmla="*/ 221 h 427"/>
              <a:gd name="T102" fmla="*/ 89 w 317"/>
              <a:gd name="T103" fmla="*/ 234 h 427"/>
              <a:gd name="T104" fmla="*/ 77 w 317"/>
              <a:gd name="T105" fmla="*/ 272 h 427"/>
              <a:gd name="T106" fmla="*/ 102 w 317"/>
              <a:gd name="T107" fmla="*/ 287 h 427"/>
              <a:gd name="T108" fmla="*/ 101 w 317"/>
              <a:gd name="T109" fmla="*/ 290 h 427"/>
              <a:gd name="T110" fmla="*/ 73 w 317"/>
              <a:gd name="T111" fmla="*/ 302 h 427"/>
              <a:gd name="T112" fmla="*/ 72 w 317"/>
              <a:gd name="T113" fmla="*/ 307 h 427"/>
              <a:gd name="T114" fmla="*/ 69 w 317"/>
              <a:gd name="T115" fmla="*/ 310 h 427"/>
              <a:gd name="T116" fmla="*/ 85 w 317"/>
              <a:gd name="T117" fmla="*/ 318 h 427"/>
              <a:gd name="T118" fmla="*/ 84 w 317"/>
              <a:gd name="T119" fmla="*/ 327 h 427"/>
              <a:gd name="T120" fmla="*/ 77 w 317"/>
              <a:gd name="T121" fmla="*/ 340 h 427"/>
              <a:gd name="T122" fmla="*/ 71 w 317"/>
              <a:gd name="T123" fmla="*/ 355 h 427"/>
              <a:gd name="T124" fmla="*/ 108 w 317"/>
              <a:gd name="T125" fmla="*/ 395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7" h="427">
                <a:moveTo>
                  <a:pt x="181" y="0"/>
                </a:moveTo>
                <a:cubicBezTo>
                  <a:pt x="181" y="0"/>
                  <a:pt x="181" y="1"/>
                  <a:pt x="181" y="1"/>
                </a:cubicBezTo>
                <a:cubicBezTo>
                  <a:pt x="181" y="0"/>
                  <a:pt x="181" y="0"/>
                  <a:pt x="181" y="0"/>
                </a:cubicBezTo>
                <a:close/>
                <a:moveTo>
                  <a:pt x="173" y="353"/>
                </a:moveTo>
                <a:cubicBezTo>
                  <a:pt x="173" y="353"/>
                  <a:pt x="174" y="352"/>
                  <a:pt x="174" y="352"/>
                </a:cubicBezTo>
                <a:cubicBezTo>
                  <a:pt x="174" y="352"/>
                  <a:pt x="174" y="353"/>
                  <a:pt x="174" y="353"/>
                </a:cubicBezTo>
                <a:cubicBezTo>
                  <a:pt x="175" y="352"/>
                  <a:pt x="175" y="351"/>
                  <a:pt x="176" y="350"/>
                </a:cubicBezTo>
                <a:cubicBezTo>
                  <a:pt x="176" y="351"/>
                  <a:pt x="176" y="351"/>
                  <a:pt x="176" y="352"/>
                </a:cubicBezTo>
                <a:cubicBezTo>
                  <a:pt x="176" y="352"/>
                  <a:pt x="176" y="351"/>
                  <a:pt x="176" y="351"/>
                </a:cubicBezTo>
                <a:cubicBezTo>
                  <a:pt x="176" y="352"/>
                  <a:pt x="177" y="352"/>
                  <a:pt x="177" y="352"/>
                </a:cubicBezTo>
                <a:cubicBezTo>
                  <a:pt x="177" y="351"/>
                  <a:pt x="178" y="351"/>
                  <a:pt x="178" y="351"/>
                </a:cubicBezTo>
                <a:cubicBezTo>
                  <a:pt x="178" y="349"/>
                  <a:pt x="179" y="347"/>
                  <a:pt x="180" y="345"/>
                </a:cubicBezTo>
                <a:cubicBezTo>
                  <a:pt x="180" y="346"/>
                  <a:pt x="180" y="345"/>
                  <a:pt x="181" y="346"/>
                </a:cubicBezTo>
                <a:cubicBezTo>
                  <a:pt x="181" y="345"/>
                  <a:pt x="181" y="345"/>
                  <a:pt x="181" y="344"/>
                </a:cubicBezTo>
                <a:cubicBezTo>
                  <a:pt x="182" y="345"/>
                  <a:pt x="181" y="346"/>
                  <a:pt x="181" y="347"/>
                </a:cubicBezTo>
                <a:cubicBezTo>
                  <a:pt x="182" y="347"/>
                  <a:pt x="182" y="346"/>
                  <a:pt x="183" y="346"/>
                </a:cubicBezTo>
                <a:cubicBezTo>
                  <a:pt x="183" y="345"/>
                  <a:pt x="182" y="345"/>
                  <a:pt x="182" y="345"/>
                </a:cubicBezTo>
                <a:cubicBezTo>
                  <a:pt x="183" y="344"/>
                  <a:pt x="184" y="343"/>
                  <a:pt x="185" y="341"/>
                </a:cubicBezTo>
                <a:cubicBezTo>
                  <a:pt x="185" y="341"/>
                  <a:pt x="185" y="341"/>
                  <a:pt x="185" y="341"/>
                </a:cubicBezTo>
                <a:cubicBezTo>
                  <a:pt x="186" y="339"/>
                  <a:pt x="187" y="337"/>
                  <a:pt x="188" y="335"/>
                </a:cubicBezTo>
                <a:cubicBezTo>
                  <a:pt x="189" y="335"/>
                  <a:pt x="189" y="335"/>
                  <a:pt x="189" y="334"/>
                </a:cubicBezTo>
                <a:cubicBezTo>
                  <a:pt x="189" y="334"/>
                  <a:pt x="188" y="334"/>
                  <a:pt x="189" y="334"/>
                </a:cubicBezTo>
                <a:cubicBezTo>
                  <a:pt x="189" y="334"/>
                  <a:pt x="190" y="333"/>
                  <a:pt x="190" y="332"/>
                </a:cubicBezTo>
                <a:cubicBezTo>
                  <a:pt x="190" y="332"/>
                  <a:pt x="190" y="332"/>
                  <a:pt x="190" y="332"/>
                </a:cubicBezTo>
                <a:cubicBezTo>
                  <a:pt x="191" y="330"/>
                  <a:pt x="192" y="329"/>
                  <a:pt x="192" y="326"/>
                </a:cubicBezTo>
                <a:cubicBezTo>
                  <a:pt x="193" y="326"/>
                  <a:pt x="193" y="326"/>
                  <a:pt x="193" y="326"/>
                </a:cubicBezTo>
                <a:cubicBezTo>
                  <a:pt x="193" y="325"/>
                  <a:pt x="194" y="325"/>
                  <a:pt x="193" y="324"/>
                </a:cubicBezTo>
                <a:cubicBezTo>
                  <a:pt x="194" y="324"/>
                  <a:pt x="195" y="323"/>
                  <a:pt x="195" y="322"/>
                </a:cubicBezTo>
                <a:cubicBezTo>
                  <a:pt x="195" y="322"/>
                  <a:pt x="195" y="321"/>
                  <a:pt x="196" y="321"/>
                </a:cubicBezTo>
                <a:cubicBezTo>
                  <a:pt x="196" y="321"/>
                  <a:pt x="196" y="321"/>
                  <a:pt x="196" y="320"/>
                </a:cubicBezTo>
                <a:cubicBezTo>
                  <a:pt x="196" y="320"/>
                  <a:pt x="197" y="319"/>
                  <a:pt x="197" y="318"/>
                </a:cubicBezTo>
                <a:cubicBezTo>
                  <a:pt x="198" y="317"/>
                  <a:pt x="198" y="316"/>
                  <a:pt x="199" y="314"/>
                </a:cubicBezTo>
                <a:cubicBezTo>
                  <a:pt x="200" y="313"/>
                  <a:pt x="200" y="311"/>
                  <a:pt x="201" y="309"/>
                </a:cubicBezTo>
                <a:cubicBezTo>
                  <a:pt x="203" y="306"/>
                  <a:pt x="204" y="303"/>
                  <a:pt x="205" y="300"/>
                </a:cubicBezTo>
                <a:cubicBezTo>
                  <a:pt x="206" y="298"/>
                  <a:pt x="207" y="298"/>
                  <a:pt x="207" y="296"/>
                </a:cubicBezTo>
                <a:cubicBezTo>
                  <a:pt x="208" y="295"/>
                  <a:pt x="208" y="294"/>
                  <a:pt x="209" y="293"/>
                </a:cubicBezTo>
                <a:cubicBezTo>
                  <a:pt x="208" y="293"/>
                  <a:pt x="208" y="293"/>
                  <a:pt x="208" y="292"/>
                </a:cubicBezTo>
                <a:cubicBezTo>
                  <a:pt x="210" y="291"/>
                  <a:pt x="211" y="288"/>
                  <a:pt x="212" y="286"/>
                </a:cubicBezTo>
                <a:cubicBezTo>
                  <a:pt x="212" y="286"/>
                  <a:pt x="212" y="286"/>
                  <a:pt x="212" y="286"/>
                </a:cubicBezTo>
                <a:cubicBezTo>
                  <a:pt x="213" y="284"/>
                  <a:pt x="214" y="282"/>
                  <a:pt x="215" y="280"/>
                </a:cubicBezTo>
                <a:cubicBezTo>
                  <a:pt x="215" y="280"/>
                  <a:pt x="215" y="280"/>
                  <a:pt x="215" y="280"/>
                </a:cubicBezTo>
                <a:cubicBezTo>
                  <a:pt x="215" y="280"/>
                  <a:pt x="215" y="279"/>
                  <a:pt x="215" y="279"/>
                </a:cubicBezTo>
                <a:cubicBezTo>
                  <a:pt x="217" y="274"/>
                  <a:pt x="220" y="270"/>
                  <a:pt x="222" y="265"/>
                </a:cubicBezTo>
                <a:cubicBezTo>
                  <a:pt x="223" y="264"/>
                  <a:pt x="223" y="263"/>
                  <a:pt x="223" y="262"/>
                </a:cubicBezTo>
                <a:cubicBezTo>
                  <a:pt x="225" y="259"/>
                  <a:pt x="226" y="256"/>
                  <a:pt x="228" y="254"/>
                </a:cubicBezTo>
                <a:cubicBezTo>
                  <a:pt x="228" y="253"/>
                  <a:pt x="228" y="253"/>
                  <a:pt x="228" y="253"/>
                </a:cubicBezTo>
                <a:cubicBezTo>
                  <a:pt x="228" y="252"/>
                  <a:pt x="228" y="252"/>
                  <a:pt x="228" y="252"/>
                </a:cubicBezTo>
                <a:cubicBezTo>
                  <a:pt x="230" y="249"/>
                  <a:pt x="232" y="245"/>
                  <a:pt x="234" y="241"/>
                </a:cubicBezTo>
                <a:cubicBezTo>
                  <a:pt x="237" y="236"/>
                  <a:pt x="239" y="231"/>
                  <a:pt x="241" y="226"/>
                </a:cubicBezTo>
                <a:cubicBezTo>
                  <a:pt x="242" y="225"/>
                  <a:pt x="243" y="224"/>
                  <a:pt x="244" y="222"/>
                </a:cubicBezTo>
                <a:cubicBezTo>
                  <a:pt x="244" y="221"/>
                  <a:pt x="244" y="221"/>
                  <a:pt x="245" y="220"/>
                </a:cubicBezTo>
                <a:cubicBezTo>
                  <a:pt x="245" y="220"/>
                  <a:pt x="245" y="220"/>
                  <a:pt x="245" y="220"/>
                </a:cubicBezTo>
                <a:cubicBezTo>
                  <a:pt x="246" y="218"/>
                  <a:pt x="247" y="215"/>
                  <a:pt x="248" y="214"/>
                </a:cubicBezTo>
                <a:cubicBezTo>
                  <a:pt x="248" y="213"/>
                  <a:pt x="249" y="212"/>
                  <a:pt x="249" y="211"/>
                </a:cubicBezTo>
                <a:cubicBezTo>
                  <a:pt x="250" y="210"/>
                  <a:pt x="251" y="208"/>
                  <a:pt x="251" y="207"/>
                </a:cubicBezTo>
                <a:cubicBezTo>
                  <a:pt x="252" y="206"/>
                  <a:pt x="253" y="205"/>
                  <a:pt x="253" y="204"/>
                </a:cubicBezTo>
                <a:cubicBezTo>
                  <a:pt x="254" y="203"/>
                  <a:pt x="254" y="200"/>
                  <a:pt x="255" y="200"/>
                </a:cubicBezTo>
                <a:cubicBezTo>
                  <a:pt x="255" y="199"/>
                  <a:pt x="256" y="198"/>
                  <a:pt x="256" y="198"/>
                </a:cubicBezTo>
                <a:cubicBezTo>
                  <a:pt x="256" y="198"/>
                  <a:pt x="256" y="197"/>
                  <a:pt x="257" y="197"/>
                </a:cubicBezTo>
                <a:cubicBezTo>
                  <a:pt x="257" y="196"/>
                  <a:pt x="258" y="195"/>
                  <a:pt x="259" y="193"/>
                </a:cubicBezTo>
                <a:cubicBezTo>
                  <a:pt x="258" y="193"/>
                  <a:pt x="258" y="193"/>
                  <a:pt x="258" y="193"/>
                </a:cubicBezTo>
                <a:cubicBezTo>
                  <a:pt x="258" y="192"/>
                  <a:pt x="259" y="193"/>
                  <a:pt x="259" y="193"/>
                </a:cubicBezTo>
                <a:cubicBezTo>
                  <a:pt x="259" y="191"/>
                  <a:pt x="261" y="190"/>
                  <a:pt x="261" y="188"/>
                </a:cubicBezTo>
                <a:cubicBezTo>
                  <a:pt x="261" y="188"/>
                  <a:pt x="261" y="188"/>
                  <a:pt x="261" y="188"/>
                </a:cubicBezTo>
                <a:cubicBezTo>
                  <a:pt x="261" y="188"/>
                  <a:pt x="261" y="188"/>
                  <a:pt x="261" y="187"/>
                </a:cubicBezTo>
                <a:cubicBezTo>
                  <a:pt x="261" y="187"/>
                  <a:pt x="261" y="187"/>
                  <a:pt x="262" y="187"/>
                </a:cubicBezTo>
                <a:cubicBezTo>
                  <a:pt x="262" y="186"/>
                  <a:pt x="263" y="186"/>
                  <a:pt x="263" y="185"/>
                </a:cubicBezTo>
                <a:cubicBezTo>
                  <a:pt x="263" y="185"/>
                  <a:pt x="263" y="184"/>
                  <a:pt x="263" y="184"/>
                </a:cubicBezTo>
                <a:cubicBezTo>
                  <a:pt x="264" y="182"/>
                  <a:pt x="264" y="180"/>
                  <a:pt x="266" y="179"/>
                </a:cubicBezTo>
                <a:cubicBezTo>
                  <a:pt x="267" y="176"/>
                  <a:pt x="269" y="174"/>
                  <a:pt x="270" y="171"/>
                </a:cubicBezTo>
                <a:cubicBezTo>
                  <a:pt x="270" y="170"/>
                  <a:pt x="271" y="169"/>
                  <a:pt x="271" y="168"/>
                </a:cubicBezTo>
                <a:cubicBezTo>
                  <a:pt x="272" y="167"/>
                  <a:pt x="272" y="165"/>
                  <a:pt x="273" y="164"/>
                </a:cubicBezTo>
                <a:cubicBezTo>
                  <a:pt x="273" y="163"/>
                  <a:pt x="275" y="162"/>
                  <a:pt x="275" y="160"/>
                </a:cubicBezTo>
                <a:cubicBezTo>
                  <a:pt x="275" y="160"/>
                  <a:pt x="275" y="160"/>
                  <a:pt x="275" y="159"/>
                </a:cubicBezTo>
                <a:cubicBezTo>
                  <a:pt x="275" y="159"/>
                  <a:pt x="275" y="159"/>
                  <a:pt x="275" y="159"/>
                </a:cubicBezTo>
                <a:cubicBezTo>
                  <a:pt x="276" y="158"/>
                  <a:pt x="276" y="157"/>
                  <a:pt x="277" y="156"/>
                </a:cubicBezTo>
                <a:cubicBezTo>
                  <a:pt x="277" y="153"/>
                  <a:pt x="279" y="152"/>
                  <a:pt x="280" y="150"/>
                </a:cubicBezTo>
                <a:cubicBezTo>
                  <a:pt x="281" y="149"/>
                  <a:pt x="281" y="148"/>
                  <a:pt x="281" y="147"/>
                </a:cubicBezTo>
                <a:cubicBezTo>
                  <a:pt x="279" y="147"/>
                  <a:pt x="279" y="148"/>
                  <a:pt x="277" y="148"/>
                </a:cubicBezTo>
                <a:cubicBezTo>
                  <a:pt x="276" y="147"/>
                  <a:pt x="276" y="147"/>
                  <a:pt x="275" y="147"/>
                </a:cubicBezTo>
                <a:cubicBezTo>
                  <a:pt x="275" y="146"/>
                  <a:pt x="274" y="148"/>
                  <a:pt x="273" y="148"/>
                </a:cubicBezTo>
                <a:cubicBezTo>
                  <a:pt x="273" y="148"/>
                  <a:pt x="272" y="147"/>
                  <a:pt x="272" y="147"/>
                </a:cubicBezTo>
                <a:cubicBezTo>
                  <a:pt x="272" y="147"/>
                  <a:pt x="272" y="147"/>
                  <a:pt x="272" y="146"/>
                </a:cubicBezTo>
                <a:cubicBezTo>
                  <a:pt x="271" y="147"/>
                  <a:pt x="272" y="148"/>
                  <a:pt x="271" y="148"/>
                </a:cubicBezTo>
                <a:cubicBezTo>
                  <a:pt x="271" y="149"/>
                  <a:pt x="272" y="148"/>
                  <a:pt x="272" y="148"/>
                </a:cubicBezTo>
                <a:cubicBezTo>
                  <a:pt x="271" y="149"/>
                  <a:pt x="271" y="149"/>
                  <a:pt x="271" y="149"/>
                </a:cubicBezTo>
                <a:cubicBezTo>
                  <a:pt x="271" y="148"/>
                  <a:pt x="270" y="149"/>
                  <a:pt x="270" y="149"/>
                </a:cubicBezTo>
                <a:cubicBezTo>
                  <a:pt x="270" y="149"/>
                  <a:pt x="270" y="150"/>
                  <a:pt x="270" y="150"/>
                </a:cubicBezTo>
                <a:cubicBezTo>
                  <a:pt x="269" y="150"/>
                  <a:pt x="269" y="152"/>
                  <a:pt x="268" y="151"/>
                </a:cubicBezTo>
                <a:cubicBezTo>
                  <a:pt x="268" y="151"/>
                  <a:pt x="268" y="151"/>
                  <a:pt x="268" y="151"/>
                </a:cubicBezTo>
                <a:cubicBezTo>
                  <a:pt x="269" y="150"/>
                  <a:pt x="270" y="149"/>
                  <a:pt x="270" y="147"/>
                </a:cubicBezTo>
                <a:cubicBezTo>
                  <a:pt x="270" y="147"/>
                  <a:pt x="270" y="147"/>
                  <a:pt x="270" y="146"/>
                </a:cubicBezTo>
                <a:cubicBezTo>
                  <a:pt x="270" y="146"/>
                  <a:pt x="269" y="146"/>
                  <a:pt x="270" y="146"/>
                </a:cubicBezTo>
                <a:cubicBezTo>
                  <a:pt x="270" y="146"/>
                  <a:pt x="270" y="146"/>
                  <a:pt x="271" y="146"/>
                </a:cubicBezTo>
                <a:cubicBezTo>
                  <a:pt x="271" y="145"/>
                  <a:pt x="272" y="144"/>
                  <a:pt x="272" y="143"/>
                </a:cubicBezTo>
                <a:cubicBezTo>
                  <a:pt x="272" y="143"/>
                  <a:pt x="272" y="144"/>
                  <a:pt x="271" y="144"/>
                </a:cubicBezTo>
                <a:cubicBezTo>
                  <a:pt x="271" y="143"/>
                  <a:pt x="270" y="143"/>
                  <a:pt x="270" y="143"/>
                </a:cubicBezTo>
                <a:cubicBezTo>
                  <a:pt x="270" y="142"/>
                  <a:pt x="270" y="142"/>
                  <a:pt x="270" y="141"/>
                </a:cubicBezTo>
                <a:cubicBezTo>
                  <a:pt x="271" y="140"/>
                  <a:pt x="271" y="139"/>
                  <a:pt x="272" y="137"/>
                </a:cubicBezTo>
                <a:cubicBezTo>
                  <a:pt x="273" y="137"/>
                  <a:pt x="273" y="137"/>
                  <a:pt x="273" y="137"/>
                </a:cubicBezTo>
                <a:cubicBezTo>
                  <a:pt x="273" y="137"/>
                  <a:pt x="273" y="137"/>
                  <a:pt x="273" y="136"/>
                </a:cubicBezTo>
                <a:cubicBezTo>
                  <a:pt x="272" y="136"/>
                  <a:pt x="273" y="137"/>
                  <a:pt x="273" y="137"/>
                </a:cubicBezTo>
                <a:cubicBezTo>
                  <a:pt x="273" y="137"/>
                  <a:pt x="273" y="136"/>
                  <a:pt x="273" y="136"/>
                </a:cubicBezTo>
                <a:cubicBezTo>
                  <a:pt x="272" y="136"/>
                  <a:pt x="272" y="136"/>
                  <a:pt x="272" y="136"/>
                </a:cubicBezTo>
                <a:cubicBezTo>
                  <a:pt x="272" y="135"/>
                  <a:pt x="273" y="135"/>
                  <a:pt x="273" y="134"/>
                </a:cubicBezTo>
                <a:cubicBezTo>
                  <a:pt x="273" y="134"/>
                  <a:pt x="274" y="133"/>
                  <a:pt x="274" y="132"/>
                </a:cubicBezTo>
                <a:cubicBezTo>
                  <a:pt x="275" y="131"/>
                  <a:pt x="275" y="130"/>
                  <a:pt x="275" y="130"/>
                </a:cubicBezTo>
                <a:cubicBezTo>
                  <a:pt x="276" y="129"/>
                  <a:pt x="276" y="129"/>
                  <a:pt x="276" y="129"/>
                </a:cubicBezTo>
                <a:cubicBezTo>
                  <a:pt x="277" y="128"/>
                  <a:pt x="276" y="126"/>
                  <a:pt x="277" y="125"/>
                </a:cubicBezTo>
                <a:cubicBezTo>
                  <a:pt x="276" y="126"/>
                  <a:pt x="274" y="126"/>
                  <a:pt x="273" y="125"/>
                </a:cubicBezTo>
                <a:cubicBezTo>
                  <a:pt x="273" y="122"/>
                  <a:pt x="274" y="120"/>
                  <a:pt x="275" y="119"/>
                </a:cubicBezTo>
                <a:cubicBezTo>
                  <a:pt x="274" y="118"/>
                  <a:pt x="274" y="118"/>
                  <a:pt x="274" y="118"/>
                </a:cubicBezTo>
                <a:cubicBezTo>
                  <a:pt x="275" y="117"/>
                  <a:pt x="276" y="117"/>
                  <a:pt x="276" y="116"/>
                </a:cubicBezTo>
                <a:cubicBezTo>
                  <a:pt x="277" y="115"/>
                  <a:pt x="277" y="114"/>
                  <a:pt x="277" y="112"/>
                </a:cubicBezTo>
                <a:cubicBezTo>
                  <a:pt x="276" y="112"/>
                  <a:pt x="273" y="113"/>
                  <a:pt x="274" y="110"/>
                </a:cubicBezTo>
                <a:cubicBezTo>
                  <a:pt x="275" y="108"/>
                  <a:pt x="277" y="106"/>
                  <a:pt x="277" y="104"/>
                </a:cubicBezTo>
                <a:cubicBezTo>
                  <a:pt x="276" y="103"/>
                  <a:pt x="276" y="104"/>
                  <a:pt x="275" y="104"/>
                </a:cubicBezTo>
                <a:cubicBezTo>
                  <a:pt x="275" y="105"/>
                  <a:pt x="274" y="106"/>
                  <a:pt x="274" y="106"/>
                </a:cubicBezTo>
                <a:cubicBezTo>
                  <a:pt x="273" y="108"/>
                  <a:pt x="272" y="109"/>
                  <a:pt x="271" y="111"/>
                </a:cubicBezTo>
                <a:cubicBezTo>
                  <a:pt x="271" y="111"/>
                  <a:pt x="270" y="111"/>
                  <a:pt x="271" y="111"/>
                </a:cubicBezTo>
                <a:cubicBezTo>
                  <a:pt x="270" y="112"/>
                  <a:pt x="270" y="112"/>
                  <a:pt x="269" y="112"/>
                </a:cubicBezTo>
                <a:cubicBezTo>
                  <a:pt x="268" y="112"/>
                  <a:pt x="268" y="112"/>
                  <a:pt x="268" y="112"/>
                </a:cubicBezTo>
                <a:cubicBezTo>
                  <a:pt x="267" y="112"/>
                  <a:pt x="266" y="112"/>
                  <a:pt x="266" y="112"/>
                </a:cubicBezTo>
                <a:cubicBezTo>
                  <a:pt x="265" y="112"/>
                  <a:pt x="264" y="112"/>
                  <a:pt x="265" y="111"/>
                </a:cubicBezTo>
                <a:cubicBezTo>
                  <a:pt x="264" y="110"/>
                  <a:pt x="265" y="109"/>
                  <a:pt x="265" y="108"/>
                </a:cubicBezTo>
                <a:cubicBezTo>
                  <a:pt x="265" y="108"/>
                  <a:pt x="265" y="107"/>
                  <a:pt x="265" y="106"/>
                </a:cubicBezTo>
                <a:cubicBezTo>
                  <a:pt x="266" y="105"/>
                  <a:pt x="266" y="104"/>
                  <a:pt x="266" y="102"/>
                </a:cubicBezTo>
                <a:cubicBezTo>
                  <a:pt x="267" y="102"/>
                  <a:pt x="266" y="100"/>
                  <a:pt x="266" y="99"/>
                </a:cubicBezTo>
                <a:cubicBezTo>
                  <a:pt x="265" y="99"/>
                  <a:pt x="264" y="99"/>
                  <a:pt x="263" y="98"/>
                </a:cubicBezTo>
                <a:cubicBezTo>
                  <a:pt x="262" y="98"/>
                  <a:pt x="262" y="96"/>
                  <a:pt x="263" y="95"/>
                </a:cubicBezTo>
                <a:cubicBezTo>
                  <a:pt x="262" y="94"/>
                  <a:pt x="261" y="94"/>
                  <a:pt x="261" y="94"/>
                </a:cubicBezTo>
                <a:cubicBezTo>
                  <a:pt x="260" y="93"/>
                  <a:pt x="261" y="92"/>
                  <a:pt x="261" y="91"/>
                </a:cubicBezTo>
                <a:cubicBezTo>
                  <a:pt x="261" y="89"/>
                  <a:pt x="262" y="89"/>
                  <a:pt x="262" y="88"/>
                </a:cubicBezTo>
                <a:cubicBezTo>
                  <a:pt x="262" y="87"/>
                  <a:pt x="261" y="86"/>
                  <a:pt x="261" y="85"/>
                </a:cubicBezTo>
                <a:cubicBezTo>
                  <a:pt x="260" y="83"/>
                  <a:pt x="260" y="81"/>
                  <a:pt x="260" y="79"/>
                </a:cubicBezTo>
                <a:cubicBezTo>
                  <a:pt x="260" y="79"/>
                  <a:pt x="260" y="78"/>
                  <a:pt x="259" y="78"/>
                </a:cubicBezTo>
                <a:cubicBezTo>
                  <a:pt x="260" y="77"/>
                  <a:pt x="259" y="75"/>
                  <a:pt x="258" y="74"/>
                </a:cubicBezTo>
                <a:cubicBezTo>
                  <a:pt x="258" y="73"/>
                  <a:pt x="259" y="72"/>
                  <a:pt x="259" y="71"/>
                </a:cubicBezTo>
                <a:cubicBezTo>
                  <a:pt x="259" y="71"/>
                  <a:pt x="259" y="71"/>
                  <a:pt x="259" y="70"/>
                </a:cubicBezTo>
                <a:cubicBezTo>
                  <a:pt x="260" y="68"/>
                  <a:pt x="259" y="66"/>
                  <a:pt x="256" y="67"/>
                </a:cubicBezTo>
                <a:cubicBezTo>
                  <a:pt x="256" y="67"/>
                  <a:pt x="255" y="66"/>
                  <a:pt x="255" y="66"/>
                </a:cubicBezTo>
                <a:cubicBezTo>
                  <a:pt x="255" y="64"/>
                  <a:pt x="254" y="63"/>
                  <a:pt x="254" y="61"/>
                </a:cubicBezTo>
                <a:cubicBezTo>
                  <a:pt x="256" y="60"/>
                  <a:pt x="257" y="56"/>
                  <a:pt x="255" y="55"/>
                </a:cubicBezTo>
                <a:cubicBezTo>
                  <a:pt x="254" y="55"/>
                  <a:pt x="253" y="55"/>
                  <a:pt x="253" y="55"/>
                </a:cubicBezTo>
                <a:cubicBezTo>
                  <a:pt x="252" y="54"/>
                  <a:pt x="253" y="54"/>
                  <a:pt x="253" y="53"/>
                </a:cubicBezTo>
                <a:cubicBezTo>
                  <a:pt x="252" y="53"/>
                  <a:pt x="252" y="54"/>
                  <a:pt x="251" y="53"/>
                </a:cubicBezTo>
                <a:cubicBezTo>
                  <a:pt x="251" y="54"/>
                  <a:pt x="251" y="54"/>
                  <a:pt x="251" y="55"/>
                </a:cubicBezTo>
                <a:cubicBezTo>
                  <a:pt x="251" y="55"/>
                  <a:pt x="251" y="55"/>
                  <a:pt x="251" y="55"/>
                </a:cubicBezTo>
                <a:cubicBezTo>
                  <a:pt x="248" y="55"/>
                  <a:pt x="246" y="57"/>
                  <a:pt x="244" y="57"/>
                </a:cubicBezTo>
                <a:cubicBezTo>
                  <a:pt x="242" y="58"/>
                  <a:pt x="240" y="60"/>
                  <a:pt x="239" y="62"/>
                </a:cubicBezTo>
                <a:cubicBezTo>
                  <a:pt x="239" y="62"/>
                  <a:pt x="238" y="62"/>
                  <a:pt x="238" y="62"/>
                </a:cubicBezTo>
                <a:cubicBezTo>
                  <a:pt x="236" y="64"/>
                  <a:pt x="235" y="66"/>
                  <a:pt x="232" y="67"/>
                </a:cubicBezTo>
                <a:cubicBezTo>
                  <a:pt x="232" y="67"/>
                  <a:pt x="232" y="67"/>
                  <a:pt x="232" y="68"/>
                </a:cubicBezTo>
                <a:cubicBezTo>
                  <a:pt x="231" y="68"/>
                  <a:pt x="231" y="69"/>
                  <a:pt x="231" y="69"/>
                </a:cubicBezTo>
                <a:cubicBezTo>
                  <a:pt x="230" y="70"/>
                  <a:pt x="229" y="71"/>
                  <a:pt x="229" y="72"/>
                </a:cubicBezTo>
                <a:cubicBezTo>
                  <a:pt x="229" y="72"/>
                  <a:pt x="229" y="72"/>
                  <a:pt x="229" y="72"/>
                </a:cubicBezTo>
                <a:cubicBezTo>
                  <a:pt x="228" y="72"/>
                  <a:pt x="229" y="73"/>
                  <a:pt x="228" y="73"/>
                </a:cubicBezTo>
                <a:cubicBezTo>
                  <a:pt x="228" y="73"/>
                  <a:pt x="228" y="73"/>
                  <a:pt x="228" y="73"/>
                </a:cubicBezTo>
                <a:cubicBezTo>
                  <a:pt x="227" y="74"/>
                  <a:pt x="225" y="75"/>
                  <a:pt x="225" y="77"/>
                </a:cubicBezTo>
                <a:cubicBezTo>
                  <a:pt x="223" y="78"/>
                  <a:pt x="222" y="80"/>
                  <a:pt x="219" y="81"/>
                </a:cubicBezTo>
                <a:cubicBezTo>
                  <a:pt x="219" y="81"/>
                  <a:pt x="219" y="81"/>
                  <a:pt x="219" y="81"/>
                </a:cubicBezTo>
                <a:cubicBezTo>
                  <a:pt x="218" y="81"/>
                  <a:pt x="218" y="81"/>
                  <a:pt x="218" y="81"/>
                </a:cubicBezTo>
                <a:cubicBezTo>
                  <a:pt x="217" y="81"/>
                  <a:pt x="217" y="81"/>
                  <a:pt x="217" y="81"/>
                </a:cubicBezTo>
                <a:cubicBezTo>
                  <a:pt x="214" y="80"/>
                  <a:pt x="215" y="74"/>
                  <a:pt x="216" y="71"/>
                </a:cubicBezTo>
                <a:cubicBezTo>
                  <a:pt x="215" y="71"/>
                  <a:pt x="215" y="71"/>
                  <a:pt x="214" y="71"/>
                </a:cubicBezTo>
                <a:cubicBezTo>
                  <a:pt x="213" y="73"/>
                  <a:pt x="213" y="74"/>
                  <a:pt x="212" y="75"/>
                </a:cubicBezTo>
                <a:cubicBezTo>
                  <a:pt x="211" y="76"/>
                  <a:pt x="211" y="77"/>
                  <a:pt x="210" y="78"/>
                </a:cubicBezTo>
                <a:cubicBezTo>
                  <a:pt x="209" y="78"/>
                  <a:pt x="209" y="78"/>
                  <a:pt x="209" y="78"/>
                </a:cubicBezTo>
                <a:cubicBezTo>
                  <a:pt x="209" y="78"/>
                  <a:pt x="209" y="78"/>
                  <a:pt x="209" y="78"/>
                </a:cubicBezTo>
                <a:cubicBezTo>
                  <a:pt x="209" y="78"/>
                  <a:pt x="209" y="78"/>
                  <a:pt x="209" y="78"/>
                </a:cubicBezTo>
                <a:cubicBezTo>
                  <a:pt x="208" y="79"/>
                  <a:pt x="209" y="78"/>
                  <a:pt x="209" y="79"/>
                </a:cubicBezTo>
                <a:cubicBezTo>
                  <a:pt x="209" y="80"/>
                  <a:pt x="208" y="79"/>
                  <a:pt x="207" y="80"/>
                </a:cubicBezTo>
                <a:cubicBezTo>
                  <a:pt x="207" y="81"/>
                  <a:pt x="206" y="81"/>
                  <a:pt x="206" y="82"/>
                </a:cubicBezTo>
                <a:cubicBezTo>
                  <a:pt x="206" y="82"/>
                  <a:pt x="206" y="83"/>
                  <a:pt x="206" y="83"/>
                </a:cubicBezTo>
                <a:cubicBezTo>
                  <a:pt x="206" y="83"/>
                  <a:pt x="206" y="82"/>
                  <a:pt x="205" y="82"/>
                </a:cubicBezTo>
                <a:cubicBezTo>
                  <a:pt x="206" y="83"/>
                  <a:pt x="205" y="85"/>
                  <a:pt x="204" y="86"/>
                </a:cubicBezTo>
                <a:cubicBezTo>
                  <a:pt x="204" y="86"/>
                  <a:pt x="203" y="87"/>
                  <a:pt x="203" y="87"/>
                </a:cubicBezTo>
                <a:cubicBezTo>
                  <a:pt x="203" y="87"/>
                  <a:pt x="203" y="87"/>
                  <a:pt x="203" y="87"/>
                </a:cubicBezTo>
                <a:cubicBezTo>
                  <a:pt x="203" y="87"/>
                  <a:pt x="203" y="88"/>
                  <a:pt x="203" y="88"/>
                </a:cubicBezTo>
                <a:cubicBezTo>
                  <a:pt x="203" y="88"/>
                  <a:pt x="203" y="88"/>
                  <a:pt x="203" y="88"/>
                </a:cubicBezTo>
                <a:cubicBezTo>
                  <a:pt x="202" y="88"/>
                  <a:pt x="202" y="89"/>
                  <a:pt x="201" y="90"/>
                </a:cubicBezTo>
                <a:cubicBezTo>
                  <a:pt x="201" y="90"/>
                  <a:pt x="201" y="90"/>
                  <a:pt x="201" y="90"/>
                </a:cubicBezTo>
                <a:cubicBezTo>
                  <a:pt x="200" y="91"/>
                  <a:pt x="200" y="93"/>
                  <a:pt x="199" y="93"/>
                </a:cubicBezTo>
                <a:cubicBezTo>
                  <a:pt x="199" y="95"/>
                  <a:pt x="198" y="95"/>
                  <a:pt x="197" y="96"/>
                </a:cubicBezTo>
                <a:cubicBezTo>
                  <a:pt x="197" y="97"/>
                  <a:pt x="197" y="97"/>
                  <a:pt x="198" y="97"/>
                </a:cubicBezTo>
                <a:cubicBezTo>
                  <a:pt x="197" y="97"/>
                  <a:pt x="196" y="97"/>
                  <a:pt x="196" y="98"/>
                </a:cubicBezTo>
                <a:cubicBezTo>
                  <a:pt x="196" y="98"/>
                  <a:pt x="195" y="98"/>
                  <a:pt x="195" y="99"/>
                </a:cubicBezTo>
                <a:cubicBezTo>
                  <a:pt x="196" y="99"/>
                  <a:pt x="196" y="99"/>
                  <a:pt x="196" y="99"/>
                </a:cubicBezTo>
                <a:cubicBezTo>
                  <a:pt x="195" y="99"/>
                  <a:pt x="195" y="100"/>
                  <a:pt x="195" y="100"/>
                </a:cubicBezTo>
                <a:cubicBezTo>
                  <a:pt x="194" y="100"/>
                  <a:pt x="194" y="100"/>
                  <a:pt x="194" y="100"/>
                </a:cubicBezTo>
                <a:cubicBezTo>
                  <a:pt x="194" y="101"/>
                  <a:pt x="193" y="101"/>
                  <a:pt x="193" y="102"/>
                </a:cubicBezTo>
                <a:cubicBezTo>
                  <a:pt x="193" y="103"/>
                  <a:pt x="193" y="102"/>
                  <a:pt x="193" y="103"/>
                </a:cubicBezTo>
                <a:cubicBezTo>
                  <a:pt x="192" y="103"/>
                  <a:pt x="192" y="104"/>
                  <a:pt x="192" y="105"/>
                </a:cubicBezTo>
                <a:cubicBezTo>
                  <a:pt x="191" y="105"/>
                  <a:pt x="191" y="105"/>
                  <a:pt x="191" y="105"/>
                </a:cubicBezTo>
                <a:cubicBezTo>
                  <a:pt x="191" y="106"/>
                  <a:pt x="190" y="106"/>
                  <a:pt x="190" y="108"/>
                </a:cubicBezTo>
                <a:cubicBezTo>
                  <a:pt x="189" y="108"/>
                  <a:pt x="189" y="108"/>
                  <a:pt x="189" y="109"/>
                </a:cubicBezTo>
                <a:cubicBezTo>
                  <a:pt x="188" y="109"/>
                  <a:pt x="188" y="109"/>
                  <a:pt x="188" y="109"/>
                </a:cubicBezTo>
                <a:cubicBezTo>
                  <a:pt x="188" y="109"/>
                  <a:pt x="188" y="109"/>
                  <a:pt x="188" y="109"/>
                </a:cubicBezTo>
                <a:cubicBezTo>
                  <a:pt x="188" y="109"/>
                  <a:pt x="187" y="109"/>
                  <a:pt x="187" y="110"/>
                </a:cubicBezTo>
                <a:cubicBezTo>
                  <a:pt x="188" y="109"/>
                  <a:pt x="188" y="110"/>
                  <a:pt x="188" y="109"/>
                </a:cubicBezTo>
                <a:cubicBezTo>
                  <a:pt x="188" y="110"/>
                  <a:pt x="188" y="111"/>
                  <a:pt x="187" y="112"/>
                </a:cubicBezTo>
                <a:cubicBezTo>
                  <a:pt x="187" y="111"/>
                  <a:pt x="187" y="112"/>
                  <a:pt x="186" y="111"/>
                </a:cubicBezTo>
                <a:cubicBezTo>
                  <a:pt x="187" y="111"/>
                  <a:pt x="187" y="111"/>
                  <a:pt x="187" y="111"/>
                </a:cubicBezTo>
                <a:cubicBezTo>
                  <a:pt x="186" y="112"/>
                  <a:pt x="185" y="113"/>
                  <a:pt x="185" y="114"/>
                </a:cubicBezTo>
                <a:cubicBezTo>
                  <a:pt x="185" y="114"/>
                  <a:pt x="186" y="113"/>
                  <a:pt x="186" y="115"/>
                </a:cubicBezTo>
                <a:cubicBezTo>
                  <a:pt x="185" y="114"/>
                  <a:pt x="185" y="115"/>
                  <a:pt x="185" y="115"/>
                </a:cubicBezTo>
                <a:cubicBezTo>
                  <a:pt x="185" y="115"/>
                  <a:pt x="185" y="114"/>
                  <a:pt x="184" y="114"/>
                </a:cubicBezTo>
                <a:cubicBezTo>
                  <a:pt x="184" y="115"/>
                  <a:pt x="183" y="116"/>
                  <a:pt x="182" y="116"/>
                </a:cubicBezTo>
                <a:cubicBezTo>
                  <a:pt x="182" y="117"/>
                  <a:pt x="182" y="117"/>
                  <a:pt x="182" y="117"/>
                </a:cubicBezTo>
                <a:cubicBezTo>
                  <a:pt x="182" y="117"/>
                  <a:pt x="181" y="118"/>
                  <a:pt x="180" y="119"/>
                </a:cubicBezTo>
                <a:cubicBezTo>
                  <a:pt x="180" y="119"/>
                  <a:pt x="180" y="119"/>
                  <a:pt x="180" y="120"/>
                </a:cubicBezTo>
                <a:cubicBezTo>
                  <a:pt x="181" y="120"/>
                  <a:pt x="181" y="120"/>
                  <a:pt x="181" y="120"/>
                </a:cubicBezTo>
                <a:cubicBezTo>
                  <a:pt x="181" y="121"/>
                  <a:pt x="181" y="121"/>
                  <a:pt x="181" y="121"/>
                </a:cubicBezTo>
                <a:cubicBezTo>
                  <a:pt x="180" y="121"/>
                  <a:pt x="180" y="122"/>
                  <a:pt x="179" y="123"/>
                </a:cubicBezTo>
                <a:cubicBezTo>
                  <a:pt x="179" y="124"/>
                  <a:pt x="178" y="124"/>
                  <a:pt x="178" y="125"/>
                </a:cubicBezTo>
                <a:cubicBezTo>
                  <a:pt x="178" y="125"/>
                  <a:pt x="177" y="125"/>
                  <a:pt x="178" y="126"/>
                </a:cubicBezTo>
                <a:cubicBezTo>
                  <a:pt x="178" y="126"/>
                  <a:pt x="178" y="125"/>
                  <a:pt x="178" y="125"/>
                </a:cubicBezTo>
                <a:cubicBezTo>
                  <a:pt x="179" y="125"/>
                  <a:pt x="179" y="126"/>
                  <a:pt x="178" y="126"/>
                </a:cubicBezTo>
                <a:cubicBezTo>
                  <a:pt x="176" y="126"/>
                  <a:pt x="176" y="129"/>
                  <a:pt x="174" y="130"/>
                </a:cubicBezTo>
                <a:cubicBezTo>
                  <a:pt x="174" y="131"/>
                  <a:pt x="173" y="132"/>
                  <a:pt x="172" y="131"/>
                </a:cubicBezTo>
                <a:cubicBezTo>
                  <a:pt x="172" y="132"/>
                  <a:pt x="172" y="132"/>
                  <a:pt x="172" y="133"/>
                </a:cubicBezTo>
                <a:cubicBezTo>
                  <a:pt x="172" y="133"/>
                  <a:pt x="172" y="132"/>
                  <a:pt x="173" y="132"/>
                </a:cubicBezTo>
                <a:cubicBezTo>
                  <a:pt x="173" y="132"/>
                  <a:pt x="173" y="132"/>
                  <a:pt x="173" y="132"/>
                </a:cubicBezTo>
                <a:cubicBezTo>
                  <a:pt x="173" y="132"/>
                  <a:pt x="173" y="132"/>
                  <a:pt x="173" y="132"/>
                </a:cubicBezTo>
                <a:cubicBezTo>
                  <a:pt x="173" y="133"/>
                  <a:pt x="172" y="133"/>
                  <a:pt x="172" y="134"/>
                </a:cubicBezTo>
                <a:cubicBezTo>
                  <a:pt x="171" y="134"/>
                  <a:pt x="171" y="134"/>
                  <a:pt x="171" y="135"/>
                </a:cubicBezTo>
                <a:cubicBezTo>
                  <a:pt x="171" y="135"/>
                  <a:pt x="171" y="134"/>
                  <a:pt x="172" y="135"/>
                </a:cubicBezTo>
                <a:cubicBezTo>
                  <a:pt x="172" y="135"/>
                  <a:pt x="171" y="135"/>
                  <a:pt x="171" y="135"/>
                </a:cubicBezTo>
                <a:cubicBezTo>
                  <a:pt x="171" y="135"/>
                  <a:pt x="171" y="134"/>
                  <a:pt x="170" y="134"/>
                </a:cubicBezTo>
                <a:cubicBezTo>
                  <a:pt x="170" y="135"/>
                  <a:pt x="169" y="135"/>
                  <a:pt x="169" y="137"/>
                </a:cubicBezTo>
                <a:cubicBezTo>
                  <a:pt x="168" y="137"/>
                  <a:pt x="168" y="137"/>
                  <a:pt x="167" y="138"/>
                </a:cubicBezTo>
                <a:cubicBezTo>
                  <a:pt x="167" y="140"/>
                  <a:pt x="165" y="141"/>
                  <a:pt x="165" y="143"/>
                </a:cubicBezTo>
                <a:cubicBezTo>
                  <a:pt x="165" y="143"/>
                  <a:pt x="164" y="143"/>
                  <a:pt x="164" y="143"/>
                </a:cubicBezTo>
                <a:cubicBezTo>
                  <a:pt x="164" y="143"/>
                  <a:pt x="164" y="144"/>
                  <a:pt x="165" y="144"/>
                </a:cubicBezTo>
                <a:cubicBezTo>
                  <a:pt x="165" y="144"/>
                  <a:pt x="166" y="143"/>
                  <a:pt x="166" y="143"/>
                </a:cubicBezTo>
                <a:cubicBezTo>
                  <a:pt x="166" y="144"/>
                  <a:pt x="166" y="144"/>
                  <a:pt x="165" y="144"/>
                </a:cubicBezTo>
                <a:cubicBezTo>
                  <a:pt x="165" y="145"/>
                  <a:pt x="165" y="145"/>
                  <a:pt x="165" y="145"/>
                </a:cubicBezTo>
                <a:cubicBezTo>
                  <a:pt x="165" y="146"/>
                  <a:pt x="164" y="146"/>
                  <a:pt x="164" y="146"/>
                </a:cubicBezTo>
                <a:cubicBezTo>
                  <a:pt x="164" y="146"/>
                  <a:pt x="164" y="146"/>
                  <a:pt x="164" y="146"/>
                </a:cubicBezTo>
                <a:cubicBezTo>
                  <a:pt x="163" y="146"/>
                  <a:pt x="162" y="147"/>
                  <a:pt x="161" y="147"/>
                </a:cubicBezTo>
                <a:cubicBezTo>
                  <a:pt x="161" y="146"/>
                  <a:pt x="161" y="146"/>
                  <a:pt x="161" y="146"/>
                </a:cubicBezTo>
                <a:cubicBezTo>
                  <a:pt x="161" y="146"/>
                  <a:pt x="161" y="146"/>
                  <a:pt x="160" y="146"/>
                </a:cubicBezTo>
                <a:cubicBezTo>
                  <a:pt x="160" y="147"/>
                  <a:pt x="159" y="148"/>
                  <a:pt x="158" y="148"/>
                </a:cubicBezTo>
                <a:cubicBezTo>
                  <a:pt x="158" y="149"/>
                  <a:pt x="158" y="149"/>
                  <a:pt x="158" y="149"/>
                </a:cubicBezTo>
                <a:cubicBezTo>
                  <a:pt x="158" y="150"/>
                  <a:pt x="158" y="150"/>
                  <a:pt x="158" y="151"/>
                </a:cubicBezTo>
                <a:cubicBezTo>
                  <a:pt x="157" y="151"/>
                  <a:pt x="157" y="151"/>
                  <a:pt x="157" y="151"/>
                </a:cubicBezTo>
                <a:cubicBezTo>
                  <a:pt x="157" y="152"/>
                  <a:pt x="156" y="152"/>
                  <a:pt x="155" y="153"/>
                </a:cubicBezTo>
                <a:cubicBezTo>
                  <a:pt x="155" y="152"/>
                  <a:pt x="155" y="152"/>
                  <a:pt x="155" y="152"/>
                </a:cubicBezTo>
                <a:cubicBezTo>
                  <a:pt x="155" y="152"/>
                  <a:pt x="155" y="152"/>
                  <a:pt x="155" y="151"/>
                </a:cubicBezTo>
                <a:cubicBezTo>
                  <a:pt x="155" y="151"/>
                  <a:pt x="155" y="151"/>
                  <a:pt x="155" y="150"/>
                </a:cubicBezTo>
                <a:cubicBezTo>
                  <a:pt x="155" y="150"/>
                  <a:pt x="155" y="151"/>
                  <a:pt x="156" y="151"/>
                </a:cubicBezTo>
                <a:cubicBezTo>
                  <a:pt x="156" y="150"/>
                  <a:pt x="155" y="150"/>
                  <a:pt x="155" y="149"/>
                </a:cubicBezTo>
                <a:cubicBezTo>
                  <a:pt x="155" y="149"/>
                  <a:pt x="156" y="149"/>
                  <a:pt x="156" y="148"/>
                </a:cubicBezTo>
                <a:cubicBezTo>
                  <a:pt x="156" y="147"/>
                  <a:pt x="158" y="146"/>
                  <a:pt x="157" y="145"/>
                </a:cubicBezTo>
                <a:cubicBezTo>
                  <a:pt x="158" y="144"/>
                  <a:pt x="159" y="143"/>
                  <a:pt x="159" y="142"/>
                </a:cubicBezTo>
                <a:cubicBezTo>
                  <a:pt x="160" y="141"/>
                  <a:pt x="160" y="140"/>
                  <a:pt x="161" y="140"/>
                </a:cubicBezTo>
                <a:cubicBezTo>
                  <a:pt x="161" y="138"/>
                  <a:pt x="162" y="137"/>
                  <a:pt x="162" y="135"/>
                </a:cubicBezTo>
                <a:cubicBezTo>
                  <a:pt x="163" y="134"/>
                  <a:pt x="164" y="134"/>
                  <a:pt x="164" y="133"/>
                </a:cubicBezTo>
                <a:cubicBezTo>
                  <a:pt x="164" y="133"/>
                  <a:pt x="165" y="134"/>
                  <a:pt x="165" y="133"/>
                </a:cubicBezTo>
                <a:cubicBezTo>
                  <a:pt x="165" y="133"/>
                  <a:pt x="164" y="133"/>
                  <a:pt x="164" y="132"/>
                </a:cubicBezTo>
                <a:cubicBezTo>
                  <a:pt x="164" y="132"/>
                  <a:pt x="165" y="131"/>
                  <a:pt x="165" y="130"/>
                </a:cubicBezTo>
                <a:cubicBezTo>
                  <a:pt x="164" y="130"/>
                  <a:pt x="164" y="130"/>
                  <a:pt x="164" y="131"/>
                </a:cubicBezTo>
                <a:cubicBezTo>
                  <a:pt x="164" y="132"/>
                  <a:pt x="164" y="132"/>
                  <a:pt x="163" y="132"/>
                </a:cubicBezTo>
                <a:cubicBezTo>
                  <a:pt x="163" y="132"/>
                  <a:pt x="163" y="132"/>
                  <a:pt x="163" y="131"/>
                </a:cubicBezTo>
                <a:cubicBezTo>
                  <a:pt x="163" y="131"/>
                  <a:pt x="163" y="131"/>
                  <a:pt x="163" y="131"/>
                </a:cubicBezTo>
                <a:cubicBezTo>
                  <a:pt x="163" y="130"/>
                  <a:pt x="164" y="130"/>
                  <a:pt x="163" y="130"/>
                </a:cubicBezTo>
                <a:cubicBezTo>
                  <a:pt x="163" y="130"/>
                  <a:pt x="163" y="130"/>
                  <a:pt x="162" y="130"/>
                </a:cubicBezTo>
                <a:cubicBezTo>
                  <a:pt x="162" y="130"/>
                  <a:pt x="163" y="129"/>
                  <a:pt x="163" y="129"/>
                </a:cubicBezTo>
                <a:cubicBezTo>
                  <a:pt x="162" y="130"/>
                  <a:pt x="161" y="131"/>
                  <a:pt x="161" y="133"/>
                </a:cubicBezTo>
                <a:cubicBezTo>
                  <a:pt x="161" y="133"/>
                  <a:pt x="161" y="133"/>
                  <a:pt x="160" y="134"/>
                </a:cubicBezTo>
                <a:cubicBezTo>
                  <a:pt x="161" y="133"/>
                  <a:pt x="159" y="133"/>
                  <a:pt x="159" y="133"/>
                </a:cubicBezTo>
                <a:cubicBezTo>
                  <a:pt x="159" y="133"/>
                  <a:pt x="159" y="133"/>
                  <a:pt x="159" y="133"/>
                </a:cubicBezTo>
                <a:cubicBezTo>
                  <a:pt x="159" y="133"/>
                  <a:pt x="159" y="133"/>
                  <a:pt x="158" y="133"/>
                </a:cubicBezTo>
                <a:cubicBezTo>
                  <a:pt x="159" y="134"/>
                  <a:pt x="158" y="134"/>
                  <a:pt x="158" y="135"/>
                </a:cubicBezTo>
                <a:cubicBezTo>
                  <a:pt x="159" y="135"/>
                  <a:pt x="159" y="135"/>
                  <a:pt x="159" y="135"/>
                </a:cubicBezTo>
                <a:cubicBezTo>
                  <a:pt x="159" y="135"/>
                  <a:pt x="159" y="135"/>
                  <a:pt x="159" y="135"/>
                </a:cubicBezTo>
                <a:cubicBezTo>
                  <a:pt x="160" y="135"/>
                  <a:pt x="160" y="135"/>
                  <a:pt x="160" y="135"/>
                </a:cubicBezTo>
                <a:cubicBezTo>
                  <a:pt x="159" y="135"/>
                  <a:pt x="159" y="136"/>
                  <a:pt x="159" y="136"/>
                </a:cubicBezTo>
                <a:cubicBezTo>
                  <a:pt x="159" y="136"/>
                  <a:pt x="159" y="137"/>
                  <a:pt x="159" y="137"/>
                </a:cubicBezTo>
                <a:cubicBezTo>
                  <a:pt x="159" y="137"/>
                  <a:pt x="158" y="138"/>
                  <a:pt x="158" y="138"/>
                </a:cubicBezTo>
                <a:cubicBezTo>
                  <a:pt x="158" y="137"/>
                  <a:pt x="158" y="137"/>
                  <a:pt x="158" y="136"/>
                </a:cubicBezTo>
                <a:cubicBezTo>
                  <a:pt x="158" y="136"/>
                  <a:pt x="158" y="136"/>
                  <a:pt x="158" y="137"/>
                </a:cubicBezTo>
                <a:cubicBezTo>
                  <a:pt x="157" y="137"/>
                  <a:pt x="157" y="137"/>
                  <a:pt x="157" y="137"/>
                </a:cubicBezTo>
                <a:cubicBezTo>
                  <a:pt x="157" y="137"/>
                  <a:pt x="157" y="137"/>
                  <a:pt x="157" y="136"/>
                </a:cubicBezTo>
                <a:cubicBezTo>
                  <a:pt x="157" y="136"/>
                  <a:pt x="157" y="137"/>
                  <a:pt x="157" y="137"/>
                </a:cubicBezTo>
                <a:cubicBezTo>
                  <a:pt x="157" y="138"/>
                  <a:pt x="157" y="137"/>
                  <a:pt x="157" y="138"/>
                </a:cubicBezTo>
                <a:cubicBezTo>
                  <a:pt x="157" y="138"/>
                  <a:pt x="156" y="139"/>
                  <a:pt x="155" y="139"/>
                </a:cubicBezTo>
                <a:cubicBezTo>
                  <a:pt x="156" y="140"/>
                  <a:pt x="156" y="139"/>
                  <a:pt x="156" y="140"/>
                </a:cubicBezTo>
                <a:cubicBezTo>
                  <a:pt x="155" y="140"/>
                  <a:pt x="155" y="141"/>
                  <a:pt x="155" y="142"/>
                </a:cubicBezTo>
                <a:cubicBezTo>
                  <a:pt x="155" y="143"/>
                  <a:pt x="154" y="143"/>
                  <a:pt x="154" y="143"/>
                </a:cubicBezTo>
                <a:cubicBezTo>
                  <a:pt x="153" y="144"/>
                  <a:pt x="153" y="145"/>
                  <a:pt x="152" y="146"/>
                </a:cubicBezTo>
                <a:cubicBezTo>
                  <a:pt x="152" y="146"/>
                  <a:pt x="152" y="146"/>
                  <a:pt x="152" y="146"/>
                </a:cubicBezTo>
                <a:cubicBezTo>
                  <a:pt x="152" y="146"/>
                  <a:pt x="152" y="146"/>
                  <a:pt x="152" y="147"/>
                </a:cubicBezTo>
                <a:cubicBezTo>
                  <a:pt x="152" y="146"/>
                  <a:pt x="151" y="147"/>
                  <a:pt x="151" y="146"/>
                </a:cubicBezTo>
                <a:cubicBezTo>
                  <a:pt x="151" y="146"/>
                  <a:pt x="151" y="146"/>
                  <a:pt x="151" y="146"/>
                </a:cubicBezTo>
                <a:cubicBezTo>
                  <a:pt x="150" y="147"/>
                  <a:pt x="149" y="148"/>
                  <a:pt x="148" y="150"/>
                </a:cubicBezTo>
                <a:cubicBezTo>
                  <a:pt x="148" y="150"/>
                  <a:pt x="148" y="152"/>
                  <a:pt x="147" y="152"/>
                </a:cubicBezTo>
                <a:cubicBezTo>
                  <a:pt x="147" y="152"/>
                  <a:pt x="148" y="152"/>
                  <a:pt x="148" y="152"/>
                </a:cubicBezTo>
                <a:cubicBezTo>
                  <a:pt x="147" y="153"/>
                  <a:pt x="147" y="153"/>
                  <a:pt x="147" y="153"/>
                </a:cubicBezTo>
                <a:cubicBezTo>
                  <a:pt x="146" y="154"/>
                  <a:pt x="145" y="155"/>
                  <a:pt x="145" y="156"/>
                </a:cubicBezTo>
                <a:cubicBezTo>
                  <a:pt x="146" y="156"/>
                  <a:pt x="146" y="155"/>
                  <a:pt x="146" y="156"/>
                </a:cubicBezTo>
                <a:cubicBezTo>
                  <a:pt x="146" y="156"/>
                  <a:pt x="145" y="157"/>
                  <a:pt x="145" y="157"/>
                </a:cubicBezTo>
                <a:cubicBezTo>
                  <a:pt x="146" y="157"/>
                  <a:pt x="146" y="157"/>
                  <a:pt x="146" y="157"/>
                </a:cubicBezTo>
                <a:cubicBezTo>
                  <a:pt x="146" y="158"/>
                  <a:pt x="144" y="158"/>
                  <a:pt x="144" y="159"/>
                </a:cubicBezTo>
                <a:cubicBezTo>
                  <a:pt x="144" y="159"/>
                  <a:pt x="144" y="159"/>
                  <a:pt x="144" y="159"/>
                </a:cubicBezTo>
                <a:cubicBezTo>
                  <a:pt x="144" y="160"/>
                  <a:pt x="145" y="159"/>
                  <a:pt x="145" y="160"/>
                </a:cubicBezTo>
                <a:cubicBezTo>
                  <a:pt x="144" y="160"/>
                  <a:pt x="145" y="161"/>
                  <a:pt x="144" y="161"/>
                </a:cubicBezTo>
                <a:cubicBezTo>
                  <a:pt x="144" y="161"/>
                  <a:pt x="144" y="161"/>
                  <a:pt x="144" y="162"/>
                </a:cubicBezTo>
                <a:cubicBezTo>
                  <a:pt x="144" y="161"/>
                  <a:pt x="144" y="161"/>
                  <a:pt x="144" y="161"/>
                </a:cubicBezTo>
                <a:cubicBezTo>
                  <a:pt x="144" y="161"/>
                  <a:pt x="144" y="161"/>
                  <a:pt x="144" y="161"/>
                </a:cubicBezTo>
                <a:cubicBezTo>
                  <a:pt x="143" y="160"/>
                  <a:pt x="142" y="161"/>
                  <a:pt x="142" y="162"/>
                </a:cubicBezTo>
                <a:cubicBezTo>
                  <a:pt x="143" y="162"/>
                  <a:pt x="143" y="162"/>
                  <a:pt x="143" y="162"/>
                </a:cubicBezTo>
                <a:cubicBezTo>
                  <a:pt x="142" y="163"/>
                  <a:pt x="142" y="164"/>
                  <a:pt x="141" y="164"/>
                </a:cubicBezTo>
                <a:cubicBezTo>
                  <a:pt x="140" y="165"/>
                  <a:pt x="140" y="166"/>
                  <a:pt x="140" y="166"/>
                </a:cubicBezTo>
                <a:cubicBezTo>
                  <a:pt x="140" y="167"/>
                  <a:pt x="139" y="167"/>
                  <a:pt x="139" y="168"/>
                </a:cubicBezTo>
                <a:cubicBezTo>
                  <a:pt x="139" y="168"/>
                  <a:pt x="139" y="168"/>
                  <a:pt x="139" y="168"/>
                </a:cubicBezTo>
                <a:cubicBezTo>
                  <a:pt x="139" y="168"/>
                  <a:pt x="138" y="169"/>
                  <a:pt x="139" y="170"/>
                </a:cubicBezTo>
                <a:cubicBezTo>
                  <a:pt x="139" y="170"/>
                  <a:pt x="139" y="170"/>
                  <a:pt x="138" y="170"/>
                </a:cubicBezTo>
                <a:cubicBezTo>
                  <a:pt x="138" y="170"/>
                  <a:pt x="138" y="170"/>
                  <a:pt x="138" y="169"/>
                </a:cubicBezTo>
                <a:cubicBezTo>
                  <a:pt x="138" y="169"/>
                  <a:pt x="138" y="170"/>
                  <a:pt x="138" y="170"/>
                </a:cubicBezTo>
                <a:cubicBezTo>
                  <a:pt x="138" y="170"/>
                  <a:pt x="138" y="170"/>
                  <a:pt x="138" y="170"/>
                </a:cubicBezTo>
                <a:cubicBezTo>
                  <a:pt x="137" y="170"/>
                  <a:pt x="137" y="171"/>
                  <a:pt x="137" y="171"/>
                </a:cubicBezTo>
                <a:cubicBezTo>
                  <a:pt x="138" y="171"/>
                  <a:pt x="139" y="170"/>
                  <a:pt x="139" y="171"/>
                </a:cubicBezTo>
                <a:cubicBezTo>
                  <a:pt x="138" y="171"/>
                  <a:pt x="138" y="171"/>
                  <a:pt x="138" y="172"/>
                </a:cubicBezTo>
                <a:cubicBezTo>
                  <a:pt x="138" y="171"/>
                  <a:pt x="138" y="171"/>
                  <a:pt x="138" y="171"/>
                </a:cubicBezTo>
                <a:cubicBezTo>
                  <a:pt x="137" y="172"/>
                  <a:pt x="138" y="172"/>
                  <a:pt x="138" y="172"/>
                </a:cubicBezTo>
                <a:cubicBezTo>
                  <a:pt x="137" y="172"/>
                  <a:pt x="137" y="173"/>
                  <a:pt x="137" y="173"/>
                </a:cubicBezTo>
                <a:cubicBezTo>
                  <a:pt x="136" y="173"/>
                  <a:pt x="137" y="174"/>
                  <a:pt x="137" y="174"/>
                </a:cubicBezTo>
                <a:cubicBezTo>
                  <a:pt x="136" y="174"/>
                  <a:pt x="136" y="174"/>
                  <a:pt x="136" y="174"/>
                </a:cubicBezTo>
                <a:cubicBezTo>
                  <a:pt x="136" y="174"/>
                  <a:pt x="136" y="174"/>
                  <a:pt x="136" y="174"/>
                </a:cubicBezTo>
                <a:cubicBezTo>
                  <a:pt x="136" y="175"/>
                  <a:pt x="136" y="174"/>
                  <a:pt x="136" y="175"/>
                </a:cubicBezTo>
                <a:cubicBezTo>
                  <a:pt x="136" y="175"/>
                  <a:pt x="135" y="175"/>
                  <a:pt x="135" y="176"/>
                </a:cubicBezTo>
                <a:cubicBezTo>
                  <a:pt x="135" y="176"/>
                  <a:pt x="135" y="176"/>
                  <a:pt x="135" y="176"/>
                </a:cubicBezTo>
                <a:cubicBezTo>
                  <a:pt x="135" y="176"/>
                  <a:pt x="135" y="176"/>
                  <a:pt x="135" y="176"/>
                </a:cubicBezTo>
                <a:cubicBezTo>
                  <a:pt x="134" y="177"/>
                  <a:pt x="135" y="177"/>
                  <a:pt x="135" y="177"/>
                </a:cubicBezTo>
                <a:cubicBezTo>
                  <a:pt x="135" y="177"/>
                  <a:pt x="134" y="177"/>
                  <a:pt x="134" y="177"/>
                </a:cubicBezTo>
                <a:cubicBezTo>
                  <a:pt x="134" y="178"/>
                  <a:pt x="134" y="178"/>
                  <a:pt x="134" y="179"/>
                </a:cubicBezTo>
                <a:cubicBezTo>
                  <a:pt x="133" y="179"/>
                  <a:pt x="133" y="180"/>
                  <a:pt x="133" y="181"/>
                </a:cubicBezTo>
                <a:cubicBezTo>
                  <a:pt x="133" y="181"/>
                  <a:pt x="132" y="181"/>
                  <a:pt x="133" y="182"/>
                </a:cubicBezTo>
                <a:cubicBezTo>
                  <a:pt x="132" y="182"/>
                  <a:pt x="132" y="183"/>
                  <a:pt x="131" y="182"/>
                </a:cubicBezTo>
                <a:cubicBezTo>
                  <a:pt x="131" y="183"/>
                  <a:pt x="132" y="184"/>
                  <a:pt x="131" y="184"/>
                </a:cubicBezTo>
                <a:cubicBezTo>
                  <a:pt x="130" y="184"/>
                  <a:pt x="130" y="186"/>
                  <a:pt x="130" y="186"/>
                </a:cubicBezTo>
                <a:cubicBezTo>
                  <a:pt x="130" y="186"/>
                  <a:pt x="130" y="186"/>
                  <a:pt x="130" y="186"/>
                </a:cubicBezTo>
                <a:cubicBezTo>
                  <a:pt x="130" y="187"/>
                  <a:pt x="129" y="187"/>
                  <a:pt x="129" y="188"/>
                </a:cubicBezTo>
                <a:cubicBezTo>
                  <a:pt x="129" y="188"/>
                  <a:pt x="128" y="188"/>
                  <a:pt x="128" y="189"/>
                </a:cubicBezTo>
                <a:cubicBezTo>
                  <a:pt x="128" y="189"/>
                  <a:pt x="129" y="189"/>
                  <a:pt x="129" y="189"/>
                </a:cubicBezTo>
                <a:cubicBezTo>
                  <a:pt x="129" y="189"/>
                  <a:pt x="128" y="189"/>
                  <a:pt x="128" y="190"/>
                </a:cubicBezTo>
                <a:cubicBezTo>
                  <a:pt x="127" y="190"/>
                  <a:pt x="127" y="189"/>
                  <a:pt x="127" y="189"/>
                </a:cubicBezTo>
                <a:cubicBezTo>
                  <a:pt x="126" y="189"/>
                  <a:pt x="126" y="189"/>
                  <a:pt x="126" y="189"/>
                </a:cubicBezTo>
                <a:cubicBezTo>
                  <a:pt x="126" y="189"/>
                  <a:pt x="125" y="189"/>
                  <a:pt x="126" y="188"/>
                </a:cubicBezTo>
                <a:cubicBezTo>
                  <a:pt x="126" y="188"/>
                  <a:pt x="126" y="188"/>
                  <a:pt x="127" y="189"/>
                </a:cubicBezTo>
                <a:cubicBezTo>
                  <a:pt x="127" y="189"/>
                  <a:pt x="126" y="188"/>
                  <a:pt x="127" y="188"/>
                </a:cubicBezTo>
                <a:cubicBezTo>
                  <a:pt x="127" y="188"/>
                  <a:pt x="127" y="188"/>
                  <a:pt x="127" y="188"/>
                </a:cubicBezTo>
                <a:cubicBezTo>
                  <a:pt x="127" y="188"/>
                  <a:pt x="128" y="187"/>
                  <a:pt x="128" y="186"/>
                </a:cubicBezTo>
                <a:cubicBezTo>
                  <a:pt x="127" y="187"/>
                  <a:pt x="127" y="187"/>
                  <a:pt x="127" y="187"/>
                </a:cubicBezTo>
                <a:cubicBezTo>
                  <a:pt x="127" y="187"/>
                  <a:pt x="127" y="187"/>
                  <a:pt x="127" y="187"/>
                </a:cubicBezTo>
                <a:cubicBezTo>
                  <a:pt x="126" y="187"/>
                  <a:pt x="126" y="186"/>
                  <a:pt x="127" y="186"/>
                </a:cubicBezTo>
                <a:cubicBezTo>
                  <a:pt x="127" y="186"/>
                  <a:pt x="127" y="186"/>
                  <a:pt x="127" y="186"/>
                </a:cubicBezTo>
                <a:cubicBezTo>
                  <a:pt x="127" y="186"/>
                  <a:pt x="127" y="186"/>
                  <a:pt x="127" y="185"/>
                </a:cubicBezTo>
                <a:cubicBezTo>
                  <a:pt x="127" y="184"/>
                  <a:pt x="127" y="184"/>
                  <a:pt x="127" y="183"/>
                </a:cubicBezTo>
                <a:cubicBezTo>
                  <a:pt x="128" y="183"/>
                  <a:pt x="128" y="182"/>
                  <a:pt x="128" y="181"/>
                </a:cubicBezTo>
                <a:cubicBezTo>
                  <a:pt x="129" y="181"/>
                  <a:pt x="129" y="180"/>
                  <a:pt x="129" y="179"/>
                </a:cubicBezTo>
                <a:cubicBezTo>
                  <a:pt x="129" y="179"/>
                  <a:pt x="129" y="179"/>
                  <a:pt x="129" y="178"/>
                </a:cubicBezTo>
                <a:cubicBezTo>
                  <a:pt x="129" y="178"/>
                  <a:pt x="129" y="178"/>
                  <a:pt x="128" y="178"/>
                </a:cubicBezTo>
                <a:cubicBezTo>
                  <a:pt x="128" y="178"/>
                  <a:pt x="128" y="178"/>
                  <a:pt x="128" y="179"/>
                </a:cubicBezTo>
                <a:cubicBezTo>
                  <a:pt x="127" y="179"/>
                  <a:pt x="127" y="180"/>
                  <a:pt x="127" y="181"/>
                </a:cubicBezTo>
                <a:cubicBezTo>
                  <a:pt x="127" y="181"/>
                  <a:pt x="126" y="182"/>
                  <a:pt x="126" y="183"/>
                </a:cubicBezTo>
                <a:cubicBezTo>
                  <a:pt x="126" y="183"/>
                  <a:pt x="125" y="184"/>
                  <a:pt x="125" y="185"/>
                </a:cubicBezTo>
                <a:cubicBezTo>
                  <a:pt x="125" y="186"/>
                  <a:pt x="124" y="186"/>
                  <a:pt x="124" y="187"/>
                </a:cubicBezTo>
                <a:cubicBezTo>
                  <a:pt x="124" y="187"/>
                  <a:pt x="124" y="188"/>
                  <a:pt x="123" y="188"/>
                </a:cubicBezTo>
                <a:cubicBezTo>
                  <a:pt x="123" y="188"/>
                  <a:pt x="123" y="188"/>
                  <a:pt x="123" y="187"/>
                </a:cubicBezTo>
                <a:cubicBezTo>
                  <a:pt x="124" y="186"/>
                  <a:pt x="125" y="184"/>
                  <a:pt x="125" y="183"/>
                </a:cubicBezTo>
                <a:cubicBezTo>
                  <a:pt x="124" y="183"/>
                  <a:pt x="124" y="184"/>
                  <a:pt x="124" y="184"/>
                </a:cubicBezTo>
                <a:cubicBezTo>
                  <a:pt x="124" y="185"/>
                  <a:pt x="124" y="185"/>
                  <a:pt x="124" y="185"/>
                </a:cubicBezTo>
                <a:cubicBezTo>
                  <a:pt x="123" y="186"/>
                  <a:pt x="122" y="187"/>
                  <a:pt x="122" y="188"/>
                </a:cubicBezTo>
                <a:cubicBezTo>
                  <a:pt x="122" y="189"/>
                  <a:pt x="121" y="189"/>
                  <a:pt x="121" y="189"/>
                </a:cubicBezTo>
                <a:cubicBezTo>
                  <a:pt x="121" y="188"/>
                  <a:pt x="122" y="187"/>
                  <a:pt x="122" y="186"/>
                </a:cubicBezTo>
                <a:cubicBezTo>
                  <a:pt x="122" y="186"/>
                  <a:pt x="122" y="186"/>
                  <a:pt x="122" y="186"/>
                </a:cubicBezTo>
                <a:cubicBezTo>
                  <a:pt x="121" y="187"/>
                  <a:pt x="121" y="187"/>
                  <a:pt x="121" y="188"/>
                </a:cubicBezTo>
                <a:cubicBezTo>
                  <a:pt x="120" y="189"/>
                  <a:pt x="120" y="189"/>
                  <a:pt x="120" y="190"/>
                </a:cubicBezTo>
                <a:cubicBezTo>
                  <a:pt x="120" y="190"/>
                  <a:pt x="120" y="190"/>
                  <a:pt x="121" y="190"/>
                </a:cubicBezTo>
                <a:cubicBezTo>
                  <a:pt x="121" y="190"/>
                  <a:pt x="121" y="190"/>
                  <a:pt x="121" y="190"/>
                </a:cubicBezTo>
                <a:cubicBezTo>
                  <a:pt x="121" y="190"/>
                  <a:pt x="121" y="190"/>
                  <a:pt x="120" y="191"/>
                </a:cubicBezTo>
                <a:cubicBezTo>
                  <a:pt x="120" y="193"/>
                  <a:pt x="119" y="194"/>
                  <a:pt x="118" y="196"/>
                </a:cubicBezTo>
                <a:cubicBezTo>
                  <a:pt x="118" y="196"/>
                  <a:pt x="118" y="197"/>
                  <a:pt x="118" y="197"/>
                </a:cubicBezTo>
                <a:cubicBezTo>
                  <a:pt x="118" y="197"/>
                  <a:pt x="117" y="198"/>
                  <a:pt x="118" y="199"/>
                </a:cubicBezTo>
                <a:cubicBezTo>
                  <a:pt x="118" y="198"/>
                  <a:pt x="118" y="198"/>
                  <a:pt x="118" y="198"/>
                </a:cubicBezTo>
                <a:cubicBezTo>
                  <a:pt x="118" y="198"/>
                  <a:pt x="118" y="199"/>
                  <a:pt x="118" y="199"/>
                </a:cubicBezTo>
                <a:cubicBezTo>
                  <a:pt x="118" y="199"/>
                  <a:pt x="117" y="199"/>
                  <a:pt x="117" y="199"/>
                </a:cubicBezTo>
                <a:cubicBezTo>
                  <a:pt x="117" y="199"/>
                  <a:pt x="117" y="199"/>
                  <a:pt x="117" y="200"/>
                </a:cubicBezTo>
                <a:cubicBezTo>
                  <a:pt x="117" y="200"/>
                  <a:pt x="118" y="199"/>
                  <a:pt x="118" y="200"/>
                </a:cubicBezTo>
                <a:cubicBezTo>
                  <a:pt x="117" y="200"/>
                  <a:pt x="117" y="201"/>
                  <a:pt x="117" y="201"/>
                </a:cubicBezTo>
                <a:cubicBezTo>
                  <a:pt x="117" y="201"/>
                  <a:pt x="116" y="202"/>
                  <a:pt x="116" y="202"/>
                </a:cubicBezTo>
                <a:cubicBezTo>
                  <a:pt x="116" y="202"/>
                  <a:pt x="116" y="202"/>
                  <a:pt x="116" y="202"/>
                </a:cubicBezTo>
                <a:cubicBezTo>
                  <a:pt x="116" y="202"/>
                  <a:pt x="116" y="203"/>
                  <a:pt x="116" y="203"/>
                </a:cubicBezTo>
                <a:cubicBezTo>
                  <a:pt x="115" y="204"/>
                  <a:pt x="115" y="204"/>
                  <a:pt x="115" y="205"/>
                </a:cubicBezTo>
                <a:cubicBezTo>
                  <a:pt x="114" y="205"/>
                  <a:pt x="114" y="205"/>
                  <a:pt x="114" y="205"/>
                </a:cubicBezTo>
                <a:cubicBezTo>
                  <a:pt x="113" y="204"/>
                  <a:pt x="115" y="203"/>
                  <a:pt x="114" y="201"/>
                </a:cubicBezTo>
                <a:cubicBezTo>
                  <a:pt x="115" y="201"/>
                  <a:pt x="115" y="200"/>
                  <a:pt x="116" y="199"/>
                </a:cubicBezTo>
                <a:cubicBezTo>
                  <a:pt x="115" y="199"/>
                  <a:pt x="115" y="198"/>
                  <a:pt x="115" y="198"/>
                </a:cubicBezTo>
                <a:cubicBezTo>
                  <a:pt x="117" y="197"/>
                  <a:pt x="117" y="194"/>
                  <a:pt x="118" y="193"/>
                </a:cubicBezTo>
                <a:cubicBezTo>
                  <a:pt x="118" y="193"/>
                  <a:pt x="118" y="193"/>
                  <a:pt x="118" y="192"/>
                </a:cubicBezTo>
                <a:cubicBezTo>
                  <a:pt x="119" y="192"/>
                  <a:pt x="119" y="192"/>
                  <a:pt x="119" y="191"/>
                </a:cubicBezTo>
                <a:cubicBezTo>
                  <a:pt x="119" y="191"/>
                  <a:pt x="119" y="191"/>
                  <a:pt x="119" y="191"/>
                </a:cubicBezTo>
                <a:cubicBezTo>
                  <a:pt x="119" y="190"/>
                  <a:pt x="121" y="189"/>
                  <a:pt x="120" y="188"/>
                </a:cubicBezTo>
                <a:cubicBezTo>
                  <a:pt x="121" y="187"/>
                  <a:pt x="121" y="186"/>
                  <a:pt x="121" y="186"/>
                </a:cubicBezTo>
                <a:cubicBezTo>
                  <a:pt x="121" y="185"/>
                  <a:pt x="122" y="185"/>
                  <a:pt x="122" y="184"/>
                </a:cubicBezTo>
                <a:cubicBezTo>
                  <a:pt x="122" y="183"/>
                  <a:pt x="123" y="183"/>
                  <a:pt x="123" y="182"/>
                </a:cubicBezTo>
                <a:cubicBezTo>
                  <a:pt x="122" y="182"/>
                  <a:pt x="123" y="182"/>
                  <a:pt x="122" y="182"/>
                </a:cubicBezTo>
                <a:cubicBezTo>
                  <a:pt x="122" y="181"/>
                  <a:pt x="123" y="181"/>
                  <a:pt x="123" y="181"/>
                </a:cubicBezTo>
                <a:cubicBezTo>
                  <a:pt x="123" y="180"/>
                  <a:pt x="123" y="178"/>
                  <a:pt x="124" y="178"/>
                </a:cubicBezTo>
                <a:cubicBezTo>
                  <a:pt x="124" y="178"/>
                  <a:pt x="124" y="177"/>
                  <a:pt x="124" y="177"/>
                </a:cubicBezTo>
                <a:cubicBezTo>
                  <a:pt x="124" y="177"/>
                  <a:pt x="124" y="177"/>
                  <a:pt x="125" y="177"/>
                </a:cubicBezTo>
                <a:cubicBezTo>
                  <a:pt x="125" y="178"/>
                  <a:pt x="124" y="178"/>
                  <a:pt x="124" y="178"/>
                </a:cubicBezTo>
                <a:cubicBezTo>
                  <a:pt x="125" y="178"/>
                  <a:pt x="125" y="178"/>
                  <a:pt x="125" y="177"/>
                </a:cubicBezTo>
                <a:cubicBezTo>
                  <a:pt x="125" y="177"/>
                  <a:pt x="125" y="177"/>
                  <a:pt x="125" y="177"/>
                </a:cubicBezTo>
                <a:cubicBezTo>
                  <a:pt x="124" y="176"/>
                  <a:pt x="125" y="176"/>
                  <a:pt x="125" y="175"/>
                </a:cubicBezTo>
                <a:cubicBezTo>
                  <a:pt x="125" y="175"/>
                  <a:pt x="125" y="175"/>
                  <a:pt x="125" y="175"/>
                </a:cubicBezTo>
                <a:cubicBezTo>
                  <a:pt x="125" y="174"/>
                  <a:pt x="125" y="173"/>
                  <a:pt x="126" y="173"/>
                </a:cubicBezTo>
                <a:cubicBezTo>
                  <a:pt x="126" y="173"/>
                  <a:pt x="126" y="173"/>
                  <a:pt x="126" y="173"/>
                </a:cubicBezTo>
                <a:cubicBezTo>
                  <a:pt x="126" y="173"/>
                  <a:pt x="126" y="172"/>
                  <a:pt x="125" y="172"/>
                </a:cubicBezTo>
                <a:cubicBezTo>
                  <a:pt x="126" y="171"/>
                  <a:pt x="126" y="170"/>
                  <a:pt x="127" y="170"/>
                </a:cubicBezTo>
                <a:cubicBezTo>
                  <a:pt x="127" y="169"/>
                  <a:pt x="127" y="168"/>
                  <a:pt x="128" y="168"/>
                </a:cubicBezTo>
                <a:cubicBezTo>
                  <a:pt x="128" y="169"/>
                  <a:pt x="127" y="170"/>
                  <a:pt x="127" y="171"/>
                </a:cubicBezTo>
                <a:cubicBezTo>
                  <a:pt x="128" y="171"/>
                  <a:pt x="128" y="170"/>
                  <a:pt x="128" y="170"/>
                </a:cubicBezTo>
                <a:cubicBezTo>
                  <a:pt x="129" y="170"/>
                  <a:pt x="130" y="169"/>
                  <a:pt x="129" y="168"/>
                </a:cubicBezTo>
                <a:cubicBezTo>
                  <a:pt x="129" y="168"/>
                  <a:pt x="129" y="169"/>
                  <a:pt x="129" y="169"/>
                </a:cubicBezTo>
                <a:cubicBezTo>
                  <a:pt x="129" y="169"/>
                  <a:pt x="128" y="169"/>
                  <a:pt x="128" y="169"/>
                </a:cubicBezTo>
                <a:cubicBezTo>
                  <a:pt x="128" y="169"/>
                  <a:pt x="128" y="168"/>
                  <a:pt x="129" y="168"/>
                </a:cubicBezTo>
                <a:cubicBezTo>
                  <a:pt x="129" y="168"/>
                  <a:pt x="128" y="168"/>
                  <a:pt x="128" y="168"/>
                </a:cubicBezTo>
                <a:cubicBezTo>
                  <a:pt x="128" y="167"/>
                  <a:pt x="128" y="167"/>
                  <a:pt x="128" y="167"/>
                </a:cubicBezTo>
                <a:cubicBezTo>
                  <a:pt x="128" y="167"/>
                  <a:pt x="128" y="166"/>
                  <a:pt x="128" y="166"/>
                </a:cubicBezTo>
                <a:cubicBezTo>
                  <a:pt x="129" y="165"/>
                  <a:pt x="129" y="164"/>
                  <a:pt x="130" y="163"/>
                </a:cubicBezTo>
                <a:cubicBezTo>
                  <a:pt x="130" y="163"/>
                  <a:pt x="130" y="163"/>
                  <a:pt x="130" y="162"/>
                </a:cubicBezTo>
                <a:cubicBezTo>
                  <a:pt x="131" y="162"/>
                  <a:pt x="131" y="162"/>
                  <a:pt x="131" y="161"/>
                </a:cubicBezTo>
                <a:cubicBezTo>
                  <a:pt x="130" y="161"/>
                  <a:pt x="130" y="162"/>
                  <a:pt x="129" y="162"/>
                </a:cubicBezTo>
                <a:cubicBezTo>
                  <a:pt x="130" y="163"/>
                  <a:pt x="128" y="163"/>
                  <a:pt x="129" y="164"/>
                </a:cubicBezTo>
                <a:cubicBezTo>
                  <a:pt x="129" y="164"/>
                  <a:pt x="129" y="164"/>
                  <a:pt x="128" y="164"/>
                </a:cubicBezTo>
                <a:cubicBezTo>
                  <a:pt x="128" y="165"/>
                  <a:pt x="129" y="165"/>
                  <a:pt x="129" y="165"/>
                </a:cubicBezTo>
                <a:cubicBezTo>
                  <a:pt x="128" y="165"/>
                  <a:pt x="128" y="166"/>
                  <a:pt x="127" y="166"/>
                </a:cubicBezTo>
                <a:cubicBezTo>
                  <a:pt x="128" y="167"/>
                  <a:pt x="127" y="168"/>
                  <a:pt x="127" y="168"/>
                </a:cubicBezTo>
                <a:cubicBezTo>
                  <a:pt x="127" y="169"/>
                  <a:pt x="126" y="169"/>
                  <a:pt x="126" y="169"/>
                </a:cubicBezTo>
                <a:cubicBezTo>
                  <a:pt x="126" y="170"/>
                  <a:pt x="125" y="171"/>
                  <a:pt x="125" y="172"/>
                </a:cubicBezTo>
                <a:cubicBezTo>
                  <a:pt x="125" y="171"/>
                  <a:pt x="125" y="172"/>
                  <a:pt x="124" y="172"/>
                </a:cubicBezTo>
                <a:cubicBezTo>
                  <a:pt x="124" y="172"/>
                  <a:pt x="124" y="172"/>
                  <a:pt x="124" y="172"/>
                </a:cubicBezTo>
                <a:cubicBezTo>
                  <a:pt x="124" y="172"/>
                  <a:pt x="124" y="172"/>
                  <a:pt x="124" y="172"/>
                </a:cubicBezTo>
                <a:cubicBezTo>
                  <a:pt x="123" y="172"/>
                  <a:pt x="124" y="171"/>
                  <a:pt x="124" y="171"/>
                </a:cubicBezTo>
                <a:cubicBezTo>
                  <a:pt x="124" y="170"/>
                  <a:pt x="124" y="171"/>
                  <a:pt x="125" y="171"/>
                </a:cubicBezTo>
                <a:cubicBezTo>
                  <a:pt x="125" y="170"/>
                  <a:pt x="125" y="170"/>
                  <a:pt x="125" y="169"/>
                </a:cubicBezTo>
                <a:cubicBezTo>
                  <a:pt x="125" y="169"/>
                  <a:pt x="125" y="169"/>
                  <a:pt x="125" y="169"/>
                </a:cubicBezTo>
                <a:cubicBezTo>
                  <a:pt x="125" y="168"/>
                  <a:pt x="125" y="167"/>
                  <a:pt x="126" y="166"/>
                </a:cubicBezTo>
                <a:cubicBezTo>
                  <a:pt x="126" y="166"/>
                  <a:pt x="126" y="167"/>
                  <a:pt x="126" y="166"/>
                </a:cubicBezTo>
                <a:cubicBezTo>
                  <a:pt x="127" y="165"/>
                  <a:pt x="128" y="164"/>
                  <a:pt x="128" y="163"/>
                </a:cubicBezTo>
                <a:cubicBezTo>
                  <a:pt x="128" y="162"/>
                  <a:pt x="128" y="163"/>
                  <a:pt x="127" y="163"/>
                </a:cubicBezTo>
                <a:cubicBezTo>
                  <a:pt x="126" y="162"/>
                  <a:pt x="128" y="160"/>
                  <a:pt x="129" y="160"/>
                </a:cubicBezTo>
                <a:cubicBezTo>
                  <a:pt x="129" y="160"/>
                  <a:pt x="129" y="161"/>
                  <a:pt x="129" y="160"/>
                </a:cubicBezTo>
                <a:cubicBezTo>
                  <a:pt x="129" y="159"/>
                  <a:pt x="131" y="159"/>
                  <a:pt x="131" y="158"/>
                </a:cubicBezTo>
                <a:cubicBezTo>
                  <a:pt x="131" y="158"/>
                  <a:pt x="131" y="159"/>
                  <a:pt x="130" y="159"/>
                </a:cubicBezTo>
                <a:cubicBezTo>
                  <a:pt x="130" y="157"/>
                  <a:pt x="131" y="157"/>
                  <a:pt x="131" y="156"/>
                </a:cubicBezTo>
                <a:cubicBezTo>
                  <a:pt x="131" y="156"/>
                  <a:pt x="131" y="156"/>
                  <a:pt x="131" y="156"/>
                </a:cubicBezTo>
                <a:cubicBezTo>
                  <a:pt x="132" y="156"/>
                  <a:pt x="132" y="155"/>
                  <a:pt x="133" y="155"/>
                </a:cubicBezTo>
                <a:cubicBezTo>
                  <a:pt x="133" y="156"/>
                  <a:pt x="133" y="156"/>
                  <a:pt x="132" y="157"/>
                </a:cubicBezTo>
                <a:cubicBezTo>
                  <a:pt x="133" y="157"/>
                  <a:pt x="133" y="157"/>
                  <a:pt x="133" y="157"/>
                </a:cubicBezTo>
                <a:cubicBezTo>
                  <a:pt x="133" y="156"/>
                  <a:pt x="134" y="156"/>
                  <a:pt x="133" y="155"/>
                </a:cubicBezTo>
                <a:cubicBezTo>
                  <a:pt x="133" y="156"/>
                  <a:pt x="133" y="155"/>
                  <a:pt x="133" y="155"/>
                </a:cubicBezTo>
                <a:cubicBezTo>
                  <a:pt x="133" y="154"/>
                  <a:pt x="133" y="154"/>
                  <a:pt x="133" y="154"/>
                </a:cubicBezTo>
                <a:cubicBezTo>
                  <a:pt x="132" y="153"/>
                  <a:pt x="134" y="152"/>
                  <a:pt x="133" y="151"/>
                </a:cubicBezTo>
                <a:cubicBezTo>
                  <a:pt x="133" y="151"/>
                  <a:pt x="133" y="150"/>
                  <a:pt x="133" y="150"/>
                </a:cubicBezTo>
                <a:cubicBezTo>
                  <a:pt x="133" y="150"/>
                  <a:pt x="133" y="150"/>
                  <a:pt x="134" y="150"/>
                </a:cubicBezTo>
                <a:cubicBezTo>
                  <a:pt x="134" y="148"/>
                  <a:pt x="134" y="147"/>
                  <a:pt x="135" y="146"/>
                </a:cubicBezTo>
                <a:cubicBezTo>
                  <a:pt x="135" y="145"/>
                  <a:pt x="136" y="145"/>
                  <a:pt x="136" y="144"/>
                </a:cubicBezTo>
                <a:cubicBezTo>
                  <a:pt x="136" y="144"/>
                  <a:pt x="136" y="144"/>
                  <a:pt x="137" y="143"/>
                </a:cubicBezTo>
                <a:cubicBezTo>
                  <a:pt x="137" y="142"/>
                  <a:pt x="137" y="141"/>
                  <a:pt x="138" y="141"/>
                </a:cubicBezTo>
                <a:cubicBezTo>
                  <a:pt x="138" y="140"/>
                  <a:pt x="139" y="140"/>
                  <a:pt x="139" y="139"/>
                </a:cubicBezTo>
                <a:cubicBezTo>
                  <a:pt x="139" y="139"/>
                  <a:pt x="139" y="139"/>
                  <a:pt x="139" y="139"/>
                </a:cubicBezTo>
                <a:cubicBezTo>
                  <a:pt x="139" y="139"/>
                  <a:pt x="139" y="138"/>
                  <a:pt x="140" y="138"/>
                </a:cubicBezTo>
                <a:cubicBezTo>
                  <a:pt x="140" y="137"/>
                  <a:pt x="140" y="137"/>
                  <a:pt x="140" y="135"/>
                </a:cubicBezTo>
                <a:cubicBezTo>
                  <a:pt x="141" y="134"/>
                  <a:pt x="142" y="133"/>
                  <a:pt x="143" y="132"/>
                </a:cubicBezTo>
                <a:cubicBezTo>
                  <a:pt x="143" y="131"/>
                  <a:pt x="142" y="131"/>
                  <a:pt x="142" y="131"/>
                </a:cubicBezTo>
                <a:cubicBezTo>
                  <a:pt x="144" y="130"/>
                  <a:pt x="144" y="128"/>
                  <a:pt x="145" y="126"/>
                </a:cubicBezTo>
                <a:cubicBezTo>
                  <a:pt x="145" y="125"/>
                  <a:pt x="148" y="124"/>
                  <a:pt x="147" y="122"/>
                </a:cubicBezTo>
                <a:cubicBezTo>
                  <a:pt x="148" y="121"/>
                  <a:pt x="148" y="120"/>
                  <a:pt x="148" y="119"/>
                </a:cubicBezTo>
                <a:cubicBezTo>
                  <a:pt x="148" y="119"/>
                  <a:pt x="148" y="120"/>
                  <a:pt x="147" y="120"/>
                </a:cubicBezTo>
                <a:cubicBezTo>
                  <a:pt x="147" y="121"/>
                  <a:pt x="146" y="122"/>
                  <a:pt x="146" y="123"/>
                </a:cubicBezTo>
                <a:cubicBezTo>
                  <a:pt x="146" y="123"/>
                  <a:pt x="145" y="123"/>
                  <a:pt x="145" y="124"/>
                </a:cubicBezTo>
                <a:cubicBezTo>
                  <a:pt x="145" y="124"/>
                  <a:pt x="144" y="124"/>
                  <a:pt x="145" y="125"/>
                </a:cubicBezTo>
                <a:cubicBezTo>
                  <a:pt x="143" y="126"/>
                  <a:pt x="143" y="129"/>
                  <a:pt x="142" y="130"/>
                </a:cubicBezTo>
                <a:cubicBezTo>
                  <a:pt x="142" y="131"/>
                  <a:pt x="141" y="131"/>
                  <a:pt x="142" y="131"/>
                </a:cubicBezTo>
                <a:cubicBezTo>
                  <a:pt x="141" y="132"/>
                  <a:pt x="140" y="133"/>
                  <a:pt x="140" y="134"/>
                </a:cubicBezTo>
                <a:cubicBezTo>
                  <a:pt x="139" y="134"/>
                  <a:pt x="139" y="135"/>
                  <a:pt x="139" y="136"/>
                </a:cubicBezTo>
                <a:cubicBezTo>
                  <a:pt x="138" y="136"/>
                  <a:pt x="139" y="136"/>
                  <a:pt x="138" y="137"/>
                </a:cubicBezTo>
                <a:cubicBezTo>
                  <a:pt x="138" y="137"/>
                  <a:pt x="138" y="137"/>
                  <a:pt x="138" y="137"/>
                </a:cubicBezTo>
                <a:cubicBezTo>
                  <a:pt x="137" y="139"/>
                  <a:pt x="136" y="141"/>
                  <a:pt x="134" y="143"/>
                </a:cubicBezTo>
                <a:cubicBezTo>
                  <a:pt x="134" y="144"/>
                  <a:pt x="133" y="145"/>
                  <a:pt x="132" y="145"/>
                </a:cubicBezTo>
                <a:cubicBezTo>
                  <a:pt x="132" y="146"/>
                  <a:pt x="133" y="146"/>
                  <a:pt x="133" y="146"/>
                </a:cubicBezTo>
                <a:cubicBezTo>
                  <a:pt x="132" y="147"/>
                  <a:pt x="131" y="147"/>
                  <a:pt x="131" y="148"/>
                </a:cubicBezTo>
                <a:cubicBezTo>
                  <a:pt x="130" y="149"/>
                  <a:pt x="130" y="150"/>
                  <a:pt x="130" y="151"/>
                </a:cubicBezTo>
                <a:cubicBezTo>
                  <a:pt x="129" y="151"/>
                  <a:pt x="129" y="152"/>
                  <a:pt x="129" y="152"/>
                </a:cubicBezTo>
                <a:cubicBezTo>
                  <a:pt x="129" y="152"/>
                  <a:pt x="129" y="153"/>
                  <a:pt x="129" y="153"/>
                </a:cubicBezTo>
                <a:cubicBezTo>
                  <a:pt x="128" y="154"/>
                  <a:pt x="127" y="155"/>
                  <a:pt x="127" y="156"/>
                </a:cubicBezTo>
                <a:cubicBezTo>
                  <a:pt x="126" y="157"/>
                  <a:pt x="126" y="157"/>
                  <a:pt x="126" y="158"/>
                </a:cubicBezTo>
                <a:cubicBezTo>
                  <a:pt x="126" y="158"/>
                  <a:pt x="126" y="158"/>
                  <a:pt x="126" y="158"/>
                </a:cubicBezTo>
                <a:cubicBezTo>
                  <a:pt x="126" y="158"/>
                  <a:pt x="126" y="158"/>
                  <a:pt x="125" y="158"/>
                </a:cubicBezTo>
                <a:cubicBezTo>
                  <a:pt x="125" y="160"/>
                  <a:pt x="123" y="161"/>
                  <a:pt x="124" y="163"/>
                </a:cubicBezTo>
                <a:cubicBezTo>
                  <a:pt x="123" y="163"/>
                  <a:pt x="123" y="165"/>
                  <a:pt x="122" y="165"/>
                </a:cubicBezTo>
                <a:cubicBezTo>
                  <a:pt x="122" y="166"/>
                  <a:pt x="122" y="166"/>
                  <a:pt x="122" y="166"/>
                </a:cubicBezTo>
                <a:cubicBezTo>
                  <a:pt x="121" y="167"/>
                  <a:pt x="121" y="167"/>
                  <a:pt x="121" y="168"/>
                </a:cubicBezTo>
                <a:cubicBezTo>
                  <a:pt x="120" y="168"/>
                  <a:pt x="120" y="168"/>
                  <a:pt x="120" y="169"/>
                </a:cubicBezTo>
                <a:cubicBezTo>
                  <a:pt x="119" y="172"/>
                  <a:pt x="117" y="174"/>
                  <a:pt x="116" y="178"/>
                </a:cubicBezTo>
                <a:cubicBezTo>
                  <a:pt x="116" y="178"/>
                  <a:pt x="116" y="178"/>
                  <a:pt x="116" y="178"/>
                </a:cubicBezTo>
                <a:cubicBezTo>
                  <a:pt x="115" y="181"/>
                  <a:pt x="113" y="182"/>
                  <a:pt x="114" y="184"/>
                </a:cubicBezTo>
                <a:cubicBezTo>
                  <a:pt x="113" y="185"/>
                  <a:pt x="113" y="185"/>
                  <a:pt x="113" y="186"/>
                </a:cubicBezTo>
                <a:cubicBezTo>
                  <a:pt x="113" y="186"/>
                  <a:pt x="113" y="186"/>
                  <a:pt x="113" y="186"/>
                </a:cubicBezTo>
                <a:cubicBezTo>
                  <a:pt x="113" y="187"/>
                  <a:pt x="112" y="189"/>
                  <a:pt x="112" y="190"/>
                </a:cubicBezTo>
                <a:cubicBezTo>
                  <a:pt x="111" y="190"/>
                  <a:pt x="111" y="191"/>
                  <a:pt x="111" y="191"/>
                </a:cubicBezTo>
                <a:cubicBezTo>
                  <a:pt x="111" y="191"/>
                  <a:pt x="110" y="193"/>
                  <a:pt x="110" y="194"/>
                </a:cubicBezTo>
                <a:cubicBezTo>
                  <a:pt x="110" y="194"/>
                  <a:pt x="110" y="195"/>
                  <a:pt x="109" y="195"/>
                </a:cubicBezTo>
                <a:cubicBezTo>
                  <a:pt x="108" y="198"/>
                  <a:pt x="107" y="201"/>
                  <a:pt x="106" y="203"/>
                </a:cubicBezTo>
                <a:cubicBezTo>
                  <a:pt x="106" y="203"/>
                  <a:pt x="107" y="203"/>
                  <a:pt x="107" y="203"/>
                </a:cubicBezTo>
                <a:cubicBezTo>
                  <a:pt x="106" y="203"/>
                  <a:pt x="106" y="204"/>
                  <a:pt x="106" y="205"/>
                </a:cubicBezTo>
                <a:cubicBezTo>
                  <a:pt x="105" y="205"/>
                  <a:pt x="105" y="207"/>
                  <a:pt x="104" y="208"/>
                </a:cubicBezTo>
                <a:cubicBezTo>
                  <a:pt x="104" y="208"/>
                  <a:pt x="105" y="208"/>
                  <a:pt x="105" y="208"/>
                </a:cubicBezTo>
                <a:cubicBezTo>
                  <a:pt x="105" y="208"/>
                  <a:pt x="104" y="208"/>
                  <a:pt x="104" y="209"/>
                </a:cubicBezTo>
                <a:cubicBezTo>
                  <a:pt x="104" y="209"/>
                  <a:pt x="104" y="209"/>
                  <a:pt x="104" y="209"/>
                </a:cubicBezTo>
                <a:cubicBezTo>
                  <a:pt x="104" y="209"/>
                  <a:pt x="104" y="209"/>
                  <a:pt x="103" y="209"/>
                </a:cubicBezTo>
                <a:cubicBezTo>
                  <a:pt x="102" y="212"/>
                  <a:pt x="101" y="214"/>
                  <a:pt x="100" y="216"/>
                </a:cubicBezTo>
                <a:cubicBezTo>
                  <a:pt x="99" y="216"/>
                  <a:pt x="99" y="217"/>
                  <a:pt x="99" y="218"/>
                </a:cubicBezTo>
                <a:cubicBezTo>
                  <a:pt x="100" y="218"/>
                  <a:pt x="100" y="218"/>
                  <a:pt x="100" y="218"/>
                </a:cubicBezTo>
                <a:cubicBezTo>
                  <a:pt x="101" y="218"/>
                  <a:pt x="101" y="217"/>
                  <a:pt x="101" y="218"/>
                </a:cubicBezTo>
                <a:cubicBezTo>
                  <a:pt x="102" y="218"/>
                  <a:pt x="101" y="218"/>
                  <a:pt x="102" y="218"/>
                </a:cubicBezTo>
                <a:cubicBezTo>
                  <a:pt x="102" y="218"/>
                  <a:pt x="102" y="218"/>
                  <a:pt x="102" y="218"/>
                </a:cubicBezTo>
                <a:cubicBezTo>
                  <a:pt x="103" y="218"/>
                  <a:pt x="103" y="218"/>
                  <a:pt x="103" y="218"/>
                </a:cubicBezTo>
                <a:cubicBezTo>
                  <a:pt x="103" y="219"/>
                  <a:pt x="103" y="219"/>
                  <a:pt x="103" y="219"/>
                </a:cubicBezTo>
                <a:cubicBezTo>
                  <a:pt x="102" y="218"/>
                  <a:pt x="102" y="219"/>
                  <a:pt x="102" y="219"/>
                </a:cubicBezTo>
                <a:cubicBezTo>
                  <a:pt x="101" y="219"/>
                  <a:pt x="101" y="219"/>
                  <a:pt x="101" y="219"/>
                </a:cubicBezTo>
                <a:cubicBezTo>
                  <a:pt x="101" y="219"/>
                  <a:pt x="102" y="219"/>
                  <a:pt x="102" y="220"/>
                </a:cubicBezTo>
                <a:cubicBezTo>
                  <a:pt x="102" y="220"/>
                  <a:pt x="101" y="220"/>
                  <a:pt x="101" y="220"/>
                </a:cubicBezTo>
                <a:cubicBezTo>
                  <a:pt x="101" y="220"/>
                  <a:pt x="100" y="221"/>
                  <a:pt x="100" y="221"/>
                </a:cubicBezTo>
                <a:cubicBezTo>
                  <a:pt x="100" y="221"/>
                  <a:pt x="100" y="221"/>
                  <a:pt x="100" y="221"/>
                </a:cubicBezTo>
                <a:cubicBezTo>
                  <a:pt x="101" y="222"/>
                  <a:pt x="101" y="223"/>
                  <a:pt x="100" y="223"/>
                </a:cubicBezTo>
                <a:cubicBezTo>
                  <a:pt x="100" y="223"/>
                  <a:pt x="99" y="223"/>
                  <a:pt x="99" y="224"/>
                </a:cubicBezTo>
                <a:cubicBezTo>
                  <a:pt x="99" y="224"/>
                  <a:pt x="99" y="224"/>
                  <a:pt x="99" y="225"/>
                </a:cubicBezTo>
                <a:cubicBezTo>
                  <a:pt x="99" y="225"/>
                  <a:pt x="99" y="224"/>
                  <a:pt x="99" y="224"/>
                </a:cubicBezTo>
                <a:cubicBezTo>
                  <a:pt x="98" y="226"/>
                  <a:pt x="97" y="228"/>
                  <a:pt x="96" y="229"/>
                </a:cubicBezTo>
                <a:cubicBezTo>
                  <a:pt x="96" y="230"/>
                  <a:pt x="96" y="230"/>
                  <a:pt x="96" y="230"/>
                </a:cubicBezTo>
                <a:cubicBezTo>
                  <a:pt x="96" y="230"/>
                  <a:pt x="96" y="230"/>
                  <a:pt x="96" y="230"/>
                </a:cubicBezTo>
                <a:cubicBezTo>
                  <a:pt x="95" y="231"/>
                  <a:pt x="94" y="233"/>
                  <a:pt x="93" y="234"/>
                </a:cubicBezTo>
                <a:cubicBezTo>
                  <a:pt x="91" y="233"/>
                  <a:pt x="92" y="235"/>
                  <a:pt x="90" y="235"/>
                </a:cubicBezTo>
                <a:cubicBezTo>
                  <a:pt x="90" y="235"/>
                  <a:pt x="91" y="235"/>
                  <a:pt x="90" y="235"/>
                </a:cubicBezTo>
                <a:cubicBezTo>
                  <a:pt x="90" y="235"/>
                  <a:pt x="90" y="235"/>
                  <a:pt x="90" y="236"/>
                </a:cubicBezTo>
                <a:cubicBezTo>
                  <a:pt x="90" y="236"/>
                  <a:pt x="91" y="236"/>
                  <a:pt x="91" y="236"/>
                </a:cubicBezTo>
                <a:cubicBezTo>
                  <a:pt x="90" y="236"/>
                  <a:pt x="90" y="235"/>
                  <a:pt x="90" y="236"/>
                </a:cubicBezTo>
                <a:cubicBezTo>
                  <a:pt x="89" y="237"/>
                  <a:pt x="87" y="238"/>
                  <a:pt x="88" y="240"/>
                </a:cubicBezTo>
                <a:cubicBezTo>
                  <a:pt x="87" y="241"/>
                  <a:pt x="87" y="241"/>
                  <a:pt x="87" y="241"/>
                </a:cubicBezTo>
                <a:cubicBezTo>
                  <a:pt x="87" y="241"/>
                  <a:pt x="87" y="241"/>
                  <a:pt x="87" y="241"/>
                </a:cubicBezTo>
                <a:cubicBezTo>
                  <a:pt x="87" y="241"/>
                  <a:pt x="87" y="241"/>
                  <a:pt x="86" y="242"/>
                </a:cubicBezTo>
                <a:cubicBezTo>
                  <a:pt x="86" y="241"/>
                  <a:pt x="86" y="240"/>
                  <a:pt x="87" y="239"/>
                </a:cubicBezTo>
                <a:cubicBezTo>
                  <a:pt x="87" y="240"/>
                  <a:pt x="87" y="240"/>
                  <a:pt x="87" y="240"/>
                </a:cubicBezTo>
                <a:cubicBezTo>
                  <a:pt x="87" y="240"/>
                  <a:pt x="87" y="240"/>
                  <a:pt x="87" y="240"/>
                </a:cubicBezTo>
                <a:cubicBezTo>
                  <a:pt x="87" y="239"/>
                  <a:pt x="88" y="238"/>
                  <a:pt x="88" y="237"/>
                </a:cubicBezTo>
                <a:cubicBezTo>
                  <a:pt x="87" y="236"/>
                  <a:pt x="87" y="234"/>
                  <a:pt x="88" y="233"/>
                </a:cubicBezTo>
                <a:cubicBezTo>
                  <a:pt x="87" y="233"/>
                  <a:pt x="86" y="232"/>
                  <a:pt x="87" y="232"/>
                </a:cubicBezTo>
                <a:cubicBezTo>
                  <a:pt x="87" y="232"/>
                  <a:pt x="88" y="232"/>
                  <a:pt x="88" y="232"/>
                </a:cubicBezTo>
                <a:cubicBezTo>
                  <a:pt x="88" y="233"/>
                  <a:pt x="88" y="233"/>
                  <a:pt x="88" y="233"/>
                </a:cubicBezTo>
                <a:cubicBezTo>
                  <a:pt x="88" y="234"/>
                  <a:pt x="89" y="233"/>
                  <a:pt x="89" y="233"/>
                </a:cubicBezTo>
                <a:cubicBezTo>
                  <a:pt x="89" y="232"/>
                  <a:pt x="90" y="232"/>
                  <a:pt x="90" y="231"/>
                </a:cubicBezTo>
                <a:cubicBezTo>
                  <a:pt x="90" y="231"/>
                  <a:pt x="90" y="230"/>
                  <a:pt x="90" y="230"/>
                </a:cubicBezTo>
                <a:cubicBezTo>
                  <a:pt x="90" y="230"/>
                  <a:pt x="90" y="229"/>
                  <a:pt x="90" y="229"/>
                </a:cubicBezTo>
                <a:cubicBezTo>
                  <a:pt x="90" y="228"/>
                  <a:pt x="90" y="228"/>
                  <a:pt x="91" y="228"/>
                </a:cubicBezTo>
                <a:cubicBezTo>
                  <a:pt x="90" y="227"/>
                  <a:pt x="90" y="227"/>
                  <a:pt x="90" y="226"/>
                </a:cubicBezTo>
                <a:cubicBezTo>
                  <a:pt x="92" y="225"/>
                  <a:pt x="92" y="223"/>
                  <a:pt x="93" y="222"/>
                </a:cubicBezTo>
                <a:cubicBezTo>
                  <a:pt x="93" y="221"/>
                  <a:pt x="92" y="221"/>
                  <a:pt x="92" y="221"/>
                </a:cubicBezTo>
                <a:cubicBezTo>
                  <a:pt x="92" y="221"/>
                  <a:pt x="93" y="221"/>
                  <a:pt x="93" y="220"/>
                </a:cubicBezTo>
                <a:cubicBezTo>
                  <a:pt x="94" y="219"/>
                  <a:pt x="94" y="218"/>
                  <a:pt x="94" y="217"/>
                </a:cubicBezTo>
                <a:cubicBezTo>
                  <a:pt x="95" y="216"/>
                  <a:pt x="95" y="214"/>
                  <a:pt x="95" y="213"/>
                </a:cubicBezTo>
                <a:cubicBezTo>
                  <a:pt x="95" y="213"/>
                  <a:pt x="96" y="213"/>
                  <a:pt x="96" y="213"/>
                </a:cubicBezTo>
                <a:cubicBezTo>
                  <a:pt x="96" y="211"/>
                  <a:pt x="97" y="210"/>
                  <a:pt x="98" y="208"/>
                </a:cubicBezTo>
                <a:cubicBezTo>
                  <a:pt x="98" y="208"/>
                  <a:pt x="98" y="207"/>
                  <a:pt x="98" y="207"/>
                </a:cubicBezTo>
                <a:cubicBezTo>
                  <a:pt x="98" y="207"/>
                  <a:pt x="98" y="207"/>
                  <a:pt x="98" y="207"/>
                </a:cubicBezTo>
                <a:cubicBezTo>
                  <a:pt x="99" y="205"/>
                  <a:pt x="101" y="203"/>
                  <a:pt x="101" y="200"/>
                </a:cubicBezTo>
                <a:cubicBezTo>
                  <a:pt x="102" y="200"/>
                  <a:pt x="101" y="199"/>
                  <a:pt x="102" y="199"/>
                </a:cubicBezTo>
                <a:cubicBezTo>
                  <a:pt x="102" y="198"/>
                  <a:pt x="102" y="198"/>
                  <a:pt x="102" y="198"/>
                </a:cubicBezTo>
                <a:cubicBezTo>
                  <a:pt x="102" y="198"/>
                  <a:pt x="102" y="198"/>
                  <a:pt x="102" y="198"/>
                </a:cubicBezTo>
                <a:cubicBezTo>
                  <a:pt x="102" y="197"/>
                  <a:pt x="103" y="197"/>
                  <a:pt x="103" y="196"/>
                </a:cubicBezTo>
                <a:cubicBezTo>
                  <a:pt x="103" y="196"/>
                  <a:pt x="103" y="196"/>
                  <a:pt x="103" y="196"/>
                </a:cubicBezTo>
                <a:cubicBezTo>
                  <a:pt x="104" y="194"/>
                  <a:pt x="105" y="191"/>
                  <a:pt x="106" y="189"/>
                </a:cubicBezTo>
                <a:cubicBezTo>
                  <a:pt x="106" y="189"/>
                  <a:pt x="105" y="189"/>
                  <a:pt x="105" y="188"/>
                </a:cubicBezTo>
                <a:cubicBezTo>
                  <a:pt x="106" y="188"/>
                  <a:pt x="106" y="188"/>
                  <a:pt x="106" y="188"/>
                </a:cubicBezTo>
                <a:cubicBezTo>
                  <a:pt x="106" y="188"/>
                  <a:pt x="107" y="188"/>
                  <a:pt x="106" y="188"/>
                </a:cubicBezTo>
                <a:cubicBezTo>
                  <a:pt x="106" y="188"/>
                  <a:pt x="106" y="188"/>
                  <a:pt x="105" y="188"/>
                </a:cubicBezTo>
                <a:cubicBezTo>
                  <a:pt x="105" y="187"/>
                  <a:pt x="106" y="186"/>
                  <a:pt x="105" y="186"/>
                </a:cubicBezTo>
                <a:cubicBezTo>
                  <a:pt x="106" y="186"/>
                  <a:pt x="106" y="186"/>
                  <a:pt x="106" y="186"/>
                </a:cubicBezTo>
                <a:cubicBezTo>
                  <a:pt x="106" y="187"/>
                  <a:pt x="106" y="187"/>
                  <a:pt x="106" y="187"/>
                </a:cubicBezTo>
                <a:cubicBezTo>
                  <a:pt x="106" y="187"/>
                  <a:pt x="106" y="187"/>
                  <a:pt x="107" y="187"/>
                </a:cubicBezTo>
                <a:cubicBezTo>
                  <a:pt x="107" y="186"/>
                  <a:pt x="108" y="185"/>
                  <a:pt x="108" y="184"/>
                </a:cubicBezTo>
                <a:cubicBezTo>
                  <a:pt x="107" y="184"/>
                  <a:pt x="108" y="185"/>
                  <a:pt x="107" y="185"/>
                </a:cubicBezTo>
                <a:cubicBezTo>
                  <a:pt x="107" y="185"/>
                  <a:pt x="106" y="186"/>
                  <a:pt x="106" y="185"/>
                </a:cubicBezTo>
                <a:cubicBezTo>
                  <a:pt x="106" y="185"/>
                  <a:pt x="107" y="184"/>
                  <a:pt x="107" y="184"/>
                </a:cubicBezTo>
                <a:cubicBezTo>
                  <a:pt x="108" y="183"/>
                  <a:pt x="108" y="182"/>
                  <a:pt x="108" y="181"/>
                </a:cubicBezTo>
                <a:cubicBezTo>
                  <a:pt x="108" y="181"/>
                  <a:pt x="108" y="181"/>
                  <a:pt x="108" y="181"/>
                </a:cubicBezTo>
                <a:cubicBezTo>
                  <a:pt x="108" y="181"/>
                  <a:pt x="108" y="180"/>
                  <a:pt x="108" y="180"/>
                </a:cubicBezTo>
                <a:cubicBezTo>
                  <a:pt x="108" y="180"/>
                  <a:pt x="108" y="180"/>
                  <a:pt x="108" y="180"/>
                </a:cubicBezTo>
                <a:cubicBezTo>
                  <a:pt x="108" y="179"/>
                  <a:pt x="109" y="179"/>
                  <a:pt x="109" y="179"/>
                </a:cubicBezTo>
                <a:cubicBezTo>
                  <a:pt x="109" y="178"/>
                  <a:pt x="109" y="178"/>
                  <a:pt x="108" y="178"/>
                </a:cubicBezTo>
                <a:cubicBezTo>
                  <a:pt x="109" y="178"/>
                  <a:pt x="109" y="177"/>
                  <a:pt x="109" y="177"/>
                </a:cubicBezTo>
                <a:cubicBezTo>
                  <a:pt x="109" y="177"/>
                  <a:pt x="109" y="177"/>
                  <a:pt x="110" y="177"/>
                </a:cubicBezTo>
                <a:cubicBezTo>
                  <a:pt x="110" y="177"/>
                  <a:pt x="109" y="177"/>
                  <a:pt x="110" y="177"/>
                </a:cubicBezTo>
                <a:cubicBezTo>
                  <a:pt x="109" y="176"/>
                  <a:pt x="110" y="176"/>
                  <a:pt x="110" y="176"/>
                </a:cubicBezTo>
                <a:cubicBezTo>
                  <a:pt x="110" y="176"/>
                  <a:pt x="110" y="177"/>
                  <a:pt x="110" y="177"/>
                </a:cubicBezTo>
                <a:cubicBezTo>
                  <a:pt x="111" y="177"/>
                  <a:pt x="111" y="177"/>
                  <a:pt x="111" y="177"/>
                </a:cubicBezTo>
                <a:cubicBezTo>
                  <a:pt x="111" y="177"/>
                  <a:pt x="110" y="177"/>
                  <a:pt x="111" y="178"/>
                </a:cubicBezTo>
                <a:cubicBezTo>
                  <a:pt x="111" y="178"/>
                  <a:pt x="111" y="176"/>
                  <a:pt x="112" y="175"/>
                </a:cubicBezTo>
                <a:cubicBezTo>
                  <a:pt x="111" y="175"/>
                  <a:pt x="112" y="174"/>
                  <a:pt x="112" y="174"/>
                </a:cubicBezTo>
                <a:cubicBezTo>
                  <a:pt x="112" y="173"/>
                  <a:pt x="111" y="174"/>
                  <a:pt x="110" y="174"/>
                </a:cubicBezTo>
                <a:cubicBezTo>
                  <a:pt x="110" y="173"/>
                  <a:pt x="111" y="173"/>
                  <a:pt x="111" y="173"/>
                </a:cubicBezTo>
                <a:cubicBezTo>
                  <a:pt x="111" y="173"/>
                  <a:pt x="110" y="173"/>
                  <a:pt x="111" y="173"/>
                </a:cubicBezTo>
                <a:cubicBezTo>
                  <a:pt x="111" y="173"/>
                  <a:pt x="112" y="173"/>
                  <a:pt x="112" y="173"/>
                </a:cubicBezTo>
                <a:cubicBezTo>
                  <a:pt x="112" y="172"/>
                  <a:pt x="113" y="172"/>
                  <a:pt x="113" y="171"/>
                </a:cubicBezTo>
                <a:cubicBezTo>
                  <a:pt x="113" y="170"/>
                  <a:pt x="114" y="171"/>
                  <a:pt x="114" y="170"/>
                </a:cubicBezTo>
                <a:cubicBezTo>
                  <a:pt x="113" y="170"/>
                  <a:pt x="113" y="170"/>
                  <a:pt x="113" y="171"/>
                </a:cubicBezTo>
                <a:cubicBezTo>
                  <a:pt x="113" y="170"/>
                  <a:pt x="113" y="170"/>
                  <a:pt x="113" y="170"/>
                </a:cubicBezTo>
                <a:cubicBezTo>
                  <a:pt x="113" y="169"/>
                  <a:pt x="114" y="169"/>
                  <a:pt x="114" y="169"/>
                </a:cubicBezTo>
                <a:cubicBezTo>
                  <a:pt x="114" y="168"/>
                  <a:pt x="115" y="168"/>
                  <a:pt x="115" y="169"/>
                </a:cubicBezTo>
                <a:cubicBezTo>
                  <a:pt x="116" y="169"/>
                  <a:pt x="116" y="167"/>
                  <a:pt x="117" y="166"/>
                </a:cubicBezTo>
                <a:cubicBezTo>
                  <a:pt x="116" y="166"/>
                  <a:pt x="116" y="166"/>
                  <a:pt x="116" y="166"/>
                </a:cubicBezTo>
                <a:cubicBezTo>
                  <a:pt x="116" y="166"/>
                  <a:pt x="116" y="165"/>
                  <a:pt x="116" y="165"/>
                </a:cubicBezTo>
                <a:cubicBezTo>
                  <a:pt x="117" y="165"/>
                  <a:pt x="116" y="165"/>
                  <a:pt x="117" y="165"/>
                </a:cubicBezTo>
                <a:cubicBezTo>
                  <a:pt x="117" y="165"/>
                  <a:pt x="116" y="165"/>
                  <a:pt x="116" y="164"/>
                </a:cubicBezTo>
                <a:cubicBezTo>
                  <a:pt x="116" y="163"/>
                  <a:pt x="119" y="164"/>
                  <a:pt x="119" y="162"/>
                </a:cubicBezTo>
                <a:cubicBezTo>
                  <a:pt x="118" y="162"/>
                  <a:pt x="118" y="162"/>
                  <a:pt x="118" y="161"/>
                </a:cubicBezTo>
                <a:cubicBezTo>
                  <a:pt x="118" y="161"/>
                  <a:pt x="118" y="161"/>
                  <a:pt x="118" y="160"/>
                </a:cubicBezTo>
                <a:cubicBezTo>
                  <a:pt x="118" y="160"/>
                  <a:pt x="117" y="161"/>
                  <a:pt x="117" y="160"/>
                </a:cubicBezTo>
                <a:cubicBezTo>
                  <a:pt x="118" y="160"/>
                  <a:pt x="118" y="160"/>
                  <a:pt x="118" y="160"/>
                </a:cubicBezTo>
                <a:cubicBezTo>
                  <a:pt x="118" y="160"/>
                  <a:pt x="118" y="160"/>
                  <a:pt x="118" y="159"/>
                </a:cubicBezTo>
                <a:cubicBezTo>
                  <a:pt x="118" y="159"/>
                  <a:pt x="118" y="159"/>
                  <a:pt x="118" y="159"/>
                </a:cubicBezTo>
                <a:cubicBezTo>
                  <a:pt x="118" y="158"/>
                  <a:pt x="119" y="158"/>
                  <a:pt x="119" y="157"/>
                </a:cubicBezTo>
                <a:cubicBezTo>
                  <a:pt x="120" y="157"/>
                  <a:pt x="120" y="157"/>
                  <a:pt x="121" y="157"/>
                </a:cubicBezTo>
                <a:cubicBezTo>
                  <a:pt x="120" y="157"/>
                  <a:pt x="121" y="157"/>
                  <a:pt x="121" y="158"/>
                </a:cubicBezTo>
                <a:cubicBezTo>
                  <a:pt x="121" y="157"/>
                  <a:pt x="122" y="157"/>
                  <a:pt x="122" y="156"/>
                </a:cubicBezTo>
                <a:cubicBezTo>
                  <a:pt x="122" y="156"/>
                  <a:pt x="122" y="155"/>
                  <a:pt x="122" y="155"/>
                </a:cubicBezTo>
                <a:cubicBezTo>
                  <a:pt x="122" y="155"/>
                  <a:pt x="122" y="155"/>
                  <a:pt x="122" y="154"/>
                </a:cubicBezTo>
                <a:cubicBezTo>
                  <a:pt x="122" y="154"/>
                  <a:pt x="122" y="155"/>
                  <a:pt x="121" y="155"/>
                </a:cubicBezTo>
                <a:cubicBezTo>
                  <a:pt x="121" y="154"/>
                  <a:pt x="121" y="155"/>
                  <a:pt x="121" y="154"/>
                </a:cubicBezTo>
                <a:cubicBezTo>
                  <a:pt x="121" y="154"/>
                  <a:pt x="121" y="153"/>
                  <a:pt x="121" y="153"/>
                </a:cubicBezTo>
                <a:cubicBezTo>
                  <a:pt x="122" y="153"/>
                  <a:pt x="122" y="153"/>
                  <a:pt x="123" y="153"/>
                </a:cubicBezTo>
                <a:cubicBezTo>
                  <a:pt x="122" y="153"/>
                  <a:pt x="122" y="153"/>
                  <a:pt x="121" y="153"/>
                </a:cubicBezTo>
                <a:cubicBezTo>
                  <a:pt x="121" y="152"/>
                  <a:pt x="121" y="152"/>
                  <a:pt x="121" y="152"/>
                </a:cubicBezTo>
                <a:cubicBezTo>
                  <a:pt x="120" y="152"/>
                  <a:pt x="120" y="152"/>
                  <a:pt x="120" y="152"/>
                </a:cubicBezTo>
                <a:cubicBezTo>
                  <a:pt x="120" y="152"/>
                  <a:pt x="120" y="152"/>
                  <a:pt x="120" y="152"/>
                </a:cubicBezTo>
                <a:cubicBezTo>
                  <a:pt x="120" y="153"/>
                  <a:pt x="120" y="153"/>
                  <a:pt x="119" y="153"/>
                </a:cubicBezTo>
                <a:cubicBezTo>
                  <a:pt x="119" y="154"/>
                  <a:pt x="119" y="154"/>
                  <a:pt x="120" y="154"/>
                </a:cubicBezTo>
                <a:cubicBezTo>
                  <a:pt x="120" y="154"/>
                  <a:pt x="120" y="154"/>
                  <a:pt x="120" y="154"/>
                </a:cubicBezTo>
                <a:cubicBezTo>
                  <a:pt x="120" y="154"/>
                  <a:pt x="120" y="154"/>
                  <a:pt x="120" y="155"/>
                </a:cubicBezTo>
                <a:cubicBezTo>
                  <a:pt x="120" y="155"/>
                  <a:pt x="119" y="155"/>
                  <a:pt x="119" y="155"/>
                </a:cubicBezTo>
                <a:cubicBezTo>
                  <a:pt x="119" y="156"/>
                  <a:pt x="119" y="156"/>
                  <a:pt x="118" y="155"/>
                </a:cubicBezTo>
                <a:cubicBezTo>
                  <a:pt x="118" y="156"/>
                  <a:pt x="118" y="157"/>
                  <a:pt x="118" y="157"/>
                </a:cubicBezTo>
                <a:cubicBezTo>
                  <a:pt x="118" y="158"/>
                  <a:pt x="118" y="158"/>
                  <a:pt x="117" y="158"/>
                </a:cubicBezTo>
                <a:cubicBezTo>
                  <a:pt x="117" y="158"/>
                  <a:pt x="118" y="159"/>
                  <a:pt x="117" y="159"/>
                </a:cubicBezTo>
                <a:cubicBezTo>
                  <a:pt x="117" y="159"/>
                  <a:pt x="116" y="159"/>
                  <a:pt x="116" y="160"/>
                </a:cubicBezTo>
                <a:cubicBezTo>
                  <a:pt x="116" y="160"/>
                  <a:pt x="116" y="160"/>
                  <a:pt x="116" y="160"/>
                </a:cubicBezTo>
                <a:cubicBezTo>
                  <a:pt x="116" y="159"/>
                  <a:pt x="117" y="160"/>
                  <a:pt x="116" y="160"/>
                </a:cubicBezTo>
                <a:cubicBezTo>
                  <a:pt x="117" y="160"/>
                  <a:pt x="116" y="161"/>
                  <a:pt x="116" y="160"/>
                </a:cubicBezTo>
                <a:cubicBezTo>
                  <a:pt x="115" y="161"/>
                  <a:pt x="116" y="162"/>
                  <a:pt x="116" y="162"/>
                </a:cubicBezTo>
                <a:cubicBezTo>
                  <a:pt x="115" y="162"/>
                  <a:pt x="115" y="162"/>
                  <a:pt x="115" y="163"/>
                </a:cubicBezTo>
                <a:cubicBezTo>
                  <a:pt x="115" y="163"/>
                  <a:pt x="114" y="164"/>
                  <a:pt x="114" y="164"/>
                </a:cubicBezTo>
                <a:cubicBezTo>
                  <a:pt x="114" y="165"/>
                  <a:pt x="114" y="166"/>
                  <a:pt x="114" y="166"/>
                </a:cubicBezTo>
                <a:cubicBezTo>
                  <a:pt x="113" y="166"/>
                  <a:pt x="113" y="166"/>
                  <a:pt x="113" y="166"/>
                </a:cubicBezTo>
                <a:cubicBezTo>
                  <a:pt x="113" y="166"/>
                  <a:pt x="114" y="166"/>
                  <a:pt x="113" y="167"/>
                </a:cubicBezTo>
                <a:cubicBezTo>
                  <a:pt x="113" y="167"/>
                  <a:pt x="113" y="167"/>
                  <a:pt x="112" y="168"/>
                </a:cubicBezTo>
                <a:cubicBezTo>
                  <a:pt x="112" y="168"/>
                  <a:pt x="112" y="169"/>
                  <a:pt x="112" y="170"/>
                </a:cubicBezTo>
                <a:cubicBezTo>
                  <a:pt x="112" y="170"/>
                  <a:pt x="111" y="170"/>
                  <a:pt x="111" y="170"/>
                </a:cubicBezTo>
                <a:cubicBezTo>
                  <a:pt x="111" y="171"/>
                  <a:pt x="112" y="171"/>
                  <a:pt x="112" y="171"/>
                </a:cubicBezTo>
                <a:cubicBezTo>
                  <a:pt x="112" y="171"/>
                  <a:pt x="111" y="171"/>
                  <a:pt x="111" y="172"/>
                </a:cubicBezTo>
                <a:cubicBezTo>
                  <a:pt x="111" y="172"/>
                  <a:pt x="110" y="172"/>
                  <a:pt x="110" y="173"/>
                </a:cubicBezTo>
                <a:cubicBezTo>
                  <a:pt x="110" y="173"/>
                  <a:pt x="110" y="172"/>
                  <a:pt x="110" y="173"/>
                </a:cubicBezTo>
                <a:cubicBezTo>
                  <a:pt x="110" y="173"/>
                  <a:pt x="110" y="173"/>
                  <a:pt x="110" y="174"/>
                </a:cubicBezTo>
                <a:cubicBezTo>
                  <a:pt x="110" y="174"/>
                  <a:pt x="109" y="174"/>
                  <a:pt x="109" y="174"/>
                </a:cubicBezTo>
                <a:cubicBezTo>
                  <a:pt x="109" y="175"/>
                  <a:pt x="109" y="175"/>
                  <a:pt x="109" y="175"/>
                </a:cubicBezTo>
                <a:cubicBezTo>
                  <a:pt x="108" y="176"/>
                  <a:pt x="108" y="177"/>
                  <a:pt x="108" y="178"/>
                </a:cubicBezTo>
                <a:cubicBezTo>
                  <a:pt x="108" y="178"/>
                  <a:pt x="107" y="178"/>
                  <a:pt x="107" y="178"/>
                </a:cubicBezTo>
                <a:cubicBezTo>
                  <a:pt x="107" y="179"/>
                  <a:pt x="107" y="179"/>
                  <a:pt x="107" y="180"/>
                </a:cubicBezTo>
                <a:cubicBezTo>
                  <a:pt x="106" y="180"/>
                  <a:pt x="106" y="180"/>
                  <a:pt x="106" y="181"/>
                </a:cubicBezTo>
                <a:cubicBezTo>
                  <a:pt x="106" y="181"/>
                  <a:pt x="106" y="181"/>
                  <a:pt x="106" y="181"/>
                </a:cubicBezTo>
                <a:cubicBezTo>
                  <a:pt x="106" y="181"/>
                  <a:pt x="106" y="182"/>
                  <a:pt x="106" y="182"/>
                </a:cubicBezTo>
                <a:cubicBezTo>
                  <a:pt x="106" y="182"/>
                  <a:pt x="106" y="182"/>
                  <a:pt x="106" y="182"/>
                </a:cubicBezTo>
                <a:cubicBezTo>
                  <a:pt x="104" y="184"/>
                  <a:pt x="104" y="186"/>
                  <a:pt x="103" y="188"/>
                </a:cubicBezTo>
                <a:cubicBezTo>
                  <a:pt x="103" y="189"/>
                  <a:pt x="103" y="189"/>
                  <a:pt x="103" y="189"/>
                </a:cubicBezTo>
                <a:cubicBezTo>
                  <a:pt x="102" y="189"/>
                  <a:pt x="102" y="189"/>
                  <a:pt x="102" y="189"/>
                </a:cubicBezTo>
                <a:cubicBezTo>
                  <a:pt x="102" y="191"/>
                  <a:pt x="100" y="193"/>
                  <a:pt x="100" y="195"/>
                </a:cubicBezTo>
                <a:cubicBezTo>
                  <a:pt x="100" y="195"/>
                  <a:pt x="100" y="195"/>
                  <a:pt x="100" y="195"/>
                </a:cubicBezTo>
                <a:cubicBezTo>
                  <a:pt x="100" y="195"/>
                  <a:pt x="100" y="195"/>
                  <a:pt x="100" y="195"/>
                </a:cubicBezTo>
                <a:cubicBezTo>
                  <a:pt x="100" y="195"/>
                  <a:pt x="101" y="195"/>
                  <a:pt x="101" y="195"/>
                </a:cubicBezTo>
                <a:cubicBezTo>
                  <a:pt x="101" y="195"/>
                  <a:pt x="100" y="195"/>
                  <a:pt x="100" y="195"/>
                </a:cubicBezTo>
                <a:cubicBezTo>
                  <a:pt x="100" y="195"/>
                  <a:pt x="100" y="195"/>
                  <a:pt x="100" y="195"/>
                </a:cubicBezTo>
                <a:cubicBezTo>
                  <a:pt x="99" y="195"/>
                  <a:pt x="100" y="196"/>
                  <a:pt x="99" y="196"/>
                </a:cubicBezTo>
                <a:cubicBezTo>
                  <a:pt x="99" y="196"/>
                  <a:pt x="99" y="195"/>
                  <a:pt x="99" y="195"/>
                </a:cubicBezTo>
                <a:cubicBezTo>
                  <a:pt x="99" y="195"/>
                  <a:pt x="98" y="196"/>
                  <a:pt x="98" y="196"/>
                </a:cubicBezTo>
                <a:cubicBezTo>
                  <a:pt x="97" y="197"/>
                  <a:pt x="97" y="198"/>
                  <a:pt x="96" y="199"/>
                </a:cubicBezTo>
                <a:cubicBezTo>
                  <a:pt x="96" y="199"/>
                  <a:pt x="95" y="200"/>
                  <a:pt x="96" y="200"/>
                </a:cubicBezTo>
                <a:cubicBezTo>
                  <a:pt x="96" y="200"/>
                  <a:pt x="96" y="200"/>
                  <a:pt x="96" y="200"/>
                </a:cubicBezTo>
                <a:cubicBezTo>
                  <a:pt x="96" y="200"/>
                  <a:pt x="96" y="200"/>
                  <a:pt x="96" y="201"/>
                </a:cubicBezTo>
                <a:cubicBezTo>
                  <a:pt x="96" y="201"/>
                  <a:pt x="95" y="201"/>
                  <a:pt x="95" y="201"/>
                </a:cubicBezTo>
                <a:cubicBezTo>
                  <a:pt x="95" y="201"/>
                  <a:pt x="95" y="201"/>
                  <a:pt x="95" y="200"/>
                </a:cubicBezTo>
                <a:cubicBezTo>
                  <a:pt x="96" y="198"/>
                  <a:pt x="97" y="197"/>
                  <a:pt x="97" y="195"/>
                </a:cubicBezTo>
                <a:cubicBezTo>
                  <a:pt x="97" y="194"/>
                  <a:pt x="97" y="196"/>
                  <a:pt x="96" y="196"/>
                </a:cubicBezTo>
                <a:cubicBezTo>
                  <a:pt x="96" y="196"/>
                  <a:pt x="96" y="196"/>
                  <a:pt x="96" y="196"/>
                </a:cubicBezTo>
                <a:cubicBezTo>
                  <a:pt x="96" y="197"/>
                  <a:pt x="95" y="197"/>
                  <a:pt x="95" y="197"/>
                </a:cubicBezTo>
                <a:cubicBezTo>
                  <a:pt x="95" y="198"/>
                  <a:pt x="95" y="199"/>
                  <a:pt x="94" y="199"/>
                </a:cubicBezTo>
                <a:cubicBezTo>
                  <a:pt x="94" y="200"/>
                  <a:pt x="94" y="201"/>
                  <a:pt x="93" y="201"/>
                </a:cubicBezTo>
                <a:cubicBezTo>
                  <a:pt x="93" y="201"/>
                  <a:pt x="93" y="201"/>
                  <a:pt x="93" y="202"/>
                </a:cubicBezTo>
                <a:cubicBezTo>
                  <a:pt x="93" y="202"/>
                  <a:pt x="93" y="202"/>
                  <a:pt x="93" y="202"/>
                </a:cubicBezTo>
                <a:cubicBezTo>
                  <a:pt x="93" y="203"/>
                  <a:pt x="92" y="203"/>
                  <a:pt x="93" y="204"/>
                </a:cubicBezTo>
                <a:cubicBezTo>
                  <a:pt x="93" y="204"/>
                  <a:pt x="93" y="204"/>
                  <a:pt x="93" y="204"/>
                </a:cubicBezTo>
                <a:cubicBezTo>
                  <a:pt x="93" y="203"/>
                  <a:pt x="93" y="203"/>
                  <a:pt x="93" y="203"/>
                </a:cubicBezTo>
                <a:cubicBezTo>
                  <a:pt x="94" y="203"/>
                  <a:pt x="94" y="201"/>
                  <a:pt x="95" y="201"/>
                </a:cubicBezTo>
                <a:cubicBezTo>
                  <a:pt x="95" y="202"/>
                  <a:pt x="94" y="202"/>
                  <a:pt x="95" y="204"/>
                </a:cubicBezTo>
                <a:cubicBezTo>
                  <a:pt x="95" y="204"/>
                  <a:pt x="94" y="204"/>
                  <a:pt x="94" y="204"/>
                </a:cubicBezTo>
                <a:cubicBezTo>
                  <a:pt x="94" y="205"/>
                  <a:pt x="94" y="205"/>
                  <a:pt x="93" y="206"/>
                </a:cubicBezTo>
                <a:cubicBezTo>
                  <a:pt x="93" y="206"/>
                  <a:pt x="93" y="206"/>
                  <a:pt x="93" y="206"/>
                </a:cubicBezTo>
                <a:cubicBezTo>
                  <a:pt x="93" y="206"/>
                  <a:pt x="93" y="206"/>
                  <a:pt x="93" y="206"/>
                </a:cubicBezTo>
                <a:cubicBezTo>
                  <a:pt x="93" y="205"/>
                  <a:pt x="93" y="205"/>
                  <a:pt x="93" y="204"/>
                </a:cubicBezTo>
                <a:cubicBezTo>
                  <a:pt x="92" y="204"/>
                  <a:pt x="92" y="205"/>
                  <a:pt x="91" y="206"/>
                </a:cubicBezTo>
                <a:cubicBezTo>
                  <a:pt x="91" y="205"/>
                  <a:pt x="91" y="206"/>
                  <a:pt x="92" y="206"/>
                </a:cubicBezTo>
                <a:cubicBezTo>
                  <a:pt x="92" y="206"/>
                  <a:pt x="92" y="205"/>
                  <a:pt x="92" y="205"/>
                </a:cubicBezTo>
                <a:cubicBezTo>
                  <a:pt x="92" y="206"/>
                  <a:pt x="91" y="207"/>
                  <a:pt x="90" y="207"/>
                </a:cubicBezTo>
                <a:cubicBezTo>
                  <a:pt x="91" y="208"/>
                  <a:pt x="90" y="207"/>
                  <a:pt x="90" y="208"/>
                </a:cubicBezTo>
                <a:cubicBezTo>
                  <a:pt x="90" y="208"/>
                  <a:pt x="90" y="208"/>
                  <a:pt x="90" y="208"/>
                </a:cubicBezTo>
                <a:cubicBezTo>
                  <a:pt x="90" y="210"/>
                  <a:pt x="89" y="210"/>
                  <a:pt x="88" y="211"/>
                </a:cubicBezTo>
                <a:cubicBezTo>
                  <a:pt x="88" y="211"/>
                  <a:pt x="89" y="210"/>
                  <a:pt x="89" y="211"/>
                </a:cubicBezTo>
                <a:cubicBezTo>
                  <a:pt x="89" y="212"/>
                  <a:pt x="88" y="212"/>
                  <a:pt x="88" y="214"/>
                </a:cubicBezTo>
                <a:cubicBezTo>
                  <a:pt x="88" y="214"/>
                  <a:pt x="88" y="214"/>
                  <a:pt x="87" y="214"/>
                </a:cubicBezTo>
                <a:cubicBezTo>
                  <a:pt x="88" y="215"/>
                  <a:pt x="87" y="216"/>
                  <a:pt x="86" y="217"/>
                </a:cubicBezTo>
                <a:cubicBezTo>
                  <a:pt x="86" y="217"/>
                  <a:pt x="87" y="217"/>
                  <a:pt x="87" y="217"/>
                </a:cubicBezTo>
                <a:cubicBezTo>
                  <a:pt x="87" y="217"/>
                  <a:pt x="87" y="217"/>
                  <a:pt x="88" y="217"/>
                </a:cubicBezTo>
                <a:cubicBezTo>
                  <a:pt x="88" y="217"/>
                  <a:pt x="88" y="217"/>
                  <a:pt x="87" y="217"/>
                </a:cubicBezTo>
                <a:cubicBezTo>
                  <a:pt x="87" y="217"/>
                  <a:pt x="87" y="217"/>
                  <a:pt x="87" y="217"/>
                </a:cubicBezTo>
                <a:cubicBezTo>
                  <a:pt x="86" y="219"/>
                  <a:pt x="85" y="221"/>
                  <a:pt x="84" y="223"/>
                </a:cubicBezTo>
                <a:cubicBezTo>
                  <a:pt x="84" y="223"/>
                  <a:pt x="84" y="224"/>
                  <a:pt x="83" y="224"/>
                </a:cubicBezTo>
                <a:cubicBezTo>
                  <a:pt x="84" y="225"/>
                  <a:pt x="84" y="225"/>
                  <a:pt x="84" y="226"/>
                </a:cubicBezTo>
                <a:cubicBezTo>
                  <a:pt x="84" y="226"/>
                  <a:pt x="83" y="226"/>
                  <a:pt x="83" y="226"/>
                </a:cubicBezTo>
                <a:cubicBezTo>
                  <a:pt x="83" y="226"/>
                  <a:pt x="84" y="226"/>
                  <a:pt x="84" y="227"/>
                </a:cubicBezTo>
                <a:cubicBezTo>
                  <a:pt x="84" y="227"/>
                  <a:pt x="83" y="227"/>
                  <a:pt x="83" y="227"/>
                </a:cubicBezTo>
                <a:cubicBezTo>
                  <a:pt x="83" y="228"/>
                  <a:pt x="82" y="228"/>
                  <a:pt x="82" y="229"/>
                </a:cubicBezTo>
                <a:cubicBezTo>
                  <a:pt x="83" y="229"/>
                  <a:pt x="83" y="228"/>
                  <a:pt x="83" y="228"/>
                </a:cubicBezTo>
                <a:cubicBezTo>
                  <a:pt x="83" y="229"/>
                  <a:pt x="83" y="230"/>
                  <a:pt x="82" y="230"/>
                </a:cubicBezTo>
                <a:cubicBezTo>
                  <a:pt x="82" y="230"/>
                  <a:pt x="82" y="230"/>
                  <a:pt x="82" y="230"/>
                </a:cubicBezTo>
                <a:cubicBezTo>
                  <a:pt x="82" y="231"/>
                  <a:pt x="82" y="231"/>
                  <a:pt x="82" y="232"/>
                </a:cubicBezTo>
                <a:cubicBezTo>
                  <a:pt x="82" y="231"/>
                  <a:pt x="82" y="231"/>
                  <a:pt x="82" y="231"/>
                </a:cubicBezTo>
                <a:cubicBezTo>
                  <a:pt x="82" y="232"/>
                  <a:pt x="81" y="233"/>
                  <a:pt x="82" y="234"/>
                </a:cubicBezTo>
                <a:cubicBezTo>
                  <a:pt x="81" y="235"/>
                  <a:pt x="81" y="237"/>
                  <a:pt x="82" y="237"/>
                </a:cubicBezTo>
                <a:cubicBezTo>
                  <a:pt x="82" y="238"/>
                  <a:pt x="82" y="237"/>
                  <a:pt x="83" y="237"/>
                </a:cubicBezTo>
                <a:cubicBezTo>
                  <a:pt x="82" y="239"/>
                  <a:pt x="83" y="240"/>
                  <a:pt x="83" y="241"/>
                </a:cubicBezTo>
                <a:cubicBezTo>
                  <a:pt x="84" y="242"/>
                  <a:pt x="84" y="242"/>
                  <a:pt x="85" y="243"/>
                </a:cubicBezTo>
                <a:cubicBezTo>
                  <a:pt x="86" y="242"/>
                  <a:pt x="85" y="242"/>
                  <a:pt x="86" y="242"/>
                </a:cubicBezTo>
                <a:cubicBezTo>
                  <a:pt x="86" y="242"/>
                  <a:pt x="86" y="243"/>
                  <a:pt x="86" y="243"/>
                </a:cubicBezTo>
                <a:cubicBezTo>
                  <a:pt x="86" y="243"/>
                  <a:pt x="87" y="243"/>
                  <a:pt x="87" y="243"/>
                </a:cubicBezTo>
                <a:cubicBezTo>
                  <a:pt x="87" y="242"/>
                  <a:pt x="87" y="242"/>
                  <a:pt x="87" y="242"/>
                </a:cubicBezTo>
                <a:cubicBezTo>
                  <a:pt x="87" y="243"/>
                  <a:pt x="88" y="243"/>
                  <a:pt x="89" y="244"/>
                </a:cubicBezTo>
                <a:cubicBezTo>
                  <a:pt x="89" y="245"/>
                  <a:pt x="88" y="246"/>
                  <a:pt x="88" y="247"/>
                </a:cubicBezTo>
                <a:cubicBezTo>
                  <a:pt x="88" y="247"/>
                  <a:pt x="89" y="247"/>
                  <a:pt x="89" y="247"/>
                </a:cubicBezTo>
                <a:cubicBezTo>
                  <a:pt x="89" y="248"/>
                  <a:pt x="88" y="247"/>
                  <a:pt x="87" y="248"/>
                </a:cubicBezTo>
                <a:cubicBezTo>
                  <a:pt x="87" y="248"/>
                  <a:pt x="87" y="249"/>
                  <a:pt x="87" y="250"/>
                </a:cubicBezTo>
                <a:cubicBezTo>
                  <a:pt x="87" y="250"/>
                  <a:pt x="87" y="250"/>
                  <a:pt x="86" y="250"/>
                </a:cubicBezTo>
                <a:cubicBezTo>
                  <a:pt x="85" y="253"/>
                  <a:pt x="83" y="255"/>
                  <a:pt x="82" y="258"/>
                </a:cubicBezTo>
                <a:cubicBezTo>
                  <a:pt x="83" y="259"/>
                  <a:pt x="83" y="258"/>
                  <a:pt x="83" y="258"/>
                </a:cubicBezTo>
                <a:cubicBezTo>
                  <a:pt x="83" y="258"/>
                  <a:pt x="83" y="258"/>
                  <a:pt x="83" y="259"/>
                </a:cubicBezTo>
                <a:cubicBezTo>
                  <a:pt x="83" y="259"/>
                  <a:pt x="82" y="259"/>
                  <a:pt x="82" y="259"/>
                </a:cubicBezTo>
                <a:cubicBezTo>
                  <a:pt x="82" y="259"/>
                  <a:pt x="82" y="259"/>
                  <a:pt x="82" y="260"/>
                </a:cubicBezTo>
                <a:cubicBezTo>
                  <a:pt x="82" y="260"/>
                  <a:pt x="82" y="260"/>
                  <a:pt x="82" y="261"/>
                </a:cubicBezTo>
                <a:cubicBezTo>
                  <a:pt x="81" y="261"/>
                  <a:pt x="80" y="263"/>
                  <a:pt x="80" y="264"/>
                </a:cubicBezTo>
                <a:cubicBezTo>
                  <a:pt x="80" y="265"/>
                  <a:pt x="80" y="265"/>
                  <a:pt x="80" y="265"/>
                </a:cubicBezTo>
                <a:cubicBezTo>
                  <a:pt x="80" y="265"/>
                  <a:pt x="79" y="265"/>
                  <a:pt x="79" y="265"/>
                </a:cubicBezTo>
                <a:cubicBezTo>
                  <a:pt x="79" y="266"/>
                  <a:pt x="78" y="267"/>
                  <a:pt x="79" y="267"/>
                </a:cubicBezTo>
                <a:cubicBezTo>
                  <a:pt x="79" y="267"/>
                  <a:pt x="79" y="267"/>
                  <a:pt x="79" y="266"/>
                </a:cubicBezTo>
                <a:cubicBezTo>
                  <a:pt x="79" y="267"/>
                  <a:pt x="79" y="267"/>
                  <a:pt x="79" y="267"/>
                </a:cubicBezTo>
                <a:cubicBezTo>
                  <a:pt x="79" y="267"/>
                  <a:pt x="79" y="268"/>
                  <a:pt x="79" y="268"/>
                </a:cubicBezTo>
                <a:cubicBezTo>
                  <a:pt x="79" y="268"/>
                  <a:pt x="78" y="268"/>
                  <a:pt x="79" y="269"/>
                </a:cubicBezTo>
                <a:cubicBezTo>
                  <a:pt x="79" y="269"/>
                  <a:pt x="79" y="268"/>
                  <a:pt x="80" y="268"/>
                </a:cubicBezTo>
                <a:cubicBezTo>
                  <a:pt x="80" y="268"/>
                  <a:pt x="80" y="268"/>
                  <a:pt x="80" y="267"/>
                </a:cubicBezTo>
                <a:cubicBezTo>
                  <a:pt x="80" y="267"/>
                  <a:pt x="80" y="267"/>
                  <a:pt x="80" y="267"/>
                </a:cubicBezTo>
                <a:cubicBezTo>
                  <a:pt x="80" y="266"/>
                  <a:pt x="81" y="265"/>
                  <a:pt x="82" y="264"/>
                </a:cubicBezTo>
                <a:cubicBezTo>
                  <a:pt x="82" y="264"/>
                  <a:pt x="82" y="265"/>
                  <a:pt x="82" y="265"/>
                </a:cubicBezTo>
                <a:cubicBezTo>
                  <a:pt x="81" y="265"/>
                  <a:pt x="82" y="265"/>
                  <a:pt x="81" y="265"/>
                </a:cubicBezTo>
                <a:cubicBezTo>
                  <a:pt x="81" y="265"/>
                  <a:pt x="81" y="266"/>
                  <a:pt x="82" y="266"/>
                </a:cubicBezTo>
                <a:cubicBezTo>
                  <a:pt x="82" y="265"/>
                  <a:pt x="83" y="264"/>
                  <a:pt x="82" y="264"/>
                </a:cubicBezTo>
                <a:cubicBezTo>
                  <a:pt x="82" y="264"/>
                  <a:pt x="82" y="263"/>
                  <a:pt x="83" y="264"/>
                </a:cubicBezTo>
                <a:cubicBezTo>
                  <a:pt x="83" y="262"/>
                  <a:pt x="83" y="260"/>
                  <a:pt x="84" y="259"/>
                </a:cubicBezTo>
                <a:cubicBezTo>
                  <a:pt x="85" y="259"/>
                  <a:pt x="84" y="260"/>
                  <a:pt x="85" y="260"/>
                </a:cubicBezTo>
                <a:cubicBezTo>
                  <a:pt x="85" y="259"/>
                  <a:pt x="85" y="259"/>
                  <a:pt x="85" y="258"/>
                </a:cubicBezTo>
                <a:cubicBezTo>
                  <a:pt x="85" y="258"/>
                  <a:pt x="84" y="259"/>
                  <a:pt x="84" y="259"/>
                </a:cubicBezTo>
                <a:cubicBezTo>
                  <a:pt x="84" y="258"/>
                  <a:pt x="84" y="258"/>
                  <a:pt x="84" y="258"/>
                </a:cubicBezTo>
                <a:cubicBezTo>
                  <a:pt x="84" y="258"/>
                  <a:pt x="84" y="257"/>
                  <a:pt x="85" y="257"/>
                </a:cubicBezTo>
                <a:cubicBezTo>
                  <a:pt x="85" y="257"/>
                  <a:pt x="85" y="257"/>
                  <a:pt x="85" y="257"/>
                </a:cubicBezTo>
                <a:cubicBezTo>
                  <a:pt x="85" y="257"/>
                  <a:pt x="86" y="256"/>
                  <a:pt x="86" y="255"/>
                </a:cubicBezTo>
                <a:cubicBezTo>
                  <a:pt x="86" y="255"/>
                  <a:pt x="86" y="256"/>
                  <a:pt x="86" y="256"/>
                </a:cubicBezTo>
                <a:cubicBezTo>
                  <a:pt x="87" y="254"/>
                  <a:pt x="88" y="253"/>
                  <a:pt x="89" y="251"/>
                </a:cubicBezTo>
                <a:cubicBezTo>
                  <a:pt x="89" y="251"/>
                  <a:pt x="88" y="251"/>
                  <a:pt x="88" y="251"/>
                </a:cubicBezTo>
                <a:cubicBezTo>
                  <a:pt x="88" y="251"/>
                  <a:pt x="89" y="250"/>
                  <a:pt x="89" y="251"/>
                </a:cubicBezTo>
                <a:cubicBezTo>
                  <a:pt x="89" y="250"/>
                  <a:pt x="89" y="250"/>
                  <a:pt x="89" y="250"/>
                </a:cubicBezTo>
                <a:cubicBezTo>
                  <a:pt x="88" y="250"/>
                  <a:pt x="88" y="250"/>
                  <a:pt x="88" y="250"/>
                </a:cubicBezTo>
                <a:cubicBezTo>
                  <a:pt x="88" y="251"/>
                  <a:pt x="88" y="251"/>
                  <a:pt x="88" y="252"/>
                </a:cubicBezTo>
                <a:cubicBezTo>
                  <a:pt x="88" y="252"/>
                  <a:pt x="88" y="252"/>
                  <a:pt x="87" y="251"/>
                </a:cubicBezTo>
                <a:cubicBezTo>
                  <a:pt x="88" y="252"/>
                  <a:pt x="87" y="252"/>
                  <a:pt x="87" y="252"/>
                </a:cubicBezTo>
                <a:cubicBezTo>
                  <a:pt x="87" y="251"/>
                  <a:pt x="89" y="250"/>
                  <a:pt x="88" y="249"/>
                </a:cubicBezTo>
                <a:cubicBezTo>
                  <a:pt x="88" y="248"/>
                  <a:pt x="90" y="248"/>
                  <a:pt x="90" y="246"/>
                </a:cubicBezTo>
                <a:cubicBezTo>
                  <a:pt x="89" y="246"/>
                  <a:pt x="89" y="247"/>
                  <a:pt x="89" y="247"/>
                </a:cubicBezTo>
                <a:cubicBezTo>
                  <a:pt x="88" y="246"/>
                  <a:pt x="89" y="246"/>
                  <a:pt x="90" y="245"/>
                </a:cubicBezTo>
                <a:cubicBezTo>
                  <a:pt x="90" y="245"/>
                  <a:pt x="90" y="245"/>
                  <a:pt x="90" y="245"/>
                </a:cubicBezTo>
                <a:cubicBezTo>
                  <a:pt x="90" y="246"/>
                  <a:pt x="90" y="246"/>
                  <a:pt x="90" y="246"/>
                </a:cubicBezTo>
                <a:cubicBezTo>
                  <a:pt x="90" y="247"/>
                  <a:pt x="89" y="247"/>
                  <a:pt x="89" y="248"/>
                </a:cubicBezTo>
                <a:cubicBezTo>
                  <a:pt x="90" y="248"/>
                  <a:pt x="90" y="248"/>
                  <a:pt x="90" y="248"/>
                </a:cubicBezTo>
                <a:cubicBezTo>
                  <a:pt x="90" y="248"/>
                  <a:pt x="90" y="248"/>
                  <a:pt x="90" y="248"/>
                </a:cubicBezTo>
                <a:cubicBezTo>
                  <a:pt x="91" y="248"/>
                  <a:pt x="91" y="247"/>
                  <a:pt x="91" y="247"/>
                </a:cubicBezTo>
                <a:cubicBezTo>
                  <a:pt x="92" y="248"/>
                  <a:pt x="94" y="248"/>
                  <a:pt x="94" y="250"/>
                </a:cubicBezTo>
                <a:cubicBezTo>
                  <a:pt x="94" y="251"/>
                  <a:pt x="93" y="251"/>
                  <a:pt x="93" y="252"/>
                </a:cubicBezTo>
                <a:cubicBezTo>
                  <a:pt x="93" y="252"/>
                  <a:pt x="93" y="252"/>
                  <a:pt x="93" y="252"/>
                </a:cubicBezTo>
                <a:cubicBezTo>
                  <a:pt x="92" y="255"/>
                  <a:pt x="90" y="257"/>
                  <a:pt x="89" y="260"/>
                </a:cubicBezTo>
                <a:cubicBezTo>
                  <a:pt x="88" y="260"/>
                  <a:pt x="88" y="262"/>
                  <a:pt x="88" y="263"/>
                </a:cubicBezTo>
                <a:cubicBezTo>
                  <a:pt x="87" y="263"/>
                  <a:pt x="87" y="265"/>
                  <a:pt x="86" y="266"/>
                </a:cubicBezTo>
                <a:cubicBezTo>
                  <a:pt x="86" y="267"/>
                  <a:pt x="86" y="267"/>
                  <a:pt x="86" y="267"/>
                </a:cubicBezTo>
                <a:cubicBezTo>
                  <a:pt x="86" y="267"/>
                  <a:pt x="86" y="267"/>
                  <a:pt x="86" y="267"/>
                </a:cubicBezTo>
                <a:cubicBezTo>
                  <a:pt x="85" y="269"/>
                  <a:pt x="84" y="271"/>
                  <a:pt x="83" y="273"/>
                </a:cubicBezTo>
                <a:cubicBezTo>
                  <a:pt x="83" y="273"/>
                  <a:pt x="83" y="273"/>
                  <a:pt x="83" y="273"/>
                </a:cubicBezTo>
                <a:cubicBezTo>
                  <a:pt x="83" y="274"/>
                  <a:pt x="81" y="275"/>
                  <a:pt x="82" y="276"/>
                </a:cubicBezTo>
                <a:cubicBezTo>
                  <a:pt x="83" y="275"/>
                  <a:pt x="83" y="275"/>
                  <a:pt x="83" y="275"/>
                </a:cubicBezTo>
                <a:cubicBezTo>
                  <a:pt x="83" y="275"/>
                  <a:pt x="83" y="275"/>
                  <a:pt x="83" y="275"/>
                </a:cubicBezTo>
                <a:cubicBezTo>
                  <a:pt x="83" y="273"/>
                  <a:pt x="85" y="274"/>
                  <a:pt x="85" y="272"/>
                </a:cubicBezTo>
                <a:cubicBezTo>
                  <a:pt x="85" y="271"/>
                  <a:pt x="85" y="271"/>
                  <a:pt x="86" y="271"/>
                </a:cubicBezTo>
                <a:cubicBezTo>
                  <a:pt x="86" y="269"/>
                  <a:pt x="87" y="269"/>
                  <a:pt x="87" y="267"/>
                </a:cubicBezTo>
                <a:cubicBezTo>
                  <a:pt x="88" y="266"/>
                  <a:pt x="89" y="264"/>
                  <a:pt x="89" y="263"/>
                </a:cubicBezTo>
                <a:cubicBezTo>
                  <a:pt x="90" y="262"/>
                  <a:pt x="91" y="261"/>
                  <a:pt x="90" y="260"/>
                </a:cubicBezTo>
                <a:cubicBezTo>
                  <a:pt x="92" y="258"/>
                  <a:pt x="93" y="254"/>
                  <a:pt x="95" y="252"/>
                </a:cubicBezTo>
                <a:cubicBezTo>
                  <a:pt x="95" y="253"/>
                  <a:pt x="97" y="253"/>
                  <a:pt x="96" y="255"/>
                </a:cubicBezTo>
                <a:cubicBezTo>
                  <a:pt x="97" y="255"/>
                  <a:pt x="97" y="254"/>
                  <a:pt x="97" y="254"/>
                </a:cubicBezTo>
                <a:cubicBezTo>
                  <a:pt x="97" y="255"/>
                  <a:pt x="98" y="255"/>
                  <a:pt x="98" y="255"/>
                </a:cubicBezTo>
                <a:cubicBezTo>
                  <a:pt x="98" y="256"/>
                  <a:pt x="98" y="255"/>
                  <a:pt x="98" y="255"/>
                </a:cubicBezTo>
                <a:cubicBezTo>
                  <a:pt x="98" y="256"/>
                  <a:pt x="97" y="257"/>
                  <a:pt x="98" y="258"/>
                </a:cubicBezTo>
                <a:cubicBezTo>
                  <a:pt x="98" y="258"/>
                  <a:pt x="99" y="256"/>
                  <a:pt x="99" y="256"/>
                </a:cubicBezTo>
                <a:cubicBezTo>
                  <a:pt x="99" y="256"/>
                  <a:pt x="100" y="256"/>
                  <a:pt x="99" y="257"/>
                </a:cubicBezTo>
                <a:cubicBezTo>
                  <a:pt x="99" y="256"/>
                  <a:pt x="99" y="256"/>
                  <a:pt x="99" y="256"/>
                </a:cubicBezTo>
                <a:cubicBezTo>
                  <a:pt x="99" y="256"/>
                  <a:pt x="99" y="257"/>
                  <a:pt x="99" y="257"/>
                </a:cubicBezTo>
                <a:cubicBezTo>
                  <a:pt x="99" y="257"/>
                  <a:pt x="99" y="257"/>
                  <a:pt x="99" y="257"/>
                </a:cubicBezTo>
                <a:cubicBezTo>
                  <a:pt x="99" y="258"/>
                  <a:pt x="99" y="258"/>
                  <a:pt x="99" y="258"/>
                </a:cubicBezTo>
                <a:cubicBezTo>
                  <a:pt x="99" y="259"/>
                  <a:pt x="98" y="259"/>
                  <a:pt x="98" y="260"/>
                </a:cubicBezTo>
                <a:cubicBezTo>
                  <a:pt x="98" y="260"/>
                  <a:pt x="98" y="260"/>
                  <a:pt x="98" y="260"/>
                </a:cubicBezTo>
                <a:cubicBezTo>
                  <a:pt x="98" y="261"/>
                  <a:pt x="98" y="261"/>
                  <a:pt x="97" y="261"/>
                </a:cubicBezTo>
                <a:cubicBezTo>
                  <a:pt x="97" y="262"/>
                  <a:pt x="97" y="262"/>
                  <a:pt x="96" y="262"/>
                </a:cubicBezTo>
                <a:cubicBezTo>
                  <a:pt x="96" y="262"/>
                  <a:pt x="97" y="262"/>
                  <a:pt x="97" y="261"/>
                </a:cubicBezTo>
                <a:cubicBezTo>
                  <a:pt x="96" y="261"/>
                  <a:pt x="95" y="261"/>
                  <a:pt x="95" y="262"/>
                </a:cubicBezTo>
                <a:cubicBezTo>
                  <a:pt x="95" y="262"/>
                  <a:pt x="95" y="263"/>
                  <a:pt x="95" y="264"/>
                </a:cubicBezTo>
                <a:cubicBezTo>
                  <a:pt x="95" y="264"/>
                  <a:pt x="95" y="263"/>
                  <a:pt x="95" y="264"/>
                </a:cubicBezTo>
                <a:cubicBezTo>
                  <a:pt x="95" y="264"/>
                  <a:pt x="95" y="264"/>
                  <a:pt x="95" y="264"/>
                </a:cubicBezTo>
                <a:cubicBezTo>
                  <a:pt x="96" y="264"/>
                  <a:pt x="95" y="263"/>
                  <a:pt x="96" y="263"/>
                </a:cubicBezTo>
                <a:cubicBezTo>
                  <a:pt x="96" y="264"/>
                  <a:pt x="95" y="264"/>
                  <a:pt x="95" y="265"/>
                </a:cubicBezTo>
                <a:cubicBezTo>
                  <a:pt x="95" y="266"/>
                  <a:pt x="95" y="266"/>
                  <a:pt x="94" y="267"/>
                </a:cubicBezTo>
                <a:cubicBezTo>
                  <a:pt x="94" y="267"/>
                  <a:pt x="94" y="267"/>
                  <a:pt x="94" y="266"/>
                </a:cubicBezTo>
                <a:cubicBezTo>
                  <a:pt x="94" y="266"/>
                  <a:pt x="94" y="265"/>
                  <a:pt x="95" y="265"/>
                </a:cubicBezTo>
                <a:cubicBezTo>
                  <a:pt x="94" y="265"/>
                  <a:pt x="94" y="265"/>
                  <a:pt x="93" y="265"/>
                </a:cubicBezTo>
                <a:cubicBezTo>
                  <a:pt x="93" y="265"/>
                  <a:pt x="94" y="266"/>
                  <a:pt x="93" y="266"/>
                </a:cubicBezTo>
                <a:cubicBezTo>
                  <a:pt x="93" y="266"/>
                  <a:pt x="93" y="266"/>
                  <a:pt x="93" y="266"/>
                </a:cubicBezTo>
                <a:cubicBezTo>
                  <a:pt x="93" y="267"/>
                  <a:pt x="93" y="268"/>
                  <a:pt x="92" y="268"/>
                </a:cubicBezTo>
                <a:cubicBezTo>
                  <a:pt x="92" y="268"/>
                  <a:pt x="92" y="268"/>
                  <a:pt x="92" y="268"/>
                </a:cubicBezTo>
                <a:cubicBezTo>
                  <a:pt x="92" y="268"/>
                  <a:pt x="92" y="269"/>
                  <a:pt x="92" y="269"/>
                </a:cubicBezTo>
                <a:cubicBezTo>
                  <a:pt x="92" y="269"/>
                  <a:pt x="92" y="270"/>
                  <a:pt x="91" y="270"/>
                </a:cubicBezTo>
                <a:cubicBezTo>
                  <a:pt x="91" y="272"/>
                  <a:pt x="90" y="273"/>
                  <a:pt x="89" y="274"/>
                </a:cubicBezTo>
                <a:cubicBezTo>
                  <a:pt x="89" y="274"/>
                  <a:pt x="89" y="274"/>
                  <a:pt x="89" y="275"/>
                </a:cubicBezTo>
                <a:cubicBezTo>
                  <a:pt x="89" y="275"/>
                  <a:pt x="90" y="275"/>
                  <a:pt x="90" y="275"/>
                </a:cubicBezTo>
                <a:cubicBezTo>
                  <a:pt x="90" y="276"/>
                  <a:pt x="88" y="276"/>
                  <a:pt x="88" y="277"/>
                </a:cubicBezTo>
                <a:cubicBezTo>
                  <a:pt x="87" y="278"/>
                  <a:pt x="87" y="279"/>
                  <a:pt x="87" y="280"/>
                </a:cubicBezTo>
                <a:cubicBezTo>
                  <a:pt x="87" y="280"/>
                  <a:pt x="87" y="280"/>
                  <a:pt x="88" y="280"/>
                </a:cubicBezTo>
                <a:cubicBezTo>
                  <a:pt x="88" y="280"/>
                  <a:pt x="87" y="281"/>
                  <a:pt x="87" y="282"/>
                </a:cubicBezTo>
                <a:cubicBezTo>
                  <a:pt x="87" y="282"/>
                  <a:pt x="87" y="282"/>
                  <a:pt x="87" y="282"/>
                </a:cubicBezTo>
                <a:cubicBezTo>
                  <a:pt x="87" y="282"/>
                  <a:pt x="87" y="282"/>
                  <a:pt x="87" y="282"/>
                </a:cubicBezTo>
                <a:cubicBezTo>
                  <a:pt x="86" y="281"/>
                  <a:pt x="86" y="282"/>
                  <a:pt x="85" y="282"/>
                </a:cubicBezTo>
                <a:cubicBezTo>
                  <a:pt x="85" y="283"/>
                  <a:pt x="85" y="283"/>
                  <a:pt x="85" y="283"/>
                </a:cubicBezTo>
                <a:cubicBezTo>
                  <a:pt x="86" y="283"/>
                  <a:pt x="86" y="283"/>
                  <a:pt x="86" y="283"/>
                </a:cubicBezTo>
                <a:cubicBezTo>
                  <a:pt x="86" y="283"/>
                  <a:pt x="86" y="283"/>
                  <a:pt x="86" y="283"/>
                </a:cubicBezTo>
                <a:cubicBezTo>
                  <a:pt x="86" y="284"/>
                  <a:pt x="86" y="284"/>
                  <a:pt x="85" y="285"/>
                </a:cubicBezTo>
                <a:cubicBezTo>
                  <a:pt x="86" y="285"/>
                  <a:pt x="86" y="285"/>
                  <a:pt x="86" y="285"/>
                </a:cubicBezTo>
                <a:cubicBezTo>
                  <a:pt x="86" y="286"/>
                  <a:pt x="85" y="286"/>
                  <a:pt x="85" y="287"/>
                </a:cubicBezTo>
                <a:cubicBezTo>
                  <a:pt x="85" y="287"/>
                  <a:pt x="85" y="287"/>
                  <a:pt x="85" y="287"/>
                </a:cubicBezTo>
                <a:cubicBezTo>
                  <a:pt x="85" y="287"/>
                  <a:pt x="85" y="287"/>
                  <a:pt x="84" y="287"/>
                </a:cubicBezTo>
                <a:cubicBezTo>
                  <a:pt x="84" y="287"/>
                  <a:pt x="85" y="287"/>
                  <a:pt x="85" y="288"/>
                </a:cubicBezTo>
                <a:cubicBezTo>
                  <a:pt x="84" y="288"/>
                  <a:pt x="84" y="288"/>
                  <a:pt x="84" y="288"/>
                </a:cubicBezTo>
                <a:cubicBezTo>
                  <a:pt x="84" y="289"/>
                  <a:pt x="84" y="289"/>
                  <a:pt x="83" y="289"/>
                </a:cubicBezTo>
                <a:cubicBezTo>
                  <a:pt x="83" y="288"/>
                  <a:pt x="83" y="288"/>
                  <a:pt x="84" y="288"/>
                </a:cubicBezTo>
                <a:cubicBezTo>
                  <a:pt x="84" y="287"/>
                  <a:pt x="86" y="285"/>
                  <a:pt x="85" y="284"/>
                </a:cubicBezTo>
                <a:cubicBezTo>
                  <a:pt x="85" y="284"/>
                  <a:pt x="84" y="284"/>
                  <a:pt x="84" y="284"/>
                </a:cubicBezTo>
                <a:cubicBezTo>
                  <a:pt x="84" y="284"/>
                  <a:pt x="84" y="284"/>
                  <a:pt x="84" y="285"/>
                </a:cubicBezTo>
                <a:cubicBezTo>
                  <a:pt x="84" y="285"/>
                  <a:pt x="83" y="285"/>
                  <a:pt x="83" y="286"/>
                </a:cubicBezTo>
                <a:cubicBezTo>
                  <a:pt x="83" y="286"/>
                  <a:pt x="84" y="286"/>
                  <a:pt x="84" y="286"/>
                </a:cubicBezTo>
                <a:cubicBezTo>
                  <a:pt x="84" y="287"/>
                  <a:pt x="83" y="286"/>
                  <a:pt x="83" y="287"/>
                </a:cubicBezTo>
                <a:cubicBezTo>
                  <a:pt x="83" y="287"/>
                  <a:pt x="84" y="287"/>
                  <a:pt x="84" y="287"/>
                </a:cubicBezTo>
                <a:cubicBezTo>
                  <a:pt x="83" y="287"/>
                  <a:pt x="83" y="288"/>
                  <a:pt x="82" y="288"/>
                </a:cubicBezTo>
                <a:cubicBezTo>
                  <a:pt x="82" y="288"/>
                  <a:pt x="82" y="289"/>
                  <a:pt x="82" y="290"/>
                </a:cubicBezTo>
                <a:cubicBezTo>
                  <a:pt x="82" y="290"/>
                  <a:pt x="82" y="290"/>
                  <a:pt x="82" y="290"/>
                </a:cubicBezTo>
                <a:cubicBezTo>
                  <a:pt x="81" y="290"/>
                  <a:pt x="81" y="291"/>
                  <a:pt x="80" y="291"/>
                </a:cubicBezTo>
                <a:cubicBezTo>
                  <a:pt x="81" y="292"/>
                  <a:pt x="81" y="292"/>
                  <a:pt x="81" y="292"/>
                </a:cubicBezTo>
                <a:cubicBezTo>
                  <a:pt x="81" y="293"/>
                  <a:pt x="81" y="293"/>
                  <a:pt x="81" y="293"/>
                </a:cubicBezTo>
                <a:cubicBezTo>
                  <a:pt x="81" y="293"/>
                  <a:pt x="81" y="292"/>
                  <a:pt x="82" y="292"/>
                </a:cubicBezTo>
                <a:cubicBezTo>
                  <a:pt x="82" y="293"/>
                  <a:pt x="82" y="293"/>
                  <a:pt x="82" y="293"/>
                </a:cubicBezTo>
                <a:cubicBezTo>
                  <a:pt x="81" y="294"/>
                  <a:pt x="80" y="295"/>
                  <a:pt x="80" y="296"/>
                </a:cubicBezTo>
                <a:cubicBezTo>
                  <a:pt x="80" y="295"/>
                  <a:pt x="80" y="295"/>
                  <a:pt x="80" y="294"/>
                </a:cubicBezTo>
                <a:cubicBezTo>
                  <a:pt x="80" y="294"/>
                  <a:pt x="80" y="294"/>
                  <a:pt x="79" y="294"/>
                </a:cubicBezTo>
                <a:cubicBezTo>
                  <a:pt x="80" y="295"/>
                  <a:pt x="79" y="296"/>
                  <a:pt x="79" y="296"/>
                </a:cubicBezTo>
                <a:cubicBezTo>
                  <a:pt x="79" y="296"/>
                  <a:pt x="78" y="296"/>
                  <a:pt x="78" y="296"/>
                </a:cubicBezTo>
                <a:cubicBezTo>
                  <a:pt x="79" y="297"/>
                  <a:pt x="79" y="297"/>
                  <a:pt x="80" y="296"/>
                </a:cubicBezTo>
                <a:cubicBezTo>
                  <a:pt x="80" y="297"/>
                  <a:pt x="79" y="297"/>
                  <a:pt x="79" y="298"/>
                </a:cubicBezTo>
                <a:cubicBezTo>
                  <a:pt x="79" y="297"/>
                  <a:pt x="78" y="297"/>
                  <a:pt x="78" y="298"/>
                </a:cubicBezTo>
                <a:cubicBezTo>
                  <a:pt x="78" y="298"/>
                  <a:pt x="78" y="298"/>
                  <a:pt x="78" y="298"/>
                </a:cubicBezTo>
                <a:cubicBezTo>
                  <a:pt x="78" y="298"/>
                  <a:pt x="77" y="298"/>
                  <a:pt x="77" y="299"/>
                </a:cubicBezTo>
                <a:cubicBezTo>
                  <a:pt x="77" y="299"/>
                  <a:pt x="78" y="299"/>
                  <a:pt x="78" y="299"/>
                </a:cubicBezTo>
                <a:cubicBezTo>
                  <a:pt x="78" y="299"/>
                  <a:pt x="77" y="299"/>
                  <a:pt x="78" y="300"/>
                </a:cubicBezTo>
                <a:cubicBezTo>
                  <a:pt x="79" y="300"/>
                  <a:pt x="78" y="298"/>
                  <a:pt x="79" y="298"/>
                </a:cubicBezTo>
                <a:cubicBezTo>
                  <a:pt x="79" y="298"/>
                  <a:pt x="79" y="299"/>
                  <a:pt x="79" y="299"/>
                </a:cubicBezTo>
                <a:cubicBezTo>
                  <a:pt x="79" y="299"/>
                  <a:pt x="78" y="300"/>
                  <a:pt x="79" y="300"/>
                </a:cubicBezTo>
                <a:cubicBezTo>
                  <a:pt x="78" y="300"/>
                  <a:pt x="78" y="302"/>
                  <a:pt x="77" y="302"/>
                </a:cubicBezTo>
                <a:cubicBezTo>
                  <a:pt x="77" y="301"/>
                  <a:pt x="77" y="301"/>
                  <a:pt x="77" y="301"/>
                </a:cubicBezTo>
                <a:cubicBezTo>
                  <a:pt x="77" y="301"/>
                  <a:pt x="76" y="301"/>
                  <a:pt x="76" y="302"/>
                </a:cubicBezTo>
                <a:cubicBezTo>
                  <a:pt x="77" y="302"/>
                  <a:pt x="77" y="302"/>
                  <a:pt x="77" y="302"/>
                </a:cubicBezTo>
                <a:cubicBezTo>
                  <a:pt x="77" y="302"/>
                  <a:pt x="77" y="303"/>
                  <a:pt x="77" y="303"/>
                </a:cubicBezTo>
                <a:cubicBezTo>
                  <a:pt x="76" y="303"/>
                  <a:pt x="76" y="303"/>
                  <a:pt x="76" y="303"/>
                </a:cubicBezTo>
                <a:cubicBezTo>
                  <a:pt x="75" y="304"/>
                  <a:pt x="76" y="305"/>
                  <a:pt x="74" y="305"/>
                </a:cubicBezTo>
                <a:cubicBezTo>
                  <a:pt x="74" y="306"/>
                  <a:pt x="73" y="307"/>
                  <a:pt x="73" y="308"/>
                </a:cubicBezTo>
                <a:cubicBezTo>
                  <a:pt x="73" y="308"/>
                  <a:pt x="73" y="307"/>
                  <a:pt x="73" y="307"/>
                </a:cubicBezTo>
                <a:cubicBezTo>
                  <a:pt x="73" y="308"/>
                  <a:pt x="74" y="308"/>
                  <a:pt x="74" y="309"/>
                </a:cubicBezTo>
                <a:cubicBezTo>
                  <a:pt x="73" y="309"/>
                  <a:pt x="73" y="309"/>
                  <a:pt x="73" y="309"/>
                </a:cubicBezTo>
                <a:cubicBezTo>
                  <a:pt x="73" y="309"/>
                  <a:pt x="73" y="308"/>
                  <a:pt x="73" y="308"/>
                </a:cubicBezTo>
                <a:cubicBezTo>
                  <a:pt x="72" y="309"/>
                  <a:pt x="72" y="309"/>
                  <a:pt x="72" y="309"/>
                </a:cubicBezTo>
                <a:cubicBezTo>
                  <a:pt x="72" y="310"/>
                  <a:pt x="72" y="310"/>
                  <a:pt x="72" y="310"/>
                </a:cubicBezTo>
                <a:cubicBezTo>
                  <a:pt x="72" y="310"/>
                  <a:pt x="72" y="311"/>
                  <a:pt x="71" y="311"/>
                </a:cubicBezTo>
                <a:cubicBezTo>
                  <a:pt x="71" y="312"/>
                  <a:pt x="70" y="313"/>
                  <a:pt x="70" y="315"/>
                </a:cubicBezTo>
                <a:cubicBezTo>
                  <a:pt x="69" y="315"/>
                  <a:pt x="69" y="316"/>
                  <a:pt x="69" y="316"/>
                </a:cubicBezTo>
                <a:cubicBezTo>
                  <a:pt x="68" y="316"/>
                  <a:pt x="69" y="316"/>
                  <a:pt x="69" y="316"/>
                </a:cubicBezTo>
                <a:cubicBezTo>
                  <a:pt x="69" y="319"/>
                  <a:pt x="68" y="322"/>
                  <a:pt x="68" y="325"/>
                </a:cubicBezTo>
                <a:cubicBezTo>
                  <a:pt x="68" y="325"/>
                  <a:pt x="67" y="325"/>
                  <a:pt x="67" y="325"/>
                </a:cubicBezTo>
                <a:cubicBezTo>
                  <a:pt x="68" y="326"/>
                  <a:pt x="68" y="327"/>
                  <a:pt x="67" y="328"/>
                </a:cubicBezTo>
                <a:cubicBezTo>
                  <a:pt x="67" y="329"/>
                  <a:pt x="68" y="328"/>
                  <a:pt x="67" y="329"/>
                </a:cubicBezTo>
                <a:cubicBezTo>
                  <a:pt x="67" y="330"/>
                  <a:pt x="66" y="331"/>
                  <a:pt x="66" y="332"/>
                </a:cubicBezTo>
                <a:cubicBezTo>
                  <a:pt x="66" y="332"/>
                  <a:pt x="65" y="333"/>
                  <a:pt x="65" y="333"/>
                </a:cubicBezTo>
                <a:cubicBezTo>
                  <a:pt x="66" y="334"/>
                  <a:pt x="64" y="335"/>
                  <a:pt x="64" y="336"/>
                </a:cubicBezTo>
                <a:cubicBezTo>
                  <a:pt x="64" y="336"/>
                  <a:pt x="64" y="336"/>
                  <a:pt x="64" y="336"/>
                </a:cubicBezTo>
                <a:cubicBezTo>
                  <a:pt x="64" y="338"/>
                  <a:pt x="63" y="338"/>
                  <a:pt x="63" y="339"/>
                </a:cubicBezTo>
                <a:cubicBezTo>
                  <a:pt x="62" y="340"/>
                  <a:pt x="63" y="340"/>
                  <a:pt x="62" y="341"/>
                </a:cubicBezTo>
                <a:cubicBezTo>
                  <a:pt x="63" y="341"/>
                  <a:pt x="63" y="341"/>
                  <a:pt x="63" y="340"/>
                </a:cubicBezTo>
                <a:cubicBezTo>
                  <a:pt x="64" y="340"/>
                  <a:pt x="64" y="340"/>
                  <a:pt x="64" y="340"/>
                </a:cubicBezTo>
                <a:cubicBezTo>
                  <a:pt x="64" y="337"/>
                  <a:pt x="65" y="336"/>
                  <a:pt x="66" y="335"/>
                </a:cubicBezTo>
                <a:cubicBezTo>
                  <a:pt x="67" y="334"/>
                  <a:pt x="68" y="334"/>
                  <a:pt x="67" y="332"/>
                </a:cubicBezTo>
                <a:cubicBezTo>
                  <a:pt x="67" y="332"/>
                  <a:pt x="68" y="332"/>
                  <a:pt x="68" y="332"/>
                </a:cubicBezTo>
                <a:cubicBezTo>
                  <a:pt x="68" y="331"/>
                  <a:pt x="69" y="330"/>
                  <a:pt x="69" y="329"/>
                </a:cubicBezTo>
                <a:cubicBezTo>
                  <a:pt x="69" y="326"/>
                  <a:pt x="71" y="325"/>
                  <a:pt x="71" y="323"/>
                </a:cubicBezTo>
                <a:cubicBezTo>
                  <a:pt x="72" y="321"/>
                  <a:pt x="73" y="319"/>
                  <a:pt x="74" y="318"/>
                </a:cubicBezTo>
                <a:cubicBezTo>
                  <a:pt x="74" y="317"/>
                  <a:pt x="74" y="317"/>
                  <a:pt x="74" y="317"/>
                </a:cubicBezTo>
                <a:cubicBezTo>
                  <a:pt x="74" y="316"/>
                  <a:pt x="74" y="316"/>
                  <a:pt x="75" y="315"/>
                </a:cubicBezTo>
                <a:cubicBezTo>
                  <a:pt x="75" y="315"/>
                  <a:pt x="75" y="315"/>
                  <a:pt x="75" y="315"/>
                </a:cubicBezTo>
                <a:cubicBezTo>
                  <a:pt x="75" y="314"/>
                  <a:pt x="75" y="314"/>
                  <a:pt x="75" y="314"/>
                </a:cubicBezTo>
                <a:cubicBezTo>
                  <a:pt x="76" y="314"/>
                  <a:pt x="75" y="314"/>
                  <a:pt x="76" y="313"/>
                </a:cubicBezTo>
                <a:cubicBezTo>
                  <a:pt x="76" y="313"/>
                  <a:pt x="77" y="312"/>
                  <a:pt x="77" y="311"/>
                </a:cubicBezTo>
                <a:cubicBezTo>
                  <a:pt x="77" y="310"/>
                  <a:pt x="78" y="310"/>
                  <a:pt x="78" y="309"/>
                </a:cubicBezTo>
                <a:cubicBezTo>
                  <a:pt x="78" y="309"/>
                  <a:pt x="77" y="308"/>
                  <a:pt x="78" y="307"/>
                </a:cubicBezTo>
                <a:cubicBezTo>
                  <a:pt x="78" y="307"/>
                  <a:pt x="78" y="308"/>
                  <a:pt x="78" y="308"/>
                </a:cubicBezTo>
                <a:cubicBezTo>
                  <a:pt x="78" y="308"/>
                  <a:pt x="78" y="307"/>
                  <a:pt x="78" y="307"/>
                </a:cubicBezTo>
                <a:cubicBezTo>
                  <a:pt x="80" y="307"/>
                  <a:pt x="79" y="305"/>
                  <a:pt x="80" y="305"/>
                </a:cubicBezTo>
                <a:cubicBezTo>
                  <a:pt x="80" y="303"/>
                  <a:pt x="81" y="303"/>
                  <a:pt x="81" y="302"/>
                </a:cubicBezTo>
                <a:cubicBezTo>
                  <a:pt x="82" y="302"/>
                  <a:pt x="82" y="300"/>
                  <a:pt x="82" y="300"/>
                </a:cubicBezTo>
                <a:cubicBezTo>
                  <a:pt x="82" y="300"/>
                  <a:pt x="82" y="300"/>
                  <a:pt x="82" y="300"/>
                </a:cubicBezTo>
                <a:cubicBezTo>
                  <a:pt x="82" y="300"/>
                  <a:pt x="82" y="300"/>
                  <a:pt x="82" y="300"/>
                </a:cubicBezTo>
                <a:cubicBezTo>
                  <a:pt x="82" y="302"/>
                  <a:pt x="80" y="303"/>
                  <a:pt x="80" y="306"/>
                </a:cubicBezTo>
                <a:cubicBezTo>
                  <a:pt x="80" y="306"/>
                  <a:pt x="80" y="306"/>
                  <a:pt x="80" y="306"/>
                </a:cubicBezTo>
                <a:cubicBezTo>
                  <a:pt x="80" y="307"/>
                  <a:pt x="79" y="308"/>
                  <a:pt x="79" y="309"/>
                </a:cubicBezTo>
                <a:cubicBezTo>
                  <a:pt x="79" y="309"/>
                  <a:pt x="78" y="309"/>
                  <a:pt x="78" y="309"/>
                </a:cubicBezTo>
                <a:cubicBezTo>
                  <a:pt x="78" y="310"/>
                  <a:pt x="78" y="310"/>
                  <a:pt x="78" y="311"/>
                </a:cubicBezTo>
                <a:cubicBezTo>
                  <a:pt x="77" y="311"/>
                  <a:pt x="77" y="312"/>
                  <a:pt x="78" y="313"/>
                </a:cubicBezTo>
                <a:cubicBezTo>
                  <a:pt x="77" y="313"/>
                  <a:pt x="77" y="313"/>
                  <a:pt x="77" y="313"/>
                </a:cubicBezTo>
                <a:cubicBezTo>
                  <a:pt x="77" y="313"/>
                  <a:pt x="77" y="313"/>
                  <a:pt x="77" y="313"/>
                </a:cubicBezTo>
                <a:cubicBezTo>
                  <a:pt x="77" y="313"/>
                  <a:pt x="76" y="314"/>
                  <a:pt x="76" y="314"/>
                </a:cubicBezTo>
                <a:cubicBezTo>
                  <a:pt x="76" y="314"/>
                  <a:pt x="76" y="314"/>
                  <a:pt x="76" y="314"/>
                </a:cubicBezTo>
                <a:cubicBezTo>
                  <a:pt x="76" y="315"/>
                  <a:pt x="76" y="314"/>
                  <a:pt x="77" y="315"/>
                </a:cubicBezTo>
                <a:cubicBezTo>
                  <a:pt x="75" y="318"/>
                  <a:pt x="74" y="321"/>
                  <a:pt x="73" y="324"/>
                </a:cubicBezTo>
                <a:cubicBezTo>
                  <a:pt x="73" y="326"/>
                  <a:pt x="72" y="326"/>
                  <a:pt x="72" y="327"/>
                </a:cubicBezTo>
                <a:cubicBezTo>
                  <a:pt x="72" y="327"/>
                  <a:pt x="72" y="327"/>
                  <a:pt x="72" y="328"/>
                </a:cubicBezTo>
                <a:cubicBezTo>
                  <a:pt x="72" y="329"/>
                  <a:pt x="71" y="329"/>
                  <a:pt x="70" y="330"/>
                </a:cubicBezTo>
                <a:cubicBezTo>
                  <a:pt x="70" y="330"/>
                  <a:pt x="71" y="330"/>
                  <a:pt x="71" y="330"/>
                </a:cubicBezTo>
                <a:cubicBezTo>
                  <a:pt x="70" y="331"/>
                  <a:pt x="70" y="331"/>
                  <a:pt x="70" y="332"/>
                </a:cubicBezTo>
                <a:cubicBezTo>
                  <a:pt x="69" y="332"/>
                  <a:pt x="69" y="333"/>
                  <a:pt x="68" y="334"/>
                </a:cubicBezTo>
                <a:cubicBezTo>
                  <a:pt x="69" y="335"/>
                  <a:pt x="68" y="336"/>
                  <a:pt x="67" y="337"/>
                </a:cubicBezTo>
                <a:cubicBezTo>
                  <a:pt x="68" y="337"/>
                  <a:pt x="68" y="337"/>
                  <a:pt x="68" y="338"/>
                </a:cubicBezTo>
                <a:cubicBezTo>
                  <a:pt x="67" y="338"/>
                  <a:pt x="66" y="338"/>
                  <a:pt x="66" y="339"/>
                </a:cubicBezTo>
                <a:cubicBezTo>
                  <a:pt x="65" y="341"/>
                  <a:pt x="65" y="342"/>
                  <a:pt x="64" y="343"/>
                </a:cubicBezTo>
                <a:cubicBezTo>
                  <a:pt x="63" y="342"/>
                  <a:pt x="63" y="342"/>
                  <a:pt x="62" y="342"/>
                </a:cubicBezTo>
                <a:cubicBezTo>
                  <a:pt x="61" y="342"/>
                  <a:pt x="61" y="343"/>
                  <a:pt x="61" y="343"/>
                </a:cubicBezTo>
                <a:cubicBezTo>
                  <a:pt x="61" y="344"/>
                  <a:pt x="62" y="344"/>
                  <a:pt x="62" y="344"/>
                </a:cubicBezTo>
                <a:cubicBezTo>
                  <a:pt x="61" y="344"/>
                  <a:pt x="61" y="344"/>
                  <a:pt x="61" y="344"/>
                </a:cubicBezTo>
                <a:cubicBezTo>
                  <a:pt x="61" y="345"/>
                  <a:pt x="60" y="346"/>
                  <a:pt x="60" y="346"/>
                </a:cubicBezTo>
                <a:cubicBezTo>
                  <a:pt x="59" y="348"/>
                  <a:pt x="58" y="349"/>
                  <a:pt x="58" y="351"/>
                </a:cubicBezTo>
                <a:cubicBezTo>
                  <a:pt x="58" y="351"/>
                  <a:pt x="58" y="351"/>
                  <a:pt x="58" y="351"/>
                </a:cubicBezTo>
                <a:cubicBezTo>
                  <a:pt x="57" y="353"/>
                  <a:pt x="55" y="355"/>
                  <a:pt x="54" y="357"/>
                </a:cubicBezTo>
                <a:cubicBezTo>
                  <a:pt x="54" y="357"/>
                  <a:pt x="54" y="358"/>
                  <a:pt x="53" y="358"/>
                </a:cubicBezTo>
                <a:cubicBezTo>
                  <a:pt x="53" y="359"/>
                  <a:pt x="53" y="359"/>
                  <a:pt x="53" y="359"/>
                </a:cubicBezTo>
                <a:cubicBezTo>
                  <a:pt x="53" y="359"/>
                  <a:pt x="53" y="360"/>
                  <a:pt x="52" y="361"/>
                </a:cubicBezTo>
                <a:cubicBezTo>
                  <a:pt x="52" y="362"/>
                  <a:pt x="51" y="363"/>
                  <a:pt x="51" y="364"/>
                </a:cubicBezTo>
                <a:cubicBezTo>
                  <a:pt x="50" y="366"/>
                  <a:pt x="50" y="368"/>
                  <a:pt x="49" y="369"/>
                </a:cubicBezTo>
                <a:cubicBezTo>
                  <a:pt x="49" y="371"/>
                  <a:pt x="49" y="372"/>
                  <a:pt x="49" y="374"/>
                </a:cubicBezTo>
                <a:cubicBezTo>
                  <a:pt x="49" y="374"/>
                  <a:pt x="50" y="374"/>
                  <a:pt x="50" y="374"/>
                </a:cubicBezTo>
                <a:cubicBezTo>
                  <a:pt x="49" y="375"/>
                  <a:pt x="50" y="376"/>
                  <a:pt x="51" y="377"/>
                </a:cubicBezTo>
                <a:cubicBezTo>
                  <a:pt x="51" y="377"/>
                  <a:pt x="51" y="377"/>
                  <a:pt x="51" y="377"/>
                </a:cubicBezTo>
                <a:cubicBezTo>
                  <a:pt x="51" y="377"/>
                  <a:pt x="51" y="378"/>
                  <a:pt x="51" y="378"/>
                </a:cubicBezTo>
                <a:cubicBezTo>
                  <a:pt x="52" y="377"/>
                  <a:pt x="52" y="376"/>
                  <a:pt x="53" y="375"/>
                </a:cubicBezTo>
                <a:cubicBezTo>
                  <a:pt x="53" y="375"/>
                  <a:pt x="53" y="375"/>
                  <a:pt x="53" y="375"/>
                </a:cubicBezTo>
                <a:cubicBezTo>
                  <a:pt x="53" y="375"/>
                  <a:pt x="53" y="375"/>
                  <a:pt x="53" y="375"/>
                </a:cubicBezTo>
                <a:cubicBezTo>
                  <a:pt x="53" y="375"/>
                  <a:pt x="53" y="375"/>
                  <a:pt x="53" y="375"/>
                </a:cubicBezTo>
                <a:cubicBezTo>
                  <a:pt x="53" y="375"/>
                  <a:pt x="53" y="376"/>
                  <a:pt x="53" y="376"/>
                </a:cubicBezTo>
                <a:cubicBezTo>
                  <a:pt x="53" y="375"/>
                  <a:pt x="53" y="377"/>
                  <a:pt x="53" y="377"/>
                </a:cubicBezTo>
                <a:cubicBezTo>
                  <a:pt x="55" y="376"/>
                  <a:pt x="55" y="374"/>
                  <a:pt x="56" y="374"/>
                </a:cubicBezTo>
                <a:cubicBezTo>
                  <a:pt x="56" y="374"/>
                  <a:pt x="56" y="373"/>
                  <a:pt x="56" y="373"/>
                </a:cubicBezTo>
                <a:cubicBezTo>
                  <a:pt x="57" y="374"/>
                  <a:pt x="56" y="374"/>
                  <a:pt x="57" y="375"/>
                </a:cubicBezTo>
                <a:cubicBezTo>
                  <a:pt x="58" y="375"/>
                  <a:pt x="58" y="374"/>
                  <a:pt x="59" y="373"/>
                </a:cubicBezTo>
                <a:cubicBezTo>
                  <a:pt x="59" y="374"/>
                  <a:pt x="58" y="375"/>
                  <a:pt x="58" y="375"/>
                </a:cubicBezTo>
                <a:cubicBezTo>
                  <a:pt x="59" y="375"/>
                  <a:pt x="59" y="376"/>
                  <a:pt x="60" y="376"/>
                </a:cubicBezTo>
                <a:cubicBezTo>
                  <a:pt x="60" y="376"/>
                  <a:pt x="60" y="375"/>
                  <a:pt x="60" y="375"/>
                </a:cubicBezTo>
                <a:cubicBezTo>
                  <a:pt x="62" y="373"/>
                  <a:pt x="62" y="370"/>
                  <a:pt x="63" y="368"/>
                </a:cubicBezTo>
                <a:cubicBezTo>
                  <a:pt x="63" y="367"/>
                  <a:pt x="64" y="367"/>
                  <a:pt x="64" y="366"/>
                </a:cubicBezTo>
                <a:cubicBezTo>
                  <a:pt x="64" y="367"/>
                  <a:pt x="64" y="368"/>
                  <a:pt x="63" y="368"/>
                </a:cubicBezTo>
                <a:cubicBezTo>
                  <a:pt x="63" y="369"/>
                  <a:pt x="63" y="370"/>
                  <a:pt x="63" y="371"/>
                </a:cubicBezTo>
                <a:cubicBezTo>
                  <a:pt x="62" y="372"/>
                  <a:pt x="62" y="372"/>
                  <a:pt x="62" y="372"/>
                </a:cubicBezTo>
                <a:cubicBezTo>
                  <a:pt x="61" y="373"/>
                  <a:pt x="61" y="375"/>
                  <a:pt x="62" y="376"/>
                </a:cubicBezTo>
                <a:cubicBezTo>
                  <a:pt x="63" y="376"/>
                  <a:pt x="63" y="374"/>
                  <a:pt x="64" y="372"/>
                </a:cubicBezTo>
                <a:cubicBezTo>
                  <a:pt x="64" y="372"/>
                  <a:pt x="65" y="371"/>
                  <a:pt x="65" y="370"/>
                </a:cubicBezTo>
                <a:cubicBezTo>
                  <a:pt x="65" y="370"/>
                  <a:pt x="65" y="369"/>
                  <a:pt x="65" y="369"/>
                </a:cubicBezTo>
                <a:cubicBezTo>
                  <a:pt x="65" y="368"/>
                  <a:pt x="66" y="368"/>
                  <a:pt x="66" y="367"/>
                </a:cubicBezTo>
                <a:cubicBezTo>
                  <a:pt x="66" y="366"/>
                  <a:pt x="68" y="364"/>
                  <a:pt x="68" y="363"/>
                </a:cubicBezTo>
                <a:cubicBezTo>
                  <a:pt x="68" y="363"/>
                  <a:pt x="68" y="362"/>
                  <a:pt x="68" y="362"/>
                </a:cubicBezTo>
                <a:cubicBezTo>
                  <a:pt x="68" y="361"/>
                  <a:pt x="69" y="360"/>
                  <a:pt x="70" y="359"/>
                </a:cubicBezTo>
                <a:cubicBezTo>
                  <a:pt x="70" y="358"/>
                  <a:pt x="70" y="357"/>
                  <a:pt x="70" y="356"/>
                </a:cubicBezTo>
                <a:cubicBezTo>
                  <a:pt x="70" y="356"/>
                  <a:pt x="70" y="355"/>
                  <a:pt x="69" y="355"/>
                </a:cubicBezTo>
                <a:cubicBezTo>
                  <a:pt x="69" y="354"/>
                  <a:pt x="70" y="353"/>
                  <a:pt x="70" y="352"/>
                </a:cubicBezTo>
                <a:cubicBezTo>
                  <a:pt x="70" y="352"/>
                  <a:pt x="70" y="352"/>
                  <a:pt x="70" y="352"/>
                </a:cubicBezTo>
                <a:cubicBezTo>
                  <a:pt x="71" y="351"/>
                  <a:pt x="72" y="350"/>
                  <a:pt x="72" y="348"/>
                </a:cubicBezTo>
                <a:cubicBezTo>
                  <a:pt x="73" y="347"/>
                  <a:pt x="73" y="345"/>
                  <a:pt x="74" y="343"/>
                </a:cubicBezTo>
                <a:cubicBezTo>
                  <a:pt x="74" y="343"/>
                  <a:pt x="75" y="343"/>
                  <a:pt x="75" y="342"/>
                </a:cubicBezTo>
                <a:cubicBezTo>
                  <a:pt x="75" y="342"/>
                  <a:pt x="75" y="342"/>
                  <a:pt x="75" y="342"/>
                </a:cubicBezTo>
                <a:cubicBezTo>
                  <a:pt x="75" y="342"/>
                  <a:pt x="75" y="341"/>
                  <a:pt x="75" y="341"/>
                </a:cubicBezTo>
                <a:cubicBezTo>
                  <a:pt x="76" y="341"/>
                  <a:pt x="76" y="340"/>
                  <a:pt x="76" y="339"/>
                </a:cubicBezTo>
                <a:cubicBezTo>
                  <a:pt x="75" y="339"/>
                  <a:pt x="75" y="338"/>
                  <a:pt x="75" y="339"/>
                </a:cubicBezTo>
                <a:cubicBezTo>
                  <a:pt x="74" y="339"/>
                  <a:pt x="71" y="340"/>
                  <a:pt x="71" y="338"/>
                </a:cubicBezTo>
                <a:cubicBezTo>
                  <a:pt x="71" y="337"/>
                  <a:pt x="72" y="337"/>
                  <a:pt x="72" y="337"/>
                </a:cubicBezTo>
                <a:cubicBezTo>
                  <a:pt x="72" y="336"/>
                  <a:pt x="72" y="336"/>
                  <a:pt x="72" y="335"/>
                </a:cubicBezTo>
                <a:cubicBezTo>
                  <a:pt x="73" y="334"/>
                  <a:pt x="74" y="333"/>
                  <a:pt x="74" y="331"/>
                </a:cubicBezTo>
                <a:cubicBezTo>
                  <a:pt x="75" y="329"/>
                  <a:pt x="75" y="328"/>
                  <a:pt x="76" y="327"/>
                </a:cubicBezTo>
                <a:cubicBezTo>
                  <a:pt x="76" y="326"/>
                  <a:pt x="77" y="325"/>
                  <a:pt x="78" y="325"/>
                </a:cubicBezTo>
                <a:cubicBezTo>
                  <a:pt x="77" y="322"/>
                  <a:pt x="81" y="320"/>
                  <a:pt x="80" y="318"/>
                </a:cubicBezTo>
                <a:cubicBezTo>
                  <a:pt x="81" y="318"/>
                  <a:pt x="80" y="317"/>
                  <a:pt x="81" y="317"/>
                </a:cubicBezTo>
                <a:cubicBezTo>
                  <a:pt x="81" y="316"/>
                  <a:pt x="82" y="315"/>
                  <a:pt x="82" y="314"/>
                </a:cubicBezTo>
                <a:cubicBezTo>
                  <a:pt x="83" y="313"/>
                  <a:pt x="83" y="312"/>
                  <a:pt x="84" y="311"/>
                </a:cubicBezTo>
                <a:cubicBezTo>
                  <a:pt x="84" y="311"/>
                  <a:pt x="83" y="311"/>
                  <a:pt x="83" y="311"/>
                </a:cubicBezTo>
                <a:cubicBezTo>
                  <a:pt x="84" y="311"/>
                  <a:pt x="84" y="311"/>
                  <a:pt x="84" y="311"/>
                </a:cubicBezTo>
                <a:cubicBezTo>
                  <a:pt x="84" y="310"/>
                  <a:pt x="84" y="310"/>
                  <a:pt x="85" y="310"/>
                </a:cubicBezTo>
                <a:cubicBezTo>
                  <a:pt x="85" y="308"/>
                  <a:pt x="87" y="308"/>
                  <a:pt x="87" y="306"/>
                </a:cubicBezTo>
                <a:cubicBezTo>
                  <a:pt x="88" y="306"/>
                  <a:pt x="88" y="305"/>
                  <a:pt x="88" y="305"/>
                </a:cubicBezTo>
                <a:cubicBezTo>
                  <a:pt x="88" y="305"/>
                  <a:pt x="88" y="304"/>
                  <a:pt x="89" y="304"/>
                </a:cubicBezTo>
                <a:cubicBezTo>
                  <a:pt x="89" y="304"/>
                  <a:pt x="89" y="303"/>
                  <a:pt x="89" y="302"/>
                </a:cubicBezTo>
                <a:cubicBezTo>
                  <a:pt x="89" y="302"/>
                  <a:pt x="90" y="302"/>
                  <a:pt x="90" y="301"/>
                </a:cubicBezTo>
                <a:cubicBezTo>
                  <a:pt x="90" y="301"/>
                  <a:pt x="90" y="301"/>
                  <a:pt x="90" y="301"/>
                </a:cubicBezTo>
                <a:cubicBezTo>
                  <a:pt x="90" y="300"/>
                  <a:pt x="91" y="300"/>
                  <a:pt x="91" y="299"/>
                </a:cubicBezTo>
                <a:cubicBezTo>
                  <a:pt x="91" y="299"/>
                  <a:pt x="91" y="299"/>
                  <a:pt x="91" y="299"/>
                </a:cubicBezTo>
                <a:cubicBezTo>
                  <a:pt x="91" y="300"/>
                  <a:pt x="91" y="300"/>
                  <a:pt x="91" y="301"/>
                </a:cubicBezTo>
                <a:cubicBezTo>
                  <a:pt x="93" y="300"/>
                  <a:pt x="93" y="297"/>
                  <a:pt x="94" y="295"/>
                </a:cubicBezTo>
                <a:cubicBezTo>
                  <a:pt x="94" y="296"/>
                  <a:pt x="94" y="297"/>
                  <a:pt x="93" y="298"/>
                </a:cubicBezTo>
                <a:cubicBezTo>
                  <a:pt x="93" y="298"/>
                  <a:pt x="93" y="299"/>
                  <a:pt x="93" y="299"/>
                </a:cubicBezTo>
                <a:cubicBezTo>
                  <a:pt x="93" y="299"/>
                  <a:pt x="93" y="299"/>
                  <a:pt x="93" y="300"/>
                </a:cubicBezTo>
                <a:cubicBezTo>
                  <a:pt x="93" y="300"/>
                  <a:pt x="93" y="300"/>
                  <a:pt x="92" y="300"/>
                </a:cubicBezTo>
                <a:cubicBezTo>
                  <a:pt x="92" y="302"/>
                  <a:pt x="91" y="305"/>
                  <a:pt x="89" y="307"/>
                </a:cubicBezTo>
                <a:cubicBezTo>
                  <a:pt x="89" y="307"/>
                  <a:pt x="89" y="307"/>
                  <a:pt x="89" y="307"/>
                </a:cubicBezTo>
                <a:cubicBezTo>
                  <a:pt x="89" y="307"/>
                  <a:pt x="89" y="307"/>
                  <a:pt x="89" y="308"/>
                </a:cubicBezTo>
                <a:cubicBezTo>
                  <a:pt x="89" y="308"/>
                  <a:pt x="89" y="307"/>
                  <a:pt x="90" y="307"/>
                </a:cubicBezTo>
                <a:cubicBezTo>
                  <a:pt x="90" y="308"/>
                  <a:pt x="89" y="308"/>
                  <a:pt x="89" y="308"/>
                </a:cubicBezTo>
                <a:cubicBezTo>
                  <a:pt x="90" y="308"/>
                  <a:pt x="90" y="308"/>
                  <a:pt x="90" y="308"/>
                </a:cubicBezTo>
                <a:cubicBezTo>
                  <a:pt x="93" y="303"/>
                  <a:pt x="96" y="298"/>
                  <a:pt x="98" y="292"/>
                </a:cubicBezTo>
                <a:cubicBezTo>
                  <a:pt x="98" y="292"/>
                  <a:pt x="97" y="292"/>
                  <a:pt x="97" y="292"/>
                </a:cubicBezTo>
                <a:cubicBezTo>
                  <a:pt x="98" y="291"/>
                  <a:pt x="98" y="291"/>
                  <a:pt x="98" y="290"/>
                </a:cubicBezTo>
                <a:cubicBezTo>
                  <a:pt x="98" y="291"/>
                  <a:pt x="98" y="291"/>
                  <a:pt x="98" y="292"/>
                </a:cubicBezTo>
                <a:cubicBezTo>
                  <a:pt x="99" y="291"/>
                  <a:pt x="99" y="291"/>
                  <a:pt x="99" y="290"/>
                </a:cubicBezTo>
                <a:cubicBezTo>
                  <a:pt x="99" y="290"/>
                  <a:pt x="99" y="290"/>
                  <a:pt x="99" y="290"/>
                </a:cubicBezTo>
                <a:cubicBezTo>
                  <a:pt x="99" y="290"/>
                  <a:pt x="99" y="289"/>
                  <a:pt x="99" y="289"/>
                </a:cubicBezTo>
                <a:cubicBezTo>
                  <a:pt x="99" y="288"/>
                  <a:pt x="100" y="288"/>
                  <a:pt x="100" y="288"/>
                </a:cubicBezTo>
                <a:cubicBezTo>
                  <a:pt x="100" y="288"/>
                  <a:pt x="100" y="288"/>
                  <a:pt x="100" y="287"/>
                </a:cubicBezTo>
                <a:cubicBezTo>
                  <a:pt x="101" y="287"/>
                  <a:pt x="101" y="287"/>
                  <a:pt x="101" y="286"/>
                </a:cubicBezTo>
                <a:cubicBezTo>
                  <a:pt x="101" y="286"/>
                  <a:pt x="100" y="286"/>
                  <a:pt x="100" y="285"/>
                </a:cubicBezTo>
                <a:cubicBezTo>
                  <a:pt x="101" y="285"/>
                  <a:pt x="101" y="285"/>
                  <a:pt x="101" y="285"/>
                </a:cubicBezTo>
                <a:cubicBezTo>
                  <a:pt x="101" y="285"/>
                  <a:pt x="101" y="285"/>
                  <a:pt x="101" y="285"/>
                </a:cubicBezTo>
                <a:cubicBezTo>
                  <a:pt x="102" y="285"/>
                  <a:pt x="102" y="284"/>
                  <a:pt x="102" y="283"/>
                </a:cubicBezTo>
                <a:cubicBezTo>
                  <a:pt x="103" y="283"/>
                  <a:pt x="103" y="283"/>
                  <a:pt x="103" y="282"/>
                </a:cubicBezTo>
                <a:cubicBezTo>
                  <a:pt x="103" y="282"/>
                  <a:pt x="103"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1"/>
                  <a:pt x="103" y="280"/>
                  <a:pt x="103" y="281"/>
                </a:cubicBezTo>
                <a:cubicBezTo>
                  <a:pt x="103" y="281"/>
                  <a:pt x="103" y="281"/>
                  <a:pt x="103" y="281"/>
                </a:cubicBezTo>
                <a:cubicBezTo>
                  <a:pt x="104" y="281"/>
                  <a:pt x="104" y="281"/>
                  <a:pt x="104" y="280"/>
                </a:cubicBezTo>
                <a:cubicBezTo>
                  <a:pt x="104" y="280"/>
                  <a:pt x="104" y="280"/>
                  <a:pt x="103" y="280"/>
                </a:cubicBezTo>
                <a:cubicBezTo>
                  <a:pt x="104" y="279"/>
                  <a:pt x="104" y="278"/>
                  <a:pt x="105" y="278"/>
                </a:cubicBezTo>
                <a:cubicBezTo>
                  <a:pt x="105" y="278"/>
                  <a:pt x="105" y="278"/>
                  <a:pt x="105" y="278"/>
                </a:cubicBezTo>
                <a:cubicBezTo>
                  <a:pt x="105" y="278"/>
                  <a:pt x="105" y="278"/>
                  <a:pt x="106" y="277"/>
                </a:cubicBezTo>
                <a:cubicBezTo>
                  <a:pt x="106" y="280"/>
                  <a:pt x="104" y="282"/>
                  <a:pt x="105" y="284"/>
                </a:cubicBezTo>
                <a:cubicBezTo>
                  <a:pt x="105" y="284"/>
                  <a:pt x="105" y="283"/>
                  <a:pt x="106" y="283"/>
                </a:cubicBezTo>
                <a:cubicBezTo>
                  <a:pt x="106" y="283"/>
                  <a:pt x="106" y="284"/>
                  <a:pt x="106" y="284"/>
                </a:cubicBezTo>
                <a:cubicBezTo>
                  <a:pt x="106" y="284"/>
                  <a:pt x="106" y="285"/>
                  <a:pt x="106" y="285"/>
                </a:cubicBezTo>
                <a:cubicBezTo>
                  <a:pt x="107" y="284"/>
                  <a:pt x="106" y="283"/>
                  <a:pt x="107" y="282"/>
                </a:cubicBezTo>
                <a:cubicBezTo>
                  <a:pt x="107" y="282"/>
                  <a:pt x="107" y="282"/>
                  <a:pt x="107" y="281"/>
                </a:cubicBezTo>
                <a:cubicBezTo>
                  <a:pt x="108" y="280"/>
                  <a:pt x="108" y="280"/>
                  <a:pt x="108" y="278"/>
                </a:cubicBezTo>
                <a:cubicBezTo>
                  <a:pt x="109" y="277"/>
                  <a:pt x="109" y="276"/>
                  <a:pt x="110" y="275"/>
                </a:cubicBezTo>
                <a:cubicBezTo>
                  <a:pt x="110" y="277"/>
                  <a:pt x="108" y="280"/>
                  <a:pt x="108" y="282"/>
                </a:cubicBezTo>
                <a:cubicBezTo>
                  <a:pt x="108" y="282"/>
                  <a:pt x="108" y="282"/>
                  <a:pt x="108" y="283"/>
                </a:cubicBezTo>
                <a:cubicBezTo>
                  <a:pt x="108" y="283"/>
                  <a:pt x="108" y="283"/>
                  <a:pt x="108" y="283"/>
                </a:cubicBezTo>
                <a:cubicBezTo>
                  <a:pt x="109" y="285"/>
                  <a:pt x="107" y="286"/>
                  <a:pt x="108" y="288"/>
                </a:cubicBezTo>
                <a:cubicBezTo>
                  <a:pt x="107" y="288"/>
                  <a:pt x="107" y="289"/>
                  <a:pt x="107" y="289"/>
                </a:cubicBezTo>
                <a:cubicBezTo>
                  <a:pt x="107" y="290"/>
                  <a:pt x="106" y="291"/>
                  <a:pt x="105" y="293"/>
                </a:cubicBezTo>
                <a:cubicBezTo>
                  <a:pt x="105" y="293"/>
                  <a:pt x="105" y="293"/>
                  <a:pt x="105" y="293"/>
                </a:cubicBezTo>
                <a:cubicBezTo>
                  <a:pt x="105" y="293"/>
                  <a:pt x="105" y="294"/>
                  <a:pt x="104" y="294"/>
                </a:cubicBezTo>
                <a:cubicBezTo>
                  <a:pt x="104" y="295"/>
                  <a:pt x="103" y="295"/>
                  <a:pt x="103" y="295"/>
                </a:cubicBezTo>
                <a:cubicBezTo>
                  <a:pt x="103" y="295"/>
                  <a:pt x="103" y="295"/>
                  <a:pt x="104" y="295"/>
                </a:cubicBezTo>
                <a:cubicBezTo>
                  <a:pt x="104" y="296"/>
                  <a:pt x="103" y="296"/>
                  <a:pt x="102" y="297"/>
                </a:cubicBezTo>
                <a:cubicBezTo>
                  <a:pt x="102" y="298"/>
                  <a:pt x="101" y="299"/>
                  <a:pt x="101" y="300"/>
                </a:cubicBezTo>
                <a:cubicBezTo>
                  <a:pt x="101" y="300"/>
                  <a:pt x="102" y="299"/>
                  <a:pt x="102" y="298"/>
                </a:cubicBezTo>
                <a:cubicBezTo>
                  <a:pt x="102" y="299"/>
                  <a:pt x="102" y="299"/>
                  <a:pt x="102" y="300"/>
                </a:cubicBezTo>
                <a:cubicBezTo>
                  <a:pt x="102" y="300"/>
                  <a:pt x="101" y="300"/>
                  <a:pt x="100" y="300"/>
                </a:cubicBezTo>
                <a:cubicBezTo>
                  <a:pt x="100" y="301"/>
                  <a:pt x="99" y="302"/>
                  <a:pt x="100" y="302"/>
                </a:cubicBezTo>
                <a:cubicBezTo>
                  <a:pt x="100" y="302"/>
                  <a:pt x="100" y="301"/>
                  <a:pt x="101" y="301"/>
                </a:cubicBezTo>
                <a:cubicBezTo>
                  <a:pt x="101" y="301"/>
                  <a:pt x="101" y="301"/>
                  <a:pt x="101" y="301"/>
                </a:cubicBezTo>
                <a:cubicBezTo>
                  <a:pt x="101" y="302"/>
                  <a:pt x="100" y="302"/>
                  <a:pt x="99" y="303"/>
                </a:cubicBezTo>
                <a:cubicBezTo>
                  <a:pt x="99" y="303"/>
                  <a:pt x="100" y="303"/>
                  <a:pt x="100" y="303"/>
                </a:cubicBezTo>
                <a:cubicBezTo>
                  <a:pt x="99" y="303"/>
                  <a:pt x="99" y="304"/>
                  <a:pt x="99" y="304"/>
                </a:cubicBezTo>
                <a:cubicBezTo>
                  <a:pt x="99" y="305"/>
                  <a:pt x="97" y="306"/>
                  <a:pt x="97" y="307"/>
                </a:cubicBezTo>
                <a:cubicBezTo>
                  <a:pt x="98" y="307"/>
                  <a:pt x="98" y="307"/>
                  <a:pt x="98" y="307"/>
                </a:cubicBezTo>
                <a:cubicBezTo>
                  <a:pt x="98" y="310"/>
                  <a:pt x="96" y="313"/>
                  <a:pt x="95" y="316"/>
                </a:cubicBezTo>
                <a:cubicBezTo>
                  <a:pt x="94" y="316"/>
                  <a:pt x="95" y="316"/>
                  <a:pt x="94" y="316"/>
                </a:cubicBezTo>
                <a:cubicBezTo>
                  <a:pt x="94" y="318"/>
                  <a:pt x="93" y="319"/>
                  <a:pt x="93" y="321"/>
                </a:cubicBezTo>
                <a:cubicBezTo>
                  <a:pt x="93" y="321"/>
                  <a:pt x="92" y="321"/>
                  <a:pt x="92" y="321"/>
                </a:cubicBezTo>
                <a:cubicBezTo>
                  <a:pt x="92" y="322"/>
                  <a:pt x="92" y="322"/>
                  <a:pt x="92" y="322"/>
                </a:cubicBezTo>
                <a:cubicBezTo>
                  <a:pt x="91" y="323"/>
                  <a:pt x="90" y="325"/>
                  <a:pt x="90" y="326"/>
                </a:cubicBezTo>
                <a:cubicBezTo>
                  <a:pt x="90" y="327"/>
                  <a:pt x="89" y="327"/>
                  <a:pt x="89" y="327"/>
                </a:cubicBezTo>
                <a:cubicBezTo>
                  <a:pt x="88" y="329"/>
                  <a:pt x="87" y="331"/>
                  <a:pt x="87" y="334"/>
                </a:cubicBezTo>
                <a:cubicBezTo>
                  <a:pt x="86" y="334"/>
                  <a:pt x="86" y="335"/>
                  <a:pt x="85" y="336"/>
                </a:cubicBezTo>
                <a:cubicBezTo>
                  <a:pt x="85" y="337"/>
                  <a:pt x="85" y="339"/>
                  <a:pt x="84" y="339"/>
                </a:cubicBezTo>
                <a:cubicBezTo>
                  <a:pt x="84" y="340"/>
                  <a:pt x="84" y="340"/>
                  <a:pt x="84" y="340"/>
                </a:cubicBezTo>
                <a:cubicBezTo>
                  <a:pt x="84" y="340"/>
                  <a:pt x="84" y="341"/>
                  <a:pt x="83" y="341"/>
                </a:cubicBezTo>
                <a:cubicBezTo>
                  <a:pt x="83" y="341"/>
                  <a:pt x="83" y="342"/>
                  <a:pt x="83" y="342"/>
                </a:cubicBezTo>
                <a:cubicBezTo>
                  <a:pt x="83" y="343"/>
                  <a:pt x="82" y="343"/>
                  <a:pt x="81" y="343"/>
                </a:cubicBezTo>
                <a:cubicBezTo>
                  <a:pt x="81" y="344"/>
                  <a:pt x="81" y="345"/>
                  <a:pt x="81" y="346"/>
                </a:cubicBezTo>
                <a:cubicBezTo>
                  <a:pt x="80" y="347"/>
                  <a:pt x="79" y="348"/>
                  <a:pt x="79" y="350"/>
                </a:cubicBezTo>
                <a:cubicBezTo>
                  <a:pt x="78" y="350"/>
                  <a:pt x="77" y="350"/>
                  <a:pt x="77" y="351"/>
                </a:cubicBezTo>
                <a:cubicBezTo>
                  <a:pt x="77" y="352"/>
                  <a:pt x="77" y="353"/>
                  <a:pt x="77" y="353"/>
                </a:cubicBezTo>
                <a:cubicBezTo>
                  <a:pt x="77" y="354"/>
                  <a:pt x="76" y="354"/>
                  <a:pt x="76" y="354"/>
                </a:cubicBezTo>
                <a:cubicBezTo>
                  <a:pt x="76" y="358"/>
                  <a:pt x="73" y="361"/>
                  <a:pt x="74" y="364"/>
                </a:cubicBezTo>
                <a:cubicBezTo>
                  <a:pt x="73" y="364"/>
                  <a:pt x="73" y="364"/>
                  <a:pt x="73" y="364"/>
                </a:cubicBezTo>
                <a:cubicBezTo>
                  <a:pt x="73" y="366"/>
                  <a:pt x="72" y="368"/>
                  <a:pt x="72" y="369"/>
                </a:cubicBezTo>
                <a:cubicBezTo>
                  <a:pt x="71" y="371"/>
                  <a:pt x="71" y="373"/>
                  <a:pt x="70" y="375"/>
                </a:cubicBezTo>
                <a:cubicBezTo>
                  <a:pt x="70" y="375"/>
                  <a:pt x="70" y="376"/>
                  <a:pt x="70" y="377"/>
                </a:cubicBezTo>
                <a:cubicBezTo>
                  <a:pt x="69" y="378"/>
                  <a:pt x="69" y="379"/>
                  <a:pt x="69" y="379"/>
                </a:cubicBezTo>
                <a:cubicBezTo>
                  <a:pt x="69" y="380"/>
                  <a:pt x="69" y="382"/>
                  <a:pt x="70" y="382"/>
                </a:cubicBezTo>
                <a:cubicBezTo>
                  <a:pt x="70" y="382"/>
                  <a:pt x="70" y="381"/>
                  <a:pt x="71" y="381"/>
                </a:cubicBezTo>
                <a:cubicBezTo>
                  <a:pt x="71" y="383"/>
                  <a:pt x="70" y="384"/>
                  <a:pt x="70" y="385"/>
                </a:cubicBezTo>
                <a:cubicBezTo>
                  <a:pt x="70" y="385"/>
                  <a:pt x="70" y="385"/>
                  <a:pt x="69" y="385"/>
                </a:cubicBezTo>
                <a:cubicBezTo>
                  <a:pt x="69" y="386"/>
                  <a:pt x="69" y="387"/>
                  <a:pt x="69" y="387"/>
                </a:cubicBezTo>
                <a:cubicBezTo>
                  <a:pt x="69" y="388"/>
                  <a:pt x="69" y="387"/>
                  <a:pt x="70" y="388"/>
                </a:cubicBezTo>
                <a:cubicBezTo>
                  <a:pt x="69" y="388"/>
                  <a:pt x="70" y="389"/>
                  <a:pt x="69" y="390"/>
                </a:cubicBezTo>
                <a:cubicBezTo>
                  <a:pt x="70" y="390"/>
                  <a:pt x="70" y="390"/>
                  <a:pt x="70" y="390"/>
                </a:cubicBezTo>
                <a:cubicBezTo>
                  <a:pt x="70" y="390"/>
                  <a:pt x="70" y="390"/>
                  <a:pt x="70" y="390"/>
                </a:cubicBezTo>
                <a:cubicBezTo>
                  <a:pt x="71" y="390"/>
                  <a:pt x="71" y="388"/>
                  <a:pt x="72" y="388"/>
                </a:cubicBezTo>
                <a:cubicBezTo>
                  <a:pt x="72" y="389"/>
                  <a:pt x="72" y="389"/>
                  <a:pt x="72" y="389"/>
                </a:cubicBezTo>
                <a:cubicBezTo>
                  <a:pt x="72" y="389"/>
                  <a:pt x="73" y="389"/>
                  <a:pt x="73" y="389"/>
                </a:cubicBezTo>
                <a:cubicBezTo>
                  <a:pt x="73" y="389"/>
                  <a:pt x="73" y="389"/>
                  <a:pt x="73" y="389"/>
                </a:cubicBezTo>
                <a:cubicBezTo>
                  <a:pt x="73" y="390"/>
                  <a:pt x="73" y="391"/>
                  <a:pt x="73" y="392"/>
                </a:cubicBezTo>
                <a:cubicBezTo>
                  <a:pt x="73" y="393"/>
                  <a:pt x="74" y="392"/>
                  <a:pt x="74" y="392"/>
                </a:cubicBezTo>
                <a:cubicBezTo>
                  <a:pt x="74" y="393"/>
                  <a:pt x="74" y="394"/>
                  <a:pt x="74" y="395"/>
                </a:cubicBezTo>
                <a:cubicBezTo>
                  <a:pt x="75" y="395"/>
                  <a:pt x="75" y="395"/>
                  <a:pt x="76" y="394"/>
                </a:cubicBezTo>
                <a:cubicBezTo>
                  <a:pt x="76" y="396"/>
                  <a:pt x="75" y="396"/>
                  <a:pt x="74" y="397"/>
                </a:cubicBezTo>
                <a:cubicBezTo>
                  <a:pt x="74" y="398"/>
                  <a:pt x="73" y="397"/>
                  <a:pt x="73" y="397"/>
                </a:cubicBezTo>
                <a:cubicBezTo>
                  <a:pt x="72" y="398"/>
                  <a:pt x="73" y="399"/>
                  <a:pt x="72" y="399"/>
                </a:cubicBezTo>
                <a:cubicBezTo>
                  <a:pt x="73" y="400"/>
                  <a:pt x="73" y="400"/>
                  <a:pt x="74" y="401"/>
                </a:cubicBezTo>
                <a:cubicBezTo>
                  <a:pt x="74" y="401"/>
                  <a:pt x="74" y="401"/>
                  <a:pt x="74" y="401"/>
                </a:cubicBezTo>
                <a:cubicBezTo>
                  <a:pt x="74" y="401"/>
                  <a:pt x="74" y="401"/>
                  <a:pt x="74" y="401"/>
                </a:cubicBezTo>
                <a:cubicBezTo>
                  <a:pt x="76" y="401"/>
                  <a:pt x="77" y="402"/>
                  <a:pt x="78" y="401"/>
                </a:cubicBezTo>
                <a:cubicBezTo>
                  <a:pt x="77" y="401"/>
                  <a:pt x="77" y="401"/>
                  <a:pt x="77" y="400"/>
                </a:cubicBezTo>
                <a:cubicBezTo>
                  <a:pt x="78" y="400"/>
                  <a:pt x="77" y="399"/>
                  <a:pt x="77" y="399"/>
                </a:cubicBezTo>
                <a:cubicBezTo>
                  <a:pt x="77" y="398"/>
                  <a:pt x="77" y="397"/>
                  <a:pt x="78" y="397"/>
                </a:cubicBezTo>
                <a:cubicBezTo>
                  <a:pt x="78" y="398"/>
                  <a:pt x="78" y="399"/>
                  <a:pt x="78" y="399"/>
                </a:cubicBezTo>
                <a:cubicBezTo>
                  <a:pt x="78" y="399"/>
                  <a:pt x="78" y="399"/>
                  <a:pt x="78" y="399"/>
                </a:cubicBezTo>
                <a:cubicBezTo>
                  <a:pt x="78" y="399"/>
                  <a:pt x="78" y="399"/>
                  <a:pt x="78" y="399"/>
                </a:cubicBezTo>
                <a:cubicBezTo>
                  <a:pt x="79" y="399"/>
                  <a:pt x="79" y="399"/>
                  <a:pt x="79" y="399"/>
                </a:cubicBezTo>
                <a:cubicBezTo>
                  <a:pt x="81" y="397"/>
                  <a:pt x="82" y="395"/>
                  <a:pt x="83" y="394"/>
                </a:cubicBezTo>
                <a:cubicBezTo>
                  <a:pt x="83" y="397"/>
                  <a:pt x="86" y="397"/>
                  <a:pt x="88" y="396"/>
                </a:cubicBezTo>
                <a:cubicBezTo>
                  <a:pt x="89" y="396"/>
                  <a:pt x="89" y="396"/>
                  <a:pt x="89" y="396"/>
                </a:cubicBezTo>
                <a:cubicBezTo>
                  <a:pt x="91" y="395"/>
                  <a:pt x="92" y="394"/>
                  <a:pt x="94" y="393"/>
                </a:cubicBezTo>
                <a:cubicBezTo>
                  <a:pt x="95" y="392"/>
                  <a:pt x="95" y="392"/>
                  <a:pt x="96" y="391"/>
                </a:cubicBezTo>
                <a:cubicBezTo>
                  <a:pt x="96" y="392"/>
                  <a:pt x="96" y="392"/>
                  <a:pt x="96" y="392"/>
                </a:cubicBezTo>
                <a:cubicBezTo>
                  <a:pt x="96" y="392"/>
                  <a:pt x="97" y="392"/>
                  <a:pt x="97" y="392"/>
                </a:cubicBezTo>
                <a:cubicBezTo>
                  <a:pt x="97" y="391"/>
                  <a:pt x="97" y="391"/>
                  <a:pt x="98" y="391"/>
                </a:cubicBezTo>
                <a:cubicBezTo>
                  <a:pt x="98" y="391"/>
                  <a:pt x="98" y="392"/>
                  <a:pt x="98" y="392"/>
                </a:cubicBezTo>
                <a:cubicBezTo>
                  <a:pt x="98" y="391"/>
                  <a:pt x="98" y="391"/>
                  <a:pt x="99" y="390"/>
                </a:cubicBezTo>
                <a:cubicBezTo>
                  <a:pt x="99" y="390"/>
                  <a:pt x="99" y="390"/>
                  <a:pt x="99" y="390"/>
                </a:cubicBezTo>
                <a:cubicBezTo>
                  <a:pt x="100" y="390"/>
                  <a:pt x="100" y="389"/>
                  <a:pt x="100" y="389"/>
                </a:cubicBezTo>
                <a:cubicBezTo>
                  <a:pt x="100" y="391"/>
                  <a:pt x="100" y="393"/>
                  <a:pt x="100" y="395"/>
                </a:cubicBezTo>
                <a:cubicBezTo>
                  <a:pt x="100" y="395"/>
                  <a:pt x="101" y="395"/>
                  <a:pt x="101" y="395"/>
                </a:cubicBezTo>
                <a:cubicBezTo>
                  <a:pt x="102" y="395"/>
                  <a:pt x="102" y="394"/>
                  <a:pt x="102" y="394"/>
                </a:cubicBezTo>
                <a:cubicBezTo>
                  <a:pt x="102" y="394"/>
                  <a:pt x="103" y="394"/>
                  <a:pt x="103" y="394"/>
                </a:cubicBezTo>
                <a:cubicBezTo>
                  <a:pt x="103" y="393"/>
                  <a:pt x="103" y="393"/>
                  <a:pt x="103" y="393"/>
                </a:cubicBezTo>
                <a:cubicBezTo>
                  <a:pt x="104" y="394"/>
                  <a:pt x="103" y="395"/>
                  <a:pt x="103" y="396"/>
                </a:cubicBezTo>
                <a:cubicBezTo>
                  <a:pt x="104" y="395"/>
                  <a:pt x="104" y="394"/>
                  <a:pt x="105" y="393"/>
                </a:cubicBezTo>
                <a:cubicBezTo>
                  <a:pt x="105" y="393"/>
                  <a:pt x="105" y="392"/>
                  <a:pt x="106" y="392"/>
                </a:cubicBezTo>
                <a:cubicBezTo>
                  <a:pt x="106" y="391"/>
                  <a:pt x="106" y="390"/>
                  <a:pt x="106" y="390"/>
                </a:cubicBezTo>
                <a:cubicBezTo>
                  <a:pt x="106" y="389"/>
                  <a:pt x="106" y="389"/>
                  <a:pt x="106" y="389"/>
                </a:cubicBezTo>
                <a:cubicBezTo>
                  <a:pt x="107" y="388"/>
                  <a:pt x="108" y="387"/>
                  <a:pt x="108" y="385"/>
                </a:cubicBezTo>
                <a:cubicBezTo>
                  <a:pt x="108" y="385"/>
                  <a:pt x="107" y="385"/>
                  <a:pt x="107" y="385"/>
                </a:cubicBezTo>
                <a:cubicBezTo>
                  <a:pt x="108" y="385"/>
                  <a:pt x="108" y="385"/>
                  <a:pt x="108" y="385"/>
                </a:cubicBezTo>
                <a:cubicBezTo>
                  <a:pt x="108" y="384"/>
                  <a:pt x="109" y="384"/>
                  <a:pt x="109" y="383"/>
                </a:cubicBezTo>
                <a:cubicBezTo>
                  <a:pt x="109" y="383"/>
                  <a:pt x="110" y="383"/>
                  <a:pt x="110" y="382"/>
                </a:cubicBezTo>
                <a:cubicBezTo>
                  <a:pt x="110" y="382"/>
                  <a:pt x="110" y="382"/>
                  <a:pt x="110" y="382"/>
                </a:cubicBezTo>
                <a:cubicBezTo>
                  <a:pt x="111" y="380"/>
                  <a:pt x="111" y="377"/>
                  <a:pt x="113" y="376"/>
                </a:cubicBezTo>
                <a:cubicBezTo>
                  <a:pt x="112" y="375"/>
                  <a:pt x="113" y="374"/>
                  <a:pt x="114" y="374"/>
                </a:cubicBezTo>
                <a:cubicBezTo>
                  <a:pt x="114" y="375"/>
                  <a:pt x="113" y="376"/>
                  <a:pt x="113" y="376"/>
                </a:cubicBezTo>
                <a:cubicBezTo>
                  <a:pt x="113" y="379"/>
                  <a:pt x="110" y="381"/>
                  <a:pt x="110" y="383"/>
                </a:cubicBezTo>
                <a:cubicBezTo>
                  <a:pt x="110" y="384"/>
                  <a:pt x="110" y="384"/>
                  <a:pt x="110" y="384"/>
                </a:cubicBezTo>
                <a:cubicBezTo>
                  <a:pt x="110" y="384"/>
                  <a:pt x="110" y="384"/>
                  <a:pt x="110" y="385"/>
                </a:cubicBezTo>
                <a:cubicBezTo>
                  <a:pt x="110" y="385"/>
                  <a:pt x="110" y="385"/>
                  <a:pt x="110" y="385"/>
                </a:cubicBezTo>
                <a:cubicBezTo>
                  <a:pt x="110" y="385"/>
                  <a:pt x="109" y="385"/>
                  <a:pt x="109" y="385"/>
                </a:cubicBezTo>
                <a:cubicBezTo>
                  <a:pt x="109" y="386"/>
                  <a:pt x="108" y="387"/>
                  <a:pt x="109" y="387"/>
                </a:cubicBezTo>
                <a:cubicBezTo>
                  <a:pt x="108" y="388"/>
                  <a:pt x="108" y="389"/>
                  <a:pt x="108" y="389"/>
                </a:cubicBezTo>
                <a:cubicBezTo>
                  <a:pt x="108" y="390"/>
                  <a:pt x="107" y="390"/>
                  <a:pt x="107" y="390"/>
                </a:cubicBezTo>
                <a:cubicBezTo>
                  <a:pt x="107" y="390"/>
                  <a:pt x="107" y="390"/>
                  <a:pt x="107" y="390"/>
                </a:cubicBezTo>
                <a:cubicBezTo>
                  <a:pt x="107" y="391"/>
                  <a:pt x="107" y="391"/>
                  <a:pt x="106" y="391"/>
                </a:cubicBezTo>
                <a:cubicBezTo>
                  <a:pt x="107" y="393"/>
                  <a:pt x="105" y="393"/>
                  <a:pt x="104" y="395"/>
                </a:cubicBezTo>
                <a:cubicBezTo>
                  <a:pt x="105" y="395"/>
                  <a:pt x="105" y="395"/>
                  <a:pt x="105" y="395"/>
                </a:cubicBezTo>
                <a:cubicBezTo>
                  <a:pt x="105" y="395"/>
                  <a:pt x="105" y="394"/>
                  <a:pt x="106" y="394"/>
                </a:cubicBezTo>
                <a:cubicBezTo>
                  <a:pt x="106" y="395"/>
                  <a:pt x="105" y="395"/>
                  <a:pt x="105" y="396"/>
                </a:cubicBezTo>
                <a:cubicBezTo>
                  <a:pt x="105" y="396"/>
                  <a:pt x="106" y="396"/>
                  <a:pt x="106" y="396"/>
                </a:cubicBezTo>
                <a:cubicBezTo>
                  <a:pt x="106" y="396"/>
                  <a:pt x="106" y="396"/>
                  <a:pt x="106" y="396"/>
                </a:cubicBezTo>
                <a:cubicBezTo>
                  <a:pt x="106" y="396"/>
                  <a:pt x="107" y="395"/>
                  <a:pt x="107" y="395"/>
                </a:cubicBezTo>
                <a:cubicBezTo>
                  <a:pt x="107" y="394"/>
                  <a:pt x="108" y="393"/>
                  <a:pt x="108" y="392"/>
                </a:cubicBezTo>
                <a:cubicBezTo>
                  <a:pt x="108" y="392"/>
                  <a:pt x="108" y="392"/>
                  <a:pt x="108" y="391"/>
                </a:cubicBezTo>
                <a:cubicBezTo>
                  <a:pt x="109" y="392"/>
                  <a:pt x="108" y="391"/>
                  <a:pt x="109" y="391"/>
                </a:cubicBezTo>
                <a:cubicBezTo>
                  <a:pt x="109" y="391"/>
                  <a:pt x="109" y="391"/>
                  <a:pt x="109" y="392"/>
                </a:cubicBezTo>
                <a:cubicBezTo>
                  <a:pt x="109" y="392"/>
                  <a:pt x="108" y="392"/>
                  <a:pt x="108" y="393"/>
                </a:cubicBezTo>
                <a:cubicBezTo>
                  <a:pt x="109" y="393"/>
                  <a:pt x="109" y="393"/>
                  <a:pt x="109" y="393"/>
                </a:cubicBezTo>
                <a:cubicBezTo>
                  <a:pt x="109" y="393"/>
                  <a:pt x="109" y="393"/>
                  <a:pt x="110" y="393"/>
                </a:cubicBezTo>
                <a:cubicBezTo>
                  <a:pt x="109" y="393"/>
                  <a:pt x="109" y="394"/>
                  <a:pt x="110" y="394"/>
                </a:cubicBezTo>
                <a:cubicBezTo>
                  <a:pt x="109" y="394"/>
                  <a:pt x="109" y="395"/>
                  <a:pt x="109" y="395"/>
                </a:cubicBezTo>
                <a:cubicBezTo>
                  <a:pt x="109" y="395"/>
                  <a:pt x="110" y="395"/>
                  <a:pt x="110" y="396"/>
                </a:cubicBezTo>
                <a:cubicBezTo>
                  <a:pt x="111" y="395"/>
                  <a:pt x="111" y="393"/>
                  <a:pt x="111" y="393"/>
                </a:cubicBezTo>
                <a:cubicBezTo>
                  <a:pt x="112" y="393"/>
                  <a:pt x="112" y="393"/>
                  <a:pt x="112" y="393"/>
                </a:cubicBezTo>
                <a:cubicBezTo>
                  <a:pt x="112" y="393"/>
                  <a:pt x="111" y="395"/>
                  <a:pt x="112" y="395"/>
                </a:cubicBezTo>
                <a:cubicBezTo>
                  <a:pt x="112" y="395"/>
                  <a:pt x="112" y="394"/>
                  <a:pt x="112" y="393"/>
                </a:cubicBezTo>
                <a:cubicBezTo>
                  <a:pt x="112" y="393"/>
                  <a:pt x="113" y="393"/>
                  <a:pt x="113" y="393"/>
                </a:cubicBezTo>
                <a:cubicBezTo>
                  <a:pt x="112" y="394"/>
                  <a:pt x="112" y="395"/>
                  <a:pt x="112" y="396"/>
                </a:cubicBezTo>
                <a:cubicBezTo>
                  <a:pt x="113" y="396"/>
                  <a:pt x="113" y="396"/>
                  <a:pt x="114" y="395"/>
                </a:cubicBezTo>
                <a:cubicBezTo>
                  <a:pt x="114" y="396"/>
                  <a:pt x="115" y="397"/>
                  <a:pt x="116" y="398"/>
                </a:cubicBezTo>
                <a:cubicBezTo>
                  <a:pt x="116" y="397"/>
                  <a:pt x="117" y="397"/>
                  <a:pt x="117" y="397"/>
                </a:cubicBezTo>
                <a:cubicBezTo>
                  <a:pt x="118" y="396"/>
                  <a:pt x="118" y="395"/>
                  <a:pt x="119" y="394"/>
                </a:cubicBezTo>
                <a:cubicBezTo>
                  <a:pt x="119" y="395"/>
                  <a:pt x="119" y="395"/>
                  <a:pt x="119" y="395"/>
                </a:cubicBezTo>
                <a:cubicBezTo>
                  <a:pt x="120" y="393"/>
                  <a:pt x="121" y="392"/>
                  <a:pt x="121" y="391"/>
                </a:cubicBezTo>
                <a:cubicBezTo>
                  <a:pt x="122" y="391"/>
                  <a:pt x="122" y="391"/>
                  <a:pt x="122" y="392"/>
                </a:cubicBezTo>
                <a:cubicBezTo>
                  <a:pt x="122" y="391"/>
                  <a:pt x="122" y="390"/>
                  <a:pt x="123" y="389"/>
                </a:cubicBezTo>
                <a:cubicBezTo>
                  <a:pt x="124" y="390"/>
                  <a:pt x="123" y="391"/>
                  <a:pt x="123" y="392"/>
                </a:cubicBezTo>
                <a:cubicBezTo>
                  <a:pt x="124" y="392"/>
                  <a:pt x="124" y="390"/>
                  <a:pt x="125" y="390"/>
                </a:cubicBezTo>
                <a:cubicBezTo>
                  <a:pt x="125" y="389"/>
                  <a:pt x="124" y="390"/>
                  <a:pt x="125" y="389"/>
                </a:cubicBezTo>
                <a:cubicBezTo>
                  <a:pt x="125" y="390"/>
                  <a:pt x="125" y="389"/>
                  <a:pt x="126" y="389"/>
                </a:cubicBezTo>
                <a:cubicBezTo>
                  <a:pt x="126" y="388"/>
                  <a:pt x="126" y="385"/>
                  <a:pt x="128" y="385"/>
                </a:cubicBezTo>
                <a:cubicBezTo>
                  <a:pt x="128" y="385"/>
                  <a:pt x="127" y="386"/>
                  <a:pt x="128" y="386"/>
                </a:cubicBezTo>
                <a:cubicBezTo>
                  <a:pt x="128" y="386"/>
                  <a:pt x="128" y="386"/>
                  <a:pt x="128" y="386"/>
                </a:cubicBezTo>
                <a:cubicBezTo>
                  <a:pt x="128" y="386"/>
                  <a:pt x="128" y="387"/>
                  <a:pt x="128" y="387"/>
                </a:cubicBezTo>
                <a:cubicBezTo>
                  <a:pt x="128" y="387"/>
                  <a:pt x="127" y="387"/>
                  <a:pt x="127" y="387"/>
                </a:cubicBezTo>
                <a:cubicBezTo>
                  <a:pt x="127" y="387"/>
                  <a:pt x="127" y="388"/>
                  <a:pt x="128" y="388"/>
                </a:cubicBezTo>
                <a:cubicBezTo>
                  <a:pt x="128" y="388"/>
                  <a:pt x="127" y="389"/>
                  <a:pt x="127" y="389"/>
                </a:cubicBezTo>
                <a:cubicBezTo>
                  <a:pt x="127" y="390"/>
                  <a:pt x="127" y="389"/>
                  <a:pt x="127" y="389"/>
                </a:cubicBezTo>
                <a:cubicBezTo>
                  <a:pt x="127" y="391"/>
                  <a:pt x="127" y="391"/>
                  <a:pt x="127" y="392"/>
                </a:cubicBezTo>
                <a:cubicBezTo>
                  <a:pt x="128" y="392"/>
                  <a:pt x="128" y="392"/>
                  <a:pt x="129" y="392"/>
                </a:cubicBezTo>
                <a:cubicBezTo>
                  <a:pt x="129" y="391"/>
                  <a:pt x="130" y="391"/>
                  <a:pt x="130" y="389"/>
                </a:cubicBezTo>
                <a:cubicBezTo>
                  <a:pt x="131" y="389"/>
                  <a:pt x="132" y="388"/>
                  <a:pt x="132" y="386"/>
                </a:cubicBezTo>
                <a:cubicBezTo>
                  <a:pt x="133" y="386"/>
                  <a:pt x="133" y="386"/>
                  <a:pt x="133" y="385"/>
                </a:cubicBezTo>
                <a:cubicBezTo>
                  <a:pt x="134" y="385"/>
                  <a:pt x="133" y="385"/>
                  <a:pt x="134" y="385"/>
                </a:cubicBezTo>
                <a:cubicBezTo>
                  <a:pt x="134" y="383"/>
                  <a:pt x="137" y="381"/>
                  <a:pt x="137" y="379"/>
                </a:cubicBezTo>
                <a:cubicBezTo>
                  <a:pt x="137" y="379"/>
                  <a:pt x="137" y="378"/>
                  <a:pt x="138" y="377"/>
                </a:cubicBezTo>
                <a:cubicBezTo>
                  <a:pt x="138" y="378"/>
                  <a:pt x="138" y="378"/>
                  <a:pt x="138" y="378"/>
                </a:cubicBezTo>
                <a:cubicBezTo>
                  <a:pt x="138" y="378"/>
                  <a:pt x="138" y="379"/>
                  <a:pt x="138" y="379"/>
                </a:cubicBezTo>
                <a:cubicBezTo>
                  <a:pt x="138" y="378"/>
                  <a:pt x="138" y="378"/>
                  <a:pt x="139" y="378"/>
                </a:cubicBezTo>
                <a:cubicBezTo>
                  <a:pt x="139" y="378"/>
                  <a:pt x="139" y="379"/>
                  <a:pt x="139" y="379"/>
                </a:cubicBezTo>
                <a:cubicBezTo>
                  <a:pt x="139" y="377"/>
                  <a:pt x="140" y="377"/>
                  <a:pt x="140" y="375"/>
                </a:cubicBezTo>
                <a:cubicBezTo>
                  <a:pt x="142" y="373"/>
                  <a:pt x="143" y="370"/>
                  <a:pt x="144" y="369"/>
                </a:cubicBezTo>
                <a:cubicBezTo>
                  <a:pt x="145" y="366"/>
                  <a:pt x="146" y="365"/>
                  <a:pt x="146" y="363"/>
                </a:cubicBezTo>
                <a:cubicBezTo>
                  <a:pt x="146" y="363"/>
                  <a:pt x="147" y="362"/>
                  <a:pt x="147" y="362"/>
                </a:cubicBezTo>
                <a:cubicBezTo>
                  <a:pt x="147" y="362"/>
                  <a:pt x="147" y="361"/>
                  <a:pt x="148" y="361"/>
                </a:cubicBezTo>
                <a:cubicBezTo>
                  <a:pt x="147" y="364"/>
                  <a:pt x="147" y="367"/>
                  <a:pt x="147" y="370"/>
                </a:cubicBezTo>
                <a:cubicBezTo>
                  <a:pt x="147" y="370"/>
                  <a:pt x="147" y="370"/>
                  <a:pt x="147" y="371"/>
                </a:cubicBezTo>
                <a:cubicBezTo>
                  <a:pt x="147" y="371"/>
                  <a:pt x="147" y="371"/>
                  <a:pt x="147" y="371"/>
                </a:cubicBezTo>
                <a:cubicBezTo>
                  <a:pt x="147" y="372"/>
                  <a:pt x="147" y="373"/>
                  <a:pt x="147" y="374"/>
                </a:cubicBezTo>
                <a:cubicBezTo>
                  <a:pt x="147" y="374"/>
                  <a:pt x="147" y="375"/>
                  <a:pt x="147" y="375"/>
                </a:cubicBezTo>
                <a:cubicBezTo>
                  <a:pt x="147" y="376"/>
                  <a:pt x="147" y="376"/>
                  <a:pt x="147" y="376"/>
                </a:cubicBezTo>
                <a:cubicBezTo>
                  <a:pt x="147" y="376"/>
                  <a:pt x="147" y="376"/>
                  <a:pt x="147" y="376"/>
                </a:cubicBezTo>
                <a:cubicBezTo>
                  <a:pt x="147" y="376"/>
                  <a:pt x="147" y="377"/>
                  <a:pt x="147" y="377"/>
                </a:cubicBezTo>
                <a:cubicBezTo>
                  <a:pt x="147" y="377"/>
                  <a:pt x="147" y="377"/>
                  <a:pt x="147" y="378"/>
                </a:cubicBezTo>
                <a:cubicBezTo>
                  <a:pt x="148" y="378"/>
                  <a:pt x="148" y="378"/>
                  <a:pt x="148" y="378"/>
                </a:cubicBezTo>
                <a:cubicBezTo>
                  <a:pt x="149" y="378"/>
                  <a:pt x="149" y="377"/>
                  <a:pt x="149" y="377"/>
                </a:cubicBezTo>
                <a:cubicBezTo>
                  <a:pt x="150" y="377"/>
                  <a:pt x="151" y="377"/>
                  <a:pt x="152" y="376"/>
                </a:cubicBezTo>
                <a:cubicBezTo>
                  <a:pt x="152" y="375"/>
                  <a:pt x="153" y="373"/>
                  <a:pt x="154" y="372"/>
                </a:cubicBezTo>
                <a:cubicBezTo>
                  <a:pt x="154" y="371"/>
                  <a:pt x="154" y="371"/>
                  <a:pt x="155" y="370"/>
                </a:cubicBezTo>
                <a:cubicBezTo>
                  <a:pt x="155" y="370"/>
                  <a:pt x="155" y="369"/>
                  <a:pt x="156" y="369"/>
                </a:cubicBezTo>
                <a:cubicBezTo>
                  <a:pt x="156" y="370"/>
                  <a:pt x="155" y="372"/>
                  <a:pt x="154" y="374"/>
                </a:cubicBezTo>
                <a:cubicBezTo>
                  <a:pt x="155" y="373"/>
                  <a:pt x="155" y="373"/>
                  <a:pt x="155" y="372"/>
                </a:cubicBezTo>
                <a:cubicBezTo>
                  <a:pt x="156" y="372"/>
                  <a:pt x="155" y="372"/>
                  <a:pt x="156" y="372"/>
                </a:cubicBezTo>
                <a:cubicBezTo>
                  <a:pt x="157" y="368"/>
                  <a:pt x="160" y="367"/>
                  <a:pt x="161" y="363"/>
                </a:cubicBezTo>
                <a:cubicBezTo>
                  <a:pt x="161" y="363"/>
                  <a:pt x="161" y="363"/>
                  <a:pt x="161" y="362"/>
                </a:cubicBezTo>
                <a:cubicBezTo>
                  <a:pt x="161" y="362"/>
                  <a:pt x="161" y="361"/>
                  <a:pt x="162" y="361"/>
                </a:cubicBezTo>
                <a:cubicBezTo>
                  <a:pt x="162" y="359"/>
                  <a:pt x="163" y="358"/>
                  <a:pt x="164" y="357"/>
                </a:cubicBezTo>
                <a:cubicBezTo>
                  <a:pt x="164" y="356"/>
                  <a:pt x="165" y="355"/>
                  <a:pt x="166" y="354"/>
                </a:cubicBezTo>
                <a:cubicBezTo>
                  <a:pt x="166" y="354"/>
                  <a:pt x="166" y="354"/>
                  <a:pt x="166" y="354"/>
                </a:cubicBezTo>
                <a:cubicBezTo>
                  <a:pt x="166" y="352"/>
                  <a:pt x="167" y="352"/>
                  <a:pt x="167" y="351"/>
                </a:cubicBezTo>
                <a:cubicBezTo>
                  <a:pt x="167" y="351"/>
                  <a:pt x="168" y="351"/>
                  <a:pt x="168" y="351"/>
                </a:cubicBezTo>
                <a:cubicBezTo>
                  <a:pt x="168" y="351"/>
                  <a:pt x="168" y="351"/>
                  <a:pt x="168" y="351"/>
                </a:cubicBezTo>
                <a:cubicBezTo>
                  <a:pt x="168" y="351"/>
                  <a:pt x="167" y="351"/>
                  <a:pt x="167" y="351"/>
                </a:cubicBezTo>
                <a:cubicBezTo>
                  <a:pt x="167" y="350"/>
                  <a:pt x="168" y="350"/>
                  <a:pt x="168" y="350"/>
                </a:cubicBezTo>
                <a:cubicBezTo>
                  <a:pt x="168" y="350"/>
                  <a:pt x="168" y="351"/>
                  <a:pt x="168" y="351"/>
                </a:cubicBezTo>
                <a:cubicBezTo>
                  <a:pt x="169" y="350"/>
                  <a:pt x="169" y="349"/>
                  <a:pt x="169" y="348"/>
                </a:cubicBezTo>
                <a:cubicBezTo>
                  <a:pt x="169" y="349"/>
                  <a:pt x="170" y="349"/>
                  <a:pt x="170" y="349"/>
                </a:cubicBezTo>
                <a:cubicBezTo>
                  <a:pt x="170" y="350"/>
                  <a:pt x="169" y="349"/>
                  <a:pt x="169" y="349"/>
                </a:cubicBezTo>
                <a:cubicBezTo>
                  <a:pt x="169" y="350"/>
                  <a:pt x="169" y="350"/>
                  <a:pt x="169" y="350"/>
                </a:cubicBezTo>
                <a:cubicBezTo>
                  <a:pt x="169" y="350"/>
                  <a:pt x="169" y="350"/>
                  <a:pt x="170" y="350"/>
                </a:cubicBezTo>
                <a:cubicBezTo>
                  <a:pt x="169" y="351"/>
                  <a:pt x="169" y="352"/>
                  <a:pt x="168" y="354"/>
                </a:cubicBezTo>
                <a:cubicBezTo>
                  <a:pt x="169" y="354"/>
                  <a:pt x="169" y="352"/>
                  <a:pt x="170" y="352"/>
                </a:cubicBezTo>
                <a:cubicBezTo>
                  <a:pt x="170" y="352"/>
                  <a:pt x="170" y="353"/>
                  <a:pt x="170" y="353"/>
                </a:cubicBezTo>
                <a:cubicBezTo>
                  <a:pt x="170" y="352"/>
                  <a:pt x="171" y="351"/>
                  <a:pt x="172" y="351"/>
                </a:cubicBezTo>
                <a:cubicBezTo>
                  <a:pt x="172" y="350"/>
                  <a:pt x="172" y="350"/>
                  <a:pt x="172" y="349"/>
                </a:cubicBezTo>
                <a:cubicBezTo>
                  <a:pt x="172" y="349"/>
                  <a:pt x="173" y="349"/>
                  <a:pt x="173" y="349"/>
                </a:cubicBezTo>
                <a:cubicBezTo>
                  <a:pt x="173" y="350"/>
                  <a:pt x="172" y="349"/>
                  <a:pt x="172" y="350"/>
                </a:cubicBezTo>
                <a:cubicBezTo>
                  <a:pt x="172" y="350"/>
                  <a:pt x="172" y="351"/>
                  <a:pt x="172" y="351"/>
                </a:cubicBezTo>
                <a:cubicBezTo>
                  <a:pt x="172" y="351"/>
                  <a:pt x="172" y="352"/>
                  <a:pt x="172" y="352"/>
                </a:cubicBezTo>
                <a:cubicBezTo>
                  <a:pt x="173" y="352"/>
                  <a:pt x="173" y="353"/>
                  <a:pt x="173" y="353"/>
                </a:cubicBezTo>
                <a:cubicBezTo>
                  <a:pt x="173" y="353"/>
                  <a:pt x="173" y="353"/>
                  <a:pt x="173" y="353"/>
                </a:cubicBezTo>
                <a:close/>
                <a:moveTo>
                  <a:pt x="194" y="102"/>
                </a:moveTo>
                <a:cubicBezTo>
                  <a:pt x="194" y="101"/>
                  <a:pt x="194" y="102"/>
                  <a:pt x="194" y="102"/>
                </a:cubicBezTo>
                <a:close/>
                <a:moveTo>
                  <a:pt x="185" y="115"/>
                </a:moveTo>
                <a:cubicBezTo>
                  <a:pt x="185" y="116"/>
                  <a:pt x="184" y="117"/>
                  <a:pt x="184" y="117"/>
                </a:cubicBezTo>
                <a:cubicBezTo>
                  <a:pt x="184" y="116"/>
                  <a:pt x="184" y="116"/>
                  <a:pt x="184" y="116"/>
                </a:cubicBezTo>
                <a:cubicBezTo>
                  <a:pt x="184" y="116"/>
                  <a:pt x="184" y="115"/>
                  <a:pt x="185" y="115"/>
                </a:cubicBezTo>
                <a:close/>
                <a:moveTo>
                  <a:pt x="184" y="117"/>
                </a:moveTo>
                <a:cubicBezTo>
                  <a:pt x="184" y="116"/>
                  <a:pt x="184" y="117"/>
                  <a:pt x="184" y="117"/>
                </a:cubicBezTo>
                <a:close/>
                <a:moveTo>
                  <a:pt x="184" y="117"/>
                </a:moveTo>
                <a:cubicBezTo>
                  <a:pt x="184" y="117"/>
                  <a:pt x="183" y="117"/>
                  <a:pt x="183" y="117"/>
                </a:cubicBezTo>
                <a:cubicBezTo>
                  <a:pt x="183" y="117"/>
                  <a:pt x="183" y="117"/>
                  <a:pt x="184" y="117"/>
                </a:cubicBezTo>
                <a:close/>
                <a:moveTo>
                  <a:pt x="183" y="118"/>
                </a:moveTo>
                <a:cubicBezTo>
                  <a:pt x="183" y="117"/>
                  <a:pt x="183" y="118"/>
                  <a:pt x="183" y="118"/>
                </a:cubicBezTo>
                <a:cubicBezTo>
                  <a:pt x="183" y="118"/>
                  <a:pt x="183" y="118"/>
                  <a:pt x="183" y="118"/>
                </a:cubicBezTo>
                <a:cubicBezTo>
                  <a:pt x="183" y="118"/>
                  <a:pt x="183" y="118"/>
                  <a:pt x="183" y="118"/>
                </a:cubicBezTo>
                <a:close/>
                <a:moveTo>
                  <a:pt x="183" y="118"/>
                </a:moveTo>
                <a:cubicBezTo>
                  <a:pt x="183" y="119"/>
                  <a:pt x="182" y="119"/>
                  <a:pt x="182" y="119"/>
                </a:cubicBezTo>
                <a:cubicBezTo>
                  <a:pt x="182" y="119"/>
                  <a:pt x="182" y="120"/>
                  <a:pt x="182" y="120"/>
                </a:cubicBezTo>
                <a:cubicBezTo>
                  <a:pt x="182" y="120"/>
                  <a:pt x="181" y="120"/>
                  <a:pt x="181" y="119"/>
                </a:cubicBezTo>
                <a:cubicBezTo>
                  <a:pt x="182" y="119"/>
                  <a:pt x="182" y="118"/>
                  <a:pt x="183" y="118"/>
                </a:cubicBezTo>
                <a:close/>
                <a:moveTo>
                  <a:pt x="180" y="123"/>
                </a:moveTo>
                <a:cubicBezTo>
                  <a:pt x="180" y="123"/>
                  <a:pt x="180" y="123"/>
                  <a:pt x="180" y="123"/>
                </a:cubicBezTo>
                <a:close/>
                <a:moveTo>
                  <a:pt x="173" y="132"/>
                </a:moveTo>
                <a:cubicBezTo>
                  <a:pt x="173" y="132"/>
                  <a:pt x="173" y="132"/>
                  <a:pt x="173" y="132"/>
                </a:cubicBezTo>
                <a:close/>
                <a:moveTo>
                  <a:pt x="272" y="137"/>
                </a:moveTo>
                <a:cubicBezTo>
                  <a:pt x="272" y="138"/>
                  <a:pt x="272" y="138"/>
                  <a:pt x="272" y="138"/>
                </a:cubicBezTo>
                <a:cubicBezTo>
                  <a:pt x="271" y="138"/>
                  <a:pt x="272" y="137"/>
                  <a:pt x="272" y="137"/>
                </a:cubicBezTo>
                <a:close/>
                <a:moveTo>
                  <a:pt x="150" y="148"/>
                </a:moveTo>
                <a:cubicBezTo>
                  <a:pt x="151" y="148"/>
                  <a:pt x="150" y="149"/>
                  <a:pt x="150" y="149"/>
                </a:cubicBezTo>
                <a:cubicBezTo>
                  <a:pt x="150" y="150"/>
                  <a:pt x="150" y="150"/>
                  <a:pt x="149" y="150"/>
                </a:cubicBezTo>
                <a:cubicBezTo>
                  <a:pt x="149" y="151"/>
                  <a:pt x="149" y="151"/>
                  <a:pt x="149" y="152"/>
                </a:cubicBezTo>
                <a:cubicBezTo>
                  <a:pt x="149" y="152"/>
                  <a:pt x="149" y="152"/>
                  <a:pt x="148" y="152"/>
                </a:cubicBezTo>
                <a:cubicBezTo>
                  <a:pt x="148" y="152"/>
                  <a:pt x="148" y="152"/>
                  <a:pt x="148" y="152"/>
                </a:cubicBezTo>
                <a:cubicBezTo>
                  <a:pt x="149" y="152"/>
                  <a:pt x="149" y="151"/>
                  <a:pt x="149" y="150"/>
                </a:cubicBezTo>
                <a:cubicBezTo>
                  <a:pt x="149" y="150"/>
                  <a:pt x="150" y="149"/>
                  <a:pt x="150" y="148"/>
                </a:cubicBezTo>
                <a:close/>
                <a:moveTo>
                  <a:pt x="120" y="154"/>
                </a:moveTo>
                <a:cubicBezTo>
                  <a:pt x="120" y="153"/>
                  <a:pt x="120" y="154"/>
                  <a:pt x="120" y="154"/>
                </a:cubicBezTo>
                <a:close/>
                <a:moveTo>
                  <a:pt x="153" y="154"/>
                </a:moveTo>
                <a:cubicBezTo>
                  <a:pt x="153" y="154"/>
                  <a:pt x="153" y="154"/>
                  <a:pt x="153" y="154"/>
                </a:cubicBezTo>
                <a:cubicBezTo>
                  <a:pt x="153" y="154"/>
                  <a:pt x="153" y="154"/>
                  <a:pt x="153" y="154"/>
                </a:cubicBezTo>
                <a:cubicBezTo>
                  <a:pt x="153" y="154"/>
                  <a:pt x="153" y="154"/>
                  <a:pt x="153" y="154"/>
                </a:cubicBezTo>
                <a:cubicBezTo>
                  <a:pt x="153" y="154"/>
                  <a:pt x="153" y="154"/>
                  <a:pt x="153" y="154"/>
                </a:cubicBezTo>
                <a:close/>
                <a:moveTo>
                  <a:pt x="153" y="154"/>
                </a:moveTo>
                <a:cubicBezTo>
                  <a:pt x="153" y="154"/>
                  <a:pt x="153" y="156"/>
                  <a:pt x="152" y="156"/>
                </a:cubicBezTo>
                <a:cubicBezTo>
                  <a:pt x="152" y="155"/>
                  <a:pt x="152" y="155"/>
                  <a:pt x="153" y="154"/>
                </a:cubicBezTo>
                <a:close/>
                <a:moveTo>
                  <a:pt x="121" y="155"/>
                </a:moveTo>
                <a:cubicBezTo>
                  <a:pt x="121" y="155"/>
                  <a:pt x="121" y="155"/>
                  <a:pt x="121" y="155"/>
                </a:cubicBezTo>
                <a:cubicBezTo>
                  <a:pt x="121" y="155"/>
                  <a:pt x="121" y="155"/>
                  <a:pt x="121" y="155"/>
                </a:cubicBezTo>
                <a:cubicBezTo>
                  <a:pt x="121" y="155"/>
                  <a:pt x="121" y="155"/>
                  <a:pt x="121" y="155"/>
                </a:cubicBezTo>
                <a:close/>
                <a:moveTo>
                  <a:pt x="121" y="156"/>
                </a:moveTo>
                <a:cubicBezTo>
                  <a:pt x="121" y="156"/>
                  <a:pt x="121" y="156"/>
                  <a:pt x="121" y="156"/>
                </a:cubicBezTo>
                <a:close/>
                <a:moveTo>
                  <a:pt x="152" y="156"/>
                </a:moveTo>
                <a:cubicBezTo>
                  <a:pt x="152" y="156"/>
                  <a:pt x="152" y="156"/>
                  <a:pt x="152" y="156"/>
                </a:cubicBezTo>
                <a:cubicBezTo>
                  <a:pt x="152" y="157"/>
                  <a:pt x="152" y="157"/>
                  <a:pt x="152" y="157"/>
                </a:cubicBezTo>
                <a:cubicBezTo>
                  <a:pt x="151" y="157"/>
                  <a:pt x="152" y="156"/>
                  <a:pt x="152" y="156"/>
                </a:cubicBezTo>
                <a:close/>
                <a:moveTo>
                  <a:pt x="143" y="161"/>
                </a:moveTo>
                <a:cubicBezTo>
                  <a:pt x="143" y="161"/>
                  <a:pt x="143" y="161"/>
                  <a:pt x="143" y="161"/>
                </a:cubicBezTo>
                <a:close/>
                <a:moveTo>
                  <a:pt x="117" y="161"/>
                </a:moveTo>
                <a:cubicBezTo>
                  <a:pt x="117" y="161"/>
                  <a:pt x="118" y="161"/>
                  <a:pt x="117" y="161"/>
                </a:cubicBezTo>
                <a:close/>
                <a:moveTo>
                  <a:pt x="116" y="162"/>
                </a:moveTo>
                <a:cubicBezTo>
                  <a:pt x="117" y="162"/>
                  <a:pt x="117" y="162"/>
                  <a:pt x="117" y="162"/>
                </a:cubicBezTo>
                <a:cubicBezTo>
                  <a:pt x="117" y="163"/>
                  <a:pt x="116" y="163"/>
                  <a:pt x="116" y="164"/>
                </a:cubicBezTo>
                <a:cubicBezTo>
                  <a:pt x="116" y="164"/>
                  <a:pt x="115" y="164"/>
                  <a:pt x="116" y="163"/>
                </a:cubicBezTo>
                <a:cubicBezTo>
                  <a:pt x="116" y="163"/>
                  <a:pt x="116" y="162"/>
                  <a:pt x="116" y="162"/>
                </a:cubicBezTo>
                <a:close/>
                <a:moveTo>
                  <a:pt x="129" y="163"/>
                </a:moveTo>
                <a:cubicBezTo>
                  <a:pt x="129" y="163"/>
                  <a:pt x="129" y="164"/>
                  <a:pt x="129" y="163"/>
                </a:cubicBezTo>
                <a:close/>
                <a:moveTo>
                  <a:pt x="115" y="167"/>
                </a:moveTo>
                <a:cubicBezTo>
                  <a:pt x="115" y="168"/>
                  <a:pt x="115" y="168"/>
                  <a:pt x="116" y="168"/>
                </a:cubicBezTo>
                <a:cubicBezTo>
                  <a:pt x="115" y="168"/>
                  <a:pt x="115" y="168"/>
                  <a:pt x="115" y="167"/>
                </a:cubicBezTo>
                <a:close/>
                <a:moveTo>
                  <a:pt x="112" y="171"/>
                </a:moveTo>
                <a:cubicBezTo>
                  <a:pt x="113" y="170"/>
                  <a:pt x="113" y="171"/>
                  <a:pt x="113" y="171"/>
                </a:cubicBezTo>
                <a:cubicBezTo>
                  <a:pt x="113" y="171"/>
                  <a:pt x="112" y="171"/>
                  <a:pt x="112" y="171"/>
                </a:cubicBezTo>
                <a:close/>
                <a:moveTo>
                  <a:pt x="122" y="182"/>
                </a:moveTo>
                <a:cubicBezTo>
                  <a:pt x="122" y="183"/>
                  <a:pt x="122" y="183"/>
                  <a:pt x="122" y="182"/>
                </a:cubicBezTo>
                <a:close/>
                <a:moveTo>
                  <a:pt x="106" y="186"/>
                </a:moveTo>
                <a:cubicBezTo>
                  <a:pt x="107" y="186"/>
                  <a:pt x="106" y="186"/>
                  <a:pt x="106" y="186"/>
                </a:cubicBezTo>
                <a:cubicBezTo>
                  <a:pt x="106" y="186"/>
                  <a:pt x="106" y="186"/>
                  <a:pt x="106" y="186"/>
                </a:cubicBezTo>
                <a:close/>
                <a:moveTo>
                  <a:pt x="123" y="188"/>
                </a:moveTo>
                <a:cubicBezTo>
                  <a:pt x="123" y="188"/>
                  <a:pt x="123" y="188"/>
                  <a:pt x="123" y="188"/>
                </a:cubicBezTo>
                <a:cubicBezTo>
                  <a:pt x="123" y="188"/>
                  <a:pt x="123" y="189"/>
                  <a:pt x="122" y="189"/>
                </a:cubicBezTo>
                <a:cubicBezTo>
                  <a:pt x="122" y="189"/>
                  <a:pt x="122" y="189"/>
                  <a:pt x="123" y="188"/>
                </a:cubicBezTo>
                <a:close/>
                <a:moveTo>
                  <a:pt x="122" y="190"/>
                </a:moveTo>
                <a:cubicBezTo>
                  <a:pt x="123" y="190"/>
                  <a:pt x="123" y="190"/>
                  <a:pt x="122" y="190"/>
                </a:cubicBezTo>
                <a:cubicBezTo>
                  <a:pt x="122" y="190"/>
                  <a:pt x="122" y="190"/>
                  <a:pt x="122" y="190"/>
                </a:cubicBezTo>
                <a:close/>
                <a:moveTo>
                  <a:pt x="124" y="192"/>
                </a:moveTo>
                <a:cubicBezTo>
                  <a:pt x="125" y="193"/>
                  <a:pt x="124" y="193"/>
                  <a:pt x="124" y="193"/>
                </a:cubicBezTo>
                <a:cubicBezTo>
                  <a:pt x="123" y="193"/>
                  <a:pt x="124" y="193"/>
                  <a:pt x="123" y="193"/>
                </a:cubicBezTo>
                <a:cubicBezTo>
                  <a:pt x="123" y="192"/>
                  <a:pt x="123" y="192"/>
                  <a:pt x="124" y="192"/>
                </a:cubicBezTo>
                <a:close/>
                <a:moveTo>
                  <a:pt x="123" y="195"/>
                </a:moveTo>
                <a:cubicBezTo>
                  <a:pt x="123" y="195"/>
                  <a:pt x="123" y="195"/>
                  <a:pt x="123" y="195"/>
                </a:cubicBezTo>
                <a:close/>
                <a:moveTo>
                  <a:pt x="123" y="196"/>
                </a:moveTo>
                <a:cubicBezTo>
                  <a:pt x="122" y="196"/>
                  <a:pt x="122" y="197"/>
                  <a:pt x="122" y="197"/>
                </a:cubicBezTo>
                <a:cubicBezTo>
                  <a:pt x="122" y="198"/>
                  <a:pt x="122" y="198"/>
                  <a:pt x="122" y="198"/>
                </a:cubicBezTo>
                <a:cubicBezTo>
                  <a:pt x="122" y="198"/>
                  <a:pt x="122" y="198"/>
                  <a:pt x="122" y="198"/>
                </a:cubicBezTo>
                <a:cubicBezTo>
                  <a:pt x="121" y="199"/>
                  <a:pt x="121" y="199"/>
                  <a:pt x="121" y="199"/>
                </a:cubicBezTo>
                <a:cubicBezTo>
                  <a:pt x="121" y="199"/>
                  <a:pt x="121" y="198"/>
                  <a:pt x="121" y="198"/>
                </a:cubicBezTo>
                <a:cubicBezTo>
                  <a:pt x="121" y="198"/>
                  <a:pt x="122" y="197"/>
                  <a:pt x="122" y="197"/>
                </a:cubicBezTo>
                <a:cubicBezTo>
                  <a:pt x="122" y="196"/>
                  <a:pt x="122" y="196"/>
                  <a:pt x="123" y="196"/>
                </a:cubicBezTo>
                <a:close/>
                <a:moveTo>
                  <a:pt x="121" y="199"/>
                </a:moveTo>
                <a:cubicBezTo>
                  <a:pt x="121" y="199"/>
                  <a:pt x="121" y="200"/>
                  <a:pt x="121" y="200"/>
                </a:cubicBezTo>
                <a:cubicBezTo>
                  <a:pt x="121" y="201"/>
                  <a:pt x="121" y="201"/>
                  <a:pt x="121" y="201"/>
                </a:cubicBezTo>
                <a:cubicBezTo>
                  <a:pt x="120" y="201"/>
                  <a:pt x="120" y="201"/>
                  <a:pt x="120" y="201"/>
                </a:cubicBezTo>
                <a:cubicBezTo>
                  <a:pt x="120" y="202"/>
                  <a:pt x="119" y="204"/>
                  <a:pt x="119" y="205"/>
                </a:cubicBezTo>
                <a:cubicBezTo>
                  <a:pt x="119" y="205"/>
                  <a:pt x="118" y="205"/>
                  <a:pt x="118" y="205"/>
                </a:cubicBezTo>
                <a:cubicBezTo>
                  <a:pt x="118" y="204"/>
                  <a:pt x="118" y="204"/>
                  <a:pt x="119" y="203"/>
                </a:cubicBezTo>
                <a:cubicBezTo>
                  <a:pt x="119" y="203"/>
                  <a:pt x="119" y="202"/>
                  <a:pt x="118" y="202"/>
                </a:cubicBezTo>
                <a:cubicBezTo>
                  <a:pt x="119" y="202"/>
                  <a:pt x="119" y="202"/>
                  <a:pt x="120" y="201"/>
                </a:cubicBezTo>
                <a:cubicBezTo>
                  <a:pt x="120" y="201"/>
                  <a:pt x="120" y="201"/>
                  <a:pt x="120" y="201"/>
                </a:cubicBezTo>
                <a:cubicBezTo>
                  <a:pt x="120" y="200"/>
                  <a:pt x="120" y="200"/>
                  <a:pt x="121" y="199"/>
                </a:cubicBezTo>
                <a:close/>
                <a:moveTo>
                  <a:pt x="93" y="203"/>
                </a:moveTo>
                <a:cubicBezTo>
                  <a:pt x="93" y="203"/>
                  <a:pt x="93" y="204"/>
                  <a:pt x="93" y="203"/>
                </a:cubicBezTo>
                <a:close/>
                <a:moveTo>
                  <a:pt x="120" y="207"/>
                </a:moveTo>
                <a:cubicBezTo>
                  <a:pt x="120" y="207"/>
                  <a:pt x="119" y="208"/>
                  <a:pt x="119" y="209"/>
                </a:cubicBezTo>
                <a:cubicBezTo>
                  <a:pt x="119" y="208"/>
                  <a:pt x="120" y="208"/>
                  <a:pt x="120" y="207"/>
                </a:cubicBezTo>
                <a:close/>
                <a:moveTo>
                  <a:pt x="91" y="207"/>
                </a:moveTo>
                <a:cubicBezTo>
                  <a:pt x="91" y="207"/>
                  <a:pt x="91" y="208"/>
                  <a:pt x="91" y="208"/>
                </a:cubicBezTo>
                <a:cubicBezTo>
                  <a:pt x="91" y="208"/>
                  <a:pt x="91" y="208"/>
                  <a:pt x="91" y="207"/>
                </a:cubicBezTo>
                <a:close/>
                <a:moveTo>
                  <a:pt x="91" y="209"/>
                </a:moveTo>
                <a:cubicBezTo>
                  <a:pt x="91" y="209"/>
                  <a:pt x="91" y="209"/>
                  <a:pt x="91" y="209"/>
                </a:cubicBezTo>
                <a:cubicBezTo>
                  <a:pt x="91" y="209"/>
                  <a:pt x="91" y="209"/>
                  <a:pt x="91" y="209"/>
                </a:cubicBezTo>
                <a:close/>
                <a:moveTo>
                  <a:pt x="119" y="209"/>
                </a:moveTo>
                <a:cubicBezTo>
                  <a:pt x="119" y="209"/>
                  <a:pt x="119" y="209"/>
                  <a:pt x="119" y="209"/>
                </a:cubicBezTo>
                <a:cubicBezTo>
                  <a:pt x="119" y="209"/>
                  <a:pt x="119" y="209"/>
                  <a:pt x="119" y="209"/>
                </a:cubicBezTo>
                <a:close/>
                <a:moveTo>
                  <a:pt x="119" y="209"/>
                </a:moveTo>
                <a:cubicBezTo>
                  <a:pt x="119" y="210"/>
                  <a:pt x="119" y="210"/>
                  <a:pt x="119" y="211"/>
                </a:cubicBezTo>
                <a:cubicBezTo>
                  <a:pt x="119" y="211"/>
                  <a:pt x="119" y="211"/>
                  <a:pt x="118" y="211"/>
                </a:cubicBezTo>
                <a:cubicBezTo>
                  <a:pt x="118" y="212"/>
                  <a:pt x="118" y="212"/>
                  <a:pt x="118" y="212"/>
                </a:cubicBezTo>
                <a:cubicBezTo>
                  <a:pt x="118" y="212"/>
                  <a:pt x="118" y="212"/>
                  <a:pt x="117" y="212"/>
                </a:cubicBezTo>
                <a:cubicBezTo>
                  <a:pt x="117" y="212"/>
                  <a:pt x="117" y="212"/>
                  <a:pt x="117" y="211"/>
                </a:cubicBezTo>
                <a:cubicBezTo>
                  <a:pt x="118" y="211"/>
                  <a:pt x="118" y="210"/>
                  <a:pt x="119" y="209"/>
                </a:cubicBezTo>
                <a:close/>
                <a:moveTo>
                  <a:pt x="116" y="212"/>
                </a:moveTo>
                <a:cubicBezTo>
                  <a:pt x="116" y="212"/>
                  <a:pt x="116" y="212"/>
                  <a:pt x="116" y="212"/>
                </a:cubicBezTo>
                <a:cubicBezTo>
                  <a:pt x="116" y="212"/>
                  <a:pt x="116" y="212"/>
                  <a:pt x="116" y="212"/>
                </a:cubicBezTo>
                <a:cubicBezTo>
                  <a:pt x="116" y="212"/>
                  <a:pt x="116" y="212"/>
                  <a:pt x="116" y="212"/>
                </a:cubicBezTo>
                <a:cubicBezTo>
                  <a:pt x="116" y="212"/>
                  <a:pt x="116" y="212"/>
                  <a:pt x="116" y="212"/>
                </a:cubicBezTo>
                <a:close/>
                <a:moveTo>
                  <a:pt x="116" y="213"/>
                </a:moveTo>
                <a:cubicBezTo>
                  <a:pt x="116" y="213"/>
                  <a:pt x="115" y="214"/>
                  <a:pt x="116" y="214"/>
                </a:cubicBezTo>
                <a:cubicBezTo>
                  <a:pt x="116" y="214"/>
                  <a:pt x="116" y="214"/>
                  <a:pt x="117" y="214"/>
                </a:cubicBezTo>
                <a:cubicBezTo>
                  <a:pt x="116" y="215"/>
                  <a:pt x="115" y="214"/>
                  <a:pt x="114" y="214"/>
                </a:cubicBezTo>
                <a:cubicBezTo>
                  <a:pt x="114" y="214"/>
                  <a:pt x="115" y="214"/>
                  <a:pt x="115" y="214"/>
                </a:cubicBezTo>
                <a:cubicBezTo>
                  <a:pt x="115" y="213"/>
                  <a:pt x="115" y="213"/>
                  <a:pt x="116" y="213"/>
                </a:cubicBezTo>
                <a:close/>
                <a:moveTo>
                  <a:pt x="113" y="214"/>
                </a:moveTo>
                <a:cubicBezTo>
                  <a:pt x="113" y="214"/>
                  <a:pt x="113" y="214"/>
                  <a:pt x="113" y="214"/>
                </a:cubicBezTo>
                <a:cubicBezTo>
                  <a:pt x="113" y="214"/>
                  <a:pt x="113" y="214"/>
                  <a:pt x="113" y="214"/>
                </a:cubicBezTo>
                <a:close/>
                <a:moveTo>
                  <a:pt x="89" y="214"/>
                </a:moveTo>
                <a:cubicBezTo>
                  <a:pt x="89" y="214"/>
                  <a:pt x="89" y="215"/>
                  <a:pt x="89" y="215"/>
                </a:cubicBezTo>
                <a:cubicBezTo>
                  <a:pt x="89" y="215"/>
                  <a:pt x="89" y="216"/>
                  <a:pt x="89" y="216"/>
                </a:cubicBezTo>
                <a:cubicBezTo>
                  <a:pt x="88" y="216"/>
                  <a:pt x="88" y="216"/>
                  <a:pt x="88" y="216"/>
                </a:cubicBezTo>
                <a:cubicBezTo>
                  <a:pt x="88" y="216"/>
                  <a:pt x="89" y="215"/>
                  <a:pt x="89" y="214"/>
                </a:cubicBezTo>
                <a:close/>
                <a:moveTo>
                  <a:pt x="113" y="215"/>
                </a:moveTo>
                <a:cubicBezTo>
                  <a:pt x="113" y="215"/>
                  <a:pt x="113" y="215"/>
                  <a:pt x="113" y="215"/>
                </a:cubicBezTo>
                <a:cubicBezTo>
                  <a:pt x="112" y="215"/>
                  <a:pt x="113" y="216"/>
                  <a:pt x="112" y="216"/>
                </a:cubicBezTo>
                <a:cubicBezTo>
                  <a:pt x="112" y="215"/>
                  <a:pt x="112" y="215"/>
                  <a:pt x="113" y="215"/>
                </a:cubicBezTo>
                <a:close/>
                <a:moveTo>
                  <a:pt x="116" y="215"/>
                </a:moveTo>
                <a:cubicBezTo>
                  <a:pt x="117" y="214"/>
                  <a:pt x="116" y="215"/>
                  <a:pt x="116" y="215"/>
                </a:cubicBezTo>
                <a:close/>
                <a:moveTo>
                  <a:pt x="115" y="215"/>
                </a:moveTo>
                <a:cubicBezTo>
                  <a:pt x="115" y="215"/>
                  <a:pt x="115" y="215"/>
                  <a:pt x="115" y="215"/>
                </a:cubicBezTo>
                <a:cubicBezTo>
                  <a:pt x="115" y="215"/>
                  <a:pt x="115" y="215"/>
                  <a:pt x="115" y="215"/>
                </a:cubicBezTo>
                <a:close/>
                <a:moveTo>
                  <a:pt x="116" y="215"/>
                </a:moveTo>
                <a:cubicBezTo>
                  <a:pt x="116" y="215"/>
                  <a:pt x="116" y="216"/>
                  <a:pt x="116" y="215"/>
                </a:cubicBezTo>
                <a:close/>
                <a:moveTo>
                  <a:pt x="114" y="216"/>
                </a:moveTo>
                <a:cubicBezTo>
                  <a:pt x="114" y="216"/>
                  <a:pt x="114" y="216"/>
                  <a:pt x="114" y="216"/>
                </a:cubicBezTo>
                <a:cubicBezTo>
                  <a:pt x="114" y="216"/>
                  <a:pt x="114" y="216"/>
                  <a:pt x="114" y="216"/>
                </a:cubicBezTo>
                <a:close/>
                <a:moveTo>
                  <a:pt x="101" y="245"/>
                </a:moveTo>
                <a:cubicBezTo>
                  <a:pt x="101" y="245"/>
                  <a:pt x="101" y="245"/>
                  <a:pt x="101" y="244"/>
                </a:cubicBezTo>
                <a:cubicBezTo>
                  <a:pt x="101" y="244"/>
                  <a:pt x="101" y="243"/>
                  <a:pt x="101" y="242"/>
                </a:cubicBezTo>
                <a:cubicBezTo>
                  <a:pt x="100" y="241"/>
                  <a:pt x="101" y="239"/>
                  <a:pt x="102" y="238"/>
                </a:cubicBezTo>
                <a:cubicBezTo>
                  <a:pt x="102" y="238"/>
                  <a:pt x="103" y="238"/>
                  <a:pt x="103" y="237"/>
                </a:cubicBezTo>
                <a:cubicBezTo>
                  <a:pt x="103" y="237"/>
                  <a:pt x="102" y="237"/>
                  <a:pt x="102" y="237"/>
                </a:cubicBezTo>
                <a:cubicBezTo>
                  <a:pt x="102" y="236"/>
                  <a:pt x="103" y="236"/>
                  <a:pt x="103" y="236"/>
                </a:cubicBezTo>
                <a:cubicBezTo>
                  <a:pt x="103" y="236"/>
                  <a:pt x="103" y="236"/>
                  <a:pt x="103" y="235"/>
                </a:cubicBezTo>
                <a:cubicBezTo>
                  <a:pt x="103" y="235"/>
                  <a:pt x="104" y="234"/>
                  <a:pt x="104" y="234"/>
                </a:cubicBezTo>
                <a:cubicBezTo>
                  <a:pt x="106" y="229"/>
                  <a:pt x="108" y="225"/>
                  <a:pt x="110" y="221"/>
                </a:cubicBezTo>
                <a:cubicBezTo>
                  <a:pt x="110" y="221"/>
                  <a:pt x="110" y="219"/>
                  <a:pt x="110" y="218"/>
                </a:cubicBezTo>
                <a:cubicBezTo>
                  <a:pt x="111" y="218"/>
                  <a:pt x="111" y="217"/>
                  <a:pt x="112" y="216"/>
                </a:cubicBezTo>
                <a:cubicBezTo>
                  <a:pt x="112" y="216"/>
                  <a:pt x="112" y="216"/>
                  <a:pt x="112" y="216"/>
                </a:cubicBezTo>
                <a:cubicBezTo>
                  <a:pt x="112" y="217"/>
                  <a:pt x="112" y="217"/>
                  <a:pt x="112" y="217"/>
                </a:cubicBezTo>
                <a:cubicBezTo>
                  <a:pt x="112" y="217"/>
                  <a:pt x="113" y="217"/>
                  <a:pt x="113" y="217"/>
                </a:cubicBezTo>
                <a:cubicBezTo>
                  <a:pt x="114" y="218"/>
                  <a:pt x="112" y="219"/>
                  <a:pt x="112" y="220"/>
                </a:cubicBezTo>
                <a:cubicBezTo>
                  <a:pt x="113" y="220"/>
                  <a:pt x="113" y="220"/>
                  <a:pt x="113" y="219"/>
                </a:cubicBezTo>
                <a:cubicBezTo>
                  <a:pt x="113" y="218"/>
                  <a:pt x="114" y="218"/>
                  <a:pt x="114" y="217"/>
                </a:cubicBezTo>
                <a:cubicBezTo>
                  <a:pt x="114" y="217"/>
                  <a:pt x="114" y="216"/>
                  <a:pt x="115" y="216"/>
                </a:cubicBezTo>
                <a:cubicBezTo>
                  <a:pt x="115" y="216"/>
                  <a:pt x="115" y="217"/>
                  <a:pt x="115" y="217"/>
                </a:cubicBezTo>
                <a:cubicBezTo>
                  <a:pt x="115" y="217"/>
                  <a:pt x="115" y="216"/>
                  <a:pt x="116" y="216"/>
                </a:cubicBezTo>
                <a:cubicBezTo>
                  <a:pt x="116" y="217"/>
                  <a:pt x="116" y="217"/>
                  <a:pt x="116" y="218"/>
                </a:cubicBezTo>
                <a:cubicBezTo>
                  <a:pt x="115" y="218"/>
                  <a:pt x="115" y="219"/>
                  <a:pt x="115" y="220"/>
                </a:cubicBezTo>
                <a:cubicBezTo>
                  <a:pt x="115" y="219"/>
                  <a:pt x="114" y="219"/>
                  <a:pt x="114" y="219"/>
                </a:cubicBezTo>
                <a:cubicBezTo>
                  <a:pt x="114" y="220"/>
                  <a:pt x="114" y="220"/>
                  <a:pt x="114" y="220"/>
                </a:cubicBezTo>
                <a:cubicBezTo>
                  <a:pt x="114" y="220"/>
                  <a:pt x="114" y="220"/>
                  <a:pt x="114" y="221"/>
                </a:cubicBezTo>
                <a:cubicBezTo>
                  <a:pt x="114" y="221"/>
                  <a:pt x="114" y="221"/>
                  <a:pt x="114" y="221"/>
                </a:cubicBezTo>
                <a:cubicBezTo>
                  <a:pt x="114" y="221"/>
                  <a:pt x="114" y="221"/>
                  <a:pt x="114" y="221"/>
                </a:cubicBezTo>
                <a:cubicBezTo>
                  <a:pt x="113" y="221"/>
                  <a:pt x="113" y="222"/>
                  <a:pt x="113" y="222"/>
                </a:cubicBezTo>
                <a:cubicBezTo>
                  <a:pt x="113" y="222"/>
                  <a:pt x="113" y="222"/>
                  <a:pt x="113" y="222"/>
                </a:cubicBezTo>
                <a:cubicBezTo>
                  <a:pt x="113" y="222"/>
                  <a:pt x="113" y="223"/>
                  <a:pt x="113" y="223"/>
                </a:cubicBezTo>
                <a:cubicBezTo>
                  <a:pt x="113" y="223"/>
                  <a:pt x="113" y="224"/>
                  <a:pt x="112" y="224"/>
                </a:cubicBezTo>
                <a:cubicBezTo>
                  <a:pt x="112" y="224"/>
                  <a:pt x="112" y="224"/>
                  <a:pt x="112" y="224"/>
                </a:cubicBezTo>
                <a:cubicBezTo>
                  <a:pt x="112" y="225"/>
                  <a:pt x="112" y="224"/>
                  <a:pt x="112" y="224"/>
                </a:cubicBezTo>
                <a:cubicBezTo>
                  <a:pt x="112" y="225"/>
                  <a:pt x="111" y="225"/>
                  <a:pt x="111" y="227"/>
                </a:cubicBezTo>
                <a:cubicBezTo>
                  <a:pt x="111" y="227"/>
                  <a:pt x="111" y="227"/>
                  <a:pt x="112" y="227"/>
                </a:cubicBezTo>
                <a:cubicBezTo>
                  <a:pt x="111" y="228"/>
                  <a:pt x="111" y="228"/>
                  <a:pt x="111" y="229"/>
                </a:cubicBezTo>
                <a:cubicBezTo>
                  <a:pt x="110" y="229"/>
                  <a:pt x="110" y="229"/>
                  <a:pt x="110" y="229"/>
                </a:cubicBezTo>
                <a:cubicBezTo>
                  <a:pt x="110" y="230"/>
                  <a:pt x="110" y="229"/>
                  <a:pt x="110" y="230"/>
                </a:cubicBezTo>
                <a:cubicBezTo>
                  <a:pt x="109" y="230"/>
                  <a:pt x="110" y="232"/>
                  <a:pt x="109" y="232"/>
                </a:cubicBezTo>
                <a:cubicBezTo>
                  <a:pt x="109" y="234"/>
                  <a:pt x="108" y="235"/>
                  <a:pt x="107" y="237"/>
                </a:cubicBezTo>
                <a:cubicBezTo>
                  <a:pt x="107" y="237"/>
                  <a:pt x="107" y="237"/>
                  <a:pt x="107" y="237"/>
                </a:cubicBezTo>
                <a:cubicBezTo>
                  <a:pt x="107" y="238"/>
                  <a:pt x="106" y="239"/>
                  <a:pt x="105" y="240"/>
                </a:cubicBezTo>
                <a:cubicBezTo>
                  <a:pt x="105" y="240"/>
                  <a:pt x="105" y="240"/>
                  <a:pt x="104" y="240"/>
                </a:cubicBezTo>
                <a:cubicBezTo>
                  <a:pt x="104" y="240"/>
                  <a:pt x="104" y="240"/>
                  <a:pt x="104" y="241"/>
                </a:cubicBezTo>
                <a:cubicBezTo>
                  <a:pt x="105" y="241"/>
                  <a:pt x="105" y="240"/>
                  <a:pt x="105" y="240"/>
                </a:cubicBezTo>
                <a:cubicBezTo>
                  <a:pt x="105" y="241"/>
                  <a:pt x="106" y="241"/>
                  <a:pt x="106" y="241"/>
                </a:cubicBezTo>
                <a:cubicBezTo>
                  <a:pt x="106" y="242"/>
                  <a:pt x="106" y="242"/>
                  <a:pt x="106" y="242"/>
                </a:cubicBezTo>
                <a:cubicBezTo>
                  <a:pt x="106" y="243"/>
                  <a:pt x="106" y="243"/>
                  <a:pt x="105" y="244"/>
                </a:cubicBezTo>
                <a:cubicBezTo>
                  <a:pt x="105" y="243"/>
                  <a:pt x="105" y="242"/>
                  <a:pt x="105" y="242"/>
                </a:cubicBezTo>
                <a:cubicBezTo>
                  <a:pt x="105" y="242"/>
                  <a:pt x="105" y="242"/>
                  <a:pt x="104" y="242"/>
                </a:cubicBezTo>
                <a:cubicBezTo>
                  <a:pt x="104" y="243"/>
                  <a:pt x="104" y="243"/>
                  <a:pt x="104" y="243"/>
                </a:cubicBezTo>
                <a:cubicBezTo>
                  <a:pt x="104" y="243"/>
                  <a:pt x="104" y="243"/>
                  <a:pt x="103" y="243"/>
                </a:cubicBezTo>
                <a:cubicBezTo>
                  <a:pt x="103" y="244"/>
                  <a:pt x="103" y="244"/>
                  <a:pt x="103" y="245"/>
                </a:cubicBezTo>
                <a:cubicBezTo>
                  <a:pt x="103" y="245"/>
                  <a:pt x="103" y="245"/>
                  <a:pt x="103" y="245"/>
                </a:cubicBezTo>
                <a:cubicBezTo>
                  <a:pt x="103" y="246"/>
                  <a:pt x="102" y="246"/>
                  <a:pt x="101" y="247"/>
                </a:cubicBezTo>
                <a:cubicBezTo>
                  <a:pt x="101" y="247"/>
                  <a:pt x="101" y="246"/>
                  <a:pt x="101" y="246"/>
                </a:cubicBezTo>
                <a:cubicBezTo>
                  <a:pt x="101" y="246"/>
                  <a:pt x="101" y="246"/>
                  <a:pt x="101" y="246"/>
                </a:cubicBezTo>
                <a:cubicBezTo>
                  <a:pt x="101" y="246"/>
                  <a:pt x="101" y="246"/>
                  <a:pt x="101" y="246"/>
                </a:cubicBezTo>
                <a:cubicBezTo>
                  <a:pt x="101" y="245"/>
                  <a:pt x="101" y="246"/>
                  <a:pt x="101" y="245"/>
                </a:cubicBezTo>
                <a:close/>
                <a:moveTo>
                  <a:pt x="116" y="216"/>
                </a:moveTo>
                <a:cubicBezTo>
                  <a:pt x="116" y="216"/>
                  <a:pt x="116" y="216"/>
                  <a:pt x="116" y="216"/>
                </a:cubicBezTo>
                <a:close/>
                <a:moveTo>
                  <a:pt x="88" y="216"/>
                </a:moveTo>
                <a:cubicBezTo>
                  <a:pt x="88" y="216"/>
                  <a:pt x="88" y="216"/>
                  <a:pt x="88" y="216"/>
                </a:cubicBezTo>
                <a:cubicBezTo>
                  <a:pt x="88" y="216"/>
                  <a:pt x="88" y="216"/>
                  <a:pt x="88" y="216"/>
                </a:cubicBezTo>
                <a:cubicBezTo>
                  <a:pt x="88" y="216"/>
                  <a:pt x="88" y="216"/>
                  <a:pt x="88" y="216"/>
                </a:cubicBezTo>
                <a:cubicBezTo>
                  <a:pt x="88" y="216"/>
                  <a:pt x="88" y="216"/>
                  <a:pt x="88" y="216"/>
                </a:cubicBezTo>
                <a:close/>
                <a:moveTo>
                  <a:pt x="102" y="217"/>
                </a:moveTo>
                <a:cubicBezTo>
                  <a:pt x="103" y="217"/>
                  <a:pt x="102" y="218"/>
                  <a:pt x="103" y="217"/>
                </a:cubicBezTo>
                <a:cubicBezTo>
                  <a:pt x="103" y="218"/>
                  <a:pt x="103" y="218"/>
                  <a:pt x="102" y="218"/>
                </a:cubicBezTo>
                <a:cubicBezTo>
                  <a:pt x="102" y="218"/>
                  <a:pt x="102" y="217"/>
                  <a:pt x="102" y="218"/>
                </a:cubicBezTo>
                <a:cubicBezTo>
                  <a:pt x="102" y="217"/>
                  <a:pt x="102" y="217"/>
                  <a:pt x="102" y="217"/>
                </a:cubicBezTo>
                <a:close/>
                <a:moveTo>
                  <a:pt x="101" y="221"/>
                </a:moveTo>
                <a:cubicBezTo>
                  <a:pt x="101" y="221"/>
                  <a:pt x="101" y="221"/>
                  <a:pt x="101" y="221"/>
                </a:cubicBezTo>
                <a:cubicBezTo>
                  <a:pt x="101" y="221"/>
                  <a:pt x="101" y="221"/>
                  <a:pt x="101" y="221"/>
                </a:cubicBezTo>
                <a:close/>
                <a:moveTo>
                  <a:pt x="130" y="224"/>
                </a:moveTo>
                <a:cubicBezTo>
                  <a:pt x="130" y="224"/>
                  <a:pt x="130" y="224"/>
                  <a:pt x="130" y="224"/>
                </a:cubicBezTo>
                <a:close/>
                <a:moveTo>
                  <a:pt x="99" y="224"/>
                </a:moveTo>
                <a:cubicBezTo>
                  <a:pt x="100" y="224"/>
                  <a:pt x="99" y="225"/>
                  <a:pt x="99" y="224"/>
                </a:cubicBezTo>
                <a:close/>
                <a:moveTo>
                  <a:pt x="111" y="226"/>
                </a:moveTo>
                <a:cubicBezTo>
                  <a:pt x="112" y="226"/>
                  <a:pt x="112" y="227"/>
                  <a:pt x="111" y="227"/>
                </a:cubicBezTo>
                <a:cubicBezTo>
                  <a:pt x="111" y="226"/>
                  <a:pt x="112" y="226"/>
                  <a:pt x="111" y="226"/>
                </a:cubicBezTo>
                <a:close/>
                <a:moveTo>
                  <a:pt x="103" y="227"/>
                </a:moveTo>
                <a:cubicBezTo>
                  <a:pt x="103" y="227"/>
                  <a:pt x="103" y="227"/>
                  <a:pt x="103" y="227"/>
                </a:cubicBezTo>
                <a:cubicBezTo>
                  <a:pt x="103" y="228"/>
                  <a:pt x="103" y="228"/>
                  <a:pt x="103" y="228"/>
                </a:cubicBezTo>
                <a:cubicBezTo>
                  <a:pt x="102" y="228"/>
                  <a:pt x="103" y="227"/>
                  <a:pt x="103" y="227"/>
                </a:cubicBezTo>
                <a:close/>
                <a:moveTo>
                  <a:pt x="102" y="229"/>
                </a:moveTo>
                <a:cubicBezTo>
                  <a:pt x="102" y="229"/>
                  <a:pt x="102" y="229"/>
                  <a:pt x="102" y="229"/>
                </a:cubicBezTo>
                <a:cubicBezTo>
                  <a:pt x="102" y="230"/>
                  <a:pt x="102" y="230"/>
                  <a:pt x="103" y="230"/>
                </a:cubicBezTo>
                <a:cubicBezTo>
                  <a:pt x="103" y="231"/>
                  <a:pt x="102" y="230"/>
                  <a:pt x="102" y="231"/>
                </a:cubicBezTo>
                <a:cubicBezTo>
                  <a:pt x="101" y="231"/>
                  <a:pt x="101" y="230"/>
                  <a:pt x="101" y="230"/>
                </a:cubicBezTo>
                <a:cubicBezTo>
                  <a:pt x="101" y="230"/>
                  <a:pt x="102" y="230"/>
                  <a:pt x="102" y="229"/>
                </a:cubicBezTo>
                <a:cubicBezTo>
                  <a:pt x="102" y="229"/>
                  <a:pt x="102" y="229"/>
                  <a:pt x="102" y="229"/>
                </a:cubicBezTo>
                <a:close/>
                <a:moveTo>
                  <a:pt x="103" y="229"/>
                </a:moveTo>
                <a:cubicBezTo>
                  <a:pt x="103" y="229"/>
                  <a:pt x="103" y="230"/>
                  <a:pt x="103" y="230"/>
                </a:cubicBezTo>
                <a:cubicBezTo>
                  <a:pt x="103" y="229"/>
                  <a:pt x="103" y="230"/>
                  <a:pt x="103" y="229"/>
                </a:cubicBezTo>
                <a:close/>
                <a:moveTo>
                  <a:pt x="102" y="231"/>
                </a:moveTo>
                <a:cubicBezTo>
                  <a:pt x="102" y="231"/>
                  <a:pt x="102" y="231"/>
                  <a:pt x="102" y="232"/>
                </a:cubicBezTo>
                <a:cubicBezTo>
                  <a:pt x="102" y="232"/>
                  <a:pt x="102" y="232"/>
                  <a:pt x="101" y="232"/>
                </a:cubicBezTo>
                <a:cubicBezTo>
                  <a:pt x="101" y="232"/>
                  <a:pt x="101" y="232"/>
                  <a:pt x="101" y="232"/>
                </a:cubicBezTo>
                <a:cubicBezTo>
                  <a:pt x="101" y="231"/>
                  <a:pt x="102" y="231"/>
                  <a:pt x="102" y="231"/>
                </a:cubicBezTo>
                <a:close/>
                <a:moveTo>
                  <a:pt x="101" y="232"/>
                </a:moveTo>
                <a:cubicBezTo>
                  <a:pt x="101" y="233"/>
                  <a:pt x="101" y="234"/>
                  <a:pt x="100" y="234"/>
                </a:cubicBezTo>
                <a:cubicBezTo>
                  <a:pt x="101" y="233"/>
                  <a:pt x="101" y="232"/>
                  <a:pt x="101" y="232"/>
                </a:cubicBezTo>
                <a:close/>
                <a:moveTo>
                  <a:pt x="97" y="237"/>
                </a:moveTo>
                <a:cubicBezTo>
                  <a:pt x="97" y="237"/>
                  <a:pt x="97" y="237"/>
                  <a:pt x="97" y="237"/>
                </a:cubicBezTo>
                <a:cubicBezTo>
                  <a:pt x="97" y="236"/>
                  <a:pt x="98" y="237"/>
                  <a:pt x="97" y="237"/>
                </a:cubicBezTo>
                <a:close/>
                <a:moveTo>
                  <a:pt x="102" y="237"/>
                </a:moveTo>
                <a:cubicBezTo>
                  <a:pt x="102" y="237"/>
                  <a:pt x="102" y="237"/>
                  <a:pt x="102" y="237"/>
                </a:cubicBezTo>
                <a:cubicBezTo>
                  <a:pt x="102" y="237"/>
                  <a:pt x="102" y="237"/>
                  <a:pt x="102" y="237"/>
                </a:cubicBezTo>
                <a:close/>
                <a:moveTo>
                  <a:pt x="108" y="238"/>
                </a:moveTo>
                <a:cubicBezTo>
                  <a:pt x="108" y="238"/>
                  <a:pt x="108" y="239"/>
                  <a:pt x="108" y="239"/>
                </a:cubicBezTo>
                <a:cubicBezTo>
                  <a:pt x="107" y="239"/>
                  <a:pt x="107" y="240"/>
                  <a:pt x="107" y="240"/>
                </a:cubicBezTo>
                <a:cubicBezTo>
                  <a:pt x="106" y="239"/>
                  <a:pt x="107" y="238"/>
                  <a:pt x="107" y="238"/>
                </a:cubicBezTo>
                <a:cubicBezTo>
                  <a:pt x="108" y="238"/>
                  <a:pt x="108" y="238"/>
                  <a:pt x="108" y="238"/>
                </a:cubicBezTo>
                <a:close/>
                <a:moveTo>
                  <a:pt x="90" y="247"/>
                </a:moveTo>
                <a:cubicBezTo>
                  <a:pt x="90" y="247"/>
                  <a:pt x="90" y="247"/>
                  <a:pt x="91" y="247"/>
                </a:cubicBezTo>
                <a:cubicBezTo>
                  <a:pt x="91" y="247"/>
                  <a:pt x="91" y="247"/>
                  <a:pt x="91" y="247"/>
                </a:cubicBezTo>
                <a:cubicBezTo>
                  <a:pt x="90" y="247"/>
                  <a:pt x="90" y="247"/>
                  <a:pt x="90" y="247"/>
                </a:cubicBezTo>
                <a:cubicBezTo>
                  <a:pt x="90" y="247"/>
                  <a:pt x="90" y="247"/>
                  <a:pt x="90" y="247"/>
                </a:cubicBezTo>
                <a:close/>
                <a:moveTo>
                  <a:pt x="90" y="247"/>
                </a:moveTo>
                <a:cubicBezTo>
                  <a:pt x="90" y="247"/>
                  <a:pt x="90" y="247"/>
                  <a:pt x="90" y="247"/>
                </a:cubicBezTo>
                <a:cubicBezTo>
                  <a:pt x="90" y="247"/>
                  <a:pt x="90" y="247"/>
                  <a:pt x="90" y="247"/>
                </a:cubicBezTo>
                <a:close/>
                <a:moveTo>
                  <a:pt x="87" y="249"/>
                </a:moveTo>
                <a:cubicBezTo>
                  <a:pt x="88" y="249"/>
                  <a:pt x="88" y="250"/>
                  <a:pt x="87" y="250"/>
                </a:cubicBezTo>
                <a:cubicBezTo>
                  <a:pt x="87" y="250"/>
                  <a:pt x="87" y="250"/>
                  <a:pt x="87" y="250"/>
                </a:cubicBezTo>
                <a:cubicBezTo>
                  <a:pt x="87" y="250"/>
                  <a:pt x="87" y="250"/>
                  <a:pt x="87" y="249"/>
                </a:cubicBezTo>
                <a:close/>
                <a:moveTo>
                  <a:pt x="86" y="251"/>
                </a:moveTo>
                <a:cubicBezTo>
                  <a:pt x="87" y="251"/>
                  <a:pt x="87" y="251"/>
                  <a:pt x="87" y="251"/>
                </a:cubicBezTo>
                <a:cubicBezTo>
                  <a:pt x="87" y="252"/>
                  <a:pt x="87" y="252"/>
                  <a:pt x="86" y="252"/>
                </a:cubicBezTo>
                <a:cubicBezTo>
                  <a:pt x="86" y="252"/>
                  <a:pt x="86" y="251"/>
                  <a:pt x="86" y="251"/>
                </a:cubicBezTo>
                <a:close/>
                <a:moveTo>
                  <a:pt x="99" y="255"/>
                </a:moveTo>
                <a:cubicBezTo>
                  <a:pt x="99" y="255"/>
                  <a:pt x="99" y="255"/>
                  <a:pt x="99" y="255"/>
                </a:cubicBezTo>
                <a:cubicBezTo>
                  <a:pt x="99" y="255"/>
                  <a:pt x="99" y="255"/>
                  <a:pt x="99" y="255"/>
                </a:cubicBezTo>
                <a:close/>
                <a:moveTo>
                  <a:pt x="83" y="257"/>
                </a:moveTo>
                <a:cubicBezTo>
                  <a:pt x="83" y="257"/>
                  <a:pt x="83" y="258"/>
                  <a:pt x="83" y="257"/>
                </a:cubicBezTo>
                <a:close/>
                <a:moveTo>
                  <a:pt x="83" y="257"/>
                </a:moveTo>
                <a:cubicBezTo>
                  <a:pt x="84" y="257"/>
                  <a:pt x="84" y="258"/>
                  <a:pt x="83" y="257"/>
                </a:cubicBezTo>
                <a:close/>
                <a:moveTo>
                  <a:pt x="82" y="260"/>
                </a:moveTo>
                <a:cubicBezTo>
                  <a:pt x="82" y="260"/>
                  <a:pt x="82" y="261"/>
                  <a:pt x="82" y="260"/>
                </a:cubicBezTo>
                <a:close/>
                <a:moveTo>
                  <a:pt x="95" y="262"/>
                </a:moveTo>
                <a:cubicBezTo>
                  <a:pt x="96" y="262"/>
                  <a:pt x="96" y="262"/>
                  <a:pt x="96" y="262"/>
                </a:cubicBezTo>
                <a:cubicBezTo>
                  <a:pt x="95" y="262"/>
                  <a:pt x="95" y="262"/>
                  <a:pt x="95" y="262"/>
                </a:cubicBezTo>
                <a:close/>
                <a:moveTo>
                  <a:pt x="93" y="268"/>
                </a:moveTo>
                <a:cubicBezTo>
                  <a:pt x="94" y="268"/>
                  <a:pt x="94" y="268"/>
                  <a:pt x="94" y="268"/>
                </a:cubicBezTo>
                <a:cubicBezTo>
                  <a:pt x="94" y="268"/>
                  <a:pt x="94" y="268"/>
                  <a:pt x="94" y="268"/>
                </a:cubicBezTo>
                <a:cubicBezTo>
                  <a:pt x="93" y="268"/>
                  <a:pt x="93" y="268"/>
                  <a:pt x="93" y="268"/>
                </a:cubicBezTo>
                <a:close/>
                <a:moveTo>
                  <a:pt x="105" y="271"/>
                </a:moveTo>
                <a:cubicBezTo>
                  <a:pt x="105" y="271"/>
                  <a:pt x="106" y="271"/>
                  <a:pt x="106" y="271"/>
                </a:cubicBezTo>
                <a:cubicBezTo>
                  <a:pt x="106" y="272"/>
                  <a:pt x="105" y="272"/>
                  <a:pt x="106" y="273"/>
                </a:cubicBezTo>
                <a:cubicBezTo>
                  <a:pt x="105" y="273"/>
                  <a:pt x="105" y="274"/>
                  <a:pt x="105" y="274"/>
                </a:cubicBezTo>
                <a:cubicBezTo>
                  <a:pt x="105" y="275"/>
                  <a:pt x="105" y="276"/>
                  <a:pt x="104" y="276"/>
                </a:cubicBezTo>
                <a:cubicBezTo>
                  <a:pt x="104" y="276"/>
                  <a:pt x="104" y="276"/>
                  <a:pt x="105" y="276"/>
                </a:cubicBezTo>
                <a:cubicBezTo>
                  <a:pt x="104" y="277"/>
                  <a:pt x="104" y="277"/>
                  <a:pt x="103" y="277"/>
                </a:cubicBezTo>
                <a:cubicBezTo>
                  <a:pt x="103" y="278"/>
                  <a:pt x="103" y="279"/>
                  <a:pt x="102" y="280"/>
                </a:cubicBezTo>
                <a:cubicBezTo>
                  <a:pt x="103" y="281"/>
                  <a:pt x="102" y="281"/>
                  <a:pt x="102" y="282"/>
                </a:cubicBezTo>
                <a:cubicBezTo>
                  <a:pt x="101" y="282"/>
                  <a:pt x="101" y="282"/>
                  <a:pt x="101" y="282"/>
                </a:cubicBezTo>
                <a:cubicBezTo>
                  <a:pt x="101" y="283"/>
                  <a:pt x="102" y="284"/>
                  <a:pt x="101" y="285"/>
                </a:cubicBezTo>
                <a:cubicBezTo>
                  <a:pt x="101" y="284"/>
                  <a:pt x="101" y="284"/>
                  <a:pt x="101" y="284"/>
                </a:cubicBezTo>
                <a:cubicBezTo>
                  <a:pt x="99" y="284"/>
                  <a:pt x="99" y="286"/>
                  <a:pt x="99" y="288"/>
                </a:cubicBezTo>
                <a:cubicBezTo>
                  <a:pt x="98" y="288"/>
                  <a:pt x="98" y="288"/>
                  <a:pt x="98" y="288"/>
                </a:cubicBezTo>
                <a:cubicBezTo>
                  <a:pt x="98" y="288"/>
                  <a:pt x="97" y="289"/>
                  <a:pt x="98" y="290"/>
                </a:cubicBezTo>
                <a:cubicBezTo>
                  <a:pt x="97" y="290"/>
                  <a:pt x="97" y="291"/>
                  <a:pt x="97" y="291"/>
                </a:cubicBezTo>
                <a:cubicBezTo>
                  <a:pt x="96" y="290"/>
                  <a:pt x="98" y="289"/>
                  <a:pt x="98" y="288"/>
                </a:cubicBezTo>
                <a:cubicBezTo>
                  <a:pt x="98" y="287"/>
                  <a:pt x="98" y="287"/>
                  <a:pt x="98" y="287"/>
                </a:cubicBezTo>
                <a:cubicBezTo>
                  <a:pt x="99" y="285"/>
                  <a:pt x="100" y="284"/>
                  <a:pt x="101" y="282"/>
                </a:cubicBezTo>
                <a:cubicBezTo>
                  <a:pt x="101" y="281"/>
                  <a:pt x="101" y="281"/>
                  <a:pt x="102" y="280"/>
                </a:cubicBezTo>
                <a:cubicBezTo>
                  <a:pt x="102" y="280"/>
                  <a:pt x="102" y="280"/>
                  <a:pt x="102" y="280"/>
                </a:cubicBezTo>
                <a:cubicBezTo>
                  <a:pt x="103" y="278"/>
                  <a:pt x="104" y="276"/>
                  <a:pt x="105" y="274"/>
                </a:cubicBezTo>
                <a:cubicBezTo>
                  <a:pt x="105" y="273"/>
                  <a:pt x="106" y="273"/>
                  <a:pt x="105" y="271"/>
                </a:cubicBezTo>
                <a:close/>
                <a:moveTo>
                  <a:pt x="105" y="276"/>
                </a:moveTo>
                <a:cubicBezTo>
                  <a:pt x="106" y="276"/>
                  <a:pt x="105" y="277"/>
                  <a:pt x="106" y="277"/>
                </a:cubicBezTo>
                <a:cubicBezTo>
                  <a:pt x="106" y="277"/>
                  <a:pt x="106" y="277"/>
                  <a:pt x="106" y="277"/>
                </a:cubicBezTo>
                <a:cubicBezTo>
                  <a:pt x="105" y="277"/>
                  <a:pt x="105" y="277"/>
                  <a:pt x="105" y="277"/>
                </a:cubicBezTo>
                <a:cubicBezTo>
                  <a:pt x="105" y="277"/>
                  <a:pt x="105" y="276"/>
                  <a:pt x="105" y="276"/>
                </a:cubicBezTo>
                <a:close/>
                <a:moveTo>
                  <a:pt x="89" y="277"/>
                </a:moveTo>
                <a:cubicBezTo>
                  <a:pt x="89" y="276"/>
                  <a:pt x="89" y="277"/>
                  <a:pt x="89" y="277"/>
                </a:cubicBezTo>
                <a:close/>
                <a:moveTo>
                  <a:pt x="100" y="280"/>
                </a:moveTo>
                <a:cubicBezTo>
                  <a:pt x="101" y="280"/>
                  <a:pt x="100" y="280"/>
                  <a:pt x="100" y="280"/>
                </a:cubicBezTo>
                <a:close/>
                <a:moveTo>
                  <a:pt x="102" y="281"/>
                </a:moveTo>
                <a:cubicBezTo>
                  <a:pt x="102" y="281"/>
                  <a:pt x="102" y="281"/>
                  <a:pt x="102" y="281"/>
                </a:cubicBezTo>
                <a:close/>
                <a:moveTo>
                  <a:pt x="86" y="282"/>
                </a:moveTo>
                <a:cubicBezTo>
                  <a:pt x="86" y="282"/>
                  <a:pt x="87" y="282"/>
                  <a:pt x="87" y="282"/>
                </a:cubicBezTo>
                <a:cubicBezTo>
                  <a:pt x="87" y="283"/>
                  <a:pt x="87" y="283"/>
                  <a:pt x="86" y="283"/>
                </a:cubicBezTo>
                <a:cubicBezTo>
                  <a:pt x="86" y="283"/>
                  <a:pt x="86" y="283"/>
                  <a:pt x="86" y="282"/>
                </a:cubicBezTo>
                <a:close/>
                <a:moveTo>
                  <a:pt x="99" y="283"/>
                </a:moveTo>
                <a:cubicBezTo>
                  <a:pt x="99" y="283"/>
                  <a:pt x="99" y="283"/>
                  <a:pt x="98" y="283"/>
                </a:cubicBezTo>
                <a:cubicBezTo>
                  <a:pt x="98" y="283"/>
                  <a:pt x="99" y="283"/>
                  <a:pt x="99" y="283"/>
                </a:cubicBezTo>
                <a:close/>
                <a:moveTo>
                  <a:pt x="102" y="283"/>
                </a:moveTo>
                <a:cubicBezTo>
                  <a:pt x="102" y="282"/>
                  <a:pt x="102" y="283"/>
                  <a:pt x="102" y="283"/>
                </a:cubicBezTo>
                <a:close/>
                <a:moveTo>
                  <a:pt x="98" y="284"/>
                </a:moveTo>
                <a:cubicBezTo>
                  <a:pt x="98" y="284"/>
                  <a:pt x="98" y="284"/>
                  <a:pt x="98" y="284"/>
                </a:cubicBezTo>
                <a:cubicBezTo>
                  <a:pt x="98" y="284"/>
                  <a:pt x="98" y="284"/>
                  <a:pt x="98" y="284"/>
                </a:cubicBezTo>
                <a:cubicBezTo>
                  <a:pt x="98" y="284"/>
                  <a:pt x="98" y="284"/>
                  <a:pt x="98" y="284"/>
                </a:cubicBezTo>
                <a:close/>
                <a:moveTo>
                  <a:pt x="98" y="285"/>
                </a:moveTo>
                <a:cubicBezTo>
                  <a:pt x="98" y="284"/>
                  <a:pt x="98" y="285"/>
                  <a:pt x="98" y="285"/>
                </a:cubicBezTo>
                <a:close/>
                <a:moveTo>
                  <a:pt x="98" y="285"/>
                </a:moveTo>
                <a:cubicBezTo>
                  <a:pt x="98" y="285"/>
                  <a:pt x="98" y="285"/>
                  <a:pt x="98" y="285"/>
                </a:cubicBezTo>
                <a:cubicBezTo>
                  <a:pt x="97" y="285"/>
                  <a:pt x="98" y="285"/>
                  <a:pt x="98" y="285"/>
                </a:cubicBezTo>
                <a:close/>
                <a:moveTo>
                  <a:pt x="100" y="286"/>
                </a:moveTo>
                <a:cubicBezTo>
                  <a:pt x="100" y="287"/>
                  <a:pt x="100" y="287"/>
                  <a:pt x="100" y="286"/>
                </a:cubicBezTo>
                <a:cubicBezTo>
                  <a:pt x="100" y="286"/>
                  <a:pt x="100" y="286"/>
                  <a:pt x="100" y="286"/>
                </a:cubicBezTo>
                <a:close/>
                <a:moveTo>
                  <a:pt x="85" y="287"/>
                </a:moveTo>
                <a:cubicBezTo>
                  <a:pt x="85" y="287"/>
                  <a:pt x="85" y="288"/>
                  <a:pt x="85" y="287"/>
                </a:cubicBezTo>
                <a:close/>
                <a:moveTo>
                  <a:pt x="100" y="287"/>
                </a:moveTo>
                <a:cubicBezTo>
                  <a:pt x="100" y="287"/>
                  <a:pt x="100" y="288"/>
                  <a:pt x="100" y="288"/>
                </a:cubicBezTo>
                <a:cubicBezTo>
                  <a:pt x="100" y="287"/>
                  <a:pt x="100" y="287"/>
                  <a:pt x="100" y="287"/>
                </a:cubicBezTo>
                <a:close/>
                <a:moveTo>
                  <a:pt x="83" y="289"/>
                </a:moveTo>
                <a:cubicBezTo>
                  <a:pt x="83" y="290"/>
                  <a:pt x="83" y="292"/>
                  <a:pt x="82" y="292"/>
                </a:cubicBezTo>
                <a:cubicBezTo>
                  <a:pt x="82" y="292"/>
                  <a:pt x="82" y="291"/>
                  <a:pt x="82" y="291"/>
                </a:cubicBezTo>
                <a:cubicBezTo>
                  <a:pt x="82" y="291"/>
                  <a:pt x="82" y="291"/>
                  <a:pt x="82" y="291"/>
                </a:cubicBezTo>
                <a:cubicBezTo>
                  <a:pt x="82" y="291"/>
                  <a:pt x="82" y="290"/>
                  <a:pt x="82" y="290"/>
                </a:cubicBezTo>
                <a:cubicBezTo>
                  <a:pt x="83" y="290"/>
                  <a:pt x="83" y="289"/>
                  <a:pt x="83" y="289"/>
                </a:cubicBezTo>
                <a:close/>
                <a:moveTo>
                  <a:pt x="96" y="291"/>
                </a:moveTo>
                <a:cubicBezTo>
                  <a:pt x="96" y="291"/>
                  <a:pt x="96" y="292"/>
                  <a:pt x="96" y="293"/>
                </a:cubicBezTo>
                <a:cubicBezTo>
                  <a:pt x="96" y="292"/>
                  <a:pt x="96" y="293"/>
                  <a:pt x="95" y="293"/>
                </a:cubicBezTo>
                <a:cubicBezTo>
                  <a:pt x="95" y="293"/>
                  <a:pt x="96" y="293"/>
                  <a:pt x="96" y="292"/>
                </a:cubicBezTo>
                <a:cubicBezTo>
                  <a:pt x="96" y="292"/>
                  <a:pt x="96" y="291"/>
                  <a:pt x="96" y="291"/>
                </a:cubicBezTo>
                <a:close/>
                <a:moveTo>
                  <a:pt x="95" y="293"/>
                </a:moveTo>
                <a:cubicBezTo>
                  <a:pt x="95" y="293"/>
                  <a:pt x="95" y="294"/>
                  <a:pt x="95" y="293"/>
                </a:cubicBezTo>
                <a:close/>
                <a:moveTo>
                  <a:pt x="95" y="294"/>
                </a:moveTo>
                <a:cubicBezTo>
                  <a:pt x="95" y="295"/>
                  <a:pt x="94" y="294"/>
                  <a:pt x="95" y="294"/>
                </a:cubicBezTo>
                <a:cubicBezTo>
                  <a:pt x="95" y="294"/>
                  <a:pt x="95" y="294"/>
                  <a:pt x="95" y="294"/>
                </a:cubicBezTo>
                <a:close/>
                <a:moveTo>
                  <a:pt x="93" y="294"/>
                </a:moveTo>
                <a:cubicBezTo>
                  <a:pt x="94" y="295"/>
                  <a:pt x="93" y="295"/>
                  <a:pt x="93" y="295"/>
                </a:cubicBezTo>
                <a:cubicBezTo>
                  <a:pt x="93" y="295"/>
                  <a:pt x="93" y="295"/>
                  <a:pt x="93" y="294"/>
                </a:cubicBezTo>
                <a:close/>
                <a:moveTo>
                  <a:pt x="93" y="295"/>
                </a:moveTo>
                <a:cubicBezTo>
                  <a:pt x="93" y="295"/>
                  <a:pt x="93" y="295"/>
                  <a:pt x="93" y="295"/>
                </a:cubicBezTo>
                <a:cubicBezTo>
                  <a:pt x="93" y="296"/>
                  <a:pt x="93" y="295"/>
                  <a:pt x="93" y="295"/>
                </a:cubicBezTo>
                <a:close/>
                <a:moveTo>
                  <a:pt x="93" y="296"/>
                </a:moveTo>
                <a:cubicBezTo>
                  <a:pt x="93" y="296"/>
                  <a:pt x="93" y="296"/>
                  <a:pt x="93" y="296"/>
                </a:cubicBezTo>
                <a:cubicBezTo>
                  <a:pt x="92" y="296"/>
                  <a:pt x="92" y="296"/>
                  <a:pt x="93" y="296"/>
                </a:cubicBezTo>
                <a:close/>
                <a:moveTo>
                  <a:pt x="91" y="298"/>
                </a:moveTo>
                <a:cubicBezTo>
                  <a:pt x="92" y="298"/>
                  <a:pt x="92" y="298"/>
                  <a:pt x="92" y="298"/>
                </a:cubicBezTo>
                <a:cubicBezTo>
                  <a:pt x="92" y="298"/>
                  <a:pt x="91" y="298"/>
                  <a:pt x="91" y="298"/>
                </a:cubicBezTo>
                <a:cubicBezTo>
                  <a:pt x="91" y="298"/>
                  <a:pt x="91" y="298"/>
                  <a:pt x="91" y="298"/>
                </a:cubicBezTo>
                <a:close/>
                <a:moveTo>
                  <a:pt x="78" y="298"/>
                </a:moveTo>
                <a:cubicBezTo>
                  <a:pt x="78" y="298"/>
                  <a:pt x="78" y="298"/>
                  <a:pt x="79" y="298"/>
                </a:cubicBezTo>
                <a:cubicBezTo>
                  <a:pt x="79" y="298"/>
                  <a:pt x="78" y="298"/>
                  <a:pt x="78" y="298"/>
                </a:cubicBezTo>
                <a:close/>
                <a:moveTo>
                  <a:pt x="83" y="299"/>
                </a:moveTo>
                <a:cubicBezTo>
                  <a:pt x="83" y="298"/>
                  <a:pt x="83" y="299"/>
                  <a:pt x="83" y="299"/>
                </a:cubicBezTo>
                <a:cubicBezTo>
                  <a:pt x="83" y="299"/>
                  <a:pt x="83" y="299"/>
                  <a:pt x="83" y="300"/>
                </a:cubicBezTo>
                <a:cubicBezTo>
                  <a:pt x="82" y="299"/>
                  <a:pt x="83" y="299"/>
                  <a:pt x="83" y="299"/>
                </a:cubicBezTo>
                <a:close/>
                <a:moveTo>
                  <a:pt x="101" y="301"/>
                </a:moveTo>
                <a:cubicBezTo>
                  <a:pt x="101" y="301"/>
                  <a:pt x="101" y="301"/>
                  <a:pt x="101" y="301"/>
                </a:cubicBezTo>
                <a:cubicBezTo>
                  <a:pt x="101" y="301"/>
                  <a:pt x="101" y="301"/>
                  <a:pt x="101" y="301"/>
                </a:cubicBezTo>
                <a:cubicBezTo>
                  <a:pt x="101" y="301"/>
                  <a:pt x="101" y="301"/>
                  <a:pt x="101" y="301"/>
                </a:cubicBezTo>
                <a:cubicBezTo>
                  <a:pt x="101" y="301"/>
                  <a:pt x="101" y="301"/>
                  <a:pt x="101" y="301"/>
                </a:cubicBezTo>
                <a:close/>
                <a:moveTo>
                  <a:pt x="77" y="304"/>
                </a:moveTo>
                <a:cubicBezTo>
                  <a:pt x="77" y="304"/>
                  <a:pt x="77" y="304"/>
                  <a:pt x="76" y="304"/>
                </a:cubicBezTo>
                <a:cubicBezTo>
                  <a:pt x="76" y="304"/>
                  <a:pt x="76" y="304"/>
                  <a:pt x="76" y="304"/>
                </a:cubicBezTo>
                <a:cubicBezTo>
                  <a:pt x="76" y="304"/>
                  <a:pt x="76" y="303"/>
                  <a:pt x="77" y="304"/>
                </a:cubicBezTo>
                <a:close/>
                <a:moveTo>
                  <a:pt x="76" y="304"/>
                </a:moveTo>
                <a:cubicBezTo>
                  <a:pt x="76" y="304"/>
                  <a:pt x="76" y="304"/>
                  <a:pt x="76" y="304"/>
                </a:cubicBezTo>
                <a:cubicBezTo>
                  <a:pt x="76" y="305"/>
                  <a:pt x="76" y="305"/>
                  <a:pt x="76" y="304"/>
                </a:cubicBezTo>
                <a:close/>
                <a:moveTo>
                  <a:pt x="85" y="309"/>
                </a:moveTo>
                <a:cubicBezTo>
                  <a:pt x="85" y="309"/>
                  <a:pt x="85" y="309"/>
                  <a:pt x="85" y="310"/>
                </a:cubicBezTo>
                <a:cubicBezTo>
                  <a:pt x="85" y="310"/>
                  <a:pt x="85" y="310"/>
                  <a:pt x="85" y="310"/>
                </a:cubicBezTo>
                <a:cubicBezTo>
                  <a:pt x="85" y="310"/>
                  <a:pt x="85" y="309"/>
                  <a:pt x="85" y="309"/>
                </a:cubicBezTo>
                <a:close/>
                <a:moveTo>
                  <a:pt x="77" y="313"/>
                </a:moveTo>
                <a:cubicBezTo>
                  <a:pt x="77" y="313"/>
                  <a:pt x="78" y="313"/>
                  <a:pt x="77" y="314"/>
                </a:cubicBezTo>
                <a:cubicBezTo>
                  <a:pt x="77" y="314"/>
                  <a:pt x="77" y="313"/>
                  <a:pt x="77" y="313"/>
                </a:cubicBezTo>
                <a:close/>
                <a:moveTo>
                  <a:pt x="170" y="347"/>
                </a:moveTo>
                <a:cubicBezTo>
                  <a:pt x="170" y="347"/>
                  <a:pt x="170" y="347"/>
                  <a:pt x="170" y="347"/>
                </a:cubicBezTo>
                <a:cubicBezTo>
                  <a:pt x="170" y="347"/>
                  <a:pt x="170" y="347"/>
                  <a:pt x="170" y="347"/>
                </a:cubicBezTo>
                <a:close/>
                <a:moveTo>
                  <a:pt x="170" y="347"/>
                </a:moveTo>
                <a:cubicBezTo>
                  <a:pt x="170" y="347"/>
                  <a:pt x="170" y="348"/>
                  <a:pt x="170" y="348"/>
                </a:cubicBezTo>
                <a:cubicBezTo>
                  <a:pt x="169" y="348"/>
                  <a:pt x="170" y="347"/>
                  <a:pt x="170" y="347"/>
                </a:cubicBezTo>
                <a:close/>
                <a:moveTo>
                  <a:pt x="170" y="351"/>
                </a:moveTo>
                <a:cubicBezTo>
                  <a:pt x="170" y="351"/>
                  <a:pt x="170" y="352"/>
                  <a:pt x="170" y="352"/>
                </a:cubicBezTo>
                <a:cubicBezTo>
                  <a:pt x="169" y="352"/>
                  <a:pt x="170" y="352"/>
                  <a:pt x="170" y="351"/>
                </a:cubicBezTo>
                <a:close/>
                <a:moveTo>
                  <a:pt x="148" y="360"/>
                </a:moveTo>
                <a:cubicBezTo>
                  <a:pt x="148" y="360"/>
                  <a:pt x="148" y="361"/>
                  <a:pt x="148" y="360"/>
                </a:cubicBezTo>
                <a:close/>
                <a:moveTo>
                  <a:pt x="115" y="371"/>
                </a:moveTo>
                <a:cubicBezTo>
                  <a:pt x="115" y="371"/>
                  <a:pt x="116" y="372"/>
                  <a:pt x="115" y="372"/>
                </a:cubicBezTo>
                <a:cubicBezTo>
                  <a:pt x="115" y="372"/>
                  <a:pt x="115" y="372"/>
                  <a:pt x="115" y="371"/>
                </a:cubicBezTo>
                <a:close/>
                <a:moveTo>
                  <a:pt x="115" y="373"/>
                </a:moveTo>
                <a:cubicBezTo>
                  <a:pt x="115" y="373"/>
                  <a:pt x="115" y="373"/>
                  <a:pt x="115" y="373"/>
                </a:cubicBezTo>
                <a:close/>
                <a:moveTo>
                  <a:pt x="113" y="374"/>
                </a:moveTo>
                <a:cubicBezTo>
                  <a:pt x="113" y="373"/>
                  <a:pt x="113" y="374"/>
                  <a:pt x="113" y="374"/>
                </a:cubicBezTo>
                <a:close/>
                <a:moveTo>
                  <a:pt x="150" y="376"/>
                </a:moveTo>
                <a:cubicBezTo>
                  <a:pt x="151" y="376"/>
                  <a:pt x="150" y="376"/>
                  <a:pt x="150" y="376"/>
                </a:cubicBezTo>
                <a:close/>
                <a:moveTo>
                  <a:pt x="131" y="380"/>
                </a:moveTo>
                <a:cubicBezTo>
                  <a:pt x="131" y="380"/>
                  <a:pt x="131" y="381"/>
                  <a:pt x="130" y="381"/>
                </a:cubicBezTo>
                <a:cubicBezTo>
                  <a:pt x="130" y="381"/>
                  <a:pt x="130" y="381"/>
                  <a:pt x="131" y="380"/>
                </a:cubicBezTo>
                <a:close/>
                <a:moveTo>
                  <a:pt x="130" y="382"/>
                </a:moveTo>
                <a:cubicBezTo>
                  <a:pt x="130" y="382"/>
                  <a:pt x="129" y="382"/>
                  <a:pt x="129" y="381"/>
                </a:cubicBezTo>
                <a:cubicBezTo>
                  <a:pt x="130" y="381"/>
                  <a:pt x="130" y="381"/>
                  <a:pt x="130" y="381"/>
                </a:cubicBezTo>
                <a:cubicBezTo>
                  <a:pt x="130" y="381"/>
                  <a:pt x="130" y="381"/>
                  <a:pt x="130" y="382"/>
                </a:cubicBezTo>
                <a:cubicBezTo>
                  <a:pt x="130" y="382"/>
                  <a:pt x="130" y="382"/>
                  <a:pt x="130" y="382"/>
                </a:cubicBezTo>
                <a:cubicBezTo>
                  <a:pt x="130" y="382"/>
                  <a:pt x="130" y="382"/>
                  <a:pt x="130" y="382"/>
                </a:cubicBezTo>
                <a:cubicBezTo>
                  <a:pt x="129" y="383"/>
                  <a:pt x="129" y="384"/>
                  <a:pt x="129" y="385"/>
                </a:cubicBezTo>
                <a:cubicBezTo>
                  <a:pt x="129" y="385"/>
                  <a:pt x="128" y="385"/>
                  <a:pt x="129" y="385"/>
                </a:cubicBezTo>
                <a:cubicBezTo>
                  <a:pt x="129" y="384"/>
                  <a:pt x="129" y="383"/>
                  <a:pt x="130" y="382"/>
                </a:cubicBezTo>
                <a:close/>
                <a:moveTo>
                  <a:pt x="123" y="389"/>
                </a:moveTo>
                <a:cubicBezTo>
                  <a:pt x="124" y="388"/>
                  <a:pt x="124" y="389"/>
                  <a:pt x="123" y="389"/>
                </a:cubicBezTo>
                <a:cubicBezTo>
                  <a:pt x="123" y="389"/>
                  <a:pt x="123" y="389"/>
                  <a:pt x="123" y="389"/>
                </a:cubicBezTo>
                <a:close/>
                <a:moveTo>
                  <a:pt x="110" y="391"/>
                </a:moveTo>
                <a:cubicBezTo>
                  <a:pt x="110" y="391"/>
                  <a:pt x="110" y="391"/>
                  <a:pt x="110" y="391"/>
                </a:cubicBezTo>
                <a:cubicBezTo>
                  <a:pt x="110" y="391"/>
                  <a:pt x="110" y="391"/>
                  <a:pt x="110" y="391"/>
                </a:cubicBezTo>
                <a:cubicBezTo>
                  <a:pt x="110" y="391"/>
                  <a:pt x="110" y="391"/>
                  <a:pt x="110" y="391"/>
                </a:cubicBezTo>
                <a:cubicBezTo>
                  <a:pt x="110" y="391"/>
                  <a:pt x="110" y="391"/>
                  <a:pt x="110" y="391"/>
                </a:cubicBezTo>
                <a:close/>
                <a:moveTo>
                  <a:pt x="110" y="392"/>
                </a:moveTo>
                <a:cubicBezTo>
                  <a:pt x="110" y="392"/>
                  <a:pt x="110" y="393"/>
                  <a:pt x="110" y="392"/>
                </a:cubicBezTo>
                <a:close/>
                <a:moveTo>
                  <a:pt x="103" y="393"/>
                </a:moveTo>
                <a:cubicBezTo>
                  <a:pt x="104" y="393"/>
                  <a:pt x="104" y="393"/>
                  <a:pt x="104" y="393"/>
                </a:cubicBezTo>
                <a:cubicBezTo>
                  <a:pt x="104" y="393"/>
                  <a:pt x="103" y="393"/>
                  <a:pt x="103" y="393"/>
                </a:cubicBezTo>
                <a:close/>
                <a:moveTo>
                  <a:pt x="78" y="396"/>
                </a:moveTo>
                <a:cubicBezTo>
                  <a:pt x="78" y="397"/>
                  <a:pt x="78" y="397"/>
                  <a:pt x="78" y="397"/>
                </a:cubicBezTo>
                <a:cubicBezTo>
                  <a:pt x="78" y="397"/>
                  <a:pt x="77" y="397"/>
                  <a:pt x="78" y="396"/>
                </a:cubicBezTo>
                <a:close/>
                <a:moveTo>
                  <a:pt x="216" y="73"/>
                </a:moveTo>
                <a:cubicBezTo>
                  <a:pt x="217" y="73"/>
                  <a:pt x="218" y="73"/>
                  <a:pt x="218" y="72"/>
                </a:cubicBezTo>
                <a:cubicBezTo>
                  <a:pt x="218" y="71"/>
                  <a:pt x="215" y="72"/>
                  <a:pt x="216" y="73"/>
                </a:cubicBezTo>
                <a:close/>
                <a:moveTo>
                  <a:pt x="203" y="86"/>
                </a:moveTo>
                <a:cubicBezTo>
                  <a:pt x="203" y="87"/>
                  <a:pt x="203" y="86"/>
                  <a:pt x="203" y="86"/>
                </a:cubicBezTo>
                <a:close/>
                <a:moveTo>
                  <a:pt x="203" y="88"/>
                </a:moveTo>
                <a:cubicBezTo>
                  <a:pt x="202" y="87"/>
                  <a:pt x="202" y="88"/>
                  <a:pt x="203" y="88"/>
                </a:cubicBezTo>
                <a:close/>
                <a:moveTo>
                  <a:pt x="190" y="88"/>
                </a:moveTo>
                <a:cubicBezTo>
                  <a:pt x="189" y="88"/>
                  <a:pt x="190" y="88"/>
                  <a:pt x="190" y="88"/>
                </a:cubicBezTo>
                <a:close/>
                <a:moveTo>
                  <a:pt x="188" y="92"/>
                </a:moveTo>
                <a:cubicBezTo>
                  <a:pt x="188" y="92"/>
                  <a:pt x="188" y="91"/>
                  <a:pt x="188" y="92"/>
                </a:cubicBezTo>
                <a:close/>
                <a:moveTo>
                  <a:pt x="200" y="92"/>
                </a:moveTo>
                <a:cubicBezTo>
                  <a:pt x="200" y="92"/>
                  <a:pt x="200" y="91"/>
                  <a:pt x="200" y="92"/>
                </a:cubicBezTo>
                <a:close/>
                <a:moveTo>
                  <a:pt x="188" y="92"/>
                </a:moveTo>
                <a:cubicBezTo>
                  <a:pt x="188" y="93"/>
                  <a:pt x="188" y="92"/>
                  <a:pt x="188" y="92"/>
                </a:cubicBezTo>
                <a:cubicBezTo>
                  <a:pt x="188" y="92"/>
                  <a:pt x="187" y="92"/>
                  <a:pt x="188" y="92"/>
                </a:cubicBezTo>
                <a:close/>
                <a:moveTo>
                  <a:pt x="199" y="92"/>
                </a:moveTo>
                <a:cubicBezTo>
                  <a:pt x="199" y="92"/>
                  <a:pt x="199" y="92"/>
                  <a:pt x="199" y="92"/>
                </a:cubicBezTo>
                <a:cubicBezTo>
                  <a:pt x="199" y="92"/>
                  <a:pt x="199" y="92"/>
                  <a:pt x="199" y="92"/>
                </a:cubicBezTo>
                <a:close/>
                <a:moveTo>
                  <a:pt x="187" y="94"/>
                </a:moveTo>
                <a:cubicBezTo>
                  <a:pt x="187" y="93"/>
                  <a:pt x="187" y="93"/>
                  <a:pt x="187" y="93"/>
                </a:cubicBezTo>
                <a:cubicBezTo>
                  <a:pt x="187" y="93"/>
                  <a:pt x="187" y="94"/>
                  <a:pt x="187" y="94"/>
                </a:cubicBezTo>
                <a:close/>
                <a:moveTo>
                  <a:pt x="186" y="95"/>
                </a:moveTo>
                <a:cubicBezTo>
                  <a:pt x="186" y="95"/>
                  <a:pt x="186" y="95"/>
                  <a:pt x="186" y="95"/>
                </a:cubicBezTo>
                <a:cubicBezTo>
                  <a:pt x="186" y="95"/>
                  <a:pt x="186" y="95"/>
                  <a:pt x="186" y="95"/>
                </a:cubicBezTo>
                <a:close/>
                <a:moveTo>
                  <a:pt x="183" y="96"/>
                </a:moveTo>
                <a:cubicBezTo>
                  <a:pt x="184" y="96"/>
                  <a:pt x="184" y="95"/>
                  <a:pt x="183" y="95"/>
                </a:cubicBezTo>
                <a:cubicBezTo>
                  <a:pt x="183" y="96"/>
                  <a:pt x="183" y="96"/>
                  <a:pt x="183" y="96"/>
                </a:cubicBezTo>
                <a:close/>
                <a:moveTo>
                  <a:pt x="186" y="97"/>
                </a:moveTo>
                <a:cubicBezTo>
                  <a:pt x="187" y="97"/>
                  <a:pt x="187" y="97"/>
                  <a:pt x="187" y="96"/>
                </a:cubicBezTo>
                <a:cubicBezTo>
                  <a:pt x="187" y="96"/>
                  <a:pt x="187" y="96"/>
                  <a:pt x="186" y="96"/>
                </a:cubicBezTo>
                <a:cubicBezTo>
                  <a:pt x="186" y="97"/>
                  <a:pt x="186" y="97"/>
                  <a:pt x="186" y="97"/>
                </a:cubicBezTo>
                <a:close/>
                <a:moveTo>
                  <a:pt x="194" y="99"/>
                </a:moveTo>
                <a:cubicBezTo>
                  <a:pt x="194" y="99"/>
                  <a:pt x="194" y="98"/>
                  <a:pt x="194" y="98"/>
                </a:cubicBezTo>
                <a:cubicBezTo>
                  <a:pt x="194" y="98"/>
                  <a:pt x="194" y="98"/>
                  <a:pt x="194" y="99"/>
                </a:cubicBezTo>
                <a:close/>
                <a:moveTo>
                  <a:pt x="194" y="99"/>
                </a:moveTo>
                <a:cubicBezTo>
                  <a:pt x="194" y="99"/>
                  <a:pt x="194" y="99"/>
                  <a:pt x="194" y="99"/>
                </a:cubicBezTo>
                <a:cubicBezTo>
                  <a:pt x="194" y="99"/>
                  <a:pt x="194" y="99"/>
                  <a:pt x="194" y="99"/>
                </a:cubicBezTo>
                <a:close/>
                <a:moveTo>
                  <a:pt x="184" y="100"/>
                </a:moveTo>
                <a:cubicBezTo>
                  <a:pt x="184" y="100"/>
                  <a:pt x="184" y="99"/>
                  <a:pt x="184" y="99"/>
                </a:cubicBezTo>
                <a:cubicBezTo>
                  <a:pt x="184" y="99"/>
                  <a:pt x="183" y="99"/>
                  <a:pt x="184" y="100"/>
                </a:cubicBezTo>
                <a:close/>
                <a:moveTo>
                  <a:pt x="316" y="100"/>
                </a:moveTo>
                <a:cubicBezTo>
                  <a:pt x="317" y="101"/>
                  <a:pt x="317" y="100"/>
                  <a:pt x="316" y="100"/>
                </a:cubicBezTo>
                <a:close/>
                <a:moveTo>
                  <a:pt x="181" y="101"/>
                </a:moveTo>
                <a:cubicBezTo>
                  <a:pt x="181" y="101"/>
                  <a:pt x="181" y="101"/>
                  <a:pt x="181" y="101"/>
                </a:cubicBezTo>
                <a:cubicBezTo>
                  <a:pt x="181" y="101"/>
                  <a:pt x="181" y="101"/>
                  <a:pt x="181" y="101"/>
                </a:cubicBezTo>
                <a:cubicBezTo>
                  <a:pt x="181" y="101"/>
                  <a:pt x="181" y="101"/>
                  <a:pt x="181" y="101"/>
                </a:cubicBezTo>
                <a:cubicBezTo>
                  <a:pt x="181" y="101"/>
                  <a:pt x="181" y="101"/>
                  <a:pt x="181" y="101"/>
                </a:cubicBezTo>
                <a:close/>
                <a:moveTo>
                  <a:pt x="192" y="101"/>
                </a:moveTo>
                <a:cubicBezTo>
                  <a:pt x="193" y="101"/>
                  <a:pt x="193" y="101"/>
                  <a:pt x="192" y="101"/>
                </a:cubicBezTo>
                <a:close/>
                <a:moveTo>
                  <a:pt x="192" y="101"/>
                </a:moveTo>
                <a:cubicBezTo>
                  <a:pt x="192" y="102"/>
                  <a:pt x="193" y="102"/>
                  <a:pt x="193" y="101"/>
                </a:cubicBezTo>
                <a:cubicBezTo>
                  <a:pt x="193" y="101"/>
                  <a:pt x="192" y="101"/>
                  <a:pt x="192" y="101"/>
                </a:cubicBezTo>
                <a:close/>
                <a:moveTo>
                  <a:pt x="183" y="102"/>
                </a:moveTo>
                <a:cubicBezTo>
                  <a:pt x="183" y="102"/>
                  <a:pt x="183" y="102"/>
                  <a:pt x="183" y="102"/>
                </a:cubicBezTo>
                <a:cubicBezTo>
                  <a:pt x="183" y="102"/>
                  <a:pt x="183" y="101"/>
                  <a:pt x="183" y="101"/>
                </a:cubicBezTo>
                <a:cubicBezTo>
                  <a:pt x="183" y="101"/>
                  <a:pt x="183" y="101"/>
                  <a:pt x="183" y="101"/>
                </a:cubicBezTo>
                <a:cubicBezTo>
                  <a:pt x="183" y="101"/>
                  <a:pt x="183" y="102"/>
                  <a:pt x="183" y="102"/>
                </a:cubicBezTo>
                <a:close/>
                <a:moveTo>
                  <a:pt x="192" y="102"/>
                </a:moveTo>
                <a:cubicBezTo>
                  <a:pt x="192" y="102"/>
                  <a:pt x="192" y="102"/>
                  <a:pt x="192" y="102"/>
                </a:cubicBezTo>
                <a:close/>
                <a:moveTo>
                  <a:pt x="192" y="102"/>
                </a:moveTo>
                <a:cubicBezTo>
                  <a:pt x="192" y="103"/>
                  <a:pt x="192" y="102"/>
                  <a:pt x="192" y="102"/>
                </a:cubicBezTo>
                <a:close/>
                <a:moveTo>
                  <a:pt x="182" y="103"/>
                </a:moveTo>
                <a:cubicBezTo>
                  <a:pt x="182" y="103"/>
                  <a:pt x="182" y="103"/>
                  <a:pt x="182" y="103"/>
                </a:cubicBezTo>
                <a:cubicBezTo>
                  <a:pt x="182" y="103"/>
                  <a:pt x="182" y="103"/>
                  <a:pt x="182" y="103"/>
                </a:cubicBezTo>
                <a:close/>
                <a:moveTo>
                  <a:pt x="191" y="104"/>
                </a:moveTo>
                <a:cubicBezTo>
                  <a:pt x="192" y="104"/>
                  <a:pt x="192" y="103"/>
                  <a:pt x="192" y="103"/>
                </a:cubicBezTo>
                <a:cubicBezTo>
                  <a:pt x="191" y="103"/>
                  <a:pt x="191" y="103"/>
                  <a:pt x="191" y="104"/>
                </a:cubicBezTo>
                <a:close/>
                <a:moveTo>
                  <a:pt x="178" y="104"/>
                </a:moveTo>
                <a:cubicBezTo>
                  <a:pt x="178" y="104"/>
                  <a:pt x="178" y="104"/>
                  <a:pt x="178" y="104"/>
                </a:cubicBezTo>
                <a:close/>
                <a:moveTo>
                  <a:pt x="190" y="105"/>
                </a:moveTo>
                <a:cubicBezTo>
                  <a:pt x="191" y="105"/>
                  <a:pt x="191" y="104"/>
                  <a:pt x="190" y="105"/>
                </a:cubicBezTo>
                <a:close/>
                <a:moveTo>
                  <a:pt x="190" y="105"/>
                </a:moveTo>
                <a:cubicBezTo>
                  <a:pt x="190" y="105"/>
                  <a:pt x="190" y="105"/>
                  <a:pt x="190" y="105"/>
                </a:cubicBezTo>
                <a:cubicBezTo>
                  <a:pt x="191" y="105"/>
                  <a:pt x="191" y="105"/>
                  <a:pt x="191" y="105"/>
                </a:cubicBezTo>
                <a:cubicBezTo>
                  <a:pt x="191" y="105"/>
                  <a:pt x="191" y="105"/>
                  <a:pt x="191" y="105"/>
                </a:cubicBezTo>
                <a:cubicBezTo>
                  <a:pt x="191" y="105"/>
                  <a:pt x="190" y="105"/>
                  <a:pt x="190" y="105"/>
                </a:cubicBezTo>
                <a:close/>
                <a:moveTo>
                  <a:pt x="190" y="105"/>
                </a:moveTo>
                <a:cubicBezTo>
                  <a:pt x="190" y="105"/>
                  <a:pt x="190" y="105"/>
                  <a:pt x="190" y="105"/>
                </a:cubicBezTo>
                <a:cubicBezTo>
                  <a:pt x="190" y="105"/>
                  <a:pt x="190" y="105"/>
                  <a:pt x="190" y="105"/>
                </a:cubicBezTo>
                <a:close/>
                <a:moveTo>
                  <a:pt x="178" y="106"/>
                </a:moveTo>
                <a:cubicBezTo>
                  <a:pt x="179" y="106"/>
                  <a:pt x="179" y="106"/>
                  <a:pt x="179" y="106"/>
                </a:cubicBezTo>
                <a:cubicBezTo>
                  <a:pt x="179" y="105"/>
                  <a:pt x="179" y="105"/>
                  <a:pt x="179" y="105"/>
                </a:cubicBezTo>
                <a:cubicBezTo>
                  <a:pt x="179" y="105"/>
                  <a:pt x="178" y="105"/>
                  <a:pt x="178" y="106"/>
                </a:cubicBezTo>
                <a:close/>
                <a:moveTo>
                  <a:pt x="183" y="106"/>
                </a:moveTo>
                <a:cubicBezTo>
                  <a:pt x="183" y="106"/>
                  <a:pt x="184" y="105"/>
                  <a:pt x="183" y="105"/>
                </a:cubicBezTo>
                <a:cubicBezTo>
                  <a:pt x="183" y="106"/>
                  <a:pt x="183" y="106"/>
                  <a:pt x="183" y="106"/>
                </a:cubicBezTo>
                <a:close/>
                <a:moveTo>
                  <a:pt x="182" y="106"/>
                </a:moveTo>
                <a:cubicBezTo>
                  <a:pt x="182" y="106"/>
                  <a:pt x="182" y="106"/>
                  <a:pt x="182" y="106"/>
                </a:cubicBezTo>
                <a:cubicBezTo>
                  <a:pt x="182" y="106"/>
                  <a:pt x="182" y="105"/>
                  <a:pt x="182" y="106"/>
                </a:cubicBezTo>
                <a:cubicBezTo>
                  <a:pt x="182" y="106"/>
                  <a:pt x="182" y="106"/>
                  <a:pt x="182" y="106"/>
                </a:cubicBezTo>
                <a:close/>
                <a:moveTo>
                  <a:pt x="190" y="106"/>
                </a:moveTo>
                <a:cubicBezTo>
                  <a:pt x="190" y="106"/>
                  <a:pt x="190" y="106"/>
                  <a:pt x="190" y="106"/>
                </a:cubicBezTo>
                <a:cubicBezTo>
                  <a:pt x="190" y="106"/>
                  <a:pt x="190" y="106"/>
                  <a:pt x="190" y="106"/>
                </a:cubicBezTo>
                <a:cubicBezTo>
                  <a:pt x="190" y="106"/>
                  <a:pt x="190" y="106"/>
                  <a:pt x="190" y="106"/>
                </a:cubicBezTo>
                <a:close/>
                <a:moveTo>
                  <a:pt x="181" y="106"/>
                </a:moveTo>
                <a:cubicBezTo>
                  <a:pt x="181" y="106"/>
                  <a:pt x="181" y="106"/>
                  <a:pt x="181" y="106"/>
                </a:cubicBezTo>
                <a:cubicBezTo>
                  <a:pt x="181" y="106"/>
                  <a:pt x="181" y="106"/>
                  <a:pt x="181" y="106"/>
                </a:cubicBezTo>
                <a:cubicBezTo>
                  <a:pt x="181" y="106"/>
                  <a:pt x="181" y="106"/>
                  <a:pt x="181" y="106"/>
                </a:cubicBezTo>
                <a:close/>
                <a:moveTo>
                  <a:pt x="181" y="106"/>
                </a:moveTo>
                <a:cubicBezTo>
                  <a:pt x="181" y="106"/>
                  <a:pt x="181" y="106"/>
                  <a:pt x="181" y="106"/>
                </a:cubicBezTo>
                <a:close/>
                <a:moveTo>
                  <a:pt x="189" y="107"/>
                </a:moveTo>
                <a:cubicBezTo>
                  <a:pt x="190" y="107"/>
                  <a:pt x="190" y="106"/>
                  <a:pt x="190" y="106"/>
                </a:cubicBezTo>
                <a:cubicBezTo>
                  <a:pt x="190" y="106"/>
                  <a:pt x="190" y="106"/>
                  <a:pt x="189" y="106"/>
                </a:cubicBezTo>
                <a:cubicBezTo>
                  <a:pt x="189" y="106"/>
                  <a:pt x="189" y="106"/>
                  <a:pt x="189" y="107"/>
                </a:cubicBezTo>
                <a:close/>
                <a:moveTo>
                  <a:pt x="115" y="106"/>
                </a:moveTo>
                <a:cubicBezTo>
                  <a:pt x="114" y="106"/>
                  <a:pt x="114" y="106"/>
                  <a:pt x="114" y="106"/>
                </a:cubicBezTo>
                <a:cubicBezTo>
                  <a:pt x="114" y="106"/>
                  <a:pt x="115" y="107"/>
                  <a:pt x="115" y="106"/>
                </a:cubicBezTo>
                <a:close/>
                <a:moveTo>
                  <a:pt x="181" y="107"/>
                </a:moveTo>
                <a:cubicBezTo>
                  <a:pt x="181" y="107"/>
                  <a:pt x="182" y="107"/>
                  <a:pt x="182" y="107"/>
                </a:cubicBezTo>
                <a:cubicBezTo>
                  <a:pt x="181" y="106"/>
                  <a:pt x="181" y="107"/>
                  <a:pt x="181" y="107"/>
                </a:cubicBezTo>
                <a:close/>
                <a:moveTo>
                  <a:pt x="182" y="108"/>
                </a:moveTo>
                <a:cubicBezTo>
                  <a:pt x="182" y="108"/>
                  <a:pt x="183" y="107"/>
                  <a:pt x="183" y="107"/>
                </a:cubicBezTo>
                <a:cubicBezTo>
                  <a:pt x="182" y="107"/>
                  <a:pt x="182" y="107"/>
                  <a:pt x="182" y="108"/>
                </a:cubicBezTo>
                <a:close/>
                <a:moveTo>
                  <a:pt x="181" y="107"/>
                </a:moveTo>
                <a:cubicBezTo>
                  <a:pt x="181" y="107"/>
                  <a:pt x="180" y="107"/>
                  <a:pt x="180" y="107"/>
                </a:cubicBezTo>
                <a:cubicBezTo>
                  <a:pt x="181" y="107"/>
                  <a:pt x="181" y="107"/>
                  <a:pt x="181" y="107"/>
                </a:cubicBezTo>
                <a:close/>
                <a:moveTo>
                  <a:pt x="190" y="107"/>
                </a:moveTo>
                <a:cubicBezTo>
                  <a:pt x="190" y="107"/>
                  <a:pt x="190" y="107"/>
                  <a:pt x="190" y="107"/>
                </a:cubicBezTo>
                <a:cubicBezTo>
                  <a:pt x="189" y="107"/>
                  <a:pt x="189" y="107"/>
                  <a:pt x="190" y="107"/>
                </a:cubicBezTo>
                <a:close/>
                <a:moveTo>
                  <a:pt x="172" y="108"/>
                </a:moveTo>
                <a:cubicBezTo>
                  <a:pt x="173" y="108"/>
                  <a:pt x="173" y="108"/>
                  <a:pt x="173" y="107"/>
                </a:cubicBezTo>
                <a:cubicBezTo>
                  <a:pt x="173" y="108"/>
                  <a:pt x="172" y="108"/>
                  <a:pt x="172" y="108"/>
                </a:cubicBezTo>
                <a:close/>
                <a:moveTo>
                  <a:pt x="185" y="107"/>
                </a:moveTo>
                <a:cubicBezTo>
                  <a:pt x="185" y="107"/>
                  <a:pt x="185" y="108"/>
                  <a:pt x="185" y="108"/>
                </a:cubicBezTo>
                <a:cubicBezTo>
                  <a:pt x="185" y="108"/>
                  <a:pt x="185" y="108"/>
                  <a:pt x="185" y="107"/>
                </a:cubicBezTo>
                <a:close/>
                <a:moveTo>
                  <a:pt x="178" y="108"/>
                </a:moveTo>
                <a:cubicBezTo>
                  <a:pt x="177" y="108"/>
                  <a:pt x="178" y="108"/>
                  <a:pt x="178" y="108"/>
                </a:cubicBezTo>
                <a:close/>
                <a:moveTo>
                  <a:pt x="180" y="108"/>
                </a:moveTo>
                <a:cubicBezTo>
                  <a:pt x="181" y="108"/>
                  <a:pt x="181" y="108"/>
                  <a:pt x="181" y="108"/>
                </a:cubicBezTo>
                <a:cubicBezTo>
                  <a:pt x="181" y="108"/>
                  <a:pt x="181" y="108"/>
                  <a:pt x="180" y="108"/>
                </a:cubicBezTo>
                <a:cubicBezTo>
                  <a:pt x="180" y="108"/>
                  <a:pt x="180" y="108"/>
                  <a:pt x="180" y="108"/>
                </a:cubicBezTo>
                <a:close/>
                <a:moveTo>
                  <a:pt x="185" y="108"/>
                </a:moveTo>
                <a:cubicBezTo>
                  <a:pt x="184" y="108"/>
                  <a:pt x="185" y="108"/>
                  <a:pt x="185" y="108"/>
                </a:cubicBezTo>
                <a:close/>
                <a:moveTo>
                  <a:pt x="189" y="108"/>
                </a:moveTo>
                <a:cubicBezTo>
                  <a:pt x="188" y="108"/>
                  <a:pt x="188" y="108"/>
                  <a:pt x="188" y="108"/>
                </a:cubicBezTo>
                <a:cubicBezTo>
                  <a:pt x="188" y="108"/>
                  <a:pt x="188" y="108"/>
                  <a:pt x="188" y="109"/>
                </a:cubicBezTo>
                <a:cubicBezTo>
                  <a:pt x="189" y="109"/>
                  <a:pt x="188" y="108"/>
                  <a:pt x="189" y="108"/>
                </a:cubicBezTo>
                <a:close/>
                <a:moveTo>
                  <a:pt x="179" y="108"/>
                </a:moveTo>
                <a:cubicBezTo>
                  <a:pt x="180" y="109"/>
                  <a:pt x="180" y="110"/>
                  <a:pt x="179" y="110"/>
                </a:cubicBezTo>
                <a:cubicBezTo>
                  <a:pt x="179" y="110"/>
                  <a:pt x="179" y="110"/>
                  <a:pt x="179" y="109"/>
                </a:cubicBezTo>
                <a:cubicBezTo>
                  <a:pt x="179" y="110"/>
                  <a:pt x="178" y="110"/>
                  <a:pt x="179" y="110"/>
                </a:cubicBezTo>
                <a:cubicBezTo>
                  <a:pt x="179" y="110"/>
                  <a:pt x="179" y="110"/>
                  <a:pt x="179" y="110"/>
                </a:cubicBezTo>
                <a:cubicBezTo>
                  <a:pt x="179" y="110"/>
                  <a:pt x="179" y="110"/>
                  <a:pt x="179" y="111"/>
                </a:cubicBezTo>
                <a:cubicBezTo>
                  <a:pt x="180" y="110"/>
                  <a:pt x="182" y="108"/>
                  <a:pt x="179" y="108"/>
                </a:cubicBezTo>
                <a:close/>
                <a:moveTo>
                  <a:pt x="181" y="109"/>
                </a:moveTo>
                <a:cubicBezTo>
                  <a:pt x="182" y="109"/>
                  <a:pt x="182" y="109"/>
                  <a:pt x="181" y="109"/>
                </a:cubicBezTo>
                <a:cubicBezTo>
                  <a:pt x="181" y="109"/>
                  <a:pt x="181" y="109"/>
                  <a:pt x="181" y="109"/>
                </a:cubicBezTo>
                <a:close/>
                <a:moveTo>
                  <a:pt x="172" y="111"/>
                </a:moveTo>
                <a:cubicBezTo>
                  <a:pt x="172" y="111"/>
                  <a:pt x="172" y="110"/>
                  <a:pt x="173" y="110"/>
                </a:cubicBezTo>
                <a:cubicBezTo>
                  <a:pt x="172" y="110"/>
                  <a:pt x="172" y="110"/>
                  <a:pt x="172" y="111"/>
                </a:cubicBezTo>
                <a:close/>
                <a:moveTo>
                  <a:pt x="187" y="110"/>
                </a:moveTo>
                <a:cubicBezTo>
                  <a:pt x="188" y="111"/>
                  <a:pt x="188" y="110"/>
                  <a:pt x="188" y="110"/>
                </a:cubicBezTo>
                <a:cubicBezTo>
                  <a:pt x="188" y="110"/>
                  <a:pt x="187" y="110"/>
                  <a:pt x="187" y="110"/>
                </a:cubicBezTo>
                <a:close/>
                <a:moveTo>
                  <a:pt x="187" y="110"/>
                </a:moveTo>
                <a:cubicBezTo>
                  <a:pt x="187" y="111"/>
                  <a:pt x="187" y="110"/>
                  <a:pt x="187" y="110"/>
                </a:cubicBezTo>
                <a:close/>
                <a:moveTo>
                  <a:pt x="181" y="111"/>
                </a:moveTo>
                <a:cubicBezTo>
                  <a:pt x="181" y="111"/>
                  <a:pt x="181" y="111"/>
                  <a:pt x="181" y="111"/>
                </a:cubicBezTo>
                <a:cubicBezTo>
                  <a:pt x="181" y="110"/>
                  <a:pt x="181" y="110"/>
                  <a:pt x="181" y="110"/>
                </a:cubicBezTo>
                <a:cubicBezTo>
                  <a:pt x="181" y="110"/>
                  <a:pt x="181" y="110"/>
                  <a:pt x="181" y="110"/>
                </a:cubicBezTo>
                <a:cubicBezTo>
                  <a:pt x="181" y="110"/>
                  <a:pt x="181" y="110"/>
                  <a:pt x="181" y="111"/>
                </a:cubicBezTo>
                <a:close/>
                <a:moveTo>
                  <a:pt x="178" y="111"/>
                </a:moveTo>
                <a:cubicBezTo>
                  <a:pt x="178" y="111"/>
                  <a:pt x="178" y="111"/>
                  <a:pt x="178" y="111"/>
                </a:cubicBezTo>
                <a:cubicBezTo>
                  <a:pt x="178" y="111"/>
                  <a:pt x="178" y="111"/>
                  <a:pt x="178" y="111"/>
                </a:cubicBezTo>
                <a:close/>
                <a:moveTo>
                  <a:pt x="180" y="111"/>
                </a:moveTo>
                <a:cubicBezTo>
                  <a:pt x="180" y="111"/>
                  <a:pt x="180" y="111"/>
                  <a:pt x="180" y="111"/>
                </a:cubicBezTo>
                <a:cubicBezTo>
                  <a:pt x="180" y="111"/>
                  <a:pt x="181" y="111"/>
                  <a:pt x="181" y="111"/>
                </a:cubicBezTo>
                <a:cubicBezTo>
                  <a:pt x="180" y="111"/>
                  <a:pt x="180" y="111"/>
                  <a:pt x="180" y="111"/>
                </a:cubicBezTo>
                <a:cubicBezTo>
                  <a:pt x="180" y="111"/>
                  <a:pt x="180" y="111"/>
                  <a:pt x="180" y="111"/>
                </a:cubicBezTo>
                <a:close/>
                <a:moveTo>
                  <a:pt x="153" y="111"/>
                </a:moveTo>
                <a:cubicBezTo>
                  <a:pt x="152" y="111"/>
                  <a:pt x="152" y="112"/>
                  <a:pt x="152" y="112"/>
                </a:cubicBezTo>
                <a:cubicBezTo>
                  <a:pt x="153" y="112"/>
                  <a:pt x="153" y="111"/>
                  <a:pt x="153" y="111"/>
                </a:cubicBezTo>
                <a:close/>
                <a:moveTo>
                  <a:pt x="171" y="112"/>
                </a:moveTo>
                <a:cubicBezTo>
                  <a:pt x="172" y="112"/>
                  <a:pt x="171" y="112"/>
                  <a:pt x="172" y="111"/>
                </a:cubicBezTo>
                <a:cubicBezTo>
                  <a:pt x="172" y="111"/>
                  <a:pt x="171" y="111"/>
                  <a:pt x="171" y="111"/>
                </a:cubicBezTo>
                <a:cubicBezTo>
                  <a:pt x="171" y="112"/>
                  <a:pt x="171" y="112"/>
                  <a:pt x="171" y="112"/>
                </a:cubicBezTo>
                <a:close/>
                <a:moveTo>
                  <a:pt x="178" y="112"/>
                </a:moveTo>
                <a:cubicBezTo>
                  <a:pt x="178" y="113"/>
                  <a:pt x="178" y="113"/>
                  <a:pt x="178" y="114"/>
                </a:cubicBezTo>
                <a:cubicBezTo>
                  <a:pt x="178" y="113"/>
                  <a:pt x="179" y="112"/>
                  <a:pt x="179" y="111"/>
                </a:cubicBezTo>
                <a:cubicBezTo>
                  <a:pt x="179" y="111"/>
                  <a:pt x="179" y="112"/>
                  <a:pt x="178" y="112"/>
                </a:cubicBezTo>
                <a:close/>
                <a:moveTo>
                  <a:pt x="180" y="112"/>
                </a:moveTo>
                <a:cubicBezTo>
                  <a:pt x="180" y="112"/>
                  <a:pt x="180" y="111"/>
                  <a:pt x="180" y="111"/>
                </a:cubicBezTo>
                <a:cubicBezTo>
                  <a:pt x="180" y="111"/>
                  <a:pt x="180" y="112"/>
                  <a:pt x="180" y="112"/>
                </a:cubicBezTo>
                <a:close/>
                <a:moveTo>
                  <a:pt x="174" y="112"/>
                </a:moveTo>
                <a:cubicBezTo>
                  <a:pt x="173" y="112"/>
                  <a:pt x="174" y="112"/>
                  <a:pt x="174" y="112"/>
                </a:cubicBezTo>
                <a:close/>
                <a:moveTo>
                  <a:pt x="183" y="112"/>
                </a:moveTo>
                <a:cubicBezTo>
                  <a:pt x="183" y="112"/>
                  <a:pt x="183" y="112"/>
                  <a:pt x="183" y="112"/>
                </a:cubicBezTo>
                <a:close/>
                <a:moveTo>
                  <a:pt x="152" y="112"/>
                </a:moveTo>
                <a:cubicBezTo>
                  <a:pt x="152" y="112"/>
                  <a:pt x="152" y="112"/>
                  <a:pt x="152" y="112"/>
                </a:cubicBezTo>
                <a:cubicBezTo>
                  <a:pt x="152" y="112"/>
                  <a:pt x="152" y="112"/>
                  <a:pt x="152" y="112"/>
                </a:cubicBezTo>
                <a:cubicBezTo>
                  <a:pt x="152" y="112"/>
                  <a:pt x="152" y="112"/>
                  <a:pt x="152" y="112"/>
                </a:cubicBezTo>
                <a:close/>
                <a:moveTo>
                  <a:pt x="175" y="112"/>
                </a:moveTo>
                <a:cubicBezTo>
                  <a:pt x="175" y="112"/>
                  <a:pt x="175" y="112"/>
                  <a:pt x="175" y="112"/>
                </a:cubicBezTo>
                <a:close/>
                <a:moveTo>
                  <a:pt x="171" y="113"/>
                </a:moveTo>
                <a:cubicBezTo>
                  <a:pt x="171" y="113"/>
                  <a:pt x="171" y="113"/>
                  <a:pt x="171" y="112"/>
                </a:cubicBezTo>
                <a:cubicBezTo>
                  <a:pt x="171" y="112"/>
                  <a:pt x="171" y="112"/>
                  <a:pt x="171" y="113"/>
                </a:cubicBezTo>
                <a:close/>
                <a:moveTo>
                  <a:pt x="170" y="114"/>
                </a:moveTo>
                <a:cubicBezTo>
                  <a:pt x="170" y="114"/>
                  <a:pt x="171" y="114"/>
                  <a:pt x="171" y="114"/>
                </a:cubicBezTo>
                <a:cubicBezTo>
                  <a:pt x="170" y="113"/>
                  <a:pt x="170" y="114"/>
                  <a:pt x="170" y="114"/>
                </a:cubicBezTo>
                <a:cubicBezTo>
                  <a:pt x="170" y="113"/>
                  <a:pt x="170" y="113"/>
                  <a:pt x="170" y="113"/>
                </a:cubicBezTo>
                <a:cubicBezTo>
                  <a:pt x="170" y="113"/>
                  <a:pt x="169" y="114"/>
                  <a:pt x="170" y="114"/>
                </a:cubicBezTo>
                <a:close/>
                <a:moveTo>
                  <a:pt x="152" y="114"/>
                </a:moveTo>
                <a:cubicBezTo>
                  <a:pt x="152" y="113"/>
                  <a:pt x="152" y="113"/>
                  <a:pt x="152" y="113"/>
                </a:cubicBezTo>
                <a:cubicBezTo>
                  <a:pt x="151" y="113"/>
                  <a:pt x="151" y="114"/>
                  <a:pt x="152" y="114"/>
                </a:cubicBezTo>
                <a:close/>
                <a:moveTo>
                  <a:pt x="182" y="113"/>
                </a:moveTo>
                <a:cubicBezTo>
                  <a:pt x="182" y="113"/>
                  <a:pt x="182" y="113"/>
                  <a:pt x="182" y="113"/>
                </a:cubicBezTo>
                <a:cubicBezTo>
                  <a:pt x="182" y="113"/>
                  <a:pt x="182" y="113"/>
                  <a:pt x="182" y="113"/>
                </a:cubicBezTo>
                <a:close/>
                <a:moveTo>
                  <a:pt x="171" y="113"/>
                </a:moveTo>
                <a:cubicBezTo>
                  <a:pt x="171" y="113"/>
                  <a:pt x="171" y="113"/>
                  <a:pt x="171" y="113"/>
                </a:cubicBezTo>
                <a:close/>
                <a:moveTo>
                  <a:pt x="173" y="114"/>
                </a:moveTo>
                <a:cubicBezTo>
                  <a:pt x="173" y="113"/>
                  <a:pt x="173" y="113"/>
                  <a:pt x="173" y="113"/>
                </a:cubicBezTo>
                <a:cubicBezTo>
                  <a:pt x="173" y="113"/>
                  <a:pt x="173" y="113"/>
                  <a:pt x="173" y="114"/>
                </a:cubicBezTo>
                <a:close/>
                <a:moveTo>
                  <a:pt x="174" y="114"/>
                </a:moveTo>
                <a:cubicBezTo>
                  <a:pt x="174" y="114"/>
                  <a:pt x="175" y="114"/>
                  <a:pt x="175" y="114"/>
                </a:cubicBezTo>
                <a:cubicBezTo>
                  <a:pt x="175" y="114"/>
                  <a:pt x="175" y="114"/>
                  <a:pt x="175" y="113"/>
                </a:cubicBezTo>
                <a:cubicBezTo>
                  <a:pt x="175" y="113"/>
                  <a:pt x="174" y="113"/>
                  <a:pt x="174" y="113"/>
                </a:cubicBezTo>
                <a:cubicBezTo>
                  <a:pt x="174" y="114"/>
                  <a:pt x="174" y="114"/>
                  <a:pt x="174" y="114"/>
                </a:cubicBezTo>
                <a:close/>
                <a:moveTo>
                  <a:pt x="167" y="114"/>
                </a:moveTo>
                <a:cubicBezTo>
                  <a:pt x="168" y="114"/>
                  <a:pt x="168" y="114"/>
                  <a:pt x="167" y="114"/>
                </a:cubicBezTo>
                <a:cubicBezTo>
                  <a:pt x="167" y="114"/>
                  <a:pt x="167" y="114"/>
                  <a:pt x="167" y="114"/>
                </a:cubicBezTo>
                <a:close/>
                <a:moveTo>
                  <a:pt x="173" y="114"/>
                </a:moveTo>
                <a:cubicBezTo>
                  <a:pt x="173" y="114"/>
                  <a:pt x="173" y="114"/>
                  <a:pt x="173" y="114"/>
                </a:cubicBezTo>
                <a:close/>
                <a:moveTo>
                  <a:pt x="169" y="115"/>
                </a:moveTo>
                <a:cubicBezTo>
                  <a:pt x="169" y="115"/>
                  <a:pt x="169" y="115"/>
                  <a:pt x="169" y="114"/>
                </a:cubicBezTo>
                <a:cubicBezTo>
                  <a:pt x="169" y="114"/>
                  <a:pt x="169" y="115"/>
                  <a:pt x="169" y="115"/>
                </a:cubicBezTo>
                <a:close/>
                <a:moveTo>
                  <a:pt x="182" y="114"/>
                </a:moveTo>
                <a:cubicBezTo>
                  <a:pt x="182" y="114"/>
                  <a:pt x="182" y="114"/>
                  <a:pt x="182" y="114"/>
                </a:cubicBezTo>
                <a:close/>
                <a:moveTo>
                  <a:pt x="151" y="114"/>
                </a:moveTo>
                <a:cubicBezTo>
                  <a:pt x="150" y="115"/>
                  <a:pt x="150" y="116"/>
                  <a:pt x="149" y="116"/>
                </a:cubicBezTo>
                <a:cubicBezTo>
                  <a:pt x="149" y="117"/>
                  <a:pt x="148" y="118"/>
                  <a:pt x="149" y="119"/>
                </a:cubicBezTo>
                <a:cubicBezTo>
                  <a:pt x="150" y="117"/>
                  <a:pt x="151" y="116"/>
                  <a:pt x="151" y="114"/>
                </a:cubicBezTo>
                <a:cubicBezTo>
                  <a:pt x="151" y="114"/>
                  <a:pt x="151" y="114"/>
                  <a:pt x="151" y="114"/>
                </a:cubicBezTo>
                <a:close/>
                <a:moveTo>
                  <a:pt x="176" y="116"/>
                </a:moveTo>
                <a:cubicBezTo>
                  <a:pt x="177" y="116"/>
                  <a:pt x="177" y="115"/>
                  <a:pt x="178" y="114"/>
                </a:cubicBezTo>
                <a:cubicBezTo>
                  <a:pt x="177" y="114"/>
                  <a:pt x="177" y="116"/>
                  <a:pt x="176" y="116"/>
                </a:cubicBezTo>
                <a:cubicBezTo>
                  <a:pt x="176" y="116"/>
                  <a:pt x="176" y="116"/>
                  <a:pt x="176" y="116"/>
                </a:cubicBezTo>
                <a:cubicBezTo>
                  <a:pt x="175" y="117"/>
                  <a:pt x="175" y="118"/>
                  <a:pt x="175" y="118"/>
                </a:cubicBezTo>
                <a:cubicBezTo>
                  <a:pt x="175" y="118"/>
                  <a:pt x="175" y="119"/>
                  <a:pt x="175" y="119"/>
                </a:cubicBezTo>
                <a:cubicBezTo>
                  <a:pt x="175" y="119"/>
                  <a:pt x="175" y="119"/>
                  <a:pt x="175" y="118"/>
                </a:cubicBezTo>
                <a:cubicBezTo>
                  <a:pt x="176" y="118"/>
                  <a:pt x="176" y="117"/>
                  <a:pt x="176" y="117"/>
                </a:cubicBezTo>
                <a:cubicBezTo>
                  <a:pt x="177" y="117"/>
                  <a:pt x="176" y="117"/>
                  <a:pt x="176" y="116"/>
                </a:cubicBezTo>
                <a:close/>
                <a:moveTo>
                  <a:pt x="171" y="115"/>
                </a:moveTo>
                <a:cubicBezTo>
                  <a:pt x="171" y="115"/>
                  <a:pt x="172" y="115"/>
                  <a:pt x="172" y="114"/>
                </a:cubicBezTo>
                <a:cubicBezTo>
                  <a:pt x="171" y="114"/>
                  <a:pt x="171" y="115"/>
                  <a:pt x="171" y="115"/>
                </a:cubicBezTo>
                <a:close/>
                <a:moveTo>
                  <a:pt x="173" y="115"/>
                </a:moveTo>
                <a:cubicBezTo>
                  <a:pt x="173" y="115"/>
                  <a:pt x="173" y="114"/>
                  <a:pt x="174" y="114"/>
                </a:cubicBezTo>
                <a:cubicBezTo>
                  <a:pt x="174" y="114"/>
                  <a:pt x="174" y="114"/>
                  <a:pt x="174" y="114"/>
                </a:cubicBezTo>
                <a:cubicBezTo>
                  <a:pt x="173" y="114"/>
                  <a:pt x="173" y="114"/>
                  <a:pt x="173" y="115"/>
                </a:cubicBezTo>
                <a:cubicBezTo>
                  <a:pt x="173" y="115"/>
                  <a:pt x="173" y="115"/>
                  <a:pt x="173" y="115"/>
                </a:cubicBezTo>
                <a:close/>
                <a:moveTo>
                  <a:pt x="167" y="116"/>
                </a:moveTo>
                <a:cubicBezTo>
                  <a:pt x="167" y="116"/>
                  <a:pt x="167" y="115"/>
                  <a:pt x="167" y="115"/>
                </a:cubicBezTo>
                <a:cubicBezTo>
                  <a:pt x="167" y="115"/>
                  <a:pt x="168" y="114"/>
                  <a:pt x="167" y="114"/>
                </a:cubicBezTo>
                <a:cubicBezTo>
                  <a:pt x="167" y="115"/>
                  <a:pt x="166" y="115"/>
                  <a:pt x="167" y="116"/>
                </a:cubicBezTo>
                <a:close/>
                <a:moveTo>
                  <a:pt x="170" y="115"/>
                </a:moveTo>
                <a:cubicBezTo>
                  <a:pt x="170" y="115"/>
                  <a:pt x="170" y="115"/>
                  <a:pt x="170" y="114"/>
                </a:cubicBezTo>
                <a:cubicBezTo>
                  <a:pt x="170" y="114"/>
                  <a:pt x="170" y="114"/>
                  <a:pt x="170" y="114"/>
                </a:cubicBezTo>
                <a:cubicBezTo>
                  <a:pt x="170" y="115"/>
                  <a:pt x="170" y="115"/>
                  <a:pt x="170" y="115"/>
                </a:cubicBezTo>
                <a:close/>
                <a:moveTo>
                  <a:pt x="178" y="115"/>
                </a:moveTo>
                <a:cubicBezTo>
                  <a:pt x="179" y="115"/>
                  <a:pt x="179" y="115"/>
                  <a:pt x="179" y="114"/>
                </a:cubicBezTo>
                <a:cubicBezTo>
                  <a:pt x="179" y="115"/>
                  <a:pt x="178" y="115"/>
                  <a:pt x="178" y="115"/>
                </a:cubicBezTo>
                <a:close/>
                <a:moveTo>
                  <a:pt x="183" y="115"/>
                </a:moveTo>
                <a:cubicBezTo>
                  <a:pt x="183" y="115"/>
                  <a:pt x="183" y="115"/>
                  <a:pt x="183" y="115"/>
                </a:cubicBezTo>
                <a:close/>
                <a:moveTo>
                  <a:pt x="173" y="115"/>
                </a:moveTo>
                <a:cubicBezTo>
                  <a:pt x="173" y="115"/>
                  <a:pt x="173" y="115"/>
                  <a:pt x="173" y="115"/>
                </a:cubicBezTo>
                <a:cubicBezTo>
                  <a:pt x="173" y="115"/>
                  <a:pt x="173" y="115"/>
                  <a:pt x="173" y="115"/>
                </a:cubicBezTo>
                <a:cubicBezTo>
                  <a:pt x="173" y="115"/>
                  <a:pt x="173" y="115"/>
                  <a:pt x="173" y="115"/>
                </a:cubicBezTo>
                <a:close/>
                <a:moveTo>
                  <a:pt x="168" y="115"/>
                </a:moveTo>
                <a:cubicBezTo>
                  <a:pt x="168" y="115"/>
                  <a:pt x="168" y="115"/>
                  <a:pt x="168" y="115"/>
                </a:cubicBezTo>
                <a:close/>
                <a:moveTo>
                  <a:pt x="174" y="115"/>
                </a:moveTo>
                <a:cubicBezTo>
                  <a:pt x="174" y="115"/>
                  <a:pt x="174" y="115"/>
                  <a:pt x="174" y="115"/>
                </a:cubicBezTo>
                <a:cubicBezTo>
                  <a:pt x="173" y="115"/>
                  <a:pt x="174" y="115"/>
                  <a:pt x="174" y="115"/>
                </a:cubicBezTo>
                <a:close/>
                <a:moveTo>
                  <a:pt x="168" y="115"/>
                </a:moveTo>
                <a:cubicBezTo>
                  <a:pt x="168" y="115"/>
                  <a:pt x="168" y="115"/>
                  <a:pt x="168" y="115"/>
                </a:cubicBezTo>
                <a:cubicBezTo>
                  <a:pt x="168" y="115"/>
                  <a:pt x="168" y="115"/>
                  <a:pt x="168" y="115"/>
                </a:cubicBezTo>
                <a:cubicBezTo>
                  <a:pt x="168" y="115"/>
                  <a:pt x="168" y="115"/>
                  <a:pt x="168" y="115"/>
                </a:cubicBezTo>
                <a:cubicBezTo>
                  <a:pt x="168" y="115"/>
                  <a:pt x="168" y="115"/>
                  <a:pt x="168" y="115"/>
                </a:cubicBezTo>
                <a:close/>
                <a:moveTo>
                  <a:pt x="152" y="116"/>
                </a:moveTo>
                <a:cubicBezTo>
                  <a:pt x="153" y="116"/>
                  <a:pt x="153" y="115"/>
                  <a:pt x="152" y="116"/>
                </a:cubicBezTo>
                <a:cubicBezTo>
                  <a:pt x="152" y="116"/>
                  <a:pt x="152" y="116"/>
                  <a:pt x="152" y="116"/>
                </a:cubicBezTo>
                <a:close/>
                <a:moveTo>
                  <a:pt x="181" y="116"/>
                </a:moveTo>
                <a:cubicBezTo>
                  <a:pt x="181" y="116"/>
                  <a:pt x="181" y="116"/>
                  <a:pt x="181" y="116"/>
                </a:cubicBezTo>
                <a:cubicBezTo>
                  <a:pt x="180" y="115"/>
                  <a:pt x="180" y="116"/>
                  <a:pt x="181" y="116"/>
                </a:cubicBezTo>
                <a:close/>
                <a:moveTo>
                  <a:pt x="173" y="116"/>
                </a:moveTo>
                <a:cubicBezTo>
                  <a:pt x="174" y="116"/>
                  <a:pt x="174" y="116"/>
                  <a:pt x="174" y="116"/>
                </a:cubicBezTo>
                <a:cubicBezTo>
                  <a:pt x="174" y="116"/>
                  <a:pt x="174" y="116"/>
                  <a:pt x="174" y="116"/>
                </a:cubicBezTo>
                <a:cubicBezTo>
                  <a:pt x="174" y="116"/>
                  <a:pt x="174" y="116"/>
                  <a:pt x="173" y="116"/>
                </a:cubicBezTo>
                <a:cubicBezTo>
                  <a:pt x="173" y="116"/>
                  <a:pt x="173" y="116"/>
                  <a:pt x="173" y="116"/>
                </a:cubicBezTo>
                <a:close/>
                <a:moveTo>
                  <a:pt x="178" y="116"/>
                </a:moveTo>
                <a:cubicBezTo>
                  <a:pt x="178" y="116"/>
                  <a:pt x="178" y="116"/>
                  <a:pt x="178" y="116"/>
                </a:cubicBezTo>
                <a:close/>
                <a:moveTo>
                  <a:pt x="169" y="116"/>
                </a:moveTo>
                <a:cubicBezTo>
                  <a:pt x="169" y="117"/>
                  <a:pt x="169" y="116"/>
                  <a:pt x="169" y="116"/>
                </a:cubicBezTo>
                <a:cubicBezTo>
                  <a:pt x="169" y="116"/>
                  <a:pt x="169" y="116"/>
                  <a:pt x="169" y="116"/>
                </a:cubicBezTo>
                <a:close/>
                <a:moveTo>
                  <a:pt x="177" y="117"/>
                </a:moveTo>
                <a:cubicBezTo>
                  <a:pt x="178" y="117"/>
                  <a:pt x="178" y="117"/>
                  <a:pt x="178" y="116"/>
                </a:cubicBezTo>
                <a:cubicBezTo>
                  <a:pt x="178" y="116"/>
                  <a:pt x="178" y="117"/>
                  <a:pt x="177" y="117"/>
                </a:cubicBezTo>
                <a:close/>
                <a:moveTo>
                  <a:pt x="182" y="117"/>
                </a:moveTo>
                <a:cubicBezTo>
                  <a:pt x="182" y="117"/>
                  <a:pt x="182" y="117"/>
                  <a:pt x="182" y="116"/>
                </a:cubicBezTo>
                <a:cubicBezTo>
                  <a:pt x="182" y="116"/>
                  <a:pt x="182" y="117"/>
                  <a:pt x="182" y="117"/>
                </a:cubicBezTo>
                <a:close/>
                <a:moveTo>
                  <a:pt x="166" y="117"/>
                </a:moveTo>
                <a:cubicBezTo>
                  <a:pt x="166" y="117"/>
                  <a:pt x="166" y="117"/>
                  <a:pt x="166" y="116"/>
                </a:cubicBezTo>
                <a:cubicBezTo>
                  <a:pt x="166" y="117"/>
                  <a:pt x="166" y="117"/>
                  <a:pt x="166" y="117"/>
                </a:cubicBezTo>
                <a:close/>
                <a:moveTo>
                  <a:pt x="171" y="117"/>
                </a:moveTo>
                <a:cubicBezTo>
                  <a:pt x="171" y="117"/>
                  <a:pt x="171" y="117"/>
                  <a:pt x="171" y="117"/>
                </a:cubicBezTo>
                <a:close/>
                <a:moveTo>
                  <a:pt x="176" y="120"/>
                </a:moveTo>
                <a:cubicBezTo>
                  <a:pt x="177" y="119"/>
                  <a:pt x="177" y="118"/>
                  <a:pt x="177" y="117"/>
                </a:cubicBezTo>
                <a:cubicBezTo>
                  <a:pt x="177" y="117"/>
                  <a:pt x="177" y="117"/>
                  <a:pt x="176" y="117"/>
                </a:cubicBezTo>
                <a:cubicBezTo>
                  <a:pt x="177" y="118"/>
                  <a:pt x="176" y="119"/>
                  <a:pt x="176" y="120"/>
                </a:cubicBezTo>
                <a:close/>
                <a:moveTo>
                  <a:pt x="165" y="118"/>
                </a:moveTo>
                <a:cubicBezTo>
                  <a:pt x="165" y="118"/>
                  <a:pt x="165" y="118"/>
                  <a:pt x="165" y="118"/>
                </a:cubicBezTo>
                <a:cubicBezTo>
                  <a:pt x="165" y="118"/>
                  <a:pt x="165" y="118"/>
                  <a:pt x="165" y="118"/>
                </a:cubicBezTo>
                <a:cubicBezTo>
                  <a:pt x="165" y="118"/>
                  <a:pt x="165" y="118"/>
                  <a:pt x="166" y="118"/>
                </a:cubicBezTo>
                <a:cubicBezTo>
                  <a:pt x="165" y="118"/>
                  <a:pt x="165" y="118"/>
                  <a:pt x="165" y="118"/>
                </a:cubicBezTo>
                <a:close/>
                <a:moveTo>
                  <a:pt x="171" y="118"/>
                </a:moveTo>
                <a:cubicBezTo>
                  <a:pt x="170" y="119"/>
                  <a:pt x="171" y="118"/>
                  <a:pt x="171" y="118"/>
                </a:cubicBezTo>
                <a:close/>
                <a:moveTo>
                  <a:pt x="165" y="119"/>
                </a:moveTo>
                <a:cubicBezTo>
                  <a:pt x="165" y="119"/>
                  <a:pt x="165" y="119"/>
                  <a:pt x="165" y="118"/>
                </a:cubicBezTo>
                <a:cubicBezTo>
                  <a:pt x="165" y="119"/>
                  <a:pt x="165" y="119"/>
                  <a:pt x="165" y="119"/>
                </a:cubicBezTo>
                <a:close/>
                <a:moveTo>
                  <a:pt x="172" y="119"/>
                </a:moveTo>
                <a:cubicBezTo>
                  <a:pt x="172" y="119"/>
                  <a:pt x="172" y="119"/>
                  <a:pt x="172" y="118"/>
                </a:cubicBezTo>
                <a:cubicBezTo>
                  <a:pt x="172" y="118"/>
                  <a:pt x="172" y="119"/>
                  <a:pt x="172" y="119"/>
                </a:cubicBezTo>
                <a:close/>
                <a:moveTo>
                  <a:pt x="170" y="119"/>
                </a:moveTo>
                <a:cubicBezTo>
                  <a:pt x="170" y="119"/>
                  <a:pt x="171" y="119"/>
                  <a:pt x="170" y="119"/>
                </a:cubicBezTo>
                <a:cubicBezTo>
                  <a:pt x="170" y="119"/>
                  <a:pt x="170" y="119"/>
                  <a:pt x="170" y="119"/>
                </a:cubicBezTo>
                <a:close/>
                <a:moveTo>
                  <a:pt x="177" y="119"/>
                </a:moveTo>
                <a:cubicBezTo>
                  <a:pt x="177" y="119"/>
                  <a:pt x="177" y="118"/>
                  <a:pt x="177" y="119"/>
                </a:cubicBezTo>
                <a:close/>
                <a:moveTo>
                  <a:pt x="174" y="121"/>
                </a:moveTo>
                <a:cubicBezTo>
                  <a:pt x="173" y="122"/>
                  <a:pt x="172" y="122"/>
                  <a:pt x="172" y="123"/>
                </a:cubicBezTo>
                <a:cubicBezTo>
                  <a:pt x="172" y="123"/>
                  <a:pt x="172" y="123"/>
                  <a:pt x="172" y="123"/>
                </a:cubicBezTo>
                <a:cubicBezTo>
                  <a:pt x="173" y="123"/>
                  <a:pt x="173" y="123"/>
                  <a:pt x="173" y="123"/>
                </a:cubicBezTo>
                <a:cubicBezTo>
                  <a:pt x="174" y="123"/>
                  <a:pt x="174" y="122"/>
                  <a:pt x="174" y="121"/>
                </a:cubicBezTo>
                <a:cubicBezTo>
                  <a:pt x="174" y="121"/>
                  <a:pt x="174" y="121"/>
                  <a:pt x="175" y="121"/>
                </a:cubicBezTo>
                <a:cubicBezTo>
                  <a:pt x="175" y="120"/>
                  <a:pt x="174" y="120"/>
                  <a:pt x="174" y="120"/>
                </a:cubicBezTo>
                <a:cubicBezTo>
                  <a:pt x="174" y="120"/>
                  <a:pt x="174" y="120"/>
                  <a:pt x="174" y="120"/>
                </a:cubicBezTo>
                <a:cubicBezTo>
                  <a:pt x="174" y="120"/>
                  <a:pt x="173" y="121"/>
                  <a:pt x="174" y="121"/>
                </a:cubicBezTo>
                <a:close/>
                <a:moveTo>
                  <a:pt x="169" y="120"/>
                </a:moveTo>
                <a:cubicBezTo>
                  <a:pt x="169" y="120"/>
                  <a:pt x="169" y="119"/>
                  <a:pt x="169" y="120"/>
                </a:cubicBezTo>
                <a:close/>
                <a:moveTo>
                  <a:pt x="153" y="120"/>
                </a:moveTo>
                <a:cubicBezTo>
                  <a:pt x="153" y="120"/>
                  <a:pt x="154" y="120"/>
                  <a:pt x="153" y="120"/>
                </a:cubicBezTo>
                <a:close/>
                <a:moveTo>
                  <a:pt x="164" y="120"/>
                </a:moveTo>
                <a:cubicBezTo>
                  <a:pt x="164" y="120"/>
                  <a:pt x="164" y="120"/>
                  <a:pt x="164" y="120"/>
                </a:cubicBezTo>
                <a:cubicBezTo>
                  <a:pt x="164" y="120"/>
                  <a:pt x="164" y="120"/>
                  <a:pt x="164" y="120"/>
                </a:cubicBezTo>
                <a:cubicBezTo>
                  <a:pt x="164" y="120"/>
                  <a:pt x="164" y="120"/>
                  <a:pt x="164" y="120"/>
                </a:cubicBezTo>
                <a:cubicBezTo>
                  <a:pt x="164" y="120"/>
                  <a:pt x="164" y="120"/>
                  <a:pt x="164" y="120"/>
                </a:cubicBezTo>
                <a:close/>
                <a:moveTo>
                  <a:pt x="176" y="120"/>
                </a:moveTo>
                <a:cubicBezTo>
                  <a:pt x="176" y="121"/>
                  <a:pt x="176" y="120"/>
                  <a:pt x="176" y="120"/>
                </a:cubicBezTo>
                <a:close/>
                <a:moveTo>
                  <a:pt x="180" y="121"/>
                </a:moveTo>
                <a:cubicBezTo>
                  <a:pt x="180" y="120"/>
                  <a:pt x="180" y="120"/>
                  <a:pt x="179" y="120"/>
                </a:cubicBezTo>
                <a:cubicBezTo>
                  <a:pt x="179" y="120"/>
                  <a:pt x="179" y="120"/>
                  <a:pt x="180" y="121"/>
                </a:cubicBezTo>
                <a:close/>
                <a:moveTo>
                  <a:pt x="167" y="121"/>
                </a:moveTo>
                <a:cubicBezTo>
                  <a:pt x="167" y="121"/>
                  <a:pt x="167" y="121"/>
                  <a:pt x="167" y="121"/>
                </a:cubicBezTo>
                <a:cubicBezTo>
                  <a:pt x="167" y="121"/>
                  <a:pt x="167" y="121"/>
                  <a:pt x="167" y="121"/>
                </a:cubicBezTo>
                <a:close/>
                <a:moveTo>
                  <a:pt x="168" y="121"/>
                </a:moveTo>
                <a:cubicBezTo>
                  <a:pt x="168" y="121"/>
                  <a:pt x="168" y="121"/>
                  <a:pt x="168" y="121"/>
                </a:cubicBezTo>
                <a:close/>
                <a:moveTo>
                  <a:pt x="170" y="121"/>
                </a:moveTo>
                <a:cubicBezTo>
                  <a:pt x="170" y="121"/>
                  <a:pt x="169" y="121"/>
                  <a:pt x="170" y="122"/>
                </a:cubicBezTo>
                <a:cubicBezTo>
                  <a:pt x="170" y="122"/>
                  <a:pt x="170" y="121"/>
                  <a:pt x="170" y="121"/>
                </a:cubicBezTo>
                <a:close/>
                <a:moveTo>
                  <a:pt x="175" y="121"/>
                </a:moveTo>
                <a:cubicBezTo>
                  <a:pt x="175" y="121"/>
                  <a:pt x="176" y="121"/>
                  <a:pt x="175" y="121"/>
                </a:cubicBezTo>
                <a:close/>
                <a:moveTo>
                  <a:pt x="165" y="121"/>
                </a:moveTo>
                <a:cubicBezTo>
                  <a:pt x="165" y="121"/>
                  <a:pt x="165" y="121"/>
                  <a:pt x="166" y="121"/>
                </a:cubicBezTo>
                <a:cubicBezTo>
                  <a:pt x="166" y="121"/>
                  <a:pt x="166" y="121"/>
                  <a:pt x="166" y="121"/>
                </a:cubicBezTo>
                <a:cubicBezTo>
                  <a:pt x="166" y="121"/>
                  <a:pt x="166" y="121"/>
                  <a:pt x="165" y="121"/>
                </a:cubicBezTo>
                <a:cubicBezTo>
                  <a:pt x="165" y="121"/>
                  <a:pt x="165" y="121"/>
                  <a:pt x="165" y="121"/>
                </a:cubicBezTo>
                <a:close/>
                <a:moveTo>
                  <a:pt x="169" y="122"/>
                </a:moveTo>
                <a:cubicBezTo>
                  <a:pt x="169" y="122"/>
                  <a:pt x="169" y="121"/>
                  <a:pt x="169" y="121"/>
                </a:cubicBezTo>
                <a:cubicBezTo>
                  <a:pt x="169" y="121"/>
                  <a:pt x="169" y="121"/>
                  <a:pt x="169" y="122"/>
                </a:cubicBezTo>
                <a:close/>
                <a:moveTo>
                  <a:pt x="165" y="122"/>
                </a:moveTo>
                <a:cubicBezTo>
                  <a:pt x="165" y="122"/>
                  <a:pt x="165" y="122"/>
                  <a:pt x="165" y="122"/>
                </a:cubicBezTo>
                <a:cubicBezTo>
                  <a:pt x="165" y="122"/>
                  <a:pt x="165" y="121"/>
                  <a:pt x="165" y="121"/>
                </a:cubicBezTo>
                <a:cubicBezTo>
                  <a:pt x="165" y="121"/>
                  <a:pt x="165" y="121"/>
                  <a:pt x="165" y="121"/>
                </a:cubicBezTo>
                <a:cubicBezTo>
                  <a:pt x="165" y="121"/>
                  <a:pt x="165" y="122"/>
                  <a:pt x="165" y="122"/>
                </a:cubicBezTo>
                <a:close/>
                <a:moveTo>
                  <a:pt x="170" y="122"/>
                </a:moveTo>
                <a:cubicBezTo>
                  <a:pt x="169" y="122"/>
                  <a:pt x="170" y="122"/>
                  <a:pt x="170" y="122"/>
                </a:cubicBezTo>
                <a:close/>
                <a:moveTo>
                  <a:pt x="166" y="122"/>
                </a:moveTo>
                <a:cubicBezTo>
                  <a:pt x="166" y="122"/>
                  <a:pt x="166" y="122"/>
                  <a:pt x="166" y="122"/>
                </a:cubicBezTo>
                <a:cubicBezTo>
                  <a:pt x="166" y="122"/>
                  <a:pt x="166" y="122"/>
                  <a:pt x="166" y="122"/>
                </a:cubicBezTo>
                <a:cubicBezTo>
                  <a:pt x="166" y="122"/>
                  <a:pt x="166" y="122"/>
                  <a:pt x="166" y="122"/>
                </a:cubicBezTo>
                <a:close/>
                <a:moveTo>
                  <a:pt x="169" y="122"/>
                </a:moveTo>
                <a:cubicBezTo>
                  <a:pt x="169" y="122"/>
                  <a:pt x="169" y="122"/>
                  <a:pt x="169" y="122"/>
                </a:cubicBezTo>
                <a:cubicBezTo>
                  <a:pt x="169" y="122"/>
                  <a:pt x="169" y="122"/>
                  <a:pt x="169" y="122"/>
                </a:cubicBezTo>
                <a:close/>
                <a:moveTo>
                  <a:pt x="163" y="122"/>
                </a:moveTo>
                <a:cubicBezTo>
                  <a:pt x="163" y="122"/>
                  <a:pt x="163" y="122"/>
                  <a:pt x="163" y="122"/>
                </a:cubicBezTo>
                <a:cubicBezTo>
                  <a:pt x="163" y="122"/>
                  <a:pt x="163" y="122"/>
                  <a:pt x="163" y="122"/>
                </a:cubicBezTo>
                <a:cubicBezTo>
                  <a:pt x="163" y="122"/>
                  <a:pt x="163" y="122"/>
                  <a:pt x="163" y="122"/>
                </a:cubicBezTo>
                <a:cubicBezTo>
                  <a:pt x="163" y="122"/>
                  <a:pt x="163" y="122"/>
                  <a:pt x="163" y="122"/>
                </a:cubicBezTo>
                <a:close/>
                <a:moveTo>
                  <a:pt x="170" y="123"/>
                </a:moveTo>
                <a:cubicBezTo>
                  <a:pt x="170" y="123"/>
                  <a:pt x="170" y="122"/>
                  <a:pt x="170" y="122"/>
                </a:cubicBezTo>
                <a:cubicBezTo>
                  <a:pt x="170" y="122"/>
                  <a:pt x="170" y="123"/>
                  <a:pt x="170" y="123"/>
                </a:cubicBezTo>
                <a:close/>
                <a:moveTo>
                  <a:pt x="137" y="122"/>
                </a:moveTo>
                <a:cubicBezTo>
                  <a:pt x="137" y="123"/>
                  <a:pt x="137" y="122"/>
                  <a:pt x="137" y="122"/>
                </a:cubicBezTo>
                <a:close/>
                <a:moveTo>
                  <a:pt x="143" y="123"/>
                </a:moveTo>
                <a:cubicBezTo>
                  <a:pt x="143" y="123"/>
                  <a:pt x="143" y="123"/>
                  <a:pt x="143" y="123"/>
                </a:cubicBezTo>
                <a:close/>
                <a:moveTo>
                  <a:pt x="170" y="123"/>
                </a:moveTo>
                <a:cubicBezTo>
                  <a:pt x="170" y="123"/>
                  <a:pt x="170" y="123"/>
                  <a:pt x="170" y="123"/>
                </a:cubicBezTo>
                <a:close/>
                <a:moveTo>
                  <a:pt x="165" y="124"/>
                </a:moveTo>
                <a:cubicBezTo>
                  <a:pt x="165" y="124"/>
                  <a:pt x="165" y="124"/>
                  <a:pt x="165" y="124"/>
                </a:cubicBezTo>
                <a:cubicBezTo>
                  <a:pt x="166" y="124"/>
                  <a:pt x="166" y="123"/>
                  <a:pt x="166" y="123"/>
                </a:cubicBezTo>
                <a:cubicBezTo>
                  <a:pt x="166" y="123"/>
                  <a:pt x="166" y="123"/>
                  <a:pt x="166" y="123"/>
                </a:cubicBezTo>
                <a:cubicBezTo>
                  <a:pt x="166" y="123"/>
                  <a:pt x="165" y="123"/>
                  <a:pt x="165" y="124"/>
                </a:cubicBezTo>
                <a:close/>
                <a:moveTo>
                  <a:pt x="152" y="123"/>
                </a:moveTo>
                <a:cubicBezTo>
                  <a:pt x="152" y="123"/>
                  <a:pt x="151" y="123"/>
                  <a:pt x="152" y="123"/>
                </a:cubicBezTo>
                <a:close/>
                <a:moveTo>
                  <a:pt x="157" y="123"/>
                </a:moveTo>
                <a:cubicBezTo>
                  <a:pt x="157" y="123"/>
                  <a:pt x="157" y="123"/>
                  <a:pt x="157" y="123"/>
                </a:cubicBezTo>
                <a:cubicBezTo>
                  <a:pt x="157" y="123"/>
                  <a:pt x="157" y="123"/>
                  <a:pt x="157" y="123"/>
                </a:cubicBezTo>
                <a:cubicBezTo>
                  <a:pt x="157" y="123"/>
                  <a:pt x="157" y="123"/>
                  <a:pt x="157" y="123"/>
                </a:cubicBezTo>
                <a:close/>
                <a:moveTo>
                  <a:pt x="150" y="126"/>
                </a:moveTo>
                <a:cubicBezTo>
                  <a:pt x="151" y="125"/>
                  <a:pt x="151" y="124"/>
                  <a:pt x="152" y="124"/>
                </a:cubicBezTo>
                <a:cubicBezTo>
                  <a:pt x="151" y="124"/>
                  <a:pt x="152" y="123"/>
                  <a:pt x="152" y="123"/>
                </a:cubicBezTo>
                <a:cubicBezTo>
                  <a:pt x="151" y="124"/>
                  <a:pt x="150" y="125"/>
                  <a:pt x="150" y="126"/>
                </a:cubicBezTo>
                <a:close/>
                <a:moveTo>
                  <a:pt x="163" y="124"/>
                </a:moveTo>
                <a:cubicBezTo>
                  <a:pt x="163" y="124"/>
                  <a:pt x="164" y="124"/>
                  <a:pt x="164" y="123"/>
                </a:cubicBezTo>
                <a:cubicBezTo>
                  <a:pt x="163" y="123"/>
                  <a:pt x="163" y="124"/>
                  <a:pt x="163" y="123"/>
                </a:cubicBezTo>
                <a:cubicBezTo>
                  <a:pt x="162" y="124"/>
                  <a:pt x="162" y="124"/>
                  <a:pt x="162" y="124"/>
                </a:cubicBezTo>
                <a:cubicBezTo>
                  <a:pt x="162" y="124"/>
                  <a:pt x="163" y="124"/>
                  <a:pt x="163" y="124"/>
                </a:cubicBezTo>
                <a:cubicBezTo>
                  <a:pt x="163" y="124"/>
                  <a:pt x="163" y="124"/>
                  <a:pt x="163" y="124"/>
                </a:cubicBezTo>
                <a:cubicBezTo>
                  <a:pt x="163" y="124"/>
                  <a:pt x="163" y="124"/>
                  <a:pt x="163" y="124"/>
                </a:cubicBezTo>
                <a:cubicBezTo>
                  <a:pt x="163" y="124"/>
                  <a:pt x="163" y="124"/>
                  <a:pt x="163" y="124"/>
                </a:cubicBezTo>
                <a:cubicBezTo>
                  <a:pt x="163" y="124"/>
                  <a:pt x="163" y="124"/>
                  <a:pt x="163" y="124"/>
                </a:cubicBezTo>
                <a:close/>
                <a:moveTo>
                  <a:pt x="142" y="124"/>
                </a:moveTo>
                <a:cubicBezTo>
                  <a:pt x="142" y="124"/>
                  <a:pt x="143" y="123"/>
                  <a:pt x="142" y="123"/>
                </a:cubicBezTo>
                <a:cubicBezTo>
                  <a:pt x="142" y="123"/>
                  <a:pt x="142" y="124"/>
                  <a:pt x="142" y="124"/>
                </a:cubicBezTo>
                <a:close/>
                <a:moveTo>
                  <a:pt x="167" y="125"/>
                </a:moveTo>
                <a:cubicBezTo>
                  <a:pt x="167" y="124"/>
                  <a:pt x="167" y="124"/>
                  <a:pt x="167" y="123"/>
                </a:cubicBezTo>
                <a:cubicBezTo>
                  <a:pt x="167" y="124"/>
                  <a:pt x="166" y="124"/>
                  <a:pt x="167" y="125"/>
                </a:cubicBezTo>
                <a:close/>
                <a:moveTo>
                  <a:pt x="144" y="124"/>
                </a:moveTo>
                <a:cubicBezTo>
                  <a:pt x="144" y="124"/>
                  <a:pt x="144" y="124"/>
                  <a:pt x="144" y="124"/>
                </a:cubicBezTo>
                <a:close/>
                <a:moveTo>
                  <a:pt x="164" y="124"/>
                </a:moveTo>
                <a:cubicBezTo>
                  <a:pt x="164" y="124"/>
                  <a:pt x="164" y="123"/>
                  <a:pt x="164" y="124"/>
                </a:cubicBezTo>
                <a:close/>
                <a:moveTo>
                  <a:pt x="159" y="124"/>
                </a:moveTo>
                <a:cubicBezTo>
                  <a:pt x="160" y="124"/>
                  <a:pt x="160" y="124"/>
                  <a:pt x="160" y="124"/>
                </a:cubicBezTo>
                <a:cubicBezTo>
                  <a:pt x="160" y="124"/>
                  <a:pt x="160" y="124"/>
                  <a:pt x="160" y="124"/>
                </a:cubicBezTo>
                <a:cubicBezTo>
                  <a:pt x="160" y="124"/>
                  <a:pt x="160" y="124"/>
                  <a:pt x="159" y="124"/>
                </a:cubicBezTo>
                <a:close/>
                <a:moveTo>
                  <a:pt x="174" y="124"/>
                </a:moveTo>
                <a:cubicBezTo>
                  <a:pt x="174" y="125"/>
                  <a:pt x="174" y="124"/>
                  <a:pt x="174" y="124"/>
                </a:cubicBezTo>
                <a:close/>
                <a:moveTo>
                  <a:pt x="172" y="125"/>
                </a:moveTo>
                <a:cubicBezTo>
                  <a:pt x="172" y="125"/>
                  <a:pt x="172" y="124"/>
                  <a:pt x="172" y="124"/>
                </a:cubicBezTo>
                <a:cubicBezTo>
                  <a:pt x="172" y="124"/>
                  <a:pt x="171" y="124"/>
                  <a:pt x="172" y="125"/>
                </a:cubicBezTo>
                <a:close/>
                <a:moveTo>
                  <a:pt x="172" y="125"/>
                </a:moveTo>
                <a:cubicBezTo>
                  <a:pt x="173" y="125"/>
                  <a:pt x="173" y="124"/>
                  <a:pt x="172" y="124"/>
                </a:cubicBezTo>
                <a:cubicBezTo>
                  <a:pt x="172" y="124"/>
                  <a:pt x="172" y="124"/>
                  <a:pt x="172" y="124"/>
                </a:cubicBezTo>
                <a:cubicBezTo>
                  <a:pt x="172" y="124"/>
                  <a:pt x="172" y="125"/>
                  <a:pt x="172" y="125"/>
                </a:cubicBezTo>
                <a:close/>
                <a:moveTo>
                  <a:pt x="148" y="124"/>
                </a:moveTo>
                <a:cubicBezTo>
                  <a:pt x="148" y="124"/>
                  <a:pt x="148" y="124"/>
                  <a:pt x="148" y="124"/>
                </a:cubicBezTo>
                <a:close/>
                <a:moveTo>
                  <a:pt x="163" y="124"/>
                </a:moveTo>
                <a:cubicBezTo>
                  <a:pt x="163" y="124"/>
                  <a:pt x="163" y="124"/>
                  <a:pt x="163" y="124"/>
                </a:cubicBezTo>
                <a:close/>
                <a:moveTo>
                  <a:pt x="177" y="125"/>
                </a:moveTo>
                <a:cubicBezTo>
                  <a:pt x="177" y="125"/>
                  <a:pt x="177" y="124"/>
                  <a:pt x="177" y="124"/>
                </a:cubicBezTo>
                <a:cubicBezTo>
                  <a:pt x="177" y="124"/>
                  <a:pt x="177" y="125"/>
                  <a:pt x="177" y="125"/>
                </a:cubicBezTo>
                <a:close/>
                <a:moveTo>
                  <a:pt x="152" y="125"/>
                </a:moveTo>
                <a:cubicBezTo>
                  <a:pt x="152" y="125"/>
                  <a:pt x="152" y="125"/>
                  <a:pt x="152" y="125"/>
                </a:cubicBezTo>
                <a:close/>
                <a:moveTo>
                  <a:pt x="162" y="125"/>
                </a:moveTo>
                <a:cubicBezTo>
                  <a:pt x="162" y="125"/>
                  <a:pt x="162" y="125"/>
                  <a:pt x="162" y="125"/>
                </a:cubicBezTo>
                <a:cubicBezTo>
                  <a:pt x="162" y="125"/>
                  <a:pt x="162" y="125"/>
                  <a:pt x="162" y="125"/>
                </a:cubicBezTo>
                <a:close/>
                <a:moveTo>
                  <a:pt x="163" y="126"/>
                </a:moveTo>
                <a:cubicBezTo>
                  <a:pt x="164" y="125"/>
                  <a:pt x="164" y="125"/>
                  <a:pt x="164" y="125"/>
                </a:cubicBezTo>
                <a:cubicBezTo>
                  <a:pt x="164" y="125"/>
                  <a:pt x="163" y="125"/>
                  <a:pt x="163" y="126"/>
                </a:cubicBezTo>
                <a:close/>
                <a:moveTo>
                  <a:pt x="165" y="125"/>
                </a:moveTo>
                <a:cubicBezTo>
                  <a:pt x="165" y="125"/>
                  <a:pt x="165" y="125"/>
                  <a:pt x="165" y="125"/>
                </a:cubicBezTo>
                <a:cubicBezTo>
                  <a:pt x="165" y="125"/>
                  <a:pt x="165" y="125"/>
                  <a:pt x="165" y="125"/>
                </a:cubicBezTo>
                <a:cubicBezTo>
                  <a:pt x="165" y="125"/>
                  <a:pt x="165" y="125"/>
                  <a:pt x="165" y="125"/>
                </a:cubicBezTo>
                <a:cubicBezTo>
                  <a:pt x="165" y="125"/>
                  <a:pt x="165" y="125"/>
                  <a:pt x="165" y="125"/>
                </a:cubicBezTo>
                <a:close/>
                <a:moveTo>
                  <a:pt x="173" y="125"/>
                </a:moveTo>
                <a:cubicBezTo>
                  <a:pt x="173" y="125"/>
                  <a:pt x="173" y="124"/>
                  <a:pt x="173" y="125"/>
                </a:cubicBezTo>
                <a:close/>
                <a:moveTo>
                  <a:pt x="171" y="125"/>
                </a:moveTo>
                <a:cubicBezTo>
                  <a:pt x="171" y="125"/>
                  <a:pt x="171" y="125"/>
                  <a:pt x="171" y="125"/>
                </a:cubicBezTo>
                <a:cubicBezTo>
                  <a:pt x="171" y="125"/>
                  <a:pt x="170" y="125"/>
                  <a:pt x="171" y="125"/>
                </a:cubicBezTo>
                <a:close/>
                <a:moveTo>
                  <a:pt x="166" y="126"/>
                </a:moveTo>
                <a:cubicBezTo>
                  <a:pt x="166" y="126"/>
                  <a:pt x="166" y="125"/>
                  <a:pt x="166" y="125"/>
                </a:cubicBezTo>
                <a:cubicBezTo>
                  <a:pt x="166" y="125"/>
                  <a:pt x="166" y="126"/>
                  <a:pt x="166" y="126"/>
                </a:cubicBezTo>
                <a:close/>
                <a:moveTo>
                  <a:pt x="164" y="125"/>
                </a:moveTo>
                <a:cubicBezTo>
                  <a:pt x="164" y="126"/>
                  <a:pt x="164" y="126"/>
                  <a:pt x="164" y="126"/>
                </a:cubicBezTo>
                <a:cubicBezTo>
                  <a:pt x="165" y="126"/>
                  <a:pt x="165" y="126"/>
                  <a:pt x="165" y="125"/>
                </a:cubicBezTo>
                <a:cubicBezTo>
                  <a:pt x="165" y="125"/>
                  <a:pt x="164" y="125"/>
                  <a:pt x="164" y="125"/>
                </a:cubicBezTo>
                <a:close/>
                <a:moveTo>
                  <a:pt x="153" y="126"/>
                </a:moveTo>
                <a:cubicBezTo>
                  <a:pt x="153" y="126"/>
                  <a:pt x="154" y="126"/>
                  <a:pt x="154" y="126"/>
                </a:cubicBezTo>
                <a:cubicBezTo>
                  <a:pt x="155" y="126"/>
                  <a:pt x="155" y="126"/>
                  <a:pt x="155" y="126"/>
                </a:cubicBezTo>
                <a:cubicBezTo>
                  <a:pt x="154" y="125"/>
                  <a:pt x="153" y="126"/>
                  <a:pt x="153" y="126"/>
                </a:cubicBezTo>
                <a:close/>
                <a:moveTo>
                  <a:pt x="161" y="126"/>
                </a:moveTo>
                <a:cubicBezTo>
                  <a:pt x="161" y="126"/>
                  <a:pt x="161" y="126"/>
                  <a:pt x="161" y="126"/>
                </a:cubicBezTo>
                <a:cubicBezTo>
                  <a:pt x="161" y="126"/>
                  <a:pt x="161" y="126"/>
                  <a:pt x="161" y="126"/>
                </a:cubicBezTo>
                <a:close/>
                <a:moveTo>
                  <a:pt x="165" y="127"/>
                </a:moveTo>
                <a:cubicBezTo>
                  <a:pt x="166" y="127"/>
                  <a:pt x="166" y="126"/>
                  <a:pt x="166" y="126"/>
                </a:cubicBezTo>
                <a:cubicBezTo>
                  <a:pt x="165" y="126"/>
                  <a:pt x="165" y="126"/>
                  <a:pt x="165" y="127"/>
                </a:cubicBezTo>
                <a:close/>
                <a:moveTo>
                  <a:pt x="141" y="126"/>
                </a:moveTo>
                <a:cubicBezTo>
                  <a:pt x="141" y="126"/>
                  <a:pt x="141" y="126"/>
                  <a:pt x="141" y="126"/>
                </a:cubicBezTo>
                <a:cubicBezTo>
                  <a:pt x="141" y="126"/>
                  <a:pt x="141" y="126"/>
                  <a:pt x="141" y="126"/>
                </a:cubicBezTo>
                <a:cubicBezTo>
                  <a:pt x="141" y="126"/>
                  <a:pt x="141" y="126"/>
                  <a:pt x="141" y="126"/>
                </a:cubicBezTo>
                <a:close/>
                <a:moveTo>
                  <a:pt x="161" y="126"/>
                </a:moveTo>
                <a:cubicBezTo>
                  <a:pt x="161" y="127"/>
                  <a:pt x="161" y="126"/>
                  <a:pt x="161" y="126"/>
                </a:cubicBezTo>
                <a:close/>
                <a:moveTo>
                  <a:pt x="171" y="127"/>
                </a:moveTo>
                <a:cubicBezTo>
                  <a:pt x="172" y="127"/>
                  <a:pt x="171" y="126"/>
                  <a:pt x="171" y="126"/>
                </a:cubicBezTo>
                <a:cubicBezTo>
                  <a:pt x="171" y="126"/>
                  <a:pt x="171" y="126"/>
                  <a:pt x="171" y="127"/>
                </a:cubicBezTo>
                <a:close/>
                <a:moveTo>
                  <a:pt x="140" y="126"/>
                </a:moveTo>
                <a:cubicBezTo>
                  <a:pt x="140" y="127"/>
                  <a:pt x="141" y="126"/>
                  <a:pt x="140" y="126"/>
                </a:cubicBezTo>
                <a:close/>
                <a:moveTo>
                  <a:pt x="170" y="127"/>
                </a:moveTo>
                <a:cubicBezTo>
                  <a:pt x="170" y="126"/>
                  <a:pt x="170" y="126"/>
                  <a:pt x="170" y="126"/>
                </a:cubicBezTo>
                <a:cubicBezTo>
                  <a:pt x="170" y="126"/>
                  <a:pt x="170" y="126"/>
                  <a:pt x="170" y="127"/>
                </a:cubicBezTo>
                <a:close/>
                <a:moveTo>
                  <a:pt x="172" y="127"/>
                </a:moveTo>
                <a:cubicBezTo>
                  <a:pt x="173" y="127"/>
                  <a:pt x="173" y="127"/>
                  <a:pt x="173" y="126"/>
                </a:cubicBezTo>
                <a:cubicBezTo>
                  <a:pt x="172" y="126"/>
                  <a:pt x="172" y="127"/>
                  <a:pt x="172" y="127"/>
                </a:cubicBezTo>
                <a:close/>
                <a:moveTo>
                  <a:pt x="160" y="127"/>
                </a:moveTo>
                <a:cubicBezTo>
                  <a:pt x="161" y="127"/>
                  <a:pt x="161" y="127"/>
                  <a:pt x="161" y="126"/>
                </a:cubicBezTo>
                <a:cubicBezTo>
                  <a:pt x="161" y="127"/>
                  <a:pt x="160" y="127"/>
                  <a:pt x="160" y="127"/>
                </a:cubicBezTo>
                <a:close/>
                <a:moveTo>
                  <a:pt x="163" y="126"/>
                </a:moveTo>
                <a:cubicBezTo>
                  <a:pt x="162" y="127"/>
                  <a:pt x="163" y="127"/>
                  <a:pt x="163" y="126"/>
                </a:cubicBezTo>
                <a:close/>
                <a:moveTo>
                  <a:pt x="164" y="127"/>
                </a:moveTo>
                <a:cubicBezTo>
                  <a:pt x="164" y="127"/>
                  <a:pt x="164" y="127"/>
                  <a:pt x="164" y="126"/>
                </a:cubicBezTo>
                <a:cubicBezTo>
                  <a:pt x="164" y="126"/>
                  <a:pt x="164" y="126"/>
                  <a:pt x="164" y="126"/>
                </a:cubicBezTo>
                <a:cubicBezTo>
                  <a:pt x="164" y="127"/>
                  <a:pt x="164" y="127"/>
                  <a:pt x="164" y="127"/>
                </a:cubicBezTo>
                <a:close/>
                <a:moveTo>
                  <a:pt x="168" y="127"/>
                </a:moveTo>
                <a:cubicBezTo>
                  <a:pt x="168" y="127"/>
                  <a:pt x="168" y="127"/>
                  <a:pt x="168" y="127"/>
                </a:cubicBezTo>
                <a:cubicBezTo>
                  <a:pt x="168" y="127"/>
                  <a:pt x="168" y="127"/>
                  <a:pt x="168" y="127"/>
                </a:cubicBezTo>
                <a:close/>
                <a:moveTo>
                  <a:pt x="162" y="127"/>
                </a:moveTo>
                <a:cubicBezTo>
                  <a:pt x="162" y="127"/>
                  <a:pt x="162" y="127"/>
                  <a:pt x="162" y="127"/>
                </a:cubicBezTo>
                <a:cubicBezTo>
                  <a:pt x="162" y="127"/>
                  <a:pt x="162" y="127"/>
                  <a:pt x="162" y="127"/>
                </a:cubicBezTo>
                <a:cubicBezTo>
                  <a:pt x="162" y="127"/>
                  <a:pt x="162" y="127"/>
                  <a:pt x="162" y="127"/>
                </a:cubicBezTo>
                <a:cubicBezTo>
                  <a:pt x="162" y="127"/>
                  <a:pt x="162" y="127"/>
                  <a:pt x="162" y="127"/>
                </a:cubicBezTo>
                <a:close/>
                <a:moveTo>
                  <a:pt x="172" y="127"/>
                </a:moveTo>
                <a:cubicBezTo>
                  <a:pt x="172" y="127"/>
                  <a:pt x="172" y="127"/>
                  <a:pt x="172" y="127"/>
                </a:cubicBezTo>
                <a:cubicBezTo>
                  <a:pt x="172" y="127"/>
                  <a:pt x="172" y="127"/>
                  <a:pt x="172" y="127"/>
                </a:cubicBezTo>
                <a:close/>
                <a:moveTo>
                  <a:pt x="150" y="128"/>
                </a:moveTo>
                <a:cubicBezTo>
                  <a:pt x="150" y="128"/>
                  <a:pt x="150" y="128"/>
                  <a:pt x="150" y="128"/>
                </a:cubicBezTo>
                <a:cubicBezTo>
                  <a:pt x="150" y="127"/>
                  <a:pt x="150" y="127"/>
                  <a:pt x="150" y="127"/>
                </a:cubicBezTo>
                <a:cubicBezTo>
                  <a:pt x="150" y="127"/>
                  <a:pt x="150" y="127"/>
                  <a:pt x="150" y="127"/>
                </a:cubicBezTo>
                <a:cubicBezTo>
                  <a:pt x="150" y="127"/>
                  <a:pt x="150" y="127"/>
                  <a:pt x="150" y="128"/>
                </a:cubicBezTo>
                <a:close/>
                <a:moveTo>
                  <a:pt x="163" y="127"/>
                </a:moveTo>
                <a:cubicBezTo>
                  <a:pt x="163" y="127"/>
                  <a:pt x="163" y="127"/>
                  <a:pt x="163" y="127"/>
                </a:cubicBezTo>
                <a:cubicBezTo>
                  <a:pt x="163" y="127"/>
                  <a:pt x="163" y="127"/>
                  <a:pt x="163" y="127"/>
                </a:cubicBezTo>
                <a:close/>
                <a:moveTo>
                  <a:pt x="165" y="129"/>
                </a:moveTo>
                <a:cubicBezTo>
                  <a:pt x="166" y="129"/>
                  <a:pt x="166" y="128"/>
                  <a:pt x="166" y="127"/>
                </a:cubicBezTo>
                <a:cubicBezTo>
                  <a:pt x="166" y="127"/>
                  <a:pt x="166" y="127"/>
                  <a:pt x="166" y="127"/>
                </a:cubicBezTo>
                <a:cubicBezTo>
                  <a:pt x="166" y="128"/>
                  <a:pt x="165" y="128"/>
                  <a:pt x="165" y="129"/>
                </a:cubicBezTo>
                <a:close/>
                <a:moveTo>
                  <a:pt x="165" y="128"/>
                </a:moveTo>
                <a:cubicBezTo>
                  <a:pt x="165" y="128"/>
                  <a:pt x="165" y="128"/>
                  <a:pt x="165" y="127"/>
                </a:cubicBezTo>
                <a:cubicBezTo>
                  <a:pt x="165" y="127"/>
                  <a:pt x="165" y="128"/>
                  <a:pt x="165" y="128"/>
                </a:cubicBezTo>
                <a:close/>
                <a:moveTo>
                  <a:pt x="148" y="128"/>
                </a:moveTo>
                <a:cubicBezTo>
                  <a:pt x="148" y="128"/>
                  <a:pt x="148" y="128"/>
                  <a:pt x="148" y="128"/>
                </a:cubicBezTo>
                <a:cubicBezTo>
                  <a:pt x="148" y="128"/>
                  <a:pt x="148" y="127"/>
                  <a:pt x="148" y="127"/>
                </a:cubicBezTo>
                <a:cubicBezTo>
                  <a:pt x="148" y="127"/>
                  <a:pt x="148" y="127"/>
                  <a:pt x="148" y="127"/>
                </a:cubicBezTo>
                <a:cubicBezTo>
                  <a:pt x="148" y="127"/>
                  <a:pt x="148" y="128"/>
                  <a:pt x="148" y="128"/>
                </a:cubicBezTo>
                <a:close/>
                <a:moveTo>
                  <a:pt x="150" y="128"/>
                </a:moveTo>
                <a:cubicBezTo>
                  <a:pt x="150" y="127"/>
                  <a:pt x="151" y="128"/>
                  <a:pt x="150" y="128"/>
                </a:cubicBezTo>
                <a:close/>
                <a:moveTo>
                  <a:pt x="153" y="128"/>
                </a:moveTo>
                <a:cubicBezTo>
                  <a:pt x="153" y="128"/>
                  <a:pt x="154" y="128"/>
                  <a:pt x="153" y="127"/>
                </a:cubicBezTo>
                <a:cubicBezTo>
                  <a:pt x="153" y="127"/>
                  <a:pt x="153" y="128"/>
                  <a:pt x="153" y="128"/>
                </a:cubicBezTo>
                <a:close/>
                <a:moveTo>
                  <a:pt x="161" y="128"/>
                </a:moveTo>
                <a:cubicBezTo>
                  <a:pt x="161" y="128"/>
                  <a:pt x="162" y="128"/>
                  <a:pt x="162" y="128"/>
                </a:cubicBezTo>
                <a:cubicBezTo>
                  <a:pt x="161" y="128"/>
                  <a:pt x="161" y="128"/>
                  <a:pt x="161" y="128"/>
                </a:cubicBezTo>
                <a:close/>
                <a:moveTo>
                  <a:pt x="167" y="128"/>
                </a:moveTo>
                <a:cubicBezTo>
                  <a:pt x="168" y="128"/>
                  <a:pt x="168" y="127"/>
                  <a:pt x="167" y="128"/>
                </a:cubicBezTo>
                <a:cubicBezTo>
                  <a:pt x="167" y="128"/>
                  <a:pt x="167" y="128"/>
                  <a:pt x="167" y="128"/>
                </a:cubicBezTo>
                <a:close/>
                <a:moveTo>
                  <a:pt x="169" y="128"/>
                </a:moveTo>
                <a:cubicBezTo>
                  <a:pt x="170" y="128"/>
                  <a:pt x="170" y="128"/>
                  <a:pt x="171" y="128"/>
                </a:cubicBezTo>
                <a:cubicBezTo>
                  <a:pt x="171" y="128"/>
                  <a:pt x="171" y="128"/>
                  <a:pt x="171" y="128"/>
                </a:cubicBezTo>
                <a:cubicBezTo>
                  <a:pt x="170" y="128"/>
                  <a:pt x="169" y="127"/>
                  <a:pt x="169" y="128"/>
                </a:cubicBezTo>
                <a:close/>
                <a:moveTo>
                  <a:pt x="174" y="128"/>
                </a:moveTo>
                <a:cubicBezTo>
                  <a:pt x="175" y="128"/>
                  <a:pt x="175" y="128"/>
                  <a:pt x="175" y="128"/>
                </a:cubicBezTo>
                <a:cubicBezTo>
                  <a:pt x="175" y="128"/>
                  <a:pt x="175" y="128"/>
                  <a:pt x="175" y="128"/>
                </a:cubicBezTo>
                <a:cubicBezTo>
                  <a:pt x="175" y="128"/>
                  <a:pt x="174" y="128"/>
                  <a:pt x="174" y="128"/>
                </a:cubicBezTo>
                <a:close/>
                <a:moveTo>
                  <a:pt x="157" y="129"/>
                </a:moveTo>
                <a:cubicBezTo>
                  <a:pt x="158" y="129"/>
                  <a:pt x="158" y="128"/>
                  <a:pt x="158" y="128"/>
                </a:cubicBezTo>
                <a:cubicBezTo>
                  <a:pt x="158" y="128"/>
                  <a:pt x="157" y="128"/>
                  <a:pt x="157" y="129"/>
                </a:cubicBezTo>
                <a:close/>
                <a:moveTo>
                  <a:pt x="160" y="128"/>
                </a:moveTo>
                <a:cubicBezTo>
                  <a:pt x="160" y="128"/>
                  <a:pt x="161" y="128"/>
                  <a:pt x="160" y="128"/>
                </a:cubicBezTo>
                <a:cubicBezTo>
                  <a:pt x="160" y="128"/>
                  <a:pt x="160" y="128"/>
                  <a:pt x="160" y="128"/>
                </a:cubicBezTo>
                <a:close/>
                <a:moveTo>
                  <a:pt x="163" y="128"/>
                </a:moveTo>
                <a:cubicBezTo>
                  <a:pt x="163" y="128"/>
                  <a:pt x="163" y="128"/>
                  <a:pt x="163" y="128"/>
                </a:cubicBezTo>
                <a:cubicBezTo>
                  <a:pt x="163" y="128"/>
                  <a:pt x="163" y="128"/>
                  <a:pt x="163" y="128"/>
                </a:cubicBezTo>
                <a:cubicBezTo>
                  <a:pt x="163" y="128"/>
                  <a:pt x="163" y="128"/>
                  <a:pt x="163" y="128"/>
                </a:cubicBezTo>
                <a:close/>
                <a:moveTo>
                  <a:pt x="168" y="128"/>
                </a:moveTo>
                <a:cubicBezTo>
                  <a:pt x="168" y="128"/>
                  <a:pt x="168" y="127"/>
                  <a:pt x="168" y="128"/>
                </a:cubicBezTo>
                <a:cubicBezTo>
                  <a:pt x="168" y="128"/>
                  <a:pt x="168" y="128"/>
                  <a:pt x="168" y="128"/>
                </a:cubicBezTo>
                <a:close/>
                <a:moveTo>
                  <a:pt x="148" y="128"/>
                </a:moveTo>
                <a:cubicBezTo>
                  <a:pt x="148" y="128"/>
                  <a:pt x="148" y="128"/>
                  <a:pt x="148" y="128"/>
                </a:cubicBezTo>
                <a:cubicBezTo>
                  <a:pt x="148" y="128"/>
                  <a:pt x="148" y="128"/>
                  <a:pt x="148" y="128"/>
                </a:cubicBezTo>
                <a:cubicBezTo>
                  <a:pt x="148" y="128"/>
                  <a:pt x="148" y="128"/>
                  <a:pt x="148" y="128"/>
                </a:cubicBezTo>
                <a:close/>
                <a:moveTo>
                  <a:pt x="172" y="128"/>
                </a:moveTo>
                <a:cubicBezTo>
                  <a:pt x="172" y="128"/>
                  <a:pt x="172" y="128"/>
                  <a:pt x="172" y="128"/>
                </a:cubicBezTo>
                <a:close/>
                <a:moveTo>
                  <a:pt x="140" y="128"/>
                </a:moveTo>
                <a:cubicBezTo>
                  <a:pt x="140" y="128"/>
                  <a:pt x="140" y="128"/>
                  <a:pt x="140" y="128"/>
                </a:cubicBezTo>
                <a:cubicBezTo>
                  <a:pt x="140" y="128"/>
                  <a:pt x="140" y="128"/>
                  <a:pt x="140" y="128"/>
                </a:cubicBezTo>
                <a:cubicBezTo>
                  <a:pt x="140" y="128"/>
                  <a:pt x="140" y="128"/>
                  <a:pt x="140" y="128"/>
                </a:cubicBezTo>
                <a:close/>
                <a:moveTo>
                  <a:pt x="149" y="128"/>
                </a:moveTo>
                <a:cubicBezTo>
                  <a:pt x="149" y="128"/>
                  <a:pt x="150" y="128"/>
                  <a:pt x="150" y="128"/>
                </a:cubicBezTo>
                <a:cubicBezTo>
                  <a:pt x="149" y="128"/>
                  <a:pt x="149" y="128"/>
                  <a:pt x="149" y="128"/>
                </a:cubicBezTo>
                <a:cubicBezTo>
                  <a:pt x="149" y="128"/>
                  <a:pt x="149" y="128"/>
                  <a:pt x="149" y="128"/>
                </a:cubicBezTo>
                <a:close/>
                <a:moveTo>
                  <a:pt x="164" y="129"/>
                </a:moveTo>
                <a:cubicBezTo>
                  <a:pt x="165" y="129"/>
                  <a:pt x="165" y="129"/>
                  <a:pt x="165" y="128"/>
                </a:cubicBezTo>
                <a:cubicBezTo>
                  <a:pt x="164" y="128"/>
                  <a:pt x="164" y="128"/>
                  <a:pt x="164" y="129"/>
                </a:cubicBezTo>
                <a:close/>
                <a:moveTo>
                  <a:pt x="169" y="129"/>
                </a:moveTo>
                <a:cubicBezTo>
                  <a:pt x="169" y="129"/>
                  <a:pt x="170" y="129"/>
                  <a:pt x="170" y="128"/>
                </a:cubicBezTo>
                <a:cubicBezTo>
                  <a:pt x="170" y="128"/>
                  <a:pt x="170" y="128"/>
                  <a:pt x="169" y="128"/>
                </a:cubicBezTo>
                <a:cubicBezTo>
                  <a:pt x="169" y="129"/>
                  <a:pt x="169" y="129"/>
                  <a:pt x="169" y="129"/>
                </a:cubicBezTo>
                <a:close/>
                <a:moveTo>
                  <a:pt x="161" y="129"/>
                </a:moveTo>
                <a:cubicBezTo>
                  <a:pt x="161" y="129"/>
                  <a:pt x="161" y="128"/>
                  <a:pt x="161" y="128"/>
                </a:cubicBezTo>
                <a:cubicBezTo>
                  <a:pt x="161" y="129"/>
                  <a:pt x="161" y="129"/>
                  <a:pt x="161" y="129"/>
                </a:cubicBezTo>
                <a:close/>
                <a:moveTo>
                  <a:pt x="169" y="129"/>
                </a:moveTo>
                <a:cubicBezTo>
                  <a:pt x="169" y="130"/>
                  <a:pt x="168" y="130"/>
                  <a:pt x="168" y="131"/>
                </a:cubicBezTo>
                <a:cubicBezTo>
                  <a:pt x="168" y="132"/>
                  <a:pt x="168" y="131"/>
                  <a:pt x="169" y="131"/>
                </a:cubicBezTo>
                <a:cubicBezTo>
                  <a:pt x="168" y="133"/>
                  <a:pt x="167" y="134"/>
                  <a:pt x="166" y="135"/>
                </a:cubicBezTo>
                <a:cubicBezTo>
                  <a:pt x="167" y="135"/>
                  <a:pt x="166" y="135"/>
                  <a:pt x="167" y="136"/>
                </a:cubicBezTo>
                <a:cubicBezTo>
                  <a:pt x="167" y="136"/>
                  <a:pt x="167" y="135"/>
                  <a:pt x="167" y="135"/>
                </a:cubicBezTo>
                <a:cubicBezTo>
                  <a:pt x="167" y="134"/>
                  <a:pt x="169" y="134"/>
                  <a:pt x="169" y="132"/>
                </a:cubicBezTo>
                <a:cubicBezTo>
                  <a:pt x="169" y="131"/>
                  <a:pt x="170" y="131"/>
                  <a:pt x="169" y="130"/>
                </a:cubicBezTo>
                <a:cubicBezTo>
                  <a:pt x="170" y="130"/>
                  <a:pt x="171" y="129"/>
                  <a:pt x="170" y="128"/>
                </a:cubicBezTo>
                <a:cubicBezTo>
                  <a:pt x="170" y="129"/>
                  <a:pt x="170" y="129"/>
                  <a:pt x="169" y="129"/>
                </a:cubicBezTo>
                <a:close/>
                <a:moveTo>
                  <a:pt x="154" y="129"/>
                </a:moveTo>
                <a:cubicBezTo>
                  <a:pt x="154" y="129"/>
                  <a:pt x="154" y="129"/>
                  <a:pt x="154" y="129"/>
                </a:cubicBezTo>
                <a:cubicBezTo>
                  <a:pt x="154" y="128"/>
                  <a:pt x="154" y="129"/>
                  <a:pt x="154" y="129"/>
                </a:cubicBezTo>
                <a:close/>
                <a:moveTo>
                  <a:pt x="174" y="129"/>
                </a:moveTo>
                <a:cubicBezTo>
                  <a:pt x="174" y="130"/>
                  <a:pt x="173" y="130"/>
                  <a:pt x="173" y="130"/>
                </a:cubicBezTo>
                <a:cubicBezTo>
                  <a:pt x="174" y="130"/>
                  <a:pt x="174" y="129"/>
                  <a:pt x="175" y="129"/>
                </a:cubicBezTo>
                <a:cubicBezTo>
                  <a:pt x="174" y="129"/>
                  <a:pt x="174" y="129"/>
                  <a:pt x="174" y="129"/>
                </a:cubicBezTo>
                <a:close/>
                <a:moveTo>
                  <a:pt x="152" y="130"/>
                </a:moveTo>
                <a:cubicBezTo>
                  <a:pt x="152" y="130"/>
                  <a:pt x="153" y="129"/>
                  <a:pt x="152" y="129"/>
                </a:cubicBezTo>
                <a:cubicBezTo>
                  <a:pt x="152" y="129"/>
                  <a:pt x="152" y="130"/>
                  <a:pt x="152" y="130"/>
                </a:cubicBezTo>
                <a:cubicBezTo>
                  <a:pt x="152" y="130"/>
                  <a:pt x="152" y="130"/>
                  <a:pt x="152" y="130"/>
                </a:cubicBezTo>
                <a:close/>
                <a:moveTo>
                  <a:pt x="171" y="129"/>
                </a:moveTo>
                <a:cubicBezTo>
                  <a:pt x="171" y="129"/>
                  <a:pt x="171" y="129"/>
                  <a:pt x="171" y="129"/>
                </a:cubicBezTo>
                <a:cubicBezTo>
                  <a:pt x="171" y="129"/>
                  <a:pt x="171" y="129"/>
                  <a:pt x="171" y="129"/>
                </a:cubicBezTo>
                <a:cubicBezTo>
                  <a:pt x="171" y="129"/>
                  <a:pt x="171" y="129"/>
                  <a:pt x="171" y="129"/>
                </a:cubicBezTo>
                <a:cubicBezTo>
                  <a:pt x="171" y="129"/>
                  <a:pt x="171" y="129"/>
                  <a:pt x="171" y="129"/>
                </a:cubicBezTo>
                <a:close/>
                <a:moveTo>
                  <a:pt x="159" y="130"/>
                </a:moveTo>
                <a:cubicBezTo>
                  <a:pt x="159" y="130"/>
                  <a:pt x="159" y="130"/>
                  <a:pt x="159" y="130"/>
                </a:cubicBezTo>
                <a:cubicBezTo>
                  <a:pt x="159" y="130"/>
                  <a:pt x="160" y="130"/>
                  <a:pt x="160" y="129"/>
                </a:cubicBezTo>
                <a:cubicBezTo>
                  <a:pt x="159" y="129"/>
                  <a:pt x="159" y="130"/>
                  <a:pt x="159" y="130"/>
                </a:cubicBezTo>
                <a:cubicBezTo>
                  <a:pt x="159" y="131"/>
                  <a:pt x="158" y="132"/>
                  <a:pt x="158" y="132"/>
                </a:cubicBezTo>
                <a:cubicBezTo>
                  <a:pt x="158" y="132"/>
                  <a:pt x="158" y="132"/>
                  <a:pt x="158" y="132"/>
                </a:cubicBezTo>
                <a:cubicBezTo>
                  <a:pt x="159" y="131"/>
                  <a:pt x="159" y="131"/>
                  <a:pt x="159" y="130"/>
                </a:cubicBezTo>
                <a:close/>
                <a:moveTo>
                  <a:pt x="165" y="129"/>
                </a:moveTo>
                <a:cubicBezTo>
                  <a:pt x="165" y="130"/>
                  <a:pt x="165" y="129"/>
                  <a:pt x="165" y="129"/>
                </a:cubicBezTo>
                <a:close/>
                <a:moveTo>
                  <a:pt x="166" y="130"/>
                </a:moveTo>
                <a:cubicBezTo>
                  <a:pt x="166" y="129"/>
                  <a:pt x="167" y="130"/>
                  <a:pt x="167" y="129"/>
                </a:cubicBezTo>
                <a:cubicBezTo>
                  <a:pt x="167" y="129"/>
                  <a:pt x="166" y="129"/>
                  <a:pt x="166" y="129"/>
                </a:cubicBezTo>
                <a:cubicBezTo>
                  <a:pt x="166" y="129"/>
                  <a:pt x="166" y="130"/>
                  <a:pt x="166" y="130"/>
                </a:cubicBezTo>
                <a:close/>
                <a:moveTo>
                  <a:pt x="157" y="130"/>
                </a:moveTo>
                <a:cubicBezTo>
                  <a:pt x="157" y="130"/>
                  <a:pt x="157" y="129"/>
                  <a:pt x="157" y="129"/>
                </a:cubicBezTo>
                <a:cubicBezTo>
                  <a:pt x="157" y="129"/>
                  <a:pt x="157" y="129"/>
                  <a:pt x="157" y="129"/>
                </a:cubicBezTo>
                <a:cubicBezTo>
                  <a:pt x="157" y="129"/>
                  <a:pt x="157" y="130"/>
                  <a:pt x="157" y="130"/>
                </a:cubicBezTo>
                <a:close/>
                <a:moveTo>
                  <a:pt x="160" y="130"/>
                </a:moveTo>
                <a:cubicBezTo>
                  <a:pt x="160" y="130"/>
                  <a:pt x="161" y="129"/>
                  <a:pt x="161" y="129"/>
                </a:cubicBezTo>
                <a:cubicBezTo>
                  <a:pt x="160" y="130"/>
                  <a:pt x="160" y="130"/>
                  <a:pt x="160" y="130"/>
                </a:cubicBezTo>
                <a:close/>
                <a:moveTo>
                  <a:pt x="168" y="130"/>
                </a:moveTo>
                <a:cubicBezTo>
                  <a:pt x="168" y="130"/>
                  <a:pt x="168" y="130"/>
                  <a:pt x="169" y="130"/>
                </a:cubicBezTo>
                <a:cubicBezTo>
                  <a:pt x="169" y="130"/>
                  <a:pt x="169" y="129"/>
                  <a:pt x="169" y="129"/>
                </a:cubicBezTo>
                <a:cubicBezTo>
                  <a:pt x="168" y="130"/>
                  <a:pt x="168" y="130"/>
                  <a:pt x="168" y="130"/>
                </a:cubicBezTo>
                <a:close/>
                <a:moveTo>
                  <a:pt x="148" y="131"/>
                </a:moveTo>
                <a:cubicBezTo>
                  <a:pt x="148" y="131"/>
                  <a:pt x="149" y="131"/>
                  <a:pt x="149" y="131"/>
                </a:cubicBezTo>
                <a:cubicBezTo>
                  <a:pt x="148" y="130"/>
                  <a:pt x="149" y="130"/>
                  <a:pt x="149" y="129"/>
                </a:cubicBezTo>
                <a:cubicBezTo>
                  <a:pt x="148" y="129"/>
                  <a:pt x="149" y="129"/>
                  <a:pt x="148" y="129"/>
                </a:cubicBezTo>
                <a:cubicBezTo>
                  <a:pt x="148" y="130"/>
                  <a:pt x="148" y="130"/>
                  <a:pt x="148" y="131"/>
                </a:cubicBezTo>
                <a:close/>
                <a:moveTo>
                  <a:pt x="170" y="130"/>
                </a:moveTo>
                <a:cubicBezTo>
                  <a:pt x="171" y="130"/>
                  <a:pt x="171" y="129"/>
                  <a:pt x="170" y="129"/>
                </a:cubicBezTo>
                <a:cubicBezTo>
                  <a:pt x="170" y="130"/>
                  <a:pt x="170" y="130"/>
                  <a:pt x="170" y="130"/>
                </a:cubicBezTo>
                <a:close/>
                <a:moveTo>
                  <a:pt x="147" y="130"/>
                </a:moveTo>
                <a:cubicBezTo>
                  <a:pt x="147" y="130"/>
                  <a:pt x="147" y="131"/>
                  <a:pt x="147" y="130"/>
                </a:cubicBezTo>
                <a:close/>
                <a:moveTo>
                  <a:pt x="153" y="130"/>
                </a:moveTo>
                <a:cubicBezTo>
                  <a:pt x="153" y="130"/>
                  <a:pt x="153" y="130"/>
                  <a:pt x="153" y="130"/>
                </a:cubicBezTo>
                <a:close/>
                <a:moveTo>
                  <a:pt x="152" y="130"/>
                </a:moveTo>
                <a:cubicBezTo>
                  <a:pt x="152" y="130"/>
                  <a:pt x="152" y="131"/>
                  <a:pt x="152" y="130"/>
                </a:cubicBezTo>
                <a:close/>
                <a:moveTo>
                  <a:pt x="145" y="130"/>
                </a:moveTo>
                <a:cubicBezTo>
                  <a:pt x="145" y="131"/>
                  <a:pt x="145" y="130"/>
                  <a:pt x="145" y="130"/>
                </a:cubicBezTo>
                <a:close/>
                <a:moveTo>
                  <a:pt x="173" y="131"/>
                </a:moveTo>
                <a:cubicBezTo>
                  <a:pt x="173" y="131"/>
                  <a:pt x="173" y="131"/>
                  <a:pt x="173" y="131"/>
                </a:cubicBezTo>
                <a:cubicBezTo>
                  <a:pt x="173" y="131"/>
                  <a:pt x="173" y="130"/>
                  <a:pt x="173" y="130"/>
                </a:cubicBezTo>
                <a:cubicBezTo>
                  <a:pt x="173" y="131"/>
                  <a:pt x="173" y="131"/>
                  <a:pt x="173" y="131"/>
                </a:cubicBezTo>
                <a:close/>
                <a:moveTo>
                  <a:pt x="156" y="131"/>
                </a:moveTo>
                <a:cubicBezTo>
                  <a:pt x="156" y="131"/>
                  <a:pt x="156" y="131"/>
                  <a:pt x="156" y="131"/>
                </a:cubicBezTo>
                <a:cubicBezTo>
                  <a:pt x="156" y="131"/>
                  <a:pt x="156" y="131"/>
                  <a:pt x="156" y="131"/>
                </a:cubicBezTo>
                <a:cubicBezTo>
                  <a:pt x="156" y="131"/>
                  <a:pt x="156" y="131"/>
                  <a:pt x="156" y="131"/>
                </a:cubicBezTo>
                <a:close/>
                <a:moveTo>
                  <a:pt x="170" y="131"/>
                </a:moveTo>
                <a:cubicBezTo>
                  <a:pt x="170" y="131"/>
                  <a:pt x="171" y="131"/>
                  <a:pt x="170" y="131"/>
                </a:cubicBezTo>
                <a:cubicBezTo>
                  <a:pt x="170" y="131"/>
                  <a:pt x="170" y="131"/>
                  <a:pt x="170" y="131"/>
                </a:cubicBezTo>
                <a:close/>
                <a:moveTo>
                  <a:pt x="160" y="131"/>
                </a:moveTo>
                <a:cubicBezTo>
                  <a:pt x="160" y="131"/>
                  <a:pt x="160" y="131"/>
                  <a:pt x="160" y="131"/>
                </a:cubicBezTo>
                <a:cubicBezTo>
                  <a:pt x="160" y="131"/>
                  <a:pt x="160" y="131"/>
                  <a:pt x="160" y="131"/>
                </a:cubicBezTo>
                <a:close/>
                <a:moveTo>
                  <a:pt x="160" y="132"/>
                </a:moveTo>
                <a:cubicBezTo>
                  <a:pt x="160" y="132"/>
                  <a:pt x="161" y="131"/>
                  <a:pt x="160" y="131"/>
                </a:cubicBezTo>
                <a:cubicBezTo>
                  <a:pt x="160" y="131"/>
                  <a:pt x="160" y="131"/>
                  <a:pt x="160" y="132"/>
                </a:cubicBezTo>
                <a:close/>
                <a:moveTo>
                  <a:pt x="146" y="131"/>
                </a:moveTo>
                <a:cubicBezTo>
                  <a:pt x="146" y="132"/>
                  <a:pt x="147" y="131"/>
                  <a:pt x="146" y="131"/>
                </a:cubicBezTo>
                <a:close/>
                <a:moveTo>
                  <a:pt x="151" y="131"/>
                </a:moveTo>
                <a:cubicBezTo>
                  <a:pt x="151" y="132"/>
                  <a:pt x="151" y="132"/>
                  <a:pt x="151" y="132"/>
                </a:cubicBezTo>
                <a:cubicBezTo>
                  <a:pt x="152" y="132"/>
                  <a:pt x="152" y="132"/>
                  <a:pt x="152" y="131"/>
                </a:cubicBezTo>
                <a:cubicBezTo>
                  <a:pt x="152" y="131"/>
                  <a:pt x="151" y="131"/>
                  <a:pt x="151" y="131"/>
                </a:cubicBezTo>
                <a:close/>
                <a:moveTo>
                  <a:pt x="150" y="132"/>
                </a:moveTo>
                <a:cubicBezTo>
                  <a:pt x="150" y="132"/>
                  <a:pt x="150" y="131"/>
                  <a:pt x="150" y="132"/>
                </a:cubicBezTo>
                <a:close/>
                <a:moveTo>
                  <a:pt x="140" y="132"/>
                </a:moveTo>
                <a:cubicBezTo>
                  <a:pt x="140" y="133"/>
                  <a:pt x="139" y="133"/>
                  <a:pt x="139" y="133"/>
                </a:cubicBezTo>
                <a:cubicBezTo>
                  <a:pt x="140" y="133"/>
                  <a:pt x="140" y="133"/>
                  <a:pt x="140" y="132"/>
                </a:cubicBezTo>
                <a:cubicBezTo>
                  <a:pt x="140" y="132"/>
                  <a:pt x="140" y="132"/>
                  <a:pt x="140" y="132"/>
                </a:cubicBezTo>
                <a:close/>
                <a:moveTo>
                  <a:pt x="148" y="132"/>
                </a:moveTo>
                <a:cubicBezTo>
                  <a:pt x="148" y="132"/>
                  <a:pt x="148" y="132"/>
                  <a:pt x="148" y="132"/>
                </a:cubicBezTo>
                <a:cubicBezTo>
                  <a:pt x="148" y="132"/>
                  <a:pt x="148" y="132"/>
                  <a:pt x="148" y="132"/>
                </a:cubicBezTo>
                <a:cubicBezTo>
                  <a:pt x="148" y="132"/>
                  <a:pt x="148" y="132"/>
                  <a:pt x="148" y="132"/>
                </a:cubicBezTo>
                <a:close/>
                <a:moveTo>
                  <a:pt x="158" y="132"/>
                </a:moveTo>
                <a:cubicBezTo>
                  <a:pt x="158" y="132"/>
                  <a:pt x="159" y="132"/>
                  <a:pt x="158" y="132"/>
                </a:cubicBezTo>
                <a:close/>
                <a:moveTo>
                  <a:pt x="147" y="132"/>
                </a:moveTo>
                <a:cubicBezTo>
                  <a:pt x="147" y="132"/>
                  <a:pt x="147" y="132"/>
                  <a:pt x="147" y="132"/>
                </a:cubicBezTo>
                <a:close/>
                <a:moveTo>
                  <a:pt x="167" y="132"/>
                </a:moveTo>
                <a:cubicBezTo>
                  <a:pt x="167" y="132"/>
                  <a:pt x="167" y="132"/>
                  <a:pt x="167" y="132"/>
                </a:cubicBezTo>
                <a:cubicBezTo>
                  <a:pt x="167" y="132"/>
                  <a:pt x="167" y="132"/>
                  <a:pt x="167" y="132"/>
                </a:cubicBezTo>
                <a:cubicBezTo>
                  <a:pt x="167" y="132"/>
                  <a:pt x="167" y="132"/>
                  <a:pt x="167" y="132"/>
                </a:cubicBezTo>
                <a:close/>
                <a:moveTo>
                  <a:pt x="172" y="132"/>
                </a:moveTo>
                <a:cubicBezTo>
                  <a:pt x="172" y="132"/>
                  <a:pt x="172" y="132"/>
                  <a:pt x="172" y="132"/>
                </a:cubicBezTo>
                <a:cubicBezTo>
                  <a:pt x="172" y="132"/>
                  <a:pt x="172" y="132"/>
                  <a:pt x="172" y="132"/>
                </a:cubicBezTo>
                <a:cubicBezTo>
                  <a:pt x="172" y="132"/>
                  <a:pt x="172" y="132"/>
                  <a:pt x="172" y="132"/>
                </a:cubicBezTo>
                <a:cubicBezTo>
                  <a:pt x="172" y="132"/>
                  <a:pt x="172" y="132"/>
                  <a:pt x="172" y="132"/>
                </a:cubicBezTo>
                <a:close/>
                <a:moveTo>
                  <a:pt x="154" y="134"/>
                </a:moveTo>
                <a:cubicBezTo>
                  <a:pt x="155" y="134"/>
                  <a:pt x="156" y="133"/>
                  <a:pt x="155" y="132"/>
                </a:cubicBezTo>
                <a:cubicBezTo>
                  <a:pt x="155" y="133"/>
                  <a:pt x="155" y="133"/>
                  <a:pt x="154" y="134"/>
                </a:cubicBezTo>
                <a:close/>
                <a:moveTo>
                  <a:pt x="168" y="132"/>
                </a:moveTo>
                <a:cubicBezTo>
                  <a:pt x="168" y="132"/>
                  <a:pt x="168" y="132"/>
                  <a:pt x="168" y="132"/>
                </a:cubicBezTo>
                <a:close/>
                <a:moveTo>
                  <a:pt x="132" y="133"/>
                </a:moveTo>
                <a:cubicBezTo>
                  <a:pt x="132" y="133"/>
                  <a:pt x="132" y="133"/>
                  <a:pt x="132" y="133"/>
                </a:cubicBezTo>
                <a:cubicBezTo>
                  <a:pt x="132" y="133"/>
                  <a:pt x="132" y="133"/>
                  <a:pt x="132" y="133"/>
                </a:cubicBezTo>
                <a:cubicBezTo>
                  <a:pt x="132" y="132"/>
                  <a:pt x="132" y="132"/>
                  <a:pt x="132" y="133"/>
                </a:cubicBezTo>
                <a:close/>
                <a:moveTo>
                  <a:pt x="150" y="132"/>
                </a:moveTo>
                <a:cubicBezTo>
                  <a:pt x="150" y="133"/>
                  <a:pt x="150" y="132"/>
                  <a:pt x="150" y="132"/>
                </a:cubicBezTo>
                <a:close/>
                <a:moveTo>
                  <a:pt x="152" y="132"/>
                </a:moveTo>
                <a:cubicBezTo>
                  <a:pt x="152" y="133"/>
                  <a:pt x="152" y="132"/>
                  <a:pt x="152" y="132"/>
                </a:cubicBezTo>
                <a:close/>
                <a:moveTo>
                  <a:pt x="158" y="133"/>
                </a:moveTo>
                <a:cubicBezTo>
                  <a:pt x="158" y="133"/>
                  <a:pt x="158" y="133"/>
                  <a:pt x="157" y="133"/>
                </a:cubicBezTo>
                <a:cubicBezTo>
                  <a:pt x="157" y="133"/>
                  <a:pt x="158" y="133"/>
                  <a:pt x="158" y="133"/>
                </a:cubicBezTo>
                <a:close/>
                <a:moveTo>
                  <a:pt x="148" y="133"/>
                </a:moveTo>
                <a:cubicBezTo>
                  <a:pt x="148" y="133"/>
                  <a:pt x="148" y="133"/>
                  <a:pt x="148" y="133"/>
                </a:cubicBezTo>
                <a:cubicBezTo>
                  <a:pt x="148" y="133"/>
                  <a:pt x="148" y="133"/>
                  <a:pt x="148" y="133"/>
                </a:cubicBezTo>
                <a:close/>
                <a:moveTo>
                  <a:pt x="133" y="133"/>
                </a:moveTo>
                <a:cubicBezTo>
                  <a:pt x="134" y="133"/>
                  <a:pt x="134" y="133"/>
                  <a:pt x="133" y="133"/>
                </a:cubicBezTo>
                <a:cubicBezTo>
                  <a:pt x="133" y="133"/>
                  <a:pt x="133" y="133"/>
                  <a:pt x="133" y="133"/>
                </a:cubicBezTo>
                <a:close/>
                <a:moveTo>
                  <a:pt x="130" y="133"/>
                </a:moveTo>
                <a:cubicBezTo>
                  <a:pt x="130" y="133"/>
                  <a:pt x="130" y="133"/>
                  <a:pt x="130" y="133"/>
                </a:cubicBezTo>
                <a:cubicBezTo>
                  <a:pt x="130" y="133"/>
                  <a:pt x="130" y="133"/>
                  <a:pt x="130" y="133"/>
                </a:cubicBezTo>
                <a:cubicBezTo>
                  <a:pt x="130" y="133"/>
                  <a:pt x="130" y="133"/>
                  <a:pt x="130" y="133"/>
                </a:cubicBezTo>
                <a:close/>
                <a:moveTo>
                  <a:pt x="168" y="134"/>
                </a:moveTo>
                <a:cubicBezTo>
                  <a:pt x="168" y="135"/>
                  <a:pt x="167" y="137"/>
                  <a:pt x="166" y="138"/>
                </a:cubicBezTo>
                <a:cubicBezTo>
                  <a:pt x="167" y="138"/>
                  <a:pt x="167" y="137"/>
                  <a:pt x="168" y="136"/>
                </a:cubicBezTo>
                <a:cubicBezTo>
                  <a:pt x="168" y="136"/>
                  <a:pt x="168" y="136"/>
                  <a:pt x="168" y="136"/>
                </a:cubicBezTo>
                <a:cubicBezTo>
                  <a:pt x="168" y="136"/>
                  <a:pt x="168" y="135"/>
                  <a:pt x="168" y="135"/>
                </a:cubicBezTo>
                <a:cubicBezTo>
                  <a:pt x="169" y="134"/>
                  <a:pt x="169" y="134"/>
                  <a:pt x="169" y="133"/>
                </a:cubicBezTo>
                <a:cubicBezTo>
                  <a:pt x="169" y="133"/>
                  <a:pt x="169" y="133"/>
                  <a:pt x="169" y="133"/>
                </a:cubicBezTo>
                <a:cubicBezTo>
                  <a:pt x="169" y="133"/>
                  <a:pt x="169" y="134"/>
                  <a:pt x="168" y="134"/>
                </a:cubicBezTo>
                <a:close/>
                <a:moveTo>
                  <a:pt x="131" y="134"/>
                </a:moveTo>
                <a:cubicBezTo>
                  <a:pt x="131" y="134"/>
                  <a:pt x="131" y="134"/>
                  <a:pt x="131" y="133"/>
                </a:cubicBezTo>
                <a:cubicBezTo>
                  <a:pt x="131" y="133"/>
                  <a:pt x="131" y="133"/>
                  <a:pt x="131" y="133"/>
                </a:cubicBezTo>
                <a:cubicBezTo>
                  <a:pt x="131" y="134"/>
                  <a:pt x="131" y="134"/>
                  <a:pt x="131" y="134"/>
                </a:cubicBezTo>
                <a:close/>
                <a:moveTo>
                  <a:pt x="150" y="133"/>
                </a:moveTo>
                <a:cubicBezTo>
                  <a:pt x="150" y="134"/>
                  <a:pt x="150" y="133"/>
                  <a:pt x="150" y="133"/>
                </a:cubicBezTo>
                <a:close/>
                <a:moveTo>
                  <a:pt x="157" y="134"/>
                </a:moveTo>
                <a:cubicBezTo>
                  <a:pt x="157" y="134"/>
                  <a:pt x="158" y="134"/>
                  <a:pt x="157" y="133"/>
                </a:cubicBezTo>
                <a:cubicBezTo>
                  <a:pt x="157" y="133"/>
                  <a:pt x="157" y="133"/>
                  <a:pt x="157" y="133"/>
                </a:cubicBezTo>
                <a:cubicBezTo>
                  <a:pt x="157" y="133"/>
                  <a:pt x="157" y="134"/>
                  <a:pt x="157" y="134"/>
                </a:cubicBezTo>
                <a:close/>
                <a:moveTo>
                  <a:pt x="139" y="134"/>
                </a:moveTo>
                <a:cubicBezTo>
                  <a:pt x="139" y="134"/>
                  <a:pt x="139" y="134"/>
                  <a:pt x="139" y="134"/>
                </a:cubicBezTo>
                <a:cubicBezTo>
                  <a:pt x="139" y="134"/>
                  <a:pt x="139" y="134"/>
                  <a:pt x="139" y="134"/>
                </a:cubicBezTo>
                <a:cubicBezTo>
                  <a:pt x="139" y="134"/>
                  <a:pt x="139" y="134"/>
                  <a:pt x="139" y="134"/>
                </a:cubicBezTo>
                <a:close/>
                <a:moveTo>
                  <a:pt x="164" y="134"/>
                </a:moveTo>
                <a:cubicBezTo>
                  <a:pt x="164" y="134"/>
                  <a:pt x="164" y="133"/>
                  <a:pt x="164" y="134"/>
                </a:cubicBezTo>
                <a:close/>
                <a:moveTo>
                  <a:pt x="146" y="134"/>
                </a:moveTo>
                <a:cubicBezTo>
                  <a:pt x="146" y="134"/>
                  <a:pt x="147" y="134"/>
                  <a:pt x="146" y="134"/>
                </a:cubicBezTo>
                <a:cubicBezTo>
                  <a:pt x="146" y="134"/>
                  <a:pt x="146" y="134"/>
                  <a:pt x="146" y="134"/>
                </a:cubicBezTo>
                <a:close/>
                <a:moveTo>
                  <a:pt x="143" y="134"/>
                </a:moveTo>
                <a:cubicBezTo>
                  <a:pt x="143" y="134"/>
                  <a:pt x="143" y="134"/>
                  <a:pt x="143" y="134"/>
                </a:cubicBezTo>
                <a:close/>
                <a:moveTo>
                  <a:pt x="156" y="135"/>
                </a:moveTo>
                <a:cubicBezTo>
                  <a:pt x="156" y="135"/>
                  <a:pt x="156" y="135"/>
                  <a:pt x="157" y="135"/>
                </a:cubicBezTo>
                <a:cubicBezTo>
                  <a:pt x="157" y="135"/>
                  <a:pt x="157" y="136"/>
                  <a:pt x="157" y="135"/>
                </a:cubicBezTo>
                <a:cubicBezTo>
                  <a:pt x="157" y="135"/>
                  <a:pt x="157" y="135"/>
                  <a:pt x="157" y="135"/>
                </a:cubicBezTo>
                <a:cubicBezTo>
                  <a:pt x="157" y="134"/>
                  <a:pt x="157" y="134"/>
                  <a:pt x="156" y="134"/>
                </a:cubicBezTo>
                <a:cubicBezTo>
                  <a:pt x="156" y="134"/>
                  <a:pt x="156" y="135"/>
                  <a:pt x="156" y="135"/>
                </a:cubicBezTo>
                <a:close/>
                <a:moveTo>
                  <a:pt x="164" y="134"/>
                </a:moveTo>
                <a:cubicBezTo>
                  <a:pt x="165" y="134"/>
                  <a:pt x="165" y="134"/>
                  <a:pt x="164" y="134"/>
                </a:cubicBezTo>
                <a:cubicBezTo>
                  <a:pt x="164" y="134"/>
                  <a:pt x="164" y="134"/>
                  <a:pt x="164" y="134"/>
                </a:cubicBezTo>
                <a:close/>
                <a:moveTo>
                  <a:pt x="150" y="134"/>
                </a:moveTo>
                <a:cubicBezTo>
                  <a:pt x="150" y="134"/>
                  <a:pt x="150" y="134"/>
                  <a:pt x="150" y="134"/>
                </a:cubicBezTo>
                <a:close/>
                <a:moveTo>
                  <a:pt x="136" y="135"/>
                </a:moveTo>
                <a:cubicBezTo>
                  <a:pt x="136" y="135"/>
                  <a:pt x="137" y="135"/>
                  <a:pt x="136" y="135"/>
                </a:cubicBezTo>
                <a:cubicBezTo>
                  <a:pt x="136" y="135"/>
                  <a:pt x="136" y="135"/>
                  <a:pt x="136" y="135"/>
                </a:cubicBezTo>
                <a:close/>
                <a:moveTo>
                  <a:pt x="156" y="136"/>
                </a:moveTo>
                <a:cubicBezTo>
                  <a:pt x="156" y="136"/>
                  <a:pt x="156" y="135"/>
                  <a:pt x="156" y="135"/>
                </a:cubicBezTo>
                <a:cubicBezTo>
                  <a:pt x="156" y="136"/>
                  <a:pt x="156" y="136"/>
                  <a:pt x="156" y="136"/>
                </a:cubicBezTo>
                <a:close/>
                <a:moveTo>
                  <a:pt x="163" y="145"/>
                </a:moveTo>
                <a:cubicBezTo>
                  <a:pt x="164" y="144"/>
                  <a:pt x="164" y="143"/>
                  <a:pt x="165" y="142"/>
                </a:cubicBezTo>
                <a:cubicBezTo>
                  <a:pt x="165" y="141"/>
                  <a:pt x="166" y="141"/>
                  <a:pt x="166" y="140"/>
                </a:cubicBezTo>
                <a:cubicBezTo>
                  <a:pt x="166" y="140"/>
                  <a:pt x="166" y="139"/>
                  <a:pt x="166" y="139"/>
                </a:cubicBezTo>
                <a:cubicBezTo>
                  <a:pt x="166" y="139"/>
                  <a:pt x="166" y="139"/>
                  <a:pt x="166" y="139"/>
                </a:cubicBezTo>
                <a:cubicBezTo>
                  <a:pt x="166" y="139"/>
                  <a:pt x="166" y="139"/>
                  <a:pt x="166" y="139"/>
                </a:cubicBezTo>
                <a:cubicBezTo>
                  <a:pt x="166" y="139"/>
                  <a:pt x="165" y="140"/>
                  <a:pt x="165" y="139"/>
                </a:cubicBezTo>
                <a:cubicBezTo>
                  <a:pt x="166" y="138"/>
                  <a:pt x="166" y="138"/>
                  <a:pt x="166" y="137"/>
                </a:cubicBezTo>
                <a:cubicBezTo>
                  <a:pt x="166" y="136"/>
                  <a:pt x="166" y="136"/>
                  <a:pt x="166" y="135"/>
                </a:cubicBezTo>
                <a:cubicBezTo>
                  <a:pt x="165" y="136"/>
                  <a:pt x="165" y="136"/>
                  <a:pt x="165" y="137"/>
                </a:cubicBezTo>
                <a:cubicBezTo>
                  <a:pt x="164" y="138"/>
                  <a:pt x="163" y="139"/>
                  <a:pt x="163" y="140"/>
                </a:cubicBezTo>
                <a:cubicBezTo>
                  <a:pt x="163" y="140"/>
                  <a:pt x="163" y="141"/>
                  <a:pt x="163" y="141"/>
                </a:cubicBezTo>
                <a:cubicBezTo>
                  <a:pt x="163" y="142"/>
                  <a:pt x="161" y="143"/>
                  <a:pt x="161" y="144"/>
                </a:cubicBezTo>
                <a:cubicBezTo>
                  <a:pt x="162" y="144"/>
                  <a:pt x="162" y="144"/>
                  <a:pt x="162" y="144"/>
                </a:cubicBezTo>
                <a:cubicBezTo>
                  <a:pt x="162" y="145"/>
                  <a:pt x="161" y="145"/>
                  <a:pt x="161" y="145"/>
                </a:cubicBezTo>
                <a:cubicBezTo>
                  <a:pt x="161" y="145"/>
                  <a:pt x="161" y="145"/>
                  <a:pt x="161" y="146"/>
                </a:cubicBezTo>
                <a:cubicBezTo>
                  <a:pt x="161" y="145"/>
                  <a:pt x="161" y="145"/>
                  <a:pt x="161" y="145"/>
                </a:cubicBezTo>
                <a:cubicBezTo>
                  <a:pt x="160" y="145"/>
                  <a:pt x="160" y="145"/>
                  <a:pt x="160" y="146"/>
                </a:cubicBezTo>
                <a:cubicBezTo>
                  <a:pt x="160" y="146"/>
                  <a:pt x="160" y="145"/>
                  <a:pt x="160" y="146"/>
                </a:cubicBezTo>
                <a:cubicBezTo>
                  <a:pt x="161" y="145"/>
                  <a:pt x="161" y="146"/>
                  <a:pt x="161" y="146"/>
                </a:cubicBezTo>
                <a:cubicBezTo>
                  <a:pt x="162" y="145"/>
                  <a:pt x="163" y="143"/>
                  <a:pt x="164" y="142"/>
                </a:cubicBezTo>
                <a:cubicBezTo>
                  <a:pt x="164" y="141"/>
                  <a:pt x="165" y="141"/>
                  <a:pt x="165" y="140"/>
                </a:cubicBezTo>
                <a:cubicBezTo>
                  <a:pt x="165" y="141"/>
                  <a:pt x="164" y="142"/>
                  <a:pt x="164" y="142"/>
                </a:cubicBezTo>
                <a:cubicBezTo>
                  <a:pt x="163" y="143"/>
                  <a:pt x="163" y="144"/>
                  <a:pt x="163" y="145"/>
                </a:cubicBezTo>
                <a:close/>
                <a:moveTo>
                  <a:pt x="163" y="141"/>
                </a:moveTo>
                <a:cubicBezTo>
                  <a:pt x="164" y="140"/>
                  <a:pt x="163" y="141"/>
                  <a:pt x="163" y="141"/>
                </a:cubicBezTo>
                <a:close/>
                <a:moveTo>
                  <a:pt x="163" y="136"/>
                </a:moveTo>
                <a:cubicBezTo>
                  <a:pt x="163" y="136"/>
                  <a:pt x="163" y="136"/>
                  <a:pt x="164" y="136"/>
                </a:cubicBezTo>
                <a:cubicBezTo>
                  <a:pt x="163" y="136"/>
                  <a:pt x="163" y="136"/>
                  <a:pt x="163" y="136"/>
                </a:cubicBezTo>
                <a:close/>
                <a:moveTo>
                  <a:pt x="130" y="137"/>
                </a:moveTo>
                <a:cubicBezTo>
                  <a:pt x="130" y="137"/>
                  <a:pt x="130" y="137"/>
                  <a:pt x="130" y="137"/>
                </a:cubicBezTo>
                <a:cubicBezTo>
                  <a:pt x="130" y="136"/>
                  <a:pt x="130" y="136"/>
                  <a:pt x="130" y="136"/>
                </a:cubicBezTo>
                <a:cubicBezTo>
                  <a:pt x="130" y="136"/>
                  <a:pt x="130" y="136"/>
                  <a:pt x="130" y="137"/>
                </a:cubicBezTo>
                <a:close/>
                <a:moveTo>
                  <a:pt x="154" y="143"/>
                </a:moveTo>
                <a:cubicBezTo>
                  <a:pt x="154" y="143"/>
                  <a:pt x="153" y="143"/>
                  <a:pt x="153" y="143"/>
                </a:cubicBezTo>
                <a:cubicBezTo>
                  <a:pt x="153" y="142"/>
                  <a:pt x="154" y="142"/>
                  <a:pt x="154" y="142"/>
                </a:cubicBezTo>
                <a:cubicBezTo>
                  <a:pt x="153" y="140"/>
                  <a:pt x="155" y="140"/>
                  <a:pt x="155" y="139"/>
                </a:cubicBezTo>
                <a:cubicBezTo>
                  <a:pt x="156" y="138"/>
                  <a:pt x="156" y="137"/>
                  <a:pt x="156" y="136"/>
                </a:cubicBezTo>
                <a:cubicBezTo>
                  <a:pt x="156" y="136"/>
                  <a:pt x="156" y="136"/>
                  <a:pt x="155" y="136"/>
                </a:cubicBezTo>
                <a:cubicBezTo>
                  <a:pt x="155" y="137"/>
                  <a:pt x="154" y="137"/>
                  <a:pt x="154" y="139"/>
                </a:cubicBezTo>
                <a:cubicBezTo>
                  <a:pt x="154" y="139"/>
                  <a:pt x="153" y="141"/>
                  <a:pt x="153" y="142"/>
                </a:cubicBezTo>
                <a:cubicBezTo>
                  <a:pt x="152" y="142"/>
                  <a:pt x="151" y="144"/>
                  <a:pt x="151" y="145"/>
                </a:cubicBezTo>
                <a:cubicBezTo>
                  <a:pt x="151" y="145"/>
                  <a:pt x="151" y="145"/>
                  <a:pt x="152" y="145"/>
                </a:cubicBezTo>
                <a:cubicBezTo>
                  <a:pt x="152" y="145"/>
                  <a:pt x="152" y="145"/>
                  <a:pt x="152" y="144"/>
                </a:cubicBezTo>
                <a:cubicBezTo>
                  <a:pt x="153" y="144"/>
                  <a:pt x="153" y="143"/>
                  <a:pt x="153" y="143"/>
                </a:cubicBezTo>
                <a:cubicBezTo>
                  <a:pt x="153" y="143"/>
                  <a:pt x="153" y="143"/>
                  <a:pt x="154" y="143"/>
                </a:cubicBezTo>
                <a:cubicBezTo>
                  <a:pt x="154" y="143"/>
                  <a:pt x="154" y="143"/>
                  <a:pt x="154" y="143"/>
                </a:cubicBezTo>
                <a:close/>
                <a:moveTo>
                  <a:pt x="150" y="136"/>
                </a:moveTo>
                <a:cubicBezTo>
                  <a:pt x="150" y="136"/>
                  <a:pt x="150" y="136"/>
                  <a:pt x="150" y="136"/>
                </a:cubicBezTo>
                <a:close/>
                <a:moveTo>
                  <a:pt x="144" y="138"/>
                </a:moveTo>
                <a:cubicBezTo>
                  <a:pt x="145" y="137"/>
                  <a:pt x="145" y="137"/>
                  <a:pt x="145" y="137"/>
                </a:cubicBezTo>
                <a:cubicBezTo>
                  <a:pt x="145" y="137"/>
                  <a:pt x="145" y="137"/>
                  <a:pt x="145" y="136"/>
                </a:cubicBezTo>
                <a:cubicBezTo>
                  <a:pt x="145" y="136"/>
                  <a:pt x="145" y="136"/>
                  <a:pt x="145" y="136"/>
                </a:cubicBezTo>
                <a:cubicBezTo>
                  <a:pt x="145" y="137"/>
                  <a:pt x="144" y="137"/>
                  <a:pt x="144" y="138"/>
                </a:cubicBezTo>
                <a:close/>
                <a:moveTo>
                  <a:pt x="128" y="138"/>
                </a:moveTo>
                <a:cubicBezTo>
                  <a:pt x="128" y="138"/>
                  <a:pt x="128" y="138"/>
                  <a:pt x="129" y="138"/>
                </a:cubicBezTo>
                <a:cubicBezTo>
                  <a:pt x="128" y="138"/>
                  <a:pt x="128" y="137"/>
                  <a:pt x="128" y="137"/>
                </a:cubicBezTo>
                <a:cubicBezTo>
                  <a:pt x="128" y="138"/>
                  <a:pt x="128" y="138"/>
                  <a:pt x="128" y="138"/>
                </a:cubicBezTo>
                <a:close/>
                <a:moveTo>
                  <a:pt x="131" y="138"/>
                </a:moveTo>
                <a:cubicBezTo>
                  <a:pt x="131" y="138"/>
                  <a:pt x="131" y="138"/>
                  <a:pt x="131" y="138"/>
                </a:cubicBezTo>
                <a:cubicBezTo>
                  <a:pt x="131" y="138"/>
                  <a:pt x="130" y="138"/>
                  <a:pt x="131" y="138"/>
                </a:cubicBezTo>
                <a:close/>
                <a:moveTo>
                  <a:pt x="129" y="139"/>
                </a:moveTo>
                <a:cubicBezTo>
                  <a:pt x="129" y="138"/>
                  <a:pt x="129" y="138"/>
                  <a:pt x="129" y="138"/>
                </a:cubicBezTo>
                <a:cubicBezTo>
                  <a:pt x="129" y="138"/>
                  <a:pt x="128" y="138"/>
                  <a:pt x="128" y="139"/>
                </a:cubicBezTo>
                <a:cubicBezTo>
                  <a:pt x="128" y="139"/>
                  <a:pt x="128" y="139"/>
                  <a:pt x="129" y="139"/>
                </a:cubicBezTo>
                <a:cubicBezTo>
                  <a:pt x="129" y="139"/>
                  <a:pt x="129" y="139"/>
                  <a:pt x="129" y="139"/>
                </a:cubicBezTo>
                <a:cubicBezTo>
                  <a:pt x="129" y="139"/>
                  <a:pt x="130" y="138"/>
                  <a:pt x="129" y="138"/>
                </a:cubicBezTo>
                <a:cubicBezTo>
                  <a:pt x="129" y="138"/>
                  <a:pt x="129" y="138"/>
                  <a:pt x="129" y="139"/>
                </a:cubicBezTo>
                <a:close/>
                <a:moveTo>
                  <a:pt x="144" y="139"/>
                </a:moveTo>
                <a:cubicBezTo>
                  <a:pt x="144" y="139"/>
                  <a:pt x="144" y="139"/>
                  <a:pt x="144" y="138"/>
                </a:cubicBezTo>
                <a:cubicBezTo>
                  <a:pt x="144" y="138"/>
                  <a:pt x="144" y="138"/>
                  <a:pt x="144" y="138"/>
                </a:cubicBezTo>
                <a:cubicBezTo>
                  <a:pt x="144" y="139"/>
                  <a:pt x="144" y="139"/>
                  <a:pt x="144" y="139"/>
                </a:cubicBezTo>
                <a:close/>
                <a:moveTo>
                  <a:pt x="144" y="139"/>
                </a:moveTo>
                <a:cubicBezTo>
                  <a:pt x="144" y="139"/>
                  <a:pt x="145" y="139"/>
                  <a:pt x="145" y="138"/>
                </a:cubicBezTo>
                <a:cubicBezTo>
                  <a:pt x="145" y="138"/>
                  <a:pt x="144" y="138"/>
                  <a:pt x="144" y="139"/>
                </a:cubicBezTo>
                <a:close/>
                <a:moveTo>
                  <a:pt x="143" y="139"/>
                </a:moveTo>
                <a:cubicBezTo>
                  <a:pt x="143" y="139"/>
                  <a:pt x="143" y="139"/>
                  <a:pt x="144" y="139"/>
                </a:cubicBezTo>
                <a:cubicBezTo>
                  <a:pt x="144" y="139"/>
                  <a:pt x="144" y="139"/>
                  <a:pt x="144" y="139"/>
                </a:cubicBezTo>
                <a:cubicBezTo>
                  <a:pt x="143" y="139"/>
                  <a:pt x="143" y="139"/>
                  <a:pt x="143" y="139"/>
                </a:cubicBezTo>
                <a:cubicBezTo>
                  <a:pt x="143" y="139"/>
                  <a:pt x="143" y="139"/>
                  <a:pt x="143" y="139"/>
                </a:cubicBezTo>
                <a:close/>
                <a:moveTo>
                  <a:pt x="162" y="139"/>
                </a:moveTo>
                <a:cubicBezTo>
                  <a:pt x="162" y="139"/>
                  <a:pt x="162" y="139"/>
                  <a:pt x="162" y="139"/>
                </a:cubicBezTo>
                <a:cubicBezTo>
                  <a:pt x="162" y="139"/>
                  <a:pt x="162" y="139"/>
                  <a:pt x="162" y="139"/>
                </a:cubicBezTo>
                <a:cubicBezTo>
                  <a:pt x="162" y="139"/>
                  <a:pt x="162" y="139"/>
                  <a:pt x="162" y="139"/>
                </a:cubicBezTo>
                <a:close/>
                <a:moveTo>
                  <a:pt x="146" y="139"/>
                </a:moveTo>
                <a:cubicBezTo>
                  <a:pt x="146" y="139"/>
                  <a:pt x="147" y="139"/>
                  <a:pt x="146" y="139"/>
                </a:cubicBezTo>
                <a:cubicBezTo>
                  <a:pt x="146" y="139"/>
                  <a:pt x="146" y="139"/>
                  <a:pt x="146" y="139"/>
                </a:cubicBezTo>
                <a:close/>
                <a:moveTo>
                  <a:pt x="152" y="139"/>
                </a:moveTo>
                <a:cubicBezTo>
                  <a:pt x="152" y="139"/>
                  <a:pt x="152" y="139"/>
                  <a:pt x="152" y="139"/>
                </a:cubicBezTo>
                <a:cubicBezTo>
                  <a:pt x="152" y="139"/>
                  <a:pt x="152" y="139"/>
                  <a:pt x="152" y="139"/>
                </a:cubicBezTo>
                <a:cubicBezTo>
                  <a:pt x="152" y="139"/>
                  <a:pt x="152" y="139"/>
                  <a:pt x="152" y="139"/>
                </a:cubicBezTo>
                <a:cubicBezTo>
                  <a:pt x="152" y="139"/>
                  <a:pt x="152" y="139"/>
                  <a:pt x="152" y="139"/>
                </a:cubicBezTo>
                <a:close/>
                <a:moveTo>
                  <a:pt x="143" y="139"/>
                </a:moveTo>
                <a:cubicBezTo>
                  <a:pt x="143" y="139"/>
                  <a:pt x="143" y="140"/>
                  <a:pt x="143" y="139"/>
                </a:cubicBezTo>
                <a:close/>
                <a:moveTo>
                  <a:pt x="144" y="139"/>
                </a:moveTo>
                <a:cubicBezTo>
                  <a:pt x="144" y="139"/>
                  <a:pt x="144" y="139"/>
                  <a:pt x="144" y="139"/>
                </a:cubicBezTo>
                <a:cubicBezTo>
                  <a:pt x="144" y="139"/>
                  <a:pt x="144" y="139"/>
                  <a:pt x="144" y="139"/>
                </a:cubicBezTo>
                <a:close/>
                <a:moveTo>
                  <a:pt x="148" y="139"/>
                </a:moveTo>
                <a:cubicBezTo>
                  <a:pt x="149" y="140"/>
                  <a:pt x="149" y="139"/>
                  <a:pt x="149" y="139"/>
                </a:cubicBezTo>
                <a:cubicBezTo>
                  <a:pt x="149" y="139"/>
                  <a:pt x="148" y="139"/>
                  <a:pt x="148" y="139"/>
                </a:cubicBezTo>
                <a:cubicBezTo>
                  <a:pt x="148" y="139"/>
                  <a:pt x="148" y="139"/>
                  <a:pt x="148" y="139"/>
                </a:cubicBezTo>
                <a:close/>
                <a:moveTo>
                  <a:pt x="161" y="140"/>
                </a:moveTo>
                <a:cubicBezTo>
                  <a:pt x="161" y="140"/>
                  <a:pt x="162" y="139"/>
                  <a:pt x="162" y="139"/>
                </a:cubicBezTo>
                <a:cubicBezTo>
                  <a:pt x="161" y="139"/>
                  <a:pt x="161" y="139"/>
                  <a:pt x="161" y="140"/>
                </a:cubicBezTo>
                <a:close/>
                <a:moveTo>
                  <a:pt x="129" y="139"/>
                </a:moveTo>
                <a:cubicBezTo>
                  <a:pt x="130" y="140"/>
                  <a:pt x="129" y="140"/>
                  <a:pt x="130" y="140"/>
                </a:cubicBezTo>
                <a:cubicBezTo>
                  <a:pt x="130" y="140"/>
                  <a:pt x="130" y="140"/>
                  <a:pt x="130" y="139"/>
                </a:cubicBezTo>
                <a:cubicBezTo>
                  <a:pt x="130" y="139"/>
                  <a:pt x="130" y="139"/>
                  <a:pt x="129" y="139"/>
                </a:cubicBezTo>
                <a:close/>
                <a:moveTo>
                  <a:pt x="140" y="139"/>
                </a:moveTo>
                <a:cubicBezTo>
                  <a:pt x="140" y="140"/>
                  <a:pt x="140" y="139"/>
                  <a:pt x="140" y="139"/>
                </a:cubicBezTo>
                <a:close/>
                <a:moveTo>
                  <a:pt x="147" y="140"/>
                </a:moveTo>
                <a:cubicBezTo>
                  <a:pt x="147" y="140"/>
                  <a:pt x="147" y="140"/>
                  <a:pt x="147" y="140"/>
                </a:cubicBezTo>
                <a:close/>
                <a:moveTo>
                  <a:pt x="142" y="140"/>
                </a:moveTo>
                <a:cubicBezTo>
                  <a:pt x="142" y="140"/>
                  <a:pt x="142" y="140"/>
                  <a:pt x="142" y="140"/>
                </a:cubicBezTo>
                <a:cubicBezTo>
                  <a:pt x="142" y="140"/>
                  <a:pt x="141" y="140"/>
                  <a:pt x="142" y="140"/>
                </a:cubicBezTo>
                <a:close/>
                <a:moveTo>
                  <a:pt x="142" y="141"/>
                </a:moveTo>
                <a:cubicBezTo>
                  <a:pt x="142" y="141"/>
                  <a:pt x="143" y="141"/>
                  <a:pt x="143" y="141"/>
                </a:cubicBezTo>
                <a:cubicBezTo>
                  <a:pt x="142" y="141"/>
                  <a:pt x="143" y="140"/>
                  <a:pt x="143" y="140"/>
                </a:cubicBezTo>
                <a:cubicBezTo>
                  <a:pt x="142" y="140"/>
                  <a:pt x="142" y="141"/>
                  <a:pt x="142" y="141"/>
                </a:cubicBezTo>
                <a:close/>
                <a:moveTo>
                  <a:pt x="148" y="140"/>
                </a:moveTo>
                <a:cubicBezTo>
                  <a:pt x="148" y="140"/>
                  <a:pt x="148" y="140"/>
                  <a:pt x="148" y="140"/>
                </a:cubicBezTo>
                <a:close/>
                <a:moveTo>
                  <a:pt x="155" y="141"/>
                </a:moveTo>
                <a:cubicBezTo>
                  <a:pt x="155" y="141"/>
                  <a:pt x="155" y="141"/>
                  <a:pt x="155" y="140"/>
                </a:cubicBezTo>
                <a:cubicBezTo>
                  <a:pt x="155" y="140"/>
                  <a:pt x="155" y="140"/>
                  <a:pt x="155" y="140"/>
                </a:cubicBezTo>
                <a:cubicBezTo>
                  <a:pt x="155" y="140"/>
                  <a:pt x="154" y="141"/>
                  <a:pt x="155" y="141"/>
                </a:cubicBezTo>
                <a:close/>
                <a:moveTo>
                  <a:pt x="146" y="141"/>
                </a:moveTo>
                <a:cubicBezTo>
                  <a:pt x="147" y="141"/>
                  <a:pt x="147" y="140"/>
                  <a:pt x="147" y="140"/>
                </a:cubicBezTo>
                <a:cubicBezTo>
                  <a:pt x="146" y="140"/>
                  <a:pt x="146" y="140"/>
                  <a:pt x="146" y="141"/>
                </a:cubicBezTo>
                <a:close/>
                <a:moveTo>
                  <a:pt x="139" y="141"/>
                </a:moveTo>
                <a:cubicBezTo>
                  <a:pt x="139" y="141"/>
                  <a:pt x="140" y="141"/>
                  <a:pt x="140" y="140"/>
                </a:cubicBezTo>
                <a:cubicBezTo>
                  <a:pt x="140" y="140"/>
                  <a:pt x="139" y="140"/>
                  <a:pt x="139" y="140"/>
                </a:cubicBezTo>
                <a:cubicBezTo>
                  <a:pt x="139" y="140"/>
                  <a:pt x="139" y="141"/>
                  <a:pt x="139" y="141"/>
                </a:cubicBezTo>
                <a:close/>
                <a:moveTo>
                  <a:pt x="141" y="141"/>
                </a:moveTo>
                <a:cubicBezTo>
                  <a:pt x="141" y="142"/>
                  <a:pt x="142" y="141"/>
                  <a:pt x="141" y="140"/>
                </a:cubicBezTo>
                <a:cubicBezTo>
                  <a:pt x="141" y="141"/>
                  <a:pt x="141" y="141"/>
                  <a:pt x="141" y="141"/>
                </a:cubicBezTo>
                <a:close/>
                <a:moveTo>
                  <a:pt x="151" y="141"/>
                </a:moveTo>
                <a:cubicBezTo>
                  <a:pt x="151" y="141"/>
                  <a:pt x="151" y="141"/>
                  <a:pt x="151" y="141"/>
                </a:cubicBezTo>
                <a:cubicBezTo>
                  <a:pt x="151" y="141"/>
                  <a:pt x="150" y="141"/>
                  <a:pt x="151" y="141"/>
                </a:cubicBezTo>
                <a:close/>
                <a:moveTo>
                  <a:pt x="126" y="141"/>
                </a:moveTo>
                <a:cubicBezTo>
                  <a:pt x="126" y="141"/>
                  <a:pt x="127" y="141"/>
                  <a:pt x="126" y="141"/>
                </a:cubicBezTo>
                <a:cubicBezTo>
                  <a:pt x="126" y="141"/>
                  <a:pt x="126" y="141"/>
                  <a:pt x="126" y="141"/>
                </a:cubicBezTo>
                <a:close/>
                <a:moveTo>
                  <a:pt x="143" y="142"/>
                </a:moveTo>
                <a:cubicBezTo>
                  <a:pt x="143" y="142"/>
                  <a:pt x="143" y="141"/>
                  <a:pt x="143" y="141"/>
                </a:cubicBezTo>
                <a:cubicBezTo>
                  <a:pt x="143" y="141"/>
                  <a:pt x="143" y="142"/>
                  <a:pt x="143" y="142"/>
                </a:cubicBezTo>
                <a:close/>
                <a:moveTo>
                  <a:pt x="147" y="141"/>
                </a:moveTo>
                <a:cubicBezTo>
                  <a:pt x="148" y="141"/>
                  <a:pt x="148" y="141"/>
                  <a:pt x="148" y="141"/>
                </a:cubicBezTo>
                <a:cubicBezTo>
                  <a:pt x="147" y="141"/>
                  <a:pt x="147" y="141"/>
                  <a:pt x="147" y="141"/>
                </a:cubicBezTo>
                <a:close/>
                <a:moveTo>
                  <a:pt x="133" y="141"/>
                </a:moveTo>
                <a:cubicBezTo>
                  <a:pt x="133" y="141"/>
                  <a:pt x="133" y="141"/>
                  <a:pt x="133" y="141"/>
                </a:cubicBezTo>
                <a:close/>
                <a:moveTo>
                  <a:pt x="139" y="141"/>
                </a:moveTo>
                <a:cubicBezTo>
                  <a:pt x="139" y="141"/>
                  <a:pt x="139" y="142"/>
                  <a:pt x="139" y="142"/>
                </a:cubicBezTo>
                <a:cubicBezTo>
                  <a:pt x="140" y="142"/>
                  <a:pt x="140" y="141"/>
                  <a:pt x="140" y="141"/>
                </a:cubicBezTo>
                <a:cubicBezTo>
                  <a:pt x="139" y="141"/>
                  <a:pt x="139" y="141"/>
                  <a:pt x="139" y="141"/>
                </a:cubicBezTo>
                <a:close/>
                <a:moveTo>
                  <a:pt x="128" y="142"/>
                </a:moveTo>
                <a:cubicBezTo>
                  <a:pt x="129" y="142"/>
                  <a:pt x="129" y="141"/>
                  <a:pt x="128" y="141"/>
                </a:cubicBezTo>
                <a:cubicBezTo>
                  <a:pt x="128" y="141"/>
                  <a:pt x="128" y="142"/>
                  <a:pt x="128" y="142"/>
                </a:cubicBezTo>
                <a:close/>
                <a:moveTo>
                  <a:pt x="271" y="142"/>
                </a:moveTo>
                <a:cubicBezTo>
                  <a:pt x="271" y="141"/>
                  <a:pt x="271" y="141"/>
                  <a:pt x="271" y="141"/>
                </a:cubicBezTo>
                <a:cubicBezTo>
                  <a:pt x="271" y="141"/>
                  <a:pt x="271" y="141"/>
                  <a:pt x="270" y="141"/>
                </a:cubicBezTo>
                <a:cubicBezTo>
                  <a:pt x="270" y="141"/>
                  <a:pt x="270" y="141"/>
                  <a:pt x="271" y="142"/>
                </a:cubicBezTo>
                <a:close/>
                <a:moveTo>
                  <a:pt x="125" y="147"/>
                </a:moveTo>
                <a:cubicBezTo>
                  <a:pt x="125" y="147"/>
                  <a:pt x="125" y="147"/>
                  <a:pt x="126" y="147"/>
                </a:cubicBezTo>
                <a:cubicBezTo>
                  <a:pt x="126" y="147"/>
                  <a:pt x="127" y="146"/>
                  <a:pt x="126" y="146"/>
                </a:cubicBezTo>
                <a:cubicBezTo>
                  <a:pt x="127" y="146"/>
                  <a:pt x="127" y="145"/>
                  <a:pt x="128" y="144"/>
                </a:cubicBezTo>
                <a:cubicBezTo>
                  <a:pt x="128" y="144"/>
                  <a:pt x="128" y="144"/>
                  <a:pt x="128" y="144"/>
                </a:cubicBezTo>
                <a:cubicBezTo>
                  <a:pt x="128" y="143"/>
                  <a:pt x="128" y="143"/>
                  <a:pt x="128" y="143"/>
                </a:cubicBezTo>
                <a:cubicBezTo>
                  <a:pt x="128" y="143"/>
                  <a:pt x="128" y="143"/>
                  <a:pt x="128" y="143"/>
                </a:cubicBezTo>
                <a:cubicBezTo>
                  <a:pt x="128" y="144"/>
                  <a:pt x="126" y="143"/>
                  <a:pt x="126" y="144"/>
                </a:cubicBezTo>
                <a:cubicBezTo>
                  <a:pt x="127" y="144"/>
                  <a:pt x="127" y="144"/>
                  <a:pt x="127" y="144"/>
                </a:cubicBezTo>
                <a:cubicBezTo>
                  <a:pt x="126" y="144"/>
                  <a:pt x="126" y="146"/>
                  <a:pt x="125" y="146"/>
                </a:cubicBezTo>
                <a:cubicBezTo>
                  <a:pt x="126" y="146"/>
                  <a:pt x="125" y="146"/>
                  <a:pt x="125" y="145"/>
                </a:cubicBezTo>
                <a:cubicBezTo>
                  <a:pt x="126" y="145"/>
                  <a:pt x="126" y="144"/>
                  <a:pt x="126" y="144"/>
                </a:cubicBezTo>
                <a:cubicBezTo>
                  <a:pt x="126" y="143"/>
                  <a:pt x="127" y="143"/>
                  <a:pt x="127" y="142"/>
                </a:cubicBezTo>
                <a:cubicBezTo>
                  <a:pt x="127" y="142"/>
                  <a:pt x="126" y="142"/>
                  <a:pt x="126" y="141"/>
                </a:cubicBezTo>
                <a:cubicBezTo>
                  <a:pt x="126" y="142"/>
                  <a:pt x="126" y="142"/>
                  <a:pt x="125" y="142"/>
                </a:cubicBezTo>
                <a:cubicBezTo>
                  <a:pt x="126" y="142"/>
                  <a:pt x="126" y="142"/>
                  <a:pt x="126" y="142"/>
                </a:cubicBezTo>
                <a:cubicBezTo>
                  <a:pt x="125" y="143"/>
                  <a:pt x="124" y="144"/>
                  <a:pt x="124" y="145"/>
                </a:cubicBezTo>
                <a:cubicBezTo>
                  <a:pt x="124" y="145"/>
                  <a:pt x="123" y="145"/>
                  <a:pt x="123" y="146"/>
                </a:cubicBezTo>
                <a:cubicBezTo>
                  <a:pt x="123" y="147"/>
                  <a:pt x="124" y="146"/>
                  <a:pt x="123" y="147"/>
                </a:cubicBezTo>
                <a:cubicBezTo>
                  <a:pt x="123" y="147"/>
                  <a:pt x="123" y="147"/>
                  <a:pt x="123" y="147"/>
                </a:cubicBezTo>
                <a:cubicBezTo>
                  <a:pt x="123" y="147"/>
                  <a:pt x="123" y="147"/>
                  <a:pt x="123" y="147"/>
                </a:cubicBezTo>
                <a:cubicBezTo>
                  <a:pt x="123" y="147"/>
                  <a:pt x="124" y="147"/>
                  <a:pt x="124" y="147"/>
                </a:cubicBezTo>
                <a:cubicBezTo>
                  <a:pt x="124" y="147"/>
                  <a:pt x="123" y="148"/>
                  <a:pt x="123" y="148"/>
                </a:cubicBezTo>
                <a:cubicBezTo>
                  <a:pt x="124" y="148"/>
                  <a:pt x="124" y="148"/>
                  <a:pt x="124" y="148"/>
                </a:cubicBezTo>
                <a:cubicBezTo>
                  <a:pt x="124" y="148"/>
                  <a:pt x="124" y="149"/>
                  <a:pt x="124" y="149"/>
                </a:cubicBezTo>
                <a:cubicBezTo>
                  <a:pt x="124" y="149"/>
                  <a:pt x="125" y="148"/>
                  <a:pt x="125" y="147"/>
                </a:cubicBezTo>
                <a:close/>
                <a:moveTo>
                  <a:pt x="125" y="144"/>
                </a:moveTo>
                <a:cubicBezTo>
                  <a:pt x="125" y="144"/>
                  <a:pt x="125" y="144"/>
                  <a:pt x="125" y="145"/>
                </a:cubicBezTo>
                <a:cubicBezTo>
                  <a:pt x="125" y="145"/>
                  <a:pt x="125" y="145"/>
                  <a:pt x="125" y="145"/>
                </a:cubicBezTo>
                <a:cubicBezTo>
                  <a:pt x="125" y="145"/>
                  <a:pt x="125" y="145"/>
                  <a:pt x="125" y="144"/>
                </a:cubicBezTo>
                <a:close/>
                <a:moveTo>
                  <a:pt x="124" y="147"/>
                </a:moveTo>
                <a:cubicBezTo>
                  <a:pt x="124" y="146"/>
                  <a:pt x="124" y="146"/>
                  <a:pt x="124" y="147"/>
                </a:cubicBezTo>
                <a:cubicBezTo>
                  <a:pt x="124" y="147"/>
                  <a:pt x="124" y="146"/>
                  <a:pt x="124" y="147"/>
                </a:cubicBezTo>
                <a:close/>
                <a:moveTo>
                  <a:pt x="125" y="147"/>
                </a:moveTo>
                <a:cubicBezTo>
                  <a:pt x="125" y="147"/>
                  <a:pt x="125" y="147"/>
                  <a:pt x="125" y="147"/>
                </a:cubicBezTo>
                <a:close/>
                <a:moveTo>
                  <a:pt x="142" y="142"/>
                </a:moveTo>
                <a:cubicBezTo>
                  <a:pt x="142" y="142"/>
                  <a:pt x="142" y="142"/>
                  <a:pt x="142" y="142"/>
                </a:cubicBezTo>
                <a:cubicBezTo>
                  <a:pt x="142" y="142"/>
                  <a:pt x="142" y="141"/>
                  <a:pt x="142" y="141"/>
                </a:cubicBezTo>
                <a:cubicBezTo>
                  <a:pt x="142" y="142"/>
                  <a:pt x="142" y="142"/>
                  <a:pt x="142" y="142"/>
                </a:cubicBezTo>
                <a:close/>
                <a:moveTo>
                  <a:pt x="150" y="142"/>
                </a:moveTo>
                <a:cubicBezTo>
                  <a:pt x="150" y="142"/>
                  <a:pt x="151" y="142"/>
                  <a:pt x="150" y="141"/>
                </a:cubicBezTo>
                <a:cubicBezTo>
                  <a:pt x="150" y="142"/>
                  <a:pt x="150" y="142"/>
                  <a:pt x="150" y="142"/>
                </a:cubicBezTo>
                <a:close/>
                <a:moveTo>
                  <a:pt x="273" y="142"/>
                </a:moveTo>
                <a:cubicBezTo>
                  <a:pt x="273" y="142"/>
                  <a:pt x="273" y="142"/>
                  <a:pt x="273" y="141"/>
                </a:cubicBezTo>
                <a:cubicBezTo>
                  <a:pt x="273" y="141"/>
                  <a:pt x="273" y="141"/>
                  <a:pt x="273" y="141"/>
                </a:cubicBezTo>
                <a:cubicBezTo>
                  <a:pt x="273" y="142"/>
                  <a:pt x="273" y="142"/>
                  <a:pt x="273" y="142"/>
                </a:cubicBezTo>
                <a:close/>
                <a:moveTo>
                  <a:pt x="128" y="142"/>
                </a:moveTo>
                <a:cubicBezTo>
                  <a:pt x="128" y="142"/>
                  <a:pt x="128" y="142"/>
                  <a:pt x="128" y="142"/>
                </a:cubicBezTo>
                <a:cubicBezTo>
                  <a:pt x="128" y="142"/>
                  <a:pt x="128" y="142"/>
                  <a:pt x="128" y="142"/>
                </a:cubicBezTo>
                <a:cubicBezTo>
                  <a:pt x="128" y="142"/>
                  <a:pt x="128" y="142"/>
                  <a:pt x="128" y="142"/>
                </a:cubicBezTo>
                <a:cubicBezTo>
                  <a:pt x="128" y="142"/>
                  <a:pt x="128" y="142"/>
                  <a:pt x="128" y="142"/>
                </a:cubicBezTo>
                <a:close/>
                <a:moveTo>
                  <a:pt x="154" y="142"/>
                </a:moveTo>
                <a:cubicBezTo>
                  <a:pt x="154" y="142"/>
                  <a:pt x="155" y="142"/>
                  <a:pt x="155" y="142"/>
                </a:cubicBezTo>
                <a:cubicBezTo>
                  <a:pt x="154" y="142"/>
                  <a:pt x="154" y="142"/>
                  <a:pt x="154" y="142"/>
                </a:cubicBezTo>
                <a:cubicBezTo>
                  <a:pt x="154" y="142"/>
                  <a:pt x="154" y="142"/>
                  <a:pt x="154" y="142"/>
                </a:cubicBezTo>
                <a:close/>
                <a:moveTo>
                  <a:pt x="139" y="142"/>
                </a:moveTo>
                <a:cubicBezTo>
                  <a:pt x="139" y="142"/>
                  <a:pt x="139" y="142"/>
                  <a:pt x="139" y="142"/>
                </a:cubicBezTo>
                <a:cubicBezTo>
                  <a:pt x="139" y="142"/>
                  <a:pt x="139" y="142"/>
                  <a:pt x="139" y="142"/>
                </a:cubicBezTo>
                <a:close/>
                <a:moveTo>
                  <a:pt x="141" y="143"/>
                </a:moveTo>
                <a:cubicBezTo>
                  <a:pt x="142" y="143"/>
                  <a:pt x="142" y="142"/>
                  <a:pt x="142" y="142"/>
                </a:cubicBezTo>
                <a:cubicBezTo>
                  <a:pt x="141" y="142"/>
                  <a:pt x="141" y="143"/>
                  <a:pt x="141" y="143"/>
                </a:cubicBezTo>
                <a:close/>
                <a:moveTo>
                  <a:pt x="140" y="143"/>
                </a:moveTo>
                <a:cubicBezTo>
                  <a:pt x="140" y="143"/>
                  <a:pt x="140" y="143"/>
                  <a:pt x="141" y="143"/>
                </a:cubicBezTo>
                <a:cubicBezTo>
                  <a:pt x="141" y="142"/>
                  <a:pt x="141" y="142"/>
                  <a:pt x="140" y="142"/>
                </a:cubicBezTo>
                <a:cubicBezTo>
                  <a:pt x="140" y="142"/>
                  <a:pt x="140" y="142"/>
                  <a:pt x="140" y="143"/>
                </a:cubicBezTo>
                <a:close/>
                <a:moveTo>
                  <a:pt x="146" y="142"/>
                </a:moveTo>
                <a:cubicBezTo>
                  <a:pt x="145" y="143"/>
                  <a:pt x="144" y="143"/>
                  <a:pt x="144" y="144"/>
                </a:cubicBezTo>
                <a:cubicBezTo>
                  <a:pt x="145" y="144"/>
                  <a:pt x="145" y="143"/>
                  <a:pt x="146" y="142"/>
                </a:cubicBezTo>
                <a:close/>
                <a:moveTo>
                  <a:pt x="160" y="143"/>
                </a:moveTo>
                <a:cubicBezTo>
                  <a:pt x="160" y="142"/>
                  <a:pt x="160" y="142"/>
                  <a:pt x="160" y="142"/>
                </a:cubicBezTo>
                <a:cubicBezTo>
                  <a:pt x="160" y="142"/>
                  <a:pt x="160" y="143"/>
                  <a:pt x="160" y="143"/>
                </a:cubicBezTo>
                <a:close/>
                <a:moveTo>
                  <a:pt x="144" y="142"/>
                </a:moveTo>
                <a:cubicBezTo>
                  <a:pt x="143" y="143"/>
                  <a:pt x="144" y="143"/>
                  <a:pt x="144" y="142"/>
                </a:cubicBezTo>
                <a:close/>
                <a:moveTo>
                  <a:pt x="142" y="143"/>
                </a:moveTo>
                <a:cubicBezTo>
                  <a:pt x="142" y="143"/>
                  <a:pt x="143" y="143"/>
                  <a:pt x="143" y="143"/>
                </a:cubicBezTo>
                <a:cubicBezTo>
                  <a:pt x="143" y="143"/>
                  <a:pt x="143" y="143"/>
                  <a:pt x="143" y="143"/>
                </a:cubicBezTo>
                <a:cubicBezTo>
                  <a:pt x="143" y="143"/>
                  <a:pt x="142" y="143"/>
                  <a:pt x="142" y="143"/>
                </a:cubicBezTo>
                <a:close/>
                <a:moveTo>
                  <a:pt x="143" y="144"/>
                </a:moveTo>
                <a:cubicBezTo>
                  <a:pt x="143" y="143"/>
                  <a:pt x="144" y="143"/>
                  <a:pt x="144" y="143"/>
                </a:cubicBezTo>
                <a:cubicBezTo>
                  <a:pt x="143" y="143"/>
                  <a:pt x="143" y="144"/>
                  <a:pt x="143" y="144"/>
                </a:cubicBezTo>
                <a:close/>
                <a:moveTo>
                  <a:pt x="139" y="143"/>
                </a:moveTo>
                <a:cubicBezTo>
                  <a:pt x="140" y="144"/>
                  <a:pt x="140" y="143"/>
                  <a:pt x="139" y="143"/>
                </a:cubicBezTo>
                <a:cubicBezTo>
                  <a:pt x="139" y="143"/>
                  <a:pt x="139" y="143"/>
                  <a:pt x="139" y="143"/>
                </a:cubicBezTo>
                <a:close/>
                <a:moveTo>
                  <a:pt x="140" y="143"/>
                </a:moveTo>
                <a:cubicBezTo>
                  <a:pt x="140" y="143"/>
                  <a:pt x="140" y="143"/>
                  <a:pt x="140" y="143"/>
                </a:cubicBezTo>
                <a:cubicBezTo>
                  <a:pt x="140" y="143"/>
                  <a:pt x="140" y="143"/>
                  <a:pt x="140" y="143"/>
                </a:cubicBezTo>
                <a:cubicBezTo>
                  <a:pt x="140" y="143"/>
                  <a:pt x="140" y="143"/>
                  <a:pt x="140" y="143"/>
                </a:cubicBezTo>
                <a:cubicBezTo>
                  <a:pt x="140" y="143"/>
                  <a:pt x="140" y="143"/>
                  <a:pt x="140" y="143"/>
                </a:cubicBezTo>
                <a:close/>
                <a:moveTo>
                  <a:pt x="160" y="143"/>
                </a:moveTo>
                <a:cubicBezTo>
                  <a:pt x="160" y="143"/>
                  <a:pt x="160" y="143"/>
                  <a:pt x="160" y="143"/>
                </a:cubicBezTo>
                <a:cubicBezTo>
                  <a:pt x="160" y="144"/>
                  <a:pt x="160" y="143"/>
                  <a:pt x="160" y="143"/>
                </a:cubicBezTo>
                <a:cubicBezTo>
                  <a:pt x="160" y="143"/>
                  <a:pt x="160" y="143"/>
                  <a:pt x="160" y="143"/>
                </a:cubicBezTo>
                <a:close/>
                <a:moveTo>
                  <a:pt x="137" y="143"/>
                </a:moveTo>
                <a:cubicBezTo>
                  <a:pt x="137" y="143"/>
                  <a:pt x="137" y="143"/>
                  <a:pt x="137" y="143"/>
                </a:cubicBezTo>
                <a:close/>
                <a:moveTo>
                  <a:pt x="138" y="143"/>
                </a:moveTo>
                <a:cubicBezTo>
                  <a:pt x="138" y="143"/>
                  <a:pt x="138" y="143"/>
                  <a:pt x="138" y="143"/>
                </a:cubicBezTo>
                <a:cubicBezTo>
                  <a:pt x="138" y="143"/>
                  <a:pt x="138" y="143"/>
                  <a:pt x="138" y="143"/>
                </a:cubicBezTo>
                <a:cubicBezTo>
                  <a:pt x="138" y="143"/>
                  <a:pt x="138" y="143"/>
                  <a:pt x="138" y="143"/>
                </a:cubicBezTo>
                <a:cubicBezTo>
                  <a:pt x="138" y="143"/>
                  <a:pt x="138" y="143"/>
                  <a:pt x="138" y="143"/>
                </a:cubicBezTo>
                <a:close/>
                <a:moveTo>
                  <a:pt x="154" y="143"/>
                </a:moveTo>
                <a:cubicBezTo>
                  <a:pt x="154" y="143"/>
                  <a:pt x="154" y="143"/>
                  <a:pt x="154" y="143"/>
                </a:cubicBezTo>
                <a:cubicBezTo>
                  <a:pt x="154" y="143"/>
                  <a:pt x="154" y="143"/>
                  <a:pt x="154" y="143"/>
                </a:cubicBezTo>
                <a:close/>
                <a:moveTo>
                  <a:pt x="159" y="144"/>
                </a:moveTo>
                <a:cubicBezTo>
                  <a:pt x="159" y="144"/>
                  <a:pt x="159" y="143"/>
                  <a:pt x="159" y="143"/>
                </a:cubicBezTo>
                <a:cubicBezTo>
                  <a:pt x="159" y="143"/>
                  <a:pt x="159" y="143"/>
                  <a:pt x="159" y="144"/>
                </a:cubicBezTo>
                <a:close/>
                <a:moveTo>
                  <a:pt x="149" y="145"/>
                </a:moveTo>
                <a:cubicBezTo>
                  <a:pt x="149" y="145"/>
                  <a:pt x="149" y="144"/>
                  <a:pt x="150" y="143"/>
                </a:cubicBezTo>
                <a:cubicBezTo>
                  <a:pt x="149" y="143"/>
                  <a:pt x="149" y="143"/>
                  <a:pt x="149" y="143"/>
                </a:cubicBezTo>
                <a:cubicBezTo>
                  <a:pt x="149" y="144"/>
                  <a:pt x="149" y="144"/>
                  <a:pt x="149" y="145"/>
                </a:cubicBezTo>
                <a:close/>
                <a:moveTo>
                  <a:pt x="141" y="144"/>
                </a:moveTo>
                <a:cubicBezTo>
                  <a:pt x="142" y="144"/>
                  <a:pt x="141" y="144"/>
                  <a:pt x="141" y="144"/>
                </a:cubicBezTo>
                <a:cubicBezTo>
                  <a:pt x="142" y="144"/>
                  <a:pt x="142" y="144"/>
                  <a:pt x="142" y="144"/>
                </a:cubicBezTo>
                <a:cubicBezTo>
                  <a:pt x="142" y="143"/>
                  <a:pt x="141" y="144"/>
                  <a:pt x="141" y="144"/>
                </a:cubicBezTo>
                <a:close/>
                <a:moveTo>
                  <a:pt x="122" y="145"/>
                </a:moveTo>
                <a:cubicBezTo>
                  <a:pt x="123" y="144"/>
                  <a:pt x="123" y="145"/>
                  <a:pt x="123" y="144"/>
                </a:cubicBezTo>
                <a:cubicBezTo>
                  <a:pt x="123" y="144"/>
                  <a:pt x="123" y="144"/>
                  <a:pt x="122" y="144"/>
                </a:cubicBezTo>
                <a:cubicBezTo>
                  <a:pt x="122" y="144"/>
                  <a:pt x="122" y="144"/>
                  <a:pt x="122" y="145"/>
                </a:cubicBezTo>
                <a:close/>
                <a:moveTo>
                  <a:pt x="131" y="145"/>
                </a:moveTo>
                <a:cubicBezTo>
                  <a:pt x="131" y="145"/>
                  <a:pt x="132" y="144"/>
                  <a:pt x="131" y="144"/>
                </a:cubicBezTo>
                <a:cubicBezTo>
                  <a:pt x="131" y="144"/>
                  <a:pt x="131" y="145"/>
                  <a:pt x="131" y="145"/>
                </a:cubicBezTo>
                <a:close/>
                <a:moveTo>
                  <a:pt x="139" y="145"/>
                </a:moveTo>
                <a:cubicBezTo>
                  <a:pt x="140" y="145"/>
                  <a:pt x="140" y="144"/>
                  <a:pt x="140" y="144"/>
                </a:cubicBezTo>
                <a:cubicBezTo>
                  <a:pt x="140" y="144"/>
                  <a:pt x="139" y="144"/>
                  <a:pt x="139" y="144"/>
                </a:cubicBezTo>
                <a:cubicBezTo>
                  <a:pt x="139" y="144"/>
                  <a:pt x="139" y="144"/>
                  <a:pt x="139" y="145"/>
                </a:cubicBezTo>
                <a:close/>
                <a:moveTo>
                  <a:pt x="137" y="144"/>
                </a:moveTo>
                <a:cubicBezTo>
                  <a:pt x="137" y="144"/>
                  <a:pt x="137" y="144"/>
                  <a:pt x="138" y="145"/>
                </a:cubicBezTo>
                <a:cubicBezTo>
                  <a:pt x="138" y="144"/>
                  <a:pt x="138" y="144"/>
                  <a:pt x="137" y="144"/>
                </a:cubicBezTo>
                <a:cubicBezTo>
                  <a:pt x="137" y="144"/>
                  <a:pt x="137" y="144"/>
                  <a:pt x="137" y="144"/>
                </a:cubicBezTo>
                <a:close/>
                <a:moveTo>
                  <a:pt x="142" y="146"/>
                </a:moveTo>
                <a:cubicBezTo>
                  <a:pt x="143" y="146"/>
                  <a:pt x="143" y="144"/>
                  <a:pt x="143" y="144"/>
                </a:cubicBezTo>
                <a:cubicBezTo>
                  <a:pt x="143" y="145"/>
                  <a:pt x="142" y="145"/>
                  <a:pt x="142" y="146"/>
                </a:cubicBezTo>
                <a:close/>
                <a:moveTo>
                  <a:pt x="138" y="145"/>
                </a:moveTo>
                <a:cubicBezTo>
                  <a:pt x="138" y="145"/>
                  <a:pt x="138" y="144"/>
                  <a:pt x="138" y="144"/>
                </a:cubicBezTo>
                <a:cubicBezTo>
                  <a:pt x="138" y="145"/>
                  <a:pt x="138" y="145"/>
                  <a:pt x="138" y="145"/>
                </a:cubicBezTo>
                <a:close/>
                <a:moveTo>
                  <a:pt x="144" y="145"/>
                </a:moveTo>
                <a:cubicBezTo>
                  <a:pt x="144" y="145"/>
                  <a:pt x="144" y="144"/>
                  <a:pt x="144" y="144"/>
                </a:cubicBezTo>
                <a:cubicBezTo>
                  <a:pt x="144" y="144"/>
                  <a:pt x="144" y="145"/>
                  <a:pt x="144" y="145"/>
                </a:cubicBezTo>
                <a:close/>
                <a:moveTo>
                  <a:pt x="163" y="145"/>
                </a:moveTo>
                <a:cubicBezTo>
                  <a:pt x="163" y="145"/>
                  <a:pt x="163" y="145"/>
                  <a:pt x="163" y="144"/>
                </a:cubicBezTo>
                <a:cubicBezTo>
                  <a:pt x="162" y="145"/>
                  <a:pt x="162" y="145"/>
                  <a:pt x="163" y="145"/>
                </a:cubicBezTo>
                <a:close/>
                <a:moveTo>
                  <a:pt x="164" y="145"/>
                </a:moveTo>
                <a:cubicBezTo>
                  <a:pt x="164" y="145"/>
                  <a:pt x="164" y="145"/>
                  <a:pt x="164" y="145"/>
                </a:cubicBezTo>
                <a:cubicBezTo>
                  <a:pt x="164" y="144"/>
                  <a:pt x="164" y="144"/>
                  <a:pt x="164" y="144"/>
                </a:cubicBezTo>
                <a:cubicBezTo>
                  <a:pt x="164" y="145"/>
                  <a:pt x="164" y="145"/>
                  <a:pt x="164" y="145"/>
                </a:cubicBezTo>
                <a:close/>
                <a:moveTo>
                  <a:pt x="274" y="146"/>
                </a:moveTo>
                <a:cubicBezTo>
                  <a:pt x="275" y="146"/>
                  <a:pt x="276" y="146"/>
                  <a:pt x="276" y="145"/>
                </a:cubicBezTo>
                <a:cubicBezTo>
                  <a:pt x="276" y="145"/>
                  <a:pt x="275" y="145"/>
                  <a:pt x="275" y="145"/>
                </a:cubicBezTo>
                <a:cubicBezTo>
                  <a:pt x="275" y="144"/>
                  <a:pt x="274" y="145"/>
                  <a:pt x="274" y="146"/>
                </a:cubicBezTo>
                <a:close/>
                <a:moveTo>
                  <a:pt x="122" y="145"/>
                </a:moveTo>
                <a:cubicBezTo>
                  <a:pt x="122" y="145"/>
                  <a:pt x="122" y="144"/>
                  <a:pt x="122" y="145"/>
                </a:cubicBezTo>
                <a:cubicBezTo>
                  <a:pt x="122" y="145"/>
                  <a:pt x="122" y="145"/>
                  <a:pt x="122" y="145"/>
                </a:cubicBezTo>
                <a:close/>
                <a:moveTo>
                  <a:pt x="144" y="145"/>
                </a:moveTo>
                <a:cubicBezTo>
                  <a:pt x="144" y="145"/>
                  <a:pt x="144" y="145"/>
                  <a:pt x="144" y="145"/>
                </a:cubicBezTo>
                <a:close/>
                <a:moveTo>
                  <a:pt x="140" y="145"/>
                </a:moveTo>
                <a:cubicBezTo>
                  <a:pt x="140" y="145"/>
                  <a:pt x="140" y="144"/>
                  <a:pt x="140" y="145"/>
                </a:cubicBezTo>
                <a:close/>
                <a:moveTo>
                  <a:pt x="130" y="145"/>
                </a:moveTo>
                <a:cubicBezTo>
                  <a:pt x="130" y="145"/>
                  <a:pt x="130" y="145"/>
                  <a:pt x="130" y="145"/>
                </a:cubicBezTo>
                <a:close/>
                <a:moveTo>
                  <a:pt x="144" y="146"/>
                </a:moveTo>
                <a:cubicBezTo>
                  <a:pt x="144" y="146"/>
                  <a:pt x="144" y="145"/>
                  <a:pt x="144" y="145"/>
                </a:cubicBezTo>
                <a:cubicBezTo>
                  <a:pt x="144" y="145"/>
                  <a:pt x="143" y="146"/>
                  <a:pt x="144" y="146"/>
                </a:cubicBezTo>
                <a:close/>
                <a:moveTo>
                  <a:pt x="139" y="148"/>
                </a:moveTo>
                <a:cubicBezTo>
                  <a:pt x="140" y="148"/>
                  <a:pt x="140" y="146"/>
                  <a:pt x="140" y="145"/>
                </a:cubicBezTo>
                <a:cubicBezTo>
                  <a:pt x="140" y="145"/>
                  <a:pt x="140" y="145"/>
                  <a:pt x="140" y="145"/>
                </a:cubicBezTo>
                <a:cubicBezTo>
                  <a:pt x="140" y="146"/>
                  <a:pt x="138" y="147"/>
                  <a:pt x="139" y="148"/>
                </a:cubicBezTo>
                <a:close/>
                <a:moveTo>
                  <a:pt x="162" y="146"/>
                </a:moveTo>
                <a:cubicBezTo>
                  <a:pt x="162" y="145"/>
                  <a:pt x="162" y="145"/>
                  <a:pt x="162" y="145"/>
                </a:cubicBezTo>
                <a:cubicBezTo>
                  <a:pt x="162" y="145"/>
                  <a:pt x="162" y="146"/>
                  <a:pt x="162" y="146"/>
                </a:cubicBezTo>
                <a:close/>
                <a:moveTo>
                  <a:pt x="131" y="145"/>
                </a:moveTo>
                <a:cubicBezTo>
                  <a:pt x="131" y="145"/>
                  <a:pt x="131" y="145"/>
                  <a:pt x="131" y="145"/>
                </a:cubicBezTo>
                <a:close/>
                <a:moveTo>
                  <a:pt x="139" y="145"/>
                </a:moveTo>
                <a:cubicBezTo>
                  <a:pt x="140" y="146"/>
                  <a:pt x="139" y="145"/>
                  <a:pt x="139" y="145"/>
                </a:cubicBezTo>
                <a:close/>
                <a:moveTo>
                  <a:pt x="145" y="146"/>
                </a:moveTo>
                <a:cubicBezTo>
                  <a:pt x="145" y="146"/>
                  <a:pt x="145" y="146"/>
                  <a:pt x="145" y="146"/>
                </a:cubicBezTo>
                <a:cubicBezTo>
                  <a:pt x="145" y="145"/>
                  <a:pt x="145" y="146"/>
                  <a:pt x="145" y="145"/>
                </a:cubicBezTo>
                <a:cubicBezTo>
                  <a:pt x="145" y="145"/>
                  <a:pt x="145" y="145"/>
                  <a:pt x="145" y="145"/>
                </a:cubicBezTo>
                <a:cubicBezTo>
                  <a:pt x="145" y="146"/>
                  <a:pt x="145" y="145"/>
                  <a:pt x="145" y="146"/>
                </a:cubicBezTo>
                <a:close/>
                <a:moveTo>
                  <a:pt x="122" y="145"/>
                </a:moveTo>
                <a:cubicBezTo>
                  <a:pt x="122" y="146"/>
                  <a:pt x="122" y="146"/>
                  <a:pt x="122" y="145"/>
                </a:cubicBezTo>
                <a:close/>
                <a:moveTo>
                  <a:pt x="131" y="146"/>
                </a:moveTo>
                <a:cubicBezTo>
                  <a:pt x="131" y="146"/>
                  <a:pt x="131" y="145"/>
                  <a:pt x="131" y="146"/>
                </a:cubicBezTo>
                <a:close/>
                <a:moveTo>
                  <a:pt x="137" y="146"/>
                </a:moveTo>
                <a:cubicBezTo>
                  <a:pt x="137" y="146"/>
                  <a:pt x="137" y="146"/>
                  <a:pt x="137" y="146"/>
                </a:cubicBezTo>
                <a:cubicBezTo>
                  <a:pt x="137" y="145"/>
                  <a:pt x="137" y="145"/>
                  <a:pt x="137" y="146"/>
                </a:cubicBezTo>
                <a:close/>
                <a:moveTo>
                  <a:pt x="138" y="147"/>
                </a:moveTo>
                <a:cubicBezTo>
                  <a:pt x="138" y="147"/>
                  <a:pt x="138" y="146"/>
                  <a:pt x="139" y="146"/>
                </a:cubicBezTo>
                <a:cubicBezTo>
                  <a:pt x="139" y="146"/>
                  <a:pt x="139" y="146"/>
                  <a:pt x="139" y="146"/>
                </a:cubicBezTo>
                <a:cubicBezTo>
                  <a:pt x="138" y="146"/>
                  <a:pt x="138" y="146"/>
                  <a:pt x="138" y="146"/>
                </a:cubicBezTo>
                <a:cubicBezTo>
                  <a:pt x="138" y="146"/>
                  <a:pt x="138" y="146"/>
                  <a:pt x="138" y="147"/>
                </a:cubicBezTo>
                <a:close/>
                <a:moveTo>
                  <a:pt x="151" y="146"/>
                </a:moveTo>
                <a:cubicBezTo>
                  <a:pt x="151" y="146"/>
                  <a:pt x="151" y="146"/>
                  <a:pt x="151" y="146"/>
                </a:cubicBezTo>
                <a:cubicBezTo>
                  <a:pt x="151" y="146"/>
                  <a:pt x="151" y="146"/>
                  <a:pt x="151" y="146"/>
                </a:cubicBezTo>
                <a:cubicBezTo>
                  <a:pt x="151" y="146"/>
                  <a:pt x="151" y="146"/>
                  <a:pt x="151" y="146"/>
                </a:cubicBezTo>
                <a:cubicBezTo>
                  <a:pt x="151" y="146"/>
                  <a:pt x="151" y="146"/>
                  <a:pt x="151" y="146"/>
                </a:cubicBezTo>
                <a:close/>
                <a:moveTo>
                  <a:pt x="158" y="146"/>
                </a:moveTo>
                <a:cubicBezTo>
                  <a:pt x="158" y="146"/>
                  <a:pt x="158" y="146"/>
                  <a:pt x="158" y="146"/>
                </a:cubicBezTo>
                <a:cubicBezTo>
                  <a:pt x="158" y="145"/>
                  <a:pt x="158" y="146"/>
                  <a:pt x="158" y="146"/>
                </a:cubicBezTo>
                <a:cubicBezTo>
                  <a:pt x="158" y="146"/>
                  <a:pt x="158" y="146"/>
                  <a:pt x="158" y="146"/>
                </a:cubicBezTo>
                <a:close/>
                <a:moveTo>
                  <a:pt x="163" y="146"/>
                </a:moveTo>
                <a:cubicBezTo>
                  <a:pt x="163" y="146"/>
                  <a:pt x="163" y="145"/>
                  <a:pt x="163" y="146"/>
                </a:cubicBezTo>
                <a:close/>
                <a:moveTo>
                  <a:pt x="142" y="146"/>
                </a:moveTo>
                <a:cubicBezTo>
                  <a:pt x="142" y="146"/>
                  <a:pt x="142" y="146"/>
                  <a:pt x="142" y="146"/>
                </a:cubicBezTo>
                <a:cubicBezTo>
                  <a:pt x="142" y="146"/>
                  <a:pt x="142" y="146"/>
                  <a:pt x="142" y="146"/>
                </a:cubicBezTo>
                <a:close/>
                <a:moveTo>
                  <a:pt x="160" y="146"/>
                </a:moveTo>
                <a:cubicBezTo>
                  <a:pt x="160" y="146"/>
                  <a:pt x="160" y="146"/>
                  <a:pt x="160" y="146"/>
                </a:cubicBezTo>
                <a:cubicBezTo>
                  <a:pt x="160" y="146"/>
                  <a:pt x="160" y="146"/>
                  <a:pt x="160" y="146"/>
                </a:cubicBezTo>
                <a:cubicBezTo>
                  <a:pt x="160" y="146"/>
                  <a:pt x="160" y="146"/>
                  <a:pt x="160" y="146"/>
                </a:cubicBezTo>
                <a:close/>
                <a:moveTo>
                  <a:pt x="143" y="147"/>
                </a:moveTo>
                <a:cubicBezTo>
                  <a:pt x="143" y="147"/>
                  <a:pt x="142" y="148"/>
                  <a:pt x="143" y="148"/>
                </a:cubicBezTo>
                <a:cubicBezTo>
                  <a:pt x="143" y="147"/>
                  <a:pt x="144" y="146"/>
                  <a:pt x="143" y="146"/>
                </a:cubicBezTo>
                <a:cubicBezTo>
                  <a:pt x="143" y="146"/>
                  <a:pt x="143" y="146"/>
                  <a:pt x="143" y="147"/>
                </a:cubicBezTo>
                <a:close/>
                <a:moveTo>
                  <a:pt x="158" y="146"/>
                </a:moveTo>
                <a:cubicBezTo>
                  <a:pt x="158" y="146"/>
                  <a:pt x="158" y="146"/>
                  <a:pt x="158" y="146"/>
                </a:cubicBezTo>
                <a:close/>
                <a:moveTo>
                  <a:pt x="136" y="147"/>
                </a:moveTo>
                <a:cubicBezTo>
                  <a:pt x="136" y="147"/>
                  <a:pt x="137" y="147"/>
                  <a:pt x="137" y="147"/>
                </a:cubicBezTo>
                <a:cubicBezTo>
                  <a:pt x="137" y="146"/>
                  <a:pt x="137" y="146"/>
                  <a:pt x="137" y="146"/>
                </a:cubicBezTo>
                <a:cubicBezTo>
                  <a:pt x="137" y="146"/>
                  <a:pt x="136" y="146"/>
                  <a:pt x="136" y="146"/>
                </a:cubicBezTo>
                <a:cubicBezTo>
                  <a:pt x="136" y="146"/>
                  <a:pt x="136" y="146"/>
                  <a:pt x="136" y="147"/>
                </a:cubicBezTo>
                <a:close/>
                <a:moveTo>
                  <a:pt x="140" y="148"/>
                </a:moveTo>
                <a:cubicBezTo>
                  <a:pt x="141" y="148"/>
                  <a:pt x="140" y="147"/>
                  <a:pt x="141" y="146"/>
                </a:cubicBezTo>
                <a:cubicBezTo>
                  <a:pt x="140" y="146"/>
                  <a:pt x="140" y="147"/>
                  <a:pt x="140" y="148"/>
                </a:cubicBezTo>
                <a:close/>
                <a:moveTo>
                  <a:pt x="159" y="147"/>
                </a:moveTo>
                <a:cubicBezTo>
                  <a:pt x="160" y="147"/>
                  <a:pt x="160" y="147"/>
                  <a:pt x="160" y="147"/>
                </a:cubicBezTo>
                <a:cubicBezTo>
                  <a:pt x="160" y="147"/>
                  <a:pt x="160" y="147"/>
                  <a:pt x="160" y="147"/>
                </a:cubicBezTo>
                <a:cubicBezTo>
                  <a:pt x="160" y="147"/>
                  <a:pt x="160" y="147"/>
                  <a:pt x="159" y="147"/>
                </a:cubicBezTo>
                <a:cubicBezTo>
                  <a:pt x="159" y="147"/>
                  <a:pt x="159" y="147"/>
                  <a:pt x="159" y="147"/>
                </a:cubicBezTo>
                <a:close/>
                <a:moveTo>
                  <a:pt x="141" y="148"/>
                </a:moveTo>
                <a:cubicBezTo>
                  <a:pt x="142" y="148"/>
                  <a:pt x="141" y="147"/>
                  <a:pt x="142" y="147"/>
                </a:cubicBezTo>
                <a:cubicBezTo>
                  <a:pt x="142" y="147"/>
                  <a:pt x="142" y="147"/>
                  <a:pt x="142" y="147"/>
                </a:cubicBezTo>
                <a:cubicBezTo>
                  <a:pt x="142" y="147"/>
                  <a:pt x="141" y="147"/>
                  <a:pt x="141" y="148"/>
                </a:cubicBezTo>
                <a:close/>
                <a:moveTo>
                  <a:pt x="149" y="147"/>
                </a:moveTo>
                <a:cubicBezTo>
                  <a:pt x="149" y="147"/>
                  <a:pt x="149" y="147"/>
                  <a:pt x="149" y="147"/>
                </a:cubicBezTo>
                <a:cubicBezTo>
                  <a:pt x="149" y="147"/>
                  <a:pt x="149" y="147"/>
                  <a:pt x="149" y="147"/>
                </a:cubicBezTo>
                <a:cubicBezTo>
                  <a:pt x="149" y="147"/>
                  <a:pt x="149" y="147"/>
                  <a:pt x="149" y="147"/>
                </a:cubicBezTo>
                <a:close/>
                <a:moveTo>
                  <a:pt x="143" y="148"/>
                </a:moveTo>
                <a:cubicBezTo>
                  <a:pt x="144" y="148"/>
                  <a:pt x="144" y="149"/>
                  <a:pt x="144" y="148"/>
                </a:cubicBezTo>
                <a:cubicBezTo>
                  <a:pt x="144" y="148"/>
                  <a:pt x="145" y="147"/>
                  <a:pt x="144" y="147"/>
                </a:cubicBezTo>
                <a:cubicBezTo>
                  <a:pt x="144" y="148"/>
                  <a:pt x="143" y="148"/>
                  <a:pt x="143" y="148"/>
                </a:cubicBezTo>
                <a:close/>
                <a:moveTo>
                  <a:pt x="138" y="148"/>
                </a:moveTo>
                <a:cubicBezTo>
                  <a:pt x="138" y="148"/>
                  <a:pt x="138" y="148"/>
                  <a:pt x="137" y="147"/>
                </a:cubicBezTo>
                <a:cubicBezTo>
                  <a:pt x="137" y="148"/>
                  <a:pt x="137" y="148"/>
                  <a:pt x="138" y="148"/>
                </a:cubicBezTo>
                <a:close/>
                <a:moveTo>
                  <a:pt x="130" y="148"/>
                </a:moveTo>
                <a:cubicBezTo>
                  <a:pt x="130" y="148"/>
                  <a:pt x="130" y="148"/>
                  <a:pt x="130" y="148"/>
                </a:cubicBezTo>
                <a:close/>
                <a:moveTo>
                  <a:pt x="140" y="148"/>
                </a:moveTo>
                <a:cubicBezTo>
                  <a:pt x="140" y="148"/>
                  <a:pt x="139" y="148"/>
                  <a:pt x="139" y="149"/>
                </a:cubicBezTo>
                <a:cubicBezTo>
                  <a:pt x="140" y="149"/>
                  <a:pt x="139" y="148"/>
                  <a:pt x="140" y="148"/>
                </a:cubicBezTo>
                <a:cubicBezTo>
                  <a:pt x="140" y="148"/>
                  <a:pt x="140" y="148"/>
                  <a:pt x="140" y="148"/>
                </a:cubicBezTo>
                <a:cubicBezTo>
                  <a:pt x="140" y="148"/>
                  <a:pt x="140" y="148"/>
                  <a:pt x="140" y="148"/>
                </a:cubicBezTo>
                <a:close/>
                <a:moveTo>
                  <a:pt x="142" y="148"/>
                </a:moveTo>
                <a:cubicBezTo>
                  <a:pt x="142" y="149"/>
                  <a:pt x="142" y="149"/>
                  <a:pt x="142" y="150"/>
                </a:cubicBezTo>
                <a:cubicBezTo>
                  <a:pt x="142" y="149"/>
                  <a:pt x="143" y="148"/>
                  <a:pt x="142" y="148"/>
                </a:cubicBezTo>
                <a:cubicBezTo>
                  <a:pt x="142" y="148"/>
                  <a:pt x="142" y="148"/>
                  <a:pt x="142" y="148"/>
                </a:cubicBezTo>
                <a:close/>
                <a:moveTo>
                  <a:pt x="147" y="148"/>
                </a:moveTo>
                <a:cubicBezTo>
                  <a:pt x="147" y="148"/>
                  <a:pt x="147" y="148"/>
                  <a:pt x="147" y="148"/>
                </a:cubicBezTo>
                <a:cubicBezTo>
                  <a:pt x="147" y="148"/>
                  <a:pt x="147" y="148"/>
                  <a:pt x="147" y="148"/>
                </a:cubicBezTo>
                <a:cubicBezTo>
                  <a:pt x="147" y="148"/>
                  <a:pt x="147" y="148"/>
                  <a:pt x="147" y="148"/>
                </a:cubicBezTo>
                <a:close/>
                <a:moveTo>
                  <a:pt x="120" y="148"/>
                </a:moveTo>
                <a:cubicBezTo>
                  <a:pt x="121" y="148"/>
                  <a:pt x="121" y="148"/>
                  <a:pt x="121" y="148"/>
                </a:cubicBezTo>
                <a:cubicBezTo>
                  <a:pt x="121" y="148"/>
                  <a:pt x="121" y="148"/>
                  <a:pt x="121" y="148"/>
                </a:cubicBezTo>
                <a:cubicBezTo>
                  <a:pt x="120" y="148"/>
                  <a:pt x="120" y="148"/>
                  <a:pt x="120" y="148"/>
                </a:cubicBezTo>
                <a:close/>
                <a:moveTo>
                  <a:pt x="135" y="149"/>
                </a:moveTo>
                <a:cubicBezTo>
                  <a:pt x="136" y="149"/>
                  <a:pt x="136" y="148"/>
                  <a:pt x="136" y="148"/>
                </a:cubicBezTo>
                <a:cubicBezTo>
                  <a:pt x="136" y="148"/>
                  <a:pt x="136" y="148"/>
                  <a:pt x="135" y="148"/>
                </a:cubicBezTo>
                <a:cubicBezTo>
                  <a:pt x="135" y="148"/>
                  <a:pt x="135" y="148"/>
                  <a:pt x="135" y="149"/>
                </a:cubicBezTo>
                <a:close/>
                <a:moveTo>
                  <a:pt x="136" y="148"/>
                </a:moveTo>
                <a:cubicBezTo>
                  <a:pt x="137" y="148"/>
                  <a:pt x="137" y="148"/>
                  <a:pt x="137" y="148"/>
                </a:cubicBezTo>
                <a:cubicBezTo>
                  <a:pt x="137" y="148"/>
                  <a:pt x="136" y="148"/>
                  <a:pt x="136" y="148"/>
                </a:cubicBezTo>
                <a:close/>
                <a:moveTo>
                  <a:pt x="138" y="148"/>
                </a:moveTo>
                <a:cubicBezTo>
                  <a:pt x="139" y="149"/>
                  <a:pt x="139" y="149"/>
                  <a:pt x="139" y="148"/>
                </a:cubicBezTo>
                <a:cubicBezTo>
                  <a:pt x="139" y="148"/>
                  <a:pt x="139" y="148"/>
                  <a:pt x="138" y="148"/>
                </a:cubicBezTo>
                <a:close/>
                <a:moveTo>
                  <a:pt x="123" y="149"/>
                </a:moveTo>
                <a:cubicBezTo>
                  <a:pt x="124" y="149"/>
                  <a:pt x="124" y="149"/>
                  <a:pt x="123" y="149"/>
                </a:cubicBezTo>
                <a:cubicBezTo>
                  <a:pt x="123" y="149"/>
                  <a:pt x="123" y="149"/>
                  <a:pt x="123" y="149"/>
                </a:cubicBezTo>
                <a:cubicBezTo>
                  <a:pt x="122" y="149"/>
                  <a:pt x="122" y="150"/>
                  <a:pt x="121" y="149"/>
                </a:cubicBezTo>
                <a:cubicBezTo>
                  <a:pt x="121" y="150"/>
                  <a:pt x="123" y="149"/>
                  <a:pt x="123" y="150"/>
                </a:cubicBezTo>
                <a:cubicBezTo>
                  <a:pt x="122" y="150"/>
                  <a:pt x="122" y="150"/>
                  <a:pt x="122" y="150"/>
                </a:cubicBezTo>
                <a:cubicBezTo>
                  <a:pt x="122" y="150"/>
                  <a:pt x="122" y="150"/>
                  <a:pt x="121" y="150"/>
                </a:cubicBezTo>
                <a:cubicBezTo>
                  <a:pt x="121" y="151"/>
                  <a:pt x="121" y="151"/>
                  <a:pt x="121" y="152"/>
                </a:cubicBezTo>
                <a:cubicBezTo>
                  <a:pt x="122" y="151"/>
                  <a:pt x="122" y="152"/>
                  <a:pt x="122" y="152"/>
                </a:cubicBezTo>
                <a:cubicBezTo>
                  <a:pt x="123" y="152"/>
                  <a:pt x="123" y="151"/>
                  <a:pt x="123" y="151"/>
                </a:cubicBezTo>
                <a:cubicBezTo>
                  <a:pt x="124" y="151"/>
                  <a:pt x="123" y="151"/>
                  <a:pt x="124" y="151"/>
                </a:cubicBezTo>
                <a:cubicBezTo>
                  <a:pt x="124" y="151"/>
                  <a:pt x="124" y="150"/>
                  <a:pt x="125" y="150"/>
                </a:cubicBezTo>
                <a:cubicBezTo>
                  <a:pt x="125" y="150"/>
                  <a:pt x="124" y="150"/>
                  <a:pt x="124" y="149"/>
                </a:cubicBezTo>
                <a:cubicBezTo>
                  <a:pt x="124" y="149"/>
                  <a:pt x="124" y="149"/>
                  <a:pt x="123" y="149"/>
                </a:cubicBezTo>
                <a:close/>
                <a:moveTo>
                  <a:pt x="123" y="150"/>
                </a:moveTo>
                <a:cubicBezTo>
                  <a:pt x="123" y="150"/>
                  <a:pt x="123" y="150"/>
                  <a:pt x="124" y="150"/>
                </a:cubicBezTo>
                <a:cubicBezTo>
                  <a:pt x="124" y="150"/>
                  <a:pt x="124" y="150"/>
                  <a:pt x="124" y="151"/>
                </a:cubicBezTo>
                <a:cubicBezTo>
                  <a:pt x="123" y="151"/>
                  <a:pt x="123" y="150"/>
                  <a:pt x="123" y="150"/>
                </a:cubicBezTo>
                <a:cubicBezTo>
                  <a:pt x="123" y="150"/>
                  <a:pt x="123" y="150"/>
                  <a:pt x="123" y="150"/>
                </a:cubicBezTo>
                <a:close/>
                <a:moveTo>
                  <a:pt x="157" y="149"/>
                </a:moveTo>
                <a:cubicBezTo>
                  <a:pt x="156" y="149"/>
                  <a:pt x="156" y="149"/>
                  <a:pt x="156" y="149"/>
                </a:cubicBezTo>
                <a:cubicBezTo>
                  <a:pt x="156" y="149"/>
                  <a:pt x="157" y="149"/>
                  <a:pt x="157" y="149"/>
                </a:cubicBezTo>
                <a:close/>
                <a:moveTo>
                  <a:pt x="138" y="150"/>
                </a:moveTo>
                <a:cubicBezTo>
                  <a:pt x="138" y="149"/>
                  <a:pt x="139" y="149"/>
                  <a:pt x="138" y="149"/>
                </a:cubicBezTo>
                <a:cubicBezTo>
                  <a:pt x="138" y="149"/>
                  <a:pt x="137" y="150"/>
                  <a:pt x="138" y="150"/>
                </a:cubicBezTo>
                <a:close/>
                <a:moveTo>
                  <a:pt x="137" y="149"/>
                </a:moveTo>
                <a:cubicBezTo>
                  <a:pt x="137" y="149"/>
                  <a:pt x="137" y="149"/>
                  <a:pt x="137" y="149"/>
                </a:cubicBezTo>
                <a:cubicBezTo>
                  <a:pt x="137" y="149"/>
                  <a:pt x="137" y="149"/>
                  <a:pt x="137" y="149"/>
                </a:cubicBezTo>
                <a:close/>
                <a:moveTo>
                  <a:pt x="147" y="149"/>
                </a:moveTo>
                <a:cubicBezTo>
                  <a:pt x="147" y="149"/>
                  <a:pt x="146" y="149"/>
                  <a:pt x="146" y="149"/>
                </a:cubicBezTo>
                <a:cubicBezTo>
                  <a:pt x="147" y="149"/>
                  <a:pt x="147" y="149"/>
                  <a:pt x="147" y="149"/>
                </a:cubicBezTo>
                <a:close/>
                <a:moveTo>
                  <a:pt x="139" y="149"/>
                </a:moveTo>
                <a:cubicBezTo>
                  <a:pt x="139" y="149"/>
                  <a:pt x="139" y="149"/>
                  <a:pt x="139" y="149"/>
                </a:cubicBezTo>
                <a:cubicBezTo>
                  <a:pt x="139" y="149"/>
                  <a:pt x="139" y="149"/>
                  <a:pt x="139" y="149"/>
                </a:cubicBezTo>
                <a:close/>
                <a:moveTo>
                  <a:pt x="146" y="150"/>
                </a:moveTo>
                <a:cubicBezTo>
                  <a:pt x="146" y="150"/>
                  <a:pt x="146" y="150"/>
                  <a:pt x="146" y="149"/>
                </a:cubicBezTo>
                <a:cubicBezTo>
                  <a:pt x="146" y="149"/>
                  <a:pt x="146" y="150"/>
                  <a:pt x="146" y="150"/>
                </a:cubicBezTo>
                <a:close/>
                <a:moveTo>
                  <a:pt x="156" y="149"/>
                </a:moveTo>
                <a:cubicBezTo>
                  <a:pt x="156" y="150"/>
                  <a:pt x="157" y="149"/>
                  <a:pt x="156" y="149"/>
                </a:cubicBezTo>
                <a:close/>
                <a:moveTo>
                  <a:pt x="142" y="151"/>
                </a:moveTo>
                <a:cubicBezTo>
                  <a:pt x="143" y="151"/>
                  <a:pt x="143" y="150"/>
                  <a:pt x="143" y="150"/>
                </a:cubicBezTo>
                <a:cubicBezTo>
                  <a:pt x="143" y="150"/>
                  <a:pt x="142" y="150"/>
                  <a:pt x="142" y="151"/>
                </a:cubicBezTo>
                <a:close/>
                <a:moveTo>
                  <a:pt x="119" y="150"/>
                </a:moveTo>
                <a:cubicBezTo>
                  <a:pt x="120" y="150"/>
                  <a:pt x="119" y="150"/>
                  <a:pt x="120" y="150"/>
                </a:cubicBezTo>
                <a:cubicBezTo>
                  <a:pt x="120" y="150"/>
                  <a:pt x="120" y="150"/>
                  <a:pt x="120" y="150"/>
                </a:cubicBezTo>
                <a:cubicBezTo>
                  <a:pt x="120" y="150"/>
                  <a:pt x="120" y="150"/>
                  <a:pt x="120" y="150"/>
                </a:cubicBezTo>
                <a:cubicBezTo>
                  <a:pt x="120" y="150"/>
                  <a:pt x="119" y="150"/>
                  <a:pt x="119" y="150"/>
                </a:cubicBezTo>
                <a:close/>
                <a:moveTo>
                  <a:pt x="142" y="150"/>
                </a:moveTo>
                <a:cubicBezTo>
                  <a:pt x="142" y="150"/>
                  <a:pt x="142" y="150"/>
                  <a:pt x="142" y="150"/>
                </a:cubicBezTo>
                <a:cubicBezTo>
                  <a:pt x="141" y="150"/>
                  <a:pt x="141" y="150"/>
                  <a:pt x="142" y="150"/>
                </a:cubicBezTo>
                <a:close/>
                <a:moveTo>
                  <a:pt x="128" y="150"/>
                </a:moveTo>
                <a:cubicBezTo>
                  <a:pt x="129" y="150"/>
                  <a:pt x="129" y="150"/>
                  <a:pt x="128" y="150"/>
                </a:cubicBezTo>
                <a:cubicBezTo>
                  <a:pt x="128" y="150"/>
                  <a:pt x="128" y="150"/>
                  <a:pt x="128" y="150"/>
                </a:cubicBezTo>
                <a:close/>
                <a:moveTo>
                  <a:pt x="136" y="150"/>
                </a:moveTo>
                <a:cubicBezTo>
                  <a:pt x="136" y="150"/>
                  <a:pt x="136" y="150"/>
                  <a:pt x="136" y="150"/>
                </a:cubicBezTo>
                <a:cubicBezTo>
                  <a:pt x="136" y="150"/>
                  <a:pt x="136" y="150"/>
                  <a:pt x="136" y="150"/>
                </a:cubicBezTo>
                <a:cubicBezTo>
                  <a:pt x="136" y="150"/>
                  <a:pt x="136" y="150"/>
                  <a:pt x="136" y="150"/>
                </a:cubicBezTo>
                <a:close/>
                <a:moveTo>
                  <a:pt x="138" y="151"/>
                </a:moveTo>
                <a:cubicBezTo>
                  <a:pt x="138" y="151"/>
                  <a:pt x="138" y="150"/>
                  <a:pt x="138" y="150"/>
                </a:cubicBezTo>
                <a:cubicBezTo>
                  <a:pt x="138" y="150"/>
                  <a:pt x="138" y="150"/>
                  <a:pt x="138" y="150"/>
                </a:cubicBezTo>
                <a:cubicBezTo>
                  <a:pt x="138" y="150"/>
                  <a:pt x="138" y="150"/>
                  <a:pt x="138" y="151"/>
                </a:cubicBezTo>
                <a:close/>
                <a:moveTo>
                  <a:pt x="141" y="150"/>
                </a:moveTo>
                <a:cubicBezTo>
                  <a:pt x="141" y="150"/>
                  <a:pt x="141" y="150"/>
                  <a:pt x="141" y="150"/>
                </a:cubicBezTo>
                <a:close/>
                <a:moveTo>
                  <a:pt x="135" y="150"/>
                </a:moveTo>
                <a:cubicBezTo>
                  <a:pt x="135" y="151"/>
                  <a:pt x="136" y="151"/>
                  <a:pt x="136" y="151"/>
                </a:cubicBezTo>
                <a:cubicBezTo>
                  <a:pt x="135" y="151"/>
                  <a:pt x="135" y="152"/>
                  <a:pt x="135" y="153"/>
                </a:cubicBezTo>
                <a:cubicBezTo>
                  <a:pt x="136" y="152"/>
                  <a:pt x="136" y="151"/>
                  <a:pt x="136" y="150"/>
                </a:cubicBezTo>
                <a:cubicBezTo>
                  <a:pt x="136" y="150"/>
                  <a:pt x="136" y="151"/>
                  <a:pt x="135" y="150"/>
                </a:cubicBezTo>
                <a:close/>
                <a:moveTo>
                  <a:pt x="138" y="150"/>
                </a:moveTo>
                <a:cubicBezTo>
                  <a:pt x="138" y="150"/>
                  <a:pt x="138" y="150"/>
                  <a:pt x="139" y="150"/>
                </a:cubicBezTo>
                <a:cubicBezTo>
                  <a:pt x="139" y="150"/>
                  <a:pt x="139" y="150"/>
                  <a:pt x="139" y="150"/>
                </a:cubicBezTo>
                <a:cubicBezTo>
                  <a:pt x="138" y="150"/>
                  <a:pt x="138" y="150"/>
                  <a:pt x="138" y="150"/>
                </a:cubicBezTo>
                <a:cubicBezTo>
                  <a:pt x="138" y="150"/>
                  <a:pt x="138" y="150"/>
                  <a:pt x="138" y="150"/>
                </a:cubicBezTo>
                <a:close/>
                <a:moveTo>
                  <a:pt x="137" y="151"/>
                </a:moveTo>
                <a:cubicBezTo>
                  <a:pt x="137" y="151"/>
                  <a:pt x="137" y="151"/>
                  <a:pt x="137" y="151"/>
                </a:cubicBezTo>
                <a:close/>
                <a:moveTo>
                  <a:pt x="141" y="151"/>
                </a:moveTo>
                <a:cubicBezTo>
                  <a:pt x="141" y="151"/>
                  <a:pt x="141" y="151"/>
                  <a:pt x="141" y="151"/>
                </a:cubicBezTo>
                <a:cubicBezTo>
                  <a:pt x="141" y="151"/>
                  <a:pt x="142" y="151"/>
                  <a:pt x="141" y="151"/>
                </a:cubicBezTo>
                <a:close/>
                <a:moveTo>
                  <a:pt x="142" y="151"/>
                </a:moveTo>
                <a:cubicBezTo>
                  <a:pt x="142" y="151"/>
                  <a:pt x="143" y="151"/>
                  <a:pt x="142" y="151"/>
                </a:cubicBezTo>
                <a:close/>
                <a:moveTo>
                  <a:pt x="119" y="151"/>
                </a:moveTo>
                <a:cubicBezTo>
                  <a:pt x="119" y="152"/>
                  <a:pt x="119" y="151"/>
                  <a:pt x="119" y="151"/>
                </a:cubicBezTo>
                <a:close/>
                <a:moveTo>
                  <a:pt x="134" y="152"/>
                </a:moveTo>
                <a:cubicBezTo>
                  <a:pt x="134" y="152"/>
                  <a:pt x="134" y="151"/>
                  <a:pt x="134" y="151"/>
                </a:cubicBezTo>
                <a:cubicBezTo>
                  <a:pt x="134" y="151"/>
                  <a:pt x="134" y="152"/>
                  <a:pt x="134" y="152"/>
                </a:cubicBezTo>
                <a:close/>
                <a:moveTo>
                  <a:pt x="135" y="157"/>
                </a:moveTo>
                <a:cubicBezTo>
                  <a:pt x="135" y="157"/>
                  <a:pt x="135" y="157"/>
                  <a:pt x="135" y="157"/>
                </a:cubicBezTo>
                <a:cubicBezTo>
                  <a:pt x="135" y="156"/>
                  <a:pt x="136" y="156"/>
                  <a:pt x="136" y="155"/>
                </a:cubicBezTo>
                <a:cubicBezTo>
                  <a:pt x="136" y="155"/>
                  <a:pt x="136" y="156"/>
                  <a:pt x="135" y="155"/>
                </a:cubicBezTo>
                <a:cubicBezTo>
                  <a:pt x="135" y="155"/>
                  <a:pt x="136" y="154"/>
                  <a:pt x="136" y="154"/>
                </a:cubicBezTo>
                <a:cubicBezTo>
                  <a:pt x="136" y="153"/>
                  <a:pt x="137" y="152"/>
                  <a:pt x="137" y="151"/>
                </a:cubicBezTo>
                <a:cubicBezTo>
                  <a:pt x="136" y="151"/>
                  <a:pt x="136" y="151"/>
                  <a:pt x="136" y="152"/>
                </a:cubicBezTo>
                <a:cubicBezTo>
                  <a:pt x="136" y="152"/>
                  <a:pt x="136" y="153"/>
                  <a:pt x="136" y="154"/>
                </a:cubicBezTo>
                <a:cubicBezTo>
                  <a:pt x="135" y="154"/>
                  <a:pt x="135" y="154"/>
                  <a:pt x="135" y="154"/>
                </a:cubicBezTo>
                <a:cubicBezTo>
                  <a:pt x="135" y="156"/>
                  <a:pt x="134" y="156"/>
                  <a:pt x="134" y="157"/>
                </a:cubicBezTo>
                <a:cubicBezTo>
                  <a:pt x="134" y="157"/>
                  <a:pt x="135" y="157"/>
                  <a:pt x="135" y="157"/>
                </a:cubicBezTo>
                <a:close/>
                <a:moveTo>
                  <a:pt x="120" y="152"/>
                </a:moveTo>
                <a:cubicBezTo>
                  <a:pt x="120" y="152"/>
                  <a:pt x="121" y="151"/>
                  <a:pt x="120" y="151"/>
                </a:cubicBezTo>
                <a:cubicBezTo>
                  <a:pt x="120" y="151"/>
                  <a:pt x="120" y="152"/>
                  <a:pt x="120" y="152"/>
                </a:cubicBezTo>
                <a:close/>
                <a:moveTo>
                  <a:pt x="145" y="152"/>
                </a:moveTo>
                <a:cubicBezTo>
                  <a:pt x="145" y="152"/>
                  <a:pt x="145" y="152"/>
                  <a:pt x="145" y="152"/>
                </a:cubicBezTo>
                <a:cubicBezTo>
                  <a:pt x="145" y="152"/>
                  <a:pt x="145" y="152"/>
                  <a:pt x="145" y="152"/>
                </a:cubicBezTo>
                <a:cubicBezTo>
                  <a:pt x="145" y="152"/>
                  <a:pt x="145" y="152"/>
                  <a:pt x="145" y="152"/>
                </a:cubicBezTo>
                <a:cubicBezTo>
                  <a:pt x="145" y="152"/>
                  <a:pt x="145" y="152"/>
                  <a:pt x="145" y="152"/>
                </a:cubicBezTo>
                <a:close/>
                <a:moveTo>
                  <a:pt x="117" y="153"/>
                </a:moveTo>
                <a:cubicBezTo>
                  <a:pt x="117" y="154"/>
                  <a:pt x="117" y="154"/>
                  <a:pt x="117" y="154"/>
                </a:cubicBezTo>
                <a:cubicBezTo>
                  <a:pt x="117" y="155"/>
                  <a:pt x="116" y="155"/>
                  <a:pt x="116" y="156"/>
                </a:cubicBezTo>
                <a:cubicBezTo>
                  <a:pt x="117" y="156"/>
                  <a:pt x="119" y="154"/>
                  <a:pt x="118" y="153"/>
                </a:cubicBezTo>
                <a:cubicBezTo>
                  <a:pt x="118" y="153"/>
                  <a:pt x="119" y="152"/>
                  <a:pt x="119" y="152"/>
                </a:cubicBezTo>
                <a:cubicBezTo>
                  <a:pt x="119" y="152"/>
                  <a:pt x="119" y="152"/>
                  <a:pt x="119" y="152"/>
                </a:cubicBezTo>
                <a:cubicBezTo>
                  <a:pt x="118" y="152"/>
                  <a:pt x="118" y="153"/>
                  <a:pt x="117" y="153"/>
                </a:cubicBezTo>
                <a:close/>
                <a:moveTo>
                  <a:pt x="123" y="152"/>
                </a:moveTo>
                <a:cubicBezTo>
                  <a:pt x="123" y="152"/>
                  <a:pt x="124" y="152"/>
                  <a:pt x="124" y="152"/>
                </a:cubicBezTo>
                <a:cubicBezTo>
                  <a:pt x="124" y="152"/>
                  <a:pt x="124" y="152"/>
                  <a:pt x="124" y="152"/>
                </a:cubicBezTo>
                <a:cubicBezTo>
                  <a:pt x="124" y="152"/>
                  <a:pt x="124" y="152"/>
                  <a:pt x="123" y="152"/>
                </a:cubicBezTo>
                <a:close/>
                <a:moveTo>
                  <a:pt x="128" y="152"/>
                </a:moveTo>
                <a:cubicBezTo>
                  <a:pt x="128" y="152"/>
                  <a:pt x="128" y="152"/>
                  <a:pt x="128" y="152"/>
                </a:cubicBezTo>
                <a:close/>
                <a:moveTo>
                  <a:pt x="139" y="152"/>
                </a:moveTo>
                <a:cubicBezTo>
                  <a:pt x="139" y="152"/>
                  <a:pt x="139" y="152"/>
                  <a:pt x="139" y="152"/>
                </a:cubicBezTo>
                <a:cubicBezTo>
                  <a:pt x="139" y="152"/>
                  <a:pt x="139" y="152"/>
                  <a:pt x="139" y="152"/>
                </a:cubicBezTo>
                <a:close/>
                <a:moveTo>
                  <a:pt x="134" y="152"/>
                </a:moveTo>
                <a:cubicBezTo>
                  <a:pt x="134" y="152"/>
                  <a:pt x="134" y="152"/>
                  <a:pt x="134" y="152"/>
                </a:cubicBezTo>
                <a:cubicBezTo>
                  <a:pt x="134" y="152"/>
                  <a:pt x="134" y="152"/>
                  <a:pt x="134" y="152"/>
                </a:cubicBezTo>
                <a:close/>
                <a:moveTo>
                  <a:pt x="137" y="153"/>
                </a:moveTo>
                <a:cubicBezTo>
                  <a:pt x="137" y="153"/>
                  <a:pt x="138" y="152"/>
                  <a:pt x="138" y="152"/>
                </a:cubicBezTo>
                <a:cubicBezTo>
                  <a:pt x="137" y="152"/>
                  <a:pt x="137" y="152"/>
                  <a:pt x="137" y="153"/>
                </a:cubicBezTo>
                <a:close/>
                <a:moveTo>
                  <a:pt x="141" y="152"/>
                </a:moveTo>
                <a:cubicBezTo>
                  <a:pt x="142" y="153"/>
                  <a:pt x="142" y="152"/>
                  <a:pt x="142" y="152"/>
                </a:cubicBezTo>
                <a:cubicBezTo>
                  <a:pt x="142" y="152"/>
                  <a:pt x="141" y="152"/>
                  <a:pt x="141" y="152"/>
                </a:cubicBezTo>
                <a:close/>
                <a:moveTo>
                  <a:pt x="128" y="152"/>
                </a:moveTo>
                <a:cubicBezTo>
                  <a:pt x="128" y="152"/>
                  <a:pt x="128" y="152"/>
                  <a:pt x="128" y="152"/>
                </a:cubicBezTo>
                <a:cubicBezTo>
                  <a:pt x="128" y="152"/>
                  <a:pt x="127" y="152"/>
                  <a:pt x="128" y="152"/>
                </a:cubicBezTo>
                <a:close/>
                <a:moveTo>
                  <a:pt x="127" y="153"/>
                </a:moveTo>
                <a:cubicBezTo>
                  <a:pt x="127" y="153"/>
                  <a:pt x="127" y="153"/>
                  <a:pt x="127" y="153"/>
                </a:cubicBezTo>
                <a:cubicBezTo>
                  <a:pt x="127" y="152"/>
                  <a:pt x="127" y="152"/>
                  <a:pt x="127" y="152"/>
                </a:cubicBezTo>
                <a:cubicBezTo>
                  <a:pt x="127" y="152"/>
                  <a:pt x="127" y="153"/>
                  <a:pt x="127" y="153"/>
                </a:cubicBezTo>
                <a:close/>
                <a:moveTo>
                  <a:pt x="145" y="153"/>
                </a:moveTo>
                <a:cubicBezTo>
                  <a:pt x="145" y="153"/>
                  <a:pt x="145" y="153"/>
                  <a:pt x="145" y="152"/>
                </a:cubicBezTo>
                <a:cubicBezTo>
                  <a:pt x="145" y="152"/>
                  <a:pt x="144" y="153"/>
                  <a:pt x="145" y="153"/>
                </a:cubicBezTo>
                <a:close/>
                <a:moveTo>
                  <a:pt x="123" y="153"/>
                </a:moveTo>
                <a:cubicBezTo>
                  <a:pt x="123" y="153"/>
                  <a:pt x="124" y="153"/>
                  <a:pt x="123" y="152"/>
                </a:cubicBezTo>
                <a:cubicBezTo>
                  <a:pt x="123" y="153"/>
                  <a:pt x="123" y="153"/>
                  <a:pt x="123" y="153"/>
                </a:cubicBezTo>
                <a:close/>
                <a:moveTo>
                  <a:pt x="140" y="154"/>
                </a:moveTo>
                <a:cubicBezTo>
                  <a:pt x="140" y="153"/>
                  <a:pt x="140" y="153"/>
                  <a:pt x="140" y="153"/>
                </a:cubicBezTo>
                <a:cubicBezTo>
                  <a:pt x="140" y="153"/>
                  <a:pt x="139" y="153"/>
                  <a:pt x="140" y="154"/>
                </a:cubicBezTo>
                <a:close/>
                <a:moveTo>
                  <a:pt x="126" y="154"/>
                </a:moveTo>
                <a:cubicBezTo>
                  <a:pt x="126" y="154"/>
                  <a:pt x="126" y="154"/>
                  <a:pt x="126" y="154"/>
                </a:cubicBezTo>
                <a:close/>
                <a:moveTo>
                  <a:pt x="134" y="154"/>
                </a:moveTo>
                <a:cubicBezTo>
                  <a:pt x="134" y="154"/>
                  <a:pt x="134" y="154"/>
                  <a:pt x="134" y="154"/>
                </a:cubicBezTo>
                <a:cubicBezTo>
                  <a:pt x="134" y="154"/>
                  <a:pt x="134" y="154"/>
                  <a:pt x="134" y="154"/>
                </a:cubicBezTo>
                <a:close/>
                <a:moveTo>
                  <a:pt x="139" y="154"/>
                </a:moveTo>
                <a:cubicBezTo>
                  <a:pt x="140" y="154"/>
                  <a:pt x="140" y="154"/>
                  <a:pt x="139" y="154"/>
                </a:cubicBezTo>
                <a:cubicBezTo>
                  <a:pt x="139" y="154"/>
                  <a:pt x="139" y="154"/>
                  <a:pt x="139" y="154"/>
                </a:cubicBezTo>
                <a:close/>
                <a:moveTo>
                  <a:pt x="140" y="154"/>
                </a:moveTo>
                <a:cubicBezTo>
                  <a:pt x="141" y="154"/>
                  <a:pt x="141" y="154"/>
                  <a:pt x="141" y="154"/>
                </a:cubicBezTo>
                <a:cubicBezTo>
                  <a:pt x="141" y="154"/>
                  <a:pt x="140" y="154"/>
                  <a:pt x="140" y="154"/>
                </a:cubicBezTo>
                <a:close/>
                <a:moveTo>
                  <a:pt x="121" y="154"/>
                </a:moveTo>
                <a:cubicBezTo>
                  <a:pt x="121" y="154"/>
                  <a:pt x="122" y="154"/>
                  <a:pt x="122" y="154"/>
                </a:cubicBezTo>
                <a:cubicBezTo>
                  <a:pt x="121" y="154"/>
                  <a:pt x="121" y="154"/>
                  <a:pt x="121" y="154"/>
                </a:cubicBezTo>
                <a:cubicBezTo>
                  <a:pt x="121" y="154"/>
                  <a:pt x="121" y="154"/>
                  <a:pt x="121" y="154"/>
                </a:cubicBezTo>
                <a:close/>
                <a:moveTo>
                  <a:pt x="143" y="155"/>
                </a:moveTo>
                <a:cubicBezTo>
                  <a:pt x="144" y="155"/>
                  <a:pt x="144" y="155"/>
                  <a:pt x="144" y="155"/>
                </a:cubicBezTo>
                <a:cubicBezTo>
                  <a:pt x="144" y="155"/>
                  <a:pt x="144" y="155"/>
                  <a:pt x="144" y="154"/>
                </a:cubicBezTo>
                <a:cubicBezTo>
                  <a:pt x="143" y="154"/>
                  <a:pt x="143" y="154"/>
                  <a:pt x="143" y="155"/>
                </a:cubicBezTo>
                <a:close/>
                <a:moveTo>
                  <a:pt x="116" y="154"/>
                </a:moveTo>
                <a:cubicBezTo>
                  <a:pt x="116" y="155"/>
                  <a:pt x="116" y="154"/>
                  <a:pt x="116" y="154"/>
                </a:cubicBezTo>
                <a:cubicBezTo>
                  <a:pt x="116" y="154"/>
                  <a:pt x="116" y="154"/>
                  <a:pt x="116" y="154"/>
                </a:cubicBezTo>
                <a:cubicBezTo>
                  <a:pt x="116" y="154"/>
                  <a:pt x="116" y="154"/>
                  <a:pt x="116" y="154"/>
                </a:cubicBezTo>
                <a:close/>
                <a:moveTo>
                  <a:pt x="137" y="154"/>
                </a:moveTo>
                <a:cubicBezTo>
                  <a:pt x="137" y="154"/>
                  <a:pt x="137" y="154"/>
                  <a:pt x="137" y="154"/>
                </a:cubicBezTo>
                <a:cubicBezTo>
                  <a:pt x="137" y="154"/>
                  <a:pt x="137" y="154"/>
                  <a:pt x="137" y="154"/>
                </a:cubicBezTo>
                <a:close/>
                <a:moveTo>
                  <a:pt x="134" y="155"/>
                </a:moveTo>
                <a:cubicBezTo>
                  <a:pt x="134" y="155"/>
                  <a:pt x="134" y="154"/>
                  <a:pt x="134" y="155"/>
                </a:cubicBezTo>
                <a:close/>
                <a:moveTo>
                  <a:pt x="116" y="155"/>
                </a:moveTo>
                <a:cubicBezTo>
                  <a:pt x="116" y="155"/>
                  <a:pt x="116" y="155"/>
                  <a:pt x="116" y="155"/>
                </a:cubicBezTo>
                <a:cubicBezTo>
                  <a:pt x="116" y="155"/>
                  <a:pt x="116" y="155"/>
                  <a:pt x="116" y="155"/>
                </a:cubicBezTo>
                <a:close/>
                <a:moveTo>
                  <a:pt x="134" y="155"/>
                </a:moveTo>
                <a:cubicBezTo>
                  <a:pt x="134" y="155"/>
                  <a:pt x="134" y="155"/>
                  <a:pt x="134" y="155"/>
                </a:cubicBezTo>
                <a:close/>
                <a:moveTo>
                  <a:pt x="126" y="155"/>
                </a:moveTo>
                <a:cubicBezTo>
                  <a:pt x="126" y="155"/>
                  <a:pt x="126" y="155"/>
                  <a:pt x="126" y="155"/>
                </a:cubicBezTo>
                <a:cubicBezTo>
                  <a:pt x="126" y="155"/>
                  <a:pt x="126" y="155"/>
                  <a:pt x="126" y="155"/>
                </a:cubicBezTo>
                <a:cubicBezTo>
                  <a:pt x="126" y="155"/>
                  <a:pt x="126" y="155"/>
                  <a:pt x="126" y="155"/>
                </a:cubicBezTo>
                <a:close/>
                <a:moveTo>
                  <a:pt x="137" y="156"/>
                </a:moveTo>
                <a:cubicBezTo>
                  <a:pt x="137" y="156"/>
                  <a:pt x="137" y="155"/>
                  <a:pt x="137" y="155"/>
                </a:cubicBezTo>
                <a:cubicBezTo>
                  <a:pt x="137" y="155"/>
                  <a:pt x="137" y="155"/>
                  <a:pt x="137" y="155"/>
                </a:cubicBezTo>
                <a:cubicBezTo>
                  <a:pt x="137" y="155"/>
                  <a:pt x="137" y="156"/>
                  <a:pt x="137" y="156"/>
                </a:cubicBezTo>
                <a:close/>
                <a:moveTo>
                  <a:pt x="139" y="156"/>
                </a:moveTo>
                <a:cubicBezTo>
                  <a:pt x="139" y="156"/>
                  <a:pt x="139" y="155"/>
                  <a:pt x="139" y="155"/>
                </a:cubicBezTo>
                <a:cubicBezTo>
                  <a:pt x="139" y="155"/>
                  <a:pt x="139" y="155"/>
                  <a:pt x="139" y="156"/>
                </a:cubicBezTo>
                <a:close/>
                <a:moveTo>
                  <a:pt x="140" y="156"/>
                </a:moveTo>
                <a:cubicBezTo>
                  <a:pt x="140" y="156"/>
                  <a:pt x="140" y="156"/>
                  <a:pt x="140" y="156"/>
                </a:cubicBezTo>
                <a:cubicBezTo>
                  <a:pt x="140" y="155"/>
                  <a:pt x="140" y="155"/>
                  <a:pt x="140" y="155"/>
                </a:cubicBezTo>
                <a:cubicBezTo>
                  <a:pt x="140" y="155"/>
                  <a:pt x="140" y="155"/>
                  <a:pt x="140" y="156"/>
                </a:cubicBezTo>
                <a:close/>
                <a:moveTo>
                  <a:pt x="143" y="156"/>
                </a:moveTo>
                <a:cubicBezTo>
                  <a:pt x="143" y="156"/>
                  <a:pt x="143" y="156"/>
                  <a:pt x="143" y="156"/>
                </a:cubicBezTo>
                <a:cubicBezTo>
                  <a:pt x="143" y="155"/>
                  <a:pt x="143" y="155"/>
                  <a:pt x="143" y="155"/>
                </a:cubicBezTo>
                <a:cubicBezTo>
                  <a:pt x="143" y="155"/>
                  <a:pt x="143" y="155"/>
                  <a:pt x="143" y="155"/>
                </a:cubicBezTo>
                <a:cubicBezTo>
                  <a:pt x="143" y="155"/>
                  <a:pt x="143" y="155"/>
                  <a:pt x="143" y="156"/>
                </a:cubicBezTo>
                <a:close/>
                <a:moveTo>
                  <a:pt x="125" y="156"/>
                </a:moveTo>
                <a:cubicBezTo>
                  <a:pt x="126" y="156"/>
                  <a:pt x="126" y="156"/>
                  <a:pt x="126" y="155"/>
                </a:cubicBezTo>
                <a:cubicBezTo>
                  <a:pt x="125" y="155"/>
                  <a:pt x="125" y="156"/>
                  <a:pt x="125" y="156"/>
                </a:cubicBezTo>
                <a:close/>
                <a:moveTo>
                  <a:pt x="138" y="156"/>
                </a:moveTo>
                <a:cubicBezTo>
                  <a:pt x="139" y="156"/>
                  <a:pt x="139" y="155"/>
                  <a:pt x="138" y="156"/>
                </a:cubicBezTo>
                <a:close/>
                <a:moveTo>
                  <a:pt x="136" y="156"/>
                </a:moveTo>
                <a:cubicBezTo>
                  <a:pt x="137" y="156"/>
                  <a:pt x="137" y="156"/>
                  <a:pt x="137" y="156"/>
                </a:cubicBezTo>
                <a:cubicBezTo>
                  <a:pt x="137" y="156"/>
                  <a:pt x="137" y="156"/>
                  <a:pt x="136" y="156"/>
                </a:cubicBezTo>
                <a:cubicBezTo>
                  <a:pt x="136" y="156"/>
                  <a:pt x="136" y="156"/>
                  <a:pt x="136" y="156"/>
                </a:cubicBezTo>
                <a:close/>
                <a:moveTo>
                  <a:pt x="137" y="156"/>
                </a:moveTo>
                <a:cubicBezTo>
                  <a:pt x="137" y="156"/>
                  <a:pt x="138" y="156"/>
                  <a:pt x="137" y="156"/>
                </a:cubicBezTo>
                <a:close/>
                <a:moveTo>
                  <a:pt x="138" y="158"/>
                </a:moveTo>
                <a:cubicBezTo>
                  <a:pt x="138" y="157"/>
                  <a:pt x="138" y="157"/>
                  <a:pt x="138" y="156"/>
                </a:cubicBezTo>
                <a:cubicBezTo>
                  <a:pt x="138" y="156"/>
                  <a:pt x="138" y="157"/>
                  <a:pt x="138" y="158"/>
                </a:cubicBezTo>
                <a:close/>
                <a:moveTo>
                  <a:pt x="117" y="156"/>
                </a:moveTo>
                <a:cubicBezTo>
                  <a:pt x="117" y="156"/>
                  <a:pt x="117" y="156"/>
                  <a:pt x="116" y="156"/>
                </a:cubicBezTo>
                <a:cubicBezTo>
                  <a:pt x="116" y="157"/>
                  <a:pt x="117" y="157"/>
                  <a:pt x="117" y="156"/>
                </a:cubicBezTo>
                <a:close/>
                <a:moveTo>
                  <a:pt x="132" y="156"/>
                </a:moveTo>
                <a:cubicBezTo>
                  <a:pt x="132" y="156"/>
                  <a:pt x="131" y="156"/>
                  <a:pt x="131" y="156"/>
                </a:cubicBezTo>
                <a:cubicBezTo>
                  <a:pt x="131" y="157"/>
                  <a:pt x="132" y="157"/>
                  <a:pt x="132" y="156"/>
                </a:cubicBezTo>
                <a:close/>
                <a:moveTo>
                  <a:pt x="115" y="157"/>
                </a:moveTo>
                <a:cubicBezTo>
                  <a:pt x="115" y="158"/>
                  <a:pt x="115" y="157"/>
                  <a:pt x="115" y="157"/>
                </a:cubicBezTo>
                <a:cubicBezTo>
                  <a:pt x="115" y="157"/>
                  <a:pt x="114" y="157"/>
                  <a:pt x="115" y="157"/>
                </a:cubicBezTo>
                <a:close/>
                <a:moveTo>
                  <a:pt x="136" y="158"/>
                </a:moveTo>
                <a:cubicBezTo>
                  <a:pt x="136" y="158"/>
                  <a:pt x="136" y="158"/>
                  <a:pt x="136" y="158"/>
                </a:cubicBezTo>
                <a:cubicBezTo>
                  <a:pt x="136" y="158"/>
                  <a:pt x="137" y="157"/>
                  <a:pt x="136" y="157"/>
                </a:cubicBezTo>
                <a:cubicBezTo>
                  <a:pt x="136" y="157"/>
                  <a:pt x="136" y="158"/>
                  <a:pt x="136" y="158"/>
                </a:cubicBezTo>
                <a:close/>
                <a:moveTo>
                  <a:pt x="125" y="157"/>
                </a:moveTo>
                <a:cubicBezTo>
                  <a:pt x="125" y="158"/>
                  <a:pt x="125" y="157"/>
                  <a:pt x="125" y="157"/>
                </a:cubicBezTo>
                <a:close/>
                <a:moveTo>
                  <a:pt x="131" y="157"/>
                </a:moveTo>
                <a:cubicBezTo>
                  <a:pt x="131" y="157"/>
                  <a:pt x="131" y="157"/>
                  <a:pt x="131" y="157"/>
                </a:cubicBezTo>
                <a:cubicBezTo>
                  <a:pt x="131" y="157"/>
                  <a:pt x="131" y="157"/>
                  <a:pt x="131" y="157"/>
                </a:cubicBezTo>
                <a:cubicBezTo>
                  <a:pt x="131" y="157"/>
                  <a:pt x="131" y="157"/>
                  <a:pt x="131" y="157"/>
                </a:cubicBezTo>
                <a:close/>
                <a:moveTo>
                  <a:pt x="119" y="158"/>
                </a:moveTo>
                <a:cubicBezTo>
                  <a:pt x="119" y="158"/>
                  <a:pt x="120" y="157"/>
                  <a:pt x="119" y="157"/>
                </a:cubicBezTo>
                <a:cubicBezTo>
                  <a:pt x="119" y="157"/>
                  <a:pt x="119" y="158"/>
                  <a:pt x="119" y="158"/>
                </a:cubicBezTo>
                <a:close/>
                <a:moveTo>
                  <a:pt x="134" y="157"/>
                </a:moveTo>
                <a:cubicBezTo>
                  <a:pt x="134" y="157"/>
                  <a:pt x="134" y="157"/>
                  <a:pt x="134" y="157"/>
                </a:cubicBezTo>
                <a:cubicBezTo>
                  <a:pt x="134" y="157"/>
                  <a:pt x="134" y="157"/>
                  <a:pt x="134" y="158"/>
                </a:cubicBezTo>
                <a:cubicBezTo>
                  <a:pt x="134" y="158"/>
                  <a:pt x="134" y="157"/>
                  <a:pt x="134" y="157"/>
                </a:cubicBezTo>
                <a:cubicBezTo>
                  <a:pt x="134" y="157"/>
                  <a:pt x="134" y="157"/>
                  <a:pt x="134" y="157"/>
                </a:cubicBezTo>
                <a:close/>
                <a:moveTo>
                  <a:pt x="144" y="157"/>
                </a:moveTo>
                <a:cubicBezTo>
                  <a:pt x="144" y="158"/>
                  <a:pt x="144" y="157"/>
                  <a:pt x="144" y="157"/>
                </a:cubicBezTo>
                <a:close/>
                <a:moveTo>
                  <a:pt x="139" y="158"/>
                </a:moveTo>
                <a:cubicBezTo>
                  <a:pt x="139" y="158"/>
                  <a:pt x="139" y="158"/>
                  <a:pt x="139" y="157"/>
                </a:cubicBezTo>
                <a:cubicBezTo>
                  <a:pt x="139" y="158"/>
                  <a:pt x="138" y="158"/>
                  <a:pt x="139" y="158"/>
                </a:cubicBezTo>
                <a:close/>
                <a:moveTo>
                  <a:pt x="115" y="159"/>
                </a:moveTo>
                <a:cubicBezTo>
                  <a:pt x="116" y="159"/>
                  <a:pt x="116" y="158"/>
                  <a:pt x="116" y="158"/>
                </a:cubicBezTo>
                <a:cubicBezTo>
                  <a:pt x="116" y="158"/>
                  <a:pt x="116" y="158"/>
                  <a:pt x="116" y="158"/>
                </a:cubicBezTo>
                <a:cubicBezTo>
                  <a:pt x="116" y="158"/>
                  <a:pt x="115" y="158"/>
                  <a:pt x="115" y="159"/>
                </a:cubicBezTo>
                <a:close/>
                <a:moveTo>
                  <a:pt x="125" y="158"/>
                </a:moveTo>
                <a:cubicBezTo>
                  <a:pt x="125" y="158"/>
                  <a:pt x="125" y="158"/>
                  <a:pt x="125" y="158"/>
                </a:cubicBezTo>
                <a:cubicBezTo>
                  <a:pt x="125" y="158"/>
                  <a:pt x="125" y="158"/>
                  <a:pt x="125" y="158"/>
                </a:cubicBezTo>
                <a:cubicBezTo>
                  <a:pt x="125" y="158"/>
                  <a:pt x="125" y="158"/>
                  <a:pt x="125" y="158"/>
                </a:cubicBezTo>
                <a:close/>
                <a:moveTo>
                  <a:pt x="133" y="159"/>
                </a:moveTo>
                <a:cubicBezTo>
                  <a:pt x="133" y="160"/>
                  <a:pt x="134" y="159"/>
                  <a:pt x="134" y="160"/>
                </a:cubicBezTo>
                <a:cubicBezTo>
                  <a:pt x="134" y="159"/>
                  <a:pt x="134" y="159"/>
                  <a:pt x="134" y="159"/>
                </a:cubicBezTo>
                <a:cubicBezTo>
                  <a:pt x="134" y="159"/>
                  <a:pt x="134" y="159"/>
                  <a:pt x="134" y="159"/>
                </a:cubicBezTo>
                <a:cubicBezTo>
                  <a:pt x="134" y="158"/>
                  <a:pt x="134" y="159"/>
                  <a:pt x="134" y="158"/>
                </a:cubicBezTo>
                <a:cubicBezTo>
                  <a:pt x="134" y="158"/>
                  <a:pt x="133" y="158"/>
                  <a:pt x="133" y="158"/>
                </a:cubicBezTo>
                <a:cubicBezTo>
                  <a:pt x="133" y="158"/>
                  <a:pt x="133" y="159"/>
                  <a:pt x="133" y="159"/>
                </a:cubicBezTo>
                <a:close/>
                <a:moveTo>
                  <a:pt x="137" y="158"/>
                </a:moveTo>
                <a:cubicBezTo>
                  <a:pt x="137" y="158"/>
                  <a:pt x="137" y="158"/>
                  <a:pt x="137" y="158"/>
                </a:cubicBezTo>
                <a:cubicBezTo>
                  <a:pt x="137" y="158"/>
                  <a:pt x="137" y="158"/>
                  <a:pt x="137" y="158"/>
                </a:cubicBezTo>
                <a:close/>
                <a:moveTo>
                  <a:pt x="141" y="159"/>
                </a:moveTo>
                <a:cubicBezTo>
                  <a:pt x="142" y="159"/>
                  <a:pt x="142" y="158"/>
                  <a:pt x="142" y="158"/>
                </a:cubicBezTo>
                <a:cubicBezTo>
                  <a:pt x="141" y="158"/>
                  <a:pt x="141" y="158"/>
                  <a:pt x="141" y="159"/>
                </a:cubicBezTo>
                <a:close/>
                <a:moveTo>
                  <a:pt x="124" y="158"/>
                </a:moveTo>
                <a:cubicBezTo>
                  <a:pt x="125" y="158"/>
                  <a:pt x="125" y="158"/>
                  <a:pt x="125" y="158"/>
                </a:cubicBezTo>
                <a:cubicBezTo>
                  <a:pt x="125" y="158"/>
                  <a:pt x="124" y="158"/>
                  <a:pt x="124" y="158"/>
                </a:cubicBezTo>
                <a:close/>
                <a:moveTo>
                  <a:pt x="135" y="159"/>
                </a:moveTo>
                <a:cubicBezTo>
                  <a:pt x="135" y="159"/>
                  <a:pt x="135" y="158"/>
                  <a:pt x="135" y="158"/>
                </a:cubicBezTo>
                <a:cubicBezTo>
                  <a:pt x="135" y="158"/>
                  <a:pt x="135" y="158"/>
                  <a:pt x="135" y="158"/>
                </a:cubicBezTo>
                <a:cubicBezTo>
                  <a:pt x="135" y="158"/>
                  <a:pt x="134" y="159"/>
                  <a:pt x="135" y="159"/>
                </a:cubicBezTo>
                <a:close/>
                <a:moveTo>
                  <a:pt x="120" y="159"/>
                </a:moveTo>
                <a:cubicBezTo>
                  <a:pt x="120" y="159"/>
                  <a:pt x="120" y="159"/>
                  <a:pt x="120" y="159"/>
                </a:cubicBezTo>
                <a:cubicBezTo>
                  <a:pt x="120" y="159"/>
                  <a:pt x="120" y="159"/>
                  <a:pt x="120" y="159"/>
                </a:cubicBezTo>
                <a:close/>
                <a:moveTo>
                  <a:pt x="133" y="159"/>
                </a:moveTo>
                <a:cubicBezTo>
                  <a:pt x="133" y="159"/>
                  <a:pt x="133" y="159"/>
                  <a:pt x="133" y="159"/>
                </a:cubicBezTo>
                <a:cubicBezTo>
                  <a:pt x="133" y="159"/>
                  <a:pt x="133" y="159"/>
                  <a:pt x="133" y="159"/>
                </a:cubicBezTo>
                <a:cubicBezTo>
                  <a:pt x="133" y="159"/>
                  <a:pt x="133" y="159"/>
                  <a:pt x="133" y="159"/>
                </a:cubicBezTo>
                <a:close/>
                <a:moveTo>
                  <a:pt x="113" y="160"/>
                </a:moveTo>
                <a:cubicBezTo>
                  <a:pt x="113" y="160"/>
                  <a:pt x="114" y="159"/>
                  <a:pt x="114" y="159"/>
                </a:cubicBezTo>
                <a:cubicBezTo>
                  <a:pt x="114" y="159"/>
                  <a:pt x="114" y="159"/>
                  <a:pt x="113" y="159"/>
                </a:cubicBezTo>
                <a:cubicBezTo>
                  <a:pt x="113" y="159"/>
                  <a:pt x="113" y="160"/>
                  <a:pt x="113" y="160"/>
                </a:cubicBezTo>
                <a:close/>
                <a:moveTo>
                  <a:pt x="114" y="160"/>
                </a:moveTo>
                <a:cubicBezTo>
                  <a:pt x="114" y="160"/>
                  <a:pt x="115" y="160"/>
                  <a:pt x="116" y="160"/>
                </a:cubicBezTo>
                <a:cubicBezTo>
                  <a:pt x="116" y="159"/>
                  <a:pt x="116" y="159"/>
                  <a:pt x="116" y="159"/>
                </a:cubicBezTo>
                <a:cubicBezTo>
                  <a:pt x="115" y="159"/>
                  <a:pt x="114" y="158"/>
                  <a:pt x="114" y="160"/>
                </a:cubicBezTo>
                <a:close/>
                <a:moveTo>
                  <a:pt x="132" y="159"/>
                </a:moveTo>
                <a:cubicBezTo>
                  <a:pt x="132" y="159"/>
                  <a:pt x="132" y="159"/>
                  <a:pt x="132" y="159"/>
                </a:cubicBezTo>
                <a:cubicBezTo>
                  <a:pt x="132" y="159"/>
                  <a:pt x="132" y="159"/>
                  <a:pt x="131" y="159"/>
                </a:cubicBezTo>
                <a:cubicBezTo>
                  <a:pt x="131" y="159"/>
                  <a:pt x="131" y="159"/>
                  <a:pt x="131" y="160"/>
                </a:cubicBezTo>
                <a:cubicBezTo>
                  <a:pt x="131" y="160"/>
                  <a:pt x="131" y="160"/>
                  <a:pt x="132" y="160"/>
                </a:cubicBezTo>
                <a:cubicBezTo>
                  <a:pt x="132" y="160"/>
                  <a:pt x="132" y="161"/>
                  <a:pt x="132" y="161"/>
                </a:cubicBezTo>
                <a:cubicBezTo>
                  <a:pt x="132" y="161"/>
                  <a:pt x="132" y="161"/>
                  <a:pt x="133" y="160"/>
                </a:cubicBezTo>
                <a:cubicBezTo>
                  <a:pt x="133" y="161"/>
                  <a:pt x="133" y="161"/>
                  <a:pt x="133" y="161"/>
                </a:cubicBezTo>
                <a:cubicBezTo>
                  <a:pt x="133" y="161"/>
                  <a:pt x="132" y="161"/>
                  <a:pt x="132" y="161"/>
                </a:cubicBezTo>
                <a:cubicBezTo>
                  <a:pt x="132" y="161"/>
                  <a:pt x="132" y="161"/>
                  <a:pt x="132" y="161"/>
                </a:cubicBezTo>
                <a:cubicBezTo>
                  <a:pt x="132" y="161"/>
                  <a:pt x="131" y="161"/>
                  <a:pt x="131" y="162"/>
                </a:cubicBezTo>
                <a:cubicBezTo>
                  <a:pt x="132" y="162"/>
                  <a:pt x="132" y="161"/>
                  <a:pt x="133" y="162"/>
                </a:cubicBezTo>
                <a:cubicBezTo>
                  <a:pt x="133" y="161"/>
                  <a:pt x="133" y="161"/>
                  <a:pt x="133" y="160"/>
                </a:cubicBezTo>
                <a:cubicBezTo>
                  <a:pt x="133" y="160"/>
                  <a:pt x="133" y="160"/>
                  <a:pt x="133" y="160"/>
                </a:cubicBezTo>
                <a:cubicBezTo>
                  <a:pt x="133" y="160"/>
                  <a:pt x="133" y="159"/>
                  <a:pt x="133" y="159"/>
                </a:cubicBezTo>
                <a:cubicBezTo>
                  <a:pt x="132" y="159"/>
                  <a:pt x="132" y="160"/>
                  <a:pt x="132" y="159"/>
                </a:cubicBezTo>
                <a:close/>
                <a:moveTo>
                  <a:pt x="137" y="159"/>
                </a:moveTo>
                <a:cubicBezTo>
                  <a:pt x="137" y="159"/>
                  <a:pt x="137" y="159"/>
                  <a:pt x="137" y="159"/>
                </a:cubicBezTo>
                <a:cubicBezTo>
                  <a:pt x="137" y="159"/>
                  <a:pt x="136" y="159"/>
                  <a:pt x="137" y="159"/>
                </a:cubicBezTo>
                <a:close/>
                <a:moveTo>
                  <a:pt x="144" y="159"/>
                </a:moveTo>
                <a:cubicBezTo>
                  <a:pt x="143" y="159"/>
                  <a:pt x="144" y="159"/>
                  <a:pt x="144" y="159"/>
                </a:cubicBezTo>
                <a:cubicBezTo>
                  <a:pt x="144" y="159"/>
                  <a:pt x="144" y="159"/>
                  <a:pt x="144" y="159"/>
                </a:cubicBezTo>
                <a:close/>
                <a:moveTo>
                  <a:pt x="138" y="159"/>
                </a:moveTo>
                <a:cubicBezTo>
                  <a:pt x="138" y="159"/>
                  <a:pt x="138" y="160"/>
                  <a:pt x="138" y="160"/>
                </a:cubicBezTo>
                <a:cubicBezTo>
                  <a:pt x="138" y="160"/>
                  <a:pt x="138" y="160"/>
                  <a:pt x="138" y="159"/>
                </a:cubicBezTo>
                <a:cubicBezTo>
                  <a:pt x="138" y="159"/>
                  <a:pt x="138" y="159"/>
                  <a:pt x="138" y="159"/>
                </a:cubicBezTo>
                <a:close/>
                <a:moveTo>
                  <a:pt x="143" y="160"/>
                </a:moveTo>
                <a:cubicBezTo>
                  <a:pt x="143" y="160"/>
                  <a:pt x="143" y="160"/>
                  <a:pt x="143" y="160"/>
                </a:cubicBezTo>
                <a:cubicBezTo>
                  <a:pt x="143" y="160"/>
                  <a:pt x="143" y="160"/>
                  <a:pt x="143" y="160"/>
                </a:cubicBezTo>
                <a:close/>
                <a:moveTo>
                  <a:pt x="120" y="160"/>
                </a:moveTo>
                <a:cubicBezTo>
                  <a:pt x="120" y="160"/>
                  <a:pt x="120" y="160"/>
                  <a:pt x="120" y="160"/>
                </a:cubicBezTo>
                <a:cubicBezTo>
                  <a:pt x="120" y="160"/>
                  <a:pt x="120" y="160"/>
                  <a:pt x="120" y="160"/>
                </a:cubicBezTo>
                <a:close/>
                <a:moveTo>
                  <a:pt x="123" y="160"/>
                </a:moveTo>
                <a:cubicBezTo>
                  <a:pt x="123" y="160"/>
                  <a:pt x="123" y="160"/>
                  <a:pt x="123" y="160"/>
                </a:cubicBezTo>
                <a:close/>
                <a:moveTo>
                  <a:pt x="114" y="161"/>
                </a:moveTo>
                <a:cubicBezTo>
                  <a:pt x="114" y="161"/>
                  <a:pt x="114" y="161"/>
                  <a:pt x="115" y="161"/>
                </a:cubicBezTo>
                <a:cubicBezTo>
                  <a:pt x="115" y="161"/>
                  <a:pt x="115" y="160"/>
                  <a:pt x="115" y="160"/>
                </a:cubicBezTo>
                <a:cubicBezTo>
                  <a:pt x="114" y="160"/>
                  <a:pt x="114" y="161"/>
                  <a:pt x="114" y="161"/>
                </a:cubicBezTo>
                <a:close/>
                <a:moveTo>
                  <a:pt x="119" y="160"/>
                </a:moveTo>
                <a:cubicBezTo>
                  <a:pt x="119" y="161"/>
                  <a:pt x="119" y="160"/>
                  <a:pt x="119" y="160"/>
                </a:cubicBezTo>
                <a:cubicBezTo>
                  <a:pt x="119" y="160"/>
                  <a:pt x="119" y="160"/>
                  <a:pt x="119" y="160"/>
                </a:cubicBezTo>
                <a:close/>
                <a:moveTo>
                  <a:pt x="131" y="161"/>
                </a:moveTo>
                <a:cubicBezTo>
                  <a:pt x="131" y="161"/>
                  <a:pt x="131" y="160"/>
                  <a:pt x="131" y="161"/>
                </a:cubicBezTo>
                <a:cubicBezTo>
                  <a:pt x="131" y="160"/>
                  <a:pt x="131" y="160"/>
                  <a:pt x="131" y="160"/>
                </a:cubicBezTo>
                <a:cubicBezTo>
                  <a:pt x="131" y="160"/>
                  <a:pt x="131" y="160"/>
                  <a:pt x="131" y="161"/>
                </a:cubicBezTo>
                <a:close/>
                <a:moveTo>
                  <a:pt x="136" y="161"/>
                </a:moveTo>
                <a:cubicBezTo>
                  <a:pt x="136" y="160"/>
                  <a:pt x="136" y="160"/>
                  <a:pt x="136" y="160"/>
                </a:cubicBezTo>
                <a:cubicBezTo>
                  <a:pt x="136" y="160"/>
                  <a:pt x="136" y="160"/>
                  <a:pt x="136" y="160"/>
                </a:cubicBezTo>
                <a:cubicBezTo>
                  <a:pt x="136" y="160"/>
                  <a:pt x="136" y="161"/>
                  <a:pt x="136" y="161"/>
                </a:cubicBezTo>
                <a:close/>
                <a:moveTo>
                  <a:pt x="113" y="161"/>
                </a:moveTo>
                <a:cubicBezTo>
                  <a:pt x="113" y="161"/>
                  <a:pt x="113" y="161"/>
                  <a:pt x="113" y="161"/>
                </a:cubicBezTo>
                <a:cubicBezTo>
                  <a:pt x="113" y="160"/>
                  <a:pt x="113" y="160"/>
                  <a:pt x="113" y="160"/>
                </a:cubicBezTo>
                <a:cubicBezTo>
                  <a:pt x="113" y="160"/>
                  <a:pt x="113" y="160"/>
                  <a:pt x="113" y="161"/>
                </a:cubicBezTo>
                <a:close/>
                <a:moveTo>
                  <a:pt x="123" y="161"/>
                </a:moveTo>
                <a:cubicBezTo>
                  <a:pt x="123" y="160"/>
                  <a:pt x="123" y="160"/>
                  <a:pt x="123" y="160"/>
                </a:cubicBezTo>
                <a:cubicBezTo>
                  <a:pt x="123" y="160"/>
                  <a:pt x="123" y="161"/>
                  <a:pt x="123" y="161"/>
                </a:cubicBezTo>
                <a:close/>
                <a:moveTo>
                  <a:pt x="138" y="161"/>
                </a:moveTo>
                <a:cubicBezTo>
                  <a:pt x="138" y="160"/>
                  <a:pt x="138" y="160"/>
                  <a:pt x="137" y="160"/>
                </a:cubicBezTo>
                <a:cubicBezTo>
                  <a:pt x="137" y="161"/>
                  <a:pt x="137" y="161"/>
                  <a:pt x="138" y="161"/>
                </a:cubicBezTo>
                <a:close/>
                <a:moveTo>
                  <a:pt x="140" y="161"/>
                </a:moveTo>
                <a:cubicBezTo>
                  <a:pt x="141" y="161"/>
                  <a:pt x="141" y="160"/>
                  <a:pt x="141" y="160"/>
                </a:cubicBezTo>
                <a:cubicBezTo>
                  <a:pt x="141" y="160"/>
                  <a:pt x="140" y="160"/>
                  <a:pt x="140" y="160"/>
                </a:cubicBezTo>
                <a:cubicBezTo>
                  <a:pt x="140" y="161"/>
                  <a:pt x="140" y="160"/>
                  <a:pt x="140" y="161"/>
                </a:cubicBezTo>
                <a:close/>
                <a:moveTo>
                  <a:pt x="130" y="160"/>
                </a:moveTo>
                <a:cubicBezTo>
                  <a:pt x="130" y="160"/>
                  <a:pt x="129" y="160"/>
                  <a:pt x="129" y="160"/>
                </a:cubicBezTo>
                <a:cubicBezTo>
                  <a:pt x="130" y="160"/>
                  <a:pt x="130" y="160"/>
                  <a:pt x="130" y="160"/>
                </a:cubicBezTo>
                <a:close/>
                <a:moveTo>
                  <a:pt x="135" y="162"/>
                </a:moveTo>
                <a:cubicBezTo>
                  <a:pt x="135" y="162"/>
                  <a:pt x="136" y="161"/>
                  <a:pt x="136" y="160"/>
                </a:cubicBezTo>
                <a:cubicBezTo>
                  <a:pt x="135" y="161"/>
                  <a:pt x="135" y="162"/>
                  <a:pt x="135" y="162"/>
                </a:cubicBezTo>
                <a:close/>
                <a:moveTo>
                  <a:pt x="134" y="162"/>
                </a:moveTo>
                <a:cubicBezTo>
                  <a:pt x="134" y="162"/>
                  <a:pt x="134" y="161"/>
                  <a:pt x="135" y="162"/>
                </a:cubicBezTo>
                <a:cubicBezTo>
                  <a:pt x="134" y="161"/>
                  <a:pt x="135" y="161"/>
                  <a:pt x="135" y="161"/>
                </a:cubicBezTo>
                <a:cubicBezTo>
                  <a:pt x="134" y="161"/>
                  <a:pt x="134" y="162"/>
                  <a:pt x="134" y="162"/>
                </a:cubicBezTo>
                <a:close/>
                <a:moveTo>
                  <a:pt x="135" y="161"/>
                </a:moveTo>
                <a:cubicBezTo>
                  <a:pt x="135" y="161"/>
                  <a:pt x="135" y="161"/>
                  <a:pt x="135" y="161"/>
                </a:cubicBezTo>
                <a:cubicBezTo>
                  <a:pt x="135" y="161"/>
                  <a:pt x="135" y="161"/>
                  <a:pt x="135" y="161"/>
                </a:cubicBezTo>
                <a:close/>
                <a:moveTo>
                  <a:pt x="137" y="161"/>
                </a:moveTo>
                <a:cubicBezTo>
                  <a:pt x="137" y="161"/>
                  <a:pt x="137" y="161"/>
                  <a:pt x="137" y="161"/>
                </a:cubicBezTo>
                <a:close/>
                <a:moveTo>
                  <a:pt x="113" y="161"/>
                </a:moveTo>
                <a:cubicBezTo>
                  <a:pt x="113" y="161"/>
                  <a:pt x="112" y="161"/>
                  <a:pt x="112" y="161"/>
                </a:cubicBezTo>
                <a:cubicBezTo>
                  <a:pt x="112" y="162"/>
                  <a:pt x="113" y="162"/>
                  <a:pt x="113" y="161"/>
                </a:cubicBezTo>
                <a:close/>
                <a:moveTo>
                  <a:pt x="137" y="162"/>
                </a:moveTo>
                <a:cubicBezTo>
                  <a:pt x="137" y="162"/>
                  <a:pt x="137" y="162"/>
                  <a:pt x="137" y="162"/>
                </a:cubicBezTo>
                <a:cubicBezTo>
                  <a:pt x="137" y="162"/>
                  <a:pt x="137" y="162"/>
                  <a:pt x="137" y="162"/>
                </a:cubicBezTo>
                <a:cubicBezTo>
                  <a:pt x="137" y="162"/>
                  <a:pt x="137" y="162"/>
                  <a:pt x="137" y="162"/>
                </a:cubicBezTo>
                <a:cubicBezTo>
                  <a:pt x="137" y="162"/>
                  <a:pt x="137" y="162"/>
                  <a:pt x="137" y="162"/>
                </a:cubicBezTo>
                <a:close/>
                <a:moveTo>
                  <a:pt x="133" y="162"/>
                </a:moveTo>
                <a:cubicBezTo>
                  <a:pt x="133" y="162"/>
                  <a:pt x="132" y="162"/>
                  <a:pt x="132" y="162"/>
                </a:cubicBezTo>
                <a:cubicBezTo>
                  <a:pt x="133" y="162"/>
                  <a:pt x="133" y="162"/>
                  <a:pt x="133" y="162"/>
                </a:cubicBezTo>
                <a:cubicBezTo>
                  <a:pt x="133" y="162"/>
                  <a:pt x="133" y="162"/>
                  <a:pt x="133" y="162"/>
                </a:cubicBezTo>
                <a:close/>
                <a:moveTo>
                  <a:pt x="137" y="162"/>
                </a:moveTo>
                <a:cubicBezTo>
                  <a:pt x="137" y="162"/>
                  <a:pt x="137" y="161"/>
                  <a:pt x="137" y="162"/>
                </a:cubicBezTo>
                <a:cubicBezTo>
                  <a:pt x="137" y="162"/>
                  <a:pt x="137" y="162"/>
                  <a:pt x="137" y="162"/>
                </a:cubicBezTo>
                <a:close/>
                <a:moveTo>
                  <a:pt x="114" y="162"/>
                </a:moveTo>
                <a:cubicBezTo>
                  <a:pt x="114" y="162"/>
                  <a:pt x="114" y="162"/>
                  <a:pt x="114" y="162"/>
                </a:cubicBezTo>
                <a:close/>
                <a:moveTo>
                  <a:pt x="122" y="162"/>
                </a:moveTo>
                <a:cubicBezTo>
                  <a:pt x="122" y="162"/>
                  <a:pt x="123" y="161"/>
                  <a:pt x="122" y="162"/>
                </a:cubicBezTo>
                <a:close/>
                <a:moveTo>
                  <a:pt x="134" y="162"/>
                </a:moveTo>
                <a:cubicBezTo>
                  <a:pt x="134" y="162"/>
                  <a:pt x="134" y="162"/>
                  <a:pt x="134" y="162"/>
                </a:cubicBezTo>
                <a:cubicBezTo>
                  <a:pt x="134" y="162"/>
                  <a:pt x="134" y="162"/>
                  <a:pt x="134" y="162"/>
                </a:cubicBezTo>
                <a:cubicBezTo>
                  <a:pt x="133" y="162"/>
                  <a:pt x="134" y="162"/>
                  <a:pt x="134" y="162"/>
                </a:cubicBezTo>
                <a:close/>
                <a:moveTo>
                  <a:pt x="138" y="162"/>
                </a:moveTo>
                <a:cubicBezTo>
                  <a:pt x="138" y="162"/>
                  <a:pt x="138" y="162"/>
                  <a:pt x="138" y="162"/>
                </a:cubicBezTo>
                <a:cubicBezTo>
                  <a:pt x="138" y="162"/>
                  <a:pt x="138" y="162"/>
                  <a:pt x="138" y="162"/>
                </a:cubicBezTo>
                <a:cubicBezTo>
                  <a:pt x="138" y="162"/>
                  <a:pt x="138" y="162"/>
                  <a:pt x="138" y="162"/>
                </a:cubicBezTo>
                <a:cubicBezTo>
                  <a:pt x="138" y="162"/>
                  <a:pt x="138" y="162"/>
                  <a:pt x="138" y="162"/>
                </a:cubicBezTo>
                <a:close/>
                <a:moveTo>
                  <a:pt x="112" y="163"/>
                </a:moveTo>
                <a:cubicBezTo>
                  <a:pt x="112" y="163"/>
                  <a:pt x="112" y="162"/>
                  <a:pt x="112" y="162"/>
                </a:cubicBezTo>
                <a:cubicBezTo>
                  <a:pt x="112" y="162"/>
                  <a:pt x="112" y="162"/>
                  <a:pt x="112" y="163"/>
                </a:cubicBezTo>
                <a:close/>
                <a:moveTo>
                  <a:pt x="136" y="163"/>
                </a:moveTo>
                <a:cubicBezTo>
                  <a:pt x="136" y="163"/>
                  <a:pt x="136" y="163"/>
                  <a:pt x="136" y="163"/>
                </a:cubicBezTo>
                <a:cubicBezTo>
                  <a:pt x="136" y="163"/>
                  <a:pt x="136" y="163"/>
                  <a:pt x="136" y="162"/>
                </a:cubicBezTo>
                <a:cubicBezTo>
                  <a:pt x="136" y="162"/>
                  <a:pt x="136" y="163"/>
                  <a:pt x="136" y="163"/>
                </a:cubicBezTo>
                <a:close/>
                <a:moveTo>
                  <a:pt x="122" y="163"/>
                </a:moveTo>
                <a:cubicBezTo>
                  <a:pt x="122" y="163"/>
                  <a:pt x="122" y="163"/>
                  <a:pt x="122" y="163"/>
                </a:cubicBezTo>
                <a:close/>
                <a:moveTo>
                  <a:pt x="131" y="163"/>
                </a:moveTo>
                <a:cubicBezTo>
                  <a:pt x="132" y="163"/>
                  <a:pt x="132" y="163"/>
                  <a:pt x="132" y="163"/>
                </a:cubicBezTo>
                <a:cubicBezTo>
                  <a:pt x="132" y="163"/>
                  <a:pt x="132" y="163"/>
                  <a:pt x="132" y="163"/>
                </a:cubicBezTo>
                <a:cubicBezTo>
                  <a:pt x="132" y="163"/>
                  <a:pt x="132" y="163"/>
                  <a:pt x="131" y="163"/>
                </a:cubicBezTo>
                <a:close/>
                <a:moveTo>
                  <a:pt x="115" y="163"/>
                </a:moveTo>
                <a:cubicBezTo>
                  <a:pt x="114" y="163"/>
                  <a:pt x="115" y="163"/>
                  <a:pt x="115" y="163"/>
                </a:cubicBezTo>
                <a:close/>
                <a:moveTo>
                  <a:pt x="120" y="163"/>
                </a:moveTo>
                <a:cubicBezTo>
                  <a:pt x="120" y="163"/>
                  <a:pt x="120" y="163"/>
                  <a:pt x="120" y="163"/>
                </a:cubicBezTo>
                <a:close/>
                <a:moveTo>
                  <a:pt x="113" y="163"/>
                </a:moveTo>
                <a:cubicBezTo>
                  <a:pt x="113" y="163"/>
                  <a:pt x="113" y="163"/>
                  <a:pt x="113" y="163"/>
                </a:cubicBezTo>
                <a:cubicBezTo>
                  <a:pt x="113" y="163"/>
                  <a:pt x="113" y="163"/>
                  <a:pt x="113" y="163"/>
                </a:cubicBezTo>
                <a:cubicBezTo>
                  <a:pt x="113" y="163"/>
                  <a:pt x="113" y="163"/>
                  <a:pt x="113" y="163"/>
                </a:cubicBezTo>
                <a:close/>
                <a:moveTo>
                  <a:pt x="111" y="164"/>
                </a:moveTo>
                <a:cubicBezTo>
                  <a:pt x="112" y="164"/>
                  <a:pt x="111" y="163"/>
                  <a:pt x="112" y="163"/>
                </a:cubicBezTo>
                <a:cubicBezTo>
                  <a:pt x="111" y="163"/>
                  <a:pt x="111" y="164"/>
                  <a:pt x="111" y="164"/>
                </a:cubicBezTo>
                <a:close/>
                <a:moveTo>
                  <a:pt x="130" y="165"/>
                </a:moveTo>
                <a:cubicBezTo>
                  <a:pt x="130" y="165"/>
                  <a:pt x="129" y="165"/>
                  <a:pt x="129" y="166"/>
                </a:cubicBezTo>
                <a:cubicBezTo>
                  <a:pt x="130" y="166"/>
                  <a:pt x="130" y="165"/>
                  <a:pt x="131" y="165"/>
                </a:cubicBezTo>
                <a:cubicBezTo>
                  <a:pt x="130" y="166"/>
                  <a:pt x="130" y="167"/>
                  <a:pt x="130" y="167"/>
                </a:cubicBezTo>
                <a:cubicBezTo>
                  <a:pt x="131" y="167"/>
                  <a:pt x="131" y="165"/>
                  <a:pt x="131" y="164"/>
                </a:cubicBezTo>
                <a:cubicBezTo>
                  <a:pt x="131" y="164"/>
                  <a:pt x="131" y="165"/>
                  <a:pt x="131" y="164"/>
                </a:cubicBezTo>
                <a:cubicBezTo>
                  <a:pt x="131" y="164"/>
                  <a:pt x="131" y="164"/>
                  <a:pt x="130" y="163"/>
                </a:cubicBezTo>
                <a:cubicBezTo>
                  <a:pt x="131" y="164"/>
                  <a:pt x="130" y="164"/>
                  <a:pt x="130" y="165"/>
                </a:cubicBezTo>
                <a:close/>
                <a:moveTo>
                  <a:pt x="134" y="163"/>
                </a:moveTo>
                <a:cubicBezTo>
                  <a:pt x="134" y="163"/>
                  <a:pt x="135" y="163"/>
                  <a:pt x="134" y="163"/>
                </a:cubicBezTo>
                <a:cubicBezTo>
                  <a:pt x="134" y="163"/>
                  <a:pt x="134" y="163"/>
                  <a:pt x="134" y="163"/>
                </a:cubicBezTo>
                <a:close/>
                <a:moveTo>
                  <a:pt x="112" y="165"/>
                </a:moveTo>
                <a:cubicBezTo>
                  <a:pt x="112" y="165"/>
                  <a:pt x="113" y="165"/>
                  <a:pt x="113" y="164"/>
                </a:cubicBezTo>
                <a:cubicBezTo>
                  <a:pt x="113" y="164"/>
                  <a:pt x="113" y="164"/>
                  <a:pt x="113" y="164"/>
                </a:cubicBezTo>
                <a:cubicBezTo>
                  <a:pt x="112" y="164"/>
                  <a:pt x="113" y="164"/>
                  <a:pt x="112" y="164"/>
                </a:cubicBezTo>
                <a:cubicBezTo>
                  <a:pt x="112" y="164"/>
                  <a:pt x="112" y="165"/>
                  <a:pt x="112" y="165"/>
                </a:cubicBezTo>
                <a:close/>
                <a:moveTo>
                  <a:pt x="138" y="164"/>
                </a:moveTo>
                <a:cubicBezTo>
                  <a:pt x="138" y="164"/>
                  <a:pt x="138" y="164"/>
                  <a:pt x="139" y="164"/>
                </a:cubicBezTo>
                <a:cubicBezTo>
                  <a:pt x="139" y="164"/>
                  <a:pt x="139" y="164"/>
                  <a:pt x="138" y="164"/>
                </a:cubicBezTo>
                <a:cubicBezTo>
                  <a:pt x="138" y="164"/>
                  <a:pt x="138" y="164"/>
                  <a:pt x="138" y="164"/>
                </a:cubicBezTo>
                <a:close/>
                <a:moveTo>
                  <a:pt x="111" y="164"/>
                </a:moveTo>
                <a:cubicBezTo>
                  <a:pt x="111" y="165"/>
                  <a:pt x="111" y="164"/>
                  <a:pt x="111" y="164"/>
                </a:cubicBezTo>
                <a:close/>
                <a:moveTo>
                  <a:pt x="135" y="165"/>
                </a:moveTo>
                <a:cubicBezTo>
                  <a:pt x="135" y="165"/>
                  <a:pt x="136" y="165"/>
                  <a:pt x="135" y="164"/>
                </a:cubicBezTo>
                <a:cubicBezTo>
                  <a:pt x="135" y="164"/>
                  <a:pt x="135" y="165"/>
                  <a:pt x="135" y="165"/>
                </a:cubicBezTo>
                <a:close/>
                <a:moveTo>
                  <a:pt x="133" y="165"/>
                </a:moveTo>
                <a:cubicBezTo>
                  <a:pt x="133" y="165"/>
                  <a:pt x="132" y="165"/>
                  <a:pt x="132" y="166"/>
                </a:cubicBezTo>
                <a:cubicBezTo>
                  <a:pt x="132" y="165"/>
                  <a:pt x="131" y="167"/>
                  <a:pt x="131" y="167"/>
                </a:cubicBezTo>
                <a:cubicBezTo>
                  <a:pt x="132" y="167"/>
                  <a:pt x="132" y="166"/>
                  <a:pt x="132" y="166"/>
                </a:cubicBezTo>
                <a:cubicBezTo>
                  <a:pt x="132" y="166"/>
                  <a:pt x="132" y="167"/>
                  <a:pt x="133" y="168"/>
                </a:cubicBezTo>
                <a:cubicBezTo>
                  <a:pt x="134" y="168"/>
                  <a:pt x="133" y="168"/>
                  <a:pt x="133" y="169"/>
                </a:cubicBezTo>
                <a:cubicBezTo>
                  <a:pt x="133" y="168"/>
                  <a:pt x="133" y="168"/>
                  <a:pt x="133" y="168"/>
                </a:cubicBezTo>
                <a:cubicBezTo>
                  <a:pt x="133" y="167"/>
                  <a:pt x="133" y="167"/>
                  <a:pt x="133" y="166"/>
                </a:cubicBezTo>
                <a:cubicBezTo>
                  <a:pt x="133" y="166"/>
                  <a:pt x="134" y="165"/>
                  <a:pt x="134" y="165"/>
                </a:cubicBezTo>
                <a:cubicBezTo>
                  <a:pt x="133" y="165"/>
                  <a:pt x="133" y="165"/>
                  <a:pt x="133" y="165"/>
                </a:cubicBezTo>
                <a:close/>
                <a:moveTo>
                  <a:pt x="122" y="165"/>
                </a:moveTo>
                <a:cubicBezTo>
                  <a:pt x="121" y="165"/>
                  <a:pt x="121" y="165"/>
                  <a:pt x="121" y="165"/>
                </a:cubicBezTo>
                <a:cubicBezTo>
                  <a:pt x="121" y="165"/>
                  <a:pt x="122" y="165"/>
                  <a:pt x="122" y="165"/>
                </a:cubicBezTo>
                <a:close/>
                <a:moveTo>
                  <a:pt x="111" y="166"/>
                </a:moveTo>
                <a:cubicBezTo>
                  <a:pt x="111" y="165"/>
                  <a:pt x="111" y="165"/>
                  <a:pt x="111" y="165"/>
                </a:cubicBezTo>
                <a:cubicBezTo>
                  <a:pt x="111" y="165"/>
                  <a:pt x="110" y="166"/>
                  <a:pt x="111" y="166"/>
                </a:cubicBezTo>
                <a:close/>
                <a:moveTo>
                  <a:pt x="121" y="165"/>
                </a:moveTo>
                <a:cubicBezTo>
                  <a:pt x="121" y="165"/>
                  <a:pt x="121" y="165"/>
                  <a:pt x="121" y="165"/>
                </a:cubicBezTo>
                <a:close/>
                <a:moveTo>
                  <a:pt x="134" y="165"/>
                </a:moveTo>
                <a:cubicBezTo>
                  <a:pt x="134" y="166"/>
                  <a:pt x="134" y="165"/>
                  <a:pt x="134" y="165"/>
                </a:cubicBezTo>
                <a:close/>
                <a:moveTo>
                  <a:pt x="110" y="166"/>
                </a:moveTo>
                <a:cubicBezTo>
                  <a:pt x="110" y="166"/>
                  <a:pt x="110" y="166"/>
                  <a:pt x="110" y="165"/>
                </a:cubicBezTo>
                <a:cubicBezTo>
                  <a:pt x="110" y="165"/>
                  <a:pt x="110" y="165"/>
                  <a:pt x="110" y="165"/>
                </a:cubicBezTo>
                <a:cubicBezTo>
                  <a:pt x="110" y="165"/>
                  <a:pt x="109" y="166"/>
                  <a:pt x="110" y="166"/>
                </a:cubicBezTo>
                <a:close/>
                <a:moveTo>
                  <a:pt x="120" y="166"/>
                </a:moveTo>
                <a:cubicBezTo>
                  <a:pt x="120" y="166"/>
                  <a:pt x="120" y="166"/>
                  <a:pt x="120" y="165"/>
                </a:cubicBezTo>
                <a:cubicBezTo>
                  <a:pt x="120" y="166"/>
                  <a:pt x="120" y="166"/>
                  <a:pt x="120" y="166"/>
                </a:cubicBezTo>
                <a:close/>
                <a:moveTo>
                  <a:pt x="112" y="166"/>
                </a:moveTo>
                <a:cubicBezTo>
                  <a:pt x="112" y="166"/>
                  <a:pt x="112" y="166"/>
                  <a:pt x="112" y="166"/>
                </a:cubicBezTo>
                <a:cubicBezTo>
                  <a:pt x="112" y="166"/>
                  <a:pt x="112" y="166"/>
                  <a:pt x="112" y="166"/>
                </a:cubicBezTo>
                <a:cubicBezTo>
                  <a:pt x="112" y="166"/>
                  <a:pt x="112" y="166"/>
                  <a:pt x="112" y="166"/>
                </a:cubicBezTo>
                <a:close/>
                <a:moveTo>
                  <a:pt x="112" y="166"/>
                </a:moveTo>
                <a:cubicBezTo>
                  <a:pt x="112" y="166"/>
                  <a:pt x="112" y="165"/>
                  <a:pt x="112" y="166"/>
                </a:cubicBezTo>
                <a:close/>
                <a:moveTo>
                  <a:pt x="119" y="166"/>
                </a:moveTo>
                <a:cubicBezTo>
                  <a:pt x="119" y="166"/>
                  <a:pt x="119" y="165"/>
                  <a:pt x="119" y="166"/>
                </a:cubicBezTo>
                <a:close/>
                <a:moveTo>
                  <a:pt x="137" y="167"/>
                </a:moveTo>
                <a:cubicBezTo>
                  <a:pt x="137" y="167"/>
                  <a:pt x="137" y="167"/>
                  <a:pt x="137" y="167"/>
                </a:cubicBezTo>
                <a:cubicBezTo>
                  <a:pt x="137" y="167"/>
                  <a:pt x="138" y="166"/>
                  <a:pt x="138" y="166"/>
                </a:cubicBezTo>
                <a:cubicBezTo>
                  <a:pt x="137" y="166"/>
                  <a:pt x="137" y="166"/>
                  <a:pt x="137" y="167"/>
                </a:cubicBezTo>
                <a:close/>
                <a:moveTo>
                  <a:pt x="135" y="166"/>
                </a:moveTo>
                <a:cubicBezTo>
                  <a:pt x="135" y="166"/>
                  <a:pt x="135" y="166"/>
                  <a:pt x="135" y="166"/>
                </a:cubicBezTo>
                <a:cubicBezTo>
                  <a:pt x="135" y="166"/>
                  <a:pt x="135" y="166"/>
                  <a:pt x="135" y="166"/>
                </a:cubicBezTo>
                <a:cubicBezTo>
                  <a:pt x="135" y="166"/>
                  <a:pt x="135" y="166"/>
                  <a:pt x="135" y="166"/>
                </a:cubicBezTo>
                <a:close/>
                <a:moveTo>
                  <a:pt x="134" y="167"/>
                </a:moveTo>
                <a:cubicBezTo>
                  <a:pt x="134" y="167"/>
                  <a:pt x="134" y="167"/>
                  <a:pt x="135" y="167"/>
                </a:cubicBezTo>
                <a:cubicBezTo>
                  <a:pt x="135" y="167"/>
                  <a:pt x="134" y="167"/>
                  <a:pt x="135" y="167"/>
                </a:cubicBezTo>
                <a:cubicBezTo>
                  <a:pt x="135" y="166"/>
                  <a:pt x="133" y="167"/>
                  <a:pt x="134" y="167"/>
                </a:cubicBezTo>
                <a:close/>
                <a:moveTo>
                  <a:pt x="109" y="168"/>
                </a:moveTo>
                <a:cubicBezTo>
                  <a:pt x="109" y="168"/>
                  <a:pt x="109" y="168"/>
                  <a:pt x="110" y="168"/>
                </a:cubicBezTo>
                <a:cubicBezTo>
                  <a:pt x="110" y="168"/>
                  <a:pt x="110" y="167"/>
                  <a:pt x="110" y="167"/>
                </a:cubicBezTo>
                <a:cubicBezTo>
                  <a:pt x="110" y="167"/>
                  <a:pt x="110" y="167"/>
                  <a:pt x="109" y="167"/>
                </a:cubicBezTo>
                <a:cubicBezTo>
                  <a:pt x="109" y="167"/>
                  <a:pt x="109" y="168"/>
                  <a:pt x="109" y="168"/>
                </a:cubicBezTo>
                <a:close/>
                <a:moveTo>
                  <a:pt x="127" y="167"/>
                </a:moveTo>
                <a:cubicBezTo>
                  <a:pt x="126" y="167"/>
                  <a:pt x="126" y="167"/>
                  <a:pt x="126" y="167"/>
                </a:cubicBezTo>
                <a:cubicBezTo>
                  <a:pt x="126" y="167"/>
                  <a:pt x="127" y="167"/>
                  <a:pt x="127" y="167"/>
                </a:cubicBezTo>
                <a:close/>
                <a:moveTo>
                  <a:pt x="111" y="167"/>
                </a:moveTo>
                <a:cubicBezTo>
                  <a:pt x="111" y="167"/>
                  <a:pt x="111" y="167"/>
                  <a:pt x="111" y="167"/>
                </a:cubicBezTo>
                <a:cubicBezTo>
                  <a:pt x="111" y="167"/>
                  <a:pt x="111" y="167"/>
                  <a:pt x="111" y="167"/>
                </a:cubicBezTo>
                <a:cubicBezTo>
                  <a:pt x="111" y="167"/>
                  <a:pt x="111" y="167"/>
                  <a:pt x="111" y="167"/>
                </a:cubicBezTo>
                <a:cubicBezTo>
                  <a:pt x="111" y="167"/>
                  <a:pt x="111" y="167"/>
                  <a:pt x="111" y="167"/>
                </a:cubicBezTo>
                <a:close/>
                <a:moveTo>
                  <a:pt x="118" y="170"/>
                </a:moveTo>
                <a:cubicBezTo>
                  <a:pt x="118" y="170"/>
                  <a:pt x="118" y="170"/>
                  <a:pt x="119" y="170"/>
                </a:cubicBezTo>
                <a:cubicBezTo>
                  <a:pt x="119" y="169"/>
                  <a:pt x="119" y="170"/>
                  <a:pt x="119" y="169"/>
                </a:cubicBezTo>
                <a:cubicBezTo>
                  <a:pt x="120" y="169"/>
                  <a:pt x="120" y="168"/>
                  <a:pt x="120" y="167"/>
                </a:cubicBezTo>
                <a:cubicBezTo>
                  <a:pt x="120" y="167"/>
                  <a:pt x="120" y="167"/>
                  <a:pt x="121" y="167"/>
                </a:cubicBezTo>
                <a:cubicBezTo>
                  <a:pt x="118" y="166"/>
                  <a:pt x="119" y="169"/>
                  <a:pt x="118" y="170"/>
                </a:cubicBezTo>
                <a:close/>
                <a:moveTo>
                  <a:pt x="129" y="167"/>
                </a:moveTo>
                <a:cubicBezTo>
                  <a:pt x="129" y="167"/>
                  <a:pt x="129" y="167"/>
                  <a:pt x="129" y="167"/>
                </a:cubicBezTo>
                <a:cubicBezTo>
                  <a:pt x="129" y="167"/>
                  <a:pt x="129" y="167"/>
                  <a:pt x="129" y="167"/>
                </a:cubicBezTo>
                <a:close/>
                <a:moveTo>
                  <a:pt x="111" y="168"/>
                </a:moveTo>
                <a:cubicBezTo>
                  <a:pt x="111" y="168"/>
                  <a:pt x="111" y="167"/>
                  <a:pt x="111" y="167"/>
                </a:cubicBezTo>
                <a:cubicBezTo>
                  <a:pt x="111" y="167"/>
                  <a:pt x="111" y="167"/>
                  <a:pt x="111" y="167"/>
                </a:cubicBezTo>
                <a:cubicBezTo>
                  <a:pt x="111" y="167"/>
                  <a:pt x="111" y="167"/>
                  <a:pt x="111" y="168"/>
                </a:cubicBezTo>
                <a:close/>
                <a:moveTo>
                  <a:pt x="130" y="170"/>
                </a:moveTo>
                <a:cubicBezTo>
                  <a:pt x="131" y="169"/>
                  <a:pt x="130" y="168"/>
                  <a:pt x="131" y="168"/>
                </a:cubicBezTo>
                <a:cubicBezTo>
                  <a:pt x="131" y="168"/>
                  <a:pt x="131" y="168"/>
                  <a:pt x="131" y="168"/>
                </a:cubicBezTo>
                <a:cubicBezTo>
                  <a:pt x="131" y="168"/>
                  <a:pt x="130" y="169"/>
                  <a:pt x="130" y="170"/>
                </a:cubicBezTo>
                <a:close/>
                <a:moveTo>
                  <a:pt x="111" y="168"/>
                </a:moveTo>
                <a:cubicBezTo>
                  <a:pt x="111" y="168"/>
                  <a:pt x="111" y="168"/>
                  <a:pt x="111" y="168"/>
                </a:cubicBezTo>
                <a:close/>
                <a:moveTo>
                  <a:pt x="136" y="168"/>
                </a:moveTo>
                <a:cubicBezTo>
                  <a:pt x="137" y="168"/>
                  <a:pt x="137" y="168"/>
                  <a:pt x="136" y="168"/>
                </a:cubicBezTo>
                <a:cubicBezTo>
                  <a:pt x="136" y="168"/>
                  <a:pt x="136" y="168"/>
                  <a:pt x="136" y="168"/>
                </a:cubicBezTo>
                <a:close/>
                <a:moveTo>
                  <a:pt x="132" y="168"/>
                </a:moveTo>
                <a:cubicBezTo>
                  <a:pt x="132" y="168"/>
                  <a:pt x="132" y="168"/>
                  <a:pt x="132" y="168"/>
                </a:cubicBezTo>
                <a:close/>
                <a:moveTo>
                  <a:pt x="132" y="168"/>
                </a:moveTo>
                <a:cubicBezTo>
                  <a:pt x="132" y="168"/>
                  <a:pt x="132" y="168"/>
                  <a:pt x="132" y="168"/>
                </a:cubicBezTo>
                <a:close/>
                <a:moveTo>
                  <a:pt x="112" y="168"/>
                </a:moveTo>
                <a:cubicBezTo>
                  <a:pt x="112" y="169"/>
                  <a:pt x="112" y="168"/>
                  <a:pt x="112" y="168"/>
                </a:cubicBezTo>
                <a:close/>
                <a:moveTo>
                  <a:pt x="138" y="168"/>
                </a:moveTo>
                <a:cubicBezTo>
                  <a:pt x="138" y="169"/>
                  <a:pt x="138" y="168"/>
                  <a:pt x="138" y="168"/>
                </a:cubicBezTo>
                <a:close/>
                <a:moveTo>
                  <a:pt x="110" y="170"/>
                </a:moveTo>
                <a:cubicBezTo>
                  <a:pt x="110" y="170"/>
                  <a:pt x="111" y="169"/>
                  <a:pt x="111" y="168"/>
                </a:cubicBezTo>
                <a:cubicBezTo>
                  <a:pt x="110" y="169"/>
                  <a:pt x="110" y="169"/>
                  <a:pt x="110" y="170"/>
                </a:cubicBezTo>
                <a:close/>
                <a:moveTo>
                  <a:pt x="136" y="169"/>
                </a:moveTo>
                <a:cubicBezTo>
                  <a:pt x="136" y="169"/>
                  <a:pt x="137" y="169"/>
                  <a:pt x="136" y="168"/>
                </a:cubicBezTo>
                <a:cubicBezTo>
                  <a:pt x="136" y="169"/>
                  <a:pt x="136" y="169"/>
                  <a:pt x="136" y="169"/>
                </a:cubicBezTo>
                <a:close/>
                <a:moveTo>
                  <a:pt x="108" y="169"/>
                </a:moveTo>
                <a:cubicBezTo>
                  <a:pt x="108" y="170"/>
                  <a:pt x="108" y="170"/>
                  <a:pt x="108" y="170"/>
                </a:cubicBezTo>
                <a:cubicBezTo>
                  <a:pt x="108" y="171"/>
                  <a:pt x="108" y="171"/>
                  <a:pt x="108" y="171"/>
                </a:cubicBezTo>
                <a:cubicBezTo>
                  <a:pt x="109" y="170"/>
                  <a:pt x="109" y="169"/>
                  <a:pt x="109" y="169"/>
                </a:cubicBezTo>
                <a:cubicBezTo>
                  <a:pt x="109" y="169"/>
                  <a:pt x="109" y="169"/>
                  <a:pt x="109" y="169"/>
                </a:cubicBezTo>
                <a:cubicBezTo>
                  <a:pt x="109" y="169"/>
                  <a:pt x="109" y="169"/>
                  <a:pt x="108" y="169"/>
                </a:cubicBezTo>
                <a:close/>
                <a:moveTo>
                  <a:pt x="132" y="169"/>
                </a:moveTo>
                <a:cubicBezTo>
                  <a:pt x="132" y="169"/>
                  <a:pt x="132" y="168"/>
                  <a:pt x="132" y="169"/>
                </a:cubicBezTo>
                <a:close/>
                <a:moveTo>
                  <a:pt x="133" y="169"/>
                </a:moveTo>
                <a:cubicBezTo>
                  <a:pt x="133" y="169"/>
                  <a:pt x="133" y="169"/>
                  <a:pt x="133" y="169"/>
                </a:cubicBezTo>
                <a:cubicBezTo>
                  <a:pt x="133" y="169"/>
                  <a:pt x="133" y="169"/>
                  <a:pt x="133" y="169"/>
                </a:cubicBezTo>
                <a:cubicBezTo>
                  <a:pt x="133" y="169"/>
                  <a:pt x="133" y="169"/>
                  <a:pt x="133" y="169"/>
                </a:cubicBezTo>
                <a:cubicBezTo>
                  <a:pt x="133" y="169"/>
                  <a:pt x="133" y="169"/>
                  <a:pt x="133" y="169"/>
                </a:cubicBezTo>
                <a:close/>
                <a:moveTo>
                  <a:pt x="132" y="170"/>
                </a:moveTo>
                <a:cubicBezTo>
                  <a:pt x="133" y="170"/>
                  <a:pt x="133" y="170"/>
                  <a:pt x="133" y="170"/>
                </a:cubicBezTo>
                <a:cubicBezTo>
                  <a:pt x="133" y="170"/>
                  <a:pt x="132" y="170"/>
                  <a:pt x="132" y="170"/>
                </a:cubicBezTo>
                <a:close/>
                <a:moveTo>
                  <a:pt x="135" y="171"/>
                </a:moveTo>
                <a:cubicBezTo>
                  <a:pt x="135" y="171"/>
                  <a:pt x="136" y="171"/>
                  <a:pt x="136" y="170"/>
                </a:cubicBezTo>
                <a:cubicBezTo>
                  <a:pt x="135" y="169"/>
                  <a:pt x="135" y="171"/>
                  <a:pt x="135" y="171"/>
                </a:cubicBezTo>
                <a:close/>
                <a:moveTo>
                  <a:pt x="133" y="170"/>
                </a:moveTo>
                <a:cubicBezTo>
                  <a:pt x="133" y="171"/>
                  <a:pt x="133" y="169"/>
                  <a:pt x="133" y="170"/>
                </a:cubicBezTo>
                <a:close/>
                <a:moveTo>
                  <a:pt x="131" y="170"/>
                </a:moveTo>
                <a:cubicBezTo>
                  <a:pt x="131" y="170"/>
                  <a:pt x="131" y="170"/>
                  <a:pt x="131" y="170"/>
                </a:cubicBezTo>
                <a:cubicBezTo>
                  <a:pt x="131" y="170"/>
                  <a:pt x="131" y="170"/>
                  <a:pt x="131" y="170"/>
                </a:cubicBezTo>
                <a:cubicBezTo>
                  <a:pt x="131" y="170"/>
                  <a:pt x="131" y="170"/>
                  <a:pt x="131" y="170"/>
                </a:cubicBezTo>
                <a:close/>
                <a:moveTo>
                  <a:pt x="128" y="172"/>
                </a:moveTo>
                <a:cubicBezTo>
                  <a:pt x="128" y="171"/>
                  <a:pt x="129" y="171"/>
                  <a:pt x="128" y="170"/>
                </a:cubicBezTo>
                <a:cubicBezTo>
                  <a:pt x="128" y="171"/>
                  <a:pt x="127" y="171"/>
                  <a:pt x="128" y="172"/>
                </a:cubicBezTo>
                <a:close/>
                <a:moveTo>
                  <a:pt x="118" y="171"/>
                </a:moveTo>
                <a:cubicBezTo>
                  <a:pt x="119" y="171"/>
                  <a:pt x="119" y="171"/>
                  <a:pt x="119" y="170"/>
                </a:cubicBezTo>
                <a:cubicBezTo>
                  <a:pt x="119" y="171"/>
                  <a:pt x="118" y="171"/>
                  <a:pt x="118" y="171"/>
                </a:cubicBezTo>
                <a:close/>
                <a:moveTo>
                  <a:pt x="109" y="172"/>
                </a:moveTo>
                <a:cubicBezTo>
                  <a:pt x="108" y="172"/>
                  <a:pt x="108" y="172"/>
                  <a:pt x="108" y="172"/>
                </a:cubicBezTo>
                <a:cubicBezTo>
                  <a:pt x="108" y="172"/>
                  <a:pt x="108" y="173"/>
                  <a:pt x="108" y="173"/>
                </a:cubicBezTo>
                <a:cubicBezTo>
                  <a:pt x="108" y="173"/>
                  <a:pt x="108" y="174"/>
                  <a:pt x="108" y="174"/>
                </a:cubicBezTo>
                <a:cubicBezTo>
                  <a:pt x="107" y="174"/>
                  <a:pt x="107" y="174"/>
                  <a:pt x="107" y="174"/>
                </a:cubicBezTo>
                <a:cubicBezTo>
                  <a:pt x="107" y="174"/>
                  <a:pt x="107" y="174"/>
                  <a:pt x="107" y="175"/>
                </a:cubicBezTo>
                <a:cubicBezTo>
                  <a:pt x="109" y="174"/>
                  <a:pt x="109" y="173"/>
                  <a:pt x="109" y="171"/>
                </a:cubicBezTo>
                <a:cubicBezTo>
                  <a:pt x="110" y="172"/>
                  <a:pt x="110" y="171"/>
                  <a:pt x="110" y="170"/>
                </a:cubicBezTo>
                <a:cubicBezTo>
                  <a:pt x="110" y="171"/>
                  <a:pt x="109" y="170"/>
                  <a:pt x="109" y="170"/>
                </a:cubicBezTo>
                <a:cubicBezTo>
                  <a:pt x="109" y="171"/>
                  <a:pt x="108" y="172"/>
                  <a:pt x="109" y="172"/>
                </a:cubicBezTo>
                <a:close/>
                <a:moveTo>
                  <a:pt x="114" y="171"/>
                </a:moveTo>
                <a:cubicBezTo>
                  <a:pt x="114" y="171"/>
                  <a:pt x="114" y="171"/>
                  <a:pt x="114" y="171"/>
                </a:cubicBezTo>
                <a:cubicBezTo>
                  <a:pt x="114" y="170"/>
                  <a:pt x="114" y="170"/>
                  <a:pt x="114" y="170"/>
                </a:cubicBezTo>
                <a:cubicBezTo>
                  <a:pt x="114" y="171"/>
                  <a:pt x="114" y="171"/>
                  <a:pt x="114" y="171"/>
                </a:cubicBezTo>
                <a:close/>
                <a:moveTo>
                  <a:pt x="118" y="171"/>
                </a:moveTo>
                <a:cubicBezTo>
                  <a:pt x="118" y="171"/>
                  <a:pt x="118" y="171"/>
                  <a:pt x="118" y="171"/>
                </a:cubicBezTo>
                <a:cubicBezTo>
                  <a:pt x="118" y="171"/>
                  <a:pt x="118" y="171"/>
                  <a:pt x="118" y="170"/>
                </a:cubicBezTo>
                <a:cubicBezTo>
                  <a:pt x="118" y="170"/>
                  <a:pt x="118" y="170"/>
                  <a:pt x="118" y="170"/>
                </a:cubicBezTo>
                <a:cubicBezTo>
                  <a:pt x="118" y="171"/>
                  <a:pt x="118" y="171"/>
                  <a:pt x="118" y="171"/>
                </a:cubicBezTo>
                <a:close/>
                <a:moveTo>
                  <a:pt x="129" y="171"/>
                </a:moveTo>
                <a:cubicBezTo>
                  <a:pt x="129" y="171"/>
                  <a:pt x="130" y="170"/>
                  <a:pt x="129" y="171"/>
                </a:cubicBezTo>
                <a:close/>
                <a:moveTo>
                  <a:pt x="132" y="172"/>
                </a:moveTo>
                <a:cubicBezTo>
                  <a:pt x="132" y="172"/>
                  <a:pt x="132" y="171"/>
                  <a:pt x="132" y="171"/>
                </a:cubicBezTo>
                <a:cubicBezTo>
                  <a:pt x="132" y="171"/>
                  <a:pt x="131" y="171"/>
                  <a:pt x="132" y="172"/>
                </a:cubicBezTo>
                <a:close/>
                <a:moveTo>
                  <a:pt x="137" y="172"/>
                </a:moveTo>
                <a:cubicBezTo>
                  <a:pt x="137" y="171"/>
                  <a:pt x="137" y="172"/>
                  <a:pt x="137" y="171"/>
                </a:cubicBezTo>
                <a:cubicBezTo>
                  <a:pt x="137" y="171"/>
                  <a:pt x="137" y="171"/>
                  <a:pt x="137" y="171"/>
                </a:cubicBezTo>
                <a:cubicBezTo>
                  <a:pt x="137" y="171"/>
                  <a:pt x="137" y="172"/>
                  <a:pt x="137" y="172"/>
                </a:cubicBezTo>
                <a:close/>
                <a:moveTo>
                  <a:pt x="108" y="171"/>
                </a:moveTo>
                <a:cubicBezTo>
                  <a:pt x="108" y="171"/>
                  <a:pt x="108" y="172"/>
                  <a:pt x="108" y="172"/>
                </a:cubicBezTo>
                <a:cubicBezTo>
                  <a:pt x="108" y="172"/>
                  <a:pt x="108" y="172"/>
                  <a:pt x="108" y="171"/>
                </a:cubicBezTo>
                <a:close/>
                <a:moveTo>
                  <a:pt x="114" y="171"/>
                </a:moveTo>
                <a:cubicBezTo>
                  <a:pt x="113" y="171"/>
                  <a:pt x="113" y="172"/>
                  <a:pt x="114" y="171"/>
                </a:cubicBezTo>
                <a:close/>
                <a:moveTo>
                  <a:pt x="118" y="171"/>
                </a:moveTo>
                <a:cubicBezTo>
                  <a:pt x="118" y="171"/>
                  <a:pt x="117" y="171"/>
                  <a:pt x="117" y="171"/>
                </a:cubicBezTo>
                <a:cubicBezTo>
                  <a:pt x="117" y="172"/>
                  <a:pt x="118" y="172"/>
                  <a:pt x="118" y="171"/>
                </a:cubicBezTo>
                <a:close/>
                <a:moveTo>
                  <a:pt x="131" y="171"/>
                </a:moveTo>
                <a:cubicBezTo>
                  <a:pt x="131" y="171"/>
                  <a:pt x="131" y="171"/>
                  <a:pt x="131" y="171"/>
                </a:cubicBezTo>
                <a:cubicBezTo>
                  <a:pt x="130" y="172"/>
                  <a:pt x="131" y="172"/>
                  <a:pt x="131" y="171"/>
                </a:cubicBezTo>
                <a:close/>
                <a:moveTo>
                  <a:pt x="130" y="172"/>
                </a:moveTo>
                <a:cubicBezTo>
                  <a:pt x="130" y="172"/>
                  <a:pt x="130" y="172"/>
                  <a:pt x="130" y="172"/>
                </a:cubicBezTo>
                <a:cubicBezTo>
                  <a:pt x="130" y="172"/>
                  <a:pt x="130" y="172"/>
                  <a:pt x="130" y="171"/>
                </a:cubicBezTo>
                <a:cubicBezTo>
                  <a:pt x="130" y="172"/>
                  <a:pt x="130" y="172"/>
                  <a:pt x="130" y="172"/>
                </a:cubicBezTo>
                <a:close/>
                <a:moveTo>
                  <a:pt x="134" y="172"/>
                </a:moveTo>
                <a:cubicBezTo>
                  <a:pt x="135" y="172"/>
                  <a:pt x="135" y="172"/>
                  <a:pt x="135" y="172"/>
                </a:cubicBezTo>
                <a:cubicBezTo>
                  <a:pt x="135" y="172"/>
                  <a:pt x="135" y="172"/>
                  <a:pt x="135" y="172"/>
                </a:cubicBezTo>
                <a:cubicBezTo>
                  <a:pt x="135" y="172"/>
                  <a:pt x="134" y="172"/>
                  <a:pt x="134" y="172"/>
                </a:cubicBezTo>
                <a:close/>
                <a:moveTo>
                  <a:pt x="127" y="173"/>
                </a:moveTo>
                <a:cubicBezTo>
                  <a:pt x="127" y="173"/>
                  <a:pt x="127" y="173"/>
                  <a:pt x="127" y="173"/>
                </a:cubicBezTo>
                <a:cubicBezTo>
                  <a:pt x="127" y="172"/>
                  <a:pt x="128" y="172"/>
                  <a:pt x="127" y="172"/>
                </a:cubicBezTo>
                <a:cubicBezTo>
                  <a:pt x="127" y="172"/>
                  <a:pt x="127" y="172"/>
                  <a:pt x="127" y="173"/>
                </a:cubicBezTo>
                <a:close/>
                <a:moveTo>
                  <a:pt x="107" y="172"/>
                </a:moveTo>
                <a:cubicBezTo>
                  <a:pt x="107" y="173"/>
                  <a:pt x="107" y="173"/>
                  <a:pt x="107" y="173"/>
                </a:cubicBezTo>
                <a:cubicBezTo>
                  <a:pt x="107" y="173"/>
                  <a:pt x="107" y="173"/>
                  <a:pt x="108" y="172"/>
                </a:cubicBezTo>
                <a:cubicBezTo>
                  <a:pt x="107" y="172"/>
                  <a:pt x="107" y="173"/>
                  <a:pt x="107" y="172"/>
                </a:cubicBezTo>
                <a:close/>
                <a:moveTo>
                  <a:pt x="129" y="172"/>
                </a:moveTo>
                <a:cubicBezTo>
                  <a:pt x="129" y="173"/>
                  <a:pt x="130" y="172"/>
                  <a:pt x="129" y="172"/>
                </a:cubicBezTo>
                <a:close/>
                <a:moveTo>
                  <a:pt x="131" y="173"/>
                </a:moveTo>
                <a:cubicBezTo>
                  <a:pt x="131" y="173"/>
                  <a:pt x="131" y="172"/>
                  <a:pt x="131" y="172"/>
                </a:cubicBezTo>
                <a:cubicBezTo>
                  <a:pt x="131" y="172"/>
                  <a:pt x="131" y="173"/>
                  <a:pt x="131" y="173"/>
                </a:cubicBezTo>
                <a:close/>
                <a:moveTo>
                  <a:pt x="118" y="173"/>
                </a:moveTo>
                <a:cubicBezTo>
                  <a:pt x="118" y="173"/>
                  <a:pt x="118" y="172"/>
                  <a:pt x="117" y="172"/>
                </a:cubicBezTo>
                <a:cubicBezTo>
                  <a:pt x="118" y="172"/>
                  <a:pt x="117" y="173"/>
                  <a:pt x="118" y="173"/>
                </a:cubicBezTo>
                <a:close/>
                <a:moveTo>
                  <a:pt x="133" y="174"/>
                </a:moveTo>
                <a:cubicBezTo>
                  <a:pt x="133" y="175"/>
                  <a:pt x="132" y="175"/>
                  <a:pt x="132" y="176"/>
                </a:cubicBezTo>
                <a:cubicBezTo>
                  <a:pt x="132" y="176"/>
                  <a:pt x="132" y="177"/>
                  <a:pt x="132" y="177"/>
                </a:cubicBezTo>
                <a:cubicBezTo>
                  <a:pt x="133" y="177"/>
                  <a:pt x="132" y="176"/>
                  <a:pt x="133" y="175"/>
                </a:cubicBezTo>
                <a:cubicBezTo>
                  <a:pt x="133" y="175"/>
                  <a:pt x="134" y="174"/>
                  <a:pt x="134" y="174"/>
                </a:cubicBezTo>
                <a:cubicBezTo>
                  <a:pt x="134" y="173"/>
                  <a:pt x="134" y="173"/>
                  <a:pt x="134" y="173"/>
                </a:cubicBezTo>
                <a:cubicBezTo>
                  <a:pt x="134" y="173"/>
                  <a:pt x="133" y="174"/>
                  <a:pt x="133" y="174"/>
                </a:cubicBezTo>
                <a:close/>
                <a:moveTo>
                  <a:pt x="113" y="174"/>
                </a:moveTo>
                <a:cubicBezTo>
                  <a:pt x="113" y="174"/>
                  <a:pt x="113" y="173"/>
                  <a:pt x="113" y="173"/>
                </a:cubicBezTo>
                <a:cubicBezTo>
                  <a:pt x="113" y="173"/>
                  <a:pt x="113" y="173"/>
                  <a:pt x="113" y="174"/>
                </a:cubicBezTo>
                <a:close/>
                <a:moveTo>
                  <a:pt x="131" y="173"/>
                </a:moveTo>
                <a:cubicBezTo>
                  <a:pt x="131" y="173"/>
                  <a:pt x="132" y="173"/>
                  <a:pt x="131" y="173"/>
                </a:cubicBezTo>
                <a:cubicBezTo>
                  <a:pt x="131" y="173"/>
                  <a:pt x="131" y="173"/>
                  <a:pt x="131" y="173"/>
                </a:cubicBezTo>
                <a:close/>
                <a:moveTo>
                  <a:pt x="131" y="173"/>
                </a:moveTo>
                <a:cubicBezTo>
                  <a:pt x="131" y="173"/>
                  <a:pt x="131" y="173"/>
                  <a:pt x="131" y="173"/>
                </a:cubicBezTo>
                <a:cubicBezTo>
                  <a:pt x="131" y="173"/>
                  <a:pt x="131" y="173"/>
                  <a:pt x="131" y="173"/>
                </a:cubicBezTo>
                <a:cubicBezTo>
                  <a:pt x="131" y="173"/>
                  <a:pt x="131" y="173"/>
                  <a:pt x="131" y="173"/>
                </a:cubicBezTo>
                <a:close/>
                <a:moveTo>
                  <a:pt x="116" y="174"/>
                </a:moveTo>
                <a:cubicBezTo>
                  <a:pt x="116" y="174"/>
                  <a:pt x="116" y="175"/>
                  <a:pt x="116" y="175"/>
                </a:cubicBezTo>
                <a:cubicBezTo>
                  <a:pt x="117" y="175"/>
                  <a:pt x="116" y="175"/>
                  <a:pt x="117" y="175"/>
                </a:cubicBezTo>
                <a:cubicBezTo>
                  <a:pt x="117" y="174"/>
                  <a:pt x="117" y="174"/>
                  <a:pt x="117" y="173"/>
                </a:cubicBezTo>
                <a:cubicBezTo>
                  <a:pt x="117" y="173"/>
                  <a:pt x="117" y="173"/>
                  <a:pt x="117" y="173"/>
                </a:cubicBezTo>
                <a:cubicBezTo>
                  <a:pt x="117" y="174"/>
                  <a:pt x="117" y="174"/>
                  <a:pt x="116" y="174"/>
                </a:cubicBezTo>
                <a:close/>
                <a:moveTo>
                  <a:pt x="106" y="174"/>
                </a:moveTo>
                <a:cubicBezTo>
                  <a:pt x="107" y="174"/>
                  <a:pt x="107" y="174"/>
                  <a:pt x="107" y="173"/>
                </a:cubicBezTo>
                <a:cubicBezTo>
                  <a:pt x="107" y="173"/>
                  <a:pt x="107" y="173"/>
                  <a:pt x="106" y="173"/>
                </a:cubicBezTo>
                <a:cubicBezTo>
                  <a:pt x="106" y="174"/>
                  <a:pt x="107" y="174"/>
                  <a:pt x="106" y="174"/>
                </a:cubicBezTo>
                <a:close/>
                <a:moveTo>
                  <a:pt x="126" y="174"/>
                </a:moveTo>
                <a:cubicBezTo>
                  <a:pt x="126" y="174"/>
                  <a:pt x="126" y="174"/>
                  <a:pt x="126" y="174"/>
                </a:cubicBezTo>
                <a:cubicBezTo>
                  <a:pt x="125" y="174"/>
                  <a:pt x="125" y="174"/>
                  <a:pt x="126" y="174"/>
                </a:cubicBezTo>
                <a:close/>
                <a:moveTo>
                  <a:pt x="136" y="174"/>
                </a:moveTo>
                <a:cubicBezTo>
                  <a:pt x="136" y="174"/>
                  <a:pt x="136" y="174"/>
                  <a:pt x="136" y="174"/>
                </a:cubicBezTo>
                <a:close/>
                <a:moveTo>
                  <a:pt x="127" y="174"/>
                </a:moveTo>
                <a:cubicBezTo>
                  <a:pt x="127" y="174"/>
                  <a:pt x="126" y="174"/>
                  <a:pt x="126" y="174"/>
                </a:cubicBezTo>
                <a:cubicBezTo>
                  <a:pt x="126" y="174"/>
                  <a:pt x="126" y="174"/>
                  <a:pt x="127" y="174"/>
                </a:cubicBezTo>
                <a:close/>
                <a:moveTo>
                  <a:pt x="130" y="174"/>
                </a:moveTo>
                <a:cubicBezTo>
                  <a:pt x="130" y="174"/>
                  <a:pt x="131" y="174"/>
                  <a:pt x="131" y="174"/>
                </a:cubicBezTo>
                <a:cubicBezTo>
                  <a:pt x="131" y="174"/>
                  <a:pt x="130" y="174"/>
                  <a:pt x="130" y="174"/>
                </a:cubicBezTo>
                <a:cubicBezTo>
                  <a:pt x="130" y="174"/>
                  <a:pt x="130" y="174"/>
                  <a:pt x="130" y="174"/>
                </a:cubicBezTo>
                <a:close/>
                <a:moveTo>
                  <a:pt x="129" y="175"/>
                </a:moveTo>
                <a:cubicBezTo>
                  <a:pt x="129" y="175"/>
                  <a:pt x="129" y="175"/>
                  <a:pt x="129" y="174"/>
                </a:cubicBezTo>
                <a:cubicBezTo>
                  <a:pt x="129" y="174"/>
                  <a:pt x="129" y="174"/>
                  <a:pt x="129" y="175"/>
                </a:cubicBezTo>
                <a:close/>
                <a:moveTo>
                  <a:pt x="106" y="175"/>
                </a:moveTo>
                <a:cubicBezTo>
                  <a:pt x="106" y="175"/>
                  <a:pt x="106" y="175"/>
                  <a:pt x="106" y="175"/>
                </a:cubicBezTo>
                <a:cubicBezTo>
                  <a:pt x="106" y="174"/>
                  <a:pt x="106" y="174"/>
                  <a:pt x="106" y="174"/>
                </a:cubicBezTo>
                <a:cubicBezTo>
                  <a:pt x="106" y="174"/>
                  <a:pt x="106" y="174"/>
                  <a:pt x="106" y="174"/>
                </a:cubicBezTo>
                <a:cubicBezTo>
                  <a:pt x="106" y="174"/>
                  <a:pt x="106" y="174"/>
                  <a:pt x="106" y="175"/>
                </a:cubicBezTo>
                <a:close/>
                <a:moveTo>
                  <a:pt x="131" y="174"/>
                </a:moveTo>
                <a:cubicBezTo>
                  <a:pt x="131" y="175"/>
                  <a:pt x="131" y="174"/>
                  <a:pt x="131" y="174"/>
                </a:cubicBezTo>
                <a:close/>
                <a:moveTo>
                  <a:pt x="131" y="175"/>
                </a:moveTo>
                <a:cubicBezTo>
                  <a:pt x="132" y="175"/>
                  <a:pt x="132" y="175"/>
                  <a:pt x="132" y="175"/>
                </a:cubicBezTo>
                <a:cubicBezTo>
                  <a:pt x="132" y="175"/>
                  <a:pt x="132" y="175"/>
                  <a:pt x="132" y="175"/>
                </a:cubicBezTo>
                <a:cubicBezTo>
                  <a:pt x="132" y="175"/>
                  <a:pt x="132" y="175"/>
                  <a:pt x="131" y="175"/>
                </a:cubicBezTo>
                <a:cubicBezTo>
                  <a:pt x="131" y="175"/>
                  <a:pt x="131" y="175"/>
                  <a:pt x="131" y="175"/>
                </a:cubicBezTo>
                <a:close/>
                <a:moveTo>
                  <a:pt x="105" y="176"/>
                </a:moveTo>
                <a:cubicBezTo>
                  <a:pt x="106" y="176"/>
                  <a:pt x="106" y="175"/>
                  <a:pt x="106" y="175"/>
                </a:cubicBezTo>
                <a:cubicBezTo>
                  <a:pt x="106" y="175"/>
                  <a:pt x="105" y="175"/>
                  <a:pt x="105" y="176"/>
                </a:cubicBezTo>
                <a:close/>
                <a:moveTo>
                  <a:pt x="116" y="176"/>
                </a:moveTo>
                <a:cubicBezTo>
                  <a:pt x="116" y="176"/>
                  <a:pt x="116" y="175"/>
                  <a:pt x="116" y="175"/>
                </a:cubicBezTo>
                <a:cubicBezTo>
                  <a:pt x="116" y="175"/>
                  <a:pt x="116" y="176"/>
                  <a:pt x="116" y="176"/>
                </a:cubicBezTo>
                <a:close/>
                <a:moveTo>
                  <a:pt x="126" y="175"/>
                </a:moveTo>
                <a:cubicBezTo>
                  <a:pt x="126" y="175"/>
                  <a:pt x="126" y="175"/>
                  <a:pt x="126" y="175"/>
                </a:cubicBezTo>
                <a:cubicBezTo>
                  <a:pt x="126" y="176"/>
                  <a:pt x="126" y="176"/>
                  <a:pt x="126" y="175"/>
                </a:cubicBezTo>
                <a:close/>
                <a:moveTo>
                  <a:pt x="135" y="175"/>
                </a:moveTo>
                <a:cubicBezTo>
                  <a:pt x="134" y="175"/>
                  <a:pt x="134" y="175"/>
                  <a:pt x="134" y="176"/>
                </a:cubicBezTo>
                <a:cubicBezTo>
                  <a:pt x="134" y="176"/>
                  <a:pt x="134" y="176"/>
                  <a:pt x="135" y="175"/>
                </a:cubicBezTo>
                <a:close/>
                <a:moveTo>
                  <a:pt x="129" y="177"/>
                </a:moveTo>
                <a:cubicBezTo>
                  <a:pt x="129" y="177"/>
                  <a:pt x="129" y="177"/>
                  <a:pt x="129" y="178"/>
                </a:cubicBezTo>
                <a:cubicBezTo>
                  <a:pt x="129" y="178"/>
                  <a:pt x="129" y="178"/>
                  <a:pt x="130" y="177"/>
                </a:cubicBezTo>
                <a:cubicBezTo>
                  <a:pt x="129" y="177"/>
                  <a:pt x="129" y="176"/>
                  <a:pt x="130" y="176"/>
                </a:cubicBezTo>
                <a:cubicBezTo>
                  <a:pt x="130" y="176"/>
                  <a:pt x="130" y="176"/>
                  <a:pt x="129" y="176"/>
                </a:cubicBezTo>
                <a:cubicBezTo>
                  <a:pt x="129" y="176"/>
                  <a:pt x="129" y="177"/>
                  <a:pt x="129" y="177"/>
                </a:cubicBezTo>
                <a:close/>
                <a:moveTo>
                  <a:pt x="128" y="176"/>
                </a:moveTo>
                <a:cubicBezTo>
                  <a:pt x="128" y="176"/>
                  <a:pt x="128" y="176"/>
                  <a:pt x="128" y="176"/>
                </a:cubicBezTo>
                <a:close/>
                <a:moveTo>
                  <a:pt x="114" y="176"/>
                </a:moveTo>
                <a:cubicBezTo>
                  <a:pt x="114" y="177"/>
                  <a:pt x="114" y="176"/>
                  <a:pt x="114" y="176"/>
                </a:cubicBezTo>
                <a:close/>
                <a:moveTo>
                  <a:pt x="105" y="178"/>
                </a:moveTo>
                <a:cubicBezTo>
                  <a:pt x="105" y="178"/>
                  <a:pt x="105" y="177"/>
                  <a:pt x="105" y="177"/>
                </a:cubicBezTo>
                <a:cubicBezTo>
                  <a:pt x="105" y="177"/>
                  <a:pt x="105" y="177"/>
                  <a:pt x="105" y="176"/>
                </a:cubicBezTo>
                <a:cubicBezTo>
                  <a:pt x="105" y="176"/>
                  <a:pt x="105" y="176"/>
                  <a:pt x="105" y="176"/>
                </a:cubicBezTo>
                <a:cubicBezTo>
                  <a:pt x="105" y="177"/>
                  <a:pt x="104" y="178"/>
                  <a:pt x="105" y="178"/>
                </a:cubicBezTo>
                <a:close/>
                <a:moveTo>
                  <a:pt x="135" y="176"/>
                </a:moveTo>
                <a:cubicBezTo>
                  <a:pt x="135" y="176"/>
                  <a:pt x="135" y="176"/>
                  <a:pt x="135" y="176"/>
                </a:cubicBezTo>
                <a:close/>
                <a:moveTo>
                  <a:pt x="106" y="177"/>
                </a:moveTo>
                <a:cubicBezTo>
                  <a:pt x="106" y="177"/>
                  <a:pt x="106" y="177"/>
                  <a:pt x="106" y="177"/>
                </a:cubicBezTo>
                <a:cubicBezTo>
                  <a:pt x="106" y="177"/>
                  <a:pt x="106" y="177"/>
                  <a:pt x="107" y="177"/>
                </a:cubicBezTo>
                <a:cubicBezTo>
                  <a:pt x="107" y="177"/>
                  <a:pt x="107" y="177"/>
                  <a:pt x="107" y="177"/>
                </a:cubicBezTo>
                <a:cubicBezTo>
                  <a:pt x="107" y="177"/>
                  <a:pt x="107" y="176"/>
                  <a:pt x="107" y="176"/>
                </a:cubicBezTo>
                <a:cubicBezTo>
                  <a:pt x="106" y="177"/>
                  <a:pt x="106" y="177"/>
                  <a:pt x="106" y="177"/>
                </a:cubicBezTo>
                <a:close/>
                <a:moveTo>
                  <a:pt x="128" y="177"/>
                </a:moveTo>
                <a:cubicBezTo>
                  <a:pt x="128" y="177"/>
                  <a:pt x="128" y="176"/>
                  <a:pt x="128" y="176"/>
                </a:cubicBezTo>
                <a:cubicBezTo>
                  <a:pt x="128" y="177"/>
                  <a:pt x="128" y="177"/>
                  <a:pt x="128" y="177"/>
                </a:cubicBezTo>
                <a:close/>
                <a:moveTo>
                  <a:pt x="116" y="177"/>
                </a:moveTo>
                <a:cubicBezTo>
                  <a:pt x="115" y="177"/>
                  <a:pt x="115" y="177"/>
                  <a:pt x="115" y="177"/>
                </a:cubicBezTo>
                <a:cubicBezTo>
                  <a:pt x="115" y="177"/>
                  <a:pt x="115" y="177"/>
                  <a:pt x="116" y="177"/>
                </a:cubicBezTo>
                <a:close/>
                <a:moveTo>
                  <a:pt x="134" y="177"/>
                </a:moveTo>
                <a:cubicBezTo>
                  <a:pt x="134" y="177"/>
                  <a:pt x="134" y="177"/>
                  <a:pt x="134" y="177"/>
                </a:cubicBezTo>
                <a:cubicBezTo>
                  <a:pt x="134" y="177"/>
                  <a:pt x="133" y="177"/>
                  <a:pt x="134" y="177"/>
                </a:cubicBezTo>
                <a:close/>
                <a:moveTo>
                  <a:pt x="126" y="178"/>
                </a:moveTo>
                <a:cubicBezTo>
                  <a:pt x="126" y="177"/>
                  <a:pt x="126" y="177"/>
                  <a:pt x="126" y="177"/>
                </a:cubicBezTo>
                <a:cubicBezTo>
                  <a:pt x="126" y="177"/>
                  <a:pt x="126" y="178"/>
                  <a:pt x="126" y="178"/>
                </a:cubicBezTo>
                <a:close/>
                <a:moveTo>
                  <a:pt x="106" y="178"/>
                </a:moveTo>
                <a:cubicBezTo>
                  <a:pt x="106" y="178"/>
                  <a:pt x="106" y="178"/>
                  <a:pt x="106" y="178"/>
                </a:cubicBezTo>
                <a:close/>
                <a:moveTo>
                  <a:pt x="126" y="178"/>
                </a:moveTo>
                <a:cubicBezTo>
                  <a:pt x="125" y="178"/>
                  <a:pt x="125" y="179"/>
                  <a:pt x="125" y="179"/>
                </a:cubicBezTo>
                <a:cubicBezTo>
                  <a:pt x="126" y="179"/>
                  <a:pt x="126" y="178"/>
                  <a:pt x="126" y="178"/>
                </a:cubicBezTo>
                <a:close/>
                <a:moveTo>
                  <a:pt x="127" y="178"/>
                </a:moveTo>
                <a:cubicBezTo>
                  <a:pt x="127" y="178"/>
                  <a:pt x="127" y="178"/>
                  <a:pt x="127" y="178"/>
                </a:cubicBezTo>
                <a:cubicBezTo>
                  <a:pt x="127" y="178"/>
                  <a:pt x="127" y="178"/>
                  <a:pt x="127" y="178"/>
                </a:cubicBezTo>
                <a:close/>
                <a:moveTo>
                  <a:pt x="111" y="178"/>
                </a:moveTo>
                <a:cubicBezTo>
                  <a:pt x="111" y="178"/>
                  <a:pt x="111" y="177"/>
                  <a:pt x="111" y="178"/>
                </a:cubicBezTo>
                <a:close/>
                <a:moveTo>
                  <a:pt x="105" y="179"/>
                </a:moveTo>
                <a:cubicBezTo>
                  <a:pt x="106" y="179"/>
                  <a:pt x="107" y="179"/>
                  <a:pt x="106" y="178"/>
                </a:cubicBezTo>
                <a:cubicBezTo>
                  <a:pt x="106" y="179"/>
                  <a:pt x="105" y="179"/>
                  <a:pt x="105" y="179"/>
                </a:cubicBezTo>
                <a:close/>
                <a:moveTo>
                  <a:pt x="125" y="181"/>
                </a:moveTo>
                <a:cubicBezTo>
                  <a:pt x="125" y="182"/>
                  <a:pt x="125" y="182"/>
                  <a:pt x="125" y="182"/>
                </a:cubicBezTo>
                <a:cubicBezTo>
                  <a:pt x="125" y="182"/>
                  <a:pt x="125" y="182"/>
                  <a:pt x="126" y="182"/>
                </a:cubicBezTo>
                <a:cubicBezTo>
                  <a:pt x="125" y="181"/>
                  <a:pt x="126" y="181"/>
                  <a:pt x="126" y="181"/>
                </a:cubicBezTo>
                <a:cubicBezTo>
                  <a:pt x="126" y="180"/>
                  <a:pt x="127" y="179"/>
                  <a:pt x="127" y="178"/>
                </a:cubicBezTo>
                <a:cubicBezTo>
                  <a:pt x="127" y="179"/>
                  <a:pt x="125" y="180"/>
                  <a:pt x="125" y="181"/>
                </a:cubicBezTo>
                <a:close/>
                <a:moveTo>
                  <a:pt x="114" y="179"/>
                </a:moveTo>
                <a:cubicBezTo>
                  <a:pt x="114" y="179"/>
                  <a:pt x="114" y="179"/>
                  <a:pt x="114" y="178"/>
                </a:cubicBezTo>
                <a:cubicBezTo>
                  <a:pt x="114" y="178"/>
                  <a:pt x="114" y="178"/>
                  <a:pt x="114" y="178"/>
                </a:cubicBezTo>
                <a:cubicBezTo>
                  <a:pt x="114" y="178"/>
                  <a:pt x="114" y="179"/>
                  <a:pt x="114" y="179"/>
                </a:cubicBezTo>
                <a:close/>
                <a:moveTo>
                  <a:pt x="131" y="178"/>
                </a:moveTo>
                <a:cubicBezTo>
                  <a:pt x="132" y="179"/>
                  <a:pt x="132" y="178"/>
                  <a:pt x="131" y="178"/>
                </a:cubicBezTo>
                <a:close/>
                <a:moveTo>
                  <a:pt x="110" y="178"/>
                </a:moveTo>
                <a:cubicBezTo>
                  <a:pt x="110" y="179"/>
                  <a:pt x="110" y="178"/>
                  <a:pt x="110" y="178"/>
                </a:cubicBezTo>
                <a:close/>
                <a:moveTo>
                  <a:pt x="130" y="179"/>
                </a:moveTo>
                <a:cubicBezTo>
                  <a:pt x="130" y="179"/>
                  <a:pt x="130" y="179"/>
                  <a:pt x="130" y="179"/>
                </a:cubicBezTo>
                <a:cubicBezTo>
                  <a:pt x="130" y="179"/>
                  <a:pt x="130" y="178"/>
                  <a:pt x="130" y="178"/>
                </a:cubicBezTo>
                <a:cubicBezTo>
                  <a:pt x="130" y="178"/>
                  <a:pt x="130" y="178"/>
                  <a:pt x="130" y="178"/>
                </a:cubicBezTo>
                <a:cubicBezTo>
                  <a:pt x="130" y="178"/>
                  <a:pt x="130" y="179"/>
                  <a:pt x="130" y="179"/>
                </a:cubicBezTo>
                <a:close/>
                <a:moveTo>
                  <a:pt x="103" y="180"/>
                </a:moveTo>
                <a:cubicBezTo>
                  <a:pt x="104" y="180"/>
                  <a:pt x="104" y="179"/>
                  <a:pt x="104" y="179"/>
                </a:cubicBezTo>
                <a:cubicBezTo>
                  <a:pt x="104" y="179"/>
                  <a:pt x="103" y="179"/>
                  <a:pt x="103" y="180"/>
                </a:cubicBezTo>
                <a:close/>
                <a:moveTo>
                  <a:pt x="124" y="179"/>
                </a:moveTo>
                <a:cubicBezTo>
                  <a:pt x="125" y="179"/>
                  <a:pt x="125" y="179"/>
                  <a:pt x="124" y="179"/>
                </a:cubicBezTo>
                <a:cubicBezTo>
                  <a:pt x="124" y="179"/>
                  <a:pt x="124" y="179"/>
                  <a:pt x="124" y="179"/>
                </a:cubicBezTo>
                <a:close/>
                <a:moveTo>
                  <a:pt x="131" y="180"/>
                </a:moveTo>
                <a:cubicBezTo>
                  <a:pt x="131" y="180"/>
                  <a:pt x="130" y="179"/>
                  <a:pt x="131" y="179"/>
                </a:cubicBezTo>
                <a:cubicBezTo>
                  <a:pt x="131" y="179"/>
                  <a:pt x="131" y="179"/>
                  <a:pt x="130" y="179"/>
                </a:cubicBezTo>
                <a:cubicBezTo>
                  <a:pt x="130" y="179"/>
                  <a:pt x="131" y="180"/>
                  <a:pt x="131" y="180"/>
                </a:cubicBezTo>
                <a:close/>
                <a:moveTo>
                  <a:pt x="110" y="180"/>
                </a:moveTo>
                <a:cubicBezTo>
                  <a:pt x="110" y="180"/>
                  <a:pt x="110" y="179"/>
                  <a:pt x="110" y="179"/>
                </a:cubicBezTo>
                <a:cubicBezTo>
                  <a:pt x="110" y="179"/>
                  <a:pt x="109" y="180"/>
                  <a:pt x="110" y="180"/>
                </a:cubicBezTo>
                <a:close/>
                <a:moveTo>
                  <a:pt x="124" y="179"/>
                </a:moveTo>
                <a:cubicBezTo>
                  <a:pt x="124" y="179"/>
                  <a:pt x="124" y="179"/>
                  <a:pt x="124" y="179"/>
                </a:cubicBezTo>
                <a:cubicBezTo>
                  <a:pt x="124" y="179"/>
                  <a:pt x="124" y="179"/>
                  <a:pt x="124" y="179"/>
                </a:cubicBezTo>
                <a:cubicBezTo>
                  <a:pt x="124" y="179"/>
                  <a:pt x="124" y="179"/>
                  <a:pt x="124" y="179"/>
                </a:cubicBezTo>
                <a:cubicBezTo>
                  <a:pt x="124" y="179"/>
                  <a:pt x="124" y="179"/>
                  <a:pt x="124" y="179"/>
                </a:cubicBezTo>
                <a:close/>
                <a:moveTo>
                  <a:pt x="125" y="179"/>
                </a:moveTo>
                <a:cubicBezTo>
                  <a:pt x="125" y="179"/>
                  <a:pt x="125" y="180"/>
                  <a:pt x="125" y="180"/>
                </a:cubicBezTo>
                <a:cubicBezTo>
                  <a:pt x="125" y="179"/>
                  <a:pt x="125" y="179"/>
                  <a:pt x="125" y="179"/>
                </a:cubicBezTo>
                <a:cubicBezTo>
                  <a:pt x="125" y="179"/>
                  <a:pt x="125" y="179"/>
                  <a:pt x="125" y="179"/>
                </a:cubicBezTo>
                <a:close/>
                <a:moveTo>
                  <a:pt x="109" y="180"/>
                </a:moveTo>
                <a:cubicBezTo>
                  <a:pt x="109" y="180"/>
                  <a:pt x="109" y="180"/>
                  <a:pt x="109" y="181"/>
                </a:cubicBezTo>
                <a:cubicBezTo>
                  <a:pt x="109" y="180"/>
                  <a:pt x="110" y="180"/>
                  <a:pt x="110" y="180"/>
                </a:cubicBezTo>
                <a:cubicBezTo>
                  <a:pt x="109" y="180"/>
                  <a:pt x="109" y="180"/>
                  <a:pt x="109" y="179"/>
                </a:cubicBezTo>
                <a:cubicBezTo>
                  <a:pt x="109" y="180"/>
                  <a:pt x="109" y="180"/>
                  <a:pt x="109" y="180"/>
                </a:cubicBezTo>
                <a:close/>
                <a:moveTo>
                  <a:pt x="130" y="180"/>
                </a:moveTo>
                <a:cubicBezTo>
                  <a:pt x="130" y="181"/>
                  <a:pt x="129" y="181"/>
                  <a:pt x="129" y="182"/>
                </a:cubicBezTo>
                <a:cubicBezTo>
                  <a:pt x="130" y="182"/>
                  <a:pt x="130" y="181"/>
                  <a:pt x="131" y="181"/>
                </a:cubicBezTo>
                <a:cubicBezTo>
                  <a:pt x="130" y="180"/>
                  <a:pt x="130" y="180"/>
                  <a:pt x="130" y="180"/>
                </a:cubicBezTo>
                <a:cubicBezTo>
                  <a:pt x="130" y="180"/>
                  <a:pt x="130" y="180"/>
                  <a:pt x="130" y="180"/>
                </a:cubicBezTo>
                <a:close/>
                <a:moveTo>
                  <a:pt x="123" y="180"/>
                </a:moveTo>
                <a:cubicBezTo>
                  <a:pt x="123" y="181"/>
                  <a:pt x="123" y="180"/>
                  <a:pt x="123" y="180"/>
                </a:cubicBezTo>
                <a:close/>
                <a:moveTo>
                  <a:pt x="124" y="181"/>
                </a:moveTo>
                <a:cubicBezTo>
                  <a:pt x="125" y="181"/>
                  <a:pt x="125" y="180"/>
                  <a:pt x="124" y="181"/>
                </a:cubicBezTo>
                <a:close/>
                <a:moveTo>
                  <a:pt x="131" y="181"/>
                </a:moveTo>
                <a:cubicBezTo>
                  <a:pt x="131" y="181"/>
                  <a:pt x="131" y="181"/>
                  <a:pt x="131" y="181"/>
                </a:cubicBezTo>
                <a:close/>
                <a:moveTo>
                  <a:pt x="114" y="181"/>
                </a:moveTo>
                <a:cubicBezTo>
                  <a:pt x="114" y="181"/>
                  <a:pt x="114" y="181"/>
                  <a:pt x="114" y="181"/>
                </a:cubicBezTo>
                <a:cubicBezTo>
                  <a:pt x="114" y="181"/>
                  <a:pt x="114" y="181"/>
                  <a:pt x="114" y="181"/>
                </a:cubicBezTo>
                <a:cubicBezTo>
                  <a:pt x="114" y="181"/>
                  <a:pt x="114" y="181"/>
                  <a:pt x="114" y="181"/>
                </a:cubicBezTo>
                <a:close/>
                <a:moveTo>
                  <a:pt x="101" y="183"/>
                </a:moveTo>
                <a:cubicBezTo>
                  <a:pt x="101" y="184"/>
                  <a:pt x="101" y="184"/>
                  <a:pt x="101" y="185"/>
                </a:cubicBezTo>
                <a:cubicBezTo>
                  <a:pt x="101" y="185"/>
                  <a:pt x="101" y="185"/>
                  <a:pt x="100" y="185"/>
                </a:cubicBezTo>
                <a:cubicBezTo>
                  <a:pt x="100" y="185"/>
                  <a:pt x="100" y="186"/>
                  <a:pt x="100" y="187"/>
                </a:cubicBezTo>
                <a:cubicBezTo>
                  <a:pt x="100" y="187"/>
                  <a:pt x="100" y="188"/>
                  <a:pt x="100" y="188"/>
                </a:cubicBezTo>
                <a:cubicBezTo>
                  <a:pt x="101" y="186"/>
                  <a:pt x="103" y="183"/>
                  <a:pt x="103" y="181"/>
                </a:cubicBezTo>
                <a:cubicBezTo>
                  <a:pt x="102" y="181"/>
                  <a:pt x="103" y="183"/>
                  <a:pt x="101" y="183"/>
                </a:cubicBezTo>
                <a:close/>
                <a:moveTo>
                  <a:pt x="124" y="182"/>
                </a:moveTo>
                <a:cubicBezTo>
                  <a:pt x="124" y="182"/>
                  <a:pt x="124" y="182"/>
                  <a:pt x="124" y="181"/>
                </a:cubicBezTo>
                <a:cubicBezTo>
                  <a:pt x="124" y="181"/>
                  <a:pt x="124" y="182"/>
                  <a:pt x="124" y="182"/>
                </a:cubicBezTo>
                <a:close/>
                <a:moveTo>
                  <a:pt x="112" y="182"/>
                </a:moveTo>
                <a:cubicBezTo>
                  <a:pt x="113" y="182"/>
                  <a:pt x="113" y="182"/>
                  <a:pt x="113" y="182"/>
                </a:cubicBezTo>
                <a:cubicBezTo>
                  <a:pt x="112" y="182"/>
                  <a:pt x="112" y="182"/>
                  <a:pt x="112" y="182"/>
                </a:cubicBezTo>
                <a:close/>
                <a:moveTo>
                  <a:pt x="104" y="182"/>
                </a:moveTo>
                <a:cubicBezTo>
                  <a:pt x="104" y="182"/>
                  <a:pt x="103" y="182"/>
                  <a:pt x="104" y="182"/>
                </a:cubicBezTo>
                <a:close/>
                <a:moveTo>
                  <a:pt x="105" y="182"/>
                </a:moveTo>
                <a:cubicBezTo>
                  <a:pt x="105" y="182"/>
                  <a:pt x="105" y="182"/>
                  <a:pt x="105" y="182"/>
                </a:cubicBezTo>
                <a:cubicBezTo>
                  <a:pt x="105" y="182"/>
                  <a:pt x="105" y="182"/>
                  <a:pt x="105" y="182"/>
                </a:cubicBezTo>
                <a:cubicBezTo>
                  <a:pt x="105" y="182"/>
                  <a:pt x="105" y="182"/>
                  <a:pt x="105" y="182"/>
                </a:cubicBezTo>
                <a:cubicBezTo>
                  <a:pt x="105" y="182"/>
                  <a:pt x="105" y="182"/>
                  <a:pt x="105" y="182"/>
                </a:cubicBezTo>
                <a:close/>
                <a:moveTo>
                  <a:pt x="103" y="182"/>
                </a:moveTo>
                <a:cubicBezTo>
                  <a:pt x="103" y="182"/>
                  <a:pt x="104" y="182"/>
                  <a:pt x="103" y="182"/>
                </a:cubicBezTo>
                <a:close/>
                <a:moveTo>
                  <a:pt x="103" y="184"/>
                </a:moveTo>
                <a:cubicBezTo>
                  <a:pt x="104" y="185"/>
                  <a:pt x="101" y="186"/>
                  <a:pt x="102" y="187"/>
                </a:cubicBezTo>
                <a:cubicBezTo>
                  <a:pt x="103" y="187"/>
                  <a:pt x="103" y="186"/>
                  <a:pt x="103" y="186"/>
                </a:cubicBezTo>
                <a:cubicBezTo>
                  <a:pt x="103" y="184"/>
                  <a:pt x="105" y="184"/>
                  <a:pt x="104" y="182"/>
                </a:cubicBezTo>
                <a:cubicBezTo>
                  <a:pt x="103" y="182"/>
                  <a:pt x="103" y="183"/>
                  <a:pt x="103" y="184"/>
                </a:cubicBezTo>
                <a:close/>
                <a:moveTo>
                  <a:pt x="125" y="182"/>
                </a:moveTo>
                <a:cubicBezTo>
                  <a:pt x="125" y="182"/>
                  <a:pt x="125" y="182"/>
                  <a:pt x="125" y="182"/>
                </a:cubicBezTo>
                <a:cubicBezTo>
                  <a:pt x="125" y="182"/>
                  <a:pt x="125" y="182"/>
                  <a:pt x="125" y="182"/>
                </a:cubicBezTo>
                <a:close/>
                <a:moveTo>
                  <a:pt x="130" y="182"/>
                </a:moveTo>
                <a:cubicBezTo>
                  <a:pt x="130" y="183"/>
                  <a:pt x="130" y="182"/>
                  <a:pt x="130" y="182"/>
                </a:cubicBezTo>
                <a:close/>
                <a:moveTo>
                  <a:pt x="123" y="183"/>
                </a:moveTo>
                <a:cubicBezTo>
                  <a:pt x="124" y="183"/>
                  <a:pt x="124" y="183"/>
                  <a:pt x="124" y="182"/>
                </a:cubicBezTo>
                <a:cubicBezTo>
                  <a:pt x="124" y="182"/>
                  <a:pt x="123" y="182"/>
                  <a:pt x="123" y="182"/>
                </a:cubicBezTo>
                <a:cubicBezTo>
                  <a:pt x="123" y="183"/>
                  <a:pt x="123" y="183"/>
                  <a:pt x="123" y="183"/>
                </a:cubicBezTo>
                <a:close/>
                <a:moveTo>
                  <a:pt x="130" y="184"/>
                </a:moveTo>
                <a:cubicBezTo>
                  <a:pt x="130" y="184"/>
                  <a:pt x="130" y="183"/>
                  <a:pt x="130" y="183"/>
                </a:cubicBezTo>
                <a:cubicBezTo>
                  <a:pt x="130" y="183"/>
                  <a:pt x="130" y="183"/>
                  <a:pt x="130" y="184"/>
                </a:cubicBezTo>
                <a:close/>
                <a:moveTo>
                  <a:pt x="129" y="184"/>
                </a:moveTo>
                <a:cubicBezTo>
                  <a:pt x="129" y="184"/>
                  <a:pt x="129" y="183"/>
                  <a:pt x="129" y="183"/>
                </a:cubicBezTo>
                <a:cubicBezTo>
                  <a:pt x="129" y="183"/>
                  <a:pt x="129" y="183"/>
                  <a:pt x="129" y="183"/>
                </a:cubicBezTo>
                <a:cubicBezTo>
                  <a:pt x="129" y="183"/>
                  <a:pt x="129" y="183"/>
                  <a:pt x="129" y="184"/>
                </a:cubicBezTo>
                <a:close/>
                <a:moveTo>
                  <a:pt x="123" y="184"/>
                </a:moveTo>
                <a:cubicBezTo>
                  <a:pt x="123" y="184"/>
                  <a:pt x="124" y="183"/>
                  <a:pt x="123" y="183"/>
                </a:cubicBezTo>
                <a:cubicBezTo>
                  <a:pt x="123" y="183"/>
                  <a:pt x="123" y="184"/>
                  <a:pt x="123" y="184"/>
                </a:cubicBezTo>
                <a:close/>
                <a:moveTo>
                  <a:pt x="113" y="183"/>
                </a:moveTo>
                <a:cubicBezTo>
                  <a:pt x="113" y="183"/>
                  <a:pt x="113" y="183"/>
                  <a:pt x="113" y="183"/>
                </a:cubicBezTo>
                <a:close/>
                <a:moveTo>
                  <a:pt x="100" y="184"/>
                </a:moveTo>
                <a:cubicBezTo>
                  <a:pt x="100" y="184"/>
                  <a:pt x="100" y="184"/>
                  <a:pt x="100" y="184"/>
                </a:cubicBezTo>
                <a:close/>
                <a:moveTo>
                  <a:pt x="131" y="184"/>
                </a:moveTo>
                <a:cubicBezTo>
                  <a:pt x="131" y="184"/>
                  <a:pt x="131" y="184"/>
                  <a:pt x="131" y="184"/>
                </a:cubicBezTo>
                <a:close/>
                <a:moveTo>
                  <a:pt x="100" y="184"/>
                </a:moveTo>
                <a:cubicBezTo>
                  <a:pt x="100" y="184"/>
                  <a:pt x="100" y="183"/>
                  <a:pt x="100" y="184"/>
                </a:cubicBezTo>
                <a:close/>
                <a:moveTo>
                  <a:pt x="129" y="186"/>
                </a:moveTo>
                <a:cubicBezTo>
                  <a:pt x="129" y="185"/>
                  <a:pt x="129" y="184"/>
                  <a:pt x="130" y="184"/>
                </a:cubicBezTo>
                <a:cubicBezTo>
                  <a:pt x="130" y="184"/>
                  <a:pt x="129" y="184"/>
                  <a:pt x="129" y="184"/>
                </a:cubicBezTo>
                <a:cubicBezTo>
                  <a:pt x="129" y="184"/>
                  <a:pt x="129" y="185"/>
                  <a:pt x="129" y="186"/>
                </a:cubicBezTo>
                <a:close/>
                <a:moveTo>
                  <a:pt x="113" y="185"/>
                </a:moveTo>
                <a:cubicBezTo>
                  <a:pt x="113" y="185"/>
                  <a:pt x="113" y="184"/>
                  <a:pt x="113" y="184"/>
                </a:cubicBezTo>
                <a:cubicBezTo>
                  <a:pt x="113" y="184"/>
                  <a:pt x="112" y="184"/>
                  <a:pt x="113" y="185"/>
                </a:cubicBezTo>
                <a:close/>
                <a:moveTo>
                  <a:pt x="111" y="184"/>
                </a:moveTo>
                <a:cubicBezTo>
                  <a:pt x="111" y="184"/>
                  <a:pt x="111" y="184"/>
                  <a:pt x="111" y="184"/>
                </a:cubicBezTo>
                <a:close/>
                <a:moveTo>
                  <a:pt x="122" y="185"/>
                </a:moveTo>
                <a:cubicBezTo>
                  <a:pt x="123" y="185"/>
                  <a:pt x="123" y="184"/>
                  <a:pt x="123" y="184"/>
                </a:cubicBezTo>
                <a:cubicBezTo>
                  <a:pt x="123" y="185"/>
                  <a:pt x="122" y="185"/>
                  <a:pt x="122" y="185"/>
                </a:cubicBezTo>
                <a:close/>
                <a:moveTo>
                  <a:pt x="130" y="184"/>
                </a:moveTo>
                <a:cubicBezTo>
                  <a:pt x="130" y="184"/>
                  <a:pt x="130" y="184"/>
                  <a:pt x="130" y="184"/>
                </a:cubicBezTo>
                <a:cubicBezTo>
                  <a:pt x="130" y="184"/>
                  <a:pt x="130" y="184"/>
                  <a:pt x="130" y="184"/>
                </a:cubicBezTo>
                <a:close/>
                <a:moveTo>
                  <a:pt x="100" y="185"/>
                </a:moveTo>
                <a:cubicBezTo>
                  <a:pt x="100" y="185"/>
                  <a:pt x="100" y="185"/>
                  <a:pt x="100" y="185"/>
                </a:cubicBezTo>
                <a:close/>
                <a:moveTo>
                  <a:pt x="123" y="186"/>
                </a:moveTo>
                <a:cubicBezTo>
                  <a:pt x="123" y="186"/>
                  <a:pt x="123" y="186"/>
                  <a:pt x="123" y="186"/>
                </a:cubicBezTo>
                <a:close/>
                <a:moveTo>
                  <a:pt x="110" y="187"/>
                </a:moveTo>
                <a:cubicBezTo>
                  <a:pt x="110" y="187"/>
                  <a:pt x="110" y="186"/>
                  <a:pt x="110" y="186"/>
                </a:cubicBezTo>
                <a:cubicBezTo>
                  <a:pt x="110" y="186"/>
                  <a:pt x="110" y="187"/>
                  <a:pt x="110" y="187"/>
                </a:cubicBezTo>
                <a:close/>
                <a:moveTo>
                  <a:pt x="127" y="186"/>
                </a:moveTo>
                <a:cubicBezTo>
                  <a:pt x="127" y="187"/>
                  <a:pt x="127" y="187"/>
                  <a:pt x="127" y="187"/>
                </a:cubicBezTo>
                <a:cubicBezTo>
                  <a:pt x="127" y="187"/>
                  <a:pt x="127" y="186"/>
                  <a:pt x="127" y="186"/>
                </a:cubicBezTo>
                <a:cubicBezTo>
                  <a:pt x="127" y="186"/>
                  <a:pt x="127" y="187"/>
                  <a:pt x="127" y="186"/>
                </a:cubicBezTo>
                <a:close/>
                <a:moveTo>
                  <a:pt x="127" y="187"/>
                </a:moveTo>
                <a:cubicBezTo>
                  <a:pt x="127" y="187"/>
                  <a:pt x="127" y="187"/>
                  <a:pt x="127" y="187"/>
                </a:cubicBezTo>
                <a:close/>
                <a:moveTo>
                  <a:pt x="102" y="188"/>
                </a:moveTo>
                <a:cubicBezTo>
                  <a:pt x="102" y="188"/>
                  <a:pt x="102" y="188"/>
                  <a:pt x="102" y="188"/>
                </a:cubicBezTo>
                <a:cubicBezTo>
                  <a:pt x="102" y="188"/>
                  <a:pt x="102" y="188"/>
                  <a:pt x="102" y="188"/>
                </a:cubicBezTo>
                <a:close/>
                <a:moveTo>
                  <a:pt x="99" y="189"/>
                </a:moveTo>
                <a:cubicBezTo>
                  <a:pt x="99" y="189"/>
                  <a:pt x="99" y="189"/>
                  <a:pt x="99" y="189"/>
                </a:cubicBezTo>
                <a:cubicBezTo>
                  <a:pt x="99" y="190"/>
                  <a:pt x="99" y="190"/>
                  <a:pt x="98" y="190"/>
                </a:cubicBezTo>
                <a:cubicBezTo>
                  <a:pt x="98" y="191"/>
                  <a:pt x="98" y="192"/>
                  <a:pt x="98" y="193"/>
                </a:cubicBezTo>
                <a:cubicBezTo>
                  <a:pt x="99" y="192"/>
                  <a:pt x="99" y="190"/>
                  <a:pt x="100" y="188"/>
                </a:cubicBezTo>
                <a:cubicBezTo>
                  <a:pt x="100" y="188"/>
                  <a:pt x="100" y="188"/>
                  <a:pt x="100" y="188"/>
                </a:cubicBezTo>
                <a:cubicBezTo>
                  <a:pt x="99" y="188"/>
                  <a:pt x="99" y="189"/>
                  <a:pt x="99" y="189"/>
                </a:cubicBezTo>
                <a:close/>
                <a:moveTo>
                  <a:pt x="108" y="190"/>
                </a:moveTo>
                <a:cubicBezTo>
                  <a:pt x="108" y="190"/>
                  <a:pt x="109" y="190"/>
                  <a:pt x="109" y="190"/>
                </a:cubicBezTo>
                <a:cubicBezTo>
                  <a:pt x="109" y="190"/>
                  <a:pt x="109" y="189"/>
                  <a:pt x="110" y="188"/>
                </a:cubicBezTo>
                <a:cubicBezTo>
                  <a:pt x="109" y="188"/>
                  <a:pt x="109" y="189"/>
                  <a:pt x="108" y="190"/>
                </a:cubicBezTo>
                <a:close/>
                <a:moveTo>
                  <a:pt x="101" y="189"/>
                </a:moveTo>
                <a:cubicBezTo>
                  <a:pt x="101" y="190"/>
                  <a:pt x="101" y="191"/>
                  <a:pt x="99" y="191"/>
                </a:cubicBezTo>
                <a:cubicBezTo>
                  <a:pt x="99" y="191"/>
                  <a:pt x="99" y="191"/>
                  <a:pt x="99" y="192"/>
                </a:cubicBezTo>
                <a:cubicBezTo>
                  <a:pt x="100" y="192"/>
                  <a:pt x="100" y="193"/>
                  <a:pt x="100" y="192"/>
                </a:cubicBezTo>
                <a:cubicBezTo>
                  <a:pt x="100" y="192"/>
                  <a:pt x="100" y="192"/>
                  <a:pt x="100" y="191"/>
                </a:cubicBezTo>
                <a:cubicBezTo>
                  <a:pt x="101" y="191"/>
                  <a:pt x="101" y="191"/>
                  <a:pt x="101" y="190"/>
                </a:cubicBezTo>
                <a:cubicBezTo>
                  <a:pt x="101" y="190"/>
                  <a:pt x="101" y="190"/>
                  <a:pt x="101" y="190"/>
                </a:cubicBezTo>
                <a:cubicBezTo>
                  <a:pt x="101" y="189"/>
                  <a:pt x="101" y="189"/>
                  <a:pt x="102" y="189"/>
                </a:cubicBezTo>
                <a:cubicBezTo>
                  <a:pt x="102" y="189"/>
                  <a:pt x="101" y="189"/>
                  <a:pt x="101" y="189"/>
                </a:cubicBezTo>
                <a:close/>
                <a:moveTo>
                  <a:pt x="275" y="190"/>
                </a:moveTo>
                <a:cubicBezTo>
                  <a:pt x="275" y="190"/>
                  <a:pt x="276" y="190"/>
                  <a:pt x="276" y="190"/>
                </a:cubicBezTo>
                <a:cubicBezTo>
                  <a:pt x="276" y="189"/>
                  <a:pt x="276" y="189"/>
                  <a:pt x="276" y="189"/>
                </a:cubicBezTo>
                <a:cubicBezTo>
                  <a:pt x="275" y="189"/>
                  <a:pt x="275" y="189"/>
                  <a:pt x="275" y="190"/>
                </a:cubicBezTo>
                <a:close/>
                <a:moveTo>
                  <a:pt x="107" y="190"/>
                </a:moveTo>
                <a:cubicBezTo>
                  <a:pt x="107" y="190"/>
                  <a:pt x="108" y="190"/>
                  <a:pt x="108" y="189"/>
                </a:cubicBezTo>
                <a:cubicBezTo>
                  <a:pt x="107" y="189"/>
                  <a:pt x="107" y="189"/>
                  <a:pt x="107" y="189"/>
                </a:cubicBezTo>
                <a:cubicBezTo>
                  <a:pt x="107" y="189"/>
                  <a:pt x="107" y="190"/>
                  <a:pt x="107" y="190"/>
                </a:cubicBezTo>
                <a:close/>
                <a:moveTo>
                  <a:pt x="120" y="191"/>
                </a:moveTo>
                <a:cubicBezTo>
                  <a:pt x="120" y="191"/>
                  <a:pt x="120" y="191"/>
                  <a:pt x="120" y="190"/>
                </a:cubicBezTo>
                <a:cubicBezTo>
                  <a:pt x="120" y="190"/>
                  <a:pt x="119" y="191"/>
                  <a:pt x="120" y="191"/>
                </a:cubicBezTo>
                <a:close/>
                <a:moveTo>
                  <a:pt x="108" y="191"/>
                </a:moveTo>
                <a:cubicBezTo>
                  <a:pt x="108" y="191"/>
                  <a:pt x="108" y="190"/>
                  <a:pt x="108" y="191"/>
                </a:cubicBezTo>
                <a:close/>
                <a:moveTo>
                  <a:pt x="108" y="192"/>
                </a:moveTo>
                <a:cubicBezTo>
                  <a:pt x="108" y="192"/>
                  <a:pt x="108" y="191"/>
                  <a:pt x="108" y="191"/>
                </a:cubicBezTo>
                <a:cubicBezTo>
                  <a:pt x="108" y="191"/>
                  <a:pt x="108" y="191"/>
                  <a:pt x="108" y="191"/>
                </a:cubicBezTo>
                <a:cubicBezTo>
                  <a:pt x="108" y="191"/>
                  <a:pt x="108" y="191"/>
                  <a:pt x="108" y="192"/>
                </a:cubicBezTo>
                <a:close/>
                <a:moveTo>
                  <a:pt x="119" y="192"/>
                </a:moveTo>
                <a:cubicBezTo>
                  <a:pt x="119" y="191"/>
                  <a:pt x="119" y="192"/>
                  <a:pt x="119" y="192"/>
                </a:cubicBezTo>
                <a:close/>
                <a:moveTo>
                  <a:pt x="120" y="192"/>
                </a:moveTo>
                <a:cubicBezTo>
                  <a:pt x="120" y="192"/>
                  <a:pt x="120" y="192"/>
                  <a:pt x="120" y="191"/>
                </a:cubicBezTo>
                <a:cubicBezTo>
                  <a:pt x="120" y="191"/>
                  <a:pt x="120" y="191"/>
                  <a:pt x="120" y="191"/>
                </a:cubicBezTo>
                <a:cubicBezTo>
                  <a:pt x="120" y="192"/>
                  <a:pt x="119" y="192"/>
                  <a:pt x="120" y="192"/>
                </a:cubicBezTo>
                <a:close/>
                <a:moveTo>
                  <a:pt x="109" y="192"/>
                </a:moveTo>
                <a:cubicBezTo>
                  <a:pt x="109" y="192"/>
                  <a:pt x="110" y="192"/>
                  <a:pt x="109" y="192"/>
                </a:cubicBezTo>
                <a:cubicBezTo>
                  <a:pt x="109" y="192"/>
                  <a:pt x="109" y="192"/>
                  <a:pt x="109" y="192"/>
                </a:cubicBezTo>
                <a:close/>
                <a:moveTo>
                  <a:pt x="119" y="192"/>
                </a:moveTo>
                <a:cubicBezTo>
                  <a:pt x="119" y="192"/>
                  <a:pt x="119" y="191"/>
                  <a:pt x="119" y="192"/>
                </a:cubicBezTo>
                <a:close/>
                <a:moveTo>
                  <a:pt x="119" y="193"/>
                </a:moveTo>
                <a:cubicBezTo>
                  <a:pt x="119" y="193"/>
                  <a:pt x="119" y="193"/>
                  <a:pt x="119" y="193"/>
                </a:cubicBezTo>
                <a:cubicBezTo>
                  <a:pt x="119" y="193"/>
                  <a:pt x="118" y="193"/>
                  <a:pt x="119" y="193"/>
                </a:cubicBezTo>
                <a:close/>
                <a:moveTo>
                  <a:pt x="107" y="193"/>
                </a:moveTo>
                <a:cubicBezTo>
                  <a:pt x="106" y="194"/>
                  <a:pt x="107" y="196"/>
                  <a:pt x="106" y="197"/>
                </a:cubicBezTo>
                <a:cubicBezTo>
                  <a:pt x="106" y="197"/>
                  <a:pt x="105" y="197"/>
                  <a:pt x="106" y="198"/>
                </a:cubicBezTo>
                <a:cubicBezTo>
                  <a:pt x="106" y="198"/>
                  <a:pt x="106" y="197"/>
                  <a:pt x="106" y="197"/>
                </a:cubicBezTo>
                <a:cubicBezTo>
                  <a:pt x="107" y="196"/>
                  <a:pt x="107" y="195"/>
                  <a:pt x="108" y="194"/>
                </a:cubicBezTo>
                <a:cubicBezTo>
                  <a:pt x="107" y="194"/>
                  <a:pt x="108" y="194"/>
                  <a:pt x="108" y="193"/>
                </a:cubicBezTo>
                <a:cubicBezTo>
                  <a:pt x="107" y="193"/>
                  <a:pt x="107" y="193"/>
                  <a:pt x="107" y="193"/>
                </a:cubicBezTo>
                <a:close/>
                <a:moveTo>
                  <a:pt x="106" y="194"/>
                </a:moveTo>
                <a:cubicBezTo>
                  <a:pt x="106" y="194"/>
                  <a:pt x="106" y="193"/>
                  <a:pt x="106" y="193"/>
                </a:cubicBezTo>
                <a:cubicBezTo>
                  <a:pt x="106" y="193"/>
                  <a:pt x="105" y="194"/>
                  <a:pt x="106" y="194"/>
                </a:cubicBezTo>
                <a:close/>
                <a:moveTo>
                  <a:pt x="97" y="194"/>
                </a:moveTo>
                <a:cubicBezTo>
                  <a:pt x="98" y="194"/>
                  <a:pt x="98" y="193"/>
                  <a:pt x="98" y="193"/>
                </a:cubicBezTo>
                <a:cubicBezTo>
                  <a:pt x="98" y="194"/>
                  <a:pt x="97" y="194"/>
                  <a:pt x="97" y="194"/>
                </a:cubicBezTo>
                <a:close/>
                <a:moveTo>
                  <a:pt x="108" y="194"/>
                </a:moveTo>
                <a:cubicBezTo>
                  <a:pt x="109" y="194"/>
                  <a:pt x="109" y="194"/>
                  <a:pt x="109" y="193"/>
                </a:cubicBezTo>
                <a:cubicBezTo>
                  <a:pt x="109" y="193"/>
                  <a:pt x="108" y="193"/>
                  <a:pt x="108" y="194"/>
                </a:cubicBezTo>
                <a:close/>
                <a:moveTo>
                  <a:pt x="118" y="195"/>
                </a:moveTo>
                <a:cubicBezTo>
                  <a:pt x="118" y="195"/>
                  <a:pt x="118" y="194"/>
                  <a:pt x="118" y="194"/>
                </a:cubicBezTo>
                <a:cubicBezTo>
                  <a:pt x="118" y="194"/>
                  <a:pt x="118" y="194"/>
                  <a:pt x="118" y="194"/>
                </a:cubicBezTo>
                <a:cubicBezTo>
                  <a:pt x="118" y="194"/>
                  <a:pt x="118" y="194"/>
                  <a:pt x="118" y="195"/>
                </a:cubicBezTo>
                <a:close/>
                <a:moveTo>
                  <a:pt x="105" y="196"/>
                </a:moveTo>
                <a:cubicBezTo>
                  <a:pt x="105" y="195"/>
                  <a:pt x="105" y="195"/>
                  <a:pt x="105" y="194"/>
                </a:cubicBezTo>
                <a:cubicBezTo>
                  <a:pt x="105" y="194"/>
                  <a:pt x="105" y="194"/>
                  <a:pt x="105" y="194"/>
                </a:cubicBezTo>
                <a:cubicBezTo>
                  <a:pt x="105" y="195"/>
                  <a:pt x="104" y="195"/>
                  <a:pt x="105" y="196"/>
                </a:cubicBezTo>
                <a:close/>
                <a:moveTo>
                  <a:pt x="108" y="196"/>
                </a:moveTo>
                <a:cubicBezTo>
                  <a:pt x="108" y="196"/>
                  <a:pt x="109" y="195"/>
                  <a:pt x="108" y="195"/>
                </a:cubicBezTo>
                <a:cubicBezTo>
                  <a:pt x="108" y="195"/>
                  <a:pt x="107" y="196"/>
                  <a:pt x="108" y="196"/>
                </a:cubicBezTo>
                <a:close/>
                <a:moveTo>
                  <a:pt x="104" y="196"/>
                </a:moveTo>
                <a:cubicBezTo>
                  <a:pt x="105" y="196"/>
                  <a:pt x="105" y="196"/>
                  <a:pt x="104" y="196"/>
                </a:cubicBezTo>
                <a:cubicBezTo>
                  <a:pt x="104" y="196"/>
                  <a:pt x="104" y="196"/>
                  <a:pt x="104" y="196"/>
                </a:cubicBezTo>
                <a:close/>
                <a:moveTo>
                  <a:pt x="117" y="196"/>
                </a:moveTo>
                <a:cubicBezTo>
                  <a:pt x="117" y="196"/>
                  <a:pt x="117" y="197"/>
                  <a:pt x="117" y="197"/>
                </a:cubicBezTo>
                <a:cubicBezTo>
                  <a:pt x="117" y="197"/>
                  <a:pt x="117" y="197"/>
                  <a:pt x="117" y="197"/>
                </a:cubicBezTo>
                <a:cubicBezTo>
                  <a:pt x="117" y="197"/>
                  <a:pt x="118" y="197"/>
                  <a:pt x="117" y="196"/>
                </a:cubicBezTo>
                <a:close/>
                <a:moveTo>
                  <a:pt x="103" y="199"/>
                </a:moveTo>
                <a:cubicBezTo>
                  <a:pt x="104" y="199"/>
                  <a:pt x="104" y="197"/>
                  <a:pt x="104" y="197"/>
                </a:cubicBezTo>
                <a:cubicBezTo>
                  <a:pt x="104" y="197"/>
                  <a:pt x="103" y="198"/>
                  <a:pt x="103" y="199"/>
                </a:cubicBezTo>
                <a:close/>
                <a:moveTo>
                  <a:pt x="117" y="198"/>
                </a:moveTo>
                <a:cubicBezTo>
                  <a:pt x="118" y="197"/>
                  <a:pt x="117" y="197"/>
                  <a:pt x="117" y="197"/>
                </a:cubicBezTo>
                <a:cubicBezTo>
                  <a:pt x="117" y="197"/>
                  <a:pt x="117" y="198"/>
                  <a:pt x="117" y="198"/>
                </a:cubicBezTo>
                <a:close/>
                <a:moveTo>
                  <a:pt x="105" y="199"/>
                </a:moveTo>
                <a:cubicBezTo>
                  <a:pt x="105" y="199"/>
                  <a:pt x="105" y="198"/>
                  <a:pt x="105" y="198"/>
                </a:cubicBezTo>
                <a:cubicBezTo>
                  <a:pt x="105" y="198"/>
                  <a:pt x="105" y="199"/>
                  <a:pt x="105" y="199"/>
                </a:cubicBezTo>
                <a:close/>
                <a:moveTo>
                  <a:pt x="107" y="198"/>
                </a:moveTo>
                <a:cubicBezTo>
                  <a:pt x="107" y="198"/>
                  <a:pt x="107" y="198"/>
                  <a:pt x="106" y="198"/>
                </a:cubicBezTo>
                <a:cubicBezTo>
                  <a:pt x="107" y="198"/>
                  <a:pt x="107" y="199"/>
                  <a:pt x="107" y="198"/>
                </a:cubicBezTo>
                <a:close/>
                <a:moveTo>
                  <a:pt x="106" y="200"/>
                </a:moveTo>
                <a:cubicBezTo>
                  <a:pt x="106" y="200"/>
                  <a:pt x="107" y="199"/>
                  <a:pt x="106" y="199"/>
                </a:cubicBezTo>
                <a:cubicBezTo>
                  <a:pt x="106" y="199"/>
                  <a:pt x="106" y="199"/>
                  <a:pt x="106" y="200"/>
                </a:cubicBezTo>
                <a:close/>
                <a:moveTo>
                  <a:pt x="116" y="199"/>
                </a:moveTo>
                <a:cubicBezTo>
                  <a:pt x="116" y="199"/>
                  <a:pt x="116" y="199"/>
                  <a:pt x="116" y="199"/>
                </a:cubicBezTo>
                <a:close/>
                <a:moveTo>
                  <a:pt x="102" y="200"/>
                </a:moveTo>
                <a:cubicBezTo>
                  <a:pt x="103" y="200"/>
                  <a:pt x="103" y="200"/>
                  <a:pt x="103" y="200"/>
                </a:cubicBezTo>
                <a:cubicBezTo>
                  <a:pt x="103" y="200"/>
                  <a:pt x="103" y="200"/>
                  <a:pt x="102" y="200"/>
                </a:cubicBezTo>
                <a:cubicBezTo>
                  <a:pt x="102" y="200"/>
                  <a:pt x="102" y="200"/>
                  <a:pt x="102" y="200"/>
                </a:cubicBezTo>
                <a:close/>
                <a:moveTo>
                  <a:pt x="104" y="200"/>
                </a:moveTo>
                <a:cubicBezTo>
                  <a:pt x="104" y="200"/>
                  <a:pt x="104" y="200"/>
                  <a:pt x="104" y="200"/>
                </a:cubicBezTo>
                <a:close/>
                <a:moveTo>
                  <a:pt x="104" y="200"/>
                </a:moveTo>
                <a:cubicBezTo>
                  <a:pt x="104" y="200"/>
                  <a:pt x="104" y="200"/>
                  <a:pt x="104" y="200"/>
                </a:cubicBezTo>
                <a:close/>
                <a:moveTo>
                  <a:pt x="116" y="200"/>
                </a:moveTo>
                <a:cubicBezTo>
                  <a:pt x="116" y="200"/>
                  <a:pt x="116" y="200"/>
                  <a:pt x="116" y="200"/>
                </a:cubicBezTo>
                <a:cubicBezTo>
                  <a:pt x="116" y="200"/>
                  <a:pt x="116" y="200"/>
                  <a:pt x="116" y="200"/>
                </a:cubicBezTo>
                <a:cubicBezTo>
                  <a:pt x="116" y="200"/>
                  <a:pt x="116" y="200"/>
                  <a:pt x="116" y="200"/>
                </a:cubicBezTo>
                <a:close/>
                <a:moveTo>
                  <a:pt x="115" y="201"/>
                </a:moveTo>
                <a:cubicBezTo>
                  <a:pt x="115" y="201"/>
                  <a:pt x="116" y="201"/>
                  <a:pt x="116" y="201"/>
                </a:cubicBezTo>
                <a:cubicBezTo>
                  <a:pt x="116" y="201"/>
                  <a:pt x="116" y="200"/>
                  <a:pt x="115" y="200"/>
                </a:cubicBezTo>
                <a:cubicBezTo>
                  <a:pt x="115" y="200"/>
                  <a:pt x="115" y="200"/>
                  <a:pt x="115" y="201"/>
                </a:cubicBezTo>
                <a:close/>
                <a:moveTo>
                  <a:pt x="102" y="201"/>
                </a:moveTo>
                <a:cubicBezTo>
                  <a:pt x="103" y="201"/>
                  <a:pt x="103" y="200"/>
                  <a:pt x="102" y="200"/>
                </a:cubicBezTo>
                <a:cubicBezTo>
                  <a:pt x="102" y="201"/>
                  <a:pt x="102" y="201"/>
                  <a:pt x="102" y="201"/>
                </a:cubicBezTo>
                <a:close/>
                <a:moveTo>
                  <a:pt x="104" y="201"/>
                </a:moveTo>
                <a:cubicBezTo>
                  <a:pt x="104" y="201"/>
                  <a:pt x="104" y="201"/>
                  <a:pt x="104" y="201"/>
                </a:cubicBezTo>
                <a:cubicBezTo>
                  <a:pt x="104" y="201"/>
                  <a:pt x="103" y="201"/>
                  <a:pt x="104" y="201"/>
                </a:cubicBezTo>
                <a:close/>
                <a:moveTo>
                  <a:pt x="102" y="202"/>
                </a:moveTo>
                <a:cubicBezTo>
                  <a:pt x="102" y="202"/>
                  <a:pt x="102" y="201"/>
                  <a:pt x="102" y="201"/>
                </a:cubicBezTo>
                <a:cubicBezTo>
                  <a:pt x="102" y="201"/>
                  <a:pt x="102" y="201"/>
                  <a:pt x="102" y="202"/>
                </a:cubicBezTo>
                <a:close/>
                <a:moveTo>
                  <a:pt x="92" y="203"/>
                </a:moveTo>
                <a:cubicBezTo>
                  <a:pt x="92" y="203"/>
                  <a:pt x="92" y="202"/>
                  <a:pt x="92" y="203"/>
                </a:cubicBezTo>
                <a:cubicBezTo>
                  <a:pt x="92" y="202"/>
                  <a:pt x="92" y="202"/>
                  <a:pt x="92" y="202"/>
                </a:cubicBezTo>
                <a:cubicBezTo>
                  <a:pt x="92" y="202"/>
                  <a:pt x="91" y="203"/>
                  <a:pt x="92" y="203"/>
                </a:cubicBezTo>
                <a:close/>
                <a:moveTo>
                  <a:pt x="101" y="204"/>
                </a:moveTo>
                <a:cubicBezTo>
                  <a:pt x="101" y="203"/>
                  <a:pt x="102" y="203"/>
                  <a:pt x="102" y="202"/>
                </a:cubicBezTo>
                <a:cubicBezTo>
                  <a:pt x="102" y="202"/>
                  <a:pt x="102" y="202"/>
                  <a:pt x="101" y="202"/>
                </a:cubicBezTo>
                <a:cubicBezTo>
                  <a:pt x="101" y="203"/>
                  <a:pt x="101" y="203"/>
                  <a:pt x="101" y="204"/>
                </a:cubicBezTo>
                <a:close/>
                <a:moveTo>
                  <a:pt x="103" y="203"/>
                </a:moveTo>
                <a:cubicBezTo>
                  <a:pt x="103" y="203"/>
                  <a:pt x="104" y="203"/>
                  <a:pt x="104" y="203"/>
                </a:cubicBezTo>
                <a:cubicBezTo>
                  <a:pt x="104" y="203"/>
                  <a:pt x="104" y="202"/>
                  <a:pt x="103" y="203"/>
                </a:cubicBezTo>
                <a:cubicBezTo>
                  <a:pt x="103" y="203"/>
                  <a:pt x="103" y="203"/>
                  <a:pt x="103" y="203"/>
                </a:cubicBezTo>
                <a:close/>
                <a:moveTo>
                  <a:pt x="103" y="204"/>
                </a:moveTo>
                <a:cubicBezTo>
                  <a:pt x="103" y="204"/>
                  <a:pt x="103" y="204"/>
                  <a:pt x="103" y="204"/>
                </a:cubicBezTo>
                <a:cubicBezTo>
                  <a:pt x="103" y="204"/>
                  <a:pt x="104" y="203"/>
                  <a:pt x="103" y="203"/>
                </a:cubicBezTo>
                <a:cubicBezTo>
                  <a:pt x="103" y="203"/>
                  <a:pt x="103" y="203"/>
                  <a:pt x="103" y="204"/>
                </a:cubicBezTo>
                <a:close/>
                <a:moveTo>
                  <a:pt x="114" y="204"/>
                </a:moveTo>
                <a:cubicBezTo>
                  <a:pt x="115" y="204"/>
                  <a:pt x="115" y="204"/>
                  <a:pt x="115" y="204"/>
                </a:cubicBezTo>
                <a:cubicBezTo>
                  <a:pt x="115" y="204"/>
                  <a:pt x="114" y="204"/>
                  <a:pt x="114" y="204"/>
                </a:cubicBezTo>
                <a:cubicBezTo>
                  <a:pt x="114" y="204"/>
                  <a:pt x="114" y="204"/>
                  <a:pt x="114" y="204"/>
                </a:cubicBezTo>
                <a:close/>
                <a:moveTo>
                  <a:pt x="100" y="206"/>
                </a:moveTo>
                <a:cubicBezTo>
                  <a:pt x="100" y="205"/>
                  <a:pt x="101" y="205"/>
                  <a:pt x="101" y="204"/>
                </a:cubicBezTo>
                <a:cubicBezTo>
                  <a:pt x="100" y="204"/>
                  <a:pt x="100" y="205"/>
                  <a:pt x="100" y="206"/>
                </a:cubicBezTo>
                <a:close/>
                <a:moveTo>
                  <a:pt x="102" y="204"/>
                </a:moveTo>
                <a:cubicBezTo>
                  <a:pt x="103" y="205"/>
                  <a:pt x="103" y="204"/>
                  <a:pt x="102" y="204"/>
                </a:cubicBezTo>
                <a:close/>
                <a:moveTo>
                  <a:pt x="102" y="206"/>
                </a:moveTo>
                <a:cubicBezTo>
                  <a:pt x="102" y="205"/>
                  <a:pt x="103" y="205"/>
                  <a:pt x="102" y="205"/>
                </a:cubicBezTo>
                <a:cubicBezTo>
                  <a:pt x="102" y="205"/>
                  <a:pt x="101" y="205"/>
                  <a:pt x="102" y="206"/>
                </a:cubicBezTo>
                <a:close/>
                <a:moveTo>
                  <a:pt x="102" y="205"/>
                </a:moveTo>
                <a:cubicBezTo>
                  <a:pt x="102" y="205"/>
                  <a:pt x="103" y="205"/>
                  <a:pt x="102" y="205"/>
                </a:cubicBezTo>
                <a:close/>
                <a:moveTo>
                  <a:pt x="102" y="208"/>
                </a:moveTo>
                <a:cubicBezTo>
                  <a:pt x="102" y="207"/>
                  <a:pt x="103" y="207"/>
                  <a:pt x="103" y="207"/>
                </a:cubicBezTo>
                <a:cubicBezTo>
                  <a:pt x="103" y="207"/>
                  <a:pt x="102" y="208"/>
                  <a:pt x="102" y="208"/>
                </a:cubicBezTo>
                <a:close/>
                <a:moveTo>
                  <a:pt x="90" y="207"/>
                </a:moveTo>
                <a:cubicBezTo>
                  <a:pt x="90" y="207"/>
                  <a:pt x="90" y="207"/>
                  <a:pt x="90" y="207"/>
                </a:cubicBezTo>
                <a:cubicBezTo>
                  <a:pt x="90" y="207"/>
                  <a:pt x="90" y="207"/>
                  <a:pt x="90" y="207"/>
                </a:cubicBezTo>
                <a:close/>
                <a:moveTo>
                  <a:pt x="102" y="207"/>
                </a:moveTo>
                <a:cubicBezTo>
                  <a:pt x="101" y="208"/>
                  <a:pt x="101" y="207"/>
                  <a:pt x="101" y="208"/>
                </a:cubicBezTo>
                <a:cubicBezTo>
                  <a:pt x="101" y="208"/>
                  <a:pt x="102" y="208"/>
                  <a:pt x="102" y="207"/>
                </a:cubicBezTo>
                <a:close/>
                <a:moveTo>
                  <a:pt x="101" y="208"/>
                </a:moveTo>
                <a:cubicBezTo>
                  <a:pt x="100" y="208"/>
                  <a:pt x="101" y="208"/>
                  <a:pt x="101" y="208"/>
                </a:cubicBezTo>
                <a:close/>
                <a:moveTo>
                  <a:pt x="89" y="209"/>
                </a:moveTo>
                <a:cubicBezTo>
                  <a:pt x="89" y="209"/>
                  <a:pt x="89" y="209"/>
                  <a:pt x="89" y="209"/>
                </a:cubicBezTo>
                <a:cubicBezTo>
                  <a:pt x="89" y="208"/>
                  <a:pt x="89" y="208"/>
                  <a:pt x="89" y="208"/>
                </a:cubicBezTo>
                <a:cubicBezTo>
                  <a:pt x="89" y="208"/>
                  <a:pt x="89" y="208"/>
                  <a:pt x="89" y="208"/>
                </a:cubicBezTo>
                <a:cubicBezTo>
                  <a:pt x="89" y="208"/>
                  <a:pt x="89" y="208"/>
                  <a:pt x="89" y="209"/>
                </a:cubicBezTo>
                <a:close/>
                <a:moveTo>
                  <a:pt x="98" y="210"/>
                </a:moveTo>
                <a:cubicBezTo>
                  <a:pt x="98" y="210"/>
                  <a:pt x="99" y="209"/>
                  <a:pt x="98" y="209"/>
                </a:cubicBezTo>
                <a:cubicBezTo>
                  <a:pt x="98" y="209"/>
                  <a:pt x="98" y="210"/>
                  <a:pt x="98" y="210"/>
                </a:cubicBezTo>
                <a:close/>
                <a:moveTo>
                  <a:pt x="98" y="210"/>
                </a:moveTo>
                <a:cubicBezTo>
                  <a:pt x="98" y="210"/>
                  <a:pt x="98" y="211"/>
                  <a:pt x="98" y="211"/>
                </a:cubicBezTo>
                <a:cubicBezTo>
                  <a:pt x="98" y="211"/>
                  <a:pt x="98" y="210"/>
                  <a:pt x="98" y="210"/>
                </a:cubicBezTo>
                <a:close/>
                <a:moveTo>
                  <a:pt x="99" y="211"/>
                </a:moveTo>
                <a:cubicBezTo>
                  <a:pt x="98" y="212"/>
                  <a:pt x="98" y="214"/>
                  <a:pt x="97" y="215"/>
                </a:cubicBezTo>
                <a:cubicBezTo>
                  <a:pt x="97" y="215"/>
                  <a:pt x="97" y="215"/>
                  <a:pt x="97" y="215"/>
                </a:cubicBezTo>
                <a:cubicBezTo>
                  <a:pt x="96" y="216"/>
                  <a:pt x="96" y="218"/>
                  <a:pt x="95" y="218"/>
                </a:cubicBezTo>
                <a:cubicBezTo>
                  <a:pt x="95" y="219"/>
                  <a:pt x="95" y="219"/>
                  <a:pt x="95" y="219"/>
                </a:cubicBezTo>
                <a:cubicBezTo>
                  <a:pt x="95" y="219"/>
                  <a:pt x="96" y="219"/>
                  <a:pt x="96" y="220"/>
                </a:cubicBezTo>
                <a:cubicBezTo>
                  <a:pt x="96" y="219"/>
                  <a:pt x="96" y="219"/>
                  <a:pt x="96" y="218"/>
                </a:cubicBezTo>
                <a:cubicBezTo>
                  <a:pt x="96" y="218"/>
                  <a:pt x="96" y="218"/>
                  <a:pt x="97" y="218"/>
                </a:cubicBezTo>
                <a:cubicBezTo>
                  <a:pt x="97" y="218"/>
                  <a:pt x="97" y="217"/>
                  <a:pt x="97" y="217"/>
                </a:cubicBezTo>
                <a:cubicBezTo>
                  <a:pt x="97" y="217"/>
                  <a:pt x="97" y="217"/>
                  <a:pt x="97" y="216"/>
                </a:cubicBezTo>
                <a:cubicBezTo>
                  <a:pt x="97" y="216"/>
                  <a:pt x="97" y="216"/>
                  <a:pt x="97" y="216"/>
                </a:cubicBezTo>
                <a:cubicBezTo>
                  <a:pt x="98" y="215"/>
                  <a:pt x="99" y="214"/>
                  <a:pt x="99" y="212"/>
                </a:cubicBezTo>
                <a:cubicBezTo>
                  <a:pt x="99" y="212"/>
                  <a:pt x="100" y="212"/>
                  <a:pt x="100" y="212"/>
                </a:cubicBezTo>
                <a:cubicBezTo>
                  <a:pt x="100" y="211"/>
                  <a:pt x="100" y="211"/>
                  <a:pt x="100" y="210"/>
                </a:cubicBezTo>
                <a:cubicBezTo>
                  <a:pt x="100" y="210"/>
                  <a:pt x="100" y="210"/>
                  <a:pt x="100" y="210"/>
                </a:cubicBezTo>
                <a:cubicBezTo>
                  <a:pt x="100" y="210"/>
                  <a:pt x="100" y="211"/>
                  <a:pt x="99" y="211"/>
                </a:cubicBezTo>
                <a:close/>
                <a:moveTo>
                  <a:pt x="97" y="217"/>
                </a:moveTo>
                <a:cubicBezTo>
                  <a:pt x="96" y="217"/>
                  <a:pt x="97" y="217"/>
                  <a:pt x="97" y="217"/>
                </a:cubicBezTo>
                <a:close/>
                <a:moveTo>
                  <a:pt x="96" y="217"/>
                </a:moveTo>
                <a:cubicBezTo>
                  <a:pt x="96" y="217"/>
                  <a:pt x="96" y="217"/>
                  <a:pt x="97" y="217"/>
                </a:cubicBezTo>
                <a:cubicBezTo>
                  <a:pt x="97" y="217"/>
                  <a:pt x="96" y="217"/>
                  <a:pt x="96" y="217"/>
                </a:cubicBezTo>
                <a:close/>
                <a:moveTo>
                  <a:pt x="99" y="210"/>
                </a:moveTo>
                <a:cubicBezTo>
                  <a:pt x="99" y="210"/>
                  <a:pt x="99" y="210"/>
                  <a:pt x="99" y="210"/>
                </a:cubicBezTo>
                <a:cubicBezTo>
                  <a:pt x="99" y="211"/>
                  <a:pt x="99" y="210"/>
                  <a:pt x="99" y="210"/>
                </a:cubicBezTo>
                <a:cubicBezTo>
                  <a:pt x="99" y="210"/>
                  <a:pt x="99" y="210"/>
                  <a:pt x="99" y="210"/>
                </a:cubicBezTo>
                <a:close/>
                <a:moveTo>
                  <a:pt x="101" y="211"/>
                </a:moveTo>
                <a:cubicBezTo>
                  <a:pt x="101" y="211"/>
                  <a:pt x="101" y="210"/>
                  <a:pt x="101" y="211"/>
                </a:cubicBezTo>
                <a:close/>
                <a:moveTo>
                  <a:pt x="97" y="212"/>
                </a:moveTo>
                <a:cubicBezTo>
                  <a:pt x="97" y="211"/>
                  <a:pt x="98" y="211"/>
                  <a:pt x="98" y="211"/>
                </a:cubicBezTo>
                <a:cubicBezTo>
                  <a:pt x="98" y="211"/>
                  <a:pt x="97" y="211"/>
                  <a:pt x="97" y="212"/>
                </a:cubicBezTo>
                <a:close/>
                <a:moveTo>
                  <a:pt x="87" y="213"/>
                </a:moveTo>
                <a:cubicBezTo>
                  <a:pt x="88" y="213"/>
                  <a:pt x="88" y="213"/>
                  <a:pt x="88" y="212"/>
                </a:cubicBezTo>
                <a:cubicBezTo>
                  <a:pt x="88" y="212"/>
                  <a:pt x="88" y="212"/>
                  <a:pt x="88" y="212"/>
                </a:cubicBezTo>
                <a:cubicBezTo>
                  <a:pt x="88" y="212"/>
                  <a:pt x="87" y="213"/>
                  <a:pt x="87" y="213"/>
                </a:cubicBezTo>
                <a:close/>
                <a:moveTo>
                  <a:pt x="100" y="213"/>
                </a:moveTo>
                <a:cubicBezTo>
                  <a:pt x="100" y="213"/>
                  <a:pt x="100" y="213"/>
                  <a:pt x="101" y="213"/>
                </a:cubicBezTo>
                <a:cubicBezTo>
                  <a:pt x="101" y="213"/>
                  <a:pt x="101" y="213"/>
                  <a:pt x="100" y="212"/>
                </a:cubicBezTo>
                <a:cubicBezTo>
                  <a:pt x="100" y="213"/>
                  <a:pt x="100" y="212"/>
                  <a:pt x="100" y="212"/>
                </a:cubicBezTo>
                <a:cubicBezTo>
                  <a:pt x="100" y="213"/>
                  <a:pt x="100" y="213"/>
                  <a:pt x="100" y="213"/>
                </a:cubicBezTo>
                <a:close/>
                <a:moveTo>
                  <a:pt x="96" y="214"/>
                </a:moveTo>
                <a:cubicBezTo>
                  <a:pt x="97" y="214"/>
                  <a:pt x="97" y="213"/>
                  <a:pt x="96" y="213"/>
                </a:cubicBezTo>
                <a:cubicBezTo>
                  <a:pt x="96" y="214"/>
                  <a:pt x="96" y="214"/>
                  <a:pt x="96" y="214"/>
                </a:cubicBezTo>
                <a:close/>
                <a:moveTo>
                  <a:pt x="87" y="215"/>
                </a:moveTo>
                <a:cubicBezTo>
                  <a:pt x="87" y="215"/>
                  <a:pt x="87" y="214"/>
                  <a:pt x="87" y="215"/>
                </a:cubicBezTo>
                <a:close/>
                <a:moveTo>
                  <a:pt x="99" y="215"/>
                </a:moveTo>
                <a:cubicBezTo>
                  <a:pt x="100" y="215"/>
                  <a:pt x="100" y="215"/>
                  <a:pt x="100" y="215"/>
                </a:cubicBezTo>
                <a:cubicBezTo>
                  <a:pt x="100" y="215"/>
                  <a:pt x="100" y="215"/>
                  <a:pt x="100" y="215"/>
                </a:cubicBezTo>
                <a:cubicBezTo>
                  <a:pt x="100" y="215"/>
                  <a:pt x="100" y="215"/>
                  <a:pt x="99" y="215"/>
                </a:cubicBezTo>
                <a:cubicBezTo>
                  <a:pt x="99" y="215"/>
                  <a:pt x="99" y="215"/>
                  <a:pt x="99" y="215"/>
                </a:cubicBezTo>
                <a:close/>
                <a:moveTo>
                  <a:pt x="95" y="216"/>
                </a:moveTo>
                <a:cubicBezTo>
                  <a:pt x="96" y="216"/>
                  <a:pt x="95" y="216"/>
                  <a:pt x="95" y="216"/>
                </a:cubicBezTo>
                <a:close/>
                <a:moveTo>
                  <a:pt x="98" y="217"/>
                </a:moveTo>
                <a:cubicBezTo>
                  <a:pt x="99" y="217"/>
                  <a:pt x="99" y="216"/>
                  <a:pt x="99" y="216"/>
                </a:cubicBezTo>
                <a:cubicBezTo>
                  <a:pt x="99" y="216"/>
                  <a:pt x="98" y="216"/>
                  <a:pt x="98" y="217"/>
                </a:cubicBezTo>
                <a:close/>
                <a:moveTo>
                  <a:pt x="85" y="218"/>
                </a:moveTo>
                <a:cubicBezTo>
                  <a:pt x="86" y="217"/>
                  <a:pt x="86" y="217"/>
                  <a:pt x="86" y="217"/>
                </a:cubicBezTo>
                <a:cubicBezTo>
                  <a:pt x="86" y="217"/>
                  <a:pt x="85" y="217"/>
                  <a:pt x="85" y="218"/>
                </a:cubicBezTo>
                <a:close/>
                <a:moveTo>
                  <a:pt x="85" y="218"/>
                </a:moveTo>
                <a:cubicBezTo>
                  <a:pt x="85" y="218"/>
                  <a:pt x="85" y="219"/>
                  <a:pt x="85" y="219"/>
                </a:cubicBezTo>
                <a:cubicBezTo>
                  <a:pt x="85" y="219"/>
                  <a:pt x="86" y="218"/>
                  <a:pt x="85" y="218"/>
                </a:cubicBezTo>
                <a:close/>
                <a:moveTo>
                  <a:pt x="98" y="222"/>
                </a:moveTo>
                <a:cubicBezTo>
                  <a:pt x="98" y="221"/>
                  <a:pt x="98" y="222"/>
                  <a:pt x="99" y="222"/>
                </a:cubicBezTo>
                <a:cubicBezTo>
                  <a:pt x="99" y="222"/>
                  <a:pt x="99" y="221"/>
                  <a:pt x="99" y="220"/>
                </a:cubicBezTo>
                <a:cubicBezTo>
                  <a:pt x="99" y="220"/>
                  <a:pt x="100" y="220"/>
                  <a:pt x="100" y="220"/>
                </a:cubicBezTo>
                <a:cubicBezTo>
                  <a:pt x="99" y="220"/>
                  <a:pt x="99" y="220"/>
                  <a:pt x="99" y="220"/>
                </a:cubicBezTo>
                <a:cubicBezTo>
                  <a:pt x="99" y="219"/>
                  <a:pt x="99" y="219"/>
                  <a:pt x="100" y="220"/>
                </a:cubicBezTo>
                <a:cubicBezTo>
                  <a:pt x="100" y="219"/>
                  <a:pt x="100" y="219"/>
                  <a:pt x="100" y="219"/>
                </a:cubicBezTo>
                <a:cubicBezTo>
                  <a:pt x="99" y="219"/>
                  <a:pt x="98" y="221"/>
                  <a:pt x="98" y="222"/>
                </a:cubicBezTo>
                <a:close/>
                <a:moveTo>
                  <a:pt x="98" y="221"/>
                </a:moveTo>
                <a:cubicBezTo>
                  <a:pt x="98" y="221"/>
                  <a:pt x="99" y="221"/>
                  <a:pt x="99" y="221"/>
                </a:cubicBezTo>
                <a:cubicBezTo>
                  <a:pt x="99" y="221"/>
                  <a:pt x="99" y="221"/>
                  <a:pt x="98" y="221"/>
                </a:cubicBezTo>
                <a:cubicBezTo>
                  <a:pt x="98" y="221"/>
                  <a:pt x="98" y="221"/>
                  <a:pt x="98" y="221"/>
                </a:cubicBezTo>
                <a:close/>
                <a:moveTo>
                  <a:pt x="85" y="219"/>
                </a:moveTo>
                <a:cubicBezTo>
                  <a:pt x="85" y="219"/>
                  <a:pt x="85" y="220"/>
                  <a:pt x="85" y="219"/>
                </a:cubicBezTo>
                <a:close/>
                <a:moveTo>
                  <a:pt x="97" y="220"/>
                </a:moveTo>
                <a:cubicBezTo>
                  <a:pt x="98" y="220"/>
                  <a:pt x="98" y="220"/>
                  <a:pt x="98" y="219"/>
                </a:cubicBezTo>
                <a:cubicBezTo>
                  <a:pt x="98" y="219"/>
                  <a:pt x="98" y="219"/>
                  <a:pt x="98" y="219"/>
                </a:cubicBezTo>
                <a:cubicBezTo>
                  <a:pt x="98" y="219"/>
                  <a:pt x="97" y="219"/>
                  <a:pt x="97" y="220"/>
                </a:cubicBezTo>
                <a:close/>
                <a:moveTo>
                  <a:pt x="101" y="219"/>
                </a:moveTo>
                <a:cubicBezTo>
                  <a:pt x="101" y="220"/>
                  <a:pt x="101" y="219"/>
                  <a:pt x="101" y="219"/>
                </a:cubicBezTo>
                <a:close/>
                <a:moveTo>
                  <a:pt x="95" y="221"/>
                </a:moveTo>
                <a:cubicBezTo>
                  <a:pt x="96" y="220"/>
                  <a:pt x="95" y="220"/>
                  <a:pt x="95" y="220"/>
                </a:cubicBezTo>
                <a:cubicBezTo>
                  <a:pt x="95" y="220"/>
                  <a:pt x="95" y="221"/>
                  <a:pt x="95" y="221"/>
                </a:cubicBezTo>
                <a:close/>
                <a:moveTo>
                  <a:pt x="112" y="221"/>
                </a:moveTo>
                <a:cubicBezTo>
                  <a:pt x="112" y="221"/>
                  <a:pt x="113" y="221"/>
                  <a:pt x="113" y="220"/>
                </a:cubicBezTo>
                <a:cubicBezTo>
                  <a:pt x="113" y="220"/>
                  <a:pt x="112" y="220"/>
                  <a:pt x="112" y="220"/>
                </a:cubicBezTo>
                <a:cubicBezTo>
                  <a:pt x="112" y="220"/>
                  <a:pt x="112" y="221"/>
                  <a:pt x="112" y="221"/>
                </a:cubicBezTo>
                <a:close/>
                <a:moveTo>
                  <a:pt x="94" y="220"/>
                </a:moveTo>
                <a:cubicBezTo>
                  <a:pt x="94" y="221"/>
                  <a:pt x="94" y="220"/>
                  <a:pt x="94" y="220"/>
                </a:cubicBezTo>
                <a:close/>
                <a:moveTo>
                  <a:pt x="96" y="222"/>
                </a:moveTo>
                <a:cubicBezTo>
                  <a:pt x="97" y="222"/>
                  <a:pt x="97" y="222"/>
                  <a:pt x="97" y="221"/>
                </a:cubicBezTo>
                <a:cubicBezTo>
                  <a:pt x="97" y="221"/>
                  <a:pt x="96" y="222"/>
                  <a:pt x="96" y="222"/>
                </a:cubicBezTo>
                <a:close/>
                <a:moveTo>
                  <a:pt x="84" y="222"/>
                </a:moveTo>
                <a:cubicBezTo>
                  <a:pt x="84" y="222"/>
                  <a:pt x="84" y="222"/>
                  <a:pt x="84" y="222"/>
                </a:cubicBezTo>
                <a:cubicBezTo>
                  <a:pt x="84" y="223"/>
                  <a:pt x="83" y="223"/>
                  <a:pt x="83" y="224"/>
                </a:cubicBezTo>
                <a:cubicBezTo>
                  <a:pt x="84" y="224"/>
                  <a:pt x="83" y="223"/>
                  <a:pt x="84" y="223"/>
                </a:cubicBezTo>
                <a:cubicBezTo>
                  <a:pt x="84" y="222"/>
                  <a:pt x="84" y="222"/>
                  <a:pt x="84" y="222"/>
                </a:cubicBezTo>
                <a:close/>
                <a:moveTo>
                  <a:pt x="95" y="222"/>
                </a:moveTo>
                <a:cubicBezTo>
                  <a:pt x="95" y="222"/>
                  <a:pt x="95" y="222"/>
                  <a:pt x="95" y="222"/>
                </a:cubicBezTo>
                <a:cubicBezTo>
                  <a:pt x="95" y="222"/>
                  <a:pt x="95" y="222"/>
                  <a:pt x="95" y="222"/>
                </a:cubicBezTo>
                <a:close/>
                <a:moveTo>
                  <a:pt x="110" y="226"/>
                </a:moveTo>
                <a:cubicBezTo>
                  <a:pt x="110" y="226"/>
                  <a:pt x="109" y="227"/>
                  <a:pt x="110" y="227"/>
                </a:cubicBezTo>
                <a:cubicBezTo>
                  <a:pt x="110" y="225"/>
                  <a:pt x="112" y="224"/>
                  <a:pt x="112" y="222"/>
                </a:cubicBezTo>
                <a:cubicBezTo>
                  <a:pt x="110" y="222"/>
                  <a:pt x="111" y="225"/>
                  <a:pt x="110" y="226"/>
                </a:cubicBezTo>
                <a:close/>
                <a:moveTo>
                  <a:pt x="98" y="223"/>
                </a:moveTo>
                <a:cubicBezTo>
                  <a:pt x="98" y="224"/>
                  <a:pt x="97" y="224"/>
                  <a:pt x="97" y="224"/>
                </a:cubicBezTo>
                <a:cubicBezTo>
                  <a:pt x="98" y="224"/>
                  <a:pt x="98" y="223"/>
                  <a:pt x="98" y="222"/>
                </a:cubicBezTo>
                <a:cubicBezTo>
                  <a:pt x="98" y="222"/>
                  <a:pt x="98" y="222"/>
                  <a:pt x="98" y="222"/>
                </a:cubicBezTo>
                <a:cubicBezTo>
                  <a:pt x="98" y="223"/>
                  <a:pt x="98" y="223"/>
                  <a:pt x="98" y="223"/>
                </a:cubicBezTo>
                <a:close/>
                <a:moveTo>
                  <a:pt x="93" y="226"/>
                </a:moveTo>
                <a:cubicBezTo>
                  <a:pt x="93" y="226"/>
                  <a:pt x="92" y="226"/>
                  <a:pt x="92" y="227"/>
                </a:cubicBezTo>
                <a:cubicBezTo>
                  <a:pt x="92" y="227"/>
                  <a:pt x="92" y="228"/>
                  <a:pt x="92" y="228"/>
                </a:cubicBezTo>
                <a:cubicBezTo>
                  <a:pt x="93" y="228"/>
                  <a:pt x="92" y="226"/>
                  <a:pt x="93" y="226"/>
                </a:cubicBezTo>
                <a:cubicBezTo>
                  <a:pt x="93" y="226"/>
                  <a:pt x="93" y="226"/>
                  <a:pt x="93" y="226"/>
                </a:cubicBezTo>
                <a:cubicBezTo>
                  <a:pt x="94" y="225"/>
                  <a:pt x="94" y="225"/>
                  <a:pt x="94" y="224"/>
                </a:cubicBezTo>
                <a:cubicBezTo>
                  <a:pt x="92" y="224"/>
                  <a:pt x="93" y="225"/>
                  <a:pt x="93" y="226"/>
                </a:cubicBezTo>
                <a:close/>
                <a:moveTo>
                  <a:pt x="95" y="225"/>
                </a:moveTo>
                <a:cubicBezTo>
                  <a:pt x="95" y="225"/>
                  <a:pt x="95" y="225"/>
                  <a:pt x="95" y="226"/>
                </a:cubicBezTo>
                <a:cubicBezTo>
                  <a:pt x="95" y="226"/>
                  <a:pt x="95" y="226"/>
                  <a:pt x="96" y="225"/>
                </a:cubicBezTo>
                <a:cubicBezTo>
                  <a:pt x="95" y="225"/>
                  <a:pt x="96" y="225"/>
                  <a:pt x="96" y="224"/>
                </a:cubicBezTo>
                <a:cubicBezTo>
                  <a:pt x="96" y="224"/>
                  <a:pt x="95" y="224"/>
                  <a:pt x="95" y="224"/>
                </a:cubicBezTo>
                <a:cubicBezTo>
                  <a:pt x="95" y="224"/>
                  <a:pt x="95" y="225"/>
                  <a:pt x="95" y="225"/>
                </a:cubicBezTo>
                <a:close/>
                <a:moveTo>
                  <a:pt x="92" y="225"/>
                </a:moveTo>
                <a:cubicBezTo>
                  <a:pt x="92" y="225"/>
                  <a:pt x="92" y="224"/>
                  <a:pt x="92" y="224"/>
                </a:cubicBezTo>
                <a:cubicBezTo>
                  <a:pt x="92" y="224"/>
                  <a:pt x="92" y="225"/>
                  <a:pt x="92" y="225"/>
                </a:cubicBezTo>
                <a:close/>
                <a:moveTo>
                  <a:pt x="94" y="224"/>
                </a:moveTo>
                <a:cubicBezTo>
                  <a:pt x="94" y="225"/>
                  <a:pt x="94" y="224"/>
                  <a:pt x="94" y="224"/>
                </a:cubicBezTo>
                <a:close/>
                <a:moveTo>
                  <a:pt x="91" y="227"/>
                </a:moveTo>
                <a:cubicBezTo>
                  <a:pt x="91" y="227"/>
                  <a:pt x="91" y="227"/>
                  <a:pt x="91" y="227"/>
                </a:cubicBezTo>
                <a:cubicBezTo>
                  <a:pt x="91" y="227"/>
                  <a:pt x="91" y="227"/>
                  <a:pt x="91" y="227"/>
                </a:cubicBezTo>
                <a:close/>
                <a:moveTo>
                  <a:pt x="93" y="227"/>
                </a:moveTo>
                <a:cubicBezTo>
                  <a:pt x="93" y="227"/>
                  <a:pt x="93" y="227"/>
                  <a:pt x="93" y="227"/>
                </a:cubicBezTo>
                <a:close/>
                <a:moveTo>
                  <a:pt x="93" y="227"/>
                </a:moveTo>
                <a:cubicBezTo>
                  <a:pt x="93" y="227"/>
                  <a:pt x="94" y="226"/>
                  <a:pt x="93" y="227"/>
                </a:cubicBezTo>
                <a:close/>
                <a:moveTo>
                  <a:pt x="109" y="228"/>
                </a:moveTo>
                <a:cubicBezTo>
                  <a:pt x="109" y="228"/>
                  <a:pt x="109" y="229"/>
                  <a:pt x="109" y="229"/>
                </a:cubicBezTo>
                <a:cubicBezTo>
                  <a:pt x="108" y="229"/>
                  <a:pt x="108" y="231"/>
                  <a:pt x="107" y="232"/>
                </a:cubicBezTo>
                <a:cubicBezTo>
                  <a:pt x="107" y="232"/>
                  <a:pt x="107" y="232"/>
                  <a:pt x="106" y="232"/>
                </a:cubicBezTo>
                <a:cubicBezTo>
                  <a:pt x="106" y="232"/>
                  <a:pt x="107" y="233"/>
                  <a:pt x="107" y="233"/>
                </a:cubicBezTo>
                <a:cubicBezTo>
                  <a:pt x="107" y="233"/>
                  <a:pt x="107" y="233"/>
                  <a:pt x="106" y="233"/>
                </a:cubicBezTo>
                <a:cubicBezTo>
                  <a:pt x="106" y="234"/>
                  <a:pt x="106" y="236"/>
                  <a:pt x="105" y="237"/>
                </a:cubicBezTo>
                <a:cubicBezTo>
                  <a:pt x="105" y="238"/>
                  <a:pt x="105" y="238"/>
                  <a:pt x="105" y="239"/>
                </a:cubicBezTo>
                <a:cubicBezTo>
                  <a:pt x="105" y="239"/>
                  <a:pt x="105" y="239"/>
                  <a:pt x="106" y="239"/>
                </a:cubicBezTo>
                <a:cubicBezTo>
                  <a:pt x="106" y="238"/>
                  <a:pt x="106" y="238"/>
                  <a:pt x="106" y="238"/>
                </a:cubicBezTo>
                <a:cubicBezTo>
                  <a:pt x="107" y="237"/>
                  <a:pt x="107" y="235"/>
                  <a:pt x="107" y="234"/>
                </a:cubicBezTo>
                <a:cubicBezTo>
                  <a:pt x="108" y="233"/>
                  <a:pt x="108" y="233"/>
                  <a:pt x="109" y="232"/>
                </a:cubicBezTo>
                <a:cubicBezTo>
                  <a:pt x="108" y="232"/>
                  <a:pt x="108" y="232"/>
                  <a:pt x="108" y="231"/>
                </a:cubicBezTo>
                <a:cubicBezTo>
                  <a:pt x="109" y="231"/>
                  <a:pt x="109" y="231"/>
                  <a:pt x="109" y="231"/>
                </a:cubicBezTo>
                <a:cubicBezTo>
                  <a:pt x="109" y="230"/>
                  <a:pt x="109" y="230"/>
                  <a:pt x="109" y="230"/>
                </a:cubicBezTo>
                <a:cubicBezTo>
                  <a:pt x="109" y="230"/>
                  <a:pt x="109" y="230"/>
                  <a:pt x="110" y="230"/>
                </a:cubicBezTo>
                <a:cubicBezTo>
                  <a:pt x="109" y="229"/>
                  <a:pt x="110" y="229"/>
                  <a:pt x="110" y="228"/>
                </a:cubicBezTo>
                <a:cubicBezTo>
                  <a:pt x="109" y="227"/>
                  <a:pt x="109" y="228"/>
                  <a:pt x="109" y="228"/>
                </a:cubicBezTo>
                <a:close/>
                <a:moveTo>
                  <a:pt x="94" y="229"/>
                </a:moveTo>
                <a:cubicBezTo>
                  <a:pt x="94" y="229"/>
                  <a:pt x="95" y="228"/>
                  <a:pt x="94" y="228"/>
                </a:cubicBezTo>
                <a:cubicBezTo>
                  <a:pt x="94" y="229"/>
                  <a:pt x="94" y="229"/>
                  <a:pt x="94" y="229"/>
                </a:cubicBezTo>
                <a:close/>
                <a:moveTo>
                  <a:pt x="91" y="232"/>
                </a:moveTo>
                <a:cubicBezTo>
                  <a:pt x="91" y="231"/>
                  <a:pt x="92" y="231"/>
                  <a:pt x="92" y="230"/>
                </a:cubicBezTo>
                <a:cubicBezTo>
                  <a:pt x="92" y="230"/>
                  <a:pt x="92" y="230"/>
                  <a:pt x="92" y="230"/>
                </a:cubicBezTo>
                <a:cubicBezTo>
                  <a:pt x="92" y="230"/>
                  <a:pt x="92" y="229"/>
                  <a:pt x="92" y="229"/>
                </a:cubicBezTo>
                <a:cubicBezTo>
                  <a:pt x="92" y="229"/>
                  <a:pt x="92" y="229"/>
                  <a:pt x="93" y="229"/>
                </a:cubicBezTo>
                <a:cubicBezTo>
                  <a:pt x="93" y="229"/>
                  <a:pt x="93" y="229"/>
                  <a:pt x="93" y="229"/>
                </a:cubicBezTo>
                <a:cubicBezTo>
                  <a:pt x="93" y="228"/>
                  <a:pt x="92" y="228"/>
                  <a:pt x="92" y="228"/>
                </a:cubicBezTo>
                <a:cubicBezTo>
                  <a:pt x="91" y="229"/>
                  <a:pt x="91" y="230"/>
                  <a:pt x="91" y="232"/>
                </a:cubicBezTo>
                <a:close/>
                <a:moveTo>
                  <a:pt x="95" y="229"/>
                </a:moveTo>
                <a:cubicBezTo>
                  <a:pt x="95" y="229"/>
                  <a:pt x="95" y="229"/>
                  <a:pt x="95" y="229"/>
                </a:cubicBezTo>
                <a:cubicBezTo>
                  <a:pt x="95" y="229"/>
                  <a:pt x="95" y="229"/>
                  <a:pt x="95" y="229"/>
                </a:cubicBezTo>
                <a:close/>
                <a:moveTo>
                  <a:pt x="82" y="229"/>
                </a:moveTo>
                <a:cubicBezTo>
                  <a:pt x="82" y="230"/>
                  <a:pt x="83" y="229"/>
                  <a:pt x="82" y="229"/>
                </a:cubicBezTo>
                <a:close/>
                <a:moveTo>
                  <a:pt x="82" y="230"/>
                </a:moveTo>
                <a:cubicBezTo>
                  <a:pt x="82" y="230"/>
                  <a:pt x="82" y="229"/>
                  <a:pt x="82" y="230"/>
                </a:cubicBezTo>
                <a:close/>
                <a:moveTo>
                  <a:pt x="89" y="234"/>
                </a:moveTo>
                <a:cubicBezTo>
                  <a:pt x="89" y="234"/>
                  <a:pt x="89" y="234"/>
                  <a:pt x="89" y="234"/>
                </a:cubicBezTo>
                <a:cubicBezTo>
                  <a:pt x="89" y="234"/>
                  <a:pt x="88" y="234"/>
                  <a:pt x="89" y="234"/>
                </a:cubicBezTo>
                <a:close/>
                <a:moveTo>
                  <a:pt x="105" y="242"/>
                </a:moveTo>
                <a:cubicBezTo>
                  <a:pt x="105" y="242"/>
                  <a:pt x="105" y="241"/>
                  <a:pt x="104" y="241"/>
                </a:cubicBezTo>
                <a:cubicBezTo>
                  <a:pt x="104" y="242"/>
                  <a:pt x="104" y="242"/>
                  <a:pt x="105" y="242"/>
                </a:cubicBezTo>
                <a:close/>
                <a:moveTo>
                  <a:pt x="101" y="246"/>
                </a:moveTo>
                <a:cubicBezTo>
                  <a:pt x="101" y="246"/>
                  <a:pt x="101" y="246"/>
                  <a:pt x="101" y="246"/>
                </a:cubicBezTo>
                <a:cubicBezTo>
                  <a:pt x="101" y="246"/>
                  <a:pt x="101" y="246"/>
                  <a:pt x="101" y="246"/>
                </a:cubicBezTo>
                <a:close/>
                <a:moveTo>
                  <a:pt x="102" y="246"/>
                </a:moveTo>
                <a:cubicBezTo>
                  <a:pt x="102" y="246"/>
                  <a:pt x="102" y="246"/>
                  <a:pt x="101" y="246"/>
                </a:cubicBezTo>
                <a:cubicBezTo>
                  <a:pt x="101" y="246"/>
                  <a:pt x="102" y="246"/>
                  <a:pt x="102" y="246"/>
                </a:cubicBezTo>
                <a:close/>
                <a:moveTo>
                  <a:pt x="89" y="248"/>
                </a:moveTo>
                <a:cubicBezTo>
                  <a:pt x="89" y="248"/>
                  <a:pt x="89" y="248"/>
                  <a:pt x="89" y="248"/>
                </a:cubicBezTo>
                <a:cubicBezTo>
                  <a:pt x="89" y="248"/>
                  <a:pt x="89" y="248"/>
                  <a:pt x="89" y="248"/>
                </a:cubicBezTo>
                <a:cubicBezTo>
                  <a:pt x="89" y="248"/>
                  <a:pt x="89" y="248"/>
                  <a:pt x="89" y="248"/>
                </a:cubicBezTo>
                <a:close/>
                <a:moveTo>
                  <a:pt x="89" y="249"/>
                </a:moveTo>
                <a:cubicBezTo>
                  <a:pt x="89" y="249"/>
                  <a:pt x="89" y="249"/>
                  <a:pt x="89" y="249"/>
                </a:cubicBezTo>
                <a:cubicBezTo>
                  <a:pt x="89" y="249"/>
                  <a:pt x="89" y="248"/>
                  <a:pt x="89" y="249"/>
                </a:cubicBezTo>
                <a:cubicBezTo>
                  <a:pt x="89" y="249"/>
                  <a:pt x="89" y="249"/>
                  <a:pt x="89" y="249"/>
                </a:cubicBezTo>
                <a:close/>
                <a:moveTo>
                  <a:pt x="88" y="249"/>
                </a:moveTo>
                <a:cubicBezTo>
                  <a:pt x="88" y="249"/>
                  <a:pt x="88" y="249"/>
                  <a:pt x="88" y="249"/>
                </a:cubicBezTo>
                <a:close/>
                <a:moveTo>
                  <a:pt x="59" y="249"/>
                </a:moveTo>
                <a:cubicBezTo>
                  <a:pt x="59" y="249"/>
                  <a:pt x="59" y="249"/>
                  <a:pt x="59" y="249"/>
                </a:cubicBezTo>
                <a:cubicBezTo>
                  <a:pt x="59" y="249"/>
                  <a:pt x="59" y="249"/>
                  <a:pt x="59" y="249"/>
                </a:cubicBezTo>
                <a:cubicBezTo>
                  <a:pt x="59" y="249"/>
                  <a:pt x="59" y="249"/>
                  <a:pt x="59" y="249"/>
                </a:cubicBezTo>
                <a:cubicBezTo>
                  <a:pt x="59" y="249"/>
                  <a:pt x="59" y="249"/>
                  <a:pt x="59" y="249"/>
                </a:cubicBezTo>
                <a:close/>
                <a:moveTo>
                  <a:pt x="89" y="249"/>
                </a:moveTo>
                <a:cubicBezTo>
                  <a:pt x="90" y="249"/>
                  <a:pt x="89" y="249"/>
                  <a:pt x="89" y="249"/>
                </a:cubicBezTo>
                <a:close/>
                <a:moveTo>
                  <a:pt x="97" y="259"/>
                </a:moveTo>
                <a:cubicBezTo>
                  <a:pt x="97" y="259"/>
                  <a:pt x="97" y="259"/>
                  <a:pt x="97" y="259"/>
                </a:cubicBezTo>
                <a:close/>
                <a:moveTo>
                  <a:pt x="97" y="260"/>
                </a:moveTo>
                <a:cubicBezTo>
                  <a:pt x="97" y="260"/>
                  <a:pt x="97" y="259"/>
                  <a:pt x="97" y="259"/>
                </a:cubicBezTo>
                <a:cubicBezTo>
                  <a:pt x="96" y="259"/>
                  <a:pt x="97" y="261"/>
                  <a:pt x="97" y="260"/>
                </a:cubicBezTo>
                <a:close/>
                <a:moveTo>
                  <a:pt x="84" y="260"/>
                </a:moveTo>
                <a:cubicBezTo>
                  <a:pt x="84" y="260"/>
                  <a:pt x="84" y="260"/>
                  <a:pt x="84" y="260"/>
                </a:cubicBezTo>
                <a:cubicBezTo>
                  <a:pt x="84" y="260"/>
                  <a:pt x="84" y="260"/>
                  <a:pt x="84" y="260"/>
                </a:cubicBezTo>
                <a:cubicBezTo>
                  <a:pt x="84" y="260"/>
                  <a:pt x="84" y="260"/>
                  <a:pt x="84" y="260"/>
                </a:cubicBezTo>
                <a:close/>
                <a:moveTo>
                  <a:pt x="95" y="265"/>
                </a:moveTo>
                <a:cubicBezTo>
                  <a:pt x="95" y="265"/>
                  <a:pt x="95" y="265"/>
                  <a:pt x="95" y="265"/>
                </a:cubicBezTo>
                <a:close/>
                <a:moveTo>
                  <a:pt x="93" y="265"/>
                </a:moveTo>
                <a:cubicBezTo>
                  <a:pt x="93" y="266"/>
                  <a:pt x="93" y="265"/>
                  <a:pt x="93" y="265"/>
                </a:cubicBezTo>
                <a:close/>
                <a:moveTo>
                  <a:pt x="81" y="267"/>
                </a:moveTo>
                <a:cubicBezTo>
                  <a:pt x="81" y="267"/>
                  <a:pt x="82" y="266"/>
                  <a:pt x="81" y="266"/>
                </a:cubicBezTo>
                <a:cubicBezTo>
                  <a:pt x="81" y="266"/>
                  <a:pt x="81" y="266"/>
                  <a:pt x="81" y="267"/>
                </a:cubicBezTo>
                <a:close/>
                <a:moveTo>
                  <a:pt x="81" y="267"/>
                </a:moveTo>
                <a:cubicBezTo>
                  <a:pt x="81" y="267"/>
                  <a:pt x="81" y="267"/>
                  <a:pt x="81" y="267"/>
                </a:cubicBezTo>
                <a:close/>
                <a:moveTo>
                  <a:pt x="78" y="268"/>
                </a:moveTo>
                <a:cubicBezTo>
                  <a:pt x="78" y="269"/>
                  <a:pt x="77" y="269"/>
                  <a:pt x="77" y="269"/>
                </a:cubicBezTo>
                <a:cubicBezTo>
                  <a:pt x="77" y="269"/>
                  <a:pt x="78" y="269"/>
                  <a:pt x="78" y="269"/>
                </a:cubicBezTo>
                <a:cubicBezTo>
                  <a:pt x="78" y="269"/>
                  <a:pt x="78" y="270"/>
                  <a:pt x="78" y="270"/>
                </a:cubicBezTo>
                <a:cubicBezTo>
                  <a:pt x="78" y="270"/>
                  <a:pt x="77" y="269"/>
                  <a:pt x="77" y="269"/>
                </a:cubicBezTo>
                <a:cubicBezTo>
                  <a:pt x="77" y="270"/>
                  <a:pt x="76" y="270"/>
                  <a:pt x="77" y="270"/>
                </a:cubicBezTo>
                <a:cubicBezTo>
                  <a:pt x="77" y="270"/>
                  <a:pt x="78" y="270"/>
                  <a:pt x="78" y="270"/>
                </a:cubicBezTo>
                <a:cubicBezTo>
                  <a:pt x="78" y="271"/>
                  <a:pt x="77" y="271"/>
                  <a:pt x="77" y="271"/>
                </a:cubicBezTo>
                <a:cubicBezTo>
                  <a:pt x="77" y="271"/>
                  <a:pt x="77" y="271"/>
                  <a:pt x="77" y="272"/>
                </a:cubicBezTo>
                <a:cubicBezTo>
                  <a:pt x="77" y="272"/>
                  <a:pt x="76" y="272"/>
                  <a:pt x="76" y="273"/>
                </a:cubicBezTo>
                <a:cubicBezTo>
                  <a:pt x="76" y="273"/>
                  <a:pt x="75" y="273"/>
                  <a:pt x="75" y="274"/>
                </a:cubicBezTo>
                <a:cubicBezTo>
                  <a:pt x="74" y="274"/>
                  <a:pt x="75" y="275"/>
                  <a:pt x="74" y="275"/>
                </a:cubicBezTo>
                <a:cubicBezTo>
                  <a:pt x="74" y="276"/>
                  <a:pt x="74" y="275"/>
                  <a:pt x="75" y="275"/>
                </a:cubicBezTo>
                <a:cubicBezTo>
                  <a:pt x="75" y="275"/>
                  <a:pt x="75" y="275"/>
                  <a:pt x="75" y="276"/>
                </a:cubicBezTo>
                <a:cubicBezTo>
                  <a:pt x="76" y="276"/>
                  <a:pt x="76" y="276"/>
                  <a:pt x="76" y="275"/>
                </a:cubicBezTo>
                <a:cubicBezTo>
                  <a:pt x="76" y="275"/>
                  <a:pt x="76" y="275"/>
                  <a:pt x="76" y="275"/>
                </a:cubicBezTo>
                <a:cubicBezTo>
                  <a:pt x="76" y="274"/>
                  <a:pt x="76" y="274"/>
                  <a:pt x="77" y="274"/>
                </a:cubicBezTo>
                <a:cubicBezTo>
                  <a:pt x="76" y="273"/>
                  <a:pt x="78" y="273"/>
                  <a:pt x="78" y="272"/>
                </a:cubicBezTo>
                <a:cubicBezTo>
                  <a:pt x="78" y="272"/>
                  <a:pt x="78" y="272"/>
                  <a:pt x="77" y="271"/>
                </a:cubicBezTo>
                <a:cubicBezTo>
                  <a:pt x="78" y="271"/>
                  <a:pt x="78" y="271"/>
                  <a:pt x="79" y="271"/>
                </a:cubicBezTo>
                <a:cubicBezTo>
                  <a:pt x="78" y="270"/>
                  <a:pt x="79" y="268"/>
                  <a:pt x="78" y="268"/>
                </a:cubicBezTo>
                <a:cubicBezTo>
                  <a:pt x="78" y="268"/>
                  <a:pt x="79" y="268"/>
                  <a:pt x="78" y="268"/>
                </a:cubicBezTo>
                <a:cubicBezTo>
                  <a:pt x="78" y="268"/>
                  <a:pt x="78" y="268"/>
                  <a:pt x="78" y="268"/>
                </a:cubicBezTo>
                <a:close/>
                <a:moveTo>
                  <a:pt x="76" y="274"/>
                </a:moveTo>
                <a:cubicBezTo>
                  <a:pt x="76" y="274"/>
                  <a:pt x="76" y="274"/>
                  <a:pt x="76" y="275"/>
                </a:cubicBezTo>
                <a:cubicBezTo>
                  <a:pt x="75" y="275"/>
                  <a:pt x="75" y="275"/>
                  <a:pt x="75" y="275"/>
                </a:cubicBezTo>
                <a:cubicBezTo>
                  <a:pt x="75" y="274"/>
                  <a:pt x="75" y="274"/>
                  <a:pt x="76" y="274"/>
                </a:cubicBezTo>
                <a:close/>
                <a:moveTo>
                  <a:pt x="80" y="269"/>
                </a:moveTo>
                <a:cubicBezTo>
                  <a:pt x="80" y="269"/>
                  <a:pt x="80" y="268"/>
                  <a:pt x="80" y="268"/>
                </a:cubicBezTo>
                <a:cubicBezTo>
                  <a:pt x="80" y="268"/>
                  <a:pt x="80" y="269"/>
                  <a:pt x="80" y="269"/>
                </a:cubicBezTo>
                <a:close/>
                <a:moveTo>
                  <a:pt x="79" y="270"/>
                </a:moveTo>
                <a:cubicBezTo>
                  <a:pt x="80" y="270"/>
                  <a:pt x="80" y="270"/>
                  <a:pt x="80" y="269"/>
                </a:cubicBezTo>
                <a:cubicBezTo>
                  <a:pt x="80" y="270"/>
                  <a:pt x="79" y="270"/>
                  <a:pt x="79" y="270"/>
                </a:cubicBezTo>
                <a:close/>
                <a:moveTo>
                  <a:pt x="76" y="271"/>
                </a:moveTo>
                <a:cubicBezTo>
                  <a:pt x="76" y="271"/>
                  <a:pt x="76" y="271"/>
                  <a:pt x="76" y="271"/>
                </a:cubicBezTo>
                <a:close/>
                <a:moveTo>
                  <a:pt x="78" y="271"/>
                </a:moveTo>
                <a:cubicBezTo>
                  <a:pt x="78" y="271"/>
                  <a:pt x="78" y="272"/>
                  <a:pt x="78" y="271"/>
                </a:cubicBezTo>
                <a:close/>
                <a:moveTo>
                  <a:pt x="77" y="272"/>
                </a:moveTo>
                <a:cubicBezTo>
                  <a:pt x="77" y="272"/>
                  <a:pt x="77" y="272"/>
                  <a:pt x="77" y="272"/>
                </a:cubicBezTo>
                <a:close/>
                <a:moveTo>
                  <a:pt x="76" y="272"/>
                </a:moveTo>
                <a:cubicBezTo>
                  <a:pt x="76" y="272"/>
                  <a:pt x="76" y="272"/>
                  <a:pt x="76" y="272"/>
                </a:cubicBezTo>
                <a:cubicBezTo>
                  <a:pt x="76" y="273"/>
                  <a:pt x="76" y="273"/>
                  <a:pt x="76" y="272"/>
                </a:cubicBezTo>
                <a:close/>
                <a:moveTo>
                  <a:pt x="89" y="273"/>
                </a:moveTo>
                <a:cubicBezTo>
                  <a:pt x="90" y="273"/>
                  <a:pt x="89" y="274"/>
                  <a:pt x="89" y="273"/>
                </a:cubicBezTo>
                <a:close/>
                <a:moveTo>
                  <a:pt x="74" y="276"/>
                </a:moveTo>
                <a:cubicBezTo>
                  <a:pt x="73" y="277"/>
                  <a:pt x="74" y="277"/>
                  <a:pt x="73" y="278"/>
                </a:cubicBezTo>
                <a:cubicBezTo>
                  <a:pt x="73" y="278"/>
                  <a:pt x="73" y="278"/>
                  <a:pt x="73" y="278"/>
                </a:cubicBezTo>
                <a:cubicBezTo>
                  <a:pt x="74" y="278"/>
                  <a:pt x="74" y="278"/>
                  <a:pt x="74" y="277"/>
                </a:cubicBezTo>
                <a:cubicBezTo>
                  <a:pt x="74" y="277"/>
                  <a:pt x="74" y="278"/>
                  <a:pt x="75" y="278"/>
                </a:cubicBezTo>
                <a:cubicBezTo>
                  <a:pt x="75" y="277"/>
                  <a:pt x="75" y="276"/>
                  <a:pt x="76" y="276"/>
                </a:cubicBezTo>
                <a:cubicBezTo>
                  <a:pt x="75" y="276"/>
                  <a:pt x="75" y="276"/>
                  <a:pt x="74" y="276"/>
                </a:cubicBezTo>
                <a:close/>
                <a:moveTo>
                  <a:pt x="88" y="276"/>
                </a:moveTo>
                <a:cubicBezTo>
                  <a:pt x="88" y="276"/>
                  <a:pt x="88" y="276"/>
                  <a:pt x="88" y="276"/>
                </a:cubicBezTo>
                <a:close/>
                <a:moveTo>
                  <a:pt x="82" y="276"/>
                </a:moveTo>
                <a:cubicBezTo>
                  <a:pt x="82" y="276"/>
                  <a:pt x="82" y="276"/>
                  <a:pt x="82" y="276"/>
                </a:cubicBezTo>
                <a:cubicBezTo>
                  <a:pt x="82" y="277"/>
                  <a:pt x="82" y="277"/>
                  <a:pt x="82" y="277"/>
                </a:cubicBezTo>
                <a:cubicBezTo>
                  <a:pt x="82" y="277"/>
                  <a:pt x="82" y="276"/>
                  <a:pt x="82" y="276"/>
                </a:cubicBezTo>
                <a:close/>
                <a:moveTo>
                  <a:pt x="81" y="279"/>
                </a:moveTo>
                <a:cubicBezTo>
                  <a:pt x="82" y="279"/>
                  <a:pt x="82" y="277"/>
                  <a:pt x="83" y="277"/>
                </a:cubicBezTo>
                <a:cubicBezTo>
                  <a:pt x="83" y="277"/>
                  <a:pt x="83" y="276"/>
                  <a:pt x="83" y="276"/>
                </a:cubicBezTo>
                <a:cubicBezTo>
                  <a:pt x="83" y="276"/>
                  <a:pt x="82" y="277"/>
                  <a:pt x="82" y="277"/>
                </a:cubicBezTo>
                <a:cubicBezTo>
                  <a:pt x="82" y="278"/>
                  <a:pt x="81" y="278"/>
                  <a:pt x="81" y="279"/>
                </a:cubicBezTo>
                <a:close/>
                <a:moveTo>
                  <a:pt x="81" y="277"/>
                </a:moveTo>
                <a:cubicBezTo>
                  <a:pt x="81" y="278"/>
                  <a:pt x="82" y="277"/>
                  <a:pt x="82" y="277"/>
                </a:cubicBezTo>
                <a:cubicBezTo>
                  <a:pt x="82" y="277"/>
                  <a:pt x="81" y="277"/>
                  <a:pt x="81" y="277"/>
                </a:cubicBezTo>
                <a:close/>
                <a:moveTo>
                  <a:pt x="73" y="279"/>
                </a:moveTo>
                <a:cubicBezTo>
                  <a:pt x="74" y="280"/>
                  <a:pt x="74" y="279"/>
                  <a:pt x="75" y="279"/>
                </a:cubicBezTo>
                <a:cubicBezTo>
                  <a:pt x="75" y="279"/>
                  <a:pt x="75" y="278"/>
                  <a:pt x="75" y="278"/>
                </a:cubicBezTo>
                <a:cubicBezTo>
                  <a:pt x="74" y="278"/>
                  <a:pt x="73" y="279"/>
                  <a:pt x="73" y="279"/>
                </a:cubicBezTo>
                <a:close/>
                <a:moveTo>
                  <a:pt x="80" y="279"/>
                </a:moveTo>
                <a:cubicBezTo>
                  <a:pt x="80" y="280"/>
                  <a:pt x="80" y="280"/>
                  <a:pt x="80" y="281"/>
                </a:cubicBezTo>
                <a:cubicBezTo>
                  <a:pt x="79" y="281"/>
                  <a:pt x="79" y="282"/>
                  <a:pt x="79" y="283"/>
                </a:cubicBezTo>
                <a:cubicBezTo>
                  <a:pt x="78" y="283"/>
                  <a:pt x="78" y="284"/>
                  <a:pt x="78" y="284"/>
                </a:cubicBezTo>
                <a:cubicBezTo>
                  <a:pt x="79" y="284"/>
                  <a:pt x="80" y="282"/>
                  <a:pt x="81" y="280"/>
                </a:cubicBezTo>
                <a:cubicBezTo>
                  <a:pt x="81" y="280"/>
                  <a:pt x="81" y="280"/>
                  <a:pt x="81" y="279"/>
                </a:cubicBezTo>
                <a:cubicBezTo>
                  <a:pt x="81" y="279"/>
                  <a:pt x="80" y="279"/>
                  <a:pt x="80" y="279"/>
                </a:cubicBezTo>
                <a:close/>
                <a:moveTo>
                  <a:pt x="104" y="279"/>
                </a:moveTo>
                <a:cubicBezTo>
                  <a:pt x="105" y="279"/>
                  <a:pt x="105" y="279"/>
                  <a:pt x="104" y="279"/>
                </a:cubicBezTo>
                <a:close/>
                <a:moveTo>
                  <a:pt x="72" y="279"/>
                </a:moveTo>
                <a:cubicBezTo>
                  <a:pt x="73" y="280"/>
                  <a:pt x="73" y="279"/>
                  <a:pt x="73" y="279"/>
                </a:cubicBezTo>
                <a:cubicBezTo>
                  <a:pt x="73" y="279"/>
                  <a:pt x="72" y="279"/>
                  <a:pt x="72" y="279"/>
                </a:cubicBezTo>
                <a:close/>
                <a:moveTo>
                  <a:pt x="74" y="279"/>
                </a:moveTo>
                <a:cubicBezTo>
                  <a:pt x="74" y="279"/>
                  <a:pt x="74" y="279"/>
                  <a:pt x="74" y="279"/>
                </a:cubicBezTo>
                <a:cubicBezTo>
                  <a:pt x="74" y="279"/>
                  <a:pt x="74" y="279"/>
                  <a:pt x="74" y="279"/>
                </a:cubicBezTo>
                <a:close/>
                <a:moveTo>
                  <a:pt x="80" y="283"/>
                </a:moveTo>
                <a:cubicBezTo>
                  <a:pt x="80" y="284"/>
                  <a:pt x="78" y="285"/>
                  <a:pt x="78" y="287"/>
                </a:cubicBezTo>
                <a:cubicBezTo>
                  <a:pt x="79" y="286"/>
                  <a:pt x="79" y="286"/>
                  <a:pt x="79" y="285"/>
                </a:cubicBezTo>
                <a:cubicBezTo>
                  <a:pt x="80" y="284"/>
                  <a:pt x="81" y="282"/>
                  <a:pt x="82" y="279"/>
                </a:cubicBezTo>
                <a:cubicBezTo>
                  <a:pt x="82" y="279"/>
                  <a:pt x="82" y="279"/>
                  <a:pt x="82" y="279"/>
                </a:cubicBezTo>
                <a:cubicBezTo>
                  <a:pt x="81" y="281"/>
                  <a:pt x="81" y="282"/>
                  <a:pt x="80" y="283"/>
                </a:cubicBezTo>
                <a:close/>
                <a:moveTo>
                  <a:pt x="72" y="281"/>
                </a:moveTo>
                <a:cubicBezTo>
                  <a:pt x="72" y="281"/>
                  <a:pt x="73" y="281"/>
                  <a:pt x="73" y="281"/>
                </a:cubicBezTo>
                <a:cubicBezTo>
                  <a:pt x="72" y="281"/>
                  <a:pt x="72" y="282"/>
                  <a:pt x="72" y="282"/>
                </a:cubicBezTo>
                <a:cubicBezTo>
                  <a:pt x="72" y="282"/>
                  <a:pt x="72" y="283"/>
                  <a:pt x="72" y="283"/>
                </a:cubicBezTo>
                <a:cubicBezTo>
                  <a:pt x="72" y="282"/>
                  <a:pt x="74" y="281"/>
                  <a:pt x="73" y="280"/>
                </a:cubicBezTo>
                <a:cubicBezTo>
                  <a:pt x="73" y="280"/>
                  <a:pt x="73" y="280"/>
                  <a:pt x="72" y="281"/>
                </a:cubicBezTo>
                <a:close/>
                <a:moveTo>
                  <a:pt x="86" y="280"/>
                </a:moveTo>
                <a:cubicBezTo>
                  <a:pt x="86" y="280"/>
                  <a:pt x="87" y="280"/>
                  <a:pt x="86" y="280"/>
                </a:cubicBezTo>
                <a:close/>
                <a:moveTo>
                  <a:pt x="86" y="281"/>
                </a:moveTo>
                <a:cubicBezTo>
                  <a:pt x="86" y="281"/>
                  <a:pt x="86" y="281"/>
                  <a:pt x="86" y="281"/>
                </a:cubicBezTo>
                <a:cubicBezTo>
                  <a:pt x="86" y="281"/>
                  <a:pt x="86" y="281"/>
                  <a:pt x="86" y="281"/>
                </a:cubicBezTo>
                <a:close/>
                <a:moveTo>
                  <a:pt x="104" y="283"/>
                </a:moveTo>
                <a:cubicBezTo>
                  <a:pt x="104" y="283"/>
                  <a:pt x="105" y="282"/>
                  <a:pt x="104" y="282"/>
                </a:cubicBezTo>
                <a:cubicBezTo>
                  <a:pt x="104" y="283"/>
                  <a:pt x="104" y="283"/>
                  <a:pt x="104" y="283"/>
                </a:cubicBezTo>
                <a:close/>
                <a:moveTo>
                  <a:pt x="68" y="289"/>
                </a:moveTo>
                <a:cubicBezTo>
                  <a:pt x="69" y="289"/>
                  <a:pt x="69" y="289"/>
                  <a:pt x="69" y="288"/>
                </a:cubicBezTo>
                <a:cubicBezTo>
                  <a:pt x="71" y="287"/>
                  <a:pt x="71" y="285"/>
                  <a:pt x="72" y="283"/>
                </a:cubicBezTo>
                <a:cubicBezTo>
                  <a:pt x="72" y="283"/>
                  <a:pt x="72" y="283"/>
                  <a:pt x="71" y="283"/>
                </a:cubicBezTo>
                <a:cubicBezTo>
                  <a:pt x="71" y="285"/>
                  <a:pt x="69" y="287"/>
                  <a:pt x="68" y="289"/>
                </a:cubicBezTo>
                <a:close/>
                <a:moveTo>
                  <a:pt x="103" y="285"/>
                </a:moveTo>
                <a:cubicBezTo>
                  <a:pt x="103" y="285"/>
                  <a:pt x="104" y="285"/>
                  <a:pt x="104" y="284"/>
                </a:cubicBezTo>
                <a:cubicBezTo>
                  <a:pt x="103" y="284"/>
                  <a:pt x="103" y="284"/>
                  <a:pt x="103" y="284"/>
                </a:cubicBezTo>
                <a:cubicBezTo>
                  <a:pt x="103" y="285"/>
                  <a:pt x="103" y="285"/>
                  <a:pt x="103" y="285"/>
                </a:cubicBezTo>
                <a:close/>
                <a:moveTo>
                  <a:pt x="76" y="287"/>
                </a:moveTo>
                <a:cubicBezTo>
                  <a:pt x="77" y="287"/>
                  <a:pt x="77" y="287"/>
                  <a:pt x="77" y="287"/>
                </a:cubicBezTo>
                <a:cubicBezTo>
                  <a:pt x="77" y="286"/>
                  <a:pt x="78" y="285"/>
                  <a:pt x="78" y="285"/>
                </a:cubicBezTo>
                <a:cubicBezTo>
                  <a:pt x="77" y="285"/>
                  <a:pt x="77" y="286"/>
                  <a:pt x="76" y="287"/>
                </a:cubicBezTo>
                <a:close/>
                <a:moveTo>
                  <a:pt x="102" y="287"/>
                </a:moveTo>
                <a:cubicBezTo>
                  <a:pt x="103" y="287"/>
                  <a:pt x="103" y="286"/>
                  <a:pt x="102" y="286"/>
                </a:cubicBezTo>
                <a:cubicBezTo>
                  <a:pt x="102" y="286"/>
                  <a:pt x="102" y="286"/>
                  <a:pt x="102" y="287"/>
                </a:cubicBezTo>
                <a:close/>
                <a:moveTo>
                  <a:pt x="103" y="286"/>
                </a:moveTo>
                <a:cubicBezTo>
                  <a:pt x="103" y="287"/>
                  <a:pt x="103" y="286"/>
                  <a:pt x="103" y="286"/>
                </a:cubicBezTo>
                <a:close/>
                <a:moveTo>
                  <a:pt x="85" y="287"/>
                </a:moveTo>
                <a:cubicBezTo>
                  <a:pt x="85" y="287"/>
                  <a:pt x="85" y="287"/>
                  <a:pt x="85" y="287"/>
                </a:cubicBezTo>
                <a:cubicBezTo>
                  <a:pt x="85" y="287"/>
                  <a:pt x="85" y="287"/>
                  <a:pt x="85" y="287"/>
                </a:cubicBezTo>
                <a:close/>
                <a:moveTo>
                  <a:pt x="102" y="287"/>
                </a:moveTo>
                <a:cubicBezTo>
                  <a:pt x="102" y="287"/>
                  <a:pt x="102" y="288"/>
                  <a:pt x="102" y="287"/>
                </a:cubicBezTo>
                <a:close/>
                <a:moveTo>
                  <a:pt x="76" y="289"/>
                </a:moveTo>
                <a:cubicBezTo>
                  <a:pt x="76" y="289"/>
                  <a:pt x="76" y="289"/>
                  <a:pt x="76" y="290"/>
                </a:cubicBezTo>
                <a:cubicBezTo>
                  <a:pt x="76" y="290"/>
                  <a:pt x="76" y="290"/>
                  <a:pt x="76" y="290"/>
                </a:cubicBezTo>
                <a:cubicBezTo>
                  <a:pt x="76" y="290"/>
                  <a:pt x="75" y="291"/>
                  <a:pt x="75" y="292"/>
                </a:cubicBezTo>
                <a:cubicBezTo>
                  <a:pt x="75" y="291"/>
                  <a:pt x="75" y="291"/>
                  <a:pt x="75" y="292"/>
                </a:cubicBezTo>
                <a:cubicBezTo>
                  <a:pt x="75" y="292"/>
                  <a:pt x="75" y="292"/>
                  <a:pt x="75" y="292"/>
                </a:cubicBezTo>
                <a:cubicBezTo>
                  <a:pt x="73" y="292"/>
                  <a:pt x="73" y="295"/>
                  <a:pt x="72" y="296"/>
                </a:cubicBezTo>
                <a:cubicBezTo>
                  <a:pt x="73" y="296"/>
                  <a:pt x="73" y="296"/>
                  <a:pt x="73" y="296"/>
                </a:cubicBezTo>
                <a:cubicBezTo>
                  <a:pt x="73" y="296"/>
                  <a:pt x="72" y="297"/>
                  <a:pt x="72" y="297"/>
                </a:cubicBezTo>
                <a:cubicBezTo>
                  <a:pt x="72" y="297"/>
                  <a:pt x="72" y="297"/>
                  <a:pt x="72" y="297"/>
                </a:cubicBezTo>
                <a:cubicBezTo>
                  <a:pt x="72" y="298"/>
                  <a:pt x="72" y="299"/>
                  <a:pt x="72" y="299"/>
                </a:cubicBezTo>
                <a:cubicBezTo>
                  <a:pt x="72" y="299"/>
                  <a:pt x="71" y="299"/>
                  <a:pt x="71" y="300"/>
                </a:cubicBezTo>
                <a:cubicBezTo>
                  <a:pt x="71" y="300"/>
                  <a:pt x="71" y="300"/>
                  <a:pt x="71" y="301"/>
                </a:cubicBezTo>
                <a:cubicBezTo>
                  <a:pt x="71" y="300"/>
                  <a:pt x="71" y="300"/>
                  <a:pt x="72" y="301"/>
                </a:cubicBezTo>
                <a:cubicBezTo>
                  <a:pt x="71" y="301"/>
                  <a:pt x="71" y="301"/>
                  <a:pt x="70" y="302"/>
                </a:cubicBezTo>
                <a:cubicBezTo>
                  <a:pt x="70" y="303"/>
                  <a:pt x="70" y="303"/>
                  <a:pt x="71" y="303"/>
                </a:cubicBezTo>
                <a:cubicBezTo>
                  <a:pt x="72" y="302"/>
                  <a:pt x="72" y="302"/>
                  <a:pt x="72" y="301"/>
                </a:cubicBezTo>
                <a:cubicBezTo>
                  <a:pt x="72" y="301"/>
                  <a:pt x="72" y="300"/>
                  <a:pt x="72" y="300"/>
                </a:cubicBezTo>
                <a:cubicBezTo>
                  <a:pt x="72" y="300"/>
                  <a:pt x="72" y="300"/>
                  <a:pt x="72" y="300"/>
                </a:cubicBezTo>
                <a:cubicBezTo>
                  <a:pt x="72" y="300"/>
                  <a:pt x="72" y="300"/>
                  <a:pt x="73" y="300"/>
                </a:cubicBezTo>
                <a:cubicBezTo>
                  <a:pt x="73" y="299"/>
                  <a:pt x="73" y="299"/>
                  <a:pt x="74" y="299"/>
                </a:cubicBezTo>
                <a:cubicBezTo>
                  <a:pt x="74" y="297"/>
                  <a:pt x="75" y="297"/>
                  <a:pt x="75" y="295"/>
                </a:cubicBezTo>
                <a:cubicBezTo>
                  <a:pt x="75" y="295"/>
                  <a:pt x="75" y="295"/>
                  <a:pt x="75" y="295"/>
                </a:cubicBezTo>
                <a:cubicBezTo>
                  <a:pt x="75" y="295"/>
                  <a:pt x="75" y="295"/>
                  <a:pt x="75" y="294"/>
                </a:cubicBezTo>
                <a:cubicBezTo>
                  <a:pt x="75" y="294"/>
                  <a:pt x="76" y="294"/>
                  <a:pt x="75" y="293"/>
                </a:cubicBezTo>
                <a:cubicBezTo>
                  <a:pt x="76" y="293"/>
                  <a:pt x="76" y="293"/>
                  <a:pt x="76" y="293"/>
                </a:cubicBezTo>
                <a:cubicBezTo>
                  <a:pt x="76" y="292"/>
                  <a:pt x="76" y="291"/>
                  <a:pt x="77" y="291"/>
                </a:cubicBezTo>
                <a:cubicBezTo>
                  <a:pt x="77" y="290"/>
                  <a:pt x="77" y="291"/>
                  <a:pt x="77" y="290"/>
                </a:cubicBezTo>
                <a:cubicBezTo>
                  <a:pt x="78" y="290"/>
                  <a:pt x="78" y="288"/>
                  <a:pt x="78" y="287"/>
                </a:cubicBezTo>
                <a:cubicBezTo>
                  <a:pt x="77" y="287"/>
                  <a:pt x="77" y="288"/>
                  <a:pt x="77" y="288"/>
                </a:cubicBezTo>
                <a:cubicBezTo>
                  <a:pt x="77" y="287"/>
                  <a:pt x="77" y="287"/>
                  <a:pt x="77" y="287"/>
                </a:cubicBezTo>
                <a:cubicBezTo>
                  <a:pt x="76" y="287"/>
                  <a:pt x="76" y="288"/>
                  <a:pt x="76" y="289"/>
                </a:cubicBezTo>
                <a:cubicBezTo>
                  <a:pt x="76" y="289"/>
                  <a:pt x="76" y="289"/>
                  <a:pt x="76" y="289"/>
                </a:cubicBezTo>
                <a:close/>
                <a:moveTo>
                  <a:pt x="73" y="296"/>
                </a:moveTo>
                <a:cubicBezTo>
                  <a:pt x="73" y="295"/>
                  <a:pt x="73" y="296"/>
                  <a:pt x="73" y="296"/>
                </a:cubicBezTo>
                <a:close/>
                <a:moveTo>
                  <a:pt x="73" y="297"/>
                </a:moveTo>
                <a:cubicBezTo>
                  <a:pt x="73" y="297"/>
                  <a:pt x="73" y="297"/>
                  <a:pt x="73" y="297"/>
                </a:cubicBezTo>
                <a:cubicBezTo>
                  <a:pt x="73" y="297"/>
                  <a:pt x="73" y="297"/>
                  <a:pt x="73" y="297"/>
                </a:cubicBezTo>
                <a:close/>
                <a:moveTo>
                  <a:pt x="72" y="298"/>
                </a:moveTo>
                <a:cubicBezTo>
                  <a:pt x="72" y="297"/>
                  <a:pt x="72" y="298"/>
                  <a:pt x="72" y="298"/>
                </a:cubicBezTo>
                <a:close/>
                <a:moveTo>
                  <a:pt x="103" y="287"/>
                </a:moveTo>
                <a:cubicBezTo>
                  <a:pt x="103" y="287"/>
                  <a:pt x="103" y="287"/>
                  <a:pt x="103" y="287"/>
                </a:cubicBezTo>
                <a:cubicBezTo>
                  <a:pt x="103" y="287"/>
                  <a:pt x="103" y="287"/>
                  <a:pt x="103" y="287"/>
                </a:cubicBezTo>
                <a:cubicBezTo>
                  <a:pt x="103" y="287"/>
                  <a:pt x="103" y="287"/>
                  <a:pt x="103" y="287"/>
                </a:cubicBezTo>
                <a:close/>
                <a:moveTo>
                  <a:pt x="102" y="288"/>
                </a:moveTo>
                <a:cubicBezTo>
                  <a:pt x="102" y="288"/>
                  <a:pt x="102" y="288"/>
                  <a:pt x="101" y="288"/>
                </a:cubicBezTo>
                <a:cubicBezTo>
                  <a:pt x="101" y="288"/>
                  <a:pt x="101" y="288"/>
                  <a:pt x="102" y="288"/>
                </a:cubicBezTo>
                <a:close/>
                <a:moveTo>
                  <a:pt x="105" y="289"/>
                </a:moveTo>
                <a:cubicBezTo>
                  <a:pt x="105" y="289"/>
                  <a:pt x="106" y="289"/>
                  <a:pt x="106" y="289"/>
                </a:cubicBezTo>
                <a:cubicBezTo>
                  <a:pt x="105" y="289"/>
                  <a:pt x="105" y="289"/>
                  <a:pt x="105" y="289"/>
                </a:cubicBezTo>
                <a:close/>
                <a:moveTo>
                  <a:pt x="75" y="289"/>
                </a:moveTo>
                <a:cubicBezTo>
                  <a:pt x="76" y="289"/>
                  <a:pt x="76" y="289"/>
                  <a:pt x="76" y="289"/>
                </a:cubicBezTo>
                <a:cubicBezTo>
                  <a:pt x="75" y="289"/>
                  <a:pt x="75" y="289"/>
                  <a:pt x="75" y="289"/>
                </a:cubicBezTo>
                <a:close/>
                <a:moveTo>
                  <a:pt x="99" y="289"/>
                </a:moveTo>
                <a:cubicBezTo>
                  <a:pt x="99" y="290"/>
                  <a:pt x="99" y="290"/>
                  <a:pt x="99" y="290"/>
                </a:cubicBezTo>
                <a:cubicBezTo>
                  <a:pt x="99" y="290"/>
                  <a:pt x="100" y="289"/>
                  <a:pt x="100" y="289"/>
                </a:cubicBezTo>
                <a:cubicBezTo>
                  <a:pt x="99" y="289"/>
                  <a:pt x="99" y="289"/>
                  <a:pt x="99" y="289"/>
                </a:cubicBezTo>
                <a:cubicBezTo>
                  <a:pt x="99" y="289"/>
                  <a:pt x="99" y="289"/>
                  <a:pt x="99" y="289"/>
                </a:cubicBezTo>
                <a:close/>
                <a:moveTo>
                  <a:pt x="101" y="290"/>
                </a:moveTo>
                <a:cubicBezTo>
                  <a:pt x="101" y="290"/>
                  <a:pt x="101" y="289"/>
                  <a:pt x="101" y="289"/>
                </a:cubicBezTo>
                <a:cubicBezTo>
                  <a:pt x="101" y="289"/>
                  <a:pt x="101" y="289"/>
                  <a:pt x="101" y="289"/>
                </a:cubicBezTo>
                <a:cubicBezTo>
                  <a:pt x="101" y="289"/>
                  <a:pt x="101" y="289"/>
                  <a:pt x="101" y="290"/>
                </a:cubicBezTo>
                <a:close/>
                <a:moveTo>
                  <a:pt x="106" y="289"/>
                </a:moveTo>
                <a:cubicBezTo>
                  <a:pt x="106" y="289"/>
                  <a:pt x="106" y="289"/>
                  <a:pt x="106" y="289"/>
                </a:cubicBezTo>
                <a:cubicBezTo>
                  <a:pt x="106" y="289"/>
                  <a:pt x="106" y="289"/>
                  <a:pt x="106" y="289"/>
                </a:cubicBezTo>
                <a:close/>
                <a:moveTo>
                  <a:pt x="75" y="289"/>
                </a:moveTo>
                <a:cubicBezTo>
                  <a:pt x="75" y="289"/>
                  <a:pt x="75" y="289"/>
                  <a:pt x="75" y="289"/>
                </a:cubicBezTo>
                <a:close/>
                <a:moveTo>
                  <a:pt x="102" y="290"/>
                </a:moveTo>
                <a:cubicBezTo>
                  <a:pt x="102" y="290"/>
                  <a:pt x="102" y="289"/>
                  <a:pt x="102" y="289"/>
                </a:cubicBezTo>
                <a:cubicBezTo>
                  <a:pt x="102" y="289"/>
                  <a:pt x="102" y="289"/>
                  <a:pt x="102" y="290"/>
                </a:cubicBezTo>
                <a:close/>
                <a:moveTo>
                  <a:pt x="68" y="290"/>
                </a:moveTo>
                <a:cubicBezTo>
                  <a:pt x="68" y="290"/>
                  <a:pt x="69" y="290"/>
                  <a:pt x="68" y="290"/>
                </a:cubicBezTo>
                <a:cubicBezTo>
                  <a:pt x="68" y="290"/>
                  <a:pt x="68" y="291"/>
                  <a:pt x="68" y="290"/>
                </a:cubicBezTo>
                <a:close/>
                <a:moveTo>
                  <a:pt x="100" y="290"/>
                </a:moveTo>
                <a:cubicBezTo>
                  <a:pt x="101" y="290"/>
                  <a:pt x="101" y="290"/>
                  <a:pt x="101" y="290"/>
                </a:cubicBezTo>
                <a:cubicBezTo>
                  <a:pt x="101" y="290"/>
                  <a:pt x="101" y="290"/>
                  <a:pt x="100" y="290"/>
                </a:cubicBezTo>
                <a:cubicBezTo>
                  <a:pt x="100" y="290"/>
                  <a:pt x="100" y="290"/>
                  <a:pt x="100" y="290"/>
                </a:cubicBezTo>
                <a:close/>
                <a:moveTo>
                  <a:pt x="104" y="292"/>
                </a:moveTo>
                <a:cubicBezTo>
                  <a:pt x="104" y="291"/>
                  <a:pt x="105" y="291"/>
                  <a:pt x="104" y="290"/>
                </a:cubicBezTo>
                <a:cubicBezTo>
                  <a:pt x="104" y="291"/>
                  <a:pt x="104" y="291"/>
                  <a:pt x="104" y="292"/>
                </a:cubicBezTo>
                <a:close/>
                <a:moveTo>
                  <a:pt x="101" y="291"/>
                </a:moveTo>
                <a:cubicBezTo>
                  <a:pt x="101" y="291"/>
                  <a:pt x="101" y="291"/>
                  <a:pt x="101" y="291"/>
                </a:cubicBezTo>
                <a:cubicBezTo>
                  <a:pt x="101" y="291"/>
                  <a:pt x="101" y="291"/>
                  <a:pt x="101" y="291"/>
                </a:cubicBezTo>
                <a:close/>
                <a:moveTo>
                  <a:pt x="105" y="292"/>
                </a:moveTo>
                <a:cubicBezTo>
                  <a:pt x="105" y="292"/>
                  <a:pt x="106" y="291"/>
                  <a:pt x="105" y="291"/>
                </a:cubicBezTo>
                <a:cubicBezTo>
                  <a:pt x="105" y="291"/>
                  <a:pt x="104" y="291"/>
                  <a:pt x="105" y="292"/>
                </a:cubicBezTo>
                <a:close/>
                <a:moveTo>
                  <a:pt x="99" y="291"/>
                </a:moveTo>
                <a:cubicBezTo>
                  <a:pt x="99" y="291"/>
                  <a:pt x="100" y="291"/>
                  <a:pt x="100" y="292"/>
                </a:cubicBezTo>
                <a:cubicBezTo>
                  <a:pt x="100" y="292"/>
                  <a:pt x="100" y="292"/>
                  <a:pt x="100" y="291"/>
                </a:cubicBezTo>
                <a:cubicBezTo>
                  <a:pt x="100" y="291"/>
                  <a:pt x="100" y="291"/>
                  <a:pt x="99" y="291"/>
                </a:cubicBezTo>
                <a:close/>
                <a:moveTo>
                  <a:pt x="103" y="293"/>
                </a:moveTo>
                <a:cubicBezTo>
                  <a:pt x="104" y="293"/>
                  <a:pt x="104" y="292"/>
                  <a:pt x="104" y="292"/>
                </a:cubicBezTo>
                <a:cubicBezTo>
                  <a:pt x="103" y="292"/>
                  <a:pt x="103" y="293"/>
                  <a:pt x="103" y="293"/>
                </a:cubicBezTo>
                <a:close/>
                <a:moveTo>
                  <a:pt x="80" y="292"/>
                </a:moveTo>
                <a:cubicBezTo>
                  <a:pt x="80" y="292"/>
                  <a:pt x="81" y="292"/>
                  <a:pt x="80" y="292"/>
                </a:cubicBezTo>
                <a:close/>
                <a:moveTo>
                  <a:pt x="99" y="292"/>
                </a:moveTo>
                <a:cubicBezTo>
                  <a:pt x="99" y="292"/>
                  <a:pt x="99" y="292"/>
                  <a:pt x="99" y="293"/>
                </a:cubicBezTo>
                <a:cubicBezTo>
                  <a:pt x="98" y="294"/>
                  <a:pt x="98" y="296"/>
                  <a:pt x="97" y="297"/>
                </a:cubicBezTo>
                <a:cubicBezTo>
                  <a:pt x="96" y="298"/>
                  <a:pt x="96" y="299"/>
                  <a:pt x="96" y="300"/>
                </a:cubicBezTo>
                <a:cubicBezTo>
                  <a:pt x="95" y="300"/>
                  <a:pt x="95" y="300"/>
                  <a:pt x="95" y="300"/>
                </a:cubicBezTo>
                <a:cubicBezTo>
                  <a:pt x="95" y="302"/>
                  <a:pt x="93" y="303"/>
                  <a:pt x="93" y="305"/>
                </a:cubicBezTo>
                <a:cubicBezTo>
                  <a:pt x="95" y="304"/>
                  <a:pt x="95" y="301"/>
                  <a:pt x="96" y="300"/>
                </a:cubicBezTo>
                <a:cubicBezTo>
                  <a:pt x="95" y="302"/>
                  <a:pt x="94" y="305"/>
                  <a:pt x="93" y="307"/>
                </a:cubicBezTo>
                <a:cubicBezTo>
                  <a:pt x="94" y="305"/>
                  <a:pt x="95" y="304"/>
                  <a:pt x="95" y="302"/>
                </a:cubicBezTo>
                <a:cubicBezTo>
                  <a:pt x="97" y="299"/>
                  <a:pt x="99" y="296"/>
                  <a:pt x="101" y="292"/>
                </a:cubicBezTo>
                <a:cubicBezTo>
                  <a:pt x="100" y="293"/>
                  <a:pt x="99" y="294"/>
                  <a:pt x="99" y="295"/>
                </a:cubicBezTo>
                <a:cubicBezTo>
                  <a:pt x="98" y="296"/>
                  <a:pt x="98" y="298"/>
                  <a:pt x="96" y="299"/>
                </a:cubicBezTo>
                <a:cubicBezTo>
                  <a:pt x="97" y="297"/>
                  <a:pt x="99" y="295"/>
                  <a:pt x="100" y="292"/>
                </a:cubicBezTo>
                <a:cubicBezTo>
                  <a:pt x="100" y="292"/>
                  <a:pt x="100" y="292"/>
                  <a:pt x="99" y="292"/>
                </a:cubicBezTo>
                <a:close/>
                <a:moveTo>
                  <a:pt x="96" y="300"/>
                </a:moveTo>
                <a:cubicBezTo>
                  <a:pt x="96" y="299"/>
                  <a:pt x="96" y="300"/>
                  <a:pt x="96" y="300"/>
                </a:cubicBezTo>
                <a:close/>
                <a:moveTo>
                  <a:pt x="104" y="292"/>
                </a:moveTo>
                <a:cubicBezTo>
                  <a:pt x="104" y="292"/>
                  <a:pt x="105" y="293"/>
                  <a:pt x="105" y="292"/>
                </a:cubicBezTo>
                <a:cubicBezTo>
                  <a:pt x="104" y="292"/>
                  <a:pt x="104" y="292"/>
                  <a:pt x="104" y="292"/>
                </a:cubicBezTo>
                <a:close/>
                <a:moveTo>
                  <a:pt x="80" y="294"/>
                </a:moveTo>
                <a:cubicBezTo>
                  <a:pt x="80" y="294"/>
                  <a:pt x="80" y="294"/>
                  <a:pt x="81" y="294"/>
                </a:cubicBezTo>
                <a:cubicBezTo>
                  <a:pt x="81" y="294"/>
                  <a:pt x="81" y="293"/>
                  <a:pt x="81" y="293"/>
                </a:cubicBezTo>
                <a:cubicBezTo>
                  <a:pt x="80" y="293"/>
                  <a:pt x="80" y="293"/>
                  <a:pt x="80" y="294"/>
                </a:cubicBezTo>
                <a:close/>
                <a:moveTo>
                  <a:pt x="104" y="293"/>
                </a:moveTo>
                <a:cubicBezTo>
                  <a:pt x="104" y="294"/>
                  <a:pt x="104" y="293"/>
                  <a:pt x="104" y="293"/>
                </a:cubicBezTo>
                <a:close/>
                <a:moveTo>
                  <a:pt x="103" y="294"/>
                </a:moveTo>
                <a:cubicBezTo>
                  <a:pt x="103" y="294"/>
                  <a:pt x="103" y="294"/>
                  <a:pt x="103" y="294"/>
                </a:cubicBezTo>
                <a:cubicBezTo>
                  <a:pt x="103" y="294"/>
                  <a:pt x="103" y="294"/>
                  <a:pt x="103" y="293"/>
                </a:cubicBezTo>
                <a:cubicBezTo>
                  <a:pt x="103" y="293"/>
                  <a:pt x="103" y="294"/>
                  <a:pt x="103" y="294"/>
                </a:cubicBezTo>
                <a:close/>
                <a:moveTo>
                  <a:pt x="78" y="295"/>
                </a:moveTo>
                <a:cubicBezTo>
                  <a:pt x="79" y="295"/>
                  <a:pt x="79" y="295"/>
                  <a:pt x="79" y="294"/>
                </a:cubicBezTo>
                <a:cubicBezTo>
                  <a:pt x="79" y="294"/>
                  <a:pt x="79" y="294"/>
                  <a:pt x="79" y="294"/>
                </a:cubicBezTo>
                <a:cubicBezTo>
                  <a:pt x="79" y="295"/>
                  <a:pt x="78" y="295"/>
                  <a:pt x="78" y="295"/>
                </a:cubicBezTo>
                <a:close/>
                <a:moveTo>
                  <a:pt x="102" y="295"/>
                </a:moveTo>
                <a:cubicBezTo>
                  <a:pt x="103" y="295"/>
                  <a:pt x="103" y="294"/>
                  <a:pt x="102" y="294"/>
                </a:cubicBezTo>
                <a:cubicBezTo>
                  <a:pt x="103" y="295"/>
                  <a:pt x="102" y="295"/>
                  <a:pt x="102" y="295"/>
                </a:cubicBezTo>
                <a:close/>
                <a:moveTo>
                  <a:pt x="76" y="295"/>
                </a:moveTo>
                <a:cubicBezTo>
                  <a:pt x="76" y="295"/>
                  <a:pt x="76" y="295"/>
                  <a:pt x="76" y="295"/>
                </a:cubicBezTo>
                <a:cubicBezTo>
                  <a:pt x="76" y="295"/>
                  <a:pt x="76" y="295"/>
                  <a:pt x="76" y="295"/>
                </a:cubicBezTo>
                <a:close/>
                <a:moveTo>
                  <a:pt x="101" y="296"/>
                </a:moveTo>
                <a:cubicBezTo>
                  <a:pt x="102" y="296"/>
                  <a:pt x="102" y="296"/>
                  <a:pt x="102" y="296"/>
                </a:cubicBezTo>
                <a:cubicBezTo>
                  <a:pt x="102" y="296"/>
                  <a:pt x="101" y="296"/>
                  <a:pt x="101" y="296"/>
                </a:cubicBezTo>
                <a:close/>
                <a:moveTo>
                  <a:pt x="101" y="297"/>
                </a:moveTo>
                <a:cubicBezTo>
                  <a:pt x="100" y="299"/>
                  <a:pt x="99" y="300"/>
                  <a:pt x="99" y="302"/>
                </a:cubicBezTo>
                <a:cubicBezTo>
                  <a:pt x="99" y="302"/>
                  <a:pt x="99" y="301"/>
                  <a:pt x="100" y="301"/>
                </a:cubicBezTo>
                <a:cubicBezTo>
                  <a:pt x="100" y="299"/>
                  <a:pt x="101" y="298"/>
                  <a:pt x="101" y="297"/>
                </a:cubicBezTo>
                <a:cubicBezTo>
                  <a:pt x="101" y="297"/>
                  <a:pt x="101" y="297"/>
                  <a:pt x="101" y="297"/>
                </a:cubicBezTo>
                <a:close/>
                <a:moveTo>
                  <a:pt x="78" y="298"/>
                </a:moveTo>
                <a:cubicBezTo>
                  <a:pt x="78" y="298"/>
                  <a:pt x="78" y="298"/>
                  <a:pt x="78" y="298"/>
                </a:cubicBezTo>
                <a:cubicBezTo>
                  <a:pt x="78" y="298"/>
                  <a:pt x="78" y="298"/>
                  <a:pt x="78" y="298"/>
                </a:cubicBezTo>
                <a:close/>
                <a:moveTo>
                  <a:pt x="71" y="299"/>
                </a:moveTo>
                <a:cubicBezTo>
                  <a:pt x="71" y="299"/>
                  <a:pt x="71" y="299"/>
                  <a:pt x="71" y="299"/>
                </a:cubicBezTo>
                <a:cubicBezTo>
                  <a:pt x="71" y="299"/>
                  <a:pt x="72" y="298"/>
                  <a:pt x="71" y="299"/>
                </a:cubicBezTo>
                <a:close/>
                <a:moveTo>
                  <a:pt x="76" y="299"/>
                </a:moveTo>
                <a:cubicBezTo>
                  <a:pt x="77" y="299"/>
                  <a:pt x="77" y="299"/>
                  <a:pt x="77" y="299"/>
                </a:cubicBezTo>
                <a:cubicBezTo>
                  <a:pt x="77" y="299"/>
                  <a:pt x="77" y="299"/>
                  <a:pt x="76" y="299"/>
                </a:cubicBezTo>
                <a:cubicBezTo>
                  <a:pt x="76" y="299"/>
                  <a:pt x="76" y="299"/>
                  <a:pt x="76" y="299"/>
                </a:cubicBezTo>
                <a:close/>
                <a:moveTo>
                  <a:pt x="74" y="299"/>
                </a:moveTo>
                <a:cubicBezTo>
                  <a:pt x="74" y="300"/>
                  <a:pt x="74" y="299"/>
                  <a:pt x="74" y="299"/>
                </a:cubicBezTo>
                <a:cubicBezTo>
                  <a:pt x="74" y="299"/>
                  <a:pt x="74" y="299"/>
                  <a:pt x="74" y="299"/>
                </a:cubicBezTo>
                <a:close/>
                <a:moveTo>
                  <a:pt x="73" y="301"/>
                </a:moveTo>
                <a:cubicBezTo>
                  <a:pt x="74" y="301"/>
                  <a:pt x="73" y="301"/>
                  <a:pt x="73" y="302"/>
                </a:cubicBezTo>
                <a:cubicBezTo>
                  <a:pt x="73" y="302"/>
                  <a:pt x="74" y="302"/>
                  <a:pt x="74" y="301"/>
                </a:cubicBezTo>
                <a:cubicBezTo>
                  <a:pt x="74" y="301"/>
                  <a:pt x="73" y="301"/>
                  <a:pt x="73" y="301"/>
                </a:cubicBezTo>
                <a:close/>
                <a:moveTo>
                  <a:pt x="90" y="301"/>
                </a:moveTo>
                <a:cubicBezTo>
                  <a:pt x="91" y="302"/>
                  <a:pt x="91" y="301"/>
                  <a:pt x="91" y="301"/>
                </a:cubicBezTo>
                <a:cubicBezTo>
                  <a:pt x="91" y="301"/>
                  <a:pt x="90" y="301"/>
                  <a:pt x="90" y="301"/>
                </a:cubicBezTo>
                <a:close/>
                <a:moveTo>
                  <a:pt x="75" y="301"/>
                </a:moveTo>
                <a:cubicBezTo>
                  <a:pt x="75" y="301"/>
                  <a:pt x="76" y="301"/>
                  <a:pt x="76" y="301"/>
                </a:cubicBezTo>
                <a:cubicBezTo>
                  <a:pt x="76" y="301"/>
                  <a:pt x="76" y="301"/>
                  <a:pt x="76" y="301"/>
                </a:cubicBezTo>
                <a:cubicBezTo>
                  <a:pt x="76" y="301"/>
                  <a:pt x="75" y="301"/>
                  <a:pt x="75" y="301"/>
                </a:cubicBezTo>
                <a:cubicBezTo>
                  <a:pt x="75" y="301"/>
                  <a:pt x="75" y="301"/>
                  <a:pt x="75" y="301"/>
                </a:cubicBezTo>
                <a:close/>
                <a:moveTo>
                  <a:pt x="99" y="302"/>
                </a:moveTo>
                <a:cubicBezTo>
                  <a:pt x="99" y="302"/>
                  <a:pt x="99" y="302"/>
                  <a:pt x="99" y="302"/>
                </a:cubicBezTo>
                <a:close/>
                <a:moveTo>
                  <a:pt x="72" y="303"/>
                </a:moveTo>
                <a:cubicBezTo>
                  <a:pt x="73" y="303"/>
                  <a:pt x="73" y="302"/>
                  <a:pt x="72" y="303"/>
                </a:cubicBezTo>
                <a:close/>
                <a:moveTo>
                  <a:pt x="98" y="303"/>
                </a:moveTo>
                <a:cubicBezTo>
                  <a:pt x="98" y="303"/>
                  <a:pt x="99" y="303"/>
                  <a:pt x="99" y="303"/>
                </a:cubicBezTo>
                <a:cubicBezTo>
                  <a:pt x="98" y="303"/>
                  <a:pt x="98" y="303"/>
                  <a:pt x="98" y="303"/>
                </a:cubicBezTo>
                <a:cubicBezTo>
                  <a:pt x="98" y="303"/>
                  <a:pt x="98" y="303"/>
                  <a:pt x="98" y="303"/>
                </a:cubicBezTo>
                <a:close/>
                <a:moveTo>
                  <a:pt x="90" y="303"/>
                </a:moveTo>
                <a:cubicBezTo>
                  <a:pt x="90" y="303"/>
                  <a:pt x="90" y="303"/>
                  <a:pt x="90" y="303"/>
                </a:cubicBezTo>
                <a:cubicBezTo>
                  <a:pt x="90" y="303"/>
                  <a:pt x="89" y="303"/>
                  <a:pt x="90" y="303"/>
                </a:cubicBezTo>
                <a:close/>
                <a:moveTo>
                  <a:pt x="70" y="304"/>
                </a:moveTo>
                <a:cubicBezTo>
                  <a:pt x="70" y="304"/>
                  <a:pt x="70" y="304"/>
                  <a:pt x="70" y="304"/>
                </a:cubicBezTo>
                <a:cubicBezTo>
                  <a:pt x="70" y="304"/>
                  <a:pt x="70" y="304"/>
                  <a:pt x="70" y="304"/>
                </a:cubicBezTo>
                <a:cubicBezTo>
                  <a:pt x="71" y="305"/>
                  <a:pt x="70" y="305"/>
                  <a:pt x="70" y="306"/>
                </a:cubicBezTo>
                <a:cubicBezTo>
                  <a:pt x="71" y="305"/>
                  <a:pt x="71" y="304"/>
                  <a:pt x="71" y="303"/>
                </a:cubicBezTo>
                <a:cubicBezTo>
                  <a:pt x="71" y="304"/>
                  <a:pt x="71" y="304"/>
                  <a:pt x="70" y="304"/>
                </a:cubicBezTo>
                <a:close/>
                <a:moveTo>
                  <a:pt x="72" y="304"/>
                </a:moveTo>
                <a:cubicBezTo>
                  <a:pt x="72" y="305"/>
                  <a:pt x="71" y="305"/>
                  <a:pt x="72" y="305"/>
                </a:cubicBezTo>
                <a:cubicBezTo>
                  <a:pt x="72" y="305"/>
                  <a:pt x="72" y="305"/>
                  <a:pt x="72" y="305"/>
                </a:cubicBezTo>
                <a:cubicBezTo>
                  <a:pt x="72" y="305"/>
                  <a:pt x="72" y="304"/>
                  <a:pt x="73" y="304"/>
                </a:cubicBezTo>
                <a:cubicBezTo>
                  <a:pt x="73" y="304"/>
                  <a:pt x="73" y="304"/>
                  <a:pt x="73" y="304"/>
                </a:cubicBezTo>
                <a:cubicBezTo>
                  <a:pt x="73" y="304"/>
                  <a:pt x="73" y="304"/>
                  <a:pt x="74" y="303"/>
                </a:cubicBezTo>
                <a:cubicBezTo>
                  <a:pt x="73" y="303"/>
                  <a:pt x="72" y="304"/>
                  <a:pt x="72" y="304"/>
                </a:cubicBezTo>
                <a:close/>
                <a:moveTo>
                  <a:pt x="89" y="304"/>
                </a:moveTo>
                <a:cubicBezTo>
                  <a:pt x="89" y="305"/>
                  <a:pt x="90" y="304"/>
                  <a:pt x="89" y="303"/>
                </a:cubicBezTo>
                <a:cubicBezTo>
                  <a:pt x="89" y="304"/>
                  <a:pt x="89" y="304"/>
                  <a:pt x="89" y="304"/>
                </a:cubicBezTo>
                <a:close/>
                <a:moveTo>
                  <a:pt x="98" y="305"/>
                </a:moveTo>
                <a:cubicBezTo>
                  <a:pt x="98" y="304"/>
                  <a:pt x="98" y="304"/>
                  <a:pt x="98" y="304"/>
                </a:cubicBezTo>
                <a:cubicBezTo>
                  <a:pt x="98" y="304"/>
                  <a:pt x="98" y="304"/>
                  <a:pt x="98" y="304"/>
                </a:cubicBezTo>
                <a:cubicBezTo>
                  <a:pt x="98" y="304"/>
                  <a:pt x="97" y="305"/>
                  <a:pt x="98" y="305"/>
                </a:cubicBezTo>
                <a:close/>
                <a:moveTo>
                  <a:pt x="75" y="304"/>
                </a:moveTo>
                <a:cubicBezTo>
                  <a:pt x="74" y="304"/>
                  <a:pt x="75" y="304"/>
                  <a:pt x="75" y="304"/>
                </a:cubicBezTo>
                <a:close/>
                <a:moveTo>
                  <a:pt x="74" y="304"/>
                </a:moveTo>
                <a:cubicBezTo>
                  <a:pt x="74" y="305"/>
                  <a:pt x="74" y="305"/>
                  <a:pt x="75" y="305"/>
                </a:cubicBezTo>
                <a:cubicBezTo>
                  <a:pt x="75" y="304"/>
                  <a:pt x="74" y="304"/>
                  <a:pt x="74" y="304"/>
                </a:cubicBezTo>
                <a:close/>
                <a:moveTo>
                  <a:pt x="70" y="305"/>
                </a:moveTo>
                <a:cubicBezTo>
                  <a:pt x="70" y="305"/>
                  <a:pt x="70" y="304"/>
                  <a:pt x="70" y="304"/>
                </a:cubicBezTo>
                <a:cubicBezTo>
                  <a:pt x="69" y="305"/>
                  <a:pt x="69" y="305"/>
                  <a:pt x="70" y="305"/>
                </a:cubicBezTo>
                <a:close/>
                <a:moveTo>
                  <a:pt x="89" y="306"/>
                </a:moveTo>
                <a:cubicBezTo>
                  <a:pt x="89" y="305"/>
                  <a:pt x="89" y="305"/>
                  <a:pt x="89" y="305"/>
                </a:cubicBezTo>
                <a:cubicBezTo>
                  <a:pt x="88" y="305"/>
                  <a:pt x="88" y="305"/>
                  <a:pt x="89" y="306"/>
                </a:cubicBezTo>
                <a:close/>
                <a:moveTo>
                  <a:pt x="97" y="305"/>
                </a:moveTo>
                <a:cubicBezTo>
                  <a:pt x="97" y="306"/>
                  <a:pt x="97" y="305"/>
                  <a:pt x="97" y="305"/>
                </a:cubicBezTo>
                <a:close/>
                <a:moveTo>
                  <a:pt x="74" y="305"/>
                </a:moveTo>
                <a:cubicBezTo>
                  <a:pt x="74" y="305"/>
                  <a:pt x="74" y="305"/>
                  <a:pt x="74" y="305"/>
                </a:cubicBezTo>
                <a:close/>
                <a:moveTo>
                  <a:pt x="72" y="306"/>
                </a:moveTo>
                <a:cubicBezTo>
                  <a:pt x="72" y="306"/>
                  <a:pt x="72" y="306"/>
                  <a:pt x="72" y="305"/>
                </a:cubicBezTo>
                <a:cubicBezTo>
                  <a:pt x="72" y="305"/>
                  <a:pt x="71" y="305"/>
                  <a:pt x="71" y="305"/>
                </a:cubicBezTo>
                <a:cubicBezTo>
                  <a:pt x="71" y="306"/>
                  <a:pt x="71" y="306"/>
                  <a:pt x="72" y="306"/>
                </a:cubicBezTo>
                <a:close/>
                <a:moveTo>
                  <a:pt x="74" y="305"/>
                </a:moveTo>
                <a:cubicBezTo>
                  <a:pt x="74" y="305"/>
                  <a:pt x="74" y="306"/>
                  <a:pt x="74" y="305"/>
                </a:cubicBezTo>
                <a:close/>
                <a:moveTo>
                  <a:pt x="92" y="306"/>
                </a:moveTo>
                <a:cubicBezTo>
                  <a:pt x="93" y="306"/>
                  <a:pt x="93" y="306"/>
                  <a:pt x="93" y="306"/>
                </a:cubicBezTo>
                <a:cubicBezTo>
                  <a:pt x="93" y="306"/>
                  <a:pt x="93" y="306"/>
                  <a:pt x="92" y="306"/>
                </a:cubicBezTo>
                <a:close/>
                <a:moveTo>
                  <a:pt x="88" y="306"/>
                </a:moveTo>
                <a:cubicBezTo>
                  <a:pt x="88" y="306"/>
                  <a:pt x="89" y="306"/>
                  <a:pt x="88" y="306"/>
                </a:cubicBezTo>
                <a:close/>
                <a:moveTo>
                  <a:pt x="70" y="306"/>
                </a:moveTo>
                <a:cubicBezTo>
                  <a:pt x="70" y="306"/>
                  <a:pt x="70" y="306"/>
                  <a:pt x="70" y="307"/>
                </a:cubicBezTo>
                <a:cubicBezTo>
                  <a:pt x="70" y="307"/>
                  <a:pt x="70" y="307"/>
                  <a:pt x="70" y="306"/>
                </a:cubicBezTo>
                <a:close/>
                <a:moveTo>
                  <a:pt x="88" y="306"/>
                </a:moveTo>
                <a:cubicBezTo>
                  <a:pt x="88" y="306"/>
                  <a:pt x="88" y="306"/>
                  <a:pt x="88" y="306"/>
                </a:cubicBezTo>
                <a:close/>
                <a:moveTo>
                  <a:pt x="70" y="307"/>
                </a:moveTo>
                <a:cubicBezTo>
                  <a:pt x="69" y="307"/>
                  <a:pt x="70" y="307"/>
                  <a:pt x="70" y="307"/>
                </a:cubicBezTo>
                <a:close/>
                <a:moveTo>
                  <a:pt x="88" y="307"/>
                </a:moveTo>
                <a:cubicBezTo>
                  <a:pt x="88" y="307"/>
                  <a:pt x="88" y="306"/>
                  <a:pt x="88" y="307"/>
                </a:cubicBezTo>
                <a:close/>
                <a:moveTo>
                  <a:pt x="71" y="307"/>
                </a:moveTo>
                <a:cubicBezTo>
                  <a:pt x="71" y="307"/>
                  <a:pt x="71" y="307"/>
                  <a:pt x="71" y="307"/>
                </a:cubicBezTo>
                <a:cubicBezTo>
                  <a:pt x="71" y="307"/>
                  <a:pt x="71" y="307"/>
                  <a:pt x="71" y="307"/>
                </a:cubicBezTo>
                <a:cubicBezTo>
                  <a:pt x="71" y="307"/>
                  <a:pt x="71" y="307"/>
                  <a:pt x="71" y="307"/>
                </a:cubicBezTo>
                <a:close/>
                <a:moveTo>
                  <a:pt x="72" y="307"/>
                </a:moveTo>
                <a:cubicBezTo>
                  <a:pt x="72" y="307"/>
                  <a:pt x="72" y="307"/>
                  <a:pt x="72" y="307"/>
                </a:cubicBezTo>
                <a:cubicBezTo>
                  <a:pt x="72" y="307"/>
                  <a:pt x="72" y="307"/>
                  <a:pt x="72" y="307"/>
                </a:cubicBezTo>
                <a:cubicBezTo>
                  <a:pt x="72" y="307"/>
                  <a:pt x="72" y="307"/>
                  <a:pt x="72" y="307"/>
                </a:cubicBezTo>
                <a:close/>
                <a:moveTo>
                  <a:pt x="96" y="307"/>
                </a:moveTo>
                <a:cubicBezTo>
                  <a:pt x="97" y="307"/>
                  <a:pt x="97" y="307"/>
                  <a:pt x="97" y="307"/>
                </a:cubicBezTo>
                <a:cubicBezTo>
                  <a:pt x="96" y="307"/>
                  <a:pt x="96" y="307"/>
                  <a:pt x="96" y="307"/>
                </a:cubicBezTo>
                <a:close/>
                <a:moveTo>
                  <a:pt x="92" y="307"/>
                </a:moveTo>
                <a:cubicBezTo>
                  <a:pt x="92" y="307"/>
                  <a:pt x="93" y="307"/>
                  <a:pt x="92" y="307"/>
                </a:cubicBezTo>
                <a:cubicBezTo>
                  <a:pt x="92" y="307"/>
                  <a:pt x="92" y="307"/>
                  <a:pt x="92" y="307"/>
                </a:cubicBezTo>
                <a:close/>
                <a:moveTo>
                  <a:pt x="69" y="308"/>
                </a:moveTo>
                <a:cubicBezTo>
                  <a:pt x="70" y="308"/>
                  <a:pt x="70" y="308"/>
                  <a:pt x="70" y="307"/>
                </a:cubicBezTo>
                <a:cubicBezTo>
                  <a:pt x="70" y="307"/>
                  <a:pt x="70" y="307"/>
                  <a:pt x="70" y="307"/>
                </a:cubicBezTo>
                <a:cubicBezTo>
                  <a:pt x="69" y="307"/>
                  <a:pt x="69" y="308"/>
                  <a:pt x="69" y="308"/>
                </a:cubicBezTo>
                <a:close/>
                <a:moveTo>
                  <a:pt x="93" y="307"/>
                </a:moveTo>
                <a:cubicBezTo>
                  <a:pt x="93" y="307"/>
                  <a:pt x="93" y="307"/>
                  <a:pt x="93" y="307"/>
                </a:cubicBezTo>
                <a:close/>
                <a:moveTo>
                  <a:pt x="70" y="307"/>
                </a:moveTo>
                <a:cubicBezTo>
                  <a:pt x="71" y="308"/>
                  <a:pt x="70" y="308"/>
                  <a:pt x="70" y="308"/>
                </a:cubicBezTo>
                <a:cubicBezTo>
                  <a:pt x="71" y="308"/>
                  <a:pt x="71" y="308"/>
                  <a:pt x="72" y="308"/>
                </a:cubicBezTo>
                <a:cubicBezTo>
                  <a:pt x="71" y="307"/>
                  <a:pt x="71" y="307"/>
                  <a:pt x="70" y="307"/>
                </a:cubicBezTo>
                <a:close/>
                <a:moveTo>
                  <a:pt x="87" y="307"/>
                </a:moveTo>
                <a:cubicBezTo>
                  <a:pt x="87" y="307"/>
                  <a:pt x="87" y="307"/>
                  <a:pt x="87" y="307"/>
                </a:cubicBezTo>
                <a:close/>
                <a:moveTo>
                  <a:pt x="91" y="309"/>
                </a:moveTo>
                <a:cubicBezTo>
                  <a:pt x="92" y="308"/>
                  <a:pt x="92" y="308"/>
                  <a:pt x="92" y="308"/>
                </a:cubicBezTo>
                <a:cubicBezTo>
                  <a:pt x="92" y="308"/>
                  <a:pt x="92" y="308"/>
                  <a:pt x="92" y="307"/>
                </a:cubicBezTo>
                <a:cubicBezTo>
                  <a:pt x="92" y="308"/>
                  <a:pt x="91" y="308"/>
                  <a:pt x="91" y="309"/>
                </a:cubicBezTo>
                <a:close/>
                <a:moveTo>
                  <a:pt x="93" y="308"/>
                </a:moveTo>
                <a:cubicBezTo>
                  <a:pt x="93" y="308"/>
                  <a:pt x="93" y="308"/>
                  <a:pt x="93" y="308"/>
                </a:cubicBezTo>
                <a:cubicBezTo>
                  <a:pt x="93" y="308"/>
                  <a:pt x="93" y="308"/>
                  <a:pt x="93" y="307"/>
                </a:cubicBezTo>
                <a:cubicBezTo>
                  <a:pt x="93" y="307"/>
                  <a:pt x="93" y="307"/>
                  <a:pt x="93" y="307"/>
                </a:cubicBezTo>
                <a:cubicBezTo>
                  <a:pt x="93" y="308"/>
                  <a:pt x="93" y="308"/>
                  <a:pt x="93" y="308"/>
                </a:cubicBezTo>
                <a:close/>
                <a:moveTo>
                  <a:pt x="96" y="308"/>
                </a:moveTo>
                <a:cubicBezTo>
                  <a:pt x="96" y="308"/>
                  <a:pt x="96" y="308"/>
                  <a:pt x="96" y="307"/>
                </a:cubicBezTo>
                <a:cubicBezTo>
                  <a:pt x="96" y="308"/>
                  <a:pt x="96" y="308"/>
                  <a:pt x="96" y="308"/>
                </a:cubicBezTo>
                <a:cubicBezTo>
                  <a:pt x="96" y="308"/>
                  <a:pt x="96" y="308"/>
                  <a:pt x="96" y="308"/>
                </a:cubicBezTo>
                <a:close/>
                <a:moveTo>
                  <a:pt x="87" y="308"/>
                </a:moveTo>
                <a:cubicBezTo>
                  <a:pt x="87" y="308"/>
                  <a:pt x="87" y="308"/>
                  <a:pt x="87" y="308"/>
                </a:cubicBezTo>
                <a:close/>
                <a:moveTo>
                  <a:pt x="97" y="308"/>
                </a:moveTo>
                <a:cubicBezTo>
                  <a:pt x="97" y="308"/>
                  <a:pt x="97" y="308"/>
                  <a:pt x="97" y="308"/>
                </a:cubicBezTo>
                <a:cubicBezTo>
                  <a:pt x="97" y="308"/>
                  <a:pt x="97" y="308"/>
                  <a:pt x="97" y="308"/>
                </a:cubicBezTo>
                <a:close/>
                <a:moveTo>
                  <a:pt x="96" y="308"/>
                </a:moveTo>
                <a:cubicBezTo>
                  <a:pt x="96" y="308"/>
                  <a:pt x="96" y="308"/>
                  <a:pt x="96" y="308"/>
                </a:cubicBezTo>
                <a:close/>
                <a:moveTo>
                  <a:pt x="86" y="308"/>
                </a:moveTo>
                <a:cubicBezTo>
                  <a:pt x="86" y="309"/>
                  <a:pt x="86" y="309"/>
                  <a:pt x="86" y="309"/>
                </a:cubicBezTo>
                <a:cubicBezTo>
                  <a:pt x="87" y="309"/>
                  <a:pt x="87" y="308"/>
                  <a:pt x="87" y="308"/>
                </a:cubicBezTo>
                <a:cubicBezTo>
                  <a:pt x="87" y="308"/>
                  <a:pt x="87" y="308"/>
                  <a:pt x="86" y="308"/>
                </a:cubicBezTo>
                <a:close/>
                <a:moveTo>
                  <a:pt x="70" y="309"/>
                </a:moveTo>
                <a:cubicBezTo>
                  <a:pt x="71" y="309"/>
                  <a:pt x="71" y="308"/>
                  <a:pt x="70" y="309"/>
                </a:cubicBezTo>
                <a:close/>
                <a:moveTo>
                  <a:pt x="71" y="309"/>
                </a:moveTo>
                <a:cubicBezTo>
                  <a:pt x="71" y="309"/>
                  <a:pt x="71" y="309"/>
                  <a:pt x="71" y="309"/>
                </a:cubicBezTo>
                <a:cubicBezTo>
                  <a:pt x="71" y="309"/>
                  <a:pt x="71" y="309"/>
                  <a:pt x="71" y="309"/>
                </a:cubicBezTo>
                <a:close/>
                <a:moveTo>
                  <a:pt x="96" y="309"/>
                </a:moveTo>
                <a:cubicBezTo>
                  <a:pt x="97" y="309"/>
                  <a:pt x="97" y="309"/>
                  <a:pt x="97" y="309"/>
                </a:cubicBezTo>
                <a:cubicBezTo>
                  <a:pt x="96" y="309"/>
                  <a:pt x="96" y="309"/>
                  <a:pt x="96" y="309"/>
                </a:cubicBezTo>
                <a:close/>
                <a:moveTo>
                  <a:pt x="89" y="309"/>
                </a:moveTo>
                <a:cubicBezTo>
                  <a:pt x="89" y="309"/>
                  <a:pt x="90" y="309"/>
                  <a:pt x="90" y="309"/>
                </a:cubicBezTo>
                <a:cubicBezTo>
                  <a:pt x="90" y="309"/>
                  <a:pt x="90" y="309"/>
                  <a:pt x="89" y="309"/>
                </a:cubicBezTo>
                <a:close/>
                <a:moveTo>
                  <a:pt x="68" y="310"/>
                </a:moveTo>
                <a:cubicBezTo>
                  <a:pt x="69" y="310"/>
                  <a:pt x="69" y="310"/>
                  <a:pt x="69" y="309"/>
                </a:cubicBezTo>
                <a:cubicBezTo>
                  <a:pt x="69" y="309"/>
                  <a:pt x="68" y="310"/>
                  <a:pt x="68" y="310"/>
                </a:cubicBezTo>
                <a:close/>
                <a:moveTo>
                  <a:pt x="71" y="309"/>
                </a:moveTo>
                <a:cubicBezTo>
                  <a:pt x="71" y="309"/>
                  <a:pt x="71" y="309"/>
                  <a:pt x="71" y="309"/>
                </a:cubicBezTo>
                <a:cubicBezTo>
                  <a:pt x="71" y="309"/>
                  <a:pt x="71" y="309"/>
                  <a:pt x="71" y="309"/>
                </a:cubicBezTo>
                <a:cubicBezTo>
                  <a:pt x="71" y="309"/>
                  <a:pt x="71" y="309"/>
                  <a:pt x="71" y="309"/>
                </a:cubicBezTo>
                <a:cubicBezTo>
                  <a:pt x="71" y="309"/>
                  <a:pt x="71" y="309"/>
                  <a:pt x="71" y="309"/>
                </a:cubicBezTo>
                <a:close/>
                <a:moveTo>
                  <a:pt x="88" y="309"/>
                </a:moveTo>
                <a:cubicBezTo>
                  <a:pt x="88" y="310"/>
                  <a:pt x="87" y="310"/>
                  <a:pt x="87" y="311"/>
                </a:cubicBezTo>
                <a:cubicBezTo>
                  <a:pt x="88" y="312"/>
                  <a:pt x="88" y="311"/>
                  <a:pt x="88" y="311"/>
                </a:cubicBezTo>
                <a:cubicBezTo>
                  <a:pt x="88" y="312"/>
                  <a:pt x="88" y="312"/>
                  <a:pt x="88" y="312"/>
                </a:cubicBezTo>
                <a:cubicBezTo>
                  <a:pt x="88" y="312"/>
                  <a:pt x="89" y="312"/>
                  <a:pt x="89" y="311"/>
                </a:cubicBezTo>
                <a:cubicBezTo>
                  <a:pt x="88" y="311"/>
                  <a:pt x="88" y="310"/>
                  <a:pt x="88" y="310"/>
                </a:cubicBezTo>
                <a:cubicBezTo>
                  <a:pt x="89" y="310"/>
                  <a:pt x="89" y="311"/>
                  <a:pt x="89" y="311"/>
                </a:cubicBezTo>
                <a:cubicBezTo>
                  <a:pt x="89" y="310"/>
                  <a:pt x="90" y="310"/>
                  <a:pt x="89" y="310"/>
                </a:cubicBezTo>
                <a:cubicBezTo>
                  <a:pt x="89" y="309"/>
                  <a:pt x="89" y="309"/>
                  <a:pt x="88" y="309"/>
                </a:cubicBezTo>
                <a:close/>
                <a:moveTo>
                  <a:pt x="91" y="310"/>
                </a:moveTo>
                <a:cubicBezTo>
                  <a:pt x="91" y="310"/>
                  <a:pt x="91" y="309"/>
                  <a:pt x="91" y="309"/>
                </a:cubicBezTo>
                <a:cubicBezTo>
                  <a:pt x="91" y="309"/>
                  <a:pt x="91" y="310"/>
                  <a:pt x="91" y="310"/>
                </a:cubicBezTo>
                <a:close/>
                <a:moveTo>
                  <a:pt x="96" y="310"/>
                </a:moveTo>
                <a:cubicBezTo>
                  <a:pt x="96" y="310"/>
                  <a:pt x="96" y="310"/>
                  <a:pt x="96" y="309"/>
                </a:cubicBezTo>
                <a:cubicBezTo>
                  <a:pt x="96" y="310"/>
                  <a:pt x="96" y="310"/>
                  <a:pt x="96" y="310"/>
                </a:cubicBezTo>
                <a:close/>
                <a:moveTo>
                  <a:pt x="91" y="310"/>
                </a:moveTo>
                <a:cubicBezTo>
                  <a:pt x="92" y="311"/>
                  <a:pt x="92" y="310"/>
                  <a:pt x="92" y="310"/>
                </a:cubicBezTo>
                <a:cubicBezTo>
                  <a:pt x="92" y="310"/>
                  <a:pt x="92" y="310"/>
                  <a:pt x="91" y="310"/>
                </a:cubicBezTo>
                <a:close/>
                <a:moveTo>
                  <a:pt x="69" y="310"/>
                </a:moveTo>
                <a:cubicBezTo>
                  <a:pt x="69" y="311"/>
                  <a:pt x="69" y="311"/>
                  <a:pt x="69" y="311"/>
                </a:cubicBezTo>
                <a:cubicBezTo>
                  <a:pt x="70" y="311"/>
                  <a:pt x="70" y="311"/>
                  <a:pt x="71" y="311"/>
                </a:cubicBezTo>
                <a:cubicBezTo>
                  <a:pt x="71" y="311"/>
                  <a:pt x="71" y="310"/>
                  <a:pt x="71" y="310"/>
                </a:cubicBezTo>
                <a:cubicBezTo>
                  <a:pt x="70" y="310"/>
                  <a:pt x="70" y="311"/>
                  <a:pt x="69" y="310"/>
                </a:cubicBezTo>
                <a:close/>
                <a:moveTo>
                  <a:pt x="91" y="311"/>
                </a:moveTo>
                <a:cubicBezTo>
                  <a:pt x="91" y="310"/>
                  <a:pt x="91" y="310"/>
                  <a:pt x="91" y="310"/>
                </a:cubicBezTo>
                <a:cubicBezTo>
                  <a:pt x="90" y="310"/>
                  <a:pt x="90" y="311"/>
                  <a:pt x="91" y="311"/>
                </a:cubicBezTo>
                <a:close/>
                <a:moveTo>
                  <a:pt x="96" y="311"/>
                </a:moveTo>
                <a:cubicBezTo>
                  <a:pt x="96" y="311"/>
                  <a:pt x="96" y="310"/>
                  <a:pt x="96" y="310"/>
                </a:cubicBezTo>
                <a:cubicBezTo>
                  <a:pt x="96" y="310"/>
                  <a:pt x="96" y="310"/>
                  <a:pt x="96" y="311"/>
                </a:cubicBezTo>
                <a:close/>
                <a:moveTo>
                  <a:pt x="69" y="312"/>
                </a:moveTo>
                <a:cubicBezTo>
                  <a:pt x="69" y="312"/>
                  <a:pt x="69" y="312"/>
                  <a:pt x="69" y="312"/>
                </a:cubicBezTo>
                <a:cubicBezTo>
                  <a:pt x="69" y="312"/>
                  <a:pt x="69" y="312"/>
                  <a:pt x="69" y="313"/>
                </a:cubicBezTo>
                <a:cubicBezTo>
                  <a:pt x="69" y="313"/>
                  <a:pt x="69" y="313"/>
                  <a:pt x="69" y="312"/>
                </a:cubicBezTo>
                <a:cubicBezTo>
                  <a:pt x="70" y="312"/>
                  <a:pt x="69" y="313"/>
                  <a:pt x="70" y="313"/>
                </a:cubicBezTo>
                <a:cubicBezTo>
                  <a:pt x="70" y="313"/>
                  <a:pt x="71" y="312"/>
                  <a:pt x="70" y="312"/>
                </a:cubicBezTo>
                <a:cubicBezTo>
                  <a:pt x="70" y="312"/>
                  <a:pt x="70" y="312"/>
                  <a:pt x="70" y="312"/>
                </a:cubicBezTo>
                <a:cubicBezTo>
                  <a:pt x="69" y="312"/>
                  <a:pt x="70" y="312"/>
                  <a:pt x="70" y="311"/>
                </a:cubicBezTo>
                <a:cubicBezTo>
                  <a:pt x="69" y="311"/>
                  <a:pt x="69" y="311"/>
                  <a:pt x="69" y="312"/>
                </a:cubicBezTo>
                <a:close/>
                <a:moveTo>
                  <a:pt x="90" y="312"/>
                </a:moveTo>
                <a:cubicBezTo>
                  <a:pt x="90" y="312"/>
                  <a:pt x="90" y="312"/>
                  <a:pt x="90" y="312"/>
                </a:cubicBezTo>
                <a:cubicBezTo>
                  <a:pt x="90" y="312"/>
                  <a:pt x="90" y="312"/>
                  <a:pt x="90" y="312"/>
                </a:cubicBezTo>
                <a:close/>
                <a:moveTo>
                  <a:pt x="87" y="312"/>
                </a:moveTo>
                <a:cubicBezTo>
                  <a:pt x="87" y="313"/>
                  <a:pt x="86" y="314"/>
                  <a:pt x="86" y="315"/>
                </a:cubicBezTo>
                <a:cubicBezTo>
                  <a:pt x="86" y="315"/>
                  <a:pt x="86" y="316"/>
                  <a:pt x="86" y="316"/>
                </a:cubicBezTo>
                <a:cubicBezTo>
                  <a:pt x="87" y="315"/>
                  <a:pt x="87" y="314"/>
                  <a:pt x="88" y="313"/>
                </a:cubicBezTo>
                <a:cubicBezTo>
                  <a:pt x="88" y="312"/>
                  <a:pt x="88" y="312"/>
                  <a:pt x="87" y="312"/>
                </a:cubicBezTo>
                <a:close/>
                <a:moveTo>
                  <a:pt x="88" y="312"/>
                </a:moveTo>
                <a:cubicBezTo>
                  <a:pt x="88" y="312"/>
                  <a:pt x="88" y="313"/>
                  <a:pt x="88" y="312"/>
                </a:cubicBezTo>
                <a:close/>
                <a:moveTo>
                  <a:pt x="89" y="313"/>
                </a:moveTo>
                <a:cubicBezTo>
                  <a:pt x="89" y="313"/>
                  <a:pt x="89" y="313"/>
                  <a:pt x="89" y="313"/>
                </a:cubicBezTo>
                <a:cubicBezTo>
                  <a:pt x="89" y="313"/>
                  <a:pt x="89" y="313"/>
                  <a:pt x="89" y="313"/>
                </a:cubicBezTo>
                <a:cubicBezTo>
                  <a:pt x="89" y="313"/>
                  <a:pt x="89" y="313"/>
                  <a:pt x="89" y="313"/>
                </a:cubicBezTo>
                <a:close/>
                <a:moveTo>
                  <a:pt x="68" y="314"/>
                </a:moveTo>
                <a:cubicBezTo>
                  <a:pt x="68" y="314"/>
                  <a:pt x="69" y="314"/>
                  <a:pt x="69" y="314"/>
                </a:cubicBezTo>
                <a:cubicBezTo>
                  <a:pt x="69" y="313"/>
                  <a:pt x="69" y="313"/>
                  <a:pt x="69" y="313"/>
                </a:cubicBezTo>
                <a:cubicBezTo>
                  <a:pt x="69" y="313"/>
                  <a:pt x="68" y="313"/>
                  <a:pt x="68" y="314"/>
                </a:cubicBezTo>
                <a:close/>
                <a:moveTo>
                  <a:pt x="70" y="314"/>
                </a:moveTo>
                <a:cubicBezTo>
                  <a:pt x="70" y="314"/>
                  <a:pt x="70" y="314"/>
                  <a:pt x="70" y="314"/>
                </a:cubicBezTo>
                <a:cubicBezTo>
                  <a:pt x="70" y="314"/>
                  <a:pt x="70" y="314"/>
                  <a:pt x="70" y="314"/>
                </a:cubicBezTo>
                <a:cubicBezTo>
                  <a:pt x="70" y="314"/>
                  <a:pt x="70" y="314"/>
                  <a:pt x="70" y="314"/>
                </a:cubicBezTo>
                <a:cubicBezTo>
                  <a:pt x="70" y="314"/>
                  <a:pt x="70" y="314"/>
                  <a:pt x="70" y="314"/>
                </a:cubicBezTo>
                <a:close/>
                <a:moveTo>
                  <a:pt x="84" y="314"/>
                </a:moveTo>
                <a:cubicBezTo>
                  <a:pt x="85" y="314"/>
                  <a:pt x="85" y="314"/>
                  <a:pt x="85" y="314"/>
                </a:cubicBezTo>
                <a:cubicBezTo>
                  <a:pt x="85" y="314"/>
                  <a:pt x="85" y="314"/>
                  <a:pt x="84" y="314"/>
                </a:cubicBezTo>
                <a:cubicBezTo>
                  <a:pt x="84" y="314"/>
                  <a:pt x="84" y="314"/>
                  <a:pt x="84" y="314"/>
                </a:cubicBezTo>
                <a:close/>
                <a:moveTo>
                  <a:pt x="89" y="314"/>
                </a:moveTo>
                <a:cubicBezTo>
                  <a:pt x="89" y="314"/>
                  <a:pt x="89" y="314"/>
                  <a:pt x="89" y="314"/>
                </a:cubicBezTo>
                <a:cubicBezTo>
                  <a:pt x="89" y="314"/>
                  <a:pt x="89" y="314"/>
                  <a:pt x="89" y="314"/>
                </a:cubicBezTo>
                <a:cubicBezTo>
                  <a:pt x="89" y="314"/>
                  <a:pt x="89" y="314"/>
                  <a:pt x="89" y="314"/>
                </a:cubicBezTo>
                <a:close/>
                <a:moveTo>
                  <a:pt x="69" y="314"/>
                </a:moveTo>
                <a:cubicBezTo>
                  <a:pt x="69" y="314"/>
                  <a:pt x="69" y="314"/>
                  <a:pt x="70" y="314"/>
                </a:cubicBezTo>
                <a:cubicBezTo>
                  <a:pt x="70" y="314"/>
                  <a:pt x="70" y="314"/>
                  <a:pt x="70" y="314"/>
                </a:cubicBezTo>
                <a:cubicBezTo>
                  <a:pt x="69" y="314"/>
                  <a:pt x="69" y="314"/>
                  <a:pt x="69" y="314"/>
                </a:cubicBezTo>
                <a:cubicBezTo>
                  <a:pt x="69" y="314"/>
                  <a:pt x="69" y="314"/>
                  <a:pt x="69" y="314"/>
                </a:cubicBezTo>
                <a:close/>
                <a:moveTo>
                  <a:pt x="89" y="316"/>
                </a:moveTo>
                <a:cubicBezTo>
                  <a:pt x="90" y="316"/>
                  <a:pt x="90" y="314"/>
                  <a:pt x="90" y="314"/>
                </a:cubicBezTo>
                <a:cubicBezTo>
                  <a:pt x="90" y="315"/>
                  <a:pt x="89" y="315"/>
                  <a:pt x="89" y="316"/>
                </a:cubicBezTo>
                <a:close/>
                <a:moveTo>
                  <a:pt x="68" y="315"/>
                </a:moveTo>
                <a:cubicBezTo>
                  <a:pt x="68" y="315"/>
                  <a:pt x="69" y="315"/>
                  <a:pt x="69" y="314"/>
                </a:cubicBezTo>
                <a:cubicBezTo>
                  <a:pt x="68" y="314"/>
                  <a:pt x="68" y="314"/>
                  <a:pt x="68" y="315"/>
                </a:cubicBezTo>
                <a:close/>
                <a:moveTo>
                  <a:pt x="83" y="315"/>
                </a:moveTo>
                <a:cubicBezTo>
                  <a:pt x="84" y="315"/>
                  <a:pt x="83" y="315"/>
                  <a:pt x="83" y="315"/>
                </a:cubicBezTo>
                <a:close/>
                <a:moveTo>
                  <a:pt x="89" y="315"/>
                </a:moveTo>
                <a:cubicBezTo>
                  <a:pt x="88" y="315"/>
                  <a:pt x="89" y="315"/>
                  <a:pt x="88" y="315"/>
                </a:cubicBezTo>
                <a:cubicBezTo>
                  <a:pt x="88" y="315"/>
                  <a:pt x="88" y="316"/>
                  <a:pt x="89" y="315"/>
                </a:cubicBezTo>
                <a:close/>
                <a:moveTo>
                  <a:pt x="68" y="316"/>
                </a:moveTo>
                <a:cubicBezTo>
                  <a:pt x="68" y="315"/>
                  <a:pt x="69" y="315"/>
                  <a:pt x="68" y="315"/>
                </a:cubicBezTo>
                <a:cubicBezTo>
                  <a:pt x="68" y="315"/>
                  <a:pt x="68" y="316"/>
                  <a:pt x="68" y="316"/>
                </a:cubicBezTo>
                <a:close/>
                <a:moveTo>
                  <a:pt x="76" y="315"/>
                </a:moveTo>
                <a:cubicBezTo>
                  <a:pt x="76" y="316"/>
                  <a:pt x="76" y="315"/>
                  <a:pt x="76" y="315"/>
                </a:cubicBezTo>
                <a:close/>
                <a:moveTo>
                  <a:pt x="88" y="317"/>
                </a:moveTo>
                <a:cubicBezTo>
                  <a:pt x="88" y="317"/>
                  <a:pt x="88" y="316"/>
                  <a:pt x="88" y="316"/>
                </a:cubicBezTo>
                <a:cubicBezTo>
                  <a:pt x="88" y="316"/>
                  <a:pt x="88" y="316"/>
                  <a:pt x="88" y="316"/>
                </a:cubicBezTo>
                <a:cubicBezTo>
                  <a:pt x="88" y="316"/>
                  <a:pt x="87" y="317"/>
                  <a:pt x="88" y="317"/>
                </a:cubicBezTo>
                <a:close/>
                <a:moveTo>
                  <a:pt x="68" y="316"/>
                </a:moveTo>
                <a:cubicBezTo>
                  <a:pt x="68" y="317"/>
                  <a:pt x="68" y="316"/>
                  <a:pt x="68" y="316"/>
                </a:cubicBezTo>
                <a:close/>
                <a:moveTo>
                  <a:pt x="84" y="319"/>
                </a:moveTo>
                <a:cubicBezTo>
                  <a:pt x="84" y="319"/>
                  <a:pt x="84" y="319"/>
                  <a:pt x="83" y="319"/>
                </a:cubicBezTo>
                <a:cubicBezTo>
                  <a:pt x="83" y="321"/>
                  <a:pt x="82" y="322"/>
                  <a:pt x="82" y="323"/>
                </a:cubicBezTo>
                <a:cubicBezTo>
                  <a:pt x="82" y="324"/>
                  <a:pt x="81" y="325"/>
                  <a:pt x="82" y="325"/>
                </a:cubicBezTo>
                <a:cubicBezTo>
                  <a:pt x="83" y="323"/>
                  <a:pt x="85" y="321"/>
                  <a:pt x="85" y="318"/>
                </a:cubicBezTo>
                <a:cubicBezTo>
                  <a:pt x="85" y="317"/>
                  <a:pt x="85" y="317"/>
                  <a:pt x="85" y="316"/>
                </a:cubicBezTo>
                <a:cubicBezTo>
                  <a:pt x="85" y="316"/>
                  <a:pt x="85" y="316"/>
                  <a:pt x="85" y="316"/>
                </a:cubicBezTo>
                <a:cubicBezTo>
                  <a:pt x="85" y="317"/>
                  <a:pt x="84" y="318"/>
                  <a:pt x="84" y="319"/>
                </a:cubicBezTo>
                <a:close/>
                <a:moveTo>
                  <a:pt x="86" y="317"/>
                </a:moveTo>
                <a:cubicBezTo>
                  <a:pt x="86" y="317"/>
                  <a:pt x="86" y="316"/>
                  <a:pt x="86" y="316"/>
                </a:cubicBezTo>
                <a:cubicBezTo>
                  <a:pt x="86" y="317"/>
                  <a:pt x="86" y="317"/>
                  <a:pt x="86" y="317"/>
                </a:cubicBezTo>
                <a:close/>
                <a:moveTo>
                  <a:pt x="87" y="318"/>
                </a:moveTo>
                <a:cubicBezTo>
                  <a:pt x="87" y="319"/>
                  <a:pt x="86" y="319"/>
                  <a:pt x="86" y="320"/>
                </a:cubicBezTo>
                <a:cubicBezTo>
                  <a:pt x="87" y="319"/>
                  <a:pt x="87" y="318"/>
                  <a:pt x="87" y="317"/>
                </a:cubicBezTo>
                <a:cubicBezTo>
                  <a:pt x="87" y="318"/>
                  <a:pt x="87" y="318"/>
                  <a:pt x="87" y="318"/>
                </a:cubicBezTo>
                <a:close/>
                <a:moveTo>
                  <a:pt x="74" y="318"/>
                </a:moveTo>
                <a:cubicBezTo>
                  <a:pt x="74" y="318"/>
                  <a:pt x="74" y="318"/>
                  <a:pt x="75" y="318"/>
                </a:cubicBezTo>
                <a:cubicBezTo>
                  <a:pt x="75" y="318"/>
                  <a:pt x="74" y="318"/>
                  <a:pt x="74" y="318"/>
                </a:cubicBezTo>
                <a:close/>
                <a:moveTo>
                  <a:pt x="83" y="318"/>
                </a:moveTo>
                <a:cubicBezTo>
                  <a:pt x="83" y="318"/>
                  <a:pt x="83" y="318"/>
                  <a:pt x="83" y="318"/>
                </a:cubicBezTo>
                <a:cubicBezTo>
                  <a:pt x="83" y="318"/>
                  <a:pt x="83" y="318"/>
                  <a:pt x="82" y="318"/>
                </a:cubicBezTo>
                <a:cubicBezTo>
                  <a:pt x="82" y="318"/>
                  <a:pt x="82" y="318"/>
                  <a:pt x="83" y="318"/>
                </a:cubicBezTo>
                <a:close/>
                <a:moveTo>
                  <a:pt x="82" y="319"/>
                </a:moveTo>
                <a:cubicBezTo>
                  <a:pt x="82" y="319"/>
                  <a:pt x="83" y="319"/>
                  <a:pt x="82" y="319"/>
                </a:cubicBezTo>
                <a:cubicBezTo>
                  <a:pt x="82" y="319"/>
                  <a:pt x="82" y="319"/>
                  <a:pt x="82" y="319"/>
                </a:cubicBezTo>
                <a:close/>
                <a:moveTo>
                  <a:pt x="73" y="322"/>
                </a:moveTo>
                <a:cubicBezTo>
                  <a:pt x="73" y="321"/>
                  <a:pt x="74" y="320"/>
                  <a:pt x="74" y="319"/>
                </a:cubicBezTo>
                <a:cubicBezTo>
                  <a:pt x="74" y="319"/>
                  <a:pt x="74" y="319"/>
                  <a:pt x="74" y="319"/>
                </a:cubicBezTo>
                <a:cubicBezTo>
                  <a:pt x="74" y="320"/>
                  <a:pt x="73" y="321"/>
                  <a:pt x="73" y="322"/>
                </a:cubicBezTo>
                <a:close/>
                <a:moveTo>
                  <a:pt x="82" y="320"/>
                </a:moveTo>
                <a:cubicBezTo>
                  <a:pt x="82" y="320"/>
                  <a:pt x="82" y="320"/>
                  <a:pt x="82" y="320"/>
                </a:cubicBezTo>
                <a:close/>
                <a:moveTo>
                  <a:pt x="86" y="321"/>
                </a:moveTo>
                <a:cubicBezTo>
                  <a:pt x="86" y="321"/>
                  <a:pt x="86" y="320"/>
                  <a:pt x="86" y="320"/>
                </a:cubicBezTo>
                <a:cubicBezTo>
                  <a:pt x="85" y="321"/>
                  <a:pt x="85" y="321"/>
                  <a:pt x="86" y="321"/>
                </a:cubicBezTo>
                <a:close/>
                <a:moveTo>
                  <a:pt x="86" y="323"/>
                </a:moveTo>
                <a:cubicBezTo>
                  <a:pt x="86" y="323"/>
                  <a:pt x="86" y="322"/>
                  <a:pt x="86" y="321"/>
                </a:cubicBezTo>
                <a:cubicBezTo>
                  <a:pt x="86" y="322"/>
                  <a:pt x="86" y="323"/>
                  <a:pt x="86" y="323"/>
                </a:cubicBezTo>
                <a:close/>
                <a:moveTo>
                  <a:pt x="90" y="323"/>
                </a:moveTo>
                <a:cubicBezTo>
                  <a:pt x="91" y="323"/>
                  <a:pt x="90" y="322"/>
                  <a:pt x="91" y="322"/>
                </a:cubicBezTo>
                <a:cubicBezTo>
                  <a:pt x="91" y="322"/>
                  <a:pt x="91" y="321"/>
                  <a:pt x="90" y="321"/>
                </a:cubicBezTo>
                <a:cubicBezTo>
                  <a:pt x="90" y="322"/>
                  <a:pt x="90" y="322"/>
                  <a:pt x="90" y="323"/>
                </a:cubicBezTo>
                <a:close/>
                <a:moveTo>
                  <a:pt x="85" y="322"/>
                </a:moveTo>
                <a:cubicBezTo>
                  <a:pt x="85" y="322"/>
                  <a:pt x="85" y="322"/>
                  <a:pt x="85" y="322"/>
                </a:cubicBezTo>
                <a:cubicBezTo>
                  <a:pt x="86" y="321"/>
                  <a:pt x="85" y="321"/>
                  <a:pt x="85" y="322"/>
                </a:cubicBezTo>
                <a:close/>
                <a:moveTo>
                  <a:pt x="85" y="323"/>
                </a:moveTo>
                <a:cubicBezTo>
                  <a:pt x="85" y="323"/>
                  <a:pt x="85" y="322"/>
                  <a:pt x="85" y="322"/>
                </a:cubicBezTo>
                <a:cubicBezTo>
                  <a:pt x="85" y="322"/>
                  <a:pt x="84" y="323"/>
                  <a:pt x="85" y="323"/>
                </a:cubicBezTo>
                <a:close/>
                <a:moveTo>
                  <a:pt x="72" y="323"/>
                </a:moveTo>
                <a:cubicBezTo>
                  <a:pt x="73" y="323"/>
                  <a:pt x="73" y="323"/>
                  <a:pt x="73" y="322"/>
                </a:cubicBezTo>
                <a:cubicBezTo>
                  <a:pt x="73" y="322"/>
                  <a:pt x="73" y="322"/>
                  <a:pt x="72" y="322"/>
                </a:cubicBezTo>
                <a:cubicBezTo>
                  <a:pt x="72" y="323"/>
                  <a:pt x="72" y="323"/>
                  <a:pt x="72" y="323"/>
                </a:cubicBezTo>
                <a:close/>
                <a:moveTo>
                  <a:pt x="68" y="323"/>
                </a:moveTo>
                <a:cubicBezTo>
                  <a:pt x="68" y="324"/>
                  <a:pt x="68" y="323"/>
                  <a:pt x="68" y="323"/>
                </a:cubicBezTo>
                <a:close/>
                <a:moveTo>
                  <a:pt x="85" y="324"/>
                </a:moveTo>
                <a:cubicBezTo>
                  <a:pt x="85" y="324"/>
                  <a:pt x="85" y="324"/>
                  <a:pt x="86" y="324"/>
                </a:cubicBezTo>
                <a:cubicBezTo>
                  <a:pt x="85" y="324"/>
                  <a:pt x="85" y="324"/>
                  <a:pt x="85" y="324"/>
                </a:cubicBezTo>
                <a:close/>
                <a:moveTo>
                  <a:pt x="90" y="324"/>
                </a:moveTo>
                <a:cubicBezTo>
                  <a:pt x="89" y="324"/>
                  <a:pt x="90" y="324"/>
                  <a:pt x="90" y="324"/>
                </a:cubicBezTo>
                <a:close/>
                <a:moveTo>
                  <a:pt x="71" y="325"/>
                </a:moveTo>
                <a:cubicBezTo>
                  <a:pt x="72" y="325"/>
                  <a:pt x="72" y="324"/>
                  <a:pt x="72" y="324"/>
                </a:cubicBezTo>
                <a:cubicBezTo>
                  <a:pt x="71" y="324"/>
                  <a:pt x="71" y="324"/>
                  <a:pt x="71" y="325"/>
                </a:cubicBezTo>
                <a:close/>
                <a:moveTo>
                  <a:pt x="67" y="325"/>
                </a:moveTo>
                <a:cubicBezTo>
                  <a:pt x="67" y="325"/>
                  <a:pt x="67" y="325"/>
                  <a:pt x="67" y="325"/>
                </a:cubicBezTo>
                <a:close/>
                <a:moveTo>
                  <a:pt x="71" y="326"/>
                </a:moveTo>
                <a:cubicBezTo>
                  <a:pt x="71" y="326"/>
                  <a:pt x="71" y="325"/>
                  <a:pt x="71" y="325"/>
                </a:cubicBezTo>
                <a:cubicBezTo>
                  <a:pt x="71" y="325"/>
                  <a:pt x="71" y="325"/>
                  <a:pt x="71" y="325"/>
                </a:cubicBezTo>
                <a:cubicBezTo>
                  <a:pt x="71" y="325"/>
                  <a:pt x="71" y="326"/>
                  <a:pt x="71" y="326"/>
                </a:cubicBezTo>
                <a:close/>
                <a:moveTo>
                  <a:pt x="84" y="325"/>
                </a:moveTo>
                <a:cubicBezTo>
                  <a:pt x="84" y="325"/>
                  <a:pt x="84" y="325"/>
                  <a:pt x="84" y="325"/>
                </a:cubicBezTo>
                <a:cubicBezTo>
                  <a:pt x="84" y="325"/>
                  <a:pt x="84" y="325"/>
                  <a:pt x="84" y="325"/>
                </a:cubicBezTo>
                <a:cubicBezTo>
                  <a:pt x="84" y="325"/>
                  <a:pt x="84" y="326"/>
                  <a:pt x="84" y="325"/>
                </a:cubicBezTo>
                <a:close/>
                <a:moveTo>
                  <a:pt x="81" y="326"/>
                </a:moveTo>
                <a:cubicBezTo>
                  <a:pt x="81" y="326"/>
                  <a:pt x="81" y="326"/>
                  <a:pt x="81" y="326"/>
                </a:cubicBezTo>
                <a:cubicBezTo>
                  <a:pt x="80" y="326"/>
                  <a:pt x="80" y="327"/>
                  <a:pt x="80" y="328"/>
                </a:cubicBezTo>
                <a:cubicBezTo>
                  <a:pt x="80" y="328"/>
                  <a:pt x="80" y="328"/>
                  <a:pt x="81" y="328"/>
                </a:cubicBezTo>
                <a:cubicBezTo>
                  <a:pt x="81" y="328"/>
                  <a:pt x="81" y="328"/>
                  <a:pt x="81" y="328"/>
                </a:cubicBezTo>
                <a:cubicBezTo>
                  <a:pt x="81" y="328"/>
                  <a:pt x="80" y="328"/>
                  <a:pt x="80" y="328"/>
                </a:cubicBezTo>
                <a:cubicBezTo>
                  <a:pt x="81" y="327"/>
                  <a:pt x="81" y="327"/>
                  <a:pt x="81" y="326"/>
                </a:cubicBezTo>
                <a:cubicBezTo>
                  <a:pt x="81" y="327"/>
                  <a:pt x="81" y="327"/>
                  <a:pt x="81" y="327"/>
                </a:cubicBezTo>
                <a:cubicBezTo>
                  <a:pt x="81" y="327"/>
                  <a:pt x="81" y="327"/>
                  <a:pt x="82" y="327"/>
                </a:cubicBezTo>
                <a:cubicBezTo>
                  <a:pt x="81" y="326"/>
                  <a:pt x="82" y="326"/>
                  <a:pt x="82" y="325"/>
                </a:cubicBezTo>
                <a:cubicBezTo>
                  <a:pt x="81" y="326"/>
                  <a:pt x="81" y="326"/>
                  <a:pt x="81" y="326"/>
                </a:cubicBezTo>
                <a:close/>
                <a:moveTo>
                  <a:pt x="83" y="327"/>
                </a:moveTo>
                <a:cubicBezTo>
                  <a:pt x="83" y="327"/>
                  <a:pt x="83" y="327"/>
                  <a:pt x="83" y="327"/>
                </a:cubicBezTo>
                <a:cubicBezTo>
                  <a:pt x="83" y="326"/>
                  <a:pt x="84" y="326"/>
                  <a:pt x="83" y="326"/>
                </a:cubicBezTo>
                <a:cubicBezTo>
                  <a:pt x="83" y="326"/>
                  <a:pt x="83" y="326"/>
                  <a:pt x="83" y="327"/>
                </a:cubicBezTo>
                <a:close/>
                <a:moveTo>
                  <a:pt x="84" y="327"/>
                </a:moveTo>
                <a:cubicBezTo>
                  <a:pt x="84" y="327"/>
                  <a:pt x="84" y="327"/>
                  <a:pt x="84" y="327"/>
                </a:cubicBezTo>
                <a:cubicBezTo>
                  <a:pt x="84" y="327"/>
                  <a:pt x="84" y="326"/>
                  <a:pt x="84" y="326"/>
                </a:cubicBezTo>
                <a:cubicBezTo>
                  <a:pt x="84" y="326"/>
                  <a:pt x="84" y="326"/>
                  <a:pt x="84" y="326"/>
                </a:cubicBezTo>
                <a:cubicBezTo>
                  <a:pt x="84" y="326"/>
                  <a:pt x="84" y="327"/>
                  <a:pt x="84" y="327"/>
                </a:cubicBezTo>
                <a:close/>
                <a:moveTo>
                  <a:pt x="70" y="327"/>
                </a:moveTo>
                <a:cubicBezTo>
                  <a:pt x="71" y="327"/>
                  <a:pt x="71" y="326"/>
                  <a:pt x="70" y="327"/>
                </a:cubicBezTo>
                <a:close/>
                <a:moveTo>
                  <a:pt x="71" y="328"/>
                </a:moveTo>
                <a:cubicBezTo>
                  <a:pt x="71" y="328"/>
                  <a:pt x="71" y="328"/>
                  <a:pt x="71" y="328"/>
                </a:cubicBezTo>
                <a:cubicBezTo>
                  <a:pt x="71" y="328"/>
                  <a:pt x="71" y="328"/>
                  <a:pt x="71" y="328"/>
                </a:cubicBezTo>
                <a:close/>
                <a:moveTo>
                  <a:pt x="82" y="328"/>
                </a:moveTo>
                <a:cubicBezTo>
                  <a:pt x="83" y="329"/>
                  <a:pt x="83" y="328"/>
                  <a:pt x="83" y="328"/>
                </a:cubicBezTo>
                <a:cubicBezTo>
                  <a:pt x="83" y="328"/>
                  <a:pt x="82" y="328"/>
                  <a:pt x="82" y="328"/>
                </a:cubicBezTo>
                <a:close/>
                <a:moveTo>
                  <a:pt x="80" y="330"/>
                </a:moveTo>
                <a:cubicBezTo>
                  <a:pt x="80" y="328"/>
                  <a:pt x="79" y="328"/>
                  <a:pt x="79" y="330"/>
                </a:cubicBezTo>
                <a:cubicBezTo>
                  <a:pt x="79" y="330"/>
                  <a:pt x="79" y="330"/>
                  <a:pt x="79" y="330"/>
                </a:cubicBezTo>
                <a:cubicBezTo>
                  <a:pt x="79" y="331"/>
                  <a:pt x="79" y="331"/>
                  <a:pt x="78" y="331"/>
                </a:cubicBezTo>
                <a:cubicBezTo>
                  <a:pt x="79" y="332"/>
                  <a:pt x="79" y="332"/>
                  <a:pt x="79" y="332"/>
                </a:cubicBezTo>
                <a:cubicBezTo>
                  <a:pt x="79" y="331"/>
                  <a:pt x="80" y="330"/>
                  <a:pt x="80" y="330"/>
                </a:cubicBezTo>
                <a:close/>
                <a:moveTo>
                  <a:pt x="81" y="331"/>
                </a:moveTo>
                <a:cubicBezTo>
                  <a:pt x="81" y="331"/>
                  <a:pt x="82" y="331"/>
                  <a:pt x="82" y="331"/>
                </a:cubicBezTo>
                <a:cubicBezTo>
                  <a:pt x="82" y="331"/>
                  <a:pt x="82" y="330"/>
                  <a:pt x="82" y="330"/>
                </a:cubicBezTo>
                <a:cubicBezTo>
                  <a:pt x="81" y="330"/>
                  <a:pt x="82" y="329"/>
                  <a:pt x="81" y="329"/>
                </a:cubicBezTo>
                <a:cubicBezTo>
                  <a:pt x="81" y="330"/>
                  <a:pt x="81" y="331"/>
                  <a:pt x="81" y="331"/>
                </a:cubicBezTo>
                <a:close/>
                <a:moveTo>
                  <a:pt x="87" y="330"/>
                </a:moveTo>
                <a:cubicBezTo>
                  <a:pt x="87" y="330"/>
                  <a:pt x="87" y="330"/>
                  <a:pt x="87" y="330"/>
                </a:cubicBezTo>
                <a:cubicBezTo>
                  <a:pt x="87" y="330"/>
                  <a:pt x="87" y="330"/>
                  <a:pt x="87" y="330"/>
                </a:cubicBezTo>
                <a:close/>
                <a:moveTo>
                  <a:pt x="82" y="330"/>
                </a:moveTo>
                <a:cubicBezTo>
                  <a:pt x="83" y="331"/>
                  <a:pt x="83" y="330"/>
                  <a:pt x="82" y="330"/>
                </a:cubicBezTo>
                <a:close/>
                <a:moveTo>
                  <a:pt x="0" y="330"/>
                </a:moveTo>
                <a:cubicBezTo>
                  <a:pt x="0" y="330"/>
                  <a:pt x="0" y="330"/>
                  <a:pt x="0" y="330"/>
                </a:cubicBezTo>
                <a:close/>
                <a:moveTo>
                  <a:pt x="0" y="330"/>
                </a:moveTo>
                <a:cubicBezTo>
                  <a:pt x="0" y="331"/>
                  <a:pt x="0" y="330"/>
                  <a:pt x="0" y="330"/>
                </a:cubicBezTo>
                <a:close/>
                <a:moveTo>
                  <a:pt x="86" y="331"/>
                </a:moveTo>
                <a:cubicBezTo>
                  <a:pt x="86" y="331"/>
                  <a:pt x="86" y="330"/>
                  <a:pt x="86" y="331"/>
                </a:cubicBezTo>
                <a:close/>
                <a:moveTo>
                  <a:pt x="81" y="332"/>
                </a:moveTo>
                <a:cubicBezTo>
                  <a:pt x="81" y="332"/>
                  <a:pt x="81" y="332"/>
                  <a:pt x="81" y="332"/>
                </a:cubicBezTo>
                <a:cubicBezTo>
                  <a:pt x="81" y="332"/>
                  <a:pt x="81" y="332"/>
                  <a:pt x="81" y="332"/>
                </a:cubicBezTo>
                <a:cubicBezTo>
                  <a:pt x="81" y="332"/>
                  <a:pt x="81" y="333"/>
                  <a:pt x="81" y="333"/>
                </a:cubicBezTo>
                <a:cubicBezTo>
                  <a:pt x="81" y="333"/>
                  <a:pt x="82" y="332"/>
                  <a:pt x="82" y="332"/>
                </a:cubicBezTo>
                <a:cubicBezTo>
                  <a:pt x="82" y="332"/>
                  <a:pt x="82" y="332"/>
                  <a:pt x="81" y="332"/>
                </a:cubicBezTo>
                <a:close/>
                <a:moveTo>
                  <a:pt x="80" y="333"/>
                </a:moveTo>
                <a:cubicBezTo>
                  <a:pt x="80" y="333"/>
                  <a:pt x="81" y="333"/>
                  <a:pt x="80" y="332"/>
                </a:cubicBezTo>
                <a:cubicBezTo>
                  <a:pt x="80" y="333"/>
                  <a:pt x="80" y="333"/>
                  <a:pt x="80" y="333"/>
                </a:cubicBezTo>
                <a:close/>
                <a:moveTo>
                  <a:pt x="78" y="334"/>
                </a:moveTo>
                <a:cubicBezTo>
                  <a:pt x="77" y="335"/>
                  <a:pt x="77" y="335"/>
                  <a:pt x="77" y="336"/>
                </a:cubicBezTo>
                <a:cubicBezTo>
                  <a:pt x="78" y="336"/>
                  <a:pt x="78" y="335"/>
                  <a:pt x="78" y="334"/>
                </a:cubicBezTo>
                <a:cubicBezTo>
                  <a:pt x="78" y="334"/>
                  <a:pt x="78" y="334"/>
                  <a:pt x="78" y="333"/>
                </a:cubicBezTo>
                <a:cubicBezTo>
                  <a:pt x="78" y="333"/>
                  <a:pt x="78" y="333"/>
                  <a:pt x="78" y="333"/>
                </a:cubicBezTo>
                <a:cubicBezTo>
                  <a:pt x="77" y="334"/>
                  <a:pt x="77" y="334"/>
                  <a:pt x="78" y="334"/>
                </a:cubicBezTo>
                <a:close/>
                <a:moveTo>
                  <a:pt x="80" y="334"/>
                </a:moveTo>
                <a:cubicBezTo>
                  <a:pt x="80" y="334"/>
                  <a:pt x="80" y="334"/>
                  <a:pt x="80" y="334"/>
                </a:cubicBezTo>
                <a:cubicBezTo>
                  <a:pt x="80" y="333"/>
                  <a:pt x="80" y="333"/>
                  <a:pt x="80" y="333"/>
                </a:cubicBezTo>
                <a:cubicBezTo>
                  <a:pt x="80" y="333"/>
                  <a:pt x="80" y="333"/>
                  <a:pt x="80" y="333"/>
                </a:cubicBezTo>
                <a:cubicBezTo>
                  <a:pt x="80" y="333"/>
                  <a:pt x="80" y="333"/>
                  <a:pt x="80" y="334"/>
                </a:cubicBezTo>
                <a:close/>
                <a:moveTo>
                  <a:pt x="80" y="335"/>
                </a:moveTo>
                <a:cubicBezTo>
                  <a:pt x="80" y="335"/>
                  <a:pt x="81" y="335"/>
                  <a:pt x="81" y="335"/>
                </a:cubicBezTo>
                <a:cubicBezTo>
                  <a:pt x="80" y="334"/>
                  <a:pt x="80" y="335"/>
                  <a:pt x="80" y="335"/>
                </a:cubicBezTo>
                <a:close/>
                <a:moveTo>
                  <a:pt x="79" y="336"/>
                </a:moveTo>
                <a:cubicBezTo>
                  <a:pt x="79" y="336"/>
                  <a:pt x="79" y="335"/>
                  <a:pt x="79" y="335"/>
                </a:cubicBezTo>
                <a:cubicBezTo>
                  <a:pt x="79" y="335"/>
                  <a:pt x="79" y="335"/>
                  <a:pt x="79" y="335"/>
                </a:cubicBezTo>
                <a:cubicBezTo>
                  <a:pt x="79" y="335"/>
                  <a:pt x="79" y="336"/>
                  <a:pt x="79" y="336"/>
                </a:cubicBezTo>
                <a:close/>
                <a:moveTo>
                  <a:pt x="78" y="337"/>
                </a:moveTo>
                <a:cubicBezTo>
                  <a:pt x="78" y="337"/>
                  <a:pt x="78" y="337"/>
                  <a:pt x="79" y="337"/>
                </a:cubicBezTo>
                <a:cubicBezTo>
                  <a:pt x="78" y="337"/>
                  <a:pt x="79" y="337"/>
                  <a:pt x="79" y="336"/>
                </a:cubicBezTo>
                <a:cubicBezTo>
                  <a:pt x="78" y="337"/>
                  <a:pt x="78" y="337"/>
                  <a:pt x="78" y="337"/>
                </a:cubicBezTo>
                <a:close/>
                <a:moveTo>
                  <a:pt x="76" y="337"/>
                </a:moveTo>
                <a:cubicBezTo>
                  <a:pt x="77" y="337"/>
                  <a:pt x="77" y="337"/>
                  <a:pt x="77" y="337"/>
                </a:cubicBezTo>
                <a:cubicBezTo>
                  <a:pt x="77" y="337"/>
                  <a:pt x="77" y="337"/>
                  <a:pt x="76" y="337"/>
                </a:cubicBezTo>
                <a:cubicBezTo>
                  <a:pt x="76" y="337"/>
                  <a:pt x="77" y="337"/>
                  <a:pt x="76" y="337"/>
                </a:cubicBezTo>
                <a:close/>
                <a:moveTo>
                  <a:pt x="67" y="337"/>
                </a:moveTo>
                <a:cubicBezTo>
                  <a:pt x="67" y="338"/>
                  <a:pt x="67" y="337"/>
                  <a:pt x="67" y="337"/>
                </a:cubicBezTo>
                <a:close/>
                <a:moveTo>
                  <a:pt x="77" y="339"/>
                </a:moveTo>
                <a:cubicBezTo>
                  <a:pt x="77" y="338"/>
                  <a:pt x="78" y="339"/>
                  <a:pt x="78" y="338"/>
                </a:cubicBezTo>
                <a:cubicBezTo>
                  <a:pt x="78" y="338"/>
                  <a:pt x="78" y="338"/>
                  <a:pt x="78" y="337"/>
                </a:cubicBezTo>
                <a:cubicBezTo>
                  <a:pt x="77" y="338"/>
                  <a:pt x="77" y="338"/>
                  <a:pt x="77" y="339"/>
                </a:cubicBezTo>
                <a:close/>
                <a:moveTo>
                  <a:pt x="76" y="338"/>
                </a:moveTo>
                <a:cubicBezTo>
                  <a:pt x="76" y="338"/>
                  <a:pt x="76" y="338"/>
                  <a:pt x="76" y="338"/>
                </a:cubicBezTo>
                <a:cubicBezTo>
                  <a:pt x="76" y="338"/>
                  <a:pt x="77" y="338"/>
                  <a:pt x="77" y="338"/>
                </a:cubicBezTo>
                <a:cubicBezTo>
                  <a:pt x="77" y="337"/>
                  <a:pt x="76" y="338"/>
                  <a:pt x="76" y="338"/>
                </a:cubicBezTo>
                <a:close/>
                <a:moveTo>
                  <a:pt x="77" y="340"/>
                </a:moveTo>
                <a:cubicBezTo>
                  <a:pt x="77" y="340"/>
                  <a:pt x="77" y="340"/>
                  <a:pt x="77" y="340"/>
                </a:cubicBezTo>
                <a:cubicBezTo>
                  <a:pt x="77" y="340"/>
                  <a:pt x="77" y="340"/>
                  <a:pt x="77" y="340"/>
                </a:cubicBezTo>
                <a:cubicBezTo>
                  <a:pt x="77" y="340"/>
                  <a:pt x="77" y="340"/>
                  <a:pt x="77" y="340"/>
                </a:cubicBezTo>
                <a:close/>
                <a:moveTo>
                  <a:pt x="77" y="340"/>
                </a:moveTo>
                <a:cubicBezTo>
                  <a:pt x="77" y="341"/>
                  <a:pt x="77" y="340"/>
                  <a:pt x="77" y="340"/>
                </a:cubicBezTo>
                <a:close/>
                <a:moveTo>
                  <a:pt x="76" y="342"/>
                </a:moveTo>
                <a:cubicBezTo>
                  <a:pt x="76" y="342"/>
                  <a:pt x="76" y="342"/>
                  <a:pt x="76" y="342"/>
                </a:cubicBezTo>
                <a:cubicBezTo>
                  <a:pt x="76" y="342"/>
                  <a:pt x="76" y="341"/>
                  <a:pt x="76" y="341"/>
                </a:cubicBezTo>
                <a:cubicBezTo>
                  <a:pt x="76" y="342"/>
                  <a:pt x="76" y="342"/>
                  <a:pt x="76" y="342"/>
                </a:cubicBezTo>
                <a:close/>
                <a:moveTo>
                  <a:pt x="77" y="343"/>
                </a:moveTo>
                <a:cubicBezTo>
                  <a:pt x="77" y="342"/>
                  <a:pt x="78" y="342"/>
                  <a:pt x="77" y="342"/>
                </a:cubicBezTo>
                <a:cubicBezTo>
                  <a:pt x="77" y="342"/>
                  <a:pt x="77" y="342"/>
                  <a:pt x="77" y="343"/>
                </a:cubicBezTo>
                <a:close/>
                <a:moveTo>
                  <a:pt x="76" y="342"/>
                </a:moveTo>
                <a:cubicBezTo>
                  <a:pt x="76" y="342"/>
                  <a:pt x="76" y="343"/>
                  <a:pt x="76" y="343"/>
                </a:cubicBezTo>
                <a:cubicBezTo>
                  <a:pt x="76" y="343"/>
                  <a:pt x="76" y="343"/>
                  <a:pt x="76" y="343"/>
                </a:cubicBezTo>
                <a:cubicBezTo>
                  <a:pt x="76" y="343"/>
                  <a:pt x="76" y="344"/>
                  <a:pt x="76" y="344"/>
                </a:cubicBezTo>
                <a:cubicBezTo>
                  <a:pt x="77" y="344"/>
                  <a:pt x="77" y="343"/>
                  <a:pt x="76" y="343"/>
                </a:cubicBezTo>
                <a:cubicBezTo>
                  <a:pt x="76" y="343"/>
                  <a:pt x="76" y="343"/>
                  <a:pt x="76" y="342"/>
                </a:cubicBezTo>
                <a:close/>
                <a:moveTo>
                  <a:pt x="77" y="343"/>
                </a:moveTo>
                <a:cubicBezTo>
                  <a:pt x="77" y="343"/>
                  <a:pt x="76" y="343"/>
                  <a:pt x="76" y="343"/>
                </a:cubicBezTo>
                <a:cubicBezTo>
                  <a:pt x="76" y="343"/>
                  <a:pt x="76" y="343"/>
                  <a:pt x="76" y="343"/>
                </a:cubicBezTo>
                <a:cubicBezTo>
                  <a:pt x="77" y="343"/>
                  <a:pt x="77" y="343"/>
                  <a:pt x="77" y="343"/>
                </a:cubicBezTo>
                <a:close/>
                <a:moveTo>
                  <a:pt x="75" y="344"/>
                </a:moveTo>
                <a:cubicBezTo>
                  <a:pt x="76" y="344"/>
                  <a:pt x="76" y="343"/>
                  <a:pt x="76" y="343"/>
                </a:cubicBezTo>
                <a:cubicBezTo>
                  <a:pt x="76" y="343"/>
                  <a:pt x="76" y="343"/>
                  <a:pt x="75" y="343"/>
                </a:cubicBezTo>
                <a:cubicBezTo>
                  <a:pt x="75" y="343"/>
                  <a:pt x="75" y="344"/>
                  <a:pt x="75" y="344"/>
                </a:cubicBezTo>
                <a:close/>
                <a:moveTo>
                  <a:pt x="74" y="347"/>
                </a:moveTo>
                <a:cubicBezTo>
                  <a:pt x="74" y="347"/>
                  <a:pt x="73" y="346"/>
                  <a:pt x="73" y="346"/>
                </a:cubicBezTo>
                <a:cubicBezTo>
                  <a:pt x="73" y="347"/>
                  <a:pt x="73" y="347"/>
                  <a:pt x="73" y="347"/>
                </a:cubicBezTo>
                <a:cubicBezTo>
                  <a:pt x="74" y="347"/>
                  <a:pt x="74" y="347"/>
                  <a:pt x="74" y="347"/>
                </a:cubicBezTo>
                <a:cubicBezTo>
                  <a:pt x="74" y="346"/>
                  <a:pt x="75" y="346"/>
                  <a:pt x="75" y="345"/>
                </a:cubicBezTo>
                <a:cubicBezTo>
                  <a:pt x="75" y="345"/>
                  <a:pt x="75" y="344"/>
                  <a:pt x="75" y="344"/>
                </a:cubicBezTo>
                <a:cubicBezTo>
                  <a:pt x="74" y="345"/>
                  <a:pt x="74" y="347"/>
                  <a:pt x="74" y="347"/>
                </a:cubicBezTo>
                <a:close/>
                <a:moveTo>
                  <a:pt x="76" y="344"/>
                </a:moveTo>
                <a:cubicBezTo>
                  <a:pt x="76" y="344"/>
                  <a:pt x="76" y="345"/>
                  <a:pt x="76" y="345"/>
                </a:cubicBezTo>
                <a:cubicBezTo>
                  <a:pt x="76" y="345"/>
                  <a:pt x="76" y="345"/>
                  <a:pt x="76" y="344"/>
                </a:cubicBezTo>
                <a:close/>
                <a:moveTo>
                  <a:pt x="76" y="346"/>
                </a:moveTo>
                <a:cubicBezTo>
                  <a:pt x="76" y="346"/>
                  <a:pt x="76" y="345"/>
                  <a:pt x="76" y="345"/>
                </a:cubicBezTo>
                <a:cubicBezTo>
                  <a:pt x="76" y="345"/>
                  <a:pt x="75" y="346"/>
                  <a:pt x="76" y="346"/>
                </a:cubicBezTo>
                <a:close/>
                <a:moveTo>
                  <a:pt x="75" y="348"/>
                </a:moveTo>
                <a:cubicBezTo>
                  <a:pt x="75" y="348"/>
                  <a:pt x="75" y="347"/>
                  <a:pt x="75" y="347"/>
                </a:cubicBezTo>
                <a:cubicBezTo>
                  <a:pt x="75" y="347"/>
                  <a:pt x="74" y="347"/>
                  <a:pt x="75" y="348"/>
                </a:cubicBezTo>
                <a:close/>
                <a:moveTo>
                  <a:pt x="72" y="351"/>
                </a:moveTo>
                <a:cubicBezTo>
                  <a:pt x="72" y="351"/>
                  <a:pt x="72" y="351"/>
                  <a:pt x="71" y="351"/>
                </a:cubicBezTo>
                <a:cubicBezTo>
                  <a:pt x="71" y="351"/>
                  <a:pt x="71" y="352"/>
                  <a:pt x="71" y="352"/>
                </a:cubicBezTo>
                <a:cubicBezTo>
                  <a:pt x="72" y="352"/>
                  <a:pt x="72" y="352"/>
                  <a:pt x="73" y="352"/>
                </a:cubicBezTo>
                <a:cubicBezTo>
                  <a:pt x="73" y="351"/>
                  <a:pt x="73" y="350"/>
                  <a:pt x="73" y="349"/>
                </a:cubicBezTo>
                <a:cubicBezTo>
                  <a:pt x="73" y="349"/>
                  <a:pt x="74" y="349"/>
                  <a:pt x="74" y="348"/>
                </a:cubicBezTo>
                <a:cubicBezTo>
                  <a:pt x="72" y="347"/>
                  <a:pt x="72" y="350"/>
                  <a:pt x="72" y="351"/>
                </a:cubicBezTo>
                <a:close/>
                <a:moveTo>
                  <a:pt x="72" y="351"/>
                </a:moveTo>
                <a:cubicBezTo>
                  <a:pt x="72" y="352"/>
                  <a:pt x="72" y="352"/>
                  <a:pt x="72" y="352"/>
                </a:cubicBezTo>
                <a:cubicBezTo>
                  <a:pt x="72" y="352"/>
                  <a:pt x="72" y="352"/>
                  <a:pt x="72" y="352"/>
                </a:cubicBezTo>
                <a:cubicBezTo>
                  <a:pt x="72" y="352"/>
                  <a:pt x="72" y="351"/>
                  <a:pt x="72" y="351"/>
                </a:cubicBezTo>
                <a:close/>
                <a:moveTo>
                  <a:pt x="169" y="351"/>
                </a:moveTo>
                <a:cubicBezTo>
                  <a:pt x="169" y="351"/>
                  <a:pt x="169" y="351"/>
                  <a:pt x="169" y="351"/>
                </a:cubicBezTo>
                <a:cubicBezTo>
                  <a:pt x="168" y="351"/>
                  <a:pt x="169" y="351"/>
                  <a:pt x="169" y="351"/>
                </a:cubicBezTo>
                <a:close/>
                <a:moveTo>
                  <a:pt x="76" y="351"/>
                </a:moveTo>
                <a:cubicBezTo>
                  <a:pt x="76" y="352"/>
                  <a:pt x="76" y="352"/>
                  <a:pt x="76" y="351"/>
                </a:cubicBezTo>
                <a:close/>
                <a:moveTo>
                  <a:pt x="167" y="352"/>
                </a:moveTo>
                <a:cubicBezTo>
                  <a:pt x="168" y="352"/>
                  <a:pt x="168" y="352"/>
                  <a:pt x="168" y="352"/>
                </a:cubicBezTo>
                <a:cubicBezTo>
                  <a:pt x="167" y="352"/>
                  <a:pt x="167" y="352"/>
                  <a:pt x="167" y="352"/>
                </a:cubicBezTo>
                <a:close/>
                <a:moveTo>
                  <a:pt x="71" y="353"/>
                </a:moveTo>
                <a:cubicBezTo>
                  <a:pt x="71" y="353"/>
                  <a:pt x="71" y="353"/>
                  <a:pt x="71" y="353"/>
                </a:cubicBezTo>
                <a:cubicBezTo>
                  <a:pt x="71" y="353"/>
                  <a:pt x="71" y="353"/>
                  <a:pt x="71" y="353"/>
                </a:cubicBezTo>
                <a:close/>
                <a:moveTo>
                  <a:pt x="71" y="354"/>
                </a:moveTo>
                <a:cubicBezTo>
                  <a:pt x="71" y="353"/>
                  <a:pt x="71" y="353"/>
                  <a:pt x="71" y="353"/>
                </a:cubicBezTo>
                <a:cubicBezTo>
                  <a:pt x="71" y="353"/>
                  <a:pt x="71" y="354"/>
                  <a:pt x="71" y="354"/>
                </a:cubicBezTo>
                <a:close/>
                <a:moveTo>
                  <a:pt x="76" y="353"/>
                </a:moveTo>
                <a:cubicBezTo>
                  <a:pt x="76" y="353"/>
                  <a:pt x="77" y="353"/>
                  <a:pt x="77" y="353"/>
                </a:cubicBezTo>
                <a:cubicBezTo>
                  <a:pt x="76" y="353"/>
                  <a:pt x="76" y="353"/>
                  <a:pt x="76" y="353"/>
                </a:cubicBezTo>
                <a:cubicBezTo>
                  <a:pt x="76" y="353"/>
                  <a:pt x="76" y="353"/>
                  <a:pt x="76" y="353"/>
                </a:cubicBezTo>
                <a:close/>
                <a:moveTo>
                  <a:pt x="75" y="353"/>
                </a:moveTo>
                <a:cubicBezTo>
                  <a:pt x="75" y="354"/>
                  <a:pt x="75" y="354"/>
                  <a:pt x="75" y="354"/>
                </a:cubicBezTo>
                <a:cubicBezTo>
                  <a:pt x="75" y="354"/>
                  <a:pt x="75" y="354"/>
                  <a:pt x="75" y="353"/>
                </a:cubicBezTo>
                <a:cubicBezTo>
                  <a:pt x="75" y="353"/>
                  <a:pt x="75" y="353"/>
                  <a:pt x="75" y="353"/>
                </a:cubicBezTo>
                <a:close/>
                <a:moveTo>
                  <a:pt x="167" y="354"/>
                </a:moveTo>
                <a:cubicBezTo>
                  <a:pt x="167" y="354"/>
                  <a:pt x="167" y="354"/>
                  <a:pt x="167" y="353"/>
                </a:cubicBezTo>
                <a:cubicBezTo>
                  <a:pt x="167" y="353"/>
                  <a:pt x="167" y="354"/>
                  <a:pt x="167" y="354"/>
                </a:cubicBezTo>
                <a:close/>
                <a:moveTo>
                  <a:pt x="172" y="355"/>
                </a:moveTo>
                <a:cubicBezTo>
                  <a:pt x="173" y="354"/>
                  <a:pt x="173" y="354"/>
                  <a:pt x="173" y="353"/>
                </a:cubicBezTo>
                <a:cubicBezTo>
                  <a:pt x="173" y="354"/>
                  <a:pt x="172" y="354"/>
                  <a:pt x="172" y="355"/>
                </a:cubicBezTo>
                <a:close/>
                <a:moveTo>
                  <a:pt x="70" y="354"/>
                </a:moveTo>
                <a:cubicBezTo>
                  <a:pt x="70" y="355"/>
                  <a:pt x="70" y="355"/>
                  <a:pt x="70" y="355"/>
                </a:cubicBezTo>
                <a:cubicBezTo>
                  <a:pt x="70" y="355"/>
                  <a:pt x="71" y="355"/>
                  <a:pt x="71" y="355"/>
                </a:cubicBezTo>
                <a:cubicBezTo>
                  <a:pt x="71" y="354"/>
                  <a:pt x="70" y="354"/>
                  <a:pt x="70" y="354"/>
                </a:cubicBezTo>
                <a:close/>
                <a:moveTo>
                  <a:pt x="75" y="355"/>
                </a:moveTo>
                <a:cubicBezTo>
                  <a:pt x="75" y="355"/>
                  <a:pt x="75" y="354"/>
                  <a:pt x="74" y="354"/>
                </a:cubicBezTo>
                <a:cubicBezTo>
                  <a:pt x="74" y="355"/>
                  <a:pt x="74" y="355"/>
                  <a:pt x="75" y="355"/>
                </a:cubicBezTo>
                <a:close/>
                <a:moveTo>
                  <a:pt x="168" y="355"/>
                </a:moveTo>
                <a:cubicBezTo>
                  <a:pt x="168" y="355"/>
                  <a:pt x="168" y="354"/>
                  <a:pt x="168" y="354"/>
                </a:cubicBezTo>
                <a:cubicBezTo>
                  <a:pt x="168" y="355"/>
                  <a:pt x="168" y="355"/>
                  <a:pt x="168" y="355"/>
                </a:cubicBezTo>
                <a:close/>
                <a:moveTo>
                  <a:pt x="173" y="355"/>
                </a:moveTo>
                <a:cubicBezTo>
                  <a:pt x="174" y="355"/>
                  <a:pt x="174" y="355"/>
                  <a:pt x="174" y="355"/>
                </a:cubicBezTo>
                <a:cubicBezTo>
                  <a:pt x="174" y="355"/>
                  <a:pt x="174" y="355"/>
                  <a:pt x="174" y="355"/>
                </a:cubicBezTo>
                <a:cubicBezTo>
                  <a:pt x="174" y="355"/>
                  <a:pt x="174" y="355"/>
                  <a:pt x="173" y="355"/>
                </a:cubicBezTo>
                <a:cubicBezTo>
                  <a:pt x="173" y="355"/>
                  <a:pt x="173" y="355"/>
                  <a:pt x="173" y="355"/>
                </a:cubicBezTo>
                <a:close/>
                <a:moveTo>
                  <a:pt x="167" y="356"/>
                </a:moveTo>
                <a:cubicBezTo>
                  <a:pt x="167" y="356"/>
                  <a:pt x="168" y="356"/>
                  <a:pt x="168" y="356"/>
                </a:cubicBezTo>
                <a:cubicBezTo>
                  <a:pt x="168" y="356"/>
                  <a:pt x="167" y="356"/>
                  <a:pt x="167" y="356"/>
                </a:cubicBezTo>
                <a:close/>
                <a:moveTo>
                  <a:pt x="75" y="356"/>
                </a:moveTo>
                <a:cubicBezTo>
                  <a:pt x="75" y="356"/>
                  <a:pt x="75" y="356"/>
                  <a:pt x="75" y="356"/>
                </a:cubicBezTo>
                <a:close/>
                <a:moveTo>
                  <a:pt x="73" y="358"/>
                </a:moveTo>
                <a:cubicBezTo>
                  <a:pt x="73" y="358"/>
                  <a:pt x="73" y="358"/>
                  <a:pt x="73" y="358"/>
                </a:cubicBezTo>
                <a:cubicBezTo>
                  <a:pt x="71" y="358"/>
                  <a:pt x="72" y="360"/>
                  <a:pt x="71" y="361"/>
                </a:cubicBezTo>
                <a:cubicBezTo>
                  <a:pt x="71" y="361"/>
                  <a:pt x="71" y="361"/>
                  <a:pt x="71" y="362"/>
                </a:cubicBezTo>
                <a:cubicBezTo>
                  <a:pt x="70" y="363"/>
                  <a:pt x="70" y="363"/>
                  <a:pt x="70" y="364"/>
                </a:cubicBezTo>
                <a:cubicBezTo>
                  <a:pt x="69" y="364"/>
                  <a:pt x="69" y="365"/>
                  <a:pt x="68" y="365"/>
                </a:cubicBezTo>
                <a:cubicBezTo>
                  <a:pt x="69" y="367"/>
                  <a:pt x="68" y="368"/>
                  <a:pt x="68" y="369"/>
                </a:cubicBezTo>
                <a:cubicBezTo>
                  <a:pt x="69" y="369"/>
                  <a:pt x="68" y="368"/>
                  <a:pt x="69" y="368"/>
                </a:cubicBezTo>
                <a:cubicBezTo>
                  <a:pt x="69" y="369"/>
                  <a:pt x="67" y="371"/>
                  <a:pt x="68" y="372"/>
                </a:cubicBezTo>
                <a:cubicBezTo>
                  <a:pt x="69" y="370"/>
                  <a:pt x="70" y="368"/>
                  <a:pt x="70" y="366"/>
                </a:cubicBezTo>
                <a:cubicBezTo>
                  <a:pt x="70" y="366"/>
                  <a:pt x="70" y="366"/>
                  <a:pt x="70" y="366"/>
                </a:cubicBezTo>
                <a:cubicBezTo>
                  <a:pt x="70" y="365"/>
                  <a:pt x="71" y="365"/>
                  <a:pt x="71" y="365"/>
                </a:cubicBezTo>
                <a:cubicBezTo>
                  <a:pt x="71" y="364"/>
                  <a:pt x="71" y="364"/>
                  <a:pt x="71" y="364"/>
                </a:cubicBezTo>
                <a:cubicBezTo>
                  <a:pt x="71" y="363"/>
                  <a:pt x="71" y="363"/>
                  <a:pt x="72" y="363"/>
                </a:cubicBezTo>
                <a:cubicBezTo>
                  <a:pt x="72" y="362"/>
                  <a:pt x="72" y="360"/>
                  <a:pt x="73" y="358"/>
                </a:cubicBezTo>
                <a:close/>
                <a:moveTo>
                  <a:pt x="51" y="360"/>
                </a:moveTo>
                <a:cubicBezTo>
                  <a:pt x="51" y="360"/>
                  <a:pt x="52" y="360"/>
                  <a:pt x="51" y="360"/>
                </a:cubicBezTo>
                <a:cubicBezTo>
                  <a:pt x="51" y="360"/>
                  <a:pt x="51" y="360"/>
                  <a:pt x="51" y="360"/>
                </a:cubicBezTo>
                <a:close/>
                <a:moveTo>
                  <a:pt x="67" y="368"/>
                </a:moveTo>
                <a:cubicBezTo>
                  <a:pt x="68" y="367"/>
                  <a:pt x="68" y="366"/>
                  <a:pt x="68" y="366"/>
                </a:cubicBezTo>
                <a:cubicBezTo>
                  <a:pt x="68" y="366"/>
                  <a:pt x="67" y="367"/>
                  <a:pt x="67" y="368"/>
                </a:cubicBezTo>
                <a:close/>
                <a:moveTo>
                  <a:pt x="66" y="370"/>
                </a:moveTo>
                <a:cubicBezTo>
                  <a:pt x="67" y="370"/>
                  <a:pt x="67" y="369"/>
                  <a:pt x="67" y="369"/>
                </a:cubicBezTo>
                <a:cubicBezTo>
                  <a:pt x="66" y="369"/>
                  <a:pt x="66" y="370"/>
                  <a:pt x="66" y="370"/>
                </a:cubicBezTo>
                <a:close/>
                <a:moveTo>
                  <a:pt x="68" y="373"/>
                </a:moveTo>
                <a:cubicBezTo>
                  <a:pt x="68" y="373"/>
                  <a:pt x="68" y="373"/>
                  <a:pt x="68" y="373"/>
                </a:cubicBezTo>
                <a:cubicBezTo>
                  <a:pt x="68" y="373"/>
                  <a:pt x="68" y="373"/>
                  <a:pt x="68" y="373"/>
                </a:cubicBezTo>
                <a:cubicBezTo>
                  <a:pt x="68" y="373"/>
                  <a:pt x="68" y="373"/>
                  <a:pt x="68" y="373"/>
                </a:cubicBezTo>
                <a:cubicBezTo>
                  <a:pt x="68" y="373"/>
                  <a:pt x="68" y="373"/>
                  <a:pt x="68" y="373"/>
                </a:cubicBezTo>
                <a:close/>
                <a:moveTo>
                  <a:pt x="146" y="375"/>
                </a:moveTo>
                <a:cubicBezTo>
                  <a:pt x="147" y="375"/>
                  <a:pt x="147" y="374"/>
                  <a:pt x="147" y="374"/>
                </a:cubicBezTo>
                <a:cubicBezTo>
                  <a:pt x="147" y="375"/>
                  <a:pt x="146" y="375"/>
                  <a:pt x="146" y="375"/>
                </a:cubicBezTo>
                <a:close/>
                <a:moveTo>
                  <a:pt x="55" y="375"/>
                </a:moveTo>
                <a:cubicBezTo>
                  <a:pt x="56" y="375"/>
                  <a:pt x="56" y="375"/>
                  <a:pt x="56" y="375"/>
                </a:cubicBezTo>
                <a:cubicBezTo>
                  <a:pt x="56" y="375"/>
                  <a:pt x="56" y="375"/>
                  <a:pt x="56" y="375"/>
                </a:cubicBezTo>
                <a:cubicBezTo>
                  <a:pt x="56" y="375"/>
                  <a:pt x="56" y="375"/>
                  <a:pt x="56" y="375"/>
                </a:cubicBezTo>
                <a:cubicBezTo>
                  <a:pt x="56" y="375"/>
                  <a:pt x="55" y="375"/>
                  <a:pt x="55" y="375"/>
                </a:cubicBezTo>
                <a:close/>
                <a:moveTo>
                  <a:pt x="148" y="379"/>
                </a:moveTo>
                <a:cubicBezTo>
                  <a:pt x="148" y="379"/>
                  <a:pt x="148" y="379"/>
                  <a:pt x="148" y="379"/>
                </a:cubicBezTo>
                <a:cubicBezTo>
                  <a:pt x="148" y="378"/>
                  <a:pt x="148" y="378"/>
                  <a:pt x="148" y="378"/>
                </a:cubicBezTo>
                <a:cubicBezTo>
                  <a:pt x="148" y="378"/>
                  <a:pt x="148" y="378"/>
                  <a:pt x="148" y="379"/>
                </a:cubicBezTo>
                <a:close/>
                <a:moveTo>
                  <a:pt x="69" y="383"/>
                </a:moveTo>
                <a:cubicBezTo>
                  <a:pt x="69" y="383"/>
                  <a:pt x="69" y="384"/>
                  <a:pt x="69" y="384"/>
                </a:cubicBezTo>
                <a:cubicBezTo>
                  <a:pt x="69" y="384"/>
                  <a:pt x="68" y="384"/>
                  <a:pt x="68" y="385"/>
                </a:cubicBezTo>
                <a:cubicBezTo>
                  <a:pt x="68" y="386"/>
                  <a:pt x="67" y="386"/>
                  <a:pt x="68" y="387"/>
                </a:cubicBezTo>
                <a:cubicBezTo>
                  <a:pt x="69" y="387"/>
                  <a:pt x="69" y="386"/>
                  <a:pt x="69" y="385"/>
                </a:cubicBezTo>
                <a:cubicBezTo>
                  <a:pt x="70" y="384"/>
                  <a:pt x="69" y="384"/>
                  <a:pt x="70" y="383"/>
                </a:cubicBezTo>
                <a:cubicBezTo>
                  <a:pt x="70" y="383"/>
                  <a:pt x="70" y="383"/>
                  <a:pt x="70" y="383"/>
                </a:cubicBezTo>
                <a:cubicBezTo>
                  <a:pt x="70" y="383"/>
                  <a:pt x="69" y="383"/>
                  <a:pt x="69" y="383"/>
                </a:cubicBezTo>
                <a:close/>
                <a:moveTo>
                  <a:pt x="66" y="386"/>
                </a:moveTo>
                <a:cubicBezTo>
                  <a:pt x="66" y="386"/>
                  <a:pt x="67" y="386"/>
                  <a:pt x="67" y="386"/>
                </a:cubicBezTo>
                <a:cubicBezTo>
                  <a:pt x="67" y="385"/>
                  <a:pt x="68" y="384"/>
                  <a:pt x="67" y="383"/>
                </a:cubicBezTo>
                <a:cubicBezTo>
                  <a:pt x="66" y="384"/>
                  <a:pt x="67" y="385"/>
                  <a:pt x="66" y="386"/>
                </a:cubicBezTo>
                <a:close/>
                <a:moveTo>
                  <a:pt x="108" y="388"/>
                </a:moveTo>
                <a:cubicBezTo>
                  <a:pt x="108" y="388"/>
                  <a:pt x="108" y="388"/>
                  <a:pt x="108" y="388"/>
                </a:cubicBezTo>
                <a:cubicBezTo>
                  <a:pt x="108" y="388"/>
                  <a:pt x="108" y="388"/>
                  <a:pt x="108" y="388"/>
                </a:cubicBezTo>
                <a:close/>
                <a:moveTo>
                  <a:pt x="131" y="390"/>
                </a:moveTo>
                <a:cubicBezTo>
                  <a:pt x="131" y="390"/>
                  <a:pt x="131" y="389"/>
                  <a:pt x="131" y="389"/>
                </a:cubicBezTo>
                <a:cubicBezTo>
                  <a:pt x="131" y="390"/>
                  <a:pt x="130" y="390"/>
                  <a:pt x="131" y="390"/>
                </a:cubicBezTo>
                <a:close/>
                <a:moveTo>
                  <a:pt x="95" y="393"/>
                </a:moveTo>
                <a:cubicBezTo>
                  <a:pt x="95" y="393"/>
                  <a:pt x="95" y="393"/>
                  <a:pt x="95" y="393"/>
                </a:cubicBezTo>
                <a:cubicBezTo>
                  <a:pt x="95" y="393"/>
                  <a:pt x="95" y="393"/>
                  <a:pt x="95" y="393"/>
                </a:cubicBezTo>
                <a:cubicBezTo>
                  <a:pt x="95" y="393"/>
                  <a:pt x="95" y="393"/>
                  <a:pt x="95" y="393"/>
                </a:cubicBezTo>
                <a:cubicBezTo>
                  <a:pt x="95" y="393"/>
                  <a:pt x="95" y="393"/>
                  <a:pt x="95" y="393"/>
                </a:cubicBezTo>
                <a:close/>
                <a:moveTo>
                  <a:pt x="108" y="395"/>
                </a:moveTo>
                <a:cubicBezTo>
                  <a:pt x="108" y="396"/>
                  <a:pt x="108" y="395"/>
                  <a:pt x="108" y="395"/>
                </a:cubicBezTo>
                <a:close/>
                <a:moveTo>
                  <a:pt x="101" y="395"/>
                </a:moveTo>
                <a:cubicBezTo>
                  <a:pt x="101" y="396"/>
                  <a:pt x="102" y="395"/>
                  <a:pt x="101" y="395"/>
                </a:cubicBezTo>
                <a:close/>
                <a:moveTo>
                  <a:pt x="109" y="396"/>
                </a:moveTo>
                <a:cubicBezTo>
                  <a:pt x="109" y="396"/>
                  <a:pt x="109" y="396"/>
                  <a:pt x="109" y="396"/>
                </a:cubicBezTo>
                <a:cubicBezTo>
                  <a:pt x="109" y="397"/>
                  <a:pt x="108" y="397"/>
                  <a:pt x="109" y="397"/>
                </a:cubicBezTo>
                <a:cubicBezTo>
                  <a:pt x="109" y="397"/>
                  <a:pt x="109" y="397"/>
                  <a:pt x="110" y="396"/>
                </a:cubicBezTo>
                <a:cubicBezTo>
                  <a:pt x="109" y="396"/>
                  <a:pt x="110" y="396"/>
                  <a:pt x="110" y="395"/>
                </a:cubicBezTo>
                <a:cubicBezTo>
                  <a:pt x="109" y="395"/>
                  <a:pt x="109" y="396"/>
                  <a:pt x="109" y="396"/>
                </a:cubicBezTo>
                <a:close/>
                <a:moveTo>
                  <a:pt x="74" y="396"/>
                </a:moveTo>
                <a:cubicBezTo>
                  <a:pt x="74" y="396"/>
                  <a:pt x="74" y="395"/>
                  <a:pt x="74" y="395"/>
                </a:cubicBezTo>
                <a:cubicBezTo>
                  <a:pt x="74" y="396"/>
                  <a:pt x="74" y="396"/>
                  <a:pt x="74" y="396"/>
                </a:cubicBezTo>
                <a:close/>
                <a:moveTo>
                  <a:pt x="103" y="396"/>
                </a:moveTo>
                <a:cubicBezTo>
                  <a:pt x="103" y="396"/>
                  <a:pt x="103" y="396"/>
                  <a:pt x="103" y="396"/>
                </a:cubicBezTo>
                <a:cubicBezTo>
                  <a:pt x="103" y="396"/>
                  <a:pt x="103" y="396"/>
                  <a:pt x="103" y="396"/>
                </a:cubicBezTo>
                <a:close/>
                <a:moveTo>
                  <a:pt x="108" y="397"/>
                </a:moveTo>
                <a:cubicBezTo>
                  <a:pt x="108" y="397"/>
                  <a:pt x="108" y="396"/>
                  <a:pt x="108" y="396"/>
                </a:cubicBezTo>
                <a:cubicBezTo>
                  <a:pt x="107" y="396"/>
                  <a:pt x="107" y="397"/>
                  <a:pt x="108" y="397"/>
                </a:cubicBezTo>
                <a:close/>
                <a:moveTo>
                  <a:pt x="105" y="397"/>
                </a:moveTo>
                <a:cubicBezTo>
                  <a:pt x="105" y="397"/>
                  <a:pt x="105" y="397"/>
                  <a:pt x="105" y="397"/>
                </a:cubicBezTo>
                <a:close/>
                <a:moveTo>
                  <a:pt x="79" y="401"/>
                </a:moveTo>
                <a:cubicBezTo>
                  <a:pt x="79" y="402"/>
                  <a:pt x="80" y="402"/>
                  <a:pt x="80" y="402"/>
                </a:cubicBezTo>
                <a:cubicBezTo>
                  <a:pt x="80" y="401"/>
                  <a:pt x="80" y="401"/>
                  <a:pt x="80" y="401"/>
                </a:cubicBezTo>
                <a:cubicBezTo>
                  <a:pt x="80" y="401"/>
                  <a:pt x="79" y="401"/>
                  <a:pt x="79" y="401"/>
                </a:cubicBezTo>
                <a:close/>
                <a:moveTo>
                  <a:pt x="82" y="427"/>
                </a:moveTo>
                <a:cubicBezTo>
                  <a:pt x="82" y="427"/>
                  <a:pt x="82" y="426"/>
                  <a:pt x="82" y="427"/>
                </a:cubicBezTo>
                <a:cubicBezTo>
                  <a:pt x="82" y="427"/>
                  <a:pt x="82" y="427"/>
                  <a:pt x="82" y="427"/>
                </a:cubicBezTo>
                <a:close/>
              </a:path>
            </a:pathLst>
          </a:custGeom>
          <a:blipFill>
            <a:blip r:embed="rId4"/>
            <a:stretch>
              <a:fillRect/>
            </a:stretch>
          </a:bli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2E2E2E"/>
              </a:solidFill>
              <a:effectLst/>
              <a:uLnTx/>
              <a:uFillTx/>
              <a:latin typeface="Segoe UI Light 8"/>
              <a:ea typeface="微软雅黑" panose="020B0503020204020204" pitchFamily="34" charset="-122"/>
              <a:cs typeface="+mn-cs"/>
            </a:endParaRPr>
          </a:p>
        </p:txBody>
      </p:sp>
      <p:sp>
        <p:nvSpPr>
          <p:cNvPr id="11" name="圆: 空心 10"/>
          <p:cNvSpPr/>
          <p:nvPr/>
        </p:nvSpPr>
        <p:spPr>
          <a:xfrm>
            <a:off x="4120483" y="4846161"/>
            <a:ext cx="1597491" cy="1597491"/>
          </a:xfrm>
          <a:prstGeom prst="donut">
            <a:avLst/>
          </a:prstGeom>
          <a:solidFill>
            <a:srgbClr val="98AABF">
              <a:alpha val="74000"/>
            </a:srgb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6" grpId="0"/>
      <p:bldP spid="8"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249109" y="780844"/>
            <a:ext cx="2812912" cy="2246769"/>
          </a:xfrm>
          <a:prstGeom prst="rect">
            <a:avLst/>
          </a:prstGeom>
          <a:ln>
            <a:noFill/>
          </a:ln>
          <a:effectLst/>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2400" b="1" dirty="0">
                <a:solidFill>
                  <a:srgbClr val="4C677A"/>
                </a:solidFill>
                <a:latin typeface="Century Gothic" panose="020B0502020202020204" pitchFamily="34" charset="0"/>
                <a:ea typeface="微软雅黑" panose="020B0503020204020204" pitchFamily="34" charset="-122"/>
                <a:cs typeface="Aharoni" panose="02010803020104030203" pitchFamily="2" charset="-79"/>
              </a:rPr>
              <a:t>Existing takes a lot of time and resources to build new models from scratch.</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4C677A"/>
              </a:solidFill>
              <a:effectLst/>
              <a:uLnTx/>
              <a:uFillTx/>
              <a:latin typeface="Century Gothic" panose="020B0502020202020204" pitchFamily="34" charset="0"/>
              <a:ea typeface="微软雅黑" panose="020B0503020204020204" pitchFamily="34" charset="-122"/>
              <a:cs typeface="Aharoni" panose="02010803020104030203" pitchFamily="2" charset="-79"/>
            </a:endParaRPr>
          </a:p>
        </p:txBody>
      </p:sp>
      <p:sp>
        <p:nvSpPr>
          <p:cNvPr id="22" name="流程图: 过程 21"/>
          <p:cNvSpPr/>
          <p:nvPr/>
        </p:nvSpPr>
        <p:spPr>
          <a:xfrm>
            <a:off x="372929" y="3171830"/>
            <a:ext cx="2033842" cy="3608030"/>
          </a:xfrm>
          <a:prstGeom prst="flowChartProcess">
            <a:avLst/>
          </a:prstGeom>
          <a:blipFill dpi="0" rotWithShape="1">
            <a:blip r:embed="rId4"/>
            <a:srcRect/>
            <a:stretch>
              <a:fillRect/>
            </a:stretch>
          </a:blipFill>
          <a:ln w="9525">
            <a:noFill/>
            <a:prstDash val="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endParaRPr>
          </a:p>
        </p:txBody>
      </p:sp>
      <p:sp>
        <p:nvSpPr>
          <p:cNvPr id="24" name="矩形 23"/>
          <p:cNvSpPr/>
          <p:nvPr/>
        </p:nvSpPr>
        <p:spPr>
          <a:xfrm>
            <a:off x="386594" y="3153998"/>
            <a:ext cx="2048927" cy="760721"/>
          </a:xfrm>
          <a:prstGeom prst="rect">
            <a:avLst/>
          </a:prstGeom>
          <a:solidFill>
            <a:schemeClr val="bg2">
              <a:lumMod val="10000"/>
              <a:alpha val="73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endParaRPr>
          </a:p>
        </p:txBody>
      </p:sp>
      <p:sp>
        <p:nvSpPr>
          <p:cNvPr id="26" name="矩形 25"/>
          <p:cNvSpPr/>
          <p:nvPr/>
        </p:nvSpPr>
        <p:spPr>
          <a:xfrm>
            <a:off x="828073" y="3318107"/>
            <a:ext cx="1197764" cy="400110"/>
          </a:xfrm>
          <a:prstGeom prst="rect">
            <a:avLst/>
          </a:prstGeom>
          <a:ln>
            <a:noFill/>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prstClr val="white"/>
                </a:solidFill>
                <a:latin typeface="Century Gothic" panose="020B0502020202020204" pitchFamily="34" charset="0"/>
                <a:ea typeface="微软雅黑" panose="020B0503020204020204" pitchFamily="34" charset="-122"/>
                <a:cs typeface="Aharoni" panose="02010803020104030203" pitchFamily="2" charset="-79"/>
              </a:rPr>
              <a:t>The First </a:t>
            </a:r>
            <a:endParaRPr kumimoji="0" lang="zh-CN" altLang="en-US" sz="20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Aharoni" panose="02010803020104030203" pitchFamily="2" charset="-79"/>
            </a:endParaRPr>
          </a:p>
        </p:txBody>
      </p:sp>
      <p:sp>
        <p:nvSpPr>
          <p:cNvPr id="2" name="流程图: 过程 1">
            <a:extLst>
              <a:ext uri="{FF2B5EF4-FFF2-40B4-BE49-F238E27FC236}">
                <a16:creationId xmlns:a16="http://schemas.microsoft.com/office/drawing/2014/main" id="{07A057B1-C384-8CBD-8E85-27FC8A523A4B}"/>
              </a:ext>
            </a:extLst>
          </p:cNvPr>
          <p:cNvSpPr/>
          <p:nvPr/>
        </p:nvSpPr>
        <p:spPr>
          <a:xfrm>
            <a:off x="6381271" y="3249970"/>
            <a:ext cx="2033842" cy="3608030"/>
          </a:xfrm>
          <a:prstGeom prst="flowChartProcess">
            <a:avLst/>
          </a:prstGeom>
          <a:blipFill dpi="0" rotWithShape="1">
            <a:blip r:embed="rId4"/>
            <a:srcRect/>
            <a:stretch>
              <a:fillRect/>
            </a:stretch>
          </a:blipFill>
          <a:ln w="9525">
            <a:noFill/>
            <a:prstDash val="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endParaRPr>
          </a:p>
        </p:txBody>
      </p:sp>
      <p:sp>
        <p:nvSpPr>
          <p:cNvPr id="3" name="流程图: 过程 2">
            <a:extLst>
              <a:ext uri="{FF2B5EF4-FFF2-40B4-BE49-F238E27FC236}">
                <a16:creationId xmlns:a16="http://schemas.microsoft.com/office/drawing/2014/main" id="{8CAACE63-87BB-3971-B3D8-2DCBFC91AC81}"/>
              </a:ext>
            </a:extLst>
          </p:cNvPr>
          <p:cNvSpPr/>
          <p:nvPr/>
        </p:nvSpPr>
        <p:spPr>
          <a:xfrm>
            <a:off x="3419850" y="0"/>
            <a:ext cx="2033842" cy="3608030"/>
          </a:xfrm>
          <a:prstGeom prst="flowChartProcess">
            <a:avLst/>
          </a:prstGeom>
          <a:blipFill dpi="0" rotWithShape="1">
            <a:blip r:embed="rId4"/>
            <a:srcRect/>
            <a:stretch>
              <a:fillRect/>
            </a:stretch>
          </a:blipFill>
          <a:ln w="9525">
            <a:noFill/>
            <a:prstDash val="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endParaRPr>
          </a:p>
        </p:txBody>
      </p:sp>
      <p:sp>
        <p:nvSpPr>
          <p:cNvPr id="4" name="流程图: 过程 3">
            <a:extLst>
              <a:ext uri="{FF2B5EF4-FFF2-40B4-BE49-F238E27FC236}">
                <a16:creationId xmlns:a16="http://schemas.microsoft.com/office/drawing/2014/main" id="{F555D9DB-0839-42E6-366C-92A23B36B710}"/>
              </a:ext>
            </a:extLst>
          </p:cNvPr>
          <p:cNvSpPr/>
          <p:nvPr/>
        </p:nvSpPr>
        <p:spPr>
          <a:xfrm>
            <a:off x="9583265" y="0"/>
            <a:ext cx="2033842" cy="3608030"/>
          </a:xfrm>
          <a:prstGeom prst="flowChartProcess">
            <a:avLst/>
          </a:prstGeom>
          <a:blipFill dpi="0" rotWithShape="1">
            <a:blip r:embed="rId4"/>
            <a:srcRect/>
            <a:stretch>
              <a:fillRect/>
            </a:stretch>
          </a:blipFill>
          <a:ln w="9525">
            <a:noFill/>
            <a:prstDash val="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endParaRPr>
          </a:p>
        </p:txBody>
      </p:sp>
      <p:sp>
        <p:nvSpPr>
          <p:cNvPr id="5" name="矩形 4">
            <a:extLst>
              <a:ext uri="{FF2B5EF4-FFF2-40B4-BE49-F238E27FC236}">
                <a16:creationId xmlns:a16="http://schemas.microsoft.com/office/drawing/2014/main" id="{AF4CF1CF-159D-FA6C-ED95-774F0943C809}"/>
              </a:ext>
            </a:extLst>
          </p:cNvPr>
          <p:cNvSpPr/>
          <p:nvPr/>
        </p:nvSpPr>
        <p:spPr>
          <a:xfrm>
            <a:off x="9583265" y="2847308"/>
            <a:ext cx="2048927" cy="760721"/>
          </a:xfrm>
          <a:prstGeom prst="rect">
            <a:avLst/>
          </a:prstGeom>
          <a:solidFill>
            <a:schemeClr val="bg2">
              <a:lumMod val="10000"/>
              <a:alpha val="73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endParaRPr>
          </a:p>
        </p:txBody>
      </p:sp>
      <p:sp>
        <p:nvSpPr>
          <p:cNvPr id="6" name="矩形 5">
            <a:extLst>
              <a:ext uri="{FF2B5EF4-FFF2-40B4-BE49-F238E27FC236}">
                <a16:creationId xmlns:a16="http://schemas.microsoft.com/office/drawing/2014/main" id="{ED437354-FC67-7CC9-25CD-4E5513BB765B}"/>
              </a:ext>
            </a:extLst>
          </p:cNvPr>
          <p:cNvSpPr/>
          <p:nvPr/>
        </p:nvSpPr>
        <p:spPr>
          <a:xfrm>
            <a:off x="6410021" y="3227669"/>
            <a:ext cx="2048927" cy="760721"/>
          </a:xfrm>
          <a:prstGeom prst="rect">
            <a:avLst/>
          </a:prstGeom>
          <a:solidFill>
            <a:schemeClr val="bg2">
              <a:lumMod val="10000"/>
              <a:alpha val="73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endParaRPr>
          </a:p>
        </p:txBody>
      </p:sp>
      <p:sp>
        <p:nvSpPr>
          <p:cNvPr id="7" name="矩形 6">
            <a:extLst>
              <a:ext uri="{FF2B5EF4-FFF2-40B4-BE49-F238E27FC236}">
                <a16:creationId xmlns:a16="http://schemas.microsoft.com/office/drawing/2014/main" id="{1D80D899-7C2D-3C50-23DB-7C0CBCA40D5C}"/>
              </a:ext>
            </a:extLst>
          </p:cNvPr>
          <p:cNvSpPr/>
          <p:nvPr/>
        </p:nvSpPr>
        <p:spPr>
          <a:xfrm>
            <a:off x="3419850" y="2927437"/>
            <a:ext cx="2048927" cy="760721"/>
          </a:xfrm>
          <a:prstGeom prst="rect">
            <a:avLst/>
          </a:prstGeom>
          <a:solidFill>
            <a:schemeClr val="bg2">
              <a:lumMod val="10000"/>
              <a:alpha val="73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endParaRPr>
          </a:p>
        </p:txBody>
      </p:sp>
      <p:sp>
        <p:nvSpPr>
          <p:cNvPr id="8" name="矩形 7">
            <a:extLst>
              <a:ext uri="{FF2B5EF4-FFF2-40B4-BE49-F238E27FC236}">
                <a16:creationId xmlns:a16="http://schemas.microsoft.com/office/drawing/2014/main" id="{19143CF1-0484-EE32-515E-2EEC035D0007}"/>
              </a:ext>
            </a:extLst>
          </p:cNvPr>
          <p:cNvSpPr/>
          <p:nvPr/>
        </p:nvSpPr>
        <p:spPr>
          <a:xfrm>
            <a:off x="9965074" y="3027613"/>
            <a:ext cx="1353256" cy="400110"/>
          </a:xfrm>
          <a:prstGeom prst="rect">
            <a:avLst/>
          </a:prstGeom>
          <a:ln>
            <a:noFill/>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prstClr val="white"/>
                </a:solidFill>
                <a:latin typeface="Century Gothic" panose="020B0502020202020204" pitchFamily="34" charset="0"/>
                <a:ea typeface="微软雅黑" panose="020B0503020204020204" pitchFamily="34" charset="-122"/>
                <a:cs typeface="Aharoni" panose="02010803020104030203" pitchFamily="2" charset="-79"/>
              </a:rPr>
              <a:t>The Forth </a:t>
            </a:r>
            <a:endParaRPr kumimoji="0" lang="zh-CN" altLang="en-US" sz="20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Aharoni" panose="02010803020104030203" pitchFamily="2" charset="-79"/>
            </a:endParaRPr>
          </a:p>
        </p:txBody>
      </p:sp>
      <p:sp>
        <p:nvSpPr>
          <p:cNvPr id="9" name="矩形 8">
            <a:extLst>
              <a:ext uri="{FF2B5EF4-FFF2-40B4-BE49-F238E27FC236}">
                <a16:creationId xmlns:a16="http://schemas.microsoft.com/office/drawing/2014/main" id="{ED284184-4F6C-89AD-A2E5-89CADDC6324C}"/>
              </a:ext>
            </a:extLst>
          </p:cNvPr>
          <p:cNvSpPr/>
          <p:nvPr/>
        </p:nvSpPr>
        <p:spPr>
          <a:xfrm>
            <a:off x="6782906" y="3371885"/>
            <a:ext cx="1327608" cy="400110"/>
          </a:xfrm>
          <a:prstGeom prst="rect">
            <a:avLst/>
          </a:prstGeom>
          <a:ln>
            <a:noFill/>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prstClr val="white"/>
                </a:solidFill>
                <a:latin typeface="Century Gothic" panose="020B0502020202020204" pitchFamily="34" charset="0"/>
                <a:ea typeface="微软雅黑" panose="020B0503020204020204" pitchFamily="34" charset="-122"/>
                <a:cs typeface="Aharoni" panose="02010803020104030203" pitchFamily="2" charset="-79"/>
              </a:rPr>
              <a:t>The Third </a:t>
            </a:r>
            <a:endParaRPr kumimoji="0" lang="zh-CN" altLang="en-US" sz="20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Aharoni" panose="02010803020104030203" pitchFamily="2" charset="-79"/>
            </a:endParaRPr>
          </a:p>
        </p:txBody>
      </p:sp>
      <p:sp>
        <p:nvSpPr>
          <p:cNvPr id="10" name="矩形 9">
            <a:extLst>
              <a:ext uri="{FF2B5EF4-FFF2-40B4-BE49-F238E27FC236}">
                <a16:creationId xmlns:a16="http://schemas.microsoft.com/office/drawing/2014/main" id="{BF97BD7A-9930-E689-9662-453C10EE7063}"/>
              </a:ext>
            </a:extLst>
          </p:cNvPr>
          <p:cNvSpPr/>
          <p:nvPr/>
        </p:nvSpPr>
        <p:spPr>
          <a:xfrm>
            <a:off x="3694337" y="3079165"/>
            <a:ext cx="1701107" cy="400110"/>
          </a:xfrm>
          <a:prstGeom prst="rect">
            <a:avLst/>
          </a:prstGeom>
          <a:ln>
            <a:noFill/>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prstClr val="white"/>
                </a:solidFill>
                <a:latin typeface="Century Gothic" panose="020B0502020202020204" pitchFamily="34" charset="0"/>
                <a:ea typeface="微软雅黑" panose="020B0503020204020204" pitchFamily="34" charset="-122"/>
                <a:cs typeface="Aharoni" panose="02010803020104030203" pitchFamily="2" charset="-79"/>
              </a:rPr>
              <a:t>The Second </a:t>
            </a:r>
            <a:endParaRPr kumimoji="0" lang="zh-CN" altLang="en-US" sz="20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Aharoni" panose="02010803020104030203" pitchFamily="2" charset="-79"/>
            </a:endParaRPr>
          </a:p>
        </p:txBody>
      </p:sp>
      <p:sp>
        <p:nvSpPr>
          <p:cNvPr id="11" name="矩形 10">
            <a:extLst>
              <a:ext uri="{FF2B5EF4-FFF2-40B4-BE49-F238E27FC236}">
                <a16:creationId xmlns:a16="http://schemas.microsoft.com/office/drawing/2014/main" id="{FC125BD3-75CB-D445-09DE-116A8337643D}"/>
              </a:ext>
            </a:extLst>
          </p:cNvPr>
          <p:cNvSpPr/>
          <p:nvPr/>
        </p:nvSpPr>
        <p:spPr>
          <a:xfrm>
            <a:off x="9455495" y="3991802"/>
            <a:ext cx="2624454" cy="2554545"/>
          </a:xfrm>
          <a:prstGeom prst="rect">
            <a:avLst/>
          </a:prstGeom>
          <a:ln>
            <a:noFill/>
          </a:ln>
          <a:effectLst/>
        </p:spPr>
        <p:txBody>
          <a:bodyPr wrap="square">
            <a:spAutoFit/>
          </a:bodyPr>
          <a:lstStyle/>
          <a:p>
            <a:pPr lvl="0">
              <a:defRPr/>
            </a:pPr>
            <a:r>
              <a:rPr lang="en-US" altLang="zh-CN" sz="2000" b="1" dirty="0">
                <a:solidFill>
                  <a:srgbClr val="4C677A"/>
                </a:solidFill>
                <a:latin typeface="Century Gothic" panose="020B0502020202020204" pitchFamily="34" charset="0"/>
                <a:ea typeface="微软雅黑" panose="020B0503020204020204" pitchFamily="34" charset="-122"/>
                <a:cs typeface="Aharoni" panose="02010803020104030203" pitchFamily="2" charset="-79"/>
              </a:rPr>
              <a:t>Same dogs breed may have significant physical variations, such as size, color, texture, </a:t>
            </a:r>
            <a:r>
              <a:rPr lang="en-US" altLang="zh-CN" sz="2000" b="1" dirty="0" err="1">
                <a:solidFill>
                  <a:srgbClr val="4C677A"/>
                </a:solidFill>
                <a:latin typeface="Century Gothic" panose="020B0502020202020204" pitchFamily="34" charset="0"/>
                <a:ea typeface="微软雅黑" panose="020B0503020204020204" pitchFamily="34" charset="-122"/>
                <a:cs typeface="Aharoni" panose="02010803020104030203" pitchFamily="2" charset="-79"/>
              </a:rPr>
              <a:t>etc</a:t>
            </a:r>
            <a:r>
              <a:rPr lang="en-US" altLang="zh-CN" sz="2000" b="1" dirty="0">
                <a:solidFill>
                  <a:srgbClr val="4C677A"/>
                </a:solidFill>
                <a:latin typeface="Century Gothic" panose="020B0502020202020204" pitchFamily="34" charset="0"/>
                <a:ea typeface="微软雅黑" panose="020B0503020204020204" pitchFamily="34" charset="-122"/>
                <a:cs typeface="Aharoni" panose="02010803020104030203" pitchFamily="2" charset="-79"/>
              </a:rPr>
              <a:t> , making this difficult to identify breed accurately.</a:t>
            </a:r>
          </a:p>
        </p:txBody>
      </p:sp>
      <p:sp>
        <p:nvSpPr>
          <p:cNvPr id="12" name="矩形 11">
            <a:extLst>
              <a:ext uri="{FF2B5EF4-FFF2-40B4-BE49-F238E27FC236}">
                <a16:creationId xmlns:a16="http://schemas.microsoft.com/office/drawing/2014/main" id="{7D1E8B60-6EB6-13D5-595C-E2F5CD79ED5A}"/>
              </a:ext>
            </a:extLst>
          </p:cNvPr>
          <p:cNvSpPr/>
          <p:nvPr/>
        </p:nvSpPr>
        <p:spPr>
          <a:xfrm>
            <a:off x="3274170" y="4190932"/>
            <a:ext cx="2624454" cy="2246769"/>
          </a:xfrm>
          <a:prstGeom prst="rect">
            <a:avLst/>
          </a:prstGeom>
          <a:ln>
            <a:noFill/>
          </a:ln>
          <a:effectLst/>
        </p:spPr>
        <p:txBody>
          <a:bodyPr wrap="square">
            <a:spAutoFit/>
          </a:bodyPr>
          <a:lstStyle/>
          <a:p>
            <a:pPr lvl="0">
              <a:defRPr/>
            </a:pPr>
            <a:r>
              <a:rPr lang="en-US" altLang="zh-CN" sz="2400" b="1" dirty="0">
                <a:solidFill>
                  <a:srgbClr val="4C677A"/>
                </a:solidFill>
                <a:latin typeface="Century Gothic" panose="020B0502020202020204" pitchFamily="34" charset="0"/>
                <a:ea typeface="微软雅黑" panose="020B0503020204020204" pitchFamily="34" charset="-122"/>
                <a:cs typeface="Aharoni" panose="02010803020104030203" pitchFamily="2" charset="-79"/>
              </a:rPr>
              <a:t>A lot of good dog breed data sets can't be used well in training.</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4C677A"/>
              </a:solidFill>
              <a:effectLst/>
              <a:uLnTx/>
              <a:uFillTx/>
              <a:latin typeface="Century Gothic" panose="020B0502020202020204" pitchFamily="34" charset="0"/>
              <a:ea typeface="微软雅黑" panose="020B0503020204020204" pitchFamily="34" charset="-122"/>
              <a:cs typeface="Aharoni" panose="02010803020104030203" pitchFamily="2" charset="-79"/>
            </a:endParaRPr>
          </a:p>
        </p:txBody>
      </p:sp>
      <p:sp>
        <p:nvSpPr>
          <p:cNvPr id="13" name="矩形 12">
            <a:extLst>
              <a:ext uri="{FF2B5EF4-FFF2-40B4-BE49-F238E27FC236}">
                <a16:creationId xmlns:a16="http://schemas.microsoft.com/office/drawing/2014/main" id="{19BD3816-726E-2EA5-94BE-5268A340D70B}"/>
              </a:ext>
            </a:extLst>
          </p:cNvPr>
          <p:cNvSpPr/>
          <p:nvPr/>
        </p:nvSpPr>
        <p:spPr>
          <a:xfrm>
            <a:off x="6288910" y="417707"/>
            <a:ext cx="2624454" cy="2308324"/>
          </a:xfrm>
          <a:prstGeom prst="rect">
            <a:avLst/>
          </a:prstGeom>
          <a:ln>
            <a:noFill/>
          </a:ln>
          <a:effectLst/>
        </p:spPr>
        <p:txBody>
          <a:bodyPr wrap="square">
            <a:spAutoFit/>
          </a:bodyPr>
          <a:lstStyle/>
          <a:p>
            <a:pPr lvl="0">
              <a:defRPr/>
            </a:pPr>
            <a:r>
              <a:rPr lang="en-US" altLang="zh-CN" sz="2400" b="1" dirty="0">
                <a:solidFill>
                  <a:srgbClr val="4C677A"/>
                </a:solidFill>
                <a:latin typeface="Century Gothic" panose="020B0502020202020204" pitchFamily="34" charset="0"/>
                <a:ea typeface="微软雅黑" panose="020B0503020204020204" pitchFamily="34" charset="-122"/>
                <a:cs typeface="Aharoni" panose="02010803020104030203" pitchFamily="2" charset="-79"/>
              </a:rPr>
              <a:t>Certain dog breeds are endangered and it becomes hard to classification.</a:t>
            </a:r>
            <a:endParaRPr kumimoji="0" lang="zh-CN" altLang="en-US" sz="2000" b="0" i="0" u="none" strike="noStrike" kern="1200" cap="none" spc="0" normalizeH="0" baseline="0" noProof="0" dirty="0">
              <a:ln>
                <a:noFill/>
              </a:ln>
              <a:solidFill>
                <a:srgbClr val="4C677A"/>
              </a:solidFill>
              <a:effectLst/>
              <a:uLnTx/>
              <a:uFillTx/>
              <a:latin typeface="Century Gothic" panose="020B0502020202020204" pitchFamily="34" charset="0"/>
              <a:ea typeface="微软雅黑" panose="020B0503020204020204" pitchFamily="34" charset="-122"/>
              <a:cs typeface="Aharoni" panose="02010803020104030203" pitchFamily="2" charset="-79"/>
            </a:endParaRPr>
          </a:p>
        </p:txBody>
      </p:sp>
      <p:sp>
        <p:nvSpPr>
          <p:cNvPr id="17" name="文本框 16"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a:extLst>
              <a:ext uri="{FF2B5EF4-FFF2-40B4-BE49-F238E27FC236}">
                <a16:creationId xmlns:a16="http://schemas.microsoft.com/office/drawing/2014/main" id="{62741398-D3F6-CAAF-E728-D7CE62221F0B}"/>
              </a:ext>
            </a:extLst>
          </p:cNvPr>
          <p:cNvSpPr txBox="1"/>
          <p:nvPr/>
        </p:nvSpPr>
        <p:spPr>
          <a:xfrm>
            <a:off x="186129" y="156096"/>
            <a:ext cx="2726503" cy="646331"/>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dirty="0">
                <a:solidFill>
                  <a:srgbClr val="4C677A"/>
                </a:solidFill>
                <a:latin typeface="Century Gothic" panose="020B0502020202020204" pitchFamily="34" charset="0"/>
                <a:ea typeface="仓耳明楷 W03" panose="00000500000000000000" pitchFamily="2" charset="-122"/>
              </a:rPr>
              <a:t>Challenges</a:t>
            </a:r>
            <a:endParaRPr kumimoji="0" lang="en-US" altLang="zh-CN" sz="3600" b="0" i="0" u="none" strike="noStrike" kern="1200" cap="none" spc="0" normalizeH="0" baseline="0" noProof="0" dirty="0">
              <a:ln>
                <a:noFill/>
              </a:ln>
              <a:solidFill>
                <a:srgbClr val="4C677A"/>
              </a:solidFill>
              <a:effectLst/>
              <a:uLnTx/>
              <a:uFillTx/>
              <a:latin typeface="Century Gothic" panose="020B0502020202020204" pitchFamily="34" charset="0"/>
              <a:ea typeface="仓耳明楷 W03" panose="00000500000000000000"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up)">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up)">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left)">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down)">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down)">
                                      <p:cBhvr>
                                        <p:cTn id="71" dur="500"/>
                                        <p:tgtEl>
                                          <p:spTgt spid="1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down)">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down)">
                                      <p:cBhvr>
                                        <p:cTn id="8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P spid="24" grpId="0" animBg="1"/>
      <p:bldP spid="26" grpId="0"/>
      <p:bldP spid="2" grpId="0" animBg="1"/>
      <p:bldP spid="3" grpId="0" animBg="1"/>
      <p:bldP spid="4" grpId="0" animBg="1"/>
      <p:bldP spid="5" grpId="0" animBg="1"/>
      <p:bldP spid="6" grpId="0" animBg="1"/>
      <p:bldP spid="7" grpId="0" animBg="1"/>
      <p:bldP spid="8" grpId="0"/>
      <p:bldP spid="9" grpId="0"/>
      <p:bldP spid="10" grpId="0"/>
      <p:bldP spid="11" grpId="0"/>
      <p:bldP spid="12" grpId="0"/>
      <p:bldP spid="13"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 name="直接连接符 2"/>
          <p:cNvCxnSpPr/>
          <p:nvPr/>
        </p:nvCxnSpPr>
        <p:spPr>
          <a:xfrm>
            <a:off x="0" y="3429000"/>
            <a:ext cx="1219200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9875520" y="1295400"/>
            <a:ext cx="4998720" cy="4998720"/>
          </a:xfrm>
          <a:prstGeom prst="ellipse">
            <a:avLst/>
          </a:prstGeom>
          <a:blipFill>
            <a:blip r:embed="rId4"/>
            <a:stretch>
              <a:fillRect/>
            </a:stretch>
          </a:blip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6" name="Group 10"/>
          <p:cNvGrpSpPr/>
          <p:nvPr/>
        </p:nvGrpSpPr>
        <p:grpSpPr>
          <a:xfrm>
            <a:off x="1166410" y="3147646"/>
            <a:ext cx="562708" cy="562708"/>
            <a:chOff x="1828800" y="9841704"/>
            <a:chExt cx="1097280" cy="1097280"/>
          </a:xfrm>
        </p:grpSpPr>
        <p:sp>
          <p:nvSpPr>
            <p:cNvPr id="7" name="Oval 11"/>
            <p:cNvSpPr/>
            <p:nvPr/>
          </p:nvSpPr>
          <p:spPr>
            <a:xfrm>
              <a:off x="1828800" y="9841704"/>
              <a:ext cx="1097280" cy="1097280"/>
            </a:xfrm>
            <a:prstGeom prst="ellipse">
              <a:avLst/>
            </a:prstGeom>
            <a:solidFill>
              <a:srgbClr val="98A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2655"/>
              <a:endParaRPr lang="en-US" sz="1815">
                <a:solidFill>
                  <a:prstClr val="white"/>
                </a:solidFill>
                <a:latin typeface="Calibri" panose="020F0502020204030204"/>
              </a:endParaRPr>
            </a:p>
          </p:txBody>
        </p:sp>
        <p:sp>
          <p:nvSpPr>
            <p:cNvPr id="8" name="Shape 2535"/>
            <p:cNvSpPr/>
            <p:nvPr/>
          </p:nvSpPr>
          <p:spPr>
            <a:xfrm>
              <a:off x="2152479" y="10115383"/>
              <a:ext cx="449922" cy="549922"/>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bg1"/>
            </a:solidFill>
            <a:ln w="12700">
              <a:miter lim="400000"/>
            </a:ln>
          </p:spPr>
          <p:txBody>
            <a:bodyPr lIns="10115" tIns="10115" rIns="10115" bIns="10115" anchor="ctr"/>
            <a:lstStyle/>
            <a:p>
              <a:pPr defTabSz="12128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95">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9" name="Group 10"/>
          <p:cNvGrpSpPr/>
          <p:nvPr/>
        </p:nvGrpSpPr>
        <p:grpSpPr>
          <a:xfrm>
            <a:off x="3331786" y="3179297"/>
            <a:ext cx="562708" cy="562708"/>
            <a:chOff x="1828800" y="9841704"/>
            <a:chExt cx="1097280" cy="1097280"/>
          </a:xfrm>
        </p:grpSpPr>
        <p:sp>
          <p:nvSpPr>
            <p:cNvPr id="10" name="Oval 11"/>
            <p:cNvSpPr/>
            <p:nvPr/>
          </p:nvSpPr>
          <p:spPr>
            <a:xfrm>
              <a:off x="1828800" y="9841704"/>
              <a:ext cx="1097280" cy="1097280"/>
            </a:xfrm>
            <a:prstGeom prst="ellipse">
              <a:avLst/>
            </a:prstGeom>
            <a:solidFill>
              <a:srgbClr val="4C6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2655"/>
              <a:endParaRPr lang="en-US" sz="1815">
                <a:solidFill>
                  <a:prstClr val="white"/>
                </a:solidFill>
                <a:latin typeface="Calibri" panose="020F0502020204030204"/>
              </a:endParaRPr>
            </a:p>
          </p:txBody>
        </p:sp>
        <p:sp>
          <p:nvSpPr>
            <p:cNvPr id="11" name="Shape 2535"/>
            <p:cNvSpPr/>
            <p:nvPr/>
          </p:nvSpPr>
          <p:spPr>
            <a:xfrm>
              <a:off x="2152479" y="10115383"/>
              <a:ext cx="449922" cy="549922"/>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bg1"/>
            </a:solidFill>
            <a:ln w="12700">
              <a:miter lim="400000"/>
            </a:ln>
          </p:spPr>
          <p:txBody>
            <a:bodyPr lIns="10115" tIns="10115" rIns="10115" bIns="10115" anchor="ctr"/>
            <a:lstStyle/>
            <a:p>
              <a:pPr defTabSz="12128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95">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12" name="Group 10"/>
          <p:cNvGrpSpPr/>
          <p:nvPr/>
        </p:nvGrpSpPr>
        <p:grpSpPr>
          <a:xfrm>
            <a:off x="5544767" y="3179297"/>
            <a:ext cx="562708" cy="562708"/>
            <a:chOff x="1828800" y="9841704"/>
            <a:chExt cx="1097280" cy="1097280"/>
          </a:xfrm>
        </p:grpSpPr>
        <p:sp>
          <p:nvSpPr>
            <p:cNvPr id="13" name="Oval 11"/>
            <p:cNvSpPr/>
            <p:nvPr/>
          </p:nvSpPr>
          <p:spPr>
            <a:xfrm>
              <a:off x="1828800" y="9841704"/>
              <a:ext cx="1097280" cy="1097280"/>
            </a:xfrm>
            <a:prstGeom prst="ellipse">
              <a:avLst/>
            </a:prstGeom>
            <a:solidFill>
              <a:srgbClr val="98A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2655"/>
              <a:endParaRPr lang="en-US" sz="1815">
                <a:solidFill>
                  <a:prstClr val="white"/>
                </a:solidFill>
                <a:latin typeface="Calibri" panose="020F0502020204030204"/>
              </a:endParaRPr>
            </a:p>
          </p:txBody>
        </p:sp>
        <p:sp>
          <p:nvSpPr>
            <p:cNvPr id="14" name="Shape 2535"/>
            <p:cNvSpPr/>
            <p:nvPr/>
          </p:nvSpPr>
          <p:spPr>
            <a:xfrm>
              <a:off x="2152479" y="10115383"/>
              <a:ext cx="449922" cy="549922"/>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bg1"/>
            </a:solidFill>
            <a:ln w="12700">
              <a:miter lim="400000"/>
            </a:ln>
          </p:spPr>
          <p:txBody>
            <a:bodyPr lIns="10115" tIns="10115" rIns="10115" bIns="10115" anchor="ctr"/>
            <a:lstStyle/>
            <a:p>
              <a:pPr defTabSz="12128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95">
                <a:solidFill>
                  <a:srgbClr val="FFFFFF"/>
                </a:solidFill>
                <a:effectLst>
                  <a:outerShdw blurRad="38100" dist="12700" dir="5400000" rotWithShape="0">
                    <a:srgbClr val="000000">
                      <a:alpha val="50000"/>
                    </a:srgbClr>
                  </a:outerShdw>
                </a:effectLst>
                <a:latin typeface="Gill Sans"/>
                <a:sym typeface="Gill Sans"/>
              </a:endParaRPr>
            </a:p>
          </p:txBody>
        </p:sp>
      </p:grpSp>
      <p:sp>
        <p:nvSpPr>
          <p:cNvPr id="18" name="文本框 17"/>
          <p:cNvSpPr txBox="1"/>
          <p:nvPr/>
        </p:nvSpPr>
        <p:spPr>
          <a:xfrm>
            <a:off x="287263" y="3749107"/>
            <a:ext cx="2321000" cy="1787349"/>
          </a:xfrm>
          <a:prstGeom prst="rect">
            <a:avLst/>
          </a:prstGeom>
          <a:noFill/>
        </p:spPr>
        <p:txBody>
          <a:bodyPr wrap="square" rtlCol="0">
            <a:spAutoFit/>
          </a:bodyPr>
          <a:lstStyle/>
          <a:p>
            <a:pPr lvl="0" algn="ctr">
              <a:lnSpc>
                <a:spcPct val="125000"/>
              </a:lnSpc>
              <a:defRPr/>
            </a:pPr>
            <a:r>
              <a:rPr lang="en-US" altLang="zh-TW" b="1" dirty="0">
                <a:solidFill>
                  <a:schemeClr val="bg2">
                    <a:lumMod val="25000"/>
                  </a:schemeClr>
                </a:solidFill>
                <a:latin typeface="Century Gothic" panose="020B0502020202020204" pitchFamily="34" charset="0"/>
                <a:ea typeface="微软雅黑" panose="020B0503020204020204" pitchFamily="34" charset="-122"/>
                <a:sym typeface="Helvetica"/>
              </a:rPr>
              <a:t>Significant time and resource savings can be achieved by using existing models.</a:t>
            </a:r>
            <a:endParaRPr kumimoji="0" lang="zh-TW" altLang="en-US" b="1"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endParaRPr>
          </a:p>
        </p:txBody>
      </p:sp>
      <p:grpSp>
        <p:nvGrpSpPr>
          <p:cNvPr id="2" name="Group 10">
            <a:extLst>
              <a:ext uri="{FF2B5EF4-FFF2-40B4-BE49-F238E27FC236}">
                <a16:creationId xmlns:a16="http://schemas.microsoft.com/office/drawing/2014/main" id="{DFB79A75-0C0B-6B42-477F-311FBDCB2407}"/>
              </a:ext>
            </a:extLst>
          </p:cNvPr>
          <p:cNvGrpSpPr/>
          <p:nvPr/>
        </p:nvGrpSpPr>
        <p:grpSpPr>
          <a:xfrm>
            <a:off x="7576632" y="3186399"/>
            <a:ext cx="562708" cy="562708"/>
            <a:chOff x="1828800" y="9841704"/>
            <a:chExt cx="1097280" cy="1097280"/>
          </a:xfrm>
        </p:grpSpPr>
        <p:sp>
          <p:nvSpPr>
            <p:cNvPr id="4" name="Oval 11">
              <a:extLst>
                <a:ext uri="{FF2B5EF4-FFF2-40B4-BE49-F238E27FC236}">
                  <a16:creationId xmlns:a16="http://schemas.microsoft.com/office/drawing/2014/main" id="{73D9AC13-7AD7-6EBE-C71D-5BD67562C34C}"/>
                </a:ext>
              </a:extLst>
            </p:cNvPr>
            <p:cNvSpPr/>
            <p:nvPr/>
          </p:nvSpPr>
          <p:spPr>
            <a:xfrm>
              <a:off x="1828800" y="9841704"/>
              <a:ext cx="1097280" cy="1097280"/>
            </a:xfrm>
            <a:prstGeom prst="ellipse">
              <a:avLst/>
            </a:prstGeom>
            <a:solidFill>
              <a:srgbClr val="4C6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2655"/>
              <a:endParaRPr lang="en-US" sz="1815">
                <a:solidFill>
                  <a:prstClr val="white"/>
                </a:solidFill>
                <a:latin typeface="Calibri" panose="020F0502020204030204"/>
              </a:endParaRPr>
            </a:p>
          </p:txBody>
        </p:sp>
        <p:sp>
          <p:nvSpPr>
            <p:cNvPr id="15" name="Shape 2535">
              <a:extLst>
                <a:ext uri="{FF2B5EF4-FFF2-40B4-BE49-F238E27FC236}">
                  <a16:creationId xmlns:a16="http://schemas.microsoft.com/office/drawing/2014/main" id="{53C7C0D6-27E1-409A-8810-B14FF648CFF8}"/>
                </a:ext>
              </a:extLst>
            </p:cNvPr>
            <p:cNvSpPr/>
            <p:nvPr/>
          </p:nvSpPr>
          <p:spPr>
            <a:xfrm>
              <a:off x="2152479" y="10115383"/>
              <a:ext cx="449922" cy="549922"/>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bg1"/>
            </a:solidFill>
            <a:ln w="12700">
              <a:miter lim="400000"/>
            </a:ln>
          </p:spPr>
          <p:txBody>
            <a:bodyPr lIns="10115" tIns="10115" rIns="10115" bIns="10115" anchor="ctr"/>
            <a:lstStyle/>
            <a:p>
              <a:pPr defTabSz="12128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95">
                <a:solidFill>
                  <a:srgbClr val="FFFFFF"/>
                </a:solidFill>
                <a:effectLst>
                  <a:outerShdw blurRad="38100" dist="12700" dir="5400000" rotWithShape="0">
                    <a:srgbClr val="000000">
                      <a:alpha val="50000"/>
                    </a:srgbClr>
                  </a:outerShdw>
                </a:effectLst>
                <a:latin typeface="Gill Sans"/>
                <a:sym typeface="Gill Sans"/>
              </a:endParaRPr>
            </a:p>
          </p:txBody>
        </p:sp>
      </p:grpSp>
      <p:sp>
        <p:nvSpPr>
          <p:cNvPr id="16" name="文本框 1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a:extLst>
              <a:ext uri="{FF2B5EF4-FFF2-40B4-BE49-F238E27FC236}">
                <a16:creationId xmlns:a16="http://schemas.microsoft.com/office/drawing/2014/main" id="{26CC3002-D763-8963-8612-7F3A62380ECF}"/>
              </a:ext>
            </a:extLst>
          </p:cNvPr>
          <p:cNvSpPr txBox="1"/>
          <p:nvPr/>
        </p:nvSpPr>
        <p:spPr>
          <a:xfrm>
            <a:off x="101337" y="-28389"/>
            <a:ext cx="3627168" cy="92333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5400" dirty="0">
                <a:solidFill>
                  <a:srgbClr val="4C677A"/>
                </a:solidFill>
                <a:latin typeface="Century Gothic" panose="020B0502020202020204" pitchFamily="34" charset="0"/>
                <a:ea typeface="仓耳明楷 W03" panose="00000500000000000000" pitchFamily="2" charset="-122"/>
              </a:rPr>
              <a:t>Significant</a:t>
            </a:r>
            <a:endParaRPr kumimoji="0" lang="en-US" altLang="zh-CN" sz="5400" b="0" i="0" u="none" strike="noStrike" kern="1200" cap="none" spc="0" normalizeH="0" baseline="0" noProof="0" dirty="0">
              <a:ln>
                <a:noFill/>
              </a:ln>
              <a:solidFill>
                <a:srgbClr val="4C677A"/>
              </a:solidFill>
              <a:effectLst/>
              <a:uLnTx/>
              <a:uFillTx/>
              <a:latin typeface="Century Gothic" panose="020B0502020202020204" pitchFamily="34" charset="0"/>
              <a:ea typeface="仓耳明楷 W03" panose="00000500000000000000" pitchFamily="2" charset="-122"/>
            </a:endParaRPr>
          </a:p>
        </p:txBody>
      </p:sp>
      <p:sp>
        <p:nvSpPr>
          <p:cNvPr id="23" name="文本框 22">
            <a:extLst>
              <a:ext uri="{FF2B5EF4-FFF2-40B4-BE49-F238E27FC236}">
                <a16:creationId xmlns:a16="http://schemas.microsoft.com/office/drawing/2014/main" id="{C2438EE2-2CE0-A48B-DB4F-8CD0A1986E66}"/>
              </a:ext>
            </a:extLst>
          </p:cNvPr>
          <p:cNvSpPr txBox="1"/>
          <p:nvPr/>
        </p:nvSpPr>
        <p:spPr>
          <a:xfrm>
            <a:off x="1953554" y="964715"/>
            <a:ext cx="3088442" cy="2214581"/>
          </a:xfrm>
          <a:prstGeom prst="rect">
            <a:avLst/>
          </a:prstGeom>
          <a:noFill/>
        </p:spPr>
        <p:txBody>
          <a:bodyPr wrap="square" rtlCol="0">
            <a:spAutoFit/>
          </a:bodyPr>
          <a:lstStyle/>
          <a:p>
            <a:pPr lvl="0" algn="ctr">
              <a:lnSpc>
                <a:spcPct val="125000"/>
              </a:lnSpc>
              <a:defRPr/>
            </a:pPr>
            <a:r>
              <a:rPr lang="en-US" altLang="zh-TW" sz="1600" b="1" dirty="0">
                <a:solidFill>
                  <a:schemeClr val="bg2">
                    <a:lumMod val="25000"/>
                  </a:schemeClr>
                </a:solidFill>
                <a:latin typeface="Century Gothic" panose="020B0502020202020204" pitchFamily="34" charset="0"/>
                <a:ea typeface="微软雅黑" panose="020B0503020204020204" pitchFamily="34" charset="-122"/>
                <a:sym typeface="Helvetica"/>
              </a:rPr>
              <a:t>Convolutional neural networks have been shown to be very effective in image classification tasks. CNN can be used to obtain a more accurate and efficient classification model.</a:t>
            </a:r>
            <a:endParaRPr kumimoji="0" lang="zh-TW" altLang="en-US" sz="1600" b="1"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endParaRPr>
          </a:p>
        </p:txBody>
      </p:sp>
      <p:sp>
        <p:nvSpPr>
          <p:cNvPr id="24" name="文本框 23">
            <a:extLst>
              <a:ext uri="{FF2B5EF4-FFF2-40B4-BE49-F238E27FC236}">
                <a16:creationId xmlns:a16="http://schemas.microsoft.com/office/drawing/2014/main" id="{A5D972D0-9B4D-3A9E-7AEF-A16D6AC9581F}"/>
              </a:ext>
            </a:extLst>
          </p:cNvPr>
          <p:cNvSpPr txBox="1"/>
          <p:nvPr/>
        </p:nvSpPr>
        <p:spPr>
          <a:xfrm>
            <a:off x="4780985" y="3742004"/>
            <a:ext cx="2321000" cy="2133597"/>
          </a:xfrm>
          <a:prstGeom prst="rect">
            <a:avLst/>
          </a:prstGeom>
          <a:noFill/>
        </p:spPr>
        <p:txBody>
          <a:bodyPr wrap="square" rtlCol="0">
            <a:spAutoFit/>
          </a:bodyPr>
          <a:lstStyle/>
          <a:p>
            <a:pPr lvl="0" algn="ctr">
              <a:lnSpc>
                <a:spcPct val="125000"/>
              </a:lnSpc>
              <a:defRPr/>
            </a:pPr>
            <a:r>
              <a:rPr lang="en-US" altLang="zh-TW" b="1" dirty="0">
                <a:solidFill>
                  <a:schemeClr val="bg2">
                    <a:lumMod val="25000"/>
                  </a:schemeClr>
                </a:solidFill>
                <a:latin typeface="Century Gothic" panose="020B0502020202020204" pitchFamily="34" charset="0"/>
                <a:ea typeface="微软雅黑" panose="020B0503020204020204" pitchFamily="34" charset="-122"/>
                <a:sym typeface="Helvetica"/>
              </a:rPr>
              <a:t>By identifying and tracking these species, conservationists can work to protect them.</a:t>
            </a:r>
            <a:endParaRPr kumimoji="0" lang="zh-TW" altLang="en-US" b="1"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endParaRPr>
          </a:p>
        </p:txBody>
      </p:sp>
      <p:sp>
        <p:nvSpPr>
          <p:cNvPr id="25" name="文本框 24">
            <a:extLst>
              <a:ext uri="{FF2B5EF4-FFF2-40B4-BE49-F238E27FC236}">
                <a16:creationId xmlns:a16="http://schemas.microsoft.com/office/drawing/2014/main" id="{7BD4716F-BE61-76FB-E655-ED32185E59BA}"/>
              </a:ext>
            </a:extLst>
          </p:cNvPr>
          <p:cNvSpPr txBox="1"/>
          <p:nvPr/>
        </p:nvSpPr>
        <p:spPr>
          <a:xfrm>
            <a:off x="6616722" y="945256"/>
            <a:ext cx="2713256" cy="2133597"/>
          </a:xfrm>
          <a:prstGeom prst="rect">
            <a:avLst/>
          </a:prstGeom>
          <a:noFill/>
        </p:spPr>
        <p:txBody>
          <a:bodyPr wrap="square" rtlCol="0">
            <a:spAutoFit/>
          </a:bodyPr>
          <a:lstStyle/>
          <a:p>
            <a:pPr lvl="0" algn="ctr">
              <a:lnSpc>
                <a:spcPct val="125000"/>
              </a:lnSpc>
              <a:defRPr/>
            </a:pPr>
            <a:r>
              <a:rPr lang="en-US" altLang="zh-TW" b="1" dirty="0">
                <a:solidFill>
                  <a:schemeClr val="bg2">
                    <a:lumMod val="25000"/>
                  </a:schemeClr>
                </a:solidFill>
                <a:latin typeface="Century Gothic" panose="020B0502020202020204" pitchFamily="34" charset="0"/>
                <a:ea typeface="微软雅黑" panose="020B0503020204020204" pitchFamily="34" charset="-122"/>
                <a:sym typeface="Helvetica"/>
              </a:rPr>
              <a:t>The project provides an opportunity to explore applications of deep learning beyond breed classification.</a:t>
            </a:r>
            <a:endParaRPr kumimoji="0" lang="zh-TW" altLang="en-US" b="1"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微软雅黑" panose="020B0503020204020204" pitchFamily="34" charset="-122"/>
              <a:sym typeface="Helvetic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90"/>
                                          </p:val>
                                        </p:tav>
                                        <p:tav tm="100000">
                                          <p:val>
                                            <p:fltVal val="0"/>
                                          </p:val>
                                        </p:tav>
                                      </p:tavLst>
                                    </p:anim>
                                    <p:animEffect transition="in" filter="fade">
                                      <p:cBhvr>
                                        <p:cTn id="10" dur="500"/>
                                        <p:tgtEl>
                                          <p:spTgt spid="6"/>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 calcmode="lin" valueType="num">
                                      <p:cBhvr>
                                        <p:cTn id="16" dur="500" fill="hold"/>
                                        <p:tgtEl>
                                          <p:spTgt spid="9"/>
                                        </p:tgtEl>
                                        <p:attrNameLst>
                                          <p:attrName>style.rotation</p:attrName>
                                        </p:attrNameLst>
                                      </p:cBhvr>
                                      <p:tavLst>
                                        <p:tav tm="0">
                                          <p:val>
                                            <p:fltVal val="90"/>
                                          </p:val>
                                        </p:tav>
                                        <p:tav tm="100000">
                                          <p:val>
                                            <p:fltVal val="0"/>
                                          </p:val>
                                        </p:tav>
                                      </p:tavLst>
                                    </p:anim>
                                    <p:animEffect transition="in" filter="fade">
                                      <p:cBhvr>
                                        <p:cTn id="17" dur="500"/>
                                        <p:tgtEl>
                                          <p:spTgt spid="9"/>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 calcmode="lin" valueType="num">
                                      <p:cBhvr>
                                        <p:cTn id="23" dur="500" fill="hold"/>
                                        <p:tgtEl>
                                          <p:spTgt spid="12"/>
                                        </p:tgtEl>
                                        <p:attrNameLst>
                                          <p:attrName>style.rotation</p:attrName>
                                        </p:attrNameLst>
                                      </p:cBhvr>
                                      <p:tavLst>
                                        <p:tav tm="0">
                                          <p:val>
                                            <p:fltVal val="90"/>
                                          </p:val>
                                        </p:tav>
                                        <p:tav tm="100000">
                                          <p:val>
                                            <p:fltVal val="0"/>
                                          </p:val>
                                        </p:tav>
                                      </p:tavLst>
                                    </p:anim>
                                    <p:animEffect transition="in" filter="fade">
                                      <p:cBhvr>
                                        <p:cTn id="24" dur="500"/>
                                        <p:tgtEl>
                                          <p:spTgt spid="1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1500"/>
                            </p:stCondLst>
                            <p:childTnLst>
                              <p:par>
                                <p:cTn id="29" presetID="31"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 calcmode="lin" valueType="num">
                                      <p:cBhvr>
                                        <p:cTn id="33" dur="500" fill="hold"/>
                                        <p:tgtEl>
                                          <p:spTgt spid="2"/>
                                        </p:tgtEl>
                                        <p:attrNameLst>
                                          <p:attrName>style.rotation</p:attrName>
                                        </p:attrNameLst>
                                      </p:cBhvr>
                                      <p:tavLst>
                                        <p:tav tm="0">
                                          <p:val>
                                            <p:fltVal val="90"/>
                                          </p:val>
                                        </p:tav>
                                        <p:tav tm="100000">
                                          <p:val>
                                            <p:fltVal val="0"/>
                                          </p:val>
                                        </p:tav>
                                      </p:tavLst>
                                    </p:anim>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6"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5000" b="-5000"/>
          </a:stretch>
        </a:blipFill>
        <a:effectLst/>
      </p:bgPr>
    </p:bg>
    <p:spTree>
      <p:nvGrpSpPr>
        <p:cNvPr id="1" name=""/>
        <p:cNvGrpSpPr/>
        <p:nvPr/>
      </p:nvGrpSpPr>
      <p:grpSpPr>
        <a:xfrm>
          <a:off x="0" y="0"/>
          <a:ext cx="0" cy="0"/>
          <a:chOff x="0" y="0"/>
          <a:chExt cx="0" cy="0"/>
        </a:xfrm>
      </p:grpSpPr>
      <p:sp>
        <p:nvSpPr>
          <p:cNvPr id="7" name="Freeform 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a:spLocks noEditPoints="1"/>
          </p:cNvSpPr>
          <p:nvPr/>
        </p:nvSpPr>
        <p:spPr bwMode="auto">
          <a:xfrm rot="5597309">
            <a:off x="-1506690" y="-2557812"/>
            <a:ext cx="15755436" cy="12456703"/>
          </a:xfrm>
          <a:custGeom>
            <a:avLst/>
            <a:gdLst>
              <a:gd name="T0" fmla="*/ 498 w 627"/>
              <a:gd name="T1" fmla="*/ 235 h 270"/>
              <a:gd name="T2" fmla="*/ 559 w 627"/>
              <a:gd name="T3" fmla="*/ 108 h 270"/>
              <a:gd name="T4" fmla="*/ 413 w 627"/>
              <a:gd name="T5" fmla="*/ 87 h 270"/>
              <a:gd name="T6" fmla="*/ 368 w 627"/>
              <a:gd name="T7" fmla="*/ 77 h 270"/>
              <a:gd name="T8" fmla="*/ 350 w 627"/>
              <a:gd name="T9" fmla="*/ 63 h 270"/>
              <a:gd name="T10" fmla="*/ 418 w 627"/>
              <a:gd name="T11" fmla="*/ 52 h 270"/>
              <a:gd name="T12" fmla="*/ 283 w 627"/>
              <a:gd name="T13" fmla="*/ 51 h 270"/>
              <a:gd name="T14" fmla="*/ 377 w 627"/>
              <a:gd name="T15" fmla="*/ 40 h 270"/>
              <a:gd name="T16" fmla="*/ 266 w 627"/>
              <a:gd name="T17" fmla="*/ 42 h 270"/>
              <a:gd name="T18" fmla="*/ 211 w 627"/>
              <a:gd name="T19" fmla="*/ 75 h 270"/>
              <a:gd name="T20" fmla="*/ 169 w 627"/>
              <a:gd name="T21" fmla="*/ 88 h 270"/>
              <a:gd name="T22" fmla="*/ 116 w 627"/>
              <a:gd name="T23" fmla="*/ 99 h 270"/>
              <a:gd name="T24" fmla="*/ 170 w 627"/>
              <a:gd name="T25" fmla="*/ 105 h 270"/>
              <a:gd name="T26" fmla="*/ 112 w 627"/>
              <a:gd name="T27" fmla="*/ 123 h 270"/>
              <a:gd name="T28" fmla="*/ 65 w 627"/>
              <a:gd name="T29" fmla="*/ 189 h 270"/>
              <a:gd name="T30" fmla="*/ 139 w 627"/>
              <a:gd name="T31" fmla="*/ 240 h 270"/>
              <a:gd name="T32" fmla="*/ 390 w 627"/>
              <a:gd name="T33" fmla="*/ 75 h 270"/>
              <a:gd name="T34" fmla="*/ 303 w 627"/>
              <a:gd name="T35" fmla="*/ 78 h 270"/>
              <a:gd name="T36" fmla="*/ 250 w 627"/>
              <a:gd name="T37" fmla="*/ 80 h 270"/>
              <a:gd name="T38" fmla="*/ 218 w 627"/>
              <a:gd name="T39" fmla="*/ 66 h 270"/>
              <a:gd name="T40" fmla="*/ 182 w 627"/>
              <a:gd name="T41" fmla="*/ 106 h 270"/>
              <a:gd name="T42" fmla="*/ 64 w 627"/>
              <a:gd name="T43" fmla="*/ 194 h 270"/>
              <a:gd name="T44" fmla="*/ 497 w 627"/>
              <a:gd name="T45" fmla="*/ 99 h 270"/>
              <a:gd name="T46" fmla="*/ 482 w 627"/>
              <a:gd name="T47" fmla="*/ 90 h 270"/>
              <a:gd name="T48" fmla="*/ 469 w 627"/>
              <a:gd name="T49" fmla="*/ 88 h 270"/>
              <a:gd name="T50" fmla="*/ 464 w 627"/>
              <a:gd name="T51" fmla="*/ 82 h 270"/>
              <a:gd name="T52" fmla="*/ 449 w 627"/>
              <a:gd name="T53" fmla="*/ 68 h 270"/>
              <a:gd name="T54" fmla="*/ 435 w 627"/>
              <a:gd name="T55" fmla="*/ 49 h 270"/>
              <a:gd name="T56" fmla="*/ 448 w 627"/>
              <a:gd name="T57" fmla="*/ 79 h 270"/>
              <a:gd name="T58" fmla="*/ 435 w 627"/>
              <a:gd name="T59" fmla="*/ 61 h 270"/>
              <a:gd name="T60" fmla="*/ 417 w 627"/>
              <a:gd name="T61" fmla="*/ 39 h 270"/>
              <a:gd name="T62" fmla="*/ 413 w 627"/>
              <a:gd name="T63" fmla="*/ 41 h 270"/>
              <a:gd name="T64" fmla="*/ 416 w 627"/>
              <a:gd name="T65" fmla="*/ 60 h 270"/>
              <a:gd name="T66" fmla="*/ 415 w 627"/>
              <a:gd name="T67" fmla="*/ 62 h 270"/>
              <a:gd name="T68" fmla="*/ 404 w 627"/>
              <a:gd name="T69" fmla="*/ 48 h 270"/>
              <a:gd name="T70" fmla="*/ 409 w 627"/>
              <a:gd name="T71" fmla="*/ 64 h 270"/>
              <a:gd name="T72" fmla="*/ 392 w 627"/>
              <a:gd name="T73" fmla="*/ 42 h 270"/>
              <a:gd name="T74" fmla="*/ 390 w 627"/>
              <a:gd name="T75" fmla="*/ 62 h 270"/>
              <a:gd name="T76" fmla="*/ 392 w 627"/>
              <a:gd name="T77" fmla="*/ 59 h 270"/>
              <a:gd name="T78" fmla="*/ 389 w 627"/>
              <a:gd name="T79" fmla="*/ 66 h 270"/>
              <a:gd name="T80" fmla="*/ 377 w 627"/>
              <a:gd name="T81" fmla="*/ 49 h 270"/>
              <a:gd name="T82" fmla="*/ 378 w 627"/>
              <a:gd name="T83" fmla="*/ 60 h 270"/>
              <a:gd name="T84" fmla="*/ 365 w 627"/>
              <a:gd name="T85" fmla="*/ 50 h 270"/>
              <a:gd name="T86" fmla="*/ 360 w 627"/>
              <a:gd name="T87" fmla="*/ 49 h 270"/>
              <a:gd name="T88" fmla="*/ 364 w 627"/>
              <a:gd name="T89" fmla="*/ 68 h 270"/>
              <a:gd name="T90" fmla="*/ 351 w 627"/>
              <a:gd name="T91" fmla="*/ 67 h 270"/>
              <a:gd name="T92" fmla="*/ 332 w 627"/>
              <a:gd name="T93" fmla="*/ 39 h 270"/>
              <a:gd name="T94" fmla="*/ 445 w 627"/>
              <a:gd name="T95" fmla="*/ 269 h 270"/>
              <a:gd name="T96" fmla="*/ 310 w 627"/>
              <a:gd name="T97" fmla="*/ 50 h 270"/>
              <a:gd name="T98" fmla="*/ 285 w 627"/>
              <a:gd name="T99" fmla="*/ 55 h 270"/>
              <a:gd name="T100" fmla="*/ 279 w 627"/>
              <a:gd name="T101" fmla="*/ 58 h 270"/>
              <a:gd name="T102" fmla="*/ 256 w 627"/>
              <a:gd name="T103" fmla="*/ 56 h 270"/>
              <a:gd name="T104" fmla="*/ 199 w 627"/>
              <a:gd name="T105" fmla="*/ 66 h 270"/>
              <a:gd name="T106" fmla="*/ 197 w 627"/>
              <a:gd name="T107" fmla="*/ 110 h 270"/>
              <a:gd name="T108" fmla="*/ 192 w 627"/>
              <a:gd name="T109" fmla="*/ 111 h 270"/>
              <a:gd name="T110" fmla="*/ 157 w 627"/>
              <a:gd name="T111" fmla="*/ 83 h 270"/>
              <a:gd name="T112" fmla="*/ 149 w 627"/>
              <a:gd name="T113" fmla="*/ 85 h 270"/>
              <a:gd name="T114" fmla="*/ 143 w 627"/>
              <a:gd name="T115" fmla="*/ 84 h 270"/>
              <a:gd name="T116" fmla="*/ 145 w 627"/>
              <a:gd name="T117" fmla="*/ 110 h 270"/>
              <a:gd name="T118" fmla="*/ 132 w 627"/>
              <a:gd name="T119" fmla="*/ 114 h 270"/>
              <a:gd name="T120" fmla="*/ 110 w 627"/>
              <a:gd name="T121" fmla="*/ 114 h 270"/>
              <a:gd name="T122" fmla="*/ 86 w 627"/>
              <a:gd name="T123" fmla="*/ 117 h 270"/>
              <a:gd name="T124" fmla="*/ 60 w 627"/>
              <a:gd name="T125"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7" h="270">
                <a:moveTo>
                  <a:pt x="627" y="13"/>
                </a:moveTo>
                <a:cubicBezTo>
                  <a:pt x="627" y="13"/>
                  <a:pt x="627" y="14"/>
                  <a:pt x="627" y="13"/>
                </a:cubicBezTo>
                <a:cubicBezTo>
                  <a:pt x="627" y="13"/>
                  <a:pt x="627" y="13"/>
                  <a:pt x="627" y="13"/>
                </a:cubicBezTo>
                <a:close/>
                <a:moveTo>
                  <a:pt x="159" y="250"/>
                </a:moveTo>
                <a:cubicBezTo>
                  <a:pt x="160" y="250"/>
                  <a:pt x="161" y="250"/>
                  <a:pt x="162" y="250"/>
                </a:cubicBezTo>
                <a:cubicBezTo>
                  <a:pt x="161" y="251"/>
                  <a:pt x="161" y="250"/>
                  <a:pt x="160" y="251"/>
                </a:cubicBezTo>
                <a:cubicBezTo>
                  <a:pt x="162" y="251"/>
                  <a:pt x="164" y="251"/>
                  <a:pt x="166" y="251"/>
                </a:cubicBezTo>
                <a:cubicBezTo>
                  <a:pt x="165" y="252"/>
                  <a:pt x="164" y="252"/>
                  <a:pt x="163" y="253"/>
                </a:cubicBezTo>
                <a:cubicBezTo>
                  <a:pt x="163" y="253"/>
                  <a:pt x="164" y="252"/>
                  <a:pt x="164" y="253"/>
                </a:cubicBezTo>
                <a:cubicBezTo>
                  <a:pt x="164" y="253"/>
                  <a:pt x="164" y="253"/>
                  <a:pt x="164" y="253"/>
                </a:cubicBezTo>
                <a:cubicBezTo>
                  <a:pt x="165" y="253"/>
                  <a:pt x="166" y="254"/>
                  <a:pt x="166" y="254"/>
                </a:cubicBezTo>
                <a:cubicBezTo>
                  <a:pt x="169" y="253"/>
                  <a:pt x="172" y="253"/>
                  <a:pt x="174" y="253"/>
                </a:cubicBezTo>
                <a:cubicBezTo>
                  <a:pt x="174" y="254"/>
                  <a:pt x="175" y="254"/>
                  <a:pt x="175" y="255"/>
                </a:cubicBezTo>
                <a:cubicBezTo>
                  <a:pt x="176" y="254"/>
                  <a:pt x="176" y="254"/>
                  <a:pt x="177" y="254"/>
                </a:cubicBezTo>
                <a:cubicBezTo>
                  <a:pt x="176" y="255"/>
                  <a:pt x="174" y="255"/>
                  <a:pt x="173" y="256"/>
                </a:cubicBezTo>
                <a:cubicBezTo>
                  <a:pt x="174" y="256"/>
                  <a:pt x="175" y="256"/>
                  <a:pt x="176" y="257"/>
                </a:cubicBezTo>
                <a:cubicBezTo>
                  <a:pt x="176" y="257"/>
                  <a:pt x="176" y="256"/>
                  <a:pt x="177" y="256"/>
                </a:cubicBezTo>
                <a:cubicBezTo>
                  <a:pt x="179" y="257"/>
                  <a:pt x="181" y="257"/>
                  <a:pt x="183" y="256"/>
                </a:cubicBezTo>
                <a:cubicBezTo>
                  <a:pt x="184" y="257"/>
                  <a:pt x="184" y="256"/>
                  <a:pt x="185" y="257"/>
                </a:cubicBezTo>
                <a:cubicBezTo>
                  <a:pt x="188" y="256"/>
                  <a:pt x="190" y="257"/>
                  <a:pt x="194" y="256"/>
                </a:cubicBezTo>
                <a:cubicBezTo>
                  <a:pt x="194" y="258"/>
                  <a:pt x="195" y="257"/>
                  <a:pt x="196" y="257"/>
                </a:cubicBezTo>
                <a:cubicBezTo>
                  <a:pt x="196" y="257"/>
                  <a:pt x="195" y="256"/>
                  <a:pt x="196" y="256"/>
                </a:cubicBezTo>
                <a:cubicBezTo>
                  <a:pt x="196" y="257"/>
                  <a:pt x="198" y="257"/>
                  <a:pt x="199" y="256"/>
                </a:cubicBezTo>
                <a:cubicBezTo>
                  <a:pt x="199" y="257"/>
                  <a:pt x="199" y="257"/>
                  <a:pt x="199" y="257"/>
                </a:cubicBezTo>
                <a:cubicBezTo>
                  <a:pt x="202" y="256"/>
                  <a:pt x="205" y="257"/>
                  <a:pt x="208" y="256"/>
                </a:cubicBezTo>
                <a:cubicBezTo>
                  <a:pt x="208" y="256"/>
                  <a:pt x="209" y="256"/>
                  <a:pt x="209" y="256"/>
                </a:cubicBezTo>
                <a:cubicBezTo>
                  <a:pt x="210" y="256"/>
                  <a:pt x="211" y="257"/>
                  <a:pt x="212" y="256"/>
                </a:cubicBezTo>
                <a:cubicBezTo>
                  <a:pt x="213" y="256"/>
                  <a:pt x="214" y="256"/>
                  <a:pt x="216" y="256"/>
                </a:cubicBezTo>
                <a:cubicBezTo>
                  <a:pt x="216" y="256"/>
                  <a:pt x="217" y="256"/>
                  <a:pt x="217" y="257"/>
                </a:cubicBezTo>
                <a:cubicBezTo>
                  <a:pt x="218" y="257"/>
                  <a:pt x="218" y="256"/>
                  <a:pt x="218" y="256"/>
                </a:cubicBezTo>
                <a:cubicBezTo>
                  <a:pt x="219" y="256"/>
                  <a:pt x="220" y="257"/>
                  <a:pt x="222" y="256"/>
                </a:cubicBezTo>
                <a:cubicBezTo>
                  <a:pt x="224" y="256"/>
                  <a:pt x="226" y="256"/>
                  <a:pt x="228" y="256"/>
                </a:cubicBezTo>
                <a:cubicBezTo>
                  <a:pt x="231" y="256"/>
                  <a:pt x="234" y="256"/>
                  <a:pt x="237" y="255"/>
                </a:cubicBezTo>
                <a:cubicBezTo>
                  <a:pt x="242" y="256"/>
                  <a:pt x="247" y="255"/>
                  <a:pt x="252" y="255"/>
                </a:cubicBezTo>
                <a:cubicBezTo>
                  <a:pt x="254" y="254"/>
                  <a:pt x="256" y="255"/>
                  <a:pt x="258" y="254"/>
                </a:cubicBezTo>
                <a:cubicBezTo>
                  <a:pt x="260" y="254"/>
                  <a:pt x="262" y="254"/>
                  <a:pt x="264" y="254"/>
                </a:cubicBezTo>
                <a:cubicBezTo>
                  <a:pt x="264" y="253"/>
                  <a:pt x="264" y="253"/>
                  <a:pt x="264" y="253"/>
                </a:cubicBezTo>
                <a:cubicBezTo>
                  <a:pt x="267" y="254"/>
                  <a:pt x="271" y="253"/>
                  <a:pt x="274" y="253"/>
                </a:cubicBezTo>
                <a:cubicBezTo>
                  <a:pt x="275" y="253"/>
                  <a:pt x="275" y="253"/>
                  <a:pt x="275" y="253"/>
                </a:cubicBezTo>
                <a:cubicBezTo>
                  <a:pt x="278" y="254"/>
                  <a:pt x="281" y="253"/>
                  <a:pt x="284" y="253"/>
                </a:cubicBezTo>
                <a:cubicBezTo>
                  <a:pt x="284" y="253"/>
                  <a:pt x="284" y="253"/>
                  <a:pt x="285" y="253"/>
                </a:cubicBezTo>
                <a:cubicBezTo>
                  <a:pt x="285" y="253"/>
                  <a:pt x="285" y="253"/>
                  <a:pt x="286" y="253"/>
                </a:cubicBezTo>
                <a:cubicBezTo>
                  <a:pt x="294" y="252"/>
                  <a:pt x="301" y="252"/>
                  <a:pt x="310" y="252"/>
                </a:cubicBezTo>
                <a:cubicBezTo>
                  <a:pt x="311" y="252"/>
                  <a:pt x="313" y="251"/>
                  <a:pt x="314" y="252"/>
                </a:cubicBezTo>
                <a:cubicBezTo>
                  <a:pt x="318" y="251"/>
                  <a:pt x="324" y="251"/>
                  <a:pt x="328" y="251"/>
                </a:cubicBezTo>
                <a:cubicBezTo>
                  <a:pt x="329" y="251"/>
                  <a:pt x="329" y="251"/>
                  <a:pt x="330" y="251"/>
                </a:cubicBezTo>
                <a:cubicBezTo>
                  <a:pt x="330" y="251"/>
                  <a:pt x="330" y="251"/>
                  <a:pt x="331" y="251"/>
                </a:cubicBezTo>
                <a:cubicBezTo>
                  <a:pt x="336" y="251"/>
                  <a:pt x="343" y="251"/>
                  <a:pt x="349" y="250"/>
                </a:cubicBezTo>
                <a:cubicBezTo>
                  <a:pt x="357" y="251"/>
                  <a:pt x="365" y="250"/>
                  <a:pt x="373" y="250"/>
                </a:cubicBezTo>
                <a:cubicBezTo>
                  <a:pt x="376" y="250"/>
                  <a:pt x="378" y="251"/>
                  <a:pt x="381" y="250"/>
                </a:cubicBezTo>
                <a:cubicBezTo>
                  <a:pt x="382" y="250"/>
                  <a:pt x="383" y="250"/>
                  <a:pt x="384" y="250"/>
                </a:cubicBezTo>
                <a:cubicBezTo>
                  <a:pt x="384" y="250"/>
                  <a:pt x="384" y="250"/>
                  <a:pt x="384" y="250"/>
                </a:cubicBezTo>
                <a:cubicBezTo>
                  <a:pt x="387" y="251"/>
                  <a:pt x="391" y="249"/>
                  <a:pt x="394" y="250"/>
                </a:cubicBezTo>
                <a:cubicBezTo>
                  <a:pt x="396" y="249"/>
                  <a:pt x="398" y="251"/>
                  <a:pt x="400" y="249"/>
                </a:cubicBezTo>
                <a:cubicBezTo>
                  <a:pt x="401" y="250"/>
                  <a:pt x="404" y="250"/>
                  <a:pt x="406" y="250"/>
                </a:cubicBezTo>
                <a:cubicBezTo>
                  <a:pt x="408" y="250"/>
                  <a:pt x="409" y="250"/>
                  <a:pt x="410" y="249"/>
                </a:cubicBezTo>
                <a:cubicBezTo>
                  <a:pt x="413" y="251"/>
                  <a:pt x="416" y="249"/>
                  <a:pt x="418" y="250"/>
                </a:cubicBezTo>
                <a:cubicBezTo>
                  <a:pt x="419" y="249"/>
                  <a:pt x="420" y="250"/>
                  <a:pt x="421" y="249"/>
                </a:cubicBezTo>
                <a:cubicBezTo>
                  <a:pt x="421" y="250"/>
                  <a:pt x="422" y="249"/>
                  <a:pt x="422" y="250"/>
                </a:cubicBezTo>
                <a:cubicBezTo>
                  <a:pt x="424" y="249"/>
                  <a:pt x="426" y="250"/>
                  <a:pt x="429" y="250"/>
                </a:cubicBezTo>
                <a:cubicBezTo>
                  <a:pt x="429" y="249"/>
                  <a:pt x="428" y="249"/>
                  <a:pt x="429" y="248"/>
                </a:cubicBezTo>
                <a:cubicBezTo>
                  <a:pt x="430" y="249"/>
                  <a:pt x="429" y="249"/>
                  <a:pt x="430" y="250"/>
                </a:cubicBezTo>
                <a:cubicBezTo>
                  <a:pt x="432" y="249"/>
                  <a:pt x="435" y="250"/>
                  <a:pt x="438" y="250"/>
                </a:cubicBezTo>
                <a:cubicBezTo>
                  <a:pt x="438" y="249"/>
                  <a:pt x="437" y="249"/>
                  <a:pt x="437" y="249"/>
                </a:cubicBezTo>
                <a:cubicBezTo>
                  <a:pt x="438" y="249"/>
                  <a:pt x="438" y="249"/>
                  <a:pt x="438" y="248"/>
                </a:cubicBezTo>
                <a:cubicBezTo>
                  <a:pt x="439" y="249"/>
                  <a:pt x="438" y="249"/>
                  <a:pt x="439" y="250"/>
                </a:cubicBezTo>
                <a:cubicBezTo>
                  <a:pt x="440" y="249"/>
                  <a:pt x="441" y="250"/>
                  <a:pt x="443" y="249"/>
                </a:cubicBezTo>
                <a:cubicBezTo>
                  <a:pt x="443" y="249"/>
                  <a:pt x="444" y="249"/>
                  <a:pt x="444" y="249"/>
                </a:cubicBezTo>
                <a:cubicBezTo>
                  <a:pt x="447" y="249"/>
                  <a:pt x="450" y="248"/>
                  <a:pt x="453" y="249"/>
                </a:cubicBezTo>
                <a:cubicBezTo>
                  <a:pt x="457" y="248"/>
                  <a:pt x="461" y="249"/>
                  <a:pt x="466" y="248"/>
                </a:cubicBezTo>
                <a:cubicBezTo>
                  <a:pt x="467" y="249"/>
                  <a:pt x="469" y="249"/>
                  <a:pt x="470" y="248"/>
                </a:cubicBezTo>
                <a:cubicBezTo>
                  <a:pt x="472" y="249"/>
                  <a:pt x="475" y="248"/>
                  <a:pt x="477" y="249"/>
                </a:cubicBezTo>
                <a:cubicBezTo>
                  <a:pt x="479" y="247"/>
                  <a:pt x="481" y="248"/>
                  <a:pt x="484" y="247"/>
                </a:cubicBezTo>
                <a:cubicBezTo>
                  <a:pt x="484" y="248"/>
                  <a:pt x="484" y="248"/>
                  <a:pt x="485" y="248"/>
                </a:cubicBezTo>
                <a:cubicBezTo>
                  <a:pt x="485" y="248"/>
                  <a:pt x="485" y="247"/>
                  <a:pt x="485" y="247"/>
                </a:cubicBezTo>
                <a:cubicBezTo>
                  <a:pt x="487" y="248"/>
                  <a:pt x="489" y="247"/>
                  <a:pt x="491" y="247"/>
                </a:cubicBezTo>
                <a:cubicBezTo>
                  <a:pt x="494" y="246"/>
                  <a:pt x="497" y="247"/>
                  <a:pt x="500" y="247"/>
                </a:cubicBezTo>
                <a:cubicBezTo>
                  <a:pt x="501" y="248"/>
                  <a:pt x="504" y="247"/>
                  <a:pt x="505" y="246"/>
                </a:cubicBezTo>
                <a:cubicBezTo>
                  <a:pt x="504" y="243"/>
                  <a:pt x="502" y="245"/>
                  <a:pt x="501" y="242"/>
                </a:cubicBezTo>
                <a:cubicBezTo>
                  <a:pt x="501" y="241"/>
                  <a:pt x="502" y="240"/>
                  <a:pt x="502" y="239"/>
                </a:cubicBezTo>
                <a:cubicBezTo>
                  <a:pt x="501" y="238"/>
                  <a:pt x="499" y="237"/>
                  <a:pt x="499" y="236"/>
                </a:cubicBezTo>
                <a:cubicBezTo>
                  <a:pt x="498" y="236"/>
                  <a:pt x="499" y="235"/>
                  <a:pt x="498" y="235"/>
                </a:cubicBezTo>
                <a:cubicBezTo>
                  <a:pt x="499" y="235"/>
                  <a:pt x="499" y="235"/>
                  <a:pt x="500" y="235"/>
                </a:cubicBezTo>
                <a:cubicBezTo>
                  <a:pt x="499" y="234"/>
                  <a:pt x="497" y="235"/>
                  <a:pt x="496" y="234"/>
                </a:cubicBezTo>
                <a:cubicBezTo>
                  <a:pt x="496" y="235"/>
                  <a:pt x="497" y="235"/>
                  <a:pt x="496" y="235"/>
                </a:cubicBezTo>
                <a:cubicBezTo>
                  <a:pt x="496" y="235"/>
                  <a:pt x="496" y="235"/>
                  <a:pt x="496" y="235"/>
                </a:cubicBezTo>
                <a:cubicBezTo>
                  <a:pt x="496" y="234"/>
                  <a:pt x="495" y="234"/>
                  <a:pt x="495" y="233"/>
                </a:cubicBezTo>
                <a:cubicBezTo>
                  <a:pt x="494" y="233"/>
                  <a:pt x="494" y="234"/>
                  <a:pt x="493" y="234"/>
                </a:cubicBezTo>
                <a:cubicBezTo>
                  <a:pt x="493" y="233"/>
                  <a:pt x="490" y="235"/>
                  <a:pt x="490" y="232"/>
                </a:cubicBezTo>
                <a:cubicBezTo>
                  <a:pt x="490" y="232"/>
                  <a:pt x="490" y="232"/>
                  <a:pt x="491" y="232"/>
                </a:cubicBezTo>
                <a:cubicBezTo>
                  <a:pt x="492" y="233"/>
                  <a:pt x="494" y="233"/>
                  <a:pt x="497" y="232"/>
                </a:cubicBezTo>
                <a:cubicBezTo>
                  <a:pt x="497" y="233"/>
                  <a:pt x="498" y="232"/>
                  <a:pt x="498" y="232"/>
                </a:cubicBezTo>
                <a:cubicBezTo>
                  <a:pt x="498" y="232"/>
                  <a:pt x="498" y="230"/>
                  <a:pt x="499" y="231"/>
                </a:cubicBezTo>
                <a:cubicBezTo>
                  <a:pt x="499" y="231"/>
                  <a:pt x="499" y="232"/>
                  <a:pt x="499" y="232"/>
                </a:cubicBezTo>
                <a:cubicBezTo>
                  <a:pt x="500" y="233"/>
                  <a:pt x="502" y="233"/>
                  <a:pt x="504" y="232"/>
                </a:cubicBezTo>
                <a:cubicBezTo>
                  <a:pt x="504" y="231"/>
                  <a:pt x="503" y="232"/>
                  <a:pt x="502" y="231"/>
                </a:cubicBezTo>
                <a:cubicBezTo>
                  <a:pt x="502" y="231"/>
                  <a:pt x="502" y="230"/>
                  <a:pt x="502" y="229"/>
                </a:cubicBezTo>
                <a:cubicBezTo>
                  <a:pt x="503" y="229"/>
                  <a:pt x="504" y="229"/>
                  <a:pt x="505" y="228"/>
                </a:cubicBezTo>
                <a:cubicBezTo>
                  <a:pt x="507" y="228"/>
                  <a:pt x="509" y="228"/>
                  <a:pt x="511" y="229"/>
                </a:cubicBezTo>
                <a:cubicBezTo>
                  <a:pt x="511" y="229"/>
                  <a:pt x="512" y="229"/>
                  <a:pt x="512" y="229"/>
                </a:cubicBezTo>
                <a:cubicBezTo>
                  <a:pt x="512" y="229"/>
                  <a:pt x="513" y="229"/>
                  <a:pt x="513" y="228"/>
                </a:cubicBezTo>
                <a:cubicBezTo>
                  <a:pt x="513" y="228"/>
                  <a:pt x="512" y="229"/>
                  <a:pt x="512" y="228"/>
                </a:cubicBezTo>
                <a:cubicBezTo>
                  <a:pt x="513" y="228"/>
                  <a:pt x="513" y="228"/>
                  <a:pt x="513" y="228"/>
                </a:cubicBezTo>
                <a:cubicBezTo>
                  <a:pt x="513" y="227"/>
                  <a:pt x="513" y="227"/>
                  <a:pt x="513" y="227"/>
                </a:cubicBezTo>
                <a:cubicBezTo>
                  <a:pt x="514" y="226"/>
                  <a:pt x="515" y="227"/>
                  <a:pt x="516" y="227"/>
                </a:cubicBezTo>
                <a:cubicBezTo>
                  <a:pt x="517" y="227"/>
                  <a:pt x="518" y="227"/>
                  <a:pt x="520" y="227"/>
                </a:cubicBezTo>
                <a:cubicBezTo>
                  <a:pt x="521" y="227"/>
                  <a:pt x="522" y="227"/>
                  <a:pt x="523" y="227"/>
                </a:cubicBezTo>
                <a:cubicBezTo>
                  <a:pt x="524" y="227"/>
                  <a:pt x="525" y="228"/>
                  <a:pt x="526" y="228"/>
                </a:cubicBezTo>
                <a:cubicBezTo>
                  <a:pt x="527" y="227"/>
                  <a:pt x="528" y="226"/>
                  <a:pt x="530" y="226"/>
                </a:cubicBezTo>
                <a:cubicBezTo>
                  <a:pt x="529" y="225"/>
                  <a:pt x="528" y="222"/>
                  <a:pt x="529" y="220"/>
                </a:cubicBezTo>
                <a:cubicBezTo>
                  <a:pt x="532" y="219"/>
                  <a:pt x="535" y="218"/>
                  <a:pt x="538" y="218"/>
                </a:cubicBezTo>
                <a:cubicBezTo>
                  <a:pt x="538" y="218"/>
                  <a:pt x="538" y="218"/>
                  <a:pt x="538" y="218"/>
                </a:cubicBezTo>
                <a:cubicBezTo>
                  <a:pt x="539" y="218"/>
                  <a:pt x="540" y="219"/>
                  <a:pt x="542" y="218"/>
                </a:cubicBezTo>
                <a:cubicBezTo>
                  <a:pt x="544" y="218"/>
                  <a:pt x="546" y="218"/>
                  <a:pt x="548" y="217"/>
                </a:cubicBezTo>
                <a:cubicBezTo>
                  <a:pt x="548" y="215"/>
                  <a:pt x="544" y="213"/>
                  <a:pt x="548" y="211"/>
                </a:cubicBezTo>
                <a:cubicBezTo>
                  <a:pt x="551" y="211"/>
                  <a:pt x="555" y="213"/>
                  <a:pt x="559" y="211"/>
                </a:cubicBezTo>
                <a:cubicBezTo>
                  <a:pt x="559" y="210"/>
                  <a:pt x="557" y="209"/>
                  <a:pt x="557" y="209"/>
                </a:cubicBezTo>
                <a:cubicBezTo>
                  <a:pt x="555" y="210"/>
                  <a:pt x="554" y="209"/>
                  <a:pt x="553" y="209"/>
                </a:cubicBezTo>
                <a:cubicBezTo>
                  <a:pt x="551" y="209"/>
                  <a:pt x="548" y="209"/>
                  <a:pt x="545" y="208"/>
                </a:cubicBezTo>
                <a:cubicBezTo>
                  <a:pt x="545" y="208"/>
                  <a:pt x="545" y="208"/>
                  <a:pt x="544" y="208"/>
                </a:cubicBezTo>
                <a:cubicBezTo>
                  <a:pt x="543" y="207"/>
                  <a:pt x="542" y="207"/>
                  <a:pt x="542" y="206"/>
                </a:cubicBezTo>
                <a:cubicBezTo>
                  <a:pt x="542" y="206"/>
                  <a:pt x="542" y="205"/>
                  <a:pt x="542" y="205"/>
                </a:cubicBezTo>
                <a:cubicBezTo>
                  <a:pt x="541" y="205"/>
                  <a:pt x="540" y="203"/>
                  <a:pt x="539" y="202"/>
                </a:cubicBezTo>
                <a:cubicBezTo>
                  <a:pt x="539" y="201"/>
                  <a:pt x="540" y="200"/>
                  <a:pt x="541" y="200"/>
                </a:cubicBezTo>
                <a:cubicBezTo>
                  <a:pt x="541" y="198"/>
                  <a:pt x="544" y="198"/>
                  <a:pt x="545" y="198"/>
                </a:cubicBezTo>
                <a:cubicBezTo>
                  <a:pt x="546" y="198"/>
                  <a:pt x="546" y="198"/>
                  <a:pt x="547" y="198"/>
                </a:cubicBezTo>
                <a:cubicBezTo>
                  <a:pt x="549" y="197"/>
                  <a:pt x="551" y="197"/>
                  <a:pt x="553" y="196"/>
                </a:cubicBezTo>
                <a:cubicBezTo>
                  <a:pt x="555" y="197"/>
                  <a:pt x="557" y="194"/>
                  <a:pt x="557" y="193"/>
                </a:cubicBezTo>
                <a:cubicBezTo>
                  <a:pt x="557" y="192"/>
                  <a:pt x="556" y="190"/>
                  <a:pt x="556" y="189"/>
                </a:cubicBezTo>
                <a:cubicBezTo>
                  <a:pt x="556" y="187"/>
                  <a:pt x="558" y="187"/>
                  <a:pt x="560" y="186"/>
                </a:cubicBezTo>
                <a:cubicBezTo>
                  <a:pt x="560" y="185"/>
                  <a:pt x="560" y="184"/>
                  <a:pt x="560" y="183"/>
                </a:cubicBezTo>
                <a:cubicBezTo>
                  <a:pt x="561" y="181"/>
                  <a:pt x="563" y="182"/>
                  <a:pt x="565" y="181"/>
                </a:cubicBezTo>
                <a:cubicBezTo>
                  <a:pt x="566" y="180"/>
                  <a:pt x="567" y="181"/>
                  <a:pt x="569" y="180"/>
                </a:cubicBezTo>
                <a:cubicBezTo>
                  <a:pt x="571" y="180"/>
                  <a:pt x="570" y="178"/>
                  <a:pt x="572" y="177"/>
                </a:cubicBezTo>
                <a:cubicBezTo>
                  <a:pt x="573" y="174"/>
                  <a:pt x="577" y="173"/>
                  <a:pt x="579" y="172"/>
                </a:cubicBezTo>
                <a:cubicBezTo>
                  <a:pt x="578" y="171"/>
                  <a:pt x="580" y="171"/>
                  <a:pt x="579" y="170"/>
                </a:cubicBezTo>
                <a:cubicBezTo>
                  <a:pt x="582" y="170"/>
                  <a:pt x="583" y="167"/>
                  <a:pt x="585" y="165"/>
                </a:cubicBezTo>
                <a:cubicBezTo>
                  <a:pt x="586" y="165"/>
                  <a:pt x="588" y="165"/>
                  <a:pt x="589" y="165"/>
                </a:cubicBezTo>
                <a:cubicBezTo>
                  <a:pt x="589" y="165"/>
                  <a:pt x="589" y="164"/>
                  <a:pt x="590" y="164"/>
                </a:cubicBezTo>
                <a:cubicBezTo>
                  <a:pt x="594" y="164"/>
                  <a:pt x="595" y="161"/>
                  <a:pt x="592" y="158"/>
                </a:cubicBezTo>
                <a:cubicBezTo>
                  <a:pt x="593" y="157"/>
                  <a:pt x="592" y="157"/>
                  <a:pt x="593" y="156"/>
                </a:cubicBezTo>
                <a:cubicBezTo>
                  <a:pt x="595" y="155"/>
                  <a:pt x="596" y="152"/>
                  <a:pt x="599" y="151"/>
                </a:cubicBezTo>
                <a:cubicBezTo>
                  <a:pt x="601" y="152"/>
                  <a:pt x="606" y="151"/>
                  <a:pt x="607" y="148"/>
                </a:cubicBezTo>
                <a:cubicBezTo>
                  <a:pt x="607" y="147"/>
                  <a:pt x="606" y="146"/>
                  <a:pt x="606" y="145"/>
                </a:cubicBezTo>
                <a:cubicBezTo>
                  <a:pt x="606" y="144"/>
                  <a:pt x="608" y="145"/>
                  <a:pt x="608" y="144"/>
                </a:cubicBezTo>
                <a:cubicBezTo>
                  <a:pt x="608" y="143"/>
                  <a:pt x="607" y="143"/>
                  <a:pt x="607" y="142"/>
                </a:cubicBezTo>
                <a:cubicBezTo>
                  <a:pt x="606" y="142"/>
                  <a:pt x="605" y="142"/>
                  <a:pt x="604" y="143"/>
                </a:cubicBezTo>
                <a:cubicBezTo>
                  <a:pt x="604" y="143"/>
                  <a:pt x="604" y="143"/>
                  <a:pt x="604" y="143"/>
                </a:cubicBezTo>
                <a:cubicBezTo>
                  <a:pt x="602" y="139"/>
                  <a:pt x="599" y="138"/>
                  <a:pt x="597" y="135"/>
                </a:cubicBezTo>
                <a:cubicBezTo>
                  <a:pt x="594" y="133"/>
                  <a:pt x="590" y="133"/>
                  <a:pt x="587" y="132"/>
                </a:cubicBezTo>
                <a:cubicBezTo>
                  <a:pt x="587" y="131"/>
                  <a:pt x="587" y="131"/>
                  <a:pt x="587" y="131"/>
                </a:cubicBezTo>
                <a:cubicBezTo>
                  <a:pt x="583" y="130"/>
                  <a:pt x="578" y="129"/>
                  <a:pt x="575" y="126"/>
                </a:cubicBezTo>
                <a:cubicBezTo>
                  <a:pt x="575" y="127"/>
                  <a:pt x="575" y="127"/>
                  <a:pt x="574" y="127"/>
                </a:cubicBezTo>
                <a:cubicBezTo>
                  <a:pt x="574" y="126"/>
                  <a:pt x="572" y="126"/>
                  <a:pt x="571" y="126"/>
                </a:cubicBezTo>
                <a:cubicBezTo>
                  <a:pt x="570" y="125"/>
                  <a:pt x="568" y="126"/>
                  <a:pt x="567" y="126"/>
                </a:cubicBezTo>
                <a:cubicBezTo>
                  <a:pt x="567" y="126"/>
                  <a:pt x="567" y="126"/>
                  <a:pt x="566" y="126"/>
                </a:cubicBezTo>
                <a:cubicBezTo>
                  <a:pt x="566" y="125"/>
                  <a:pt x="566" y="126"/>
                  <a:pt x="565" y="126"/>
                </a:cubicBezTo>
                <a:cubicBezTo>
                  <a:pt x="565" y="125"/>
                  <a:pt x="565" y="125"/>
                  <a:pt x="565" y="125"/>
                </a:cubicBezTo>
                <a:cubicBezTo>
                  <a:pt x="562" y="125"/>
                  <a:pt x="560" y="123"/>
                  <a:pt x="558" y="124"/>
                </a:cubicBezTo>
                <a:cubicBezTo>
                  <a:pt x="555" y="122"/>
                  <a:pt x="551" y="122"/>
                  <a:pt x="548" y="119"/>
                </a:cubicBezTo>
                <a:cubicBezTo>
                  <a:pt x="548" y="119"/>
                  <a:pt x="547" y="119"/>
                  <a:pt x="547" y="119"/>
                </a:cubicBezTo>
                <a:cubicBezTo>
                  <a:pt x="547" y="119"/>
                  <a:pt x="547" y="118"/>
                  <a:pt x="547" y="117"/>
                </a:cubicBezTo>
                <a:cubicBezTo>
                  <a:pt x="547" y="117"/>
                  <a:pt x="546" y="117"/>
                  <a:pt x="546" y="117"/>
                </a:cubicBezTo>
                <a:cubicBezTo>
                  <a:pt x="546" y="111"/>
                  <a:pt x="554" y="109"/>
                  <a:pt x="559" y="108"/>
                </a:cubicBezTo>
                <a:cubicBezTo>
                  <a:pt x="558" y="107"/>
                  <a:pt x="558" y="107"/>
                  <a:pt x="557" y="106"/>
                </a:cubicBezTo>
                <a:cubicBezTo>
                  <a:pt x="555" y="106"/>
                  <a:pt x="553" y="106"/>
                  <a:pt x="551" y="106"/>
                </a:cubicBezTo>
                <a:cubicBezTo>
                  <a:pt x="549" y="105"/>
                  <a:pt x="547" y="106"/>
                  <a:pt x="546" y="105"/>
                </a:cubicBezTo>
                <a:cubicBezTo>
                  <a:pt x="545" y="104"/>
                  <a:pt x="546" y="104"/>
                  <a:pt x="545" y="104"/>
                </a:cubicBezTo>
                <a:cubicBezTo>
                  <a:pt x="545" y="104"/>
                  <a:pt x="545" y="104"/>
                  <a:pt x="545" y="105"/>
                </a:cubicBezTo>
                <a:cubicBezTo>
                  <a:pt x="545" y="104"/>
                  <a:pt x="545" y="104"/>
                  <a:pt x="545" y="103"/>
                </a:cubicBezTo>
                <a:cubicBezTo>
                  <a:pt x="544" y="104"/>
                  <a:pt x="544" y="104"/>
                  <a:pt x="544" y="105"/>
                </a:cubicBezTo>
                <a:cubicBezTo>
                  <a:pt x="543" y="105"/>
                  <a:pt x="542" y="103"/>
                  <a:pt x="541" y="103"/>
                </a:cubicBezTo>
                <a:cubicBezTo>
                  <a:pt x="539" y="104"/>
                  <a:pt x="538" y="103"/>
                  <a:pt x="537" y="103"/>
                </a:cubicBezTo>
                <a:cubicBezTo>
                  <a:pt x="537" y="103"/>
                  <a:pt x="537" y="104"/>
                  <a:pt x="536" y="103"/>
                </a:cubicBezTo>
                <a:cubicBezTo>
                  <a:pt x="536" y="103"/>
                  <a:pt x="537" y="103"/>
                  <a:pt x="537" y="102"/>
                </a:cubicBezTo>
                <a:cubicBezTo>
                  <a:pt x="535" y="103"/>
                  <a:pt x="533" y="105"/>
                  <a:pt x="531" y="103"/>
                </a:cubicBezTo>
                <a:cubicBezTo>
                  <a:pt x="530" y="103"/>
                  <a:pt x="530" y="103"/>
                  <a:pt x="529" y="102"/>
                </a:cubicBezTo>
                <a:cubicBezTo>
                  <a:pt x="529" y="103"/>
                  <a:pt x="529" y="103"/>
                  <a:pt x="529" y="103"/>
                </a:cubicBezTo>
                <a:cubicBezTo>
                  <a:pt x="528" y="103"/>
                  <a:pt x="528" y="103"/>
                  <a:pt x="528" y="102"/>
                </a:cubicBezTo>
                <a:cubicBezTo>
                  <a:pt x="527" y="102"/>
                  <a:pt x="528" y="103"/>
                  <a:pt x="527" y="103"/>
                </a:cubicBezTo>
                <a:cubicBezTo>
                  <a:pt x="526" y="102"/>
                  <a:pt x="525" y="103"/>
                  <a:pt x="524" y="102"/>
                </a:cubicBezTo>
                <a:cubicBezTo>
                  <a:pt x="523" y="102"/>
                  <a:pt x="524" y="102"/>
                  <a:pt x="523" y="101"/>
                </a:cubicBezTo>
                <a:cubicBezTo>
                  <a:pt x="522" y="101"/>
                  <a:pt x="519" y="103"/>
                  <a:pt x="518" y="101"/>
                </a:cubicBezTo>
                <a:cubicBezTo>
                  <a:pt x="516" y="103"/>
                  <a:pt x="515" y="101"/>
                  <a:pt x="513" y="100"/>
                </a:cubicBezTo>
                <a:cubicBezTo>
                  <a:pt x="512" y="101"/>
                  <a:pt x="512" y="102"/>
                  <a:pt x="512" y="102"/>
                </a:cubicBezTo>
                <a:cubicBezTo>
                  <a:pt x="511" y="102"/>
                  <a:pt x="511" y="101"/>
                  <a:pt x="509" y="102"/>
                </a:cubicBezTo>
                <a:cubicBezTo>
                  <a:pt x="510" y="101"/>
                  <a:pt x="509" y="100"/>
                  <a:pt x="508" y="101"/>
                </a:cubicBezTo>
                <a:cubicBezTo>
                  <a:pt x="508" y="101"/>
                  <a:pt x="508" y="101"/>
                  <a:pt x="508" y="102"/>
                </a:cubicBezTo>
                <a:cubicBezTo>
                  <a:pt x="507" y="101"/>
                  <a:pt x="507" y="101"/>
                  <a:pt x="506" y="101"/>
                </a:cubicBezTo>
                <a:cubicBezTo>
                  <a:pt x="505" y="100"/>
                  <a:pt x="506" y="100"/>
                  <a:pt x="506" y="100"/>
                </a:cubicBezTo>
                <a:cubicBezTo>
                  <a:pt x="504" y="100"/>
                  <a:pt x="503" y="100"/>
                  <a:pt x="502" y="100"/>
                </a:cubicBezTo>
                <a:cubicBezTo>
                  <a:pt x="501" y="100"/>
                  <a:pt x="502" y="101"/>
                  <a:pt x="502" y="101"/>
                </a:cubicBezTo>
                <a:cubicBezTo>
                  <a:pt x="501" y="99"/>
                  <a:pt x="499" y="100"/>
                  <a:pt x="498" y="100"/>
                </a:cubicBezTo>
                <a:cubicBezTo>
                  <a:pt x="498" y="100"/>
                  <a:pt x="498" y="100"/>
                  <a:pt x="497" y="99"/>
                </a:cubicBezTo>
                <a:cubicBezTo>
                  <a:pt x="496" y="100"/>
                  <a:pt x="494" y="99"/>
                  <a:pt x="493" y="100"/>
                </a:cubicBezTo>
                <a:cubicBezTo>
                  <a:pt x="492" y="99"/>
                  <a:pt x="491" y="99"/>
                  <a:pt x="490" y="99"/>
                </a:cubicBezTo>
                <a:cubicBezTo>
                  <a:pt x="490" y="99"/>
                  <a:pt x="490" y="98"/>
                  <a:pt x="490" y="98"/>
                </a:cubicBezTo>
                <a:cubicBezTo>
                  <a:pt x="490" y="98"/>
                  <a:pt x="490" y="98"/>
                  <a:pt x="490" y="98"/>
                </a:cubicBezTo>
                <a:cubicBezTo>
                  <a:pt x="490" y="98"/>
                  <a:pt x="489" y="97"/>
                  <a:pt x="488" y="98"/>
                </a:cubicBezTo>
                <a:cubicBezTo>
                  <a:pt x="489" y="98"/>
                  <a:pt x="489" y="99"/>
                  <a:pt x="489" y="99"/>
                </a:cubicBezTo>
                <a:cubicBezTo>
                  <a:pt x="488" y="99"/>
                  <a:pt x="487" y="99"/>
                  <a:pt x="485" y="99"/>
                </a:cubicBezTo>
                <a:cubicBezTo>
                  <a:pt x="486" y="99"/>
                  <a:pt x="485" y="98"/>
                  <a:pt x="485" y="98"/>
                </a:cubicBezTo>
                <a:cubicBezTo>
                  <a:pt x="486" y="98"/>
                  <a:pt x="486" y="98"/>
                  <a:pt x="487" y="98"/>
                </a:cubicBezTo>
                <a:cubicBezTo>
                  <a:pt x="485" y="97"/>
                  <a:pt x="483" y="97"/>
                  <a:pt x="481" y="97"/>
                </a:cubicBezTo>
                <a:cubicBezTo>
                  <a:pt x="481" y="98"/>
                  <a:pt x="482" y="98"/>
                  <a:pt x="481" y="99"/>
                </a:cubicBezTo>
                <a:cubicBezTo>
                  <a:pt x="481" y="99"/>
                  <a:pt x="480" y="98"/>
                  <a:pt x="480" y="98"/>
                </a:cubicBezTo>
                <a:cubicBezTo>
                  <a:pt x="480" y="98"/>
                  <a:pt x="480" y="98"/>
                  <a:pt x="480" y="97"/>
                </a:cubicBezTo>
                <a:cubicBezTo>
                  <a:pt x="479" y="97"/>
                  <a:pt x="477" y="97"/>
                  <a:pt x="476" y="96"/>
                </a:cubicBezTo>
                <a:cubicBezTo>
                  <a:pt x="476" y="96"/>
                  <a:pt x="475" y="96"/>
                  <a:pt x="475" y="97"/>
                </a:cubicBezTo>
                <a:cubicBezTo>
                  <a:pt x="474" y="96"/>
                  <a:pt x="473" y="95"/>
                  <a:pt x="471" y="95"/>
                </a:cubicBezTo>
                <a:cubicBezTo>
                  <a:pt x="471" y="95"/>
                  <a:pt x="471" y="96"/>
                  <a:pt x="470" y="96"/>
                </a:cubicBezTo>
                <a:cubicBezTo>
                  <a:pt x="470" y="96"/>
                  <a:pt x="470" y="97"/>
                  <a:pt x="470" y="98"/>
                </a:cubicBezTo>
                <a:cubicBezTo>
                  <a:pt x="470" y="98"/>
                  <a:pt x="469" y="97"/>
                  <a:pt x="469" y="97"/>
                </a:cubicBezTo>
                <a:cubicBezTo>
                  <a:pt x="468" y="96"/>
                  <a:pt x="466" y="97"/>
                  <a:pt x="465" y="96"/>
                </a:cubicBezTo>
                <a:cubicBezTo>
                  <a:pt x="464" y="97"/>
                  <a:pt x="463" y="95"/>
                  <a:pt x="462" y="96"/>
                </a:cubicBezTo>
                <a:cubicBezTo>
                  <a:pt x="461" y="96"/>
                  <a:pt x="461" y="96"/>
                  <a:pt x="461" y="96"/>
                </a:cubicBezTo>
                <a:cubicBezTo>
                  <a:pt x="461" y="97"/>
                  <a:pt x="462" y="97"/>
                  <a:pt x="462" y="97"/>
                </a:cubicBezTo>
                <a:cubicBezTo>
                  <a:pt x="462" y="97"/>
                  <a:pt x="461" y="97"/>
                  <a:pt x="461" y="97"/>
                </a:cubicBezTo>
                <a:cubicBezTo>
                  <a:pt x="459" y="94"/>
                  <a:pt x="455" y="97"/>
                  <a:pt x="452" y="95"/>
                </a:cubicBezTo>
                <a:cubicBezTo>
                  <a:pt x="451" y="95"/>
                  <a:pt x="450" y="95"/>
                  <a:pt x="449" y="94"/>
                </a:cubicBezTo>
                <a:cubicBezTo>
                  <a:pt x="448" y="94"/>
                  <a:pt x="448" y="93"/>
                  <a:pt x="446" y="94"/>
                </a:cubicBezTo>
                <a:cubicBezTo>
                  <a:pt x="447" y="94"/>
                  <a:pt x="448" y="94"/>
                  <a:pt x="448" y="95"/>
                </a:cubicBezTo>
                <a:cubicBezTo>
                  <a:pt x="448" y="95"/>
                  <a:pt x="449" y="95"/>
                  <a:pt x="449" y="95"/>
                </a:cubicBezTo>
                <a:cubicBezTo>
                  <a:pt x="448" y="95"/>
                  <a:pt x="448" y="95"/>
                  <a:pt x="448" y="95"/>
                </a:cubicBezTo>
                <a:cubicBezTo>
                  <a:pt x="447" y="95"/>
                  <a:pt x="447" y="94"/>
                  <a:pt x="446" y="95"/>
                </a:cubicBezTo>
                <a:cubicBezTo>
                  <a:pt x="446" y="94"/>
                  <a:pt x="445" y="93"/>
                  <a:pt x="444" y="94"/>
                </a:cubicBezTo>
                <a:cubicBezTo>
                  <a:pt x="444" y="94"/>
                  <a:pt x="445" y="94"/>
                  <a:pt x="445" y="95"/>
                </a:cubicBezTo>
                <a:cubicBezTo>
                  <a:pt x="444" y="95"/>
                  <a:pt x="444" y="94"/>
                  <a:pt x="444" y="94"/>
                </a:cubicBezTo>
                <a:cubicBezTo>
                  <a:pt x="444" y="94"/>
                  <a:pt x="444" y="94"/>
                  <a:pt x="444" y="93"/>
                </a:cubicBezTo>
                <a:cubicBezTo>
                  <a:pt x="443" y="93"/>
                  <a:pt x="442" y="91"/>
                  <a:pt x="440" y="92"/>
                </a:cubicBezTo>
                <a:cubicBezTo>
                  <a:pt x="439" y="92"/>
                  <a:pt x="438" y="92"/>
                  <a:pt x="438" y="91"/>
                </a:cubicBezTo>
                <a:cubicBezTo>
                  <a:pt x="435" y="92"/>
                  <a:pt x="432" y="91"/>
                  <a:pt x="429" y="92"/>
                </a:cubicBezTo>
                <a:cubicBezTo>
                  <a:pt x="429" y="91"/>
                  <a:pt x="428" y="91"/>
                  <a:pt x="428" y="91"/>
                </a:cubicBezTo>
                <a:cubicBezTo>
                  <a:pt x="428" y="91"/>
                  <a:pt x="427" y="92"/>
                  <a:pt x="427" y="92"/>
                </a:cubicBezTo>
                <a:cubicBezTo>
                  <a:pt x="428" y="92"/>
                  <a:pt x="429" y="93"/>
                  <a:pt x="430" y="94"/>
                </a:cubicBezTo>
                <a:cubicBezTo>
                  <a:pt x="429" y="94"/>
                  <a:pt x="428" y="93"/>
                  <a:pt x="428" y="92"/>
                </a:cubicBezTo>
                <a:cubicBezTo>
                  <a:pt x="427" y="93"/>
                  <a:pt x="427" y="93"/>
                  <a:pt x="427" y="94"/>
                </a:cubicBezTo>
                <a:cubicBezTo>
                  <a:pt x="426" y="94"/>
                  <a:pt x="425" y="93"/>
                  <a:pt x="425" y="92"/>
                </a:cubicBezTo>
                <a:cubicBezTo>
                  <a:pt x="424" y="92"/>
                  <a:pt x="424" y="93"/>
                  <a:pt x="424" y="93"/>
                </a:cubicBezTo>
                <a:cubicBezTo>
                  <a:pt x="424" y="92"/>
                  <a:pt x="422" y="91"/>
                  <a:pt x="422" y="90"/>
                </a:cubicBezTo>
                <a:cubicBezTo>
                  <a:pt x="422" y="89"/>
                  <a:pt x="422" y="89"/>
                  <a:pt x="422" y="89"/>
                </a:cubicBezTo>
                <a:cubicBezTo>
                  <a:pt x="422" y="89"/>
                  <a:pt x="422" y="88"/>
                  <a:pt x="422" y="88"/>
                </a:cubicBezTo>
                <a:cubicBezTo>
                  <a:pt x="420" y="88"/>
                  <a:pt x="418" y="88"/>
                  <a:pt x="417" y="87"/>
                </a:cubicBezTo>
                <a:cubicBezTo>
                  <a:pt x="417" y="87"/>
                  <a:pt x="416" y="88"/>
                  <a:pt x="416" y="88"/>
                </a:cubicBezTo>
                <a:cubicBezTo>
                  <a:pt x="415" y="87"/>
                  <a:pt x="414" y="87"/>
                  <a:pt x="414" y="88"/>
                </a:cubicBezTo>
                <a:cubicBezTo>
                  <a:pt x="413" y="88"/>
                  <a:pt x="413" y="87"/>
                  <a:pt x="413" y="87"/>
                </a:cubicBezTo>
                <a:cubicBezTo>
                  <a:pt x="412" y="88"/>
                  <a:pt x="410" y="87"/>
                  <a:pt x="409" y="86"/>
                </a:cubicBezTo>
                <a:cubicBezTo>
                  <a:pt x="410" y="86"/>
                  <a:pt x="409" y="85"/>
                  <a:pt x="410" y="85"/>
                </a:cubicBezTo>
                <a:cubicBezTo>
                  <a:pt x="410" y="86"/>
                  <a:pt x="411" y="85"/>
                  <a:pt x="411" y="85"/>
                </a:cubicBezTo>
                <a:cubicBezTo>
                  <a:pt x="411" y="84"/>
                  <a:pt x="412" y="84"/>
                  <a:pt x="412" y="83"/>
                </a:cubicBezTo>
                <a:cubicBezTo>
                  <a:pt x="412" y="84"/>
                  <a:pt x="412" y="85"/>
                  <a:pt x="412" y="85"/>
                </a:cubicBezTo>
                <a:cubicBezTo>
                  <a:pt x="413" y="85"/>
                  <a:pt x="413" y="84"/>
                  <a:pt x="414" y="83"/>
                </a:cubicBezTo>
                <a:cubicBezTo>
                  <a:pt x="415" y="83"/>
                  <a:pt x="415" y="84"/>
                  <a:pt x="416" y="84"/>
                </a:cubicBezTo>
                <a:cubicBezTo>
                  <a:pt x="418" y="82"/>
                  <a:pt x="420" y="85"/>
                  <a:pt x="421" y="83"/>
                </a:cubicBezTo>
                <a:cubicBezTo>
                  <a:pt x="423" y="83"/>
                  <a:pt x="425" y="84"/>
                  <a:pt x="426" y="83"/>
                </a:cubicBezTo>
                <a:cubicBezTo>
                  <a:pt x="427" y="84"/>
                  <a:pt x="429" y="83"/>
                  <a:pt x="430" y="84"/>
                </a:cubicBezTo>
                <a:cubicBezTo>
                  <a:pt x="433" y="83"/>
                  <a:pt x="435" y="84"/>
                  <a:pt x="438" y="83"/>
                </a:cubicBezTo>
                <a:cubicBezTo>
                  <a:pt x="439" y="83"/>
                  <a:pt x="440" y="84"/>
                  <a:pt x="441" y="83"/>
                </a:cubicBezTo>
                <a:cubicBezTo>
                  <a:pt x="442" y="84"/>
                  <a:pt x="441" y="85"/>
                  <a:pt x="442" y="85"/>
                </a:cubicBezTo>
                <a:cubicBezTo>
                  <a:pt x="443" y="85"/>
                  <a:pt x="441" y="84"/>
                  <a:pt x="442" y="83"/>
                </a:cubicBezTo>
                <a:cubicBezTo>
                  <a:pt x="443" y="83"/>
                  <a:pt x="445" y="83"/>
                  <a:pt x="446" y="83"/>
                </a:cubicBezTo>
                <a:cubicBezTo>
                  <a:pt x="446" y="82"/>
                  <a:pt x="445" y="82"/>
                  <a:pt x="445" y="82"/>
                </a:cubicBezTo>
                <a:cubicBezTo>
                  <a:pt x="443" y="83"/>
                  <a:pt x="442" y="83"/>
                  <a:pt x="441" y="82"/>
                </a:cubicBezTo>
                <a:cubicBezTo>
                  <a:pt x="442" y="82"/>
                  <a:pt x="442" y="81"/>
                  <a:pt x="443" y="80"/>
                </a:cubicBezTo>
                <a:cubicBezTo>
                  <a:pt x="444" y="81"/>
                  <a:pt x="443" y="81"/>
                  <a:pt x="444" y="81"/>
                </a:cubicBezTo>
                <a:cubicBezTo>
                  <a:pt x="444" y="81"/>
                  <a:pt x="445" y="81"/>
                  <a:pt x="445" y="80"/>
                </a:cubicBezTo>
                <a:cubicBezTo>
                  <a:pt x="445" y="80"/>
                  <a:pt x="444" y="80"/>
                  <a:pt x="444" y="80"/>
                </a:cubicBezTo>
                <a:cubicBezTo>
                  <a:pt x="444" y="79"/>
                  <a:pt x="446" y="80"/>
                  <a:pt x="446" y="79"/>
                </a:cubicBezTo>
                <a:cubicBezTo>
                  <a:pt x="444" y="79"/>
                  <a:pt x="442" y="79"/>
                  <a:pt x="440" y="79"/>
                </a:cubicBezTo>
                <a:cubicBezTo>
                  <a:pt x="439" y="79"/>
                  <a:pt x="439" y="80"/>
                  <a:pt x="438" y="79"/>
                </a:cubicBezTo>
                <a:cubicBezTo>
                  <a:pt x="439" y="80"/>
                  <a:pt x="438" y="78"/>
                  <a:pt x="438" y="78"/>
                </a:cubicBezTo>
                <a:cubicBezTo>
                  <a:pt x="438" y="77"/>
                  <a:pt x="438" y="77"/>
                  <a:pt x="438" y="77"/>
                </a:cubicBezTo>
                <a:cubicBezTo>
                  <a:pt x="438" y="77"/>
                  <a:pt x="437" y="77"/>
                  <a:pt x="437" y="76"/>
                </a:cubicBezTo>
                <a:cubicBezTo>
                  <a:pt x="436" y="77"/>
                  <a:pt x="436" y="77"/>
                  <a:pt x="434" y="78"/>
                </a:cubicBezTo>
                <a:cubicBezTo>
                  <a:pt x="435" y="78"/>
                  <a:pt x="435" y="78"/>
                  <a:pt x="435" y="78"/>
                </a:cubicBezTo>
                <a:cubicBezTo>
                  <a:pt x="435" y="79"/>
                  <a:pt x="435" y="79"/>
                  <a:pt x="435" y="79"/>
                </a:cubicBezTo>
                <a:cubicBezTo>
                  <a:pt x="435" y="79"/>
                  <a:pt x="436" y="79"/>
                  <a:pt x="436" y="80"/>
                </a:cubicBezTo>
                <a:cubicBezTo>
                  <a:pt x="435" y="79"/>
                  <a:pt x="434" y="79"/>
                  <a:pt x="433" y="80"/>
                </a:cubicBezTo>
                <a:cubicBezTo>
                  <a:pt x="433" y="79"/>
                  <a:pt x="433" y="79"/>
                  <a:pt x="433" y="79"/>
                </a:cubicBezTo>
                <a:cubicBezTo>
                  <a:pt x="432" y="79"/>
                  <a:pt x="431" y="80"/>
                  <a:pt x="431" y="79"/>
                </a:cubicBezTo>
                <a:cubicBezTo>
                  <a:pt x="432" y="79"/>
                  <a:pt x="433" y="79"/>
                  <a:pt x="434" y="78"/>
                </a:cubicBezTo>
                <a:cubicBezTo>
                  <a:pt x="433" y="78"/>
                  <a:pt x="433" y="78"/>
                  <a:pt x="432" y="78"/>
                </a:cubicBezTo>
                <a:cubicBezTo>
                  <a:pt x="432" y="77"/>
                  <a:pt x="432" y="78"/>
                  <a:pt x="431" y="77"/>
                </a:cubicBezTo>
                <a:cubicBezTo>
                  <a:pt x="432" y="77"/>
                  <a:pt x="432" y="77"/>
                  <a:pt x="432" y="77"/>
                </a:cubicBezTo>
                <a:cubicBezTo>
                  <a:pt x="432" y="76"/>
                  <a:pt x="431" y="77"/>
                  <a:pt x="430" y="77"/>
                </a:cubicBezTo>
                <a:cubicBezTo>
                  <a:pt x="430" y="78"/>
                  <a:pt x="431" y="78"/>
                  <a:pt x="431" y="78"/>
                </a:cubicBezTo>
                <a:cubicBezTo>
                  <a:pt x="429" y="78"/>
                  <a:pt x="428" y="77"/>
                  <a:pt x="427" y="77"/>
                </a:cubicBezTo>
                <a:cubicBezTo>
                  <a:pt x="427" y="77"/>
                  <a:pt x="427" y="77"/>
                  <a:pt x="427" y="78"/>
                </a:cubicBezTo>
                <a:cubicBezTo>
                  <a:pt x="426" y="77"/>
                  <a:pt x="424" y="78"/>
                  <a:pt x="423" y="78"/>
                </a:cubicBezTo>
                <a:cubicBezTo>
                  <a:pt x="423" y="78"/>
                  <a:pt x="421" y="78"/>
                  <a:pt x="420" y="77"/>
                </a:cubicBezTo>
                <a:cubicBezTo>
                  <a:pt x="419" y="76"/>
                  <a:pt x="417" y="77"/>
                  <a:pt x="416" y="77"/>
                </a:cubicBezTo>
                <a:cubicBezTo>
                  <a:pt x="416" y="77"/>
                  <a:pt x="416" y="77"/>
                  <a:pt x="416" y="78"/>
                </a:cubicBezTo>
                <a:cubicBezTo>
                  <a:pt x="416" y="77"/>
                  <a:pt x="415" y="77"/>
                  <a:pt x="415" y="77"/>
                </a:cubicBezTo>
                <a:cubicBezTo>
                  <a:pt x="415" y="77"/>
                  <a:pt x="415" y="76"/>
                  <a:pt x="415" y="76"/>
                </a:cubicBezTo>
                <a:cubicBezTo>
                  <a:pt x="415" y="76"/>
                  <a:pt x="415" y="76"/>
                  <a:pt x="415" y="75"/>
                </a:cubicBezTo>
                <a:cubicBezTo>
                  <a:pt x="413" y="75"/>
                  <a:pt x="411" y="74"/>
                  <a:pt x="408" y="75"/>
                </a:cubicBezTo>
                <a:cubicBezTo>
                  <a:pt x="407" y="74"/>
                  <a:pt x="406" y="75"/>
                  <a:pt x="404" y="75"/>
                </a:cubicBezTo>
                <a:cubicBezTo>
                  <a:pt x="404" y="75"/>
                  <a:pt x="405" y="75"/>
                  <a:pt x="405" y="76"/>
                </a:cubicBezTo>
                <a:cubicBezTo>
                  <a:pt x="404" y="76"/>
                  <a:pt x="404" y="75"/>
                  <a:pt x="403" y="76"/>
                </a:cubicBezTo>
                <a:cubicBezTo>
                  <a:pt x="402" y="74"/>
                  <a:pt x="400" y="74"/>
                  <a:pt x="398" y="75"/>
                </a:cubicBezTo>
                <a:cubicBezTo>
                  <a:pt x="399" y="75"/>
                  <a:pt x="399" y="76"/>
                  <a:pt x="399" y="76"/>
                </a:cubicBezTo>
                <a:cubicBezTo>
                  <a:pt x="398" y="76"/>
                  <a:pt x="397" y="75"/>
                  <a:pt x="396" y="76"/>
                </a:cubicBezTo>
                <a:cubicBezTo>
                  <a:pt x="397" y="77"/>
                  <a:pt x="397" y="76"/>
                  <a:pt x="398" y="77"/>
                </a:cubicBezTo>
                <a:cubicBezTo>
                  <a:pt x="396" y="77"/>
                  <a:pt x="395" y="75"/>
                  <a:pt x="393" y="76"/>
                </a:cubicBezTo>
                <a:cubicBezTo>
                  <a:pt x="393" y="76"/>
                  <a:pt x="393" y="76"/>
                  <a:pt x="393" y="76"/>
                </a:cubicBezTo>
                <a:cubicBezTo>
                  <a:pt x="393" y="76"/>
                  <a:pt x="393" y="77"/>
                  <a:pt x="393" y="77"/>
                </a:cubicBezTo>
                <a:cubicBezTo>
                  <a:pt x="392" y="77"/>
                  <a:pt x="392" y="77"/>
                  <a:pt x="391" y="77"/>
                </a:cubicBezTo>
                <a:cubicBezTo>
                  <a:pt x="391" y="77"/>
                  <a:pt x="390" y="77"/>
                  <a:pt x="390" y="77"/>
                </a:cubicBezTo>
                <a:cubicBezTo>
                  <a:pt x="390" y="77"/>
                  <a:pt x="390" y="77"/>
                  <a:pt x="390" y="77"/>
                </a:cubicBezTo>
                <a:cubicBezTo>
                  <a:pt x="391" y="76"/>
                  <a:pt x="391" y="77"/>
                  <a:pt x="391" y="77"/>
                </a:cubicBezTo>
                <a:cubicBezTo>
                  <a:pt x="392" y="75"/>
                  <a:pt x="389" y="75"/>
                  <a:pt x="389" y="75"/>
                </a:cubicBezTo>
                <a:cubicBezTo>
                  <a:pt x="389" y="76"/>
                  <a:pt x="389" y="76"/>
                  <a:pt x="389" y="76"/>
                </a:cubicBezTo>
                <a:cubicBezTo>
                  <a:pt x="387" y="76"/>
                  <a:pt x="386" y="77"/>
                  <a:pt x="385" y="75"/>
                </a:cubicBezTo>
                <a:cubicBezTo>
                  <a:pt x="383" y="75"/>
                  <a:pt x="382" y="75"/>
                  <a:pt x="381" y="75"/>
                </a:cubicBezTo>
                <a:cubicBezTo>
                  <a:pt x="380" y="75"/>
                  <a:pt x="379" y="75"/>
                  <a:pt x="378" y="75"/>
                </a:cubicBezTo>
                <a:cubicBezTo>
                  <a:pt x="378" y="76"/>
                  <a:pt x="378" y="76"/>
                  <a:pt x="378" y="76"/>
                </a:cubicBezTo>
                <a:cubicBezTo>
                  <a:pt x="378" y="75"/>
                  <a:pt x="376" y="75"/>
                  <a:pt x="376" y="76"/>
                </a:cubicBezTo>
                <a:cubicBezTo>
                  <a:pt x="375" y="76"/>
                  <a:pt x="375" y="76"/>
                  <a:pt x="375" y="76"/>
                </a:cubicBezTo>
                <a:cubicBezTo>
                  <a:pt x="375" y="76"/>
                  <a:pt x="375" y="76"/>
                  <a:pt x="376" y="76"/>
                </a:cubicBezTo>
                <a:cubicBezTo>
                  <a:pt x="376" y="75"/>
                  <a:pt x="375" y="75"/>
                  <a:pt x="375" y="75"/>
                </a:cubicBezTo>
                <a:cubicBezTo>
                  <a:pt x="375" y="75"/>
                  <a:pt x="375" y="75"/>
                  <a:pt x="374" y="76"/>
                </a:cubicBezTo>
                <a:cubicBezTo>
                  <a:pt x="374" y="75"/>
                  <a:pt x="373" y="75"/>
                  <a:pt x="373" y="75"/>
                </a:cubicBezTo>
                <a:cubicBezTo>
                  <a:pt x="373" y="76"/>
                  <a:pt x="375" y="77"/>
                  <a:pt x="374" y="77"/>
                </a:cubicBezTo>
                <a:cubicBezTo>
                  <a:pt x="373" y="77"/>
                  <a:pt x="373" y="77"/>
                  <a:pt x="373" y="77"/>
                </a:cubicBezTo>
                <a:cubicBezTo>
                  <a:pt x="373" y="76"/>
                  <a:pt x="373" y="76"/>
                  <a:pt x="373" y="76"/>
                </a:cubicBezTo>
                <a:cubicBezTo>
                  <a:pt x="372" y="76"/>
                  <a:pt x="372" y="76"/>
                  <a:pt x="372" y="76"/>
                </a:cubicBezTo>
                <a:cubicBezTo>
                  <a:pt x="371" y="76"/>
                  <a:pt x="370" y="76"/>
                  <a:pt x="370" y="75"/>
                </a:cubicBezTo>
                <a:cubicBezTo>
                  <a:pt x="369" y="75"/>
                  <a:pt x="369" y="77"/>
                  <a:pt x="368" y="77"/>
                </a:cubicBezTo>
                <a:cubicBezTo>
                  <a:pt x="368" y="76"/>
                  <a:pt x="368" y="76"/>
                  <a:pt x="369" y="76"/>
                </a:cubicBezTo>
                <a:cubicBezTo>
                  <a:pt x="368" y="76"/>
                  <a:pt x="368" y="75"/>
                  <a:pt x="368" y="75"/>
                </a:cubicBezTo>
                <a:cubicBezTo>
                  <a:pt x="367" y="76"/>
                  <a:pt x="368" y="76"/>
                  <a:pt x="367" y="77"/>
                </a:cubicBezTo>
                <a:cubicBezTo>
                  <a:pt x="367" y="76"/>
                  <a:pt x="366" y="75"/>
                  <a:pt x="365" y="75"/>
                </a:cubicBezTo>
                <a:cubicBezTo>
                  <a:pt x="365" y="76"/>
                  <a:pt x="365" y="76"/>
                  <a:pt x="365" y="76"/>
                </a:cubicBezTo>
                <a:cubicBezTo>
                  <a:pt x="365" y="77"/>
                  <a:pt x="364" y="76"/>
                  <a:pt x="364" y="76"/>
                </a:cubicBezTo>
                <a:cubicBezTo>
                  <a:pt x="364" y="75"/>
                  <a:pt x="364" y="76"/>
                  <a:pt x="363" y="76"/>
                </a:cubicBezTo>
                <a:cubicBezTo>
                  <a:pt x="363" y="76"/>
                  <a:pt x="363" y="76"/>
                  <a:pt x="363" y="75"/>
                </a:cubicBezTo>
                <a:cubicBezTo>
                  <a:pt x="362" y="76"/>
                  <a:pt x="361" y="76"/>
                  <a:pt x="360" y="77"/>
                </a:cubicBezTo>
                <a:cubicBezTo>
                  <a:pt x="360" y="76"/>
                  <a:pt x="359" y="76"/>
                  <a:pt x="358" y="76"/>
                </a:cubicBezTo>
                <a:cubicBezTo>
                  <a:pt x="357" y="76"/>
                  <a:pt x="356" y="76"/>
                  <a:pt x="355" y="77"/>
                </a:cubicBezTo>
                <a:cubicBezTo>
                  <a:pt x="355" y="76"/>
                  <a:pt x="354" y="77"/>
                  <a:pt x="354" y="76"/>
                </a:cubicBezTo>
                <a:cubicBezTo>
                  <a:pt x="353" y="76"/>
                  <a:pt x="353" y="77"/>
                  <a:pt x="352" y="77"/>
                </a:cubicBezTo>
                <a:cubicBezTo>
                  <a:pt x="351" y="76"/>
                  <a:pt x="349" y="76"/>
                  <a:pt x="348" y="77"/>
                </a:cubicBezTo>
                <a:cubicBezTo>
                  <a:pt x="348" y="76"/>
                  <a:pt x="348" y="76"/>
                  <a:pt x="348" y="76"/>
                </a:cubicBezTo>
                <a:cubicBezTo>
                  <a:pt x="347" y="76"/>
                  <a:pt x="346" y="76"/>
                  <a:pt x="345" y="77"/>
                </a:cubicBezTo>
                <a:cubicBezTo>
                  <a:pt x="345" y="76"/>
                  <a:pt x="344" y="75"/>
                  <a:pt x="343" y="75"/>
                </a:cubicBezTo>
                <a:cubicBezTo>
                  <a:pt x="343" y="76"/>
                  <a:pt x="344" y="76"/>
                  <a:pt x="344" y="77"/>
                </a:cubicBezTo>
                <a:cubicBezTo>
                  <a:pt x="343" y="76"/>
                  <a:pt x="342" y="76"/>
                  <a:pt x="342" y="76"/>
                </a:cubicBezTo>
                <a:cubicBezTo>
                  <a:pt x="341" y="75"/>
                  <a:pt x="343" y="75"/>
                  <a:pt x="342" y="74"/>
                </a:cubicBezTo>
                <a:cubicBezTo>
                  <a:pt x="342" y="73"/>
                  <a:pt x="341" y="74"/>
                  <a:pt x="341" y="73"/>
                </a:cubicBezTo>
                <a:cubicBezTo>
                  <a:pt x="341" y="73"/>
                  <a:pt x="341" y="72"/>
                  <a:pt x="342" y="72"/>
                </a:cubicBezTo>
                <a:cubicBezTo>
                  <a:pt x="342" y="73"/>
                  <a:pt x="342" y="73"/>
                  <a:pt x="342" y="74"/>
                </a:cubicBezTo>
                <a:cubicBezTo>
                  <a:pt x="343" y="74"/>
                  <a:pt x="343" y="73"/>
                  <a:pt x="343" y="73"/>
                </a:cubicBezTo>
                <a:cubicBezTo>
                  <a:pt x="344" y="74"/>
                  <a:pt x="343" y="74"/>
                  <a:pt x="343" y="74"/>
                </a:cubicBezTo>
                <a:cubicBezTo>
                  <a:pt x="344" y="74"/>
                  <a:pt x="345" y="74"/>
                  <a:pt x="346" y="74"/>
                </a:cubicBezTo>
                <a:cubicBezTo>
                  <a:pt x="346" y="73"/>
                  <a:pt x="345" y="73"/>
                  <a:pt x="344" y="73"/>
                </a:cubicBezTo>
                <a:cubicBezTo>
                  <a:pt x="344" y="72"/>
                  <a:pt x="344" y="72"/>
                  <a:pt x="344" y="72"/>
                </a:cubicBezTo>
                <a:cubicBezTo>
                  <a:pt x="344" y="72"/>
                  <a:pt x="346" y="71"/>
                  <a:pt x="346" y="72"/>
                </a:cubicBezTo>
                <a:cubicBezTo>
                  <a:pt x="346" y="72"/>
                  <a:pt x="345" y="72"/>
                  <a:pt x="346" y="73"/>
                </a:cubicBezTo>
                <a:cubicBezTo>
                  <a:pt x="347" y="72"/>
                  <a:pt x="347" y="72"/>
                  <a:pt x="347" y="71"/>
                </a:cubicBezTo>
                <a:cubicBezTo>
                  <a:pt x="348" y="71"/>
                  <a:pt x="349" y="71"/>
                  <a:pt x="350" y="71"/>
                </a:cubicBezTo>
                <a:cubicBezTo>
                  <a:pt x="351" y="71"/>
                  <a:pt x="352" y="70"/>
                  <a:pt x="353" y="70"/>
                </a:cubicBezTo>
                <a:cubicBezTo>
                  <a:pt x="354" y="71"/>
                  <a:pt x="355" y="71"/>
                  <a:pt x="356" y="71"/>
                </a:cubicBezTo>
                <a:cubicBezTo>
                  <a:pt x="357" y="70"/>
                  <a:pt x="357" y="70"/>
                  <a:pt x="358" y="69"/>
                </a:cubicBezTo>
                <a:cubicBezTo>
                  <a:pt x="357" y="69"/>
                  <a:pt x="358" y="69"/>
                  <a:pt x="358" y="68"/>
                </a:cubicBezTo>
                <a:cubicBezTo>
                  <a:pt x="357" y="68"/>
                  <a:pt x="357" y="69"/>
                  <a:pt x="356" y="69"/>
                </a:cubicBezTo>
                <a:cubicBezTo>
                  <a:pt x="355" y="67"/>
                  <a:pt x="354" y="68"/>
                  <a:pt x="353" y="69"/>
                </a:cubicBezTo>
                <a:cubicBezTo>
                  <a:pt x="352" y="69"/>
                  <a:pt x="351" y="68"/>
                  <a:pt x="350" y="69"/>
                </a:cubicBezTo>
                <a:cubicBezTo>
                  <a:pt x="349" y="68"/>
                  <a:pt x="347" y="69"/>
                  <a:pt x="346" y="68"/>
                </a:cubicBezTo>
                <a:cubicBezTo>
                  <a:pt x="345" y="69"/>
                  <a:pt x="344" y="69"/>
                  <a:pt x="342" y="69"/>
                </a:cubicBezTo>
                <a:cubicBezTo>
                  <a:pt x="342" y="70"/>
                  <a:pt x="341" y="69"/>
                  <a:pt x="340" y="69"/>
                </a:cubicBezTo>
                <a:cubicBezTo>
                  <a:pt x="340" y="68"/>
                  <a:pt x="341" y="68"/>
                  <a:pt x="342" y="68"/>
                </a:cubicBezTo>
                <a:cubicBezTo>
                  <a:pt x="344" y="68"/>
                  <a:pt x="347" y="68"/>
                  <a:pt x="349" y="67"/>
                </a:cubicBezTo>
                <a:cubicBezTo>
                  <a:pt x="348" y="67"/>
                  <a:pt x="347" y="67"/>
                  <a:pt x="346" y="66"/>
                </a:cubicBezTo>
                <a:cubicBezTo>
                  <a:pt x="346" y="67"/>
                  <a:pt x="345" y="67"/>
                  <a:pt x="345" y="67"/>
                </a:cubicBezTo>
                <a:cubicBezTo>
                  <a:pt x="343" y="67"/>
                  <a:pt x="342" y="67"/>
                  <a:pt x="340" y="68"/>
                </a:cubicBezTo>
                <a:cubicBezTo>
                  <a:pt x="339" y="67"/>
                  <a:pt x="338" y="67"/>
                  <a:pt x="338" y="66"/>
                </a:cubicBezTo>
                <a:cubicBezTo>
                  <a:pt x="340" y="66"/>
                  <a:pt x="341" y="66"/>
                  <a:pt x="343" y="66"/>
                </a:cubicBezTo>
                <a:cubicBezTo>
                  <a:pt x="343" y="66"/>
                  <a:pt x="343" y="65"/>
                  <a:pt x="343" y="65"/>
                </a:cubicBezTo>
                <a:cubicBezTo>
                  <a:pt x="341" y="66"/>
                  <a:pt x="340" y="65"/>
                  <a:pt x="339" y="66"/>
                </a:cubicBezTo>
                <a:cubicBezTo>
                  <a:pt x="338" y="65"/>
                  <a:pt x="337" y="65"/>
                  <a:pt x="336" y="66"/>
                </a:cubicBezTo>
                <a:cubicBezTo>
                  <a:pt x="336" y="66"/>
                  <a:pt x="337" y="66"/>
                  <a:pt x="337" y="66"/>
                </a:cubicBezTo>
                <a:cubicBezTo>
                  <a:pt x="337" y="67"/>
                  <a:pt x="337" y="67"/>
                  <a:pt x="337" y="67"/>
                </a:cubicBezTo>
                <a:cubicBezTo>
                  <a:pt x="336" y="67"/>
                  <a:pt x="336" y="67"/>
                  <a:pt x="336" y="67"/>
                </a:cubicBezTo>
                <a:cubicBezTo>
                  <a:pt x="333" y="68"/>
                  <a:pt x="330" y="68"/>
                  <a:pt x="327" y="68"/>
                </a:cubicBezTo>
                <a:cubicBezTo>
                  <a:pt x="326" y="68"/>
                  <a:pt x="326" y="68"/>
                  <a:pt x="326" y="67"/>
                </a:cubicBezTo>
                <a:cubicBezTo>
                  <a:pt x="325" y="69"/>
                  <a:pt x="323" y="67"/>
                  <a:pt x="323" y="69"/>
                </a:cubicBezTo>
                <a:cubicBezTo>
                  <a:pt x="324" y="69"/>
                  <a:pt x="324" y="69"/>
                  <a:pt x="325" y="69"/>
                </a:cubicBezTo>
                <a:cubicBezTo>
                  <a:pt x="324" y="70"/>
                  <a:pt x="323" y="70"/>
                  <a:pt x="322" y="69"/>
                </a:cubicBezTo>
                <a:cubicBezTo>
                  <a:pt x="322" y="69"/>
                  <a:pt x="322" y="69"/>
                  <a:pt x="322" y="69"/>
                </a:cubicBezTo>
                <a:cubicBezTo>
                  <a:pt x="322" y="68"/>
                  <a:pt x="322" y="68"/>
                  <a:pt x="321" y="69"/>
                </a:cubicBezTo>
                <a:cubicBezTo>
                  <a:pt x="321" y="69"/>
                  <a:pt x="322" y="69"/>
                  <a:pt x="322" y="70"/>
                </a:cubicBezTo>
                <a:cubicBezTo>
                  <a:pt x="321" y="70"/>
                  <a:pt x="320" y="69"/>
                  <a:pt x="319" y="69"/>
                </a:cubicBezTo>
                <a:cubicBezTo>
                  <a:pt x="319" y="70"/>
                  <a:pt x="318" y="69"/>
                  <a:pt x="318" y="70"/>
                </a:cubicBezTo>
                <a:cubicBezTo>
                  <a:pt x="317" y="69"/>
                  <a:pt x="318" y="69"/>
                  <a:pt x="318" y="69"/>
                </a:cubicBezTo>
                <a:cubicBezTo>
                  <a:pt x="317" y="69"/>
                  <a:pt x="317" y="69"/>
                  <a:pt x="316" y="70"/>
                </a:cubicBezTo>
                <a:cubicBezTo>
                  <a:pt x="315" y="69"/>
                  <a:pt x="314" y="69"/>
                  <a:pt x="313" y="70"/>
                </a:cubicBezTo>
                <a:cubicBezTo>
                  <a:pt x="313" y="69"/>
                  <a:pt x="312" y="69"/>
                  <a:pt x="312" y="68"/>
                </a:cubicBezTo>
                <a:cubicBezTo>
                  <a:pt x="313" y="67"/>
                  <a:pt x="315" y="68"/>
                  <a:pt x="317" y="66"/>
                </a:cubicBezTo>
                <a:cubicBezTo>
                  <a:pt x="318" y="67"/>
                  <a:pt x="320" y="66"/>
                  <a:pt x="321" y="66"/>
                </a:cubicBezTo>
                <a:cubicBezTo>
                  <a:pt x="321" y="66"/>
                  <a:pt x="322" y="65"/>
                  <a:pt x="322" y="65"/>
                </a:cubicBezTo>
                <a:cubicBezTo>
                  <a:pt x="325" y="67"/>
                  <a:pt x="328" y="65"/>
                  <a:pt x="331" y="65"/>
                </a:cubicBezTo>
                <a:cubicBezTo>
                  <a:pt x="331" y="65"/>
                  <a:pt x="331" y="65"/>
                  <a:pt x="332" y="65"/>
                </a:cubicBezTo>
                <a:cubicBezTo>
                  <a:pt x="332" y="66"/>
                  <a:pt x="333" y="65"/>
                  <a:pt x="334" y="65"/>
                </a:cubicBezTo>
                <a:cubicBezTo>
                  <a:pt x="334" y="65"/>
                  <a:pt x="334" y="65"/>
                  <a:pt x="334" y="65"/>
                </a:cubicBezTo>
                <a:cubicBezTo>
                  <a:pt x="336" y="65"/>
                  <a:pt x="338" y="66"/>
                  <a:pt x="339" y="64"/>
                </a:cubicBezTo>
                <a:cubicBezTo>
                  <a:pt x="340" y="65"/>
                  <a:pt x="342" y="65"/>
                  <a:pt x="342" y="64"/>
                </a:cubicBezTo>
                <a:cubicBezTo>
                  <a:pt x="343" y="64"/>
                  <a:pt x="344" y="65"/>
                  <a:pt x="345" y="64"/>
                </a:cubicBezTo>
                <a:cubicBezTo>
                  <a:pt x="346" y="64"/>
                  <a:pt x="347" y="65"/>
                  <a:pt x="349" y="64"/>
                </a:cubicBezTo>
                <a:cubicBezTo>
                  <a:pt x="349" y="63"/>
                  <a:pt x="348" y="64"/>
                  <a:pt x="348" y="63"/>
                </a:cubicBezTo>
                <a:cubicBezTo>
                  <a:pt x="349" y="63"/>
                  <a:pt x="350" y="63"/>
                  <a:pt x="350" y="63"/>
                </a:cubicBezTo>
                <a:cubicBezTo>
                  <a:pt x="351" y="63"/>
                  <a:pt x="354" y="62"/>
                  <a:pt x="354" y="63"/>
                </a:cubicBezTo>
                <a:cubicBezTo>
                  <a:pt x="355" y="63"/>
                  <a:pt x="355" y="62"/>
                  <a:pt x="356" y="62"/>
                </a:cubicBezTo>
                <a:cubicBezTo>
                  <a:pt x="356" y="62"/>
                  <a:pt x="356" y="63"/>
                  <a:pt x="356" y="63"/>
                </a:cubicBezTo>
                <a:cubicBezTo>
                  <a:pt x="355" y="63"/>
                  <a:pt x="355" y="63"/>
                  <a:pt x="354" y="63"/>
                </a:cubicBezTo>
                <a:cubicBezTo>
                  <a:pt x="355" y="64"/>
                  <a:pt x="356" y="64"/>
                  <a:pt x="356" y="63"/>
                </a:cubicBezTo>
                <a:cubicBezTo>
                  <a:pt x="356" y="63"/>
                  <a:pt x="356" y="63"/>
                  <a:pt x="356" y="63"/>
                </a:cubicBezTo>
                <a:cubicBezTo>
                  <a:pt x="357" y="61"/>
                  <a:pt x="358" y="62"/>
                  <a:pt x="359" y="61"/>
                </a:cubicBezTo>
                <a:cubicBezTo>
                  <a:pt x="359" y="62"/>
                  <a:pt x="359" y="62"/>
                  <a:pt x="359" y="62"/>
                </a:cubicBezTo>
                <a:cubicBezTo>
                  <a:pt x="360" y="61"/>
                  <a:pt x="361" y="60"/>
                  <a:pt x="362" y="61"/>
                </a:cubicBezTo>
                <a:cubicBezTo>
                  <a:pt x="362" y="61"/>
                  <a:pt x="362" y="62"/>
                  <a:pt x="362" y="62"/>
                </a:cubicBezTo>
                <a:cubicBezTo>
                  <a:pt x="363" y="61"/>
                  <a:pt x="363" y="61"/>
                  <a:pt x="364" y="60"/>
                </a:cubicBezTo>
                <a:cubicBezTo>
                  <a:pt x="365" y="61"/>
                  <a:pt x="367" y="60"/>
                  <a:pt x="368" y="61"/>
                </a:cubicBezTo>
                <a:cubicBezTo>
                  <a:pt x="369" y="61"/>
                  <a:pt x="369" y="60"/>
                  <a:pt x="370" y="61"/>
                </a:cubicBezTo>
                <a:cubicBezTo>
                  <a:pt x="369" y="62"/>
                  <a:pt x="367" y="61"/>
                  <a:pt x="366" y="61"/>
                </a:cubicBezTo>
                <a:cubicBezTo>
                  <a:pt x="366" y="62"/>
                  <a:pt x="367" y="62"/>
                  <a:pt x="368" y="62"/>
                </a:cubicBezTo>
                <a:cubicBezTo>
                  <a:pt x="369" y="63"/>
                  <a:pt x="370" y="64"/>
                  <a:pt x="371" y="63"/>
                </a:cubicBezTo>
                <a:cubicBezTo>
                  <a:pt x="371" y="62"/>
                  <a:pt x="370" y="63"/>
                  <a:pt x="370" y="63"/>
                </a:cubicBezTo>
                <a:cubicBezTo>
                  <a:pt x="370" y="63"/>
                  <a:pt x="369" y="62"/>
                  <a:pt x="369" y="62"/>
                </a:cubicBezTo>
                <a:cubicBezTo>
                  <a:pt x="370" y="62"/>
                  <a:pt x="371" y="62"/>
                  <a:pt x="371" y="62"/>
                </a:cubicBezTo>
                <a:cubicBezTo>
                  <a:pt x="371" y="61"/>
                  <a:pt x="370" y="61"/>
                  <a:pt x="371" y="61"/>
                </a:cubicBezTo>
                <a:cubicBezTo>
                  <a:pt x="371" y="60"/>
                  <a:pt x="372" y="61"/>
                  <a:pt x="372" y="61"/>
                </a:cubicBezTo>
                <a:cubicBezTo>
                  <a:pt x="373" y="60"/>
                  <a:pt x="373" y="60"/>
                  <a:pt x="373" y="60"/>
                </a:cubicBezTo>
                <a:cubicBezTo>
                  <a:pt x="375" y="60"/>
                  <a:pt x="377" y="59"/>
                  <a:pt x="379" y="60"/>
                </a:cubicBezTo>
                <a:cubicBezTo>
                  <a:pt x="378" y="60"/>
                  <a:pt x="379" y="60"/>
                  <a:pt x="379" y="60"/>
                </a:cubicBezTo>
                <a:cubicBezTo>
                  <a:pt x="380" y="60"/>
                  <a:pt x="381" y="61"/>
                  <a:pt x="382" y="60"/>
                </a:cubicBezTo>
                <a:cubicBezTo>
                  <a:pt x="381" y="59"/>
                  <a:pt x="379" y="60"/>
                  <a:pt x="379" y="59"/>
                </a:cubicBezTo>
                <a:cubicBezTo>
                  <a:pt x="378" y="59"/>
                  <a:pt x="377" y="58"/>
                  <a:pt x="376" y="59"/>
                </a:cubicBezTo>
                <a:cubicBezTo>
                  <a:pt x="376" y="59"/>
                  <a:pt x="376" y="59"/>
                  <a:pt x="375" y="59"/>
                </a:cubicBezTo>
                <a:cubicBezTo>
                  <a:pt x="375" y="59"/>
                  <a:pt x="375" y="59"/>
                  <a:pt x="375" y="60"/>
                </a:cubicBezTo>
                <a:cubicBezTo>
                  <a:pt x="374" y="59"/>
                  <a:pt x="373" y="60"/>
                  <a:pt x="372" y="59"/>
                </a:cubicBezTo>
                <a:cubicBezTo>
                  <a:pt x="371" y="60"/>
                  <a:pt x="370" y="60"/>
                  <a:pt x="370" y="59"/>
                </a:cubicBezTo>
                <a:cubicBezTo>
                  <a:pt x="369" y="60"/>
                  <a:pt x="368" y="60"/>
                  <a:pt x="367" y="58"/>
                </a:cubicBezTo>
                <a:cubicBezTo>
                  <a:pt x="366" y="60"/>
                  <a:pt x="365" y="59"/>
                  <a:pt x="364" y="59"/>
                </a:cubicBezTo>
                <a:cubicBezTo>
                  <a:pt x="364" y="59"/>
                  <a:pt x="363" y="59"/>
                  <a:pt x="363" y="59"/>
                </a:cubicBezTo>
                <a:cubicBezTo>
                  <a:pt x="362" y="59"/>
                  <a:pt x="362" y="59"/>
                  <a:pt x="362" y="59"/>
                </a:cubicBezTo>
                <a:cubicBezTo>
                  <a:pt x="362" y="59"/>
                  <a:pt x="362" y="59"/>
                  <a:pt x="362" y="58"/>
                </a:cubicBezTo>
                <a:cubicBezTo>
                  <a:pt x="362" y="58"/>
                  <a:pt x="363" y="58"/>
                  <a:pt x="364" y="58"/>
                </a:cubicBezTo>
                <a:cubicBezTo>
                  <a:pt x="365" y="58"/>
                  <a:pt x="364" y="58"/>
                  <a:pt x="365" y="58"/>
                </a:cubicBezTo>
                <a:cubicBezTo>
                  <a:pt x="365" y="58"/>
                  <a:pt x="366" y="58"/>
                  <a:pt x="366" y="58"/>
                </a:cubicBezTo>
                <a:cubicBezTo>
                  <a:pt x="367" y="58"/>
                  <a:pt x="367" y="58"/>
                  <a:pt x="368" y="58"/>
                </a:cubicBezTo>
                <a:cubicBezTo>
                  <a:pt x="369" y="57"/>
                  <a:pt x="370" y="56"/>
                  <a:pt x="372" y="57"/>
                </a:cubicBezTo>
                <a:cubicBezTo>
                  <a:pt x="372" y="57"/>
                  <a:pt x="371" y="57"/>
                  <a:pt x="371" y="58"/>
                </a:cubicBezTo>
                <a:cubicBezTo>
                  <a:pt x="373" y="58"/>
                  <a:pt x="375" y="59"/>
                  <a:pt x="378" y="58"/>
                </a:cubicBezTo>
                <a:cubicBezTo>
                  <a:pt x="378" y="57"/>
                  <a:pt x="377" y="57"/>
                  <a:pt x="377" y="57"/>
                </a:cubicBezTo>
                <a:cubicBezTo>
                  <a:pt x="377" y="55"/>
                  <a:pt x="380" y="55"/>
                  <a:pt x="382" y="56"/>
                </a:cubicBezTo>
                <a:cubicBezTo>
                  <a:pt x="381" y="56"/>
                  <a:pt x="381" y="57"/>
                  <a:pt x="381" y="57"/>
                </a:cubicBezTo>
                <a:cubicBezTo>
                  <a:pt x="383" y="56"/>
                  <a:pt x="384" y="58"/>
                  <a:pt x="386" y="58"/>
                </a:cubicBezTo>
                <a:cubicBezTo>
                  <a:pt x="386" y="58"/>
                  <a:pt x="384" y="58"/>
                  <a:pt x="384" y="57"/>
                </a:cubicBezTo>
                <a:cubicBezTo>
                  <a:pt x="386" y="55"/>
                  <a:pt x="387" y="57"/>
                  <a:pt x="388" y="56"/>
                </a:cubicBezTo>
                <a:cubicBezTo>
                  <a:pt x="388" y="57"/>
                  <a:pt x="389" y="57"/>
                  <a:pt x="389" y="57"/>
                </a:cubicBezTo>
                <a:cubicBezTo>
                  <a:pt x="389" y="58"/>
                  <a:pt x="390" y="58"/>
                  <a:pt x="390" y="58"/>
                </a:cubicBezTo>
                <a:cubicBezTo>
                  <a:pt x="390" y="59"/>
                  <a:pt x="389" y="59"/>
                  <a:pt x="388" y="59"/>
                </a:cubicBezTo>
                <a:cubicBezTo>
                  <a:pt x="388" y="59"/>
                  <a:pt x="388" y="60"/>
                  <a:pt x="389" y="60"/>
                </a:cubicBezTo>
                <a:cubicBezTo>
                  <a:pt x="389" y="59"/>
                  <a:pt x="390" y="60"/>
                  <a:pt x="391" y="59"/>
                </a:cubicBezTo>
                <a:cubicBezTo>
                  <a:pt x="390" y="59"/>
                  <a:pt x="390" y="58"/>
                  <a:pt x="391" y="58"/>
                </a:cubicBezTo>
                <a:cubicBezTo>
                  <a:pt x="392" y="57"/>
                  <a:pt x="392" y="58"/>
                  <a:pt x="393" y="58"/>
                </a:cubicBezTo>
                <a:cubicBezTo>
                  <a:pt x="392" y="55"/>
                  <a:pt x="396" y="57"/>
                  <a:pt x="396" y="55"/>
                </a:cubicBezTo>
                <a:cubicBezTo>
                  <a:pt x="397" y="55"/>
                  <a:pt x="397" y="55"/>
                  <a:pt x="398" y="55"/>
                </a:cubicBezTo>
                <a:cubicBezTo>
                  <a:pt x="398" y="55"/>
                  <a:pt x="398" y="55"/>
                  <a:pt x="399" y="55"/>
                </a:cubicBezTo>
                <a:cubicBezTo>
                  <a:pt x="401" y="55"/>
                  <a:pt x="403" y="54"/>
                  <a:pt x="404" y="55"/>
                </a:cubicBezTo>
                <a:cubicBezTo>
                  <a:pt x="405" y="54"/>
                  <a:pt x="406" y="55"/>
                  <a:pt x="407" y="54"/>
                </a:cubicBezTo>
                <a:cubicBezTo>
                  <a:pt x="408" y="55"/>
                  <a:pt x="408" y="55"/>
                  <a:pt x="409" y="55"/>
                </a:cubicBezTo>
                <a:cubicBezTo>
                  <a:pt x="410" y="55"/>
                  <a:pt x="412" y="54"/>
                  <a:pt x="413" y="55"/>
                </a:cubicBezTo>
                <a:cubicBezTo>
                  <a:pt x="414" y="55"/>
                  <a:pt x="415" y="55"/>
                  <a:pt x="416" y="55"/>
                </a:cubicBezTo>
                <a:cubicBezTo>
                  <a:pt x="416" y="55"/>
                  <a:pt x="416" y="55"/>
                  <a:pt x="416" y="55"/>
                </a:cubicBezTo>
                <a:cubicBezTo>
                  <a:pt x="417" y="55"/>
                  <a:pt x="417" y="55"/>
                  <a:pt x="417" y="55"/>
                </a:cubicBezTo>
                <a:cubicBezTo>
                  <a:pt x="419" y="55"/>
                  <a:pt x="420" y="55"/>
                  <a:pt x="422" y="54"/>
                </a:cubicBezTo>
                <a:cubicBezTo>
                  <a:pt x="424" y="55"/>
                  <a:pt x="426" y="54"/>
                  <a:pt x="428" y="55"/>
                </a:cubicBezTo>
                <a:cubicBezTo>
                  <a:pt x="429" y="55"/>
                  <a:pt x="428" y="54"/>
                  <a:pt x="429" y="54"/>
                </a:cubicBezTo>
                <a:cubicBezTo>
                  <a:pt x="432" y="55"/>
                  <a:pt x="434" y="53"/>
                  <a:pt x="437" y="55"/>
                </a:cubicBezTo>
                <a:cubicBezTo>
                  <a:pt x="439" y="53"/>
                  <a:pt x="442" y="56"/>
                  <a:pt x="444" y="54"/>
                </a:cubicBezTo>
                <a:cubicBezTo>
                  <a:pt x="445" y="54"/>
                  <a:pt x="447" y="54"/>
                  <a:pt x="449" y="54"/>
                </a:cubicBezTo>
                <a:cubicBezTo>
                  <a:pt x="448" y="53"/>
                  <a:pt x="448" y="53"/>
                  <a:pt x="447" y="53"/>
                </a:cubicBezTo>
                <a:cubicBezTo>
                  <a:pt x="445" y="54"/>
                  <a:pt x="444" y="52"/>
                  <a:pt x="442" y="53"/>
                </a:cubicBezTo>
                <a:cubicBezTo>
                  <a:pt x="441" y="53"/>
                  <a:pt x="441" y="52"/>
                  <a:pt x="441" y="52"/>
                </a:cubicBezTo>
                <a:cubicBezTo>
                  <a:pt x="440" y="53"/>
                  <a:pt x="439" y="52"/>
                  <a:pt x="438" y="53"/>
                </a:cubicBezTo>
                <a:cubicBezTo>
                  <a:pt x="436" y="51"/>
                  <a:pt x="432" y="54"/>
                  <a:pt x="430" y="52"/>
                </a:cubicBezTo>
                <a:cubicBezTo>
                  <a:pt x="429" y="53"/>
                  <a:pt x="428" y="52"/>
                  <a:pt x="428" y="53"/>
                </a:cubicBezTo>
                <a:cubicBezTo>
                  <a:pt x="426" y="52"/>
                  <a:pt x="424" y="52"/>
                  <a:pt x="423" y="53"/>
                </a:cubicBezTo>
                <a:cubicBezTo>
                  <a:pt x="422" y="52"/>
                  <a:pt x="421" y="52"/>
                  <a:pt x="420" y="53"/>
                </a:cubicBezTo>
                <a:cubicBezTo>
                  <a:pt x="420" y="52"/>
                  <a:pt x="419" y="53"/>
                  <a:pt x="419" y="53"/>
                </a:cubicBezTo>
                <a:cubicBezTo>
                  <a:pt x="418" y="52"/>
                  <a:pt x="418" y="52"/>
                  <a:pt x="418" y="52"/>
                </a:cubicBezTo>
                <a:cubicBezTo>
                  <a:pt x="415" y="52"/>
                  <a:pt x="411" y="52"/>
                  <a:pt x="408" y="51"/>
                </a:cubicBezTo>
                <a:cubicBezTo>
                  <a:pt x="406" y="52"/>
                  <a:pt x="404" y="52"/>
                  <a:pt x="403" y="51"/>
                </a:cubicBezTo>
                <a:cubicBezTo>
                  <a:pt x="402" y="51"/>
                  <a:pt x="403" y="51"/>
                  <a:pt x="402" y="52"/>
                </a:cubicBezTo>
                <a:cubicBezTo>
                  <a:pt x="401" y="52"/>
                  <a:pt x="400" y="50"/>
                  <a:pt x="398" y="51"/>
                </a:cubicBezTo>
                <a:cubicBezTo>
                  <a:pt x="397" y="50"/>
                  <a:pt x="395" y="51"/>
                  <a:pt x="394" y="52"/>
                </a:cubicBezTo>
                <a:cubicBezTo>
                  <a:pt x="393" y="51"/>
                  <a:pt x="392" y="51"/>
                  <a:pt x="392" y="51"/>
                </a:cubicBezTo>
                <a:cubicBezTo>
                  <a:pt x="392" y="51"/>
                  <a:pt x="391" y="51"/>
                  <a:pt x="391" y="52"/>
                </a:cubicBezTo>
                <a:cubicBezTo>
                  <a:pt x="389" y="51"/>
                  <a:pt x="387" y="51"/>
                  <a:pt x="385" y="51"/>
                </a:cubicBezTo>
                <a:cubicBezTo>
                  <a:pt x="384" y="51"/>
                  <a:pt x="383" y="51"/>
                  <a:pt x="382" y="51"/>
                </a:cubicBezTo>
                <a:cubicBezTo>
                  <a:pt x="382" y="51"/>
                  <a:pt x="382" y="51"/>
                  <a:pt x="382" y="52"/>
                </a:cubicBezTo>
                <a:cubicBezTo>
                  <a:pt x="382" y="52"/>
                  <a:pt x="381" y="51"/>
                  <a:pt x="381" y="51"/>
                </a:cubicBezTo>
                <a:cubicBezTo>
                  <a:pt x="379" y="52"/>
                  <a:pt x="377" y="50"/>
                  <a:pt x="374" y="52"/>
                </a:cubicBezTo>
                <a:cubicBezTo>
                  <a:pt x="373" y="51"/>
                  <a:pt x="371" y="52"/>
                  <a:pt x="370" y="51"/>
                </a:cubicBezTo>
                <a:cubicBezTo>
                  <a:pt x="369" y="51"/>
                  <a:pt x="369" y="51"/>
                  <a:pt x="368" y="52"/>
                </a:cubicBezTo>
                <a:cubicBezTo>
                  <a:pt x="367" y="51"/>
                  <a:pt x="366" y="51"/>
                  <a:pt x="365" y="52"/>
                </a:cubicBezTo>
                <a:cubicBezTo>
                  <a:pt x="365" y="51"/>
                  <a:pt x="364" y="51"/>
                  <a:pt x="364" y="51"/>
                </a:cubicBezTo>
                <a:cubicBezTo>
                  <a:pt x="359" y="52"/>
                  <a:pt x="355" y="51"/>
                  <a:pt x="350" y="52"/>
                </a:cubicBezTo>
                <a:cubicBezTo>
                  <a:pt x="349" y="52"/>
                  <a:pt x="349" y="52"/>
                  <a:pt x="348" y="52"/>
                </a:cubicBezTo>
                <a:cubicBezTo>
                  <a:pt x="345" y="53"/>
                  <a:pt x="342" y="52"/>
                  <a:pt x="339" y="54"/>
                </a:cubicBezTo>
                <a:cubicBezTo>
                  <a:pt x="338" y="54"/>
                  <a:pt x="337" y="54"/>
                  <a:pt x="336" y="55"/>
                </a:cubicBezTo>
                <a:cubicBezTo>
                  <a:pt x="336" y="54"/>
                  <a:pt x="336" y="54"/>
                  <a:pt x="336" y="54"/>
                </a:cubicBezTo>
                <a:cubicBezTo>
                  <a:pt x="334" y="54"/>
                  <a:pt x="332" y="55"/>
                  <a:pt x="330" y="55"/>
                </a:cubicBezTo>
                <a:cubicBezTo>
                  <a:pt x="329" y="55"/>
                  <a:pt x="329" y="55"/>
                  <a:pt x="328" y="55"/>
                </a:cubicBezTo>
                <a:cubicBezTo>
                  <a:pt x="327" y="55"/>
                  <a:pt x="325" y="55"/>
                  <a:pt x="324" y="56"/>
                </a:cubicBezTo>
                <a:cubicBezTo>
                  <a:pt x="323" y="56"/>
                  <a:pt x="322" y="56"/>
                  <a:pt x="321" y="56"/>
                </a:cubicBezTo>
                <a:cubicBezTo>
                  <a:pt x="318" y="56"/>
                  <a:pt x="313" y="57"/>
                  <a:pt x="310" y="57"/>
                </a:cubicBezTo>
                <a:cubicBezTo>
                  <a:pt x="309" y="57"/>
                  <a:pt x="310" y="58"/>
                  <a:pt x="309" y="58"/>
                </a:cubicBezTo>
                <a:cubicBezTo>
                  <a:pt x="309" y="57"/>
                  <a:pt x="308" y="57"/>
                  <a:pt x="307" y="58"/>
                </a:cubicBezTo>
                <a:cubicBezTo>
                  <a:pt x="306" y="57"/>
                  <a:pt x="304" y="58"/>
                  <a:pt x="302" y="58"/>
                </a:cubicBezTo>
                <a:cubicBezTo>
                  <a:pt x="302" y="58"/>
                  <a:pt x="302" y="58"/>
                  <a:pt x="302" y="58"/>
                </a:cubicBezTo>
                <a:cubicBezTo>
                  <a:pt x="301" y="58"/>
                  <a:pt x="301" y="57"/>
                  <a:pt x="301" y="58"/>
                </a:cubicBezTo>
                <a:cubicBezTo>
                  <a:pt x="301" y="58"/>
                  <a:pt x="300" y="58"/>
                  <a:pt x="301" y="58"/>
                </a:cubicBezTo>
                <a:cubicBezTo>
                  <a:pt x="300" y="58"/>
                  <a:pt x="300" y="58"/>
                  <a:pt x="299" y="57"/>
                </a:cubicBezTo>
                <a:cubicBezTo>
                  <a:pt x="295" y="58"/>
                  <a:pt x="291" y="58"/>
                  <a:pt x="288" y="58"/>
                </a:cubicBezTo>
                <a:cubicBezTo>
                  <a:pt x="287" y="57"/>
                  <a:pt x="286" y="57"/>
                  <a:pt x="285" y="58"/>
                </a:cubicBezTo>
                <a:cubicBezTo>
                  <a:pt x="286" y="59"/>
                  <a:pt x="285" y="59"/>
                  <a:pt x="285" y="60"/>
                </a:cubicBezTo>
                <a:cubicBezTo>
                  <a:pt x="286" y="60"/>
                  <a:pt x="287" y="60"/>
                  <a:pt x="287" y="61"/>
                </a:cubicBezTo>
                <a:cubicBezTo>
                  <a:pt x="287" y="61"/>
                  <a:pt x="286" y="61"/>
                  <a:pt x="286" y="62"/>
                </a:cubicBezTo>
                <a:cubicBezTo>
                  <a:pt x="286" y="62"/>
                  <a:pt x="287" y="62"/>
                  <a:pt x="287" y="62"/>
                </a:cubicBezTo>
                <a:cubicBezTo>
                  <a:pt x="287" y="63"/>
                  <a:pt x="287" y="63"/>
                  <a:pt x="287" y="64"/>
                </a:cubicBezTo>
                <a:cubicBezTo>
                  <a:pt x="287" y="64"/>
                  <a:pt x="286" y="64"/>
                  <a:pt x="286" y="63"/>
                </a:cubicBezTo>
                <a:cubicBezTo>
                  <a:pt x="286" y="63"/>
                  <a:pt x="286" y="62"/>
                  <a:pt x="285" y="62"/>
                </a:cubicBezTo>
                <a:cubicBezTo>
                  <a:pt x="285" y="62"/>
                  <a:pt x="286" y="61"/>
                  <a:pt x="285" y="61"/>
                </a:cubicBezTo>
                <a:cubicBezTo>
                  <a:pt x="284" y="62"/>
                  <a:pt x="285" y="62"/>
                  <a:pt x="284" y="63"/>
                </a:cubicBezTo>
                <a:cubicBezTo>
                  <a:pt x="284" y="63"/>
                  <a:pt x="283" y="63"/>
                  <a:pt x="283" y="63"/>
                </a:cubicBezTo>
                <a:cubicBezTo>
                  <a:pt x="283" y="62"/>
                  <a:pt x="282" y="61"/>
                  <a:pt x="281" y="62"/>
                </a:cubicBezTo>
                <a:cubicBezTo>
                  <a:pt x="281" y="62"/>
                  <a:pt x="282" y="62"/>
                  <a:pt x="281" y="62"/>
                </a:cubicBezTo>
                <a:cubicBezTo>
                  <a:pt x="281" y="63"/>
                  <a:pt x="279" y="63"/>
                  <a:pt x="279" y="62"/>
                </a:cubicBezTo>
                <a:cubicBezTo>
                  <a:pt x="278" y="62"/>
                  <a:pt x="278" y="62"/>
                  <a:pt x="277" y="62"/>
                </a:cubicBezTo>
                <a:cubicBezTo>
                  <a:pt x="277" y="62"/>
                  <a:pt x="277" y="62"/>
                  <a:pt x="276" y="62"/>
                </a:cubicBezTo>
                <a:cubicBezTo>
                  <a:pt x="276" y="62"/>
                  <a:pt x="276" y="62"/>
                  <a:pt x="276" y="62"/>
                </a:cubicBezTo>
                <a:cubicBezTo>
                  <a:pt x="273" y="62"/>
                  <a:pt x="270" y="62"/>
                  <a:pt x="268" y="62"/>
                </a:cubicBezTo>
                <a:cubicBezTo>
                  <a:pt x="267" y="62"/>
                  <a:pt x="268" y="63"/>
                  <a:pt x="267" y="63"/>
                </a:cubicBezTo>
                <a:cubicBezTo>
                  <a:pt x="267" y="62"/>
                  <a:pt x="267" y="62"/>
                  <a:pt x="267" y="62"/>
                </a:cubicBezTo>
                <a:cubicBezTo>
                  <a:pt x="264" y="62"/>
                  <a:pt x="262" y="63"/>
                  <a:pt x="260" y="61"/>
                </a:cubicBezTo>
                <a:cubicBezTo>
                  <a:pt x="259" y="59"/>
                  <a:pt x="257" y="60"/>
                  <a:pt x="256" y="59"/>
                </a:cubicBezTo>
                <a:cubicBezTo>
                  <a:pt x="256" y="59"/>
                  <a:pt x="257" y="59"/>
                  <a:pt x="256" y="58"/>
                </a:cubicBezTo>
                <a:cubicBezTo>
                  <a:pt x="256" y="59"/>
                  <a:pt x="256" y="58"/>
                  <a:pt x="255" y="59"/>
                </a:cubicBezTo>
                <a:cubicBezTo>
                  <a:pt x="256" y="59"/>
                  <a:pt x="256" y="59"/>
                  <a:pt x="256" y="59"/>
                </a:cubicBezTo>
                <a:cubicBezTo>
                  <a:pt x="255" y="59"/>
                  <a:pt x="255" y="59"/>
                  <a:pt x="255" y="58"/>
                </a:cubicBezTo>
                <a:cubicBezTo>
                  <a:pt x="253" y="57"/>
                  <a:pt x="250" y="57"/>
                  <a:pt x="247" y="59"/>
                </a:cubicBezTo>
                <a:cubicBezTo>
                  <a:pt x="247" y="59"/>
                  <a:pt x="246" y="59"/>
                  <a:pt x="246" y="58"/>
                </a:cubicBezTo>
                <a:cubicBezTo>
                  <a:pt x="246" y="58"/>
                  <a:pt x="247" y="58"/>
                  <a:pt x="246" y="58"/>
                </a:cubicBezTo>
                <a:cubicBezTo>
                  <a:pt x="246" y="58"/>
                  <a:pt x="245" y="58"/>
                  <a:pt x="245" y="58"/>
                </a:cubicBezTo>
                <a:cubicBezTo>
                  <a:pt x="246" y="57"/>
                  <a:pt x="248" y="56"/>
                  <a:pt x="249" y="57"/>
                </a:cubicBezTo>
                <a:cubicBezTo>
                  <a:pt x="248" y="57"/>
                  <a:pt x="248" y="57"/>
                  <a:pt x="247" y="57"/>
                </a:cubicBezTo>
                <a:cubicBezTo>
                  <a:pt x="247" y="58"/>
                  <a:pt x="248" y="58"/>
                  <a:pt x="248" y="57"/>
                </a:cubicBezTo>
                <a:cubicBezTo>
                  <a:pt x="249" y="57"/>
                  <a:pt x="251" y="57"/>
                  <a:pt x="252" y="57"/>
                </a:cubicBezTo>
                <a:cubicBezTo>
                  <a:pt x="253" y="55"/>
                  <a:pt x="255" y="54"/>
                  <a:pt x="257" y="54"/>
                </a:cubicBezTo>
                <a:cubicBezTo>
                  <a:pt x="257" y="53"/>
                  <a:pt x="257" y="52"/>
                  <a:pt x="258" y="52"/>
                </a:cubicBezTo>
                <a:cubicBezTo>
                  <a:pt x="258" y="52"/>
                  <a:pt x="258" y="53"/>
                  <a:pt x="258" y="54"/>
                </a:cubicBezTo>
                <a:cubicBezTo>
                  <a:pt x="258" y="54"/>
                  <a:pt x="258" y="54"/>
                  <a:pt x="257" y="54"/>
                </a:cubicBezTo>
                <a:cubicBezTo>
                  <a:pt x="257" y="55"/>
                  <a:pt x="258" y="55"/>
                  <a:pt x="258" y="55"/>
                </a:cubicBezTo>
                <a:cubicBezTo>
                  <a:pt x="259" y="54"/>
                  <a:pt x="260" y="56"/>
                  <a:pt x="261" y="55"/>
                </a:cubicBezTo>
                <a:cubicBezTo>
                  <a:pt x="262" y="55"/>
                  <a:pt x="262" y="55"/>
                  <a:pt x="262" y="54"/>
                </a:cubicBezTo>
                <a:cubicBezTo>
                  <a:pt x="263" y="54"/>
                  <a:pt x="264" y="54"/>
                  <a:pt x="264" y="54"/>
                </a:cubicBezTo>
                <a:cubicBezTo>
                  <a:pt x="265" y="53"/>
                  <a:pt x="265" y="54"/>
                  <a:pt x="266" y="54"/>
                </a:cubicBezTo>
                <a:cubicBezTo>
                  <a:pt x="266" y="53"/>
                  <a:pt x="267" y="53"/>
                  <a:pt x="268" y="52"/>
                </a:cubicBezTo>
                <a:cubicBezTo>
                  <a:pt x="270" y="54"/>
                  <a:pt x="273" y="52"/>
                  <a:pt x="276" y="52"/>
                </a:cubicBezTo>
                <a:cubicBezTo>
                  <a:pt x="276" y="52"/>
                  <a:pt x="275" y="51"/>
                  <a:pt x="276" y="51"/>
                </a:cubicBezTo>
                <a:cubicBezTo>
                  <a:pt x="276" y="51"/>
                  <a:pt x="277" y="52"/>
                  <a:pt x="278" y="51"/>
                </a:cubicBezTo>
                <a:cubicBezTo>
                  <a:pt x="279" y="52"/>
                  <a:pt x="282" y="51"/>
                  <a:pt x="283" y="51"/>
                </a:cubicBezTo>
                <a:cubicBezTo>
                  <a:pt x="285" y="52"/>
                  <a:pt x="287" y="50"/>
                  <a:pt x="289" y="50"/>
                </a:cubicBezTo>
                <a:cubicBezTo>
                  <a:pt x="289" y="50"/>
                  <a:pt x="289" y="50"/>
                  <a:pt x="289" y="50"/>
                </a:cubicBezTo>
                <a:cubicBezTo>
                  <a:pt x="292" y="50"/>
                  <a:pt x="294" y="51"/>
                  <a:pt x="296" y="49"/>
                </a:cubicBezTo>
                <a:cubicBezTo>
                  <a:pt x="297" y="50"/>
                  <a:pt x="298" y="49"/>
                  <a:pt x="299" y="49"/>
                </a:cubicBezTo>
                <a:cubicBezTo>
                  <a:pt x="299" y="49"/>
                  <a:pt x="299" y="49"/>
                  <a:pt x="299" y="49"/>
                </a:cubicBezTo>
                <a:cubicBezTo>
                  <a:pt x="302" y="49"/>
                  <a:pt x="306" y="50"/>
                  <a:pt x="309" y="48"/>
                </a:cubicBezTo>
                <a:cubicBezTo>
                  <a:pt x="310" y="49"/>
                  <a:pt x="311" y="48"/>
                  <a:pt x="312" y="48"/>
                </a:cubicBezTo>
                <a:cubicBezTo>
                  <a:pt x="313" y="48"/>
                  <a:pt x="312" y="47"/>
                  <a:pt x="313" y="47"/>
                </a:cubicBezTo>
                <a:cubicBezTo>
                  <a:pt x="313" y="48"/>
                  <a:pt x="313" y="48"/>
                  <a:pt x="313" y="48"/>
                </a:cubicBezTo>
                <a:cubicBezTo>
                  <a:pt x="314" y="47"/>
                  <a:pt x="315" y="48"/>
                  <a:pt x="316" y="47"/>
                </a:cubicBezTo>
                <a:cubicBezTo>
                  <a:pt x="316" y="48"/>
                  <a:pt x="316" y="48"/>
                  <a:pt x="317" y="48"/>
                </a:cubicBezTo>
                <a:cubicBezTo>
                  <a:pt x="320" y="47"/>
                  <a:pt x="324" y="47"/>
                  <a:pt x="327" y="47"/>
                </a:cubicBezTo>
                <a:cubicBezTo>
                  <a:pt x="328" y="46"/>
                  <a:pt x="327" y="46"/>
                  <a:pt x="328" y="45"/>
                </a:cubicBezTo>
                <a:cubicBezTo>
                  <a:pt x="328" y="46"/>
                  <a:pt x="328" y="46"/>
                  <a:pt x="329" y="47"/>
                </a:cubicBezTo>
                <a:cubicBezTo>
                  <a:pt x="329" y="46"/>
                  <a:pt x="329" y="47"/>
                  <a:pt x="330" y="47"/>
                </a:cubicBezTo>
                <a:cubicBezTo>
                  <a:pt x="329" y="46"/>
                  <a:pt x="328" y="46"/>
                  <a:pt x="329" y="45"/>
                </a:cubicBezTo>
                <a:cubicBezTo>
                  <a:pt x="330" y="45"/>
                  <a:pt x="331" y="45"/>
                  <a:pt x="331" y="44"/>
                </a:cubicBezTo>
                <a:cubicBezTo>
                  <a:pt x="331" y="44"/>
                  <a:pt x="331" y="45"/>
                  <a:pt x="331" y="45"/>
                </a:cubicBezTo>
                <a:cubicBezTo>
                  <a:pt x="331" y="45"/>
                  <a:pt x="330" y="45"/>
                  <a:pt x="330" y="45"/>
                </a:cubicBezTo>
                <a:cubicBezTo>
                  <a:pt x="331" y="46"/>
                  <a:pt x="331" y="46"/>
                  <a:pt x="331" y="46"/>
                </a:cubicBezTo>
                <a:cubicBezTo>
                  <a:pt x="333" y="46"/>
                  <a:pt x="334" y="47"/>
                  <a:pt x="336" y="46"/>
                </a:cubicBezTo>
                <a:cubicBezTo>
                  <a:pt x="335" y="44"/>
                  <a:pt x="334" y="46"/>
                  <a:pt x="333" y="46"/>
                </a:cubicBezTo>
                <a:cubicBezTo>
                  <a:pt x="333" y="45"/>
                  <a:pt x="332" y="45"/>
                  <a:pt x="333" y="45"/>
                </a:cubicBezTo>
                <a:cubicBezTo>
                  <a:pt x="334" y="44"/>
                  <a:pt x="335" y="45"/>
                  <a:pt x="335" y="45"/>
                </a:cubicBezTo>
                <a:cubicBezTo>
                  <a:pt x="337" y="45"/>
                  <a:pt x="338" y="44"/>
                  <a:pt x="340" y="45"/>
                </a:cubicBezTo>
                <a:cubicBezTo>
                  <a:pt x="339" y="44"/>
                  <a:pt x="339" y="45"/>
                  <a:pt x="339" y="44"/>
                </a:cubicBezTo>
                <a:cubicBezTo>
                  <a:pt x="340" y="44"/>
                  <a:pt x="340" y="43"/>
                  <a:pt x="341" y="44"/>
                </a:cubicBezTo>
                <a:cubicBezTo>
                  <a:pt x="341" y="43"/>
                  <a:pt x="341" y="43"/>
                  <a:pt x="341" y="43"/>
                </a:cubicBezTo>
                <a:cubicBezTo>
                  <a:pt x="342" y="43"/>
                  <a:pt x="343" y="44"/>
                  <a:pt x="344" y="44"/>
                </a:cubicBezTo>
                <a:cubicBezTo>
                  <a:pt x="344" y="44"/>
                  <a:pt x="343" y="43"/>
                  <a:pt x="344" y="42"/>
                </a:cubicBezTo>
                <a:cubicBezTo>
                  <a:pt x="344" y="43"/>
                  <a:pt x="345" y="42"/>
                  <a:pt x="345" y="42"/>
                </a:cubicBezTo>
                <a:cubicBezTo>
                  <a:pt x="345" y="43"/>
                  <a:pt x="346" y="43"/>
                  <a:pt x="346" y="44"/>
                </a:cubicBezTo>
                <a:cubicBezTo>
                  <a:pt x="347" y="43"/>
                  <a:pt x="346" y="43"/>
                  <a:pt x="346" y="43"/>
                </a:cubicBezTo>
                <a:cubicBezTo>
                  <a:pt x="346" y="42"/>
                  <a:pt x="347" y="43"/>
                  <a:pt x="347" y="43"/>
                </a:cubicBezTo>
                <a:cubicBezTo>
                  <a:pt x="347" y="43"/>
                  <a:pt x="347" y="44"/>
                  <a:pt x="346" y="44"/>
                </a:cubicBezTo>
                <a:cubicBezTo>
                  <a:pt x="347" y="44"/>
                  <a:pt x="347" y="44"/>
                  <a:pt x="347" y="45"/>
                </a:cubicBezTo>
                <a:cubicBezTo>
                  <a:pt x="346" y="45"/>
                  <a:pt x="346" y="44"/>
                  <a:pt x="346" y="45"/>
                </a:cubicBezTo>
                <a:cubicBezTo>
                  <a:pt x="346" y="46"/>
                  <a:pt x="348" y="45"/>
                  <a:pt x="349" y="45"/>
                </a:cubicBezTo>
                <a:cubicBezTo>
                  <a:pt x="349" y="44"/>
                  <a:pt x="351" y="44"/>
                  <a:pt x="351" y="44"/>
                </a:cubicBezTo>
                <a:cubicBezTo>
                  <a:pt x="352" y="43"/>
                  <a:pt x="351" y="42"/>
                  <a:pt x="351" y="42"/>
                </a:cubicBezTo>
                <a:cubicBezTo>
                  <a:pt x="351" y="42"/>
                  <a:pt x="351" y="42"/>
                  <a:pt x="352" y="42"/>
                </a:cubicBezTo>
                <a:cubicBezTo>
                  <a:pt x="352" y="42"/>
                  <a:pt x="352" y="41"/>
                  <a:pt x="352" y="42"/>
                </a:cubicBezTo>
                <a:cubicBezTo>
                  <a:pt x="352" y="42"/>
                  <a:pt x="352" y="43"/>
                  <a:pt x="352" y="44"/>
                </a:cubicBezTo>
                <a:cubicBezTo>
                  <a:pt x="354" y="43"/>
                  <a:pt x="355" y="44"/>
                  <a:pt x="356" y="43"/>
                </a:cubicBezTo>
                <a:cubicBezTo>
                  <a:pt x="357" y="43"/>
                  <a:pt x="357" y="44"/>
                  <a:pt x="358" y="44"/>
                </a:cubicBezTo>
                <a:cubicBezTo>
                  <a:pt x="358" y="43"/>
                  <a:pt x="357" y="43"/>
                  <a:pt x="356" y="43"/>
                </a:cubicBezTo>
                <a:cubicBezTo>
                  <a:pt x="357" y="43"/>
                  <a:pt x="357" y="43"/>
                  <a:pt x="358" y="42"/>
                </a:cubicBezTo>
                <a:cubicBezTo>
                  <a:pt x="358" y="42"/>
                  <a:pt x="359" y="43"/>
                  <a:pt x="359" y="44"/>
                </a:cubicBezTo>
                <a:cubicBezTo>
                  <a:pt x="360" y="43"/>
                  <a:pt x="361" y="44"/>
                  <a:pt x="360" y="45"/>
                </a:cubicBezTo>
                <a:cubicBezTo>
                  <a:pt x="361" y="45"/>
                  <a:pt x="363" y="45"/>
                  <a:pt x="364" y="45"/>
                </a:cubicBezTo>
                <a:cubicBezTo>
                  <a:pt x="364" y="44"/>
                  <a:pt x="364" y="44"/>
                  <a:pt x="364" y="44"/>
                </a:cubicBezTo>
                <a:cubicBezTo>
                  <a:pt x="365" y="44"/>
                  <a:pt x="366" y="43"/>
                  <a:pt x="366" y="44"/>
                </a:cubicBezTo>
                <a:cubicBezTo>
                  <a:pt x="366" y="44"/>
                  <a:pt x="366" y="44"/>
                  <a:pt x="366" y="44"/>
                </a:cubicBezTo>
                <a:cubicBezTo>
                  <a:pt x="367" y="44"/>
                  <a:pt x="366" y="43"/>
                  <a:pt x="367" y="43"/>
                </a:cubicBezTo>
                <a:cubicBezTo>
                  <a:pt x="369" y="42"/>
                  <a:pt x="370" y="46"/>
                  <a:pt x="372" y="44"/>
                </a:cubicBezTo>
                <a:cubicBezTo>
                  <a:pt x="372" y="44"/>
                  <a:pt x="371" y="43"/>
                  <a:pt x="372" y="43"/>
                </a:cubicBezTo>
                <a:cubicBezTo>
                  <a:pt x="372" y="43"/>
                  <a:pt x="373" y="43"/>
                  <a:pt x="373" y="43"/>
                </a:cubicBezTo>
                <a:cubicBezTo>
                  <a:pt x="373" y="42"/>
                  <a:pt x="372" y="41"/>
                  <a:pt x="374" y="41"/>
                </a:cubicBezTo>
                <a:cubicBezTo>
                  <a:pt x="374" y="42"/>
                  <a:pt x="374" y="42"/>
                  <a:pt x="374" y="43"/>
                </a:cubicBezTo>
                <a:cubicBezTo>
                  <a:pt x="375" y="43"/>
                  <a:pt x="375" y="42"/>
                  <a:pt x="375" y="42"/>
                </a:cubicBezTo>
                <a:cubicBezTo>
                  <a:pt x="375" y="42"/>
                  <a:pt x="375" y="41"/>
                  <a:pt x="375" y="41"/>
                </a:cubicBezTo>
                <a:cubicBezTo>
                  <a:pt x="376" y="41"/>
                  <a:pt x="377" y="41"/>
                  <a:pt x="378" y="41"/>
                </a:cubicBezTo>
                <a:cubicBezTo>
                  <a:pt x="379" y="42"/>
                  <a:pt x="379" y="43"/>
                  <a:pt x="380" y="43"/>
                </a:cubicBezTo>
                <a:cubicBezTo>
                  <a:pt x="379" y="44"/>
                  <a:pt x="379" y="44"/>
                  <a:pt x="379" y="44"/>
                </a:cubicBezTo>
                <a:cubicBezTo>
                  <a:pt x="380" y="44"/>
                  <a:pt x="381" y="45"/>
                  <a:pt x="382" y="44"/>
                </a:cubicBezTo>
                <a:cubicBezTo>
                  <a:pt x="383" y="45"/>
                  <a:pt x="383" y="44"/>
                  <a:pt x="384" y="44"/>
                </a:cubicBezTo>
                <a:cubicBezTo>
                  <a:pt x="384" y="44"/>
                  <a:pt x="384" y="44"/>
                  <a:pt x="384" y="44"/>
                </a:cubicBezTo>
                <a:cubicBezTo>
                  <a:pt x="384" y="43"/>
                  <a:pt x="383" y="43"/>
                  <a:pt x="383" y="43"/>
                </a:cubicBezTo>
                <a:cubicBezTo>
                  <a:pt x="383" y="43"/>
                  <a:pt x="383" y="42"/>
                  <a:pt x="383" y="42"/>
                </a:cubicBezTo>
                <a:cubicBezTo>
                  <a:pt x="384" y="42"/>
                  <a:pt x="384" y="41"/>
                  <a:pt x="385" y="41"/>
                </a:cubicBezTo>
                <a:cubicBezTo>
                  <a:pt x="385" y="42"/>
                  <a:pt x="385" y="43"/>
                  <a:pt x="386" y="43"/>
                </a:cubicBezTo>
                <a:cubicBezTo>
                  <a:pt x="386" y="42"/>
                  <a:pt x="386" y="42"/>
                  <a:pt x="386" y="42"/>
                </a:cubicBezTo>
                <a:cubicBezTo>
                  <a:pt x="386" y="41"/>
                  <a:pt x="386" y="41"/>
                  <a:pt x="387" y="40"/>
                </a:cubicBezTo>
                <a:cubicBezTo>
                  <a:pt x="386" y="40"/>
                  <a:pt x="385" y="39"/>
                  <a:pt x="385" y="40"/>
                </a:cubicBezTo>
                <a:cubicBezTo>
                  <a:pt x="385" y="39"/>
                  <a:pt x="385" y="40"/>
                  <a:pt x="385" y="40"/>
                </a:cubicBezTo>
                <a:cubicBezTo>
                  <a:pt x="385" y="40"/>
                  <a:pt x="384" y="40"/>
                  <a:pt x="383" y="39"/>
                </a:cubicBezTo>
                <a:cubicBezTo>
                  <a:pt x="383" y="40"/>
                  <a:pt x="383" y="40"/>
                  <a:pt x="382" y="40"/>
                </a:cubicBezTo>
                <a:cubicBezTo>
                  <a:pt x="383" y="40"/>
                  <a:pt x="383" y="40"/>
                  <a:pt x="383" y="41"/>
                </a:cubicBezTo>
                <a:cubicBezTo>
                  <a:pt x="383" y="41"/>
                  <a:pt x="382" y="41"/>
                  <a:pt x="382" y="41"/>
                </a:cubicBezTo>
                <a:cubicBezTo>
                  <a:pt x="382" y="41"/>
                  <a:pt x="381" y="40"/>
                  <a:pt x="381" y="40"/>
                </a:cubicBezTo>
                <a:cubicBezTo>
                  <a:pt x="380" y="40"/>
                  <a:pt x="380" y="40"/>
                  <a:pt x="380" y="39"/>
                </a:cubicBezTo>
                <a:cubicBezTo>
                  <a:pt x="379" y="39"/>
                  <a:pt x="378" y="39"/>
                  <a:pt x="377" y="40"/>
                </a:cubicBezTo>
                <a:cubicBezTo>
                  <a:pt x="377" y="40"/>
                  <a:pt x="377" y="40"/>
                  <a:pt x="377" y="40"/>
                </a:cubicBezTo>
                <a:cubicBezTo>
                  <a:pt x="376" y="40"/>
                  <a:pt x="376" y="41"/>
                  <a:pt x="375" y="41"/>
                </a:cubicBezTo>
                <a:cubicBezTo>
                  <a:pt x="375" y="40"/>
                  <a:pt x="374" y="39"/>
                  <a:pt x="373" y="40"/>
                </a:cubicBezTo>
                <a:cubicBezTo>
                  <a:pt x="373" y="40"/>
                  <a:pt x="373" y="40"/>
                  <a:pt x="373" y="40"/>
                </a:cubicBezTo>
                <a:cubicBezTo>
                  <a:pt x="374" y="40"/>
                  <a:pt x="374" y="41"/>
                  <a:pt x="373" y="40"/>
                </a:cubicBezTo>
                <a:cubicBezTo>
                  <a:pt x="373" y="41"/>
                  <a:pt x="372" y="41"/>
                  <a:pt x="372" y="39"/>
                </a:cubicBezTo>
                <a:cubicBezTo>
                  <a:pt x="370" y="40"/>
                  <a:pt x="370" y="41"/>
                  <a:pt x="369" y="41"/>
                </a:cubicBezTo>
                <a:cubicBezTo>
                  <a:pt x="369" y="40"/>
                  <a:pt x="369" y="40"/>
                  <a:pt x="368" y="40"/>
                </a:cubicBezTo>
                <a:cubicBezTo>
                  <a:pt x="367" y="41"/>
                  <a:pt x="366" y="40"/>
                  <a:pt x="365" y="40"/>
                </a:cubicBezTo>
                <a:cubicBezTo>
                  <a:pt x="364" y="40"/>
                  <a:pt x="364" y="41"/>
                  <a:pt x="363" y="41"/>
                </a:cubicBezTo>
                <a:cubicBezTo>
                  <a:pt x="363" y="40"/>
                  <a:pt x="363" y="40"/>
                  <a:pt x="363" y="40"/>
                </a:cubicBezTo>
                <a:cubicBezTo>
                  <a:pt x="362" y="40"/>
                  <a:pt x="363" y="41"/>
                  <a:pt x="362" y="41"/>
                </a:cubicBezTo>
                <a:cubicBezTo>
                  <a:pt x="361" y="41"/>
                  <a:pt x="361" y="41"/>
                  <a:pt x="360" y="40"/>
                </a:cubicBezTo>
                <a:cubicBezTo>
                  <a:pt x="359" y="41"/>
                  <a:pt x="358" y="41"/>
                  <a:pt x="356" y="41"/>
                </a:cubicBezTo>
                <a:cubicBezTo>
                  <a:pt x="356" y="41"/>
                  <a:pt x="356" y="40"/>
                  <a:pt x="355" y="40"/>
                </a:cubicBezTo>
                <a:cubicBezTo>
                  <a:pt x="355" y="41"/>
                  <a:pt x="356" y="41"/>
                  <a:pt x="355" y="42"/>
                </a:cubicBezTo>
                <a:cubicBezTo>
                  <a:pt x="354" y="42"/>
                  <a:pt x="354" y="41"/>
                  <a:pt x="354" y="41"/>
                </a:cubicBezTo>
                <a:cubicBezTo>
                  <a:pt x="353" y="41"/>
                  <a:pt x="352" y="41"/>
                  <a:pt x="352" y="41"/>
                </a:cubicBezTo>
                <a:cubicBezTo>
                  <a:pt x="352" y="41"/>
                  <a:pt x="352" y="40"/>
                  <a:pt x="351" y="40"/>
                </a:cubicBezTo>
                <a:cubicBezTo>
                  <a:pt x="351" y="40"/>
                  <a:pt x="351" y="41"/>
                  <a:pt x="350" y="41"/>
                </a:cubicBezTo>
                <a:cubicBezTo>
                  <a:pt x="350" y="41"/>
                  <a:pt x="349" y="41"/>
                  <a:pt x="349" y="41"/>
                </a:cubicBezTo>
                <a:cubicBezTo>
                  <a:pt x="348" y="41"/>
                  <a:pt x="348" y="41"/>
                  <a:pt x="348" y="41"/>
                </a:cubicBezTo>
                <a:cubicBezTo>
                  <a:pt x="346" y="40"/>
                  <a:pt x="345" y="41"/>
                  <a:pt x="343" y="42"/>
                </a:cubicBezTo>
                <a:cubicBezTo>
                  <a:pt x="343" y="42"/>
                  <a:pt x="343" y="41"/>
                  <a:pt x="343" y="41"/>
                </a:cubicBezTo>
                <a:cubicBezTo>
                  <a:pt x="341" y="41"/>
                  <a:pt x="341" y="41"/>
                  <a:pt x="340" y="42"/>
                </a:cubicBezTo>
                <a:cubicBezTo>
                  <a:pt x="340" y="41"/>
                  <a:pt x="339" y="41"/>
                  <a:pt x="338" y="41"/>
                </a:cubicBezTo>
                <a:cubicBezTo>
                  <a:pt x="338" y="41"/>
                  <a:pt x="338" y="41"/>
                  <a:pt x="338" y="42"/>
                </a:cubicBezTo>
                <a:cubicBezTo>
                  <a:pt x="337" y="42"/>
                  <a:pt x="337" y="42"/>
                  <a:pt x="337" y="41"/>
                </a:cubicBezTo>
                <a:cubicBezTo>
                  <a:pt x="337" y="41"/>
                  <a:pt x="336" y="42"/>
                  <a:pt x="336" y="42"/>
                </a:cubicBezTo>
                <a:cubicBezTo>
                  <a:pt x="333" y="41"/>
                  <a:pt x="329" y="42"/>
                  <a:pt x="326" y="42"/>
                </a:cubicBezTo>
                <a:cubicBezTo>
                  <a:pt x="326" y="42"/>
                  <a:pt x="326" y="42"/>
                  <a:pt x="325" y="42"/>
                </a:cubicBezTo>
                <a:cubicBezTo>
                  <a:pt x="325" y="42"/>
                  <a:pt x="325" y="42"/>
                  <a:pt x="324" y="42"/>
                </a:cubicBezTo>
                <a:cubicBezTo>
                  <a:pt x="322" y="43"/>
                  <a:pt x="319" y="42"/>
                  <a:pt x="316" y="43"/>
                </a:cubicBezTo>
                <a:cubicBezTo>
                  <a:pt x="316" y="43"/>
                  <a:pt x="316" y="43"/>
                  <a:pt x="316" y="43"/>
                </a:cubicBezTo>
                <a:cubicBezTo>
                  <a:pt x="316" y="43"/>
                  <a:pt x="315" y="43"/>
                  <a:pt x="315" y="43"/>
                </a:cubicBezTo>
                <a:cubicBezTo>
                  <a:pt x="315" y="43"/>
                  <a:pt x="316" y="44"/>
                  <a:pt x="316" y="44"/>
                </a:cubicBezTo>
                <a:cubicBezTo>
                  <a:pt x="316" y="45"/>
                  <a:pt x="315" y="43"/>
                  <a:pt x="315" y="43"/>
                </a:cubicBezTo>
                <a:cubicBezTo>
                  <a:pt x="315" y="43"/>
                  <a:pt x="315" y="43"/>
                  <a:pt x="315" y="43"/>
                </a:cubicBezTo>
                <a:cubicBezTo>
                  <a:pt x="315" y="43"/>
                  <a:pt x="314" y="43"/>
                  <a:pt x="314" y="43"/>
                </a:cubicBezTo>
                <a:cubicBezTo>
                  <a:pt x="314" y="42"/>
                  <a:pt x="314" y="42"/>
                  <a:pt x="314" y="42"/>
                </a:cubicBezTo>
                <a:cubicBezTo>
                  <a:pt x="314" y="42"/>
                  <a:pt x="314" y="42"/>
                  <a:pt x="313" y="41"/>
                </a:cubicBezTo>
                <a:cubicBezTo>
                  <a:pt x="311" y="41"/>
                  <a:pt x="309" y="41"/>
                  <a:pt x="307" y="41"/>
                </a:cubicBezTo>
                <a:cubicBezTo>
                  <a:pt x="307" y="42"/>
                  <a:pt x="306" y="40"/>
                  <a:pt x="306" y="41"/>
                </a:cubicBezTo>
                <a:cubicBezTo>
                  <a:pt x="306" y="41"/>
                  <a:pt x="306" y="41"/>
                  <a:pt x="306" y="41"/>
                </a:cubicBezTo>
                <a:cubicBezTo>
                  <a:pt x="306" y="41"/>
                  <a:pt x="306" y="41"/>
                  <a:pt x="305" y="42"/>
                </a:cubicBezTo>
                <a:cubicBezTo>
                  <a:pt x="305" y="42"/>
                  <a:pt x="305" y="41"/>
                  <a:pt x="305" y="41"/>
                </a:cubicBezTo>
                <a:cubicBezTo>
                  <a:pt x="305" y="41"/>
                  <a:pt x="305" y="41"/>
                  <a:pt x="305" y="41"/>
                </a:cubicBezTo>
                <a:cubicBezTo>
                  <a:pt x="308" y="40"/>
                  <a:pt x="311" y="40"/>
                  <a:pt x="314" y="40"/>
                </a:cubicBezTo>
                <a:cubicBezTo>
                  <a:pt x="314" y="38"/>
                  <a:pt x="312" y="39"/>
                  <a:pt x="311" y="39"/>
                </a:cubicBezTo>
                <a:cubicBezTo>
                  <a:pt x="311" y="39"/>
                  <a:pt x="311" y="39"/>
                  <a:pt x="311" y="39"/>
                </a:cubicBezTo>
                <a:cubicBezTo>
                  <a:pt x="310" y="39"/>
                  <a:pt x="310" y="39"/>
                  <a:pt x="309" y="38"/>
                </a:cubicBezTo>
                <a:cubicBezTo>
                  <a:pt x="308" y="39"/>
                  <a:pt x="307" y="39"/>
                  <a:pt x="307" y="38"/>
                </a:cubicBezTo>
                <a:cubicBezTo>
                  <a:pt x="305" y="39"/>
                  <a:pt x="304" y="40"/>
                  <a:pt x="303" y="38"/>
                </a:cubicBezTo>
                <a:cubicBezTo>
                  <a:pt x="303" y="38"/>
                  <a:pt x="302" y="39"/>
                  <a:pt x="302" y="39"/>
                </a:cubicBezTo>
                <a:cubicBezTo>
                  <a:pt x="301" y="39"/>
                  <a:pt x="301" y="38"/>
                  <a:pt x="301" y="39"/>
                </a:cubicBezTo>
                <a:cubicBezTo>
                  <a:pt x="300" y="40"/>
                  <a:pt x="299" y="39"/>
                  <a:pt x="299" y="40"/>
                </a:cubicBezTo>
                <a:cubicBezTo>
                  <a:pt x="299" y="40"/>
                  <a:pt x="300" y="40"/>
                  <a:pt x="300" y="41"/>
                </a:cubicBezTo>
                <a:cubicBezTo>
                  <a:pt x="300" y="41"/>
                  <a:pt x="300" y="40"/>
                  <a:pt x="301" y="40"/>
                </a:cubicBezTo>
                <a:cubicBezTo>
                  <a:pt x="302" y="41"/>
                  <a:pt x="303" y="40"/>
                  <a:pt x="305" y="41"/>
                </a:cubicBezTo>
                <a:cubicBezTo>
                  <a:pt x="303" y="41"/>
                  <a:pt x="302" y="41"/>
                  <a:pt x="301" y="42"/>
                </a:cubicBezTo>
                <a:cubicBezTo>
                  <a:pt x="300" y="42"/>
                  <a:pt x="300" y="42"/>
                  <a:pt x="300" y="42"/>
                </a:cubicBezTo>
                <a:cubicBezTo>
                  <a:pt x="298" y="42"/>
                  <a:pt x="297" y="42"/>
                  <a:pt x="296" y="42"/>
                </a:cubicBezTo>
                <a:cubicBezTo>
                  <a:pt x="296" y="42"/>
                  <a:pt x="296" y="41"/>
                  <a:pt x="296" y="41"/>
                </a:cubicBezTo>
                <a:cubicBezTo>
                  <a:pt x="296" y="41"/>
                  <a:pt x="296" y="41"/>
                  <a:pt x="296" y="41"/>
                </a:cubicBezTo>
                <a:cubicBezTo>
                  <a:pt x="297" y="41"/>
                  <a:pt x="298" y="41"/>
                  <a:pt x="299" y="40"/>
                </a:cubicBezTo>
                <a:cubicBezTo>
                  <a:pt x="298" y="39"/>
                  <a:pt x="296" y="39"/>
                  <a:pt x="295" y="38"/>
                </a:cubicBezTo>
                <a:cubicBezTo>
                  <a:pt x="296" y="39"/>
                  <a:pt x="295" y="39"/>
                  <a:pt x="295" y="40"/>
                </a:cubicBezTo>
                <a:cubicBezTo>
                  <a:pt x="296" y="40"/>
                  <a:pt x="296" y="40"/>
                  <a:pt x="296" y="40"/>
                </a:cubicBezTo>
                <a:cubicBezTo>
                  <a:pt x="295" y="41"/>
                  <a:pt x="294" y="40"/>
                  <a:pt x="293" y="39"/>
                </a:cubicBezTo>
                <a:cubicBezTo>
                  <a:pt x="292" y="40"/>
                  <a:pt x="292" y="38"/>
                  <a:pt x="291" y="39"/>
                </a:cubicBezTo>
                <a:cubicBezTo>
                  <a:pt x="291" y="39"/>
                  <a:pt x="291" y="40"/>
                  <a:pt x="291" y="40"/>
                </a:cubicBezTo>
                <a:cubicBezTo>
                  <a:pt x="289" y="41"/>
                  <a:pt x="288" y="39"/>
                  <a:pt x="287" y="39"/>
                </a:cubicBezTo>
                <a:cubicBezTo>
                  <a:pt x="286" y="39"/>
                  <a:pt x="287" y="39"/>
                  <a:pt x="287" y="40"/>
                </a:cubicBezTo>
                <a:cubicBezTo>
                  <a:pt x="285" y="41"/>
                  <a:pt x="284" y="39"/>
                  <a:pt x="283" y="41"/>
                </a:cubicBezTo>
                <a:cubicBezTo>
                  <a:pt x="283" y="40"/>
                  <a:pt x="282" y="40"/>
                  <a:pt x="282" y="40"/>
                </a:cubicBezTo>
                <a:cubicBezTo>
                  <a:pt x="281" y="41"/>
                  <a:pt x="279" y="40"/>
                  <a:pt x="277" y="40"/>
                </a:cubicBezTo>
                <a:cubicBezTo>
                  <a:pt x="278" y="41"/>
                  <a:pt x="277" y="41"/>
                  <a:pt x="277" y="41"/>
                </a:cubicBezTo>
                <a:cubicBezTo>
                  <a:pt x="278" y="42"/>
                  <a:pt x="278" y="41"/>
                  <a:pt x="279" y="42"/>
                </a:cubicBezTo>
                <a:cubicBezTo>
                  <a:pt x="278" y="42"/>
                  <a:pt x="278" y="42"/>
                  <a:pt x="278" y="42"/>
                </a:cubicBezTo>
                <a:cubicBezTo>
                  <a:pt x="278" y="42"/>
                  <a:pt x="277" y="42"/>
                  <a:pt x="277" y="41"/>
                </a:cubicBezTo>
                <a:cubicBezTo>
                  <a:pt x="274" y="41"/>
                  <a:pt x="271" y="42"/>
                  <a:pt x="268" y="42"/>
                </a:cubicBezTo>
                <a:cubicBezTo>
                  <a:pt x="268" y="42"/>
                  <a:pt x="267" y="42"/>
                  <a:pt x="266" y="42"/>
                </a:cubicBezTo>
                <a:cubicBezTo>
                  <a:pt x="265" y="43"/>
                  <a:pt x="265" y="43"/>
                  <a:pt x="264" y="43"/>
                </a:cubicBezTo>
                <a:cubicBezTo>
                  <a:pt x="264" y="43"/>
                  <a:pt x="264" y="43"/>
                  <a:pt x="263" y="43"/>
                </a:cubicBezTo>
                <a:cubicBezTo>
                  <a:pt x="263" y="43"/>
                  <a:pt x="263" y="44"/>
                  <a:pt x="263" y="44"/>
                </a:cubicBezTo>
                <a:cubicBezTo>
                  <a:pt x="262" y="44"/>
                  <a:pt x="262" y="43"/>
                  <a:pt x="261" y="43"/>
                </a:cubicBezTo>
                <a:cubicBezTo>
                  <a:pt x="261" y="44"/>
                  <a:pt x="260" y="43"/>
                  <a:pt x="259" y="44"/>
                </a:cubicBezTo>
                <a:cubicBezTo>
                  <a:pt x="259" y="44"/>
                  <a:pt x="260" y="44"/>
                  <a:pt x="260" y="44"/>
                </a:cubicBezTo>
                <a:cubicBezTo>
                  <a:pt x="259" y="45"/>
                  <a:pt x="258" y="45"/>
                  <a:pt x="257" y="45"/>
                </a:cubicBezTo>
                <a:cubicBezTo>
                  <a:pt x="257" y="45"/>
                  <a:pt x="257" y="44"/>
                  <a:pt x="257" y="44"/>
                </a:cubicBezTo>
                <a:cubicBezTo>
                  <a:pt x="256" y="44"/>
                  <a:pt x="256" y="44"/>
                  <a:pt x="255" y="45"/>
                </a:cubicBezTo>
                <a:cubicBezTo>
                  <a:pt x="255" y="45"/>
                  <a:pt x="256" y="44"/>
                  <a:pt x="256" y="45"/>
                </a:cubicBezTo>
                <a:cubicBezTo>
                  <a:pt x="255" y="45"/>
                  <a:pt x="253" y="45"/>
                  <a:pt x="252" y="47"/>
                </a:cubicBezTo>
                <a:cubicBezTo>
                  <a:pt x="251" y="47"/>
                  <a:pt x="248" y="48"/>
                  <a:pt x="247" y="49"/>
                </a:cubicBezTo>
                <a:cubicBezTo>
                  <a:pt x="247" y="50"/>
                  <a:pt x="248" y="50"/>
                  <a:pt x="248" y="50"/>
                </a:cubicBezTo>
                <a:cubicBezTo>
                  <a:pt x="246" y="51"/>
                  <a:pt x="245" y="53"/>
                  <a:pt x="243" y="54"/>
                </a:cubicBezTo>
                <a:cubicBezTo>
                  <a:pt x="243" y="55"/>
                  <a:pt x="243" y="56"/>
                  <a:pt x="243" y="57"/>
                </a:cubicBezTo>
                <a:cubicBezTo>
                  <a:pt x="243" y="57"/>
                  <a:pt x="244" y="57"/>
                  <a:pt x="245" y="57"/>
                </a:cubicBezTo>
                <a:cubicBezTo>
                  <a:pt x="244" y="58"/>
                  <a:pt x="243" y="58"/>
                  <a:pt x="243" y="59"/>
                </a:cubicBezTo>
                <a:cubicBezTo>
                  <a:pt x="243" y="59"/>
                  <a:pt x="243" y="59"/>
                  <a:pt x="244" y="59"/>
                </a:cubicBezTo>
                <a:cubicBezTo>
                  <a:pt x="244" y="59"/>
                  <a:pt x="245" y="59"/>
                  <a:pt x="246" y="59"/>
                </a:cubicBezTo>
                <a:cubicBezTo>
                  <a:pt x="244" y="60"/>
                  <a:pt x="244" y="62"/>
                  <a:pt x="243" y="63"/>
                </a:cubicBezTo>
                <a:cubicBezTo>
                  <a:pt x="242" y="63"/>
                  <a:pt x="241" y="63"/>
                  <a:pt x="240" y="63"/>
                </a:cubicBezTo>
                <a:cubicBezTo>
                  <a:pt x="240" y="64"/>
                  <a:pt x="240" y="65"/>
                  <a:pt x="240" y="65"/>
                </a:cubicBezTo>
                <a:cubicBezTo>
                  <a:pt x="239" y="65"/>
                  <a:pt x="238" y="64"/>
                  <a:pt x="238" y="63"/>
                </a:cubicBezTo>
                <a:cubicBezTo>
                  <a:pt x="237" y="64"/>
                  <a:pt x="235" y="63"/>
                  <a:pt x="235" y="65"/>
                </a:cubicBezTo>
                <a:cubicBezTo>
                  <a:pt x="235" y="64"/>
                  <a:pt x="235" y="64"/>
                  <a:pt x="234" y="64"/>
                </a:cubicBezTo>
                <a:cubicBezTo>
                  <a:pt x="230" y="64"/>
                  <a:pt x="225" y="64"/>
                  <a:pt x="220" y="64"/>
                </a:cubicBezTo>
                <a:cubicBezTo>
                  <a:pt x="220" y="65"/>
                  <a:pt x="221" y="64"/>
                  <a:pt x="221" y="65"/>
                </a:cubicBezTo>
                <a:cubicBezTo>
                  <a:pt x="221" y="65"/>
                  <a:pt x="221" y="66"/>
                  <a:pt x="220" y="66"/>
                </a:cubicBezTo>
                <a:cubicBezTo>
                  <a:pt x="220" y="66"/>
                  <a:pt x="220" y="65"/>
                  <a:pt x="219" y="64"/>
                </a:cubicBezTo>
                <a:cubicBezTo>
                  <a:pt x="219" y="64"/>
                  <a:pt x="218" y="64"/>
                  <a:pt x="218" y="65"/>
                </a:cubicBezTo>
                <a:cubicBezTo>
                  <a:pt x="218" y="65"/>
                  <a:pt x="217" y="65"/>
                  <a:pt x="217" y="66"/>
                </a:cubicBezTo>
                <a:cubicBezTo>
                  <a:pt x="215" y="64"/>
                  <a:pt x="213" y="64"/>
                  <a:pt x="210" y="65"/>
                </a:cubicBezTo>
                <a:cubicBezTo>
                  <a:pt x="210" y="65"/>
                  <a:pt x="210" y="66"/>
                  <a:pt x="209" y="66"/>
                </a:cubicBezTo>
                <a:cubicBezTo>
                  <a:pt x="209" y="65"/>
                  <a:pt x="210" y="65"/>
                  <a:pt x="209" y="65"/>
                </a:cubicBezTo>
                <a:cubicBezTo>
                  <a:pt x="208" y="65"/>
                  <a:pt x="205" y="64"/>
                  <a:pt x="206" y="66"/>
                </a:cubicBezTo>
                <a:cubicBezTo>
                  <a:pt x="206" y="65"/>
                  <a:pt x="207" y="65"/>
                  <a:pt x="207" y="66"/>
                </a:cubicBezTo>
                <a:cubicBezTo>
                  <a:pt x="207" y="66"/>
                  <a:pt x="207" y="66"/>
                  <a:pt x="206" y="67"/>
                </a:cubicBezTo>
                <a:cubicBezTo>
                  <a:pt x="206" y="67"/>
                  <a:pt x="206" y="66"/>
                  <a:pt x="206" y="66"/>
                </a:cubicBezTo>
                <a:cubicBezTo>
                  <a:pt x="205" y="67"/>
                  <a:pt x="204" y="66"/>
                  <a:pt x="204" y="67"/>
                </a:cubicBezTo>
                <a:cubicBezTo>
                  <a:pt x="205" y="68"/>
                  <a:pt x="206" y="67"/>
                  <a:pt x="206" y="68"/>
                </a:cubicBezTo>
                <a:cubicBezTo>
                  <a:pt x="206" y="68"/>
                  <a:pt x="206" y="68"/>
                  <a:pt x="207" y="67"/>
                </a:cubicBezTo>
                <a:cubicBezTo>
                  <a:pt x="207" y="68"/>
                  <a:pt x="207" y="68"/>
                  <a:pt x="207" y="68"/>
                </a:cubicBezTo>
                <a:cubicBezTo>
                  <a:pt x="209" y="67"/>
                  <a:pt x="211" y="67"/>
                  <a:pt x="212" y="67"/>
                </a:cubicBezTo>
                <a:cubicBezTo>
                  <a:pt x="212" y="68"/>
                  <a:pt x="212" y="68"/>
                  <a:pt x="211" y="68"/>
                </a:cubicBezTo>
                <a:cubicBezTo>
                  <a:pt x="211" y="68"/>
                  <a:pt x="211" y="68"/>
                  <a:pt x="211" y="68"/>
                </a:cubicBezTo>
                <a:cubicBezTo>
                  <a:pt x="210" y="68"/>
                  <a:pt x="210" y="68"/>
                  <a:pt x="210" y="69"/>
                </a:cubicBezTo>
                <a:cubicBezTo>
                  <a:pt x="211" y="68"/>
                  <a:pt x="212" y="69"/>
                  <a:pt x="213" y="67"/>
                </a:cubicBezTo>
                <a:cubicBezTo>
                  <a:pt x="213" y="68"/>
                  <a:pt x="213" y="68"/>
                  <a:pt x="214" y="68"/>
                </a:cubicBezTo>
                <a:cubicBezTo>
                  <a:pt x="216" y="68"/>
                  <a:pt x="218" y="67"/>
                  <a:pt x="221" y="68"/>
                </a:cubicBezTo>
                <a:cubicBezTo>
                  <a:pt x="221" y="68"/>
                  <a:pt x="220" y="68"/>
                  <a:pt x="220" y="68"/>
                </a:cubicBezTo>
                <a:cubicBezTo>
                  <a:pt x="221" y="68"/>
                  <a:pt x="221" y="68"/>
                  <a:pt x="222" y="68"/>
                </a:cubicBezTo>
                <a:cubicBezTo>
                  <a:pt x="222" y="67"/>
                  <a:pt x="220" y="67"/>
                  <a:pt x="221" y="66"/>
                </a:cubicBezTo>
                <a:cubicBezTo>
                  <a:pt x="221" y="66"/>
                  <a:pt x="221" y="67"/>
                  <a:pt x="222" y="67"/>
                </a:cubicBezTo>
                <a:cubicBezTo>
                  <a:pt x="222" y="67"/>
                  <a:pt x="223" y="66"/>
                  <a:pt x="224" y="67"/>
                </a:cubicBezTo>
                <a:cubicBezTo>
                  <a:pt x="224" y="67"/>
                  <a:pt x="224" y="67"/>
                  <a:pt x="224" y="67"/>
                </a:cubicBezTo>
                <a:cubicBezTo>
                  <a:pt x="225" y="67"/>
                  <a:pt x="226" y="67"/>
                  <a:pt x="227" y="67"/>
                </a:cubicBezTo>
                <a:cubicBezTo>
                  <a:pt x="227" y="67"/>
                  <a:pt x="226" y="67"/>
                  <a:pt x="227" y="68"/>
                </a:cubicBezTo>
                <a:cubicBezTo>
                  <a:pt x="229" y="68"/>
                  <a:pt x="231" y="68"/>
                  <a:pt x="234" y="68"/>
                </a:cubicBezTo>
                <a:cubicBezTo>
                  <a:pt x="234" y="67"/>
                  <a:pt x="234" y="67"/>
                  <a:pt x="234" y="67"/>
                </a:cubicBezTo>
                <a:cubicBezTo>
                  <a:pt x="235" y="67"/>
                  <a:pt x="235" y="67"/>
                  <a:pt x="235" y="68"/>
                </a:cubicBezTo>
                <a:cubicBezTo>
                  <a:pt x="236" y="67"/>
                  <a:pt x="235" y="67"/>
                  <a:pt x="236" y="67"/>
                </a:cubicBezTo>
                <a:cubicBezTo>
                  <a:pt x="236" y="66"/>
                  <a:pt x="235" y="66"/>
                  <a:pt x="235" y="66"/>
                </a:cubicBezTo>
                <a:cubicBezTo>
                  <a:pt x="234" y="66"/>
                  <a:pt x="234" y="67"/>
                  <a:pt x="233" y="67"/>
                </a:cubicBezTo>
                <a:cubicBezTo>
                  <a:pt x="233" y="67"/>
                  <a:pt x="233" y="67"/>
                  <a:pt x="233" y="66"/>
                </a:cubicBezTo>
                <a:cubicBezTo>
                  <a:pt x="232" y="67"/>
                  <a:pt x="232" y="67"/>
                  <a:pt x="231" y="66"/>
                </a:cubicBezTo>
                <a:cubicBezTo>
                  <a:pt x="233" y="65"/>
                  <a:pt x="236" y="67"/>
                  <a:pt x="237" y="64"/>
                </a:cubicBezTo>
                <a:cubicBezTo>
                  <a:pt x="238" y="65"/>
                  <a:pt x="239" y="66"/>
                  <a:pt x="242" y="65"/>
                </a:cubicBezTo>
                <a:cubicBezTo>
                  <a:pt x="241" y="65"/>
                  <a:pt x="241" y="65"/>
                  <a:pt x="240" y="65"/>
                </a:cubicBezTo>
                <a:cubicBezTo>
                  <a:pt x="241" y="63"/>
                  <a:pt x="242" y="65"/>
                  <a:pt x="242" y="65"/>
                </a:cubicBezTo>
                <a:cubicBezTo>
                  <a:pt x="243" y="65"/>
                  <a:pt x="243" y="65"/>
                  <a:pt x="243" y="65"/>
                </a:cubicBezTo>
                <a:cubicBezTo>
                  <a:pt x="242" y="65"/>
                  <a:pt x="242" y="66"/>
                  <a:pt x="242" y="67"/>
                </a:cubicBezTo>
                <a:cubicBezTo>
                  <a:pt x="241" y="66"/>
                  <a:pt x="240" y="66"/>
                  <a:pt x="239" y="66"/>
                </a:cubicBezTo>
                <a:cubicBezTo>
                  <a:pt x="239" y="67"/>
                  <a:pt x="240" y="67"/>
                  <a:pt x="240" y="67"/>
                </a:cubicBezTo>
                <a:cubicBezTo>
                  <a:pt x="240" y="67"/>
                  <a:pt x="239" y="67"/>
                  <a:pt x="239" y="67"/>
                </a:cubicBezTo>
                <a:cubicBezTo>
                  <a:pt x="240" y="68"/>
                  <a:pt x="240" y="67"/>
                  <a:pt x="241" y="68"/>
                </a:cubicBezTo>
                <a:cubicBezTo>
                  <a:pt x="240" y="70"/>
                  <a:pt x="241" y="72"/>
                  <a:pt x="240" y="74"/>
                </a:cubicBezTo>
                <a:cubicBezTo>
                  <a:pt x="238" y="74"/>
                  <a:pt x="238" y="73"/>
                  <a:pt x="236" y="74"/>
                </a:cubicBezTo>
                <a:cubicBezTo>
                  <a:pt x="236" y="74"/>
                  <a:pt x="235" y="74"/>
                  <a:pt x="235" y="73"/>
                </a:cubicBezTo>
                <a:cubicBezTo>
                  <a:pt x="231" y="75"/>
                  <a:pt x="227" y="74"/>
                  <a:pt x="223" y="75"/>
                </a:cubicBezTo>
                <a:cubicBezTo>
                  <a:pt x="222" y="74"/>
                  <a:pt x="220" y="74"/>
                  <a:pt x="219" y="75"/>
                </a:cubicBezTo>
                <a:cubicBezTo>
                  <a:pt x="217" y="74"/>
                  <a:pt x="214" y="75"/>
                  <a:pt x="212" y="75"/>
                </a:cubicBezTo>
                <a:cubicBezTo>
                  <a:pt x="212" y="75"/>
                  <a:pt x="211" y="75"/>
                  <a:pt x="211" y="75"/>
                </a:cubicBezTo>
                <a:cubicBezTo>
                  <a:pt x="211" y="75"/>
                  <a:pt x="211" y="75"/>
                  <a:pt x="211" y="75"/>
                </a:cubicBezTo>
                <a:cubicBezTo>
                  <a:pt x="208" y="76"/>
                  <a:pt x="205" y="75"/>
                  <a:pt x="202" y="76"/>
                </a:cubicBezTo>
                <a:cubicBezTo>
                  <a:pt x="202" y="76"/>
                  <a:pt x="201" y="76"/>
                  <a:pt x="201" y="75"/>
                </a:cubicBezTo>
                <a:cubicBezTo>
                  <a:pt x="200" y="76"/>
                  <a:pt x="198" y="75"/>
                  <a:pt x="198" y="76"/>
                </a:cubicBezTo>
                <a:cubicBezTo>
                  <a:pt x="198" y="77"/>
                  <a:pt x="198" y="76"/>
                  <a:pt x="199" y="76"/>
                </a:cubicBezTo>
                <a:cubicBezTo>
                  <a:pt x="199" y="76"/>
                  <a:pt x="199" y="77"/>
                  <a:pt x="199" y="77"/>
                </a:cubicBezTo>
                <a:cubicBezTo>
                  <a:pt x="201" y="76"/>
                  <a:pt x="202" y="79"/>
                  <a:pt x="204" y="77"/>
                </a:cubicBezTo>
                <a:cubicBezTo>
                  <a:pt x="205" y="77"/>
                  <a:pt x="206" y="77"/>
                  <a:pt x="207" y="78"/>
                </a:cubicBezTo>
                <a:cubicBezTo>
                  <a:pt x="209" y="77"/>
                  <a:pt x="210" y="78"/>
                  <a:pt x="212" y="77"/>
                </a:cubicBezTo>
                <a:cubicBezTo>
                  <a:pt x="215" y="77"/>
                  <a:pt x="217" y="77"/>
                  <a:pt x="219" y="77"/>
                </a:cubicBezTo>
                <a:cubicBezTo>
                  <a:pt x="220" y="77"/>
                  <a:pt x="222" y="77"/>
                  <a:pt x="224" y="76"/>
                </a:cubicBezTo>
                <a:cubicBezTo>
                  <a:pt x="228" y="77"/>
                  <a:pt x="233" y="76"/>
                  <a:pt x="237" y="76"/>
                </a:cubicBezTo>
                <a:cubicBezTo>
                  <a:pt x="236" y="78"/>
                  <a:pt x="237" y="79"/>
                  <a:pt x="235" y="80"/>
                </a:cubicBezTo>
                <a:cubicBezTo>
                  <a:pt x="235" y="81"/>
                  <a:pt x="235" y="81"/>
                  <a:pt x="236" y="81"/>
                </a:cubicBezTo>
                <a:cubicBezTo>
                  <a:pt x="236" y="82"/>
                  <a:pt x="235" y="82"/>
                  <a:pt x="235" y="82"/>
                </a:cubicBezTo>
                <a:cubicBezTo>
                  <a:pt x="235" y="83"/>
                  <a:pt x="235" y="83"/>
                  <a:pt x="235" y="83"/>
                </a:cubicBezTo>
                <a:cubicBezTo>
                  <a:pt x="234" y="84"/>
                  <a:pt x="233" y="83"/>
                  <a:pt x="232" y="84"/>
                </a:cubicBezTo>
                <a:cubicBezTo>
                  <a:pt x="232" y="85"/>
                  <a:pt x="235" y="84"/>
                  <a:pt x="235" y="84"/>
                </a:cubicBezTo>
                <a:cubicBezTo>
                  <a:pt x="235" y="84"/>
                  <a:pt x="235" y="86"/>
                  <a:pt x="234" y="85"/>
                </a:cubicBezTo>
                <a:cubicBezTo>
                  <a:pt x="234" y="85"/>
                  <a:pt x="235" y="85"/>
                  <a:pt x="235" y="85"/>
                </a:cubicBezTo>
                <a:cubicBezTo>
                  <a:pt x="234" y="85"/>
                  <a:pt x="234" y="85"/>
                  <a:pt x="234" y="85"/>
                </a:cubicBezTo>
                <a:cubicBezTo>
                  <a:pt x="234" y="85"/>
                  <a:pt x="234" y="86"/>
                  <a:pt x="233" y="86"/>
                </a:cubicBezTo>
                <a:cubicBezTo>
                  <a:pt x="233" y="86"/>
                  <a:pt x="233" y="85"/>
                  <a:pt x="232" y="86"/>
                </a:cubicBezTo>
                <a:cubicBezTo>
                  <a:pt x="231" y="87"/>
                  <a:pt x="230" y="85"/>
                  <a:pt x="229" y="86"/>
                </a:cubicBezTo>
                <a:cubicBezTo>
                  <a:pt x="229" y="86"/>
                  <a:pt x="229" y="86"/>
                  <a:pt x="229" y="87"/>
                </a:cubicBezTo>
                <a:cubicBezTo>
                  <a:pt x="228" y="86"/>
                  <a:pt x="227" y="86"/>
                  <a:pt x="227" y="85"/>
                </a:cubicBezTo>
                <a:cubicBezTo>
                  <a:pt x="226" y="86"/>
                  <a:pt x="225" y="86"/>
                  <a:pt x="225" y="85"/>
                </a:cubicBezTo>
                <a:cubicBezTo>
                  <a:pt x="225" y="85"/>
                  <a:pt x="226" y="85"/>
                  <a:pt x="227" y="85"/>
                </a:cubicBezTo>
                <a:cubicBezTo>
                  <a:pt x="226" y="84"/>
                  <a:pt x="226" y="83"/>
                  <a:pt x="225" y="83"/>
                </a:cubicBezTo>
                <a:cubicBezTo>
                  <a:pt x="224" y="84"/>
                  <a:pt x="223" y="84"/>
                  <a:pt x="223" y="85"/>
                </a:cubicBezTo>
                <a:cubicBezTo>
                  <a:pt x="222" y="85"/>
                  <a:pt x="222" y="84"/>
                  <a:pt x="222" y="84"/>
                </a:cubicBezTo>
                <a:cubicBezTo>
                  <a:pt x="222" y="84"/>
                  <a:pt x="221" y="84"/>
                  <a:pt x="221" y="85"/>
                </a:cubicBezTo>
                <a:cubicBezTo>
                  <a:pt x="222" y="86"/>
                  <a:pt x="223" y="85"/>
                  <a:pt x="224" y="86"/>
                </a:cubicBezTo>
                <a:cubicBezTo>
                  <a:pt x="222" y="87"/>
                  <a:pt x="221" y="85"/>
                  <a:pt x="220" y="86"/>
                </a:cubicBezTo>
                <a:cubicBezTo>
                  <a:pt x="219" y="86"/>
                  <a:pt x="218" y="86"/>
                  <a:pt x="218" y="86"/>
                </a:cubicBezTo>
                <a:cubicBezTo>
                  <a:pt x="218" y="86"/>
                  <a:pt x="218" y="85"/>
                  <a:pt x="218" y="85"/>
                </a:cubicBezTo>
                <a:cubicBezTo>
                  <a:pt x="219" y="85"/>
                  <a:pt x="219" y="85"/>
                  <a:pt x="220" y="85"/>
                </a:cubicBezTo>
                <a:cubicBezTo>
                  <a:pt x="220" y="84"/>
                  <a:pt x="220" y="84"/>
                  <a:pt x="219" y="84"/>
                </a:cubicBezTo>
                <a:cubicBezTo>
                  <a:pt x="219" y="84"/>
                  <a:pt x="218" y="85"/>
                  <a:pt x="217" y="85"/>
                </a:cubicBezTo>
                <a:cubicBezTo>
                  <a:pt x="217" y="84"/>
                  <a:pt x="218" y="84"/>
                  <a:pt x="217" y="84"/>
                </a:cubicBezTo>
                <a:cubicBezTo>
                  <a:pt x="216" y="84"/>
                  <a:pt x="215" y="84"/>
                  <a:pt x="214" y="84"/>
                </a:cubicBezTo>
                <a:cubicBezTo>
                  <a:pt x="214" y="84"/>
                  <a:pt x="215" y="84"/>
                  <a:pt x="215" y="84"/>
                </a:cubicBezTo>
                <a:cubicBezTo>
                  <a:pt x="214" y="84"/>
                  <a:pt x="213" y="84"/>
                  <a:pt x="213" y="85"/>
                </a:cubicBezTo>
                <a:cubicBezTo>
                  <a:pt x="212" y="84"/>
                  <a:pt x="211" y="85"/>
                  <a:pt x="211" y="84"/>
                </a:cubicBezTo>
                <a:cubicBezTo>
                  <a:pt x="208" y="85"/>
                  <a:pt x="206" y="85"/>
                  <a:pt x="204" y="85"/>
                </a:cubicBezTo>
                <a:cubicBezTo>
                  <a:pt x="204" y="85"/>
                  <a:pt x="204" y="85"/>
                  <a:pt x="204" y="85"/>
                </a:cubicBezTo>
                <a:cubicBezTo>
                  <a:pt x="204" y="85"/>
                  <a:pt x="204" y="85"/>
                  <a:pt x="204" y="86"/>
                </a:cubicBezTo>
                <a:cubicBezTo>
                  <a:pt x="202" y="86"/>
                  <a:pt x="201" y="84"/>
                  <a:pt x="199" y="85"/>
                </a:cubicBezTo>
                <a:cubicBezTo>
                  <a:pt x="198" y="84"/>
                  <a:pt x="196" y="85"/>
                  <a:pt x="195" y="86"/>
                </a:cubicBezTo>
                <a:cubicBezTo>
                  <a:pt x="195" y="86"/>
                  <a:pt x="196" y="86"/>
                  <a:pt x="196" y="87"/>
                </a:cubicBezTo>
                <a:cubicBezTo>
                  <a:pt x="195" y="87"/>
                  <a:pt x="194" y="87"/>
                  <a:pt x="193" y="87"/>
                </a:cubicBezTo>
                <a:cubicBezTo>
                  <a:pt x="193" y="87"/>
                  <a:pt x="193" y="87"/>
                  <a:pt x="193" y="87"/>
                </a:cubicBezTo>
                <a:cubicBezTo>
                  <a:pt x="193" y="87"/>
                  <a:pt x="192" y="87"/>
                  <a:pt x="192" y="87"/>
                </a:cubicBezTo>
                <a:cubicBezTo>
                  <a:pt x="193" y="86"/>
                  <a:pt x="191" y="85"/>
                  <a:pt x="191" y="84"/>
                </a:cubicBezTo>
                <a:cubicBezTo>
                  <a:pt x="190" y="85"/>
                  <a:pt x="190" y="85"/>
                  <a:pt x="190" y="86"/>
                </a:cubicBezTo>
                <a:cubicBezTo>
                  <a:pt x="190" y="86"/>
                  <a:pt x="190" y="86"/>
                  <a:pt x="191" y="86"/>
                </a:cubicBezTo>
                <a:cubicBezTo>
                  <a:pt x="190" y="86"/>
                  <a:pt x="191" y="87"/>
                  <a:pt x="190" y="87"/>
                </a:cubicBezTo>
                <a:cubicBezTo>
                  <a:pt x="189" y="87"/>
                  <a:pt x="188" y="87"/>
                  <a:pt x="187" y="87"/>
                </a:cubicBezTo>
                <a:cubicBezTo>
                  <a:pt x="187" y="88"/>
                  <a:pt x="188" y="88"/>
                  <a:pt x="187" y="88"/>
                </a:cubicBezTo>
                <a:cubicBezTo>
                  <a:pt x="186" y="88"/>
                  <a:pt x="185" y="88"/>
                  <a:pt x="185" y="88"/>
                </a:cubicBezTo>
                <a:cubicBezTo>
                  <a:pt x="185" y="88"/>
                  <a:pt x="184" y="88"/>
                  <a:pt x="185" y="87"/>
                </a:cubicBezTo>
                <a:cubicBezTo>
                  <a:pt x="184" y="87"/>
                  <a:pt x="184" y="88"/>
                  <a:pt x="184" y="87"/>
                </a:cubicBezTo>
                <a:cubicBezTo>
                  <a:pt x="184" y="87"/>
                  <a:pt x="184" y="88"/>
                  <a:pt x="183" y="88"/>
                </a:cubicBezTo>
                <a:cubicBezTo>
                  <a:pt x="183" y="88"/>
                  <a:pt x="183" y="87"/>
                  <a:pt x="182" y="87"/>
                </a:cubicBezTo>
                <a:cubicBezTo>
                  <a:pt x="182" y="87"/>
                  <a:pt x="181" y="87"/>
                  <a:pt x="181" y="87"/>
                </a:cubicBezTo>
                <a:cubicBezTo>
                  <a:pt x="181" y="87"/>
                  <a:pt x="182" y="87"/>
                  <a:pt x="182" y="87"/>
                </a:cubicBezTo>
                <a:cubicBezTo>
                  <a:pt x="184" y="86"/>
                  <a:pt x="187" y="88"/>
                  <a:pt x="189" y="86"/>
                </a:cubicBezTo>
                <a:cubicBezTo>
                  <a:pt x="188" y="85"/>
                  <a:pt x="188" y="85"/>
                  <a:pt x="188" y="85"/>
                </a:cubicBezTo>
                <a:cubicBezTo>
                  <a:pt x="187" y="85"/>
                  <a:pt x="188" y="85"/>
                  <a:pt x="187" y="85"/>
                </a:cubicBezTo>
                <a:cubicBezTo>
                  <a:pt x="186" y="86"/>
                  <a:pt x="186" y="84"/>
                  <a:pt x="185" y="85"/>
                </a:cubicBezTo>
                <a:cubicBezTo>
                  <a:pt x="185" y="85"/>
                  <a:pt x="186" y="86"/>
                  <a:pt x="185" y="86"/>
                </a:cubicBezTo>
                <a:cubicBezTo>
                  <a:pt x="184" y="86"/>
                  <a:pt x="184" y="85"/>
                  <a:pt x="184" y="86"/>
                </a:cubicBezTo>
                <a:cubicBezTo>
                  <a:pt x="183" y="86"/>
                  <a:pt x="184" y="86"/>
                  <a:pt x="184" y="86"/>
                </a:cubicBezTo>
                <a:cubicBezTo>
                  <a:pt x="183" y="85"/>
                  <a:pt x="182" y="86"/>
                  <a:pt x="182" y="85"/>
                </a:cubicBezTo>
                <a:cubicBezTo>
                  <a:pt x="181" y="85"/>
                  <a:pt x="180" y="85"/>
                  <a:pt x="179" y="86"/>
                </a:cubicBezTo>
                <a:cubicBezTo>
                  <a:pt x="179" y="86"/>
                  <a:pt x="179" y="85"/>
                  <a:pt x="179" y="85"/>
                </a:cubicBezTo>
                <a:cubicBezTo>
                  <a:pt x="178" y="86"/>
                  <a:pt x="177" y="85"/>
                  <a:pt x="176" y="85"/>
                </a:cubicBezTo>
                <a:cubicBezTo>
                  <a:pt x="176" y="86"/>
                  <a:pt x="175" y="86"/>
                  <a:pt x="174" y="86"/>
                </a:cubicBezTo>
                <a:cubicBezTo>
                  <a:pt x="174" y="86"/>
                  <a:pt x="174" y="87"/>
                  <a:pt x="174" y="87"/>
                </a:cubicBezTo>
                <a:cubicBezTo>
                  <a:pt x="174" y="87"/>
                  <a:pt x="175" y="87"/>
                  <a:pt x="175" y="88"/>
                </a:cubicBezTo>
                <a:cubicBezTo>
                  <a:pt x="175" y="88"/>
                  <a:pt x="175" y="88"/>
                  <a:pt x="175" y="89"/>
                </a:cubicBezTo>
                <a:cubicBezTo>
                  <a:pt x="173" y="88"/>
                  <a:pt x="171" y="88"/>
                  <a:pt x="169" y="88"/>
                </a:cubicBezTo>
                <a:cubicBezTo>
                  <a:pt x="170" y="87"/>
                  <a:pt x="170" y="87"/>
                  <a:pt x="172" y="87"/>
                </a:cubicBezTo>
                <a:cubicBezTo>
                  <a:pt x="172" y="86"/>
                  <a:pt x="171" y="86"/>
                  <a:pt x="171" y="86"/>
                </a:cubicBezTo>
                <a:cubicBezTo>
                  <a:pt x="170" y="86"/>
                  <a:pt x="169" y="86"/>
                  <a:pt x="168" y="86"/>
                </a:cubicBezTo>
                <a:cubicBezTo>
                  <a:pt x="168" y="86"/>
                  <a:pt x="168" y="85"/>
                  <a:pt x="168" y="86"/>
                </a:cubicBezTo>
                <a:cubicBezTo>
                  <a:pt x="167" y="86"/>
                  <a:pt x="168" y="87"/>
                  <a:pt x="169" y="88"/>
                </a:cubicBezTo>
                <a:cubicBezTo>
                  <a:pt x="168" y="89"/>
                  <a:pt x="167" y="88"/>
                  <a:pt x="167" y="88"/>
                </a:cubicBezTo>
                <a:cubicBezTo>
                  <a:pt x="168" y="87"/>
                  <a:pt x="166" y="87"/>
                  <a:pt x="166" y="86"/>
                </a:cubicBezTo>
                <a:cubicBezTo>
                  <a:pt x="165" y="86"/>
                  <a:pt x="166" y="87"/>
                  <a:pt x="165" y="87"/>
                </a:cubicBezTo>
                <a:cubicBezTo>
                  <a:pt x="164" y="86"/>
                  <a:pt x="165" y="85"/>
                  <a:pt x="164" y="86"/>
                </a:cubicBezTo>
                <a:cubicBezTo>
                  <a:pt x="164" y="86"/>
                  <a:pt x="164" y="87"/>
                  <a:pt x="164" y="87"/>
                </a:cubicBezTo>
                <a:cubicBezTo>
                  <a:pt x="164" y="87"/>
                  <a:pt x="163" y="86"/>
                  <a:pt x="163" y="87"/>
                </a:cubicBezTo>
                <a:cubicBezTo>
                  <a:pt x="164" y="88"/>
                  <a:pt x="165" y="87"/>
                  <a:pt x="166" y="88"/>
                </a:cubicBezTo>
                <a:cubicBezTo>
                  <a:pt x="166" y="88"/>
                  <a:pt x="165" y="88"/>
                  <a:pt x="165" y="89"/>
                </a:cubicBezTo>
                <a:cubicBezTo>
                  <a:pt x="164" y="88"/>
                  <a:pt x="163" y="88"/>
                  <a:pt x="163" y="89"/>
                </a:cubicBezTo>
                <a:cubicBezTo>
                  <a:pt x="162" y="88"/>
                  <a:pt x="161" y="89"/>
                  <a:pt x="160" y="88"/>
                </a:cubicBezTo>
                <a:cubicBezTo>
                  <a:pt x="160" y="88"/>
                  <a:pt x="161" y="88"/>
                  <a:pt x="161" y="87"/>
                </a:cubicBezTo>
                <a:cubicBezTo>
                  <a:pt x="160" y="87"/>
                  <a:pt x="160" y="87"/>
                  <a:pt x="159" y="87"/>
                </a:cubicBezTo>
                <a:cubicBezTo>
                  <a:pt x="159" y="88"/>
                  <a:pt x="160" y="88"/>
                  <a:pt x="160" y="88"/>
                </a:cubicBezTo>
                <a:cubicBezTo>
                  <a:pt x="159" y="88"/>
                  <a:pt x="158" y="89"/>
                  <a:pt x="158" y="88"/>
                </a:cubicBezTo>
                <a:cubicBezTo>
                  <a:pt x="157" y="88"/>
                  <a:pt x="158" y="87"/>
                  <a:pt x="158" y="87"/>
                </a:cubicBezTo>
                <a:cubicBezTo>
                  <a:pt x="156" y="86"/>
                  <a:pt x="154" y="88"/>
                  <a:pt x="153" y="87"/>
                </a:cubicBezTo>
                <a:cubicBezTo>
                  <a:pt x="152" y="87"/>
                  <a:pt x="151" y="86"/>
                  <a:pt x="149" y="87"/>
                </a:cubicBezTo>
                <a:cubicBezTo>
                  <a:pt x="149" y="87"/>
                  <a:pt x="150" y="86"/>
                  <a:pt x="149" y="86"/>
                </a:cubicBezTo>
                <a:cubicBezTo>
                  <a:pt x="148" y="87"/>
                  <a:pt x="149" y="88"/>
                  <a:pt x="148" y="88"/>
                </a:cubicBezTo>
                <a:cubicBezTo>
                  <a:pt x="148" y="88"/>
                  <a:pt x="147" y="88"/>
                  <a:pt x="147" y="87"/>
                </a:cubicBezTo>
                <a:cubicBezTo>
                  <a:pt x="147" y="87"/>
                  <a:pt x="148" y="87"/>
                  <a:pt x="148" y="87"/>
                </a:cubicBezTo>
                <a:cubicBezTo>
                  <a:pt x="147" y="87"/>
                  <a:pt x="147" y="87"/>
                  <a:pt x="146" y="87"/>
                </a:cubicBezTo>
                <a:cubicBezTo>
                  <a:pt x="146" y="87"/>
                  <a:pt x="146" y="87"/>
                  <a:pt x="145" y="87"/>
                </a:cubicBezTo>
                <a:cubicBezTo>
                  <a:pt x="145" y="87"/>
                  <a:pt x="144" y="87"/>
                  <a:pt x="144" y="87"/>
                </a:cubicBezTo>
                <a:cubicBezTo>
                  <a:pt x="142" y="87"/>
                  <a:pt x="140" y="86"/>
                  <a:pt x="137" y="88"/>
                </a:cubicBezTo>
                <a:cubicBezTo>
                  <a:pt x="136" y="88"/>
                  <a:pt x="135" y="87"/>
                  <a:pt x="136" y="87"/>
                </a:cubicBezTo>
                <a:cubicBezTo>
                  <a:pt x="135" y="87"/>
                  <a:pt x="135" y="87"/>
                  <a:pt x="135" y="88"/>
                </a:cubicBezTo>
                <a:cubicBezTo>
                  <a:pt x="131" y="90"/>
                  <a:pt x="127" y="91"/>
                  <a:pt x="123" y="91"/>
                </a:cubicBezTo>
                <a:cubicBezTo>
                  <a:pt x="123" y="91"/>
                  <a:pt x="123" y="91"/>
                  <a:pt x="123" y="91"/>
                </a:cubicBezTo>
                <a:cubicBezTo>
                  <a:pt x="121" y="93"/>
                  <a:pt x="120" y="93"/>
                  <a:pt x="118" y="93"/>
                </a:cubicBezTo>
                <a:cubicBezTo>
                  <a:pt x="118" y="94"/>
                  <a:pt x="118" y="94"/>
                  <a:pt x="118" y="94"/>
                </a:cubicBezTo>
                <a:cubicBezTo>
                  <a:pt x="116" y="94"/>
                  <a:pt x="114" y="93"/>
                  <a:pt x="112" y="95"/>
                </a:cubicBezTo>
                <a:cubicBezTo>
                  <a:pt x="112" y="95"/>
                  <a:pt x="111" y="94"/>
                  <a:pt x="111" y="94"/>
                </a:cubicBezTo>
                <a:cubicBezTo>
                  <a:pt x="109" y="95"/>
                  <a:pt x="108" y="94"/>
                  <a:pt x="106" y="95"/>
                </a:cubicBezTo>
                <a:cubicBezTo>
                  <a:pt x="106" y="95"/>
                  <a:pt x="106" y="95"/>
                  <a:pt x="105" y="94"/>
                </a:cubicBezTo>
                <a:cubicBezTo>
                  <a:pt x="104" y="96"/>
                  <a:pt x="103" y="94"/>
                  <a:pt x="101" y="96"/>
                </a:cubicBezTo>
                <a:cubicBezTo>
                  <a:pt x="100" y="95"/>
                  <a:pt x="99" y="96"/>
                  <a:pt x="97" y="96"/>
                </a:cubicBezTo>
                <a:cubicBezTo>
                  <a:pt x="98" y="97"/>
                  <a:pt x="99" y="97"/>
                  <a:pt x="100" y="97"/>
                </a:cubicBezTo>
                <a:cubicBezTo>
                  <a:pt x="100" y="97"/>
                  <a:pt x="101" y="98"/>
                  <a:pt x="101" y="98"/>
                </a:cubicBezTo>
                <a:cubicBezTo>
                  <a:pt x="104" y="96"/>
                  <a:pt x="106" y="97"/>
                  <a:pt x="108" y="97"/>
                </a:cubicBezTo>
                <a:cubicBezTo>
                  <a:pt x="110" y="97"/>
                  <a:pt x="112" y="98"/>
                  <a:pt x="113" y="96"/>
                </a:cubicBezTo>
                <a:cubicBezTo>
                  <a:pt x="113" y="96"/>
                  <a:pt x="113" y="97"/>
                  <a:pt x="114" y="97"/>
                </a:cubicBezTo>
                <a:cubicBezTo>
                  <a:pt x="115" y="96"/>
                  <a:pt x="117" y="96"/>
                  <a:pt x="119" y="96"/>
                </a:cubicBezTo>
                <a:cubicBezTo>
                  <a:pt x="122" y="95"/>
                  <a:pt x="125" y="96"/>
                  <a:pt x="128" y="95"/>
                </a:cubicBezTo>
                <a:cubicBezTo>
                  <a:pt x="131" y="95"/>
                  <a:pt x="134" y="95"/>
                  <a:pt x="137" y="95"/>
                </a:cubicBezTo>
                <a:cubicBezTo>
                  <a:pt x="137" y="95"/>
                  <a:pt x="137" y="94"/>
                  <a:pt x="138" y="94"/>
                </a:cubicBezTo>
                <a:cubicBezTo>
                  <a:pt x="138" y="94"/>
                  <a:pt x="139" y="94"/>
                  <a:pt x="140" y="94"/>
                </a:cubicBezTo>
                <a:cubicBezTo>
                  <a:pt x="141" y="94"/>
                  <a:pt x="141" y="94"/>
                  <a:pt x="141" y="94"/>
                </a:cubicBezTo>
                <a:cubicBezTo>
                  <a:pt x="142" y="94"/>
                  <a:pt x="142" y="94"/>
                  <a:pt x="142" y="94"/>
                </a:cubicBezTo>
                <a:cubicBezTo>
                  <a:pt x="143" y="94"/>
                  <a:pt x="143" y="94"/>
                  <a:pt x="143" y="94"/>
                </a:cubicBezTo>
                <a:cubicBezTo>
                  <a:pt x="145" y="94"/>
                  <a:pt x="147" y="95"/>
                  <a:pt x="148" y="93"/>
                </a:cubicBezTo>
                <a:cubicBezTo>
                  <a:pt x="149" y="94"/>
                  <a:pt x="150" y="94"/>
                  <a:pt x="151" y="94"/>
                </a:cubicBezTo>
                <a:cubicBezTo>
                  <a:pt x="151" y="94"/>
                  <a:pt x="152" y="92"/>
                  <a:pt x="153" y="93"/>
                </a:cubicBezTo>
                <a:cubicBezTo>
                  <a:pt x="153" y="93"/>
                  <a:pt x="152" y="93"/>
                  <a:pt x="153" y="93"/>
                </a:cubicBezTo>
                <a:cubicBezTo>
                  <a:pt x="153" y="93"/>
                  <a:pt x="153" y="93"/>
                  <a:pt x="154" y="93"/>
                </a:cubicBezTo>
                <a:cubicBezTo>
                  <a:pt x="155" y="95"/>
                  <a:pt x="157" y="93"/>
                  <a:pt x="158" y="94"/>
                </a:cubicBezTo>
                <a:cubicBezTo>
                  <a:pt x="159" y="93"/>
                  <a:pt x="161" y="94"/>
                  <a:pt x="162" y="93"/>
                </a:cubicBezTo>
                <a:cubicBezTo>
                  <a:pt x="163" y="94"/>
                  <a:pt x="165" y="93"/>
                  <a:pt x="165" y="94"/>
                </a:cubicBezTo>
                <a:cubicBezTo>
                  <a:pt x="166" y="94"/>
                  <a:pt x="166" y="93"/>
                  <a:pt x="166" y="94"/>
                </a:cubicBezTo>
                <a:cubicBezTo>
                  <a:pt x="166" y="94"/>
                  <a:pt x="166" y="94"/>
                  <a:pt x="165" y="94"/>
                </a:cubicBezTo>
                <a:cubicBezTo>
                  <a:pt x="162" y="94"/>
                  <a:pt x="160" y="93"/>
                  <a:pt x="157" y="95"/>
                </a:cubicBezTo>
                <a:cubicBezTo>
                  <a:pt x="157" y="94"/>
                  <a:pt x="156" y="95"/>
                  <a:pt x="156" y="94"/>
                </a:cubicBezTo>
                <a:cubicBezTo>
                  <a:pt x="155" y="95"/>
                  <a:pt x="153" y="94"/>
                  <a:pt x="152" y="95"/>
                </a:cubicBezTo>
                <a:cubicBezTo>
                  <a:pt x="152" y="95"/>
                  <a:pt x="151" y="95"/>
                  <a:pt x="151" y="95"/>
                </a:cubicBezTo>
                <a:cubicBezTo>
                  <a:pt x="150" y="95"/>
                  <a:pt x="149" y="95"/>
                  <a:pt x="149" y="95"/>
                </a:cubicBezTo>
                <a:cubicBezTo>
                  <a:pt x="148" y="94"/>
                  <a:pt x="147" y="95"/>
                  <a:pt x="146" y="96"/>
                </a:cubicBezTo>
                <a:cubicBezTo>
                  <a:pt x="146" y="96"/>
                  <a:pt x="145" y="95"/>
                  <a:pt x="145" y="95"/>
                </a:cubicBezTo>
                <a:cubicBezTo>
                  <a:pt x="145" y="96"/>
                  <a:pt x="145" y="96"/>
                  <a:pt x="145" y="95"/>
                </a:cubicBezTo>
                <a:cubicBezTo>
                  <a:pt x="144" y="96"/>
                  <a:pt x="144" y="95"/>
                  <a:pt x="143" y="95"/>
                </a:cubicBezTo>
                <a:cubicBezTo>
                  <a:pt x="143" y="95"/>
                  <a:pt x="143" y="95"/>
                  <a:pt x="142" y="95"/>
                </a:cubicBezTo>
                <a:cubicBezTo>
                  <a:pt x="142" y="96"/>
                  <a:pt x="143" y="96"/>
                  <a:pt x="143" y="96"/>
                </a:cubicBezTo>
                <a:cubicBezTo>
                  <a:pt x="137" y="97"/>
                  <a:pt x="132" y="98"/>
                  <a:pt x="127" y="98"/>
                </a:cubicBezTo>
                <a:cubicBezTo>
                  <a:pt x="125" y="99"/>
                  <a:pt x="124" y="98"/>
                  <a:pt x="123" y="98"/>
                </a:cubicBezTo>
                <a:cubicBezTo>
                  <a:pt x="122" y="99"/>
                  <a:pt x="123" y="99"/>
                  <a:pt x="122" y="99"/>
                </a:cubicBezTo>
                <a:cubicBezTo>
                  <a:pt x="121" y="100"/>
                  <a:pt x="120" y="98"/>
                  <a:pt x="119" y="99"/>
                </a:cubicBezTo>
                <a:cubicBezTo>
                  <a:pt x="118" y="99"/>
                  <a:pt x="118" y="99"/>
                  <a:pt x="118" y="100"/>
                </a:cubicBezTo>
                <a:cubicBezTo>
                  <a:pt x="117" y="99"/>
                  <a:pt x="117" y="99"/>
                  <a:pt x="116" y="99"/>
                </a:cubicBezTo>
                <a:cubicBezTo>
                  <a:pt x="115" y="98"/>
                  <a:pt x="113" y="99"/>
                  <a:pt x="112" y="99"/>
                </a:cubicBezTo>
                <a:cubicBezTo>
                  <a:pt x="111" y="101"/>
                  <a:pt x="108" y="101"/>
                  <a:pt x="106" y="100"/>
                </a:cubicBezTo>
                <a:cubicBezTo>
                  <a:pt x="106" y="100"/>
                  <a:pt x="107" y="101"/>
                  <a:pt x="106" y="101"/>
                </a:cubicBezTo>
                <a:cubicBezTo>
                  <a:pt x="105" y="101"/>
                  <a:pt x="104" y="99"/>
                  <a:pt x="103" y="99"/>
                </a:cubicBezTo>
                <a:cubicBezTo>
                  <a:pt x="101" y="100"/>
                  <a:pt x="99" y="100"/>
                  <a:pt x="97" y="99"/>
                </a:cubicBezTo>
                <a:cubicBezTo>
                  <a:pt x="97" y="98"/>
                  <a:pt x="98" y="97"/>
                  <a:pt x="97" y="96"/>
                </a:cubicBezTo>
                <a:cubicBezTo>
                  <a:pt x="96" y="96"/>
                  <a:pt x="95" y="96"/>
                  <a:pt x="94" y="96"/>
                </a:cubicBezTo>
                <a:cubicBezTo>
                  <a:pt x="94" y="96"/>
                  <a:pt x="94" y="97"/>
                  <a:pt x="94" y="97"/>
                </a:cubicBezTo>
                <a:cubicBezTo>
                  <a:pt x="93" y="97"/>
                  <a:pt x="93" y="96"/>
                  <a:pt x="92" y="96"/>
                </a:cubicBezTo>
                <a:cubicBezTo>
                  <a:pt x="91" y="97"/>
                  <a:pt x="90" y="96"/>
                  <a:pt x="90" y="96"/>
                </a:cubicBezTo>
                <a:cubicBezTo>
                  <a:pt x="87" y="97"/>
                  <a:pt x="85" y="96"/>
                  <a:pt x="83" y="97"/>
                </a:cubicBezTo>
                <a:cubicBezTo>
                  <a:pt x="82" y="97"/>
                  <a:pt x="82" y="97"/>
                  <a:pt x="82" y="97"/>
                </a:cubicBezTo>
                <a:cubicBezTo>
                  <a:pt x="78" y="97"/>
                  <a:pt x="75" y="97"/>
                  <a:pt x="71" y="97"/>
                </a:cubicBezTo>
                <a:cubicBezTo>
                  <a:pt x="71" y="96"/>
                  <a:pt x="70" y="97"/>
                  <a:pt x="69" y="96"/>
                </a:cubicBezTo>
                <a:cubicBezTo>
                  <a:pt x="69" y="97"/>
                  <a:pt x="69" y="97"/>
                  <a:pt x="68" y="97"/>
                </a:cubicBezTo>
                <a:cubicBezTo>
                  <a:pt x="67" y="96"/>
                  <a:pt x="67" y="96"/>
                  <a:pt x="65" y="97"/>
                </a:cubicBezTo>
                <a:cubicBezTo>
                  <a:pt x="63" y="97"/>
                  <a:pt x="61" y="96"/>
                  <a:pt x="59" y="98"/>
                </a:cubicBezTo>
                <a:cubicBezTo>
                  <a:pt x="57" y="98"/>
                  <a:pt x="54" y="99"/>
                  <a:pt x="52" y="98"/>
                </a:cubicBezTo>
                <a:cubicBezTo>
                  <a:pt x="50" y="99"/>
                  <a:pt x="48" y="101"/>
                  <a:pt x="46" y="102"/>
                </a:cubicBezTo>
                <a:cubicBezTo>
                  <a:pt x="46" y="102"/>
                  <a:pt x="46" y="102"/>
                  <a:pt x="46" y="102"/>
                </a:cubicBezTo>
                <a:cubicBezTo>
                  <a:pt x="44" y="103"/>
                  <a:pt x="44" y="105"/>
                  <a:pt x="43" y="106"/>
                </a:cubicBezTo>
                <a:cubicBezTo>
                  <a:pt x="43" y="106"/>
                  <a:pt x="43" y="106"/>
                  <a:pt x="43" y="107"/>
                </a:cubicBezTo>
                <a:cubicBezTo>
                  <a:pt x="42" y="107"/>
                  <a:pt x="42" y="107"/>
                  <a:pt x="42" y="107"/>
                </a:cubicBezTo>
                <a:cubicBezTo>
                  <a:pt x="43" y="107"/>
                  <a:pt x="45" y="107"/>
                  <a:pt x="47" y="107"/>
                </a:cubicBezTo>
                <a:cubicBezTo>
                  <a:pt x="47" y="107"/>
                  <a:pt x="47" y="107"/>
                  <a:pt x="47" y="108"/>
                </a:cubicBezTo>
                <a:cubicBezTo>
                  <a:pt x="47" y="107"/>
                  <a:pt x="47" y="108"/>
                  <a:pt x="47" y="108"/>
                </a:cubicBezTo>
                <a:cubicBezTo>
                  <a:pt x="47" y="108"/>
                  <a:pt x="47" y="108"/>
                  <a:pt x="47" y="107"/>
                </a:cubicBezTo>
                <a:cubicBezTo>
                  <a:pt x="46" y="108"/>
                  <a:pt x="46" y="108"/>
                  <a:pt x="46" y="108"/>
                </a:cubicBezTo>
                <a:cubicBezTo>
                  <a:pt x="47" y="108"/>
                  <a:pt x="45" y="109"/>
                  <a:pt x="45" y="109"/>
                </a:cubicBezTo>
                <a:cubicBezTo>
                  <a:pt x="46" y="111"/>
                  <a:pt x="49" y="110"/>
                  <a:pt x="50" y="111"/>
                </a:cubicBezTo>
                <a:cubicBezTo>
                  <a:pt x="51" y="111"/>
                  <a:pt x="51" y="110"/>
                  <a:pt x="52" y="111"/>
                </a:cubicBezTo>
                <a:cubicBezTo>
                  <a:pt x="51" y="112"/>
                  <a:pt x="50" y="111"/>
                  <a:pt x="50" y="112"/>
                </a:cubicBezTo>
                <a:cubicBezTo>
                  <a:pt x="50" y="114"/>
                  <a:pt x="52" y="113"/>
                  <a:pt x="53" y="113"/>
                </a:cubicBezTo>
                <a:cubicBezTo>
                  <a:pt x="53" y="114"/>
                  <a:pt x="51" y="114"/>
                  <a:pt x="50" y="115"/>
                </a:cubicBezTo>
                <a:cubicBezTo>
                  <a:pt x="51" y="116"/>
                  <a:pt x="50" y="116"/>
                  <a:pt x="51" y="117"/>
                </a:cubicBezTo>
                <a:cubicBezTo>
                  <a:pt x="51" y="117"/>
                  <a:pt x="51" y="117"/>
                  <a:pt x="52" y="117"/>
                </a:cubicBezTo>
                <a:cubicBezTo>
                  <a:pt x="56" y="118"/>
                  <a:pt x="60" y="116"/>
                  <a:pt x="64" y="116"/>
                </a:cubicBezTo>
                <a:cubicBezTo>
                  <a:pt x="64" y="115"/>
                  <a:pt x="65" y="116"/>
                  <a:pt x="66" y="116"/>
                </a:cubicBezTo>
                <a:cubicBezTo>
                  <a:pt x="65" y="117"/>
                  <a:pt x="64" y="117"/>
                  <a:pt x="64" y="116"/>
                </a:cubicBezTo>
                <a:cubicBezTo>
                  <a:pt x="62" y="116"/>
                  <a:pt x="60" y="117"/>
                  <a:pt x="58" y="118"/>
                </a:cubicBezTo>
                <a:cubicBezTo>
                  <a:pt x="58" y="118"/>
                  <a:pt x="57" y="117"/>
                  <a:pt x="56" y="117"/>
                </a:cubicBezTo>
                <a:cubicBezTo>
                  <a:pt x="55" y="117"/>
                  <a:pt x="53" y="118"/>
                  <a:pt x="52" y="119"/>
                </a:cubicBezTo>
                <a:cubicBezTo>
                  <a:pt x="52" y="121"/>
                  <a:pt x="56" y="120"/>
                  <a:pt x="58" y="120"/>
                </a:cubicBezTo>
                <a:cubicBezTo>
                  <a:pt x="59" y="120"/>
                  <a:pt x="61" y="120"/>
                  <a:pt x="62" y="120"/>
                </a:cubicBezTo>
                <a:cubicBezTo>
                  <a:pt x="62" y="120"/>
                  <a:pt x="63" y="119"/>
                  <a:pt x="63" y="119"/>
                </a:cubicBezTo>
                <a:cubicBezTo>
                  <a:pt x="64" y="119"/>
                  <a:pt x="65" y="120"/>
                  <a:pt x="66" y="119"/>
                </a:cubicBezTo>
                <a:cubicBezTo>
                  <a:pt x="68" y="119"/>
                  <a:pt x="71" y="119"/>
                  <a:pt x="73" y="118"/>
                </a:cubicBezTo>
                <a:cubicBezTo>
                  <a:pt x="74" y="118"/>
                  <a:pt x="74" y="119"/>
                  <a:pt x="74" y="119"/>
                </a:cubicBezTo>
                <a:cubicBezTo>
                  <a:pt x="76" y="117"/>
                  <a:pt x="78" y="119"/>
                  <a:pt x="80" y="118"/>
                </a:cubicBezTo>
                <a:cubicBezTo>
                  <a:pt x="82" y="118"/>
                  <a:pt x="83" y="117"/>
                  <a:pt x="84" y="117"/>
                </a:cubicBezTo>
                <a:cubicBezTo>
                  <a:pt x="84" y="116"/>
                  <a:pt x="84" y="116"/>
                  <a:pt x="84" y="115"/>
                </a:cubicBezTo>
                <a:cubicBezTo>
                  <a:pt x="85" y="114"/>
                  <a:pt x="87" y="114"/>
                  <a:pt x="88" y="113"/>
                </a:cubicBezTo>
                <a:cubicBezTo>
                  <a:pt x="88" y="113"/>
                  <a:pt x="89" y="114"/>
                  <a:pt x="89" y="114"/>
                </a:cubicBezTo>
                <a:cubicBezTo>
                  <a:pt x="91" y="114"/>
                  <a:pt x="93" y="114"/>
                  <a:pt x="96" y="113"/>
                </a:cubicBezTo>
                <a:cubicBezTo>
                  <a:pt x="98" y="114"/>
                  <a:pt x="100" y="113"/>
                  <a:pt x="103" y="113"/>
                </a:cubicBezTo>
                <a:cubicBezTo>
                  <a:pt x="103" y="113"/>
                  <a:pt x="104" y="113"/>
                  <a:pt x="105" y="113"/>
                </a:cubicBezTo>
                <a:cubicBezTo>
                  <a:pt x="105" y="113"/>
                  <a:pt x="106" y="113"/>
                  <a:pt x="106" y="113"/>
                </a:cubicBezTo>
                <a:cubicBezTo>
                  <a:pt x="106" y="113"/>
                  <a:pt x="107" y="113"/>
                  <a:pt x="107" y="112"/>
                </a:cubicBezTo>
                <a:cubicBezTo>
                  <a:pt x="108" y="113"/>
                  <a:pt x="109" y="113"/>
                  <a:pt x="110" y="112"/>
                </a:cubicBezTo>
                <a:cubicBezTo>
                  <a:pt x="110" y="112"/>
                  <a:pt x="110" y="111"/>
                  <a:pt x="110" y="111"/>
                </a:cubicBezTo>
                <a:cubicBezTo>
                  <a:pt x="108" y="110"/>
                  <a:pt x="106" y="107"/>
                  <a:pt x="109" y="105"/>
                </a:cubicBezTo>
                <a:cubicBezTo>
                  <a:pt x="109" y="105"/>
                  <a:pt x="110" y="106"/>
                  <a:pt x="110" y="106"/>
                </a:cubicBezTo>
                <a:cubicBezTo>
                  <a:pt x="111" y="105"/>
                  <a:pt x="112" y="105"/>
                  <a:pt x="112" y="105"/>
                </a:cubicBezTo>
                <a:cubicBezTo>
                  <a:pt x="114" y="105"/>
                  <a:pt x="117" y="105"/>
                  <a:pt x="119" y="105"/>
                </a:cubicBezTo>
                <a:cubicBezTo>
                  <a:pt x="122" y="105"/>
                  <a:pt x="125" y="104"/>
                  <a:pt x="127" y="104"/>
                </a:cubicBezTo>
                <a:cubicBezTo>
                  <a:pt x="127" y="103"/>
                  <a:pt x="129" y="104"/>
                  <a:pt x="130" y="104"/>
                </a:cubicBezTo>
                <a:cubicBezTo>
                  <a:pt x="133" y="102"/>
                  <a:pt x="138" y="106"/>
                  <a:pt x="141" y="103"/>
                </a:cubicBezTo>
                <a:cubicBezTo>
                  <a:pt x="141" y="104"/>
                  <a:pt x="142" y="103"/>
                  <a:pt x="142" y="104"/>
                </a:cubicBezTo>
                <a:cubicBezTo>
                  <a:pt x="144" y="102"/>
                  <a:pt x="146" y="104"/>
                  <a:pt x="148" y="103"/>
                </a:cubicBezTo>
                <a:cubicBezTo>
                  <a:pt x="149" y="103"/>
                  <a:pt x="150" y="103"/>
                  <a:pt x="152" y="103"/>
                </a:cubicBezTo>
                <a:cubicBezTo>
                  <a:pt x="152" y="103"/>
                  <a:pt x="152" y="103"/>
                  <a:pt x="152" y="103"/>
                </a:cubicBezTo>
                <a:cubicBezTo>
                  <a:pt x="153" y="103"/>
                  <a:pt x="152" y="103"/>
                  <a:pt x="153" y="104"/>
                </a:cubicBezTo>
                <a:cubicBezTo>
                  <a:pt x="153" y="103"/>
                  <a:pt x="154" y="103"/>
                  <a:pt x="155" y="104"/>
                </a:cubicBezTo>
                <a:cubicBezTo>
                  <a:pt x="157" y="103"/>
                  <a:pt x="159" y="105"/>
                  <a:pt x="161" y="104"/>
                </a:cubicBezTo>
                <a:cubicBezTo>
                  <a:pt x="162" y="105"/>
                  <a:pt x="163" y="104"/>
                  <a:pt x="163" y="104"/>
                </a:cubicBezTo>
                <a:cubicBezTo>
                  <a:pt x="164" y="105"/>
                  <a:pt x="164" y="104"/>
                  <a:pt x="164" y="105"/>
                </a:cubicBezTo>
                <a:cubicBezTo>
                  <a:pt x="165" y="105"/>
                  <a:pt x="166" y="105"/>
                  <a:pt x="167" y="104"/>
                </a:cubicBezTo>
                <a:cubicBezTo>
                  <a:pt x="168" y="104"/>
                  <a:pt x="169" y="105"/>
                  <a:pt x="170" y="104"/>
                </a:cubicBezTo>
                <a:cubicBezTo>
                  <a:pt x="170" y="104"/>
                  <a:pt x="170" y="104"/>
                  <a:pt x="170" y="105"/>
                </a:cubicBezTo>
                <a:cubicBezTo>
                  <a:pt x="171" y="104"/>
                  <a:pt x="172" y="105"/>
                  <a:pt x="172" y="104"/>
                </a:cubicBezTo>
                <a:cubicBezTo>
                  <a:pt x="172" y="104"/>
                  <a:pt x="173" y="104"/>
                  <a:pt x="173" y="105"/>
                </a:cubicBezTo>
                <a:cubicBezTo>
                  <a:pt x="172" y="105"/>
                  <a:pt x="171" y="105"/>
                  <a:pt x="170" y="105"/>
                </a:cubicBezTo>
                <a:cubicBezTo>
                  <a:pt x="173" y="107"/>
                  <a:pt x="177" y="105"/>
                  <a:pt x="180" y="106"/>
                </a:cubicBezTo>
                <a:cubicBezTo>
                  <a:pt x="179" y="106"/>
                  <a:pt x="177" y="106"/>
                  <a:pt x="176" y="106"/>
                </a:cubicBezTo>
                <a:cubicBezTo>
                  <a:pt x="176" y="107"/>
                  <a:pt x="175" y="107"/>
                  <a:pt x="174" y="107"/>
                </a:cubicBezTo>
                <a:cubicBezTo>
                  <a:pt x="174" y="107"/>
                  <a:pt x="174" y="107"/>
                  <a:pt x="174" y="107"/>
                </a:cubicBezTo>
                <a:cubicBezTo>
                  <a:pt x="173" y="107"/>
                  <a:pt x="173" y="107"/>
                  <a:pt x="173" y="107"/>
                </a:cubicBezTo>
                <a:cubicBezTo>
                  <a:pt x="169" y="107"/>
                  <a:pt x="165" y="108"/>
                  <a:pt x="162" y="107"/>
                </a:cubicBezTo>
                <a:cubicBezTo>
                  <a:pt x="162" y="107"/>
                  <a:pt x="162" y="107"/>
                  <a:pt x="161" y="107"/>
                </a:cubicBezTo>
                <a:cubicBezTo>
                  <a:pt x="161" y="107"/>
                  <a:pt x="161" y="108"/>
                  <a:pt x="160" y="108"/>
                </a:cubicBezTo>
                <a:cubicBezTo>
                  <a:pt x="160" y="109"/>
                  <a:pt x="161" y="108"/>
                  <a:pt x="161" y="108"/>
                </a:cubicBezTo>
                <a:cubicBezTo>
                  <a:pt x="161" y="109"/>
                  <a:pt x="160" y="108"/>
                  <a:pt x="160" y="109"/>
                </a:cubicBezTo>
                <a:cubicBezTo>
                  <a:pt x="160" y="109"/>
                  <a:pt x="160" y="109"/>
                  <a:pt x="160" y="110"/>
                </a:cubicBezTo>
                <a:cubicBezTo>
                  <a:pt x="169" y="109"/>
                  <a:pt x="178" y="109"/>
                  <a:pt x="187" y="108"/>
                </a:cubicBezTo>
                <a:cubicBezTo>
                  <a:pt x="187" y="108"/>
                  <a:pt x="186" y="108"/>
                  <a:pt x="187" y="108"/>
                </a:cubicBezTo>
                <a:cubicBezTo>
                  <a:pt x="188" y="108"/>
                  <a:pt x="189" y="107"/>
                  <a:pt x="189" y="107"/>
                </a:cubicBezTo>
                <a:cubicBezTo>
                  <a:pt x="189" y="108"/>
                  <a:pt x="188" y="108"/>
                  <a:pt x="188" y="108"/>
                </a:cubicBezTo>
                <a:cubicBezTo>
                  <a:pt x="188" y="109"/>
                  <a:pt x="189" y="108"/>
                  <a:pt x="190" y="108"/>
                </a:cubicBezTo>
                <a:cubicBezTo>
                  <a:pt x="191" y="108"/>
                  <a:pt x="190" y="108"/>
                  <a:pt x="191" y="107"/>
                </a:cubicBezTo>
                <a:cubicBezTo>
                  <a:pt x="191" y="108"/>
                  <a:pt x="191" y="107"/>
                  <a:pt x="191" y="107"/>
                </a:cubicBezTo>
                <a:cubicBezTo>
                  <a:pt x="192" y="107"/>
                  <a:pt x="193" y="108"/>
                  <a:pt x="194" y="108"/>
                </a:cubicBezTo>
                <a:cubicBezTo>
                  <a:pt x="194" y="109"/>
                  <a:pt x="194" y="108"/>
                  <a:pt x="195" y="108"/>
                </a:cubicBezTo>
                <a:cubicBezTo>
                  <a:pt x="195" y="108"/>
                  <a:pt x="196" y="108"/>
                  <a:pt x="197" y="108"/>
                </a:cubicBezTo>
                <a:cubicBezTo>
                  <a:pt x="197" y="108"/>
                  <a:pt x="197" y="107"/>
                  <a:pt x="197" y="107"/>
                </a:cubicBezTo>
                <a:cubicBezTo>
                  <a:pt x="198" y="107"/>
                  <a:pt x="198" y="107"/>
                  <a:pt x="198" y="107"/>
                </a:cubicBezTo>
                <a:cubicBezTo>
                  <a:pt x="198" y="107"/>
                  <a:pt x="198" y="108"/>
                  <a:pt x="198" y="108"/>
                </a:cubicBezTo>
                <a:cubicBezTo>
                  <a:pt x="199" y="108"/>
                  <a:pt x="201" y="109"/>
                  <a:pt x="202" y="108"/>
                </a:cubicBezTo>
                <a:cubicBezTo>
                  <a:pt x="202" y="109"/>
                  <a:pt x="203" y="108"/>
                  <a:pt x="204" y="108"/>
                </a:cubicBezTo>
                <a:cubicBezTo>
                  <a:pt x="204" y="108"/>
                  <a:pt x="203" y="108"/>
                  <a:pt x="203" y="107"/>
                </a:cubicBezTo>
                <a:cubicBezTo>
                  <a:pt x="203" y="107"/>
                  <a:pt x="203" y="107"/>
                  <a:pt x="203" y="107"/>
                </a:cubicBezTo>
                <a:cubicBezTo>
                  <a:pt x="203" y="107"/>
                  <a:pt x="203" y="107"/>
                  <a:pt x="203" y="107"/>
                </a:cubicBezTo>
                <a:cubicBezTo>
                  <a:pt x="203" y="107"/>
                  <a:pt x="203" y="107"/>
                  <a:pt x="203" y="107"/>
                </a:cubicBezTo>
                <a:cubicBezTo>
                  <a:pt x="203" y="107"/>
                  <a:pt x="203" y="107"/>
                  <a:pt x="203" y="107"/>
                </a:cubicBezTo>
                <a:cubicBezTo>
                  <a:pt x="204" y="106"/>
                  <a:pt x="206" y="107"/>
                  <a:pt x="206" y="108"/>
                </a:cubicBezTo>
                <a:cubicBezTo>
                  <a:pt x="205" y="107"/>
                  <a:pt x="205" y="107"/>
                  <a:pt x="204" y="108"/>
                </a:cubicBezTo>
                <a:cubicBezTo>
                  <a:pt x="205" y="108"/>
                  <a:pt x="206" y="108"/>
                  <a:pt x="207" y="108"/>
                </a:cubicBezTo>
                <a:cubicBezTo>
                  <a:pt x="207" y="108"/>
                  <a:pt x="206" y="108"/>
                  <a:pt x="206" y="107"/>
                </a:cubicBezTo>
                <a:cubicBezTo>
                  <a:pt x="208" y="107"/>
                  <a:pt x="209" y="106"/>
                  <a:pt x="211" y="107"/>
                </a:cubicBezTo>
                <a:cubicBezTo>
                  <a:pt x="210" y="107"/>
                  <a:pt x="210" y="108"/>
                  <a:pt x="210" y="108"/>
                </a:cubicBezTo>
                <a:cubicBezTo>
                  <a:pt x="210" y="108"/>
                  <a:pt x="211" y="108"/>
                  <a:pt x="211" y="108"/>
                </a:cubicBezTo>
                <a:cubicBezTo>
                  <a:pt x="209" y="110"/>
                  <a:pt x="204" y="109"/>
                  <a:pt x="203" y="112"/>
                </a:cubicBezTo>
                <a:cubicBezTo>
                  <a:pt x="203" y="112"/>
                  <a:pt x="204" y="112"/>
                  <a:pt x="205" y="112"/>
                </a:cubicBezTo>
                <a:cubicBezTo>
                  <a:pt x="205" y="113"/>
                  <a:pt x="203" y="113"/>
                  <a:pt x="203" y="113"/>
                </a:cubicBezTo>
                <a:cubicBezTo>
                  <a:pt x="202" y="113"/>
                  <a:pt x="202" y="114"/>
                  <a:pt x="202" y="114"/>
                </a:cubicBezTo>
                <a:cubicBezTo>
                  <a:pt x="204" y="114"/>
                  <a:pt x="205" y="113"/>
                  <a:pt x="206" y="113"/>
                </a:cubicBezTo>
                <a:cubicBezTo>
                  <a:pt x="207" y="113"/>
                  <a:pt x="207" y="113"/>
                  <a:pt x="208" y="113"/>
                </a:cubicBezTo>
                <a:cubicBezTo>
                  <a:pt x="209" y="113"/>
                  <a:pt x="210" y="112"/>
                  <a:pt x="212" y="112"/>
                </a:cubicBezTo>
                <a:cubicBezTo>
                  <a:pt x="214" y="112"/>
                  <a:pt x="216" y="111"/>
                  <a:pt x="218" y="111"/>
                </a:cubicBezTo>
                <a:cubicBezTo>
                  <a:pt x="215" y="113"/>
                  <a:pt x="210" y="113"/>
                  <a:pt x="208" y="115"/>
                </a:cubicBezTo>
                <a:cubicBezTo>
                  <a:pt x="207" y="115"/>
                  <a:pt x="207" y="115"/>
                  <a:pt x="206" y="116"/>
                </a:cubicBezTo>
                <a:cubicBezTo>
                  <a:pt x="206" y="116"/>
                  <a:pt x="206" y="116"/>
                  <a:pt x="206" y="115"/>
                </a:cubicBezTo>
                <a:cubicBezTo>
                  <a:pt x="203" y="118"/>
                  <a:pt x="201" y="116"/>
                  <a:pt x="199" y="119"/>
                </a:cubicBezTo>
                <a:cubicBezTo>
                  <a:pt x="199" y="118"/>
                  <a:pt x="198" y="118"/>
                  <a:pt x="198" y="118"/>
                </a:cubicBezTo>
                <a:cubicBezTo>
                  <a:pt x="196" y="119"/>
                  <a:pt x="193" y="118"/>
                  <a:pt x="191" y="118"/>
                </a:cubicBezTo>
                <a:cubicBezTo>
                  <a:pt x="191" y="118"/>
                  <a:pt x="191" y="118"/>
                  <a:pt x="191" y="119"/>
                </a:cubicBezTo>
                <a:cubicBezTo>
                  <a:pt x="190" y="118"/>
                  <a:pt x="189" y="118"/>
                  <a:pt x="188" y="118"/>
                </a:cubicBezTo>
                <a:cubicBezTo>
                  <a:pt x="188" y="118"/>
                  <a:pt x="187" y="117"/>
                  <a:pt x="186" y="117"/>
                </a:cubicBezTo>
                <a:cubicBezTo>
                  <a:pt x="187" y="118"/>
                  <a:pt x="187" y="117"/>
                  <a:pt x="187" y="118"/>
                </a:cubicBezTo>
                <a:cubicBezTo>
                  <a:pt x="186" y="119"/>
                  <a:pt x="185" y="118"/>
                  <a:pt x="184" y="117"/>
                </a:cubicBezTo>
                <a:cubicBezTo>
                  <a:pt x="182" y="117"/>
                  <a:pt x="181" y="117"/>
                  <a:pt x="179" y="117"/>
                </a:cubicBezTo>
                <a:cubicBezTo>
                  <a:pt x="179" y="118"/>
                  <a:pt x="181" y="118"/>
                  <a:pt x="181" y="118"/>
                </a:cubicBezTo>
                <a:cubicBezTo>
                  <a:pt x="181" y="119"/>
                  <a:pt x="181" y="119"/>
                  <a:pt x="180" y="120"/>
                </a:cubicBezTo>
                <a:cubicBezTo>
                  <a:pt x="179" y="119"/>
                  <a:pt x="179" y="118"/>
                  <a:pt x="178" y="117"/>
                </a:cubicBezTo>
                <a:cubicBezTo>
                  <a:pt x="177" y="118"/>
                  <a:pt x="175" y="117"/>
                  <a:pt x="175" y="118"/>
                </a:cubicBezTo>
                <a:cubicBezTo>
                  <a:pt x="176" y="118"/>
                  <a:pt x="177" y="118"/>
                  <a:pt x="177" y="118"/>
                </a:cubicBezTo>
                <a:cubicBezTo>
                  <a:pt x="177" y="119"/>
                  <a:pt x="177" y="119"/>
                  <a:pt x="177" y="119"/>
                </a:cubicBezTo>
                <a:cubicBezTo>
                  <a:pt x="176" y="119"/>
                  <a:pt x="175" y="119"/>
                  <a:pt x="174" y="118"/>
                </a:cubicBezTo>
                <a:cubicBezTo>
                  <a:pt x="174" y="118"/>
                  <a:pt x="174" y="118"/>
                  <a:pt x="173" y="118"/>
                </a:cubicBezTo>
                <a:cubicBezTo>
                  <a:pt x="173" y="118"/>
                  <a:pt x="173" y="118"/>
                  <a:pt x="172" y="118"/>
                </a:cubicBezTo>
                <a:cubicBezTo>
                  <a:pt x="170" y="118"/>
                  <a:pt x="168" y="117"/>
                  <a:pt x="167" y="118"/>
                </a:cubicBezTo>
                <a:cubicBezTo>
                  <a:pt x="167" y="119"/>
                  <a:pt x="168" y="118"/>
                  <a:pt x="168" y="119"/>
                </a:cubicBezTo>
                <a:cubicBezTo>
                  <a:pt x="163" y="121"/>
                  <a:pt x="158" y="120"/>
                  <a:pt x="154" y="121"/>
                </a:cubicBezTo>
                <a:cubicBezTo>
                  <a:pt x="153" y="120"/>
                  <a:pt x="153" y="121"/>
                  <a:pt x="153" y="120"/>
                </a:cubicBezTo>
                <a:cubicBezTo>
                  <a:pt x="150" y="121"/>
                  <a:pt x="148" y="121"/>
                  <a:pt x="146" y="122"/>
                </a:cubicBezTo>
                <a:cubicBezTo>
                  <a:pt x="145" y="122"/>
                  <a:pt x="145" y="121"/>
                  <a:pt x="145" y="121"/>
                </a:cubicBezTo>
                <a:cubicBezTo>
                  <a:pt x="144" y="121"/>
                  <a:pt x="144" y="121"/>
                  <a:pt x="144" y="122"/>
                </a:cubicBezTo>
                <a:cubicBezTo>
                  <a:pt x="141" y="121"/>
                  <a:pt x="139" y="121"/>
                  <a:pt x="136" y="122"/>
                </a:cubicBezTo>
                <a:cubicBezTo>
                  <a:pt x="136" y="122"/>
                  <a:pt x="136" y="121"/>
                  <a:pt x="136" y="121"/>
                </a:cubicBezTo>
                <a:cubicBezTo>
                  <a:pt x="132" y="122"/>
                  <a:pt x="128" y="121"/>
                  <a:pt x="124" y="123"/>
                </a:cubicBezTo>
                <a:cubicBezTo>
                  <a:pt x="123" y="122"/>
                  <a:pt x="122" y="122"/>
                  <a:pt x="120" y="123"/>
                </a:cubicBezTo>
                <a:cubicBezTo>
                  <a:pt x="119" y="122"/>
                  <a:pt x="117" y="124"/>
                  <a:pt x="115" y="123"/>
                </a:cubicBezTo>
                <a:cubicBezTo>
                  <a:pt x="115" y="123"/>
                  <a:pt x="115" y="124"/>
                  <a:pt x="114" y="124"/>
                </a:cubicBezTo>
                <a:cubicBezTo>
                  <a:pt x="114" y="123"/>
                  <a:pt x="113" y="123"/>
                  <a:pt x="113" y="123"/>
                </a:cubicBezTo>
                <a:cubicBezTo>
                  <a:pt x="113" y="123"/>
                  <a:pt x="112" y="124"/>
                  <a:pt x="112" y="123"/>
                </a:cubicBezTo>
                <a:cubicBezTo>
                  <a:pt x="110" y="124"/>
                  <a:pt x="109" y="123"/>
                  <a:pt x="108" y="123"/>
                </a:cubicBezTo>
                <a:cubicBezTo>
                  <a:pt x="107" y="123"/>
                  <a:pt x="106" y="124"/>
                  <a:pt x="105" y="123"/>
                </a:cubicBezTo>
                <a:cubicBezTo>
                  <a:pt x="102" y="124"/>
                  <a:pt x="100" y="122"/>
                  <a:pt x="98" y="124"/>
                </a:cubicBezTo>
                <a:cubicBezTo>
                  <a:pt x="97" y="123"/>
                  <a:pt x="96" y="122"/>
                  <a:pt x="95" y="122"/>
                </a:cubicBezTo>
                <a:cubicBezTo>
                  <a:pt x="94" y="123"/>
                  <a:pt x="93" y="124"/>
                  <a:pt x="92" y="124"/>
                </a:cubicBezTo>
                <a:cubicBezTo>
                  <a:pt x="91" y="124"/>
                  <a:pt x="91" y="123"/>
                  <a:pt x="90" y="123"/>
                </a:cubicBezTo>
                <a:cubicBezTo>
                  <a:pt x="85" y="125"/>
                  <a:pt x="80" y="124"/>
                  <a:pt x="76" y="127"/>
                </a:cubicBezTo>
                <a:cubicBezTo>
                  <a:pt x="75" y="127"/>
                  <a:pt x="75" y="127"/>
                  <a:pt x="75" y="127"/>
                </a:cubicBezTo>
                <a:cubicBezTo>
                  <a:pt x="73" y="127"/>
                  <a:pt x="70" y="128"/>
                  <a:pt x="68" y="129"/>
                </a:cubicBezTo>
                <a:cubicBezTo>
                  <a:pt x="65" y="129"/>
                  <a:pt x="63" y="130"/>
                  <a:pt x="60" y="130"/>
                </a:cubicBezTo>
                <a:cubicBezTo>
                  <a:pt x="58" y="130"/>
                  <a:pt x="58" y="130"/>
                  <a:pt x="56" y="131"/>
                </a:cubicBezTo>
                <a:cubicBezTo>
                  <a:pt x="55" y="131"/>
                  <a:pt x="53" y="131"/>
                  <a:pt x="52" y="131"/>
                </a:cubicBezTo>
                <a:cubicBezTo>
                  <a:pt x="51" y="132"/>
                  <a:pt x="49" y="133"/>
                  <a:pt x="49" y="135"/>
                </a:cubicBezTo>
                <a:cubicBezTo>
                  <a:pt x="50" y="135"/>
                  <a:pt x="51" y="135"/>
                  <a:pt x="51" y="135"/>
                </a:cubicBezTo>
                <a:cubicBezTo>
                  <a:pt x="49" y="136"/>
                  <a:pt x="48" y="136"/>
                  <a:pt x="46" y="137"/>
                </a:cubicBezTo>
                <a:cubicBezTo>
                  <a:pt x="46" y="137"/>
                  <a:pt x="45" y="137"/>
                  <a:pt x="45" y="136"/>
                </a:cubicBezTo>
                <a:cubicBezTo>
                  <a:pt x="44" y="137"/>
                  <a:pt x="43" y="137"/>
                  <a:pt x="42" y="137"/>
                </a:cubicBezTo>
                <a:cubicBezTo>
                  <a:pt x="42" y="138"/>
                  <a:pt x="42" y="138"/>
                  <a:pt x="42" y="138"/>
                </a:cubicBezTo>
                <a:cubicBezTo>
                  <a:pt x="41" y="138"/>
                  <a:pt x="40" y="139"/>
                  <a:pt x="39" y="139"/>
                </a:cubicBezTo>
                <a:cubicBezTo>
                  <a:pt x="39" y="140"/>
                  <a:pt x="40" y="140"/>
                  <a:pt x="40" y="140"/>
                </a:cubicBezTo>
                <a:cubicBezTo>
                  <a:pt x="40" y="140"/>
                  <a:pt x="39" y="140"/>
                  <a:pt x="40" y="141"/>
                </a:cubicBezTo>
                <a:cubicBezTo>
                  <a:pt x="41" y="142"/>
                  <a:pt x="42" y="141"/>
                  <a:pt x="43" y="142"/>
                </a:cubicBezTo>
                <a:cubicBezTo>
                  <a:pt x="43" y="142"/>
                  <a:pt x="42" y="142"/>
                  <a:pt x="42" y="142"/>
                </a:cubicBezTo>
                <a:cubicBezTo>
                  <a:pt x="42" y="143"/>
                  <a:pt x="42" y="143"/>
                  <a:pt x="42" y="144"/>
                </a:cubicBezTo>
                <a:cubicBezTo>
                  <a:pt x="43" y="144"/>
                  <a:pt x="43" y="143"/>
                  <a:pt x="43" y="143"/>
                </a:cubicBezTo>
                <a:cubicBezTo>
                  <a:pt x="42" y="145"/>
                  <a:pt x="40" y="145"/>
                  <a:pt x="38" y="145"/>
                </a:cubicBezTo>
                <a:cubicBezTo>
                  <a:pt x="38" y="147"/>
                  <a:pt x="39" y="147"/>
                  <a:pt x="40" y="147"/>
                </a:cubicBezTo>
                <a:cubicBezTo>
                  <a:pt x="39" y="148"/>
                  <a:pt x="36" y="148"/>
                  <a:pt x="35" y="150"/>
                </a:cubicBezTo>
                <a:cubicBezTo>
                  <a:pt x="36" y="151"/>
                  <a:pt x="37" y="150"/>
                  <a:pt x="37" y="151"/>
                </a:cubicBezTo>
                <a:cubicBezTo>
                  <a:pt x="36" y="152"/>
                  <a:pt x="34" y="151"/>
                  <a:pt x="33" y="151"/>
                </a:cubicBezTo>
                <a:cubicBezTo>
                  <a:pt x="32" y="151"/>
                  <a:pt x="31" y="149"/>
                  <a:pt x="32" y="149"/>
                </a:cubicBezTo>
                <a:cubicBezTo>
                  <a:pt x="31" y="149"/>
                  <a:pt x="30" y="150"/>
                  <a:pt x="29" y="150"/>
                </a:cubicBezTo>
                <a:cubicBezTo>
                  <a:pt x="28" y="151"/>
                  <a:pt x="28" y="152"/>
                  <a:pt x="27" y="153"/>
                </a:cubicBezTo>
                <a:cubicBezTo>
                  <a:pt x="28" y="153"/>
                  <a:pt x="28" y="153"/>
                  <a:pt x="28" y="153"/>
                </a:cubicBezTo>
                <a:cubicBezTo>
                  <a:pt x="28" y="154"/>
                  <a:pt x="28" y="154"/>
                  <a:pt x="27" y="154"/>
                </a:cubicBezTo>
                <a:cubicBezTo>
                  <a:pt x="28" y="156"/>
                  <a:pt x="28" y="158"/>
                  <a:pt x="30" y="158"/>
                </a:cubicBezTo>
                <a:cubicBezTo>
                  <a:pt x="30" y="158"/>
                  <a:pt x="30" y="157"/>
                  <a:pt x="30" y="156"/>
                </a:cubicBezTo>
                <a:cubicBezTo>
                  <a:pt x="32" y="157"/>
                  <a:pt x="33" y="156"/>
                  <a:pt x="33" y="155"/>
                </a:cubicBezTo>
                <a:cubicBezTo>
                  <a:pt x="33" y="155"/>
                  <a:pt x="34" y="154"/>
                  <a:pt x="35" y="155"/>
                </a:cubicBezTo>
                <a:cubicBezTo>
                  <a:pt x="34" y="156"/>
                  <a:pt x="34" y="157"/>
                  <a:pt x="33" y="157"/>
                </a:cubicBezTo>
                <a:cubicBezTo>
                  <a:pt x="33" y="157"/>
                  <a:pt x="33" y="157"/>
                  <a:pt x="33" y="157"/>
                </a:cubicBezTo>
                <a:cubicBezTo>
                  <a:pt x="33" y="158"/>
                  <a:pt x="33" y="157"/>
                  <a:pt x="34" y="158"/>
                </a:cubicBezTo>
                <a:cubicBezTo>
                  <a:pt x="34" y="158"/>
                  <a:pt x="34" y="158"/>
                  <a:pt x="34" y="158"/>
                </a:cubicBezTo>
                <a:cubicBezTo>
                  <a:pt x="37" y="159"/>
                  <a:pt x="41" y="159"/>
                  <a:pt x="44" y="160"/>
                </a:cubicBezTo>
                <a:cubicBezTo>
                  <a:pt x="40" y="162"/>
                  <a:pt x="41" y="167"/>
                  <a:pt x="45" y="168"/>
                </a:cubicBezTo>
                <a:cubicBezTo>
                  <a:pt x="45" y="169"/>
                  <a:pt x="45" y="169"/>
                  <a:pt x="45" y="169"/>
                </a:cubicBezTo>
                <a:cubicBezTo>
                  <a:pt x="47" y="171"/>
                  <a:pt x="50" y="173"/>
                  <a:pt x="52" y="173"/>
                </a:cubicBezTo>
                <a:cubicBezTo>
                  <a:pt x="53" y="174"/>
                  <a:pt x="54" y="175"/>
                  <a:pt x="56" y="175"/>
                </a:cubicBezTo>
                <a:cubicBezTo>
                  <a:pt x="55" y="175"/>
                  <a:pt x="55" y="176"/>
                  <a:pt x="55" y="176"/>
                </a:cubicBezTo>
                <a:cubicBezTo>
                  <a:pt x="56" y="176"/>
                  <a:pt x="56" y="176"/>
                  <a:pt x="56" y="177"/>
                </a:cubicBezTo>
                <a:cubicBezTo>
                  <a:pt x="56" y="177"/>
                  <a:pt x="57" y="177"/>
                  <a:pt x="58" y="177"/>
                </a:cubicBezTo>
                <a:cubicBezTo>
                  <a:pt x="57" y="177"/>
                  <a:pt x="57" y="178"/>
                  <a:pt x="57" y="178"/>
                </a:cubicBezTo>
                <a:cubicBezTo>
                  <a:pt x="58" y="178"/>
                  <a:pt x="58" y="178"/>
                  <a:pt x="59" y="178"/>
                </a:cubicBezTo>
                <a:cubicBezTo>
                  <a:pt x="59" y="178"/>
                  <a:pt x="59" y="178"/>
                  <a:pt x="59" y="179"/>
                </a:cubicBezTo>
                <a:cubicBezTo>
                  <a:pt x="60" y="179"/>
                  <a:pt x="62" y="178"/>
                  <a:pt x="62" y="179"/>
                </a:cubicBezTo>
                <a:cubicBezTo>
                  <a:pt x="59" y="180"/>
                  <a:pt x="57" y="182"/>
                  <a:pt x="54" y="183"/>
                </a:cubicBezTo>
                <a:cubicBezTo>
                  <a:pt x="54" y="184"/>
                  <a:pt x="54" y="184"/>
                  <a:pt x="54" y="185"/>
                </a:cubicBezTo>
                <a:cubicBezTo>
                  <a:pt x="55" y="185"/>
                  <a:pt x="56" y="185"/>
                  <a:pt x="57" y="185"/>
                </a:cubicBezTo>
                <a:cubicBezTo>
                  <a:pt x="57" y="185"/>
                  <a:pt x="57" y="186"/>
                  <a:pt x="57" y="186"/>
                </a:cubicBezTo>
                <a:cubicBezTo>
                  <a:pt x="58" y="186"/>
                  <a:pt x="58" y="185"/>
                  <a:pt x="59" y="186"/>
                </a:cubicBezTo>
                <a:cubicBezTo>
                  <a:pt x="58" y="187"/>
                  <a:pt x="56" y="187"/>
                  <a:pt x="55" y="187"/>
                </a:cubicBezTo>
                <a:cubicBezTo>
                  <a:pt x="56" y="189"/>
                  <a:pt x="58" y="187"/>
                  <a:pt x="59" y="188"/>
                </a:cubicBezTo>
                <a:cubicBezTo>
                  <a:pt x="60" y="188"/>
                  <a:pt x="61" y="188"/>
                  <a:pt x="62" y="188"/>
                </a:cubicBezTo>
                <a:cubicBezTo>
                  <a:pt x="63" y="188"/>
                  <a:pt x="64" y="188"/>
                  <a:pt x="65" y="188"/>
                </a:cubicBezTo>
                <a:cubicBezTo>
                  <a:pt x="65" y="188"/>
                  <a:pt x="65" y="187"/>
                  <a:pt x="66" y="187"/>
                </a:cubicBezTo>
                <a:cubicBezTo>
                  <a:pt x="68" y="188"/>
                  <a:pt x="70" y="188"/>
                  <a:pt x="72" y="187"/>
                </a:cubicBezTo>
                <a:cubicBezTo>
                  <a:pt x="72" y="186"/>
                  <a:pt x="72" y="186"/>
                  <a:pt x="72" y="186"/>
                </a:cubicBezTo>
                <a:cubicBezTo>
                  <a:pt x="73" y="186"/>
                  <a:pt x="72" y="186"/>
                  <a:pt x="73" y="187"/>
                </a:cubicBezTo>
                <a:cubicBezTo>
                  <a:pt x="74" y="187"/>
                  <a:pt x="74" y="187"/>
                  <a:pt x="76" y="186"/>
                </a:cubicBezTo>
                <a:cubicBezTo>
                  <a:pt x="76" y="187"/>
                  <a:pt x="77" y="187"/>
                  <a:pt x="77" y="187"/>
                </a:cubicBezTo>
                <a:cubicBezTo>
                  <a:pt x="77" y="187"/>
                  <a:pt x="78" y="187"/>
                  <a:pt x="78" y="187"/>
                </a:cubicBezTo>
                <a:cubicBezTo>
                  <a:pt x="81" y="187"/>
                  <a:pt x="85" y="186"/>
                  <a:pt x="88" y="186"/>
                </a:cubicBezTo>
                <a:cubicBezTo>
                  <a:pt x="88" y="186"/>
                  <a:pt x="90" y="186"/>
                  <a:pt x="91" y="186"/>
                </a:cubicBezTo>
                <a:cubicBezTo>
                  <a:pt x="90" y="188"/>
                  <a:pt x="88" y="187"/>
                  <a:pt x="87" y="187"/>
                </a:cubicBezTo>
                <a:cubicBezTo>
                  <a:pt x="84" y="188"/>
                  <a:pt x="80" y="187"/>
                  <a:pt x="76" y="188"/>
                </a:cubicBezTo>
                <a:cubicBezTo>
                  <a:pt x="76" y="188"/>
                  <a:pt x="75" y="188"/>
                  <a:pt x="75" y="188"/>
                </a:cubicBezTo>
                <a:cubicBezTo>
                  <a:pt x="75" y="189"/>
                  <a:pt x="75" y="188"/>
                  <a:pt x="74" y="188"/>
                </a:cubicBezTo>
                <a:cubicBezTo>
                  <a:pt x="74" y="189"/>
                  <a:pt x="74" y="189"/>
                  <a:pt x="74" y="189"/>
                </a:cubicBezTo>
                <a:cubicBezTo>
                  <a:pt x="73" y="189"/>
                  <a:pt x="73" y="188"/>
                  <a:pt x="73" y="188"/>
                </a:cubicBezTo>
                <a:cubicBezTo>
                  <a:pt x="72" y="189"/>
                  <a:pt x="70" y="188"/>
                  <a:pt x="70" y="189"/>
                </a:cubicBezTo>
                <a:cubicBezTo>
                  <a:pt x="69" y="189"/>
                  <a:pt x="68" y="189"/>
                  <a:pt x="67" y="190"/>
                </a:cubicBezTo>
                <a:cubicBezTo>
                  <a:pt x="66" y="189"/>
                  <a:pt x="66" y="189"/>
                  <a:pt x="65" y="189"/>
                </a:cubicBezTo>
                <a:cubicBezTo>
                  <a:pt x="65" y="189"/>
                  <a:pt x="65" y="189"/>
                  <a:pt x="65" y="189"/>
                </a:cubicBezTo>
                <a:cubicBezTo>
                  <a:pt x="64" y="189"/>
                  <a:pt x="64" y="189"/>
                  <a:pt x="63" y="189"/>
                </a:cubicBezTo>
                <a:cubicBezTo>
                  <a:pt x="61" y="190"/>
                  <a:pt x="59" y="188"/>
                  <a:pt x="57" y="189"/>
                </a:cubicBezTo>
                <a:cubicBezTo>
                  <a:pt x="57" y="189"/>
                  <a:pt x="57" y="190"/>
                  <a:pt x="57" y="190"/>
                </a:cubicBezTo>
                <a:cubicBezTo>
                  <a:pt x="58" y="190"/>
                  <a:pt x="58" y="190"/>
                  <a:pt x="59" y="190"/>
                </a:cubicBezTo>
                <a:cubicBezTo>
                  <a:pt x="59" y="191"/>
                  <a:pt x="57" y="190"/>
                  <a:pt x="56" y="191"/>
                </a:cubicBezTo>
                <a:cubicBezTo>
                  <a:pt x="56" y="191"/>
                  <a:pt x="57" y="191"/>
                  <a:pt x="57" y="191"/>
                </a:cubicBezTo>
                <a:cubicBezTo>
                  <a:pt x="56" y="192"/>
                  <a:pt x="56" y="191"/>
                  <a:pt x="56" y="192"/>
                </a:cubicBezTo>
                <a:cubicBezTo>
                  <a:pt x="57" y="192"/>
                  <a:pt x="58" y="192"/>
                  <a:pt x="58" y="193"/>
                </a:cubicBezTo>
                <a:cubicBezTo>
                  <a:pt x="60" y="192"/>
                  <a:pt x="62" y="192"/>
                  <a:pt x="63" y="192"/>
                </a:cubicBezTo>
                <a:cubicBezTo>
                  <a:pt x="64" y="192"/>
                  <a:pt x="63" y="191"/>
                  <a:pt x="64" y="191"/>
                </a:cubicBezTo>
                <a:cubicBezTo>
                  <a:pt x="64" y="192"/>
                  <a:pt x="65" y="191"/>
                  <a:pt x="65" y="191"/>
                </a:cubicBezTo>
                <a:cubicBezTo>
                  <a:pt x="65" y="192"/>
                  <a:pt x="65" y="192"/>
                  <a:pt x="64" y="192"/>
                </a:cubicBezTo>
                <a:cubicBezTo>
                  <a:pt x="63" y="192"/>
                  <a:pt x="63" y="192"/>
                  <a:pt x="62" y="193"/>
                </a:cubicBezTo>
                <a:cubicBezTo>
                  <a:pt x="62" y="193"/>
                  <a:pt x="62" y="193"/>
                  <a:pt x="62" y="194"/>
                </a:cubicBezTo>
                <a:cubicBezTo>
                  <a:pt x="62" y="194"/>
                  <a:pt x="63" y="194"/>
                  <a:pt x="63" y="194"/>
                </a:cubicBezTo>
                <a:cubicBezTo>
                  <a:pt x="63" y="194"/>
                  <a:pt x="62" y="194"/>
                  <a:pt x="61" y="195"/>
                </a:cubicBezTo>
                <a:cubicBezTo>
                  <a:pt x="61" y="195"/>
                  <a:pt x="60" y="194"/>
                  <a:pt x="60" y="195"/>
                </a:cubicBezTo>
                <a:cubicBezTo>
                  <a:pt x="60" y="195"/>
                  <a:pt x="60" y="196"/>
                  <a:pt x="60" y="197"/>
                </a:cubicBezTo>
                <a:cubicBezTo>
                  <a:pt x="62" y="197"/>
                  <a:pt x="63" y="196"/>
                  <a:pt x="65" y="196"/>
                </a:cubicBezTo>
                <a:cubicBezTo>
                  <a:pt x="65" y="197"/>
                  <a:pt x="65" y="197"/>
                  <a:pt x="65" y="197"/>
                </a:cubicBezTo>
                <a:cubicBezTo>
                  <a:pt x="64" y="197"/>
                  <a:pt x="62" y="197"/>
                  <a:pt x="61" y="198"/>
                </a:cubicBezTo>
                <a:cubicBezTo>
                  <a:pt x="63" y="198"/>
                  <a:pt x="64" y="198"/>
                  <a:pt x="65" y="197"/>
                </a:cubicBezTo>
                <a:cubicBezTo>
                  <a:pt x="65" y="197"/>
                  <a:pt x="65" y="198"/>
                  <a:pt x="65" y="198"/>
                </a:cubicBezTo>
                <a:cubicBezTo>
                  <a:pt x="64" y="199"/>
                  <a:pt x="62" y="199"/>
                  <a:pt x="61" y="200"/>
                </a:cubicBezTo>
                <a:cubicBezTo>
                  <a:pt x="61" y="201"/>
                  <a:pt x="62" y="201"/>
                  <a:pt x="63" y="201"/>
                </a:cubicBezTo>
                <a:cubicBezTo>
                  <a:pt x="62" y="203"/>
                  <a:pt x="61" y="204"/>
                  <a:pt x="61" y="205"/>
                </a:cubicBezTo>
                <a:cubicBezTo>
                  <a:pt x="62" y="206"/>
                  <a:pt x="63" y="207"/>
                  <a:pt x="64" y="207"/>
                </a:cubicBezTo>
                <a:cubicBezTo>
                  <a:pt x="65" y="207"/>
                  <a:pt x="66" y="207"/>
                  <a:pt x="67" y="207"/>
                </a:cubicBezTo>
                <a:cubicBezTo>
                  <a:pt x="67" y="207"/>
                  <a:pt x="67" y="208"/>
                  <a:pt x="67" y="208"/>
                </a:cubicBezTo>
                <a:cubicBezTo>
                  <a:pt x="70" y="207"/>
                  <a:pt x="72" y="208"/>
                  <a:pt x="74" y="208"/>
                </a:cubicBezTo>
                <a:cubicBezTo>
                  <a:pt x="74" y="209"/>
                  <a:pt x="74" y="209"/>
                  <a:pt x="73" y="209"/>
                </a:cubicBezTo>
                <a:cubicBezTo>
                  <a:pt x="74" y="210"/>
                  <a:pt x="76" y="209"/>
                  <a:pt x="77" y="209"/>
                </a:cubicBezTo>
                <a:cubicBezTo>
                  <a:pt x="76" y="211"/>
                  <a:pt x="75" y="210"/>
                  <a:pt x="74" y="211"/>
                </a:cubicBezTo>
                <a:cubicBezTo>
                  <a:pt x="75" y="213"/>
                  <a:pt x="77" y="210"/>
                  <a:pt x="78" y="212"/>
                </a:cubicBezTo>
                <a:cubicBezTo>
                  <a:pt x="78" y="212"/>
                  <a:pt x="78" y="211"/>
                  <a:pt x="79" y="211"/>
                </a:cubicBezTo>
                <a:cubicBezTo>
                  <a:pt x="78" y="212"/>
                  <a:pt x="79" y="212"/>
                  <a:pt x="79" y="213"/>
                </a:cubicBezTo>
                <a:cubicBezTo>
                  <a:pt x="82" y="213"/>
                  <a:pt x="85" y="211"/>
                  <a:pt x="87" y="212"/>
                </a:cubicBezTo>
                <a:cubicBezTo>
                  <a:pt x="86" y="213"/>
                  <a:pt x="85" y="212"/>
                  <a:pt x="84" y="213"/>
                </a:cubicBezTo>
                <a:cubicBezTo>
                  <a:pt x="84" y="214"/>
                  <a:pt x="85" y="213"/>
                  <a:pt x="85" y="213"/>
                </a:cubicBezTo>
                <a:cubicBezTo>
                  <a:pt x="85" y="214"/>
                  <a:pt x="84" y="214"/>
                  <a:pt x="84" y="214"/>
                </a:cubicBezTo>
                <a:cubicBezTo>
                  <a:pt x="83" y="214"/>
                  <a:pt x="84" y="213"/>
                  <a:pt x="83" y="213"/>
                </a:cubicBezTo>
                <a:cubicBezTo>
                  <a:pt x="83" y="213"/>
                  <a:pt x="83" y="214"/>
                  <a:pt x="83" y="214"/>
                </a:cubicBezTo>
                <a:cubicBezTo>
                  <a:pt x="82" y="215"/>
                  <a:pt x="81" y="214"/>
                  <a:pt x="80" y="214"/>
                </a:cubicBezTo>
                <a:cubicBezTo>
                  <a:pt x="80" y="215"/>
                  <a:pt x="80" y="214"/>
                  <a:pt x="81" y="215"/>
                </a:cubicBezTo>
                <a:cubicBezTo>
                  <a:pt x="79" y="216"/>
                  <a:pt x="77" y="216"/>
                  <a:pt x="76" y="216"/>
                </a:cubicBezTo>
                <a:cubicBezTo>
                  <a:pt x="76" y="217"/>
                  <a:pt x="77" y="218"/>
                  <a:pt x="78" y="219"/>
                </a:cubicBezTo>
                <a:cubicBezTo>
                  <a:pt x="80" y="218"/>
                  <a:pt x="81" y="220"/>
                  <a:pt x="83" y="219"/>
                </a:cubicBezTo>
                <a:cubicBezTo>
                  <a:pt x="84" y="220"/>
                  <a:pt x="86" y="220"/>
                  <a:pt x="88" y="219"/>
                </a:cubicBezTo>
                <a:cubicBezTo>
                  <a:pt x="88" y="220"/>
                  <a:pt x="89" y="220"/>
                  <a:pt x="90" y="220"/>
                </a:cubicBezTo>
                <a:cubicBezTo>
                  <a:pt x="90" y="220"/>
                  <a:pt x="90" y="220"/>
                  <a:pt x="90" y="220"/>
                </a:cubicBezTo>
                <a:cubicBezTo>
                  <a:pt x="94" y="220"/>
                  <a:pt x="97" y="221"/>
                  <a:pt x="101" y="220"/>
                </a:cubicBezTo>
                <a:cubicBezTo>
                  <a:pt x="101" y="220"/>
                  <a:pt x="102" y="220"/>
                  <a:pt x="103" y="220"/>
                </a:cubicBezTo>
                <a:cubicBezTo>
                  <a:pt x="102" y="221"/>
                  <a:pt x="102" y="221"/>
                  <a:pt x="102" y="221"/>
                </a:cubicBezTo>
                <a:cubicBezTo>
                  <a:pt x="102" y="221"/>
                  <a:pt x="102" y="221"/>
                  <a:pt x="102" y="222"/>
                </a:cubicBezTo>
                <a:cubicBezTo>
                  <a:pt x="102" y="222"/>
                  <a:pt x="103" y="221"/>
                  <a:pt x="103" y="222"/>
                </a:cubicBezTo>
                <a:cubicBezTo>
                  <a:pt x="103" y="222"/>
                  <a:pt x="102" y="222"/>
                  <a:pt x="102" y="223"/>
                </a:cubicBezTo>
                <a:cubicBezTo>
                  <a:pt x="104" y="222"/>
                  <a:pt x="106" y="223"/>
                  <a:pt x="108" y="222"/>
                </a:cubicBezTo>
                <a:cubicBezTo>
                  <a:pt x="111" y="223"/>
                  <a:pt x="116" y="222"/>
                  <a:pt x="119" y="223"/>
                </a:cubicBezTo>
                <a:cubicBezTo>
                  <a:pt x="123" y="222"/>
                  <a:pt x="125" y="222"/>
                  <a:pt x="128" y="222"/>
                </a:cubicBezTo>
                <a:cubicBezTo>
                  <a:pt x="128" y="221"/>
                  <a:pt x="129" y="221"/>
                  <a:pt x="129" y="222"/>
                </a:cubicBezTo>
                <a:cubicBezTo>
                  <a:pt x="130" y="221"/>
                  <a:pt x="131" y="221"/>
                  <a:pt x="132" y="222"/>
                </a:cubicBezTo>
                <a:cubicBezTo>
                  <a:pt x="128" y="223"/>
                  <a:pt x="123" y="225"/>
                  <a:pt x="120" y="227"/>
                </a:cubicBezTo>
                <a:cubicBezTo>
                  <a:pt x="119" y="227"/>
                  <a:pt x="119" y="227"/>
                  <a:pt x="118" y="228"/>
                </a:cubicBezTo>
                <a:cubicBezTo>
                  <a:pt x="118" y="228"/>
                  <a:pt x="119" y="228"/>
                  <a:pt x="118" y="228"/>
                </a:cubicBezTo>
                <a:cubicBezTo>
                  <a:pt x="117" y="229"/>
                  <a:pt x="115" y="229"/>
                  <a:pt x="114" y="230"/>
                </a:cubicBezTo>
                <a:cubicBezTo>
                  <a:pt x="113" y="230"/>
                  <a:pt x="113" y="231"/>
                  <a:pt x="112" y="231"/>
                </a:cubicBezTo>
                <a:cubicBezTo>
                  <a:pt x="112" y="231"/>
                  <a:pt x="112" y="231"/>
                  <a:pt x="112" y="231"/>
                </a:cubicBezTo>
                <a:cubicBezTo>
                  <a:pt x="111" y="231"/>
                  <a:pt x="111" y="232"/>
                  <a:pt x="111" y="232"/>
                </a:cubicBezTo>
                <a:cubicBezTo>
                  <a:pt x="111" y="232"/>
                  <a:pt x="111" y="231"/>
                  <a:pt x="110" y="232"/>
                </a:cubicBezTo>
                <a:cubicBezTo>
                  <a:pt x="110" y="232"/>
                  <a:pt x="110" y="233"/>
                  <a:pt x="109" y="232"/>
                </a:cubicBezTo>
                <a:cubicBezTo>
                  <a:pt x="110" y="233"/>
                  <a:pt x="109" y="234"/>
                  <a:pt x="110" y="234"/>
                </a:cubicBezTo>
                <a:cubicBezTo>
                  <a:pt x="110" y="235"/>
                  <a:pt x="111" y="234"/>
                  <a:pt x="112" y="235"/>
                </a:cubicBezTo>
                <a:cubicBezTo>
                  <a:pt x="112" y="236"/>
                  <a:pt x="113" y="237"/>
                  <a:pt x="114" y="237"/>
                </a:cubicBezTo>
                <a:cubicBezTo>
                  <a:pt x="117" y="238"/>
                  <a:pt x="119" y="237"/>
                  <a:pt x="122" y="237"/>
                </a:cubicBezTo>
                <a:cubicBezTo>
                  <a:pt x="123" y="237"/>
                  <a:pt x="123" y="237"/>
                  <a:pt x="124" y="237"/>
                </a:cubicBezTo>
                <a:cubicBezTo>
                  <a:pt x="125" y="238"/>
                  <a:pt x="126" y="236"/>
                  <a:pt x="127" y="237"/>
                </a:cubicBezTo>
                <a:cubicBezTo>
                  <a:pt x="125" y="239"/>
                  <a:pt x="122" y="238"/>
                  <a:pt x="120" y="239"/>
                </a:cubicBezTo>
                <a:cubicBezTo>
                  <a:pt x="120" y="239"/>
                  <a:pt x="121" y="240"/>
                  <a:pt x="122" y="239"/>
                </a:cubicBezTo>
                <a:cubicBezTo>
                  <a:pt x="122" y="240"/>
                  <a:pt x="122" y="240"/>
                  <a:pt x="123" y="240"/>
                </a:cubicBezTo>
                <a:cubicBezTo>
                  <a:pt x="128" y="239"/>
                  <a:pt x="132" y="241"/>
                  <a:pt x="138" y="240"/>
                </a:cubicBezTo>
                <a:cubicBezTo>
                  <a:pt x="138" y="240"/>
                  <a:pt x="139" y="240"/>
                  <a:pt x="139" y="240"/>
                </a:cubicBezTo>
                <a:cubicBezTo>
                  <a:pt x="140" y="240"/>
                  <a:pt x="141" y="240"/>
                  <a:pt x="142" y="240"/>
                </a:cubicBezTo>
                <a:cubicBezTo>
                  <a:pt x="144" y="240"/>
                  <a:pt x="146" y="239"/>
                  <a:pt x="148" y="241"/>
                </a:cubicBezTo>
                <a:cubicBezTo>
                  <a:pt x="150" y="240"/>
                  <a:pt x="151" y="241"/>
                  <a:pt x="153" y="240"/>
                </a:cubicBezTo>
                <a:cubicBezTo>
                  <a:pt x="153" y="241"/>
                  <a:pt x="154" y="241"/>
                  <a:pt x="154" y="241"/>
                </a:cubicBezTo>
                <a:cubicBezTo>
                  <a:pt x="155" y="240"/>
                  <a:pt x="157" y="240"/>
                  <a:pt x="158" y="240"/>
                </a:cubicBezTo>
                <a:cubicBezTo>
                  <a:pt x="158" y="241"/>
                  <a:pt x="158" y="241"/>
                  <a:pt x="158" y="241"/>
                </a:cubicBezTo>
                <a:cubicBezTo>
                  <a:pt x="158" y="242"/>
                  <a:pt x="159" y="242"/>
                  <a:pt x="159" y="241"/>
                </a:cubicBezTo>
                <a:cubicBezTo>
                  <a:pt x="159" y="241"/>
                  <a:pt x="159" y="241"/>
                  <a:pt x="159" y="240"/>
                </a:cubicBezTo>
                <a:cubicBezTo>
                  <a:pt x="159" y="240"/>
                  <a:pt x="160" y="240"/>
                  <a:pt x="160" y="240"/>
                </a:cubicBezTo>
                <a:cubicBezTo>
                  <a:pt x="160" y="241"/>
                  <a:pt x="159" y="241"/>
                  <a:pt x="159" y="241"/>
                </a:cubicBezTo>
                <a:cubicBezTo>
                  <a:pt x="160" y="242"/>
                  <a:pt x="162" y="241"/>
                  <a:pt x="163" y="241"/>
                </a:cubicBezTo>
                <a:cubicBezTo>
                  <a:pt x="162" y="241"/>
                  <a:pt x="163" y="242"/>
                  <a:pt x="162" y="243"/>
                </a:cubicBezTo>
                <a:cubicBezTo>
                  <a:pt x="162" y="243"/>
                  <a:pt x="162" y="242"/>
                  <a:pt x="162" y="242"/>
                </a:cubicBezTo>
                <a:cubicBezTo>
                  <a:pt x="161" y="242"/>
                  <a:pt x="161" y="242"/>
                  <a:pt x="161" y="242"/>
                </a:cubicBezTo>
                <a:cubicBezTo>
                  <a:pt x="161" y="243"/>
                  <a:pt x="161" y="242"/>
                  <a:pt x="162" y="243"/>
                </a:cubicBezTo>
                <a:cubicBezTo>
                  <a:pt x="160" y="243"/>
                  <a:pt x="157" y="243"/>
                  <a:pt x="155" y="244"/>
                </a:cubicBezTo>
                <a:cubicBezTo>
                  <a:pt x="156" y="244"/>
                  <a:pt x="158" y="243"/>
                  <a:pt x="159" y="244"/>
                </a:cubicBezTo>
                <a:cubicBezTo>
                  <a:pt x="159" y="245"/>
                  <a:pt x="158" y="245"/>
                  <a:pt x="158" y="246"/>
                </a:cubicBezTo>
                <a:cubicBezTo>
                  <a:pt x="159" y="245"/>
                  <a:pt x="161" y="246"/>
                  <a:pt x="162" y="246"/>
                </a:cubicBezTo>
                <a:cubicBezTo>
                  <a:pt x="163" y="246"/>
                  <a:pt x="163" y="245"/>
                  <a:pt x="164" y="245"/>
                </a:cubicBezTo>
                <a:cubicBezTo>
                  <a:pt x="164" y="245"/>
                  <a:pt x="165" y="246"/>
                  <a:pt x="165" y="246"/>
                </a:cubicBezTo>
                <a:cubicBezTo>
                  <a:pt x="164" y="247"/>
                  <a:pt x="164" y="246"/>
                  <a:pt x="163" y="246"/>
                </a:cubicBezTo>
                <a:cubicBezTo>
                  <a:pt x="163" y="246"/>
                  <a:pt x="162" y="246"/>
                  <a:pt x="161" y="246"/>
                </a:cubicBezTo>
                <a:cubicBezTo>
                  <a:pt x="161" y="247"/>
                  <a:pt x="161" y="247"/>
                  <a:pt x="160" y="248"/>
                </a:cubicBezTo>
                <a:cubicBezTo>
                  <a:pt x="162" y="249"/>
                  <a:pt x="160" y="249"/>
                  <a:pt x="159" y="249"/>
                </a:cubicBezTo>
                <a:cubicBezTo>
                  <a:pt x="159" y="250"/>
                  <a:pt x="159" y="250"/>
                  <a:pt x="159" y="250"/>
                </a:cubicBezTo>
                <a:close/>
                <a:moveTo>
                  <a:pt x="503" y="101"/>
                </a:moveTo>
                <a:cubicBezTo>
                  <a:pt x="504" y="101"/>
                  <a:pt x="503" y="101"/>
                  <a:pt x="503" y="101"/>
                </a:cubicBezTo>
                <a:close/>
                <a:moveTo>
                  <a:pt x="479" y="98"/>
                </a:moveTo>
                <a:cubicBezTo>
                  <a:pt x="478" y="99"/>
                  <a:pt x="477" y="99"/>
                  <a:pt x="477" y="98"/>
                </a:cubicBezTo>
                <a:cubicBezTo>
                  <a:pt x="477" y="98"/>
                  <a:pt x="477" y="98"/>
                  <a:pt x="477" y="97"/>
                </a:cubicBezTo>
                <a:cubicBezTo>
                  <a:pt x="478" y="98"/>
                  <a:pt x="479" y="98"/>
                  <a:pt x="479" y="98"/>
                </a:cubicBezTo>
                <a:close/>
                <a:moveTo>
                  <a:pt x="476" y="98"/>
                </a:moveTo>
                <a:cubicBezTo>
                  <a:pt x="477" y="98"/>
                  <a:pt x="476" y="98"/>
                  <a:pt x="476" y="98"/>
                </a:cubicBezTo>
                <a:close/>
                <a:moveTo>
                  <a:pt x="476" y="98"/>
                </a:moveTo>
                <a:cubicBezTo>
                  <a:pt x="476" y="98"/>
                  <a:pt x="475" y="98"/>
                  <a:pt x="475" y="98"/>
                </a:cubicBezTo>
                <a:cubicBezTo>
                  <a:pt x="476" y="98"/>
                  <a:pt x="476" y="98"/>
                  <a:pt x="476" y="98"/>
                </a:cubicBezTo>
                <a:close/>
                <a:moveTo>
                  <a:pt x="475" y="98"/>
                </a:moveTo>
                <a:cubicBezTo>
                  <a:pt x="475" y="98"/>
                  <a:pt x="475" y="98"/>
                  <a:pt x="474" y="98"/>
                </a:cubicBezTo>
                <a:cubicBezTo>
                  <a:pt x="474" y="98"/>
                  <a:pt x="474" y="98"/>
                  <a:pt x="474" y="98"/>
                </a:cubicBezTo>
                <a:cubicBezTo>
                  <a:pt x="474" y="97"/>
                  <a:pt x="475" y="98"/>
                  <a:pt x="475" y="98"/>
                </a:cubicBezTo>
                <a:close/>
                <a:moveTo>
                  <a:pt x="474" y="98"/>
                </a:moveTo>
                <a:cubicBezTo>
                  <a:pt x="473" y="98"/>
                  <a:pt x="473" y="97"/>
                  <a:pt x="472" y="98"/>
                </a:cubicBezTo>
                <a:cubicBezTo>
                  <a:pt x="472" y="97"/>
                  <a:pt x="471" y="98"/>
                  <a:pt x="471" y="97"/>
                </a:cubicBezTo>
                <a:cubicBezTo>
                  <a:pt x="471" y="97"/>
                  <a:pt x="471" y="97"/>
                  <a:pt x="471" y="97"/>
                </a:cubicBezTo>
                <a:cubicBezTo>
                  <a:pt x="472" y="97"/>
                  <a:pt x="474" y="97"/>
                  <a:pt x="474" y="98"/>
                </a:cubicBezTo>
                <a:close/>
                <a:moveTo>
                  <a:pt x="466" y="97"/>
                </a:moveTo>
                <a:cubicBezTo>
                  <a:pt x="466" y="97"/>
                  <a:pt x="466" y="97"/>
                  <a:pt x="466" y="97"/>
                </a:cubicBezTo>
                <a:close/>
                <a:moveTo>
                  <a:pt x="449" y="95"/>
                </a:moveTo>
                <a:cubicBezTo>
                  <a:pt x="449" y="95"/>
                  <a:pt x="449" y="95"/>
                  <a:pt x="449" y="95"/>
                </a:cubicBezTo>
                <a:close/>
                <a:moveTo>
                  <a:pt x="512" y="228"/>
                </a:moveTo>
                <a:cubicBezTo>
                  <a:pt x="511" y="229"/>
                  <a:pt x="511" y="228"/>
                  <a:pt x="510" y="228"/>
                </a:cubicBezTo>
                <a:cubicBezTo>
                  <a:pt x="510" y="227"/>
                  <a:pt x="511" y="228"/>
                  <a:pt x="512" y="228"/>
                </a:cubicBezTo>
                <a:close/>
                <a:moveTo>
                  <a:pt x="411" y="76"/>
                </a:moveTo>
                <a:cubicBezTo>
                  <a:pt x="412" y="77"/>
                  <a:pt x="410" y="77"/>
                  <a:pt x="411" y="77"/>
                </a:cubicBezTo>
                <a:cubicBezTo>
                  <a:pt x="410" y="77"/>
                  <a:pt x="409" y="77"/>
                  <a:pt x="408" y="77"/>
                </a:cubicBezTo>
                <a:cubicBezTo>
                  <a:pt x="407" y="77"/>
                  <a:pt x="407" y="76"/>
                  <a:pt x="406" y="77"/>
                </a:cubicBezTo>
                <a:cubicBezTo>
                  <a:pt x="406" y="77"/>
                  <a:pt x="405" y="77"/>
                  <a:pt x="405" y="76"/>
                </a:cubicBezTo>
                <a:cubicBezTo>
                  <a:pt x="405" y="76"/>
                  <a:pt x="406" y="76"/>
                  <a:pt x="405" y="76"/>
                </a:cubicBezTo>
                <a:cubicBezTo>
                  <a:pt x="406" y="77"/>
                  <a:pt x="407" y="76"/>
                  <a:pt x="408" y="77"/>
                </a:cubicBezTo>
                <a:cubicBezTo>
                  <a:pt x="409" y="76"/>
                  <a:pt x="410" y="77"/>
                  <a:pt x="411" y="76"/>
                </a:cubicBezTo>
                <a:close/>
                <a:moveTo>
                  <a:pt x="384" y="40"/>
                </a:moveTo>
                <a:cubicBezTo>
                  <a:pt x="384" y="40"/>
                  <a:pt x="384" y="41"/>
                  <a:pt x="384" y="40"/>
                </a:cubicBezTo>
                <a:close/>
                <a:moveTo>
                  <a:pt x="407" y="84"/>
                </a:moveTo>
                <a:cubicBezTo>
                  <a:pt x="407" y="84"/>
                  <a:pt x="406" y="84"/>
                  <a:pt x="406" y="84"/>
                </a:cubicBezTo>
                <a:cubicBezTo>
                  <a:pt x="406" y="84"/>
                  <a:pt x="406" y="83"/>
                  <a:pt x="406" y="84"/>
                </a:cubicBezTo>
                <a:cubicBezTo>
                  <a:pt x="406" y="84"/>
                  <a:pt x="407" y="83"/>
                  <a:pt x="407" y="84"/>
                </a:cubicBezTo>
                <a:cubicBezTo>
                  <a:pt x="407" y="84"/>
                  <a:pt x="407" y="84"/>
                  <a:pt x="407" y="84"/>
                </a:cubicBezTo>
                <a:close/>
                <a:moveTo>
                  <a:pt x="406" y="83"/>
                </a:moveTo>
                <a:cubicBezTo>
                  <a:pt x="406" y="84"/>
                  <a:pt x="404" y="84"/>
                  <a:pt x="403" y="84"/>
                </a:cubicBezTo>
                <a:cubicBezTo>
                  <a:pt x="404" y="83"/>
                  <a:pt x="405" y="83"/>
                  <a:pt x="406" y="83"/>
                </a:cubicBezTo>
                <a:close/>
                <a:moveTo>
                  <a:pt x="382" y="43"/>
                </a:moveTo>
                <a:cubicBezTo>
                  <a:pt x="382" y="43"/>
                  <a:pt x="382" y="43"/>
                  <a:pt x="382" y="43"/>
                </a:cubicBezTo>
                <a:cubicBezTo>
                  <a:pt x="382" y="43"/>
                  <a:pt x="382" y="43"/>
                  <a:pt x="382" y="42"/>
                </a:cubicBezTo>
                <a:cubicBezTo>
                  <a:pt x="382" y="42"/>
                  <a:pt x="383" y="43"/>
                  <a:pt x="382" y="43"/>
                </a:cubicBezTo>
                <a:close/>
                <a:moveTo>
                  <a:pt x="381" y="43"/>
                </a:moveTo>
                <a:cubicBezTo>
                  <a:pt x="381" y="42"/>
                  <a:pt x="381" y="43"/>
                  <a:pt x="381" y="43"/>
                </a:cubicBezTo>
                <a:close/>
                <a:moveTo>
                  <a:pt x="403" y="83"/>
                </a:moveTo>
                <a:cubicBezTo>
                  <a:pt x="403" y="84"/>
                  <a:pt x="403" y="84"/>
                  <a:pt x="403" y="84"/>
                </a:cubicBezTo>
                <a:cubicBezTo>
                  <a:pt x="402" y="85"/>
                  <a:pt x="402" y="84"/>
                  <a:pt x="401" y="84"/>
                </a:cubicBezTo>
                <a:cubicBezTo>
                  <a:pt x="401" y="83"/>
                  <a:pt x="403" y="83"/>
                  <a:pt x="403" y="83"/>
                </a:cubicBezTo>
                <a:close/>
                <a:moveTo>
                  <a:pt x="390" y="75"/>
                </a:moveTo>
                <a:cubicBezTo>
                  <a:pt x="390" y="75"/>
                  <a:pt x="390" y="76"/>
                  <a:pt x="390" y="75"/>
                </a:cubicBezTo>
                <a:close/>
                <a:moveTo>
                  <a:pt x="372" y="43"/>
                </a:moveTo>
                <a:cubicBezTo>
                  <a:pt x="372" y="42"/>
                  <a:pt x="372" y="43"/>
                  <a:pt x="372" y="43"/>
                </a:cubicBezTo>
                <a:close/>
                <a:moveTo>
                  <a:pt x="370" y="41"/>
                </a:moveTo>
                <a:cubicBezTo>
                  <a:pt x="370" y="42"/>
                  <a:pt x="370" y="42"/>
                  <a:pt x="371" y="43"/>
                </a:cubicBezTo>
                <a:cubicBezTo>
                  <a:pt x="370" y="43"/>
                  <a:pt x="369" y="42"/>
                  <a:pt x="368" y="43"/>
                </a:cubicBezTo>
                <a:cubicBezTo>
                  <a:pt x="368" y="42"/>
                  <a:pt x="367" y="41"/>
                  <a:pt x="368" y="41"/>
                </a:cubicBezTo>
                <a:cubicBezTo>
                  <a:pt x="369" y="42"/>
                  <a:pt x="370" y="42"/>
                  <a:pt x="370" y="41"/>
                </a:cubicBezTo>
                <a:close/>
                <a:moveTo>
                  <a:pt x="377" y="59"/>
                </a:moveTo>
                <a:cubicBezTo>
                  <a:pt x="377" y="59"/>
                  <a:pt x="377" y="59"/>
                  <a:pt x="377" y="59"/>
                </a:cubicBezTo>
                <a:close/>
                <a:moveTo>
                  <a:pt x="362" y="44"/>
                </a:moveTo>
                <a:cubicBezTo>
                  <a:pt x="362" y="44"/>
                  <a:pt x="362" y="44"/>
                  <a:pt x="362" y="45"/>
                </a:cubicBezTo>
                <a:cubicBezTo>
                  <a:pt x="361" y="44"/>
                  <a:pt x="361" y="43"/>
                  <a:pt x="362" y="44"/>
                </a:cubicBezTo>
                <a:close/>
                <a:moveTo>
                  <a:pt x="356" y="42"/>
                </a:moveTo>
                <a:cubicBezTo>
                  <a:pt x="356" y="42"/>
                  <a:pt x="356" y="43"/>
                  <a:pt x="356" y="43"/>
                </a:cubicBezTo>
                <a:cubicBezTo>
                  <a:pt x="356" y="43"/>
                  <a:pt x="355" y="42"/>
                  <a:pt x="356" y="42"/>
                </a:cubicBezTo>
                <a:close/>
                <a:moveTo>
                  <a:pt x="347" y="63"/>
                </a:moveTo>
                <a:cubicBezTo>
                  <a:pt x="347" y="64"/>
                  <a:pt x="346" y="63"/>
                  <a:pt x="347" y="63"/>
                </a:cubicBezTo>
                <a:close/>
                <a:moveTo>
                  <a:pt x="332" y="45"/>
                </a:moveTo>
                <a:cubicBezTo>
                  <a:pt x="332" y="45"/>
                  <a:pt x="331" y="45"/>
                  <a:pt x="331" y="45"/>
                </a:cubicBezTo>
                <a:cubicBezTo>
                  <a:pt x="331" y="45"/>
                  <a:pt x="331" y="45"/>
                  <a:pt x="332" y="45"/>
                </a:cubicBezTo>
                <a:close/>
                <a:moveTo>
                  <a:pt x="340" y="68"/>
                </a:moveTo>
                <a:cubicBezTo>
                  <a:pt x="341" y="68"/>
                  <a:pt x="341" y="68"/>
                  <a:pt x="341" y="68"/>
                </a:cubicBezTo>
                <a:cubicBezTo>
                  <a:pt x="340" y="68"/>
                  <a:pt x="339" y="69"/>
                  <a:pt x="338" y="68"/>
                </a:cubicBezTo>
                <a:cubicBezTo>
                  <a:pt x="339" y="67"/>
                  <a:pt x="340" y="68"/>
                  <a:pt x="340" y="68"/>
                </a:cubicBezTo>
                <a:close/>
                <a:moveTo>
                  <a:pt x="338" y="69"/>
                </a:moveTo>
                <a:cubicBezTo>
                  <a:pt x="339" y="69"/>
                  <a:pt x="338" y="69"/>
                  <a:pt x="337" y="69"/>
                </a:cubicBezTo>
                <a:cubicBezTo>
                  <a:pt x="338" y="69"/>
                  <a:pt x="338" y="69"/>
                  <a:pt x="338" y="69"/>
                </a:cubicBezTo>
                <a:close/>
                <a:moveTo>
                  <a:pt x="336" y="73"/>
                </a:moveTo>
                <a:cubicBezTo>
                  <a:pt x="336" y="74"/>
                  <a:pt x="335" y="74"/>
                  <a:pt x="334" y="73"/>
                </a:cubicBezTo>
                <a:cubicBezTo>
                  <a:pt x="334" y="73"/>
                  <a:pt x="335" y="73"/>
                  <a:pt x="335" y="72"/>
                </a:cubicBezTo>
                <a:cubicBezTo>
                  <a:pt x="335" y="72"/>
                  <a:pt x="336" y="72"/>
                  <a:pt x="336" y="73"/>
                </a:cubicBezTo>
                <a:close/>
                <a:moveTo>
                  <a:pt x="332" y="73"/>
                </a:moveTo>
                <a:cubicBezTo>
                  <a:pt x="332" y="73"/>
                  <a:pt x="332" y="73"/>
                  <a:pt x="332" y="73"/>
                </a:cubicBezTo>
                <a:close/>
                <a:moveTo>
                  <a:pt x="331" y="73"/>
                </a:moveTo>
                <a:cubicBezTo>
                  <a:pt x="330" y="73"/>
                  <a:pt x="328" y="74"/>
                  <a:pt x="328" y="74"/>
                </a:cubicBezTo>
                <a:cubicBezTo>
                  <a:pt x="327" y="74"/>
                  <a:pt x="328" y="74"/>
                  <a:pt x="327" y="74"/>
                </a:cubicBezTo>
                <a:cubicBezTo>
                  <a:pt x="327" y="75"/>
                  <a:pt x="327" y="74"/>
                  <a:pt x="326" y="74"/>
                </a:cubicBezTo>
                <a:cubicBezTo>
                  <a:pt x="326" y="74"/>
                  <a:pt x="325" y="74"/>
                  <a:pt x="324" y="73"/>
                </a:cubicBezTo>
                <a:cubicBezTo>
                  <a:pt x="325" y="73"/>
                  <a:pt x="326" y="73"/>
                  <a:pt x="326" y="73"/>
                </a:cubicBezTo>
                <a:cubicBezTo>
                  <a:pt x="327" y="72"/>
                  <a:pt x="328" y="74"/>
                  <a:pt x="329" y="73"/>
                </a:cubicBezTo>
                <a:cubicBezTo>
                  <a:pt x="329" y="73"/>
                  <a:pt x="330" y="73"/>
                  <a:pt x="331" y="73"/>
                </a:cubicBezTo>
                <a:close/>
                <a:moveTo>
                  <a:pt x="324" y="73"/>
                </a:moveTo>
                <a:cubicBezTo>
                  <a:pt x="324" y="74"/>
                  <a:pt x="324" y="74"/>
                  <a:pt x="324" y="74"/>
                </a:cubicBezTo>
                <a:cubicBezTo>
                  <a:pt x="323" y="75"/>
                  <a:pt x="323" y="74"/>
                  <a:pt x="322" y="75"/>
                </a:cubicBezTo>
                <a:cubicBezTo>
                  <a:pt x="321" y="74"/>
                  <a:pt x="322" y="74"/>
                  <a:pt x="322" y="74"/>
                </a:cubicBezTo>
                <a:cubicBezTo>
                  <a:pt x="320" y="74"/>
                  <a:pt x="317" y="75"/>
                  <a:pt x="315" y="75"/>
                </a:cubicBezTo>
                <a:cubicBezTo>
                  <a:pt x="315" y="74"/>
                  <a:pt x="315" y="75"/>
                  <a:pt x="315" y="74"/>
                </a:cubicBezTo>
                <a:cubicBezTo>
                  <a:pt x="315" y="73"/>
                  <a:pt x="316" y="73"/>
                  <a:pt x="317" y="74"/>
                </a:cubicBezTo>
                <a:cubicBezTo>
                  <a:pt x="318" y="73"/>
                  <a:pt x="319" y="73"/>
                  <a:pt x="319" y="72"/>
                </a:cubicBezTo>
                <a:cubicBezTo>
                  <a:pt x="320" y="73"/>
                  <a:pt x="320" y="73"/>
                  <a:pt x="321" y="73"/>
                </a:cubicBezTo>
                <a:cubicBezTo>
                  <a:pt x="321" y="73"/>
                  <a:pt x="321" y="73"/>
                  <a:pt x="322" y="73"/>
                </a:cubicBezTo>
                <a:cubicBezTo>
                  <a:pt x="323" y="73"/>
                  <a:pt x="323" y="73"/>
                  <a:pt x="324" y="73"/>
                </a:cubicBezTo>
                <a:close/>
                <a:moveTo>
                  <a:pt x="299" y="40"/>
                </a:moveTo>
                <a:cubicBezTo>
                  <a:pt x="299" y="40"/>
                  <a:pt x="299" y="40"/>
                  <a:pt x="299" y="40"/>
                </a:cubicBezTo>
                <a:close/>
                <a:moveTo>
                  <a:pt x="314" y="77"/>
                </a:moveTo>
                <a:cubicBezTo>
                  <a:pt x="313" y="78"/>
                  <a:pt x="312" y="78"/>
                  <a:pt x="311" y="78"/>
                </a:cubicBezTo>
                <a:cubicBezTo>
                  <a:pt x="311" y="77"/>
                  <a:pt x="313" y="78"/>
                  <a:pt x="314" y="77"/>
                </a:cubicBezTo>
                <a:close/>
                <a:moveTo>
                  <a:pt x="293" y="40"/>
                </a:moveTo>
                <a:cubicBezTo>
                  <a:pt x="293" y="41"/>
                  <a:pt x="293" y="41"/>
                  <a:pt x="293" y="41"/>
                </a:cubicBezTo>
                <a:cubicBezTo>
                  <a:pt x="292" y="40"/>
                  <a:pt x="293" y="40"/>
                  <a:pt x="293" y="40"/>
                </a:cubicBezTo>
                <a:close/>
                <a:moveTo>
                  <a:pt x="291" y="41"/>
                </a:moveTo>
                <a:cubicBezTo>
                  <a:pt x="291" y="41"/>
                  <a:pt x="291" y="41"/>
                  <a:pt x="291" y="41"/>
                </a:cubicBezTo>
                <a:cubicBezTo>
                  <a:pt x="291" y="41"/>
                  <a:pt x="291" y="41"/>
                  <a:pt x="291" y="41"/>
                </a:cubicBezTo>
                <a:close/>
                <a:moveTo>
                  <a:pt x="310" y="78"/>
                </a:moveTo>
                <a:cubicBezTo>
                  <a:pt x="310" y="78"/>
                  <a:pt x="310" y="78"/>
                  <a:pt x="310" y="78"/>
                </a:cubicBezTo>
                <a:cubicBezTo>
                  <a:pt x="310" y="78"/>
                  <a:pt x="310" y="78"/>
                  <a:pt x="310" y="78"/>
                </a:cubicBezTo>
                <a:close/>
                <a:moveTo>
                  <a:pt x="310" y="78"/>
                </a:moveTo>
                <a:cubicBezTo>
                  <a:pt x="310" y="78"/>
                  <a:pt x="309" y="79"/>
                  <a:pt x="308" y="79"/>
                </a:cubicBezTo>
                <a:cubicBezTo>
                  <a:pt x="308" y="78"/>
                  <a:pt x="308" y="79"/>
                  <a:pt x="307" y="78"/>
                </a:cubicBezTo>
                <a:cubicBezTo>
                  <a:pt x="307" y="79"/>
                  <a:pt x="306" y="78"/>
                  <a:pt x="306" y="78"/>
                </a:cubicBezTo>
                <a:cubicBezTo>
                  <a:pt x="305" y="78"/>
                  <a:pt x="306" y="78"/>
                  <a:pt x="305" y="78"/>
                </a:cubicBezTo>
                <a:cubicBezTo>
                  <a:pt x="306" y="77"/>
                  <a:pt x="306" y="77"/>
                  <a:pt x="306" y="77"/>
                </a:cubicBezTo>
                <a:cubicBezTo>
                  <a:pt x="307" y="78"/>
                  <a:pt x="308" y="78"/>
                  <a:pt x="310" y="78"/>
                </a:cubicBezTo>
                <a:close/>
                <a:moveTo>
                  <a:pt x="304" y="76"/>
                </a:moveTo>
                <a:cubicBezTo>
                  <a:pt x="304" y="76"/>
                  <a:pt x="304" y="76"/>
                  <a:pt x="304" y="76"/>
                </a:cubicBezTo>
                <a:cubicBezTo>
                  <a:pt x="304" y="76"/>
                  <a:pt x="304" y="76"/>
                  <a:pt x="304" y="76"/>
                </a:cubicBezTo>
                <a:cubicBezTo>
                  <a:pt x="304" y="76"/>
                  <a:pt x="304" y="76"/>
                  <a:pt x="304" y="76"/>
                </a:cubicBezTo>
                <a:cubicBezTo>
                  <a:pt x="304" y="76"/>
                  <a:pt x="304" y="76"/>
                  <a:pt x="304" y="76"/>
                </a:cubicBezTo>
                <a:close/>
                <a:moveTo>
                  <a:pt x="303" y="76"/>
                </a:moveTo>
                <a:cubicBezTo>
                  <a:pt x="303" y="77"/>
                  <a:pt x="302" y="76"/>
                  <a:pt x="302" y="77"/>
                </a:cubicBezTo>
                <a:cubicBezTo>
                  <a:pt x="302" y="78"/>
                  <a:pt x="303" y="77"/>
                  <a:pt x="303" y="78"/>
                </a:cubicBezTo>
                <a:cubicBezTo>
                  <a:pt x="301" y="78"/>
                  <a:pt x="301" y="77"/>
                  <a:pt x="300" y="76"/>
                </a:cubicBezTo>
                <a:cubicBezTo>
                  <a:pt x="301" y="75"/>
                  <a:pt x="301" y="76"/>
                  <a:pt x="302" y="76"/>
                </a:cubicBezTo>
                <a:cubicBezTo>
                  <a:pt x="302" y="76"/>
                  <a:pt x="303" y="76"/>
                  <a:pt x="303" y="76"/>
                </a:cubicBezTo>
                <a:close/>
                <a:moveTo>
                  <a:pt x="299" y="73"/>
                </a:moveTo>
                <a:cubicBezTo>
                  <a:pt x="299" y="73"/>
                  <a:pt x="299" y="73"/>
                  <a:pt x="300" y="74"/>
                </a:cubicBezTo>
                <a:cubicBezTo>
                  <a:pt x="299" y="74"/>
                  <a:pt x="299" y="73"/>
                  <a:pt x="299" y="73"/>
                </a:cubicBezTo>
                <a:close/>
                <a:moveTo>
                  <a:pt x="283" y="42"/>
                </a:moveTo>
                <a:cubicBezTo>
                  <a:pt x="283" y="43"/>
                  <a:pt x="283" y="43"/>
                  <a:pt x="282" y="43"/>
                </a:cubicBezTo>
                <a:cubicBezTo>
                  <a:pt x="281" y="43"/>
                  <a:pt x="281" y="43"/>
                  <a:pt x="280" y="43"/>
                </a:cubicBezTo>
                <a:cubicBezTo>
                  <a:pt x="280" y="43"/>
                  <a:pt x="280" y="43"/>
                  <a:pt x="280" y="42"/>
                </a:cubicBezTo>
                <a:cubicBezTo>
                  <a:pt x="281" y="42"/>
                  <a:pt x="282" y="42"/>
                  <a:pt x="283" y="42"/>
                </a:cubicBezTo>
                <a:close/>
                <a:moveTo>
                  <a:pt x="299" y="73"/>
                </a:moveTo>
                <a:cubicBezTo>
                  <a:pt x="299" y="74"/>
                  <a:pt x="298" y="74"/>
                  <a:pt x="298" y="74"/>
                </a:cubicBezTo>
                <a:cubicBezTo>
                  <a:pt x="298" y="73"/>
                  <a:pt x="297" y="74"/>
                  <a:pt x="297" y="74"/>
                </a:cubicBezTo>
                <a:cubicBezTo>
                  <a:pt x="298" y="73"/>
                  <a:pt x="298" y="73"/>
                  <a:pt x="299" y="73"/>
                </a:cubicBezTo>
                <a:close/>
                <a:moveTo>
                  <a:pt x="301" y="78"/>
                </a:moveTo>
                <a:cubicBezTo>
                  <a:pt x="302" y="79"/>
                  <a:pt x="300" y="78"/>
                  <a:pt x="301" y="78"/>
                </a:cubicBezTo>
                <a:close/>
                <a:moveTo>
                  <a:pt x="300" y="77"/>
                </a:moveTo>
                <a:cubicBezTo>
                  <a:pt x="300" y="77"/>
                  <a:pt x="300" y="78"/>
                  <a:pt x="300" y="77"/>
                </a:cubicBezTo>
                <a:cubicBezTo>
                  <a:pt x="300" y="77"/>
                  <a:pt x="300" y="77"/>
                  <a:pt x="300" y="77"/>
                </a:cubicBezTo>
                <a:close/>
                <a:moveTo>
                  <a:pt x="300" y="78"/>
                </a:moveTo>
                <a:cubicBezTo>
                  <a:pt x="300" y="78"/>
                  <a:pt x="300" y="78"/>
                  <a:pt x="300" y="78"/>
                </a:cubicBezTo>
                <a:close/>
                <a:moveTo>
                  <a:pt x="298" y="76"/>
                </a:moveTo>
                <a:cubicBezTo>
                  <a:pt x="298" y="76"/>
                  <a:pt x="298" y="76"/>
                  <a:pt x="298" y="76"/>
                </a:cubicBezTo>
                <a:cubicBezTo>
                  <a:pt x="298" y="77"/>
                  <a:pt x="297" y="76"/>
                  <a:pt x="298" y="76"/>
                </a:cubicBezTo>
                <a:close/>
                <a:moveTo>
                  <a:pt x="250" y="79"/>
                </a:moveTo>
                <a:cubicBezTo>
                  <a:pt x="251" y="79"/>
                  <a:pt x="251" y="79"/>
                  <a:pt x="251" y="78"/>
                </a:cubicBezTo>
                <a:cubicBezTo>
                  <a:pt x="252" y="79"/>
                  <a:pt x="253" y="79"/>
                  <a:pt x="255" y="78"/>
                </a:cubicBezTo>
                <a:cubicBezTo>
                  <a:pt x="255" y="76"/>
                  <a:pt x="259" y="75"/>
                  <a:pt x="261" y="75"/>
                </a:cubicBezTo>
                <a:cubicBezTo>
                  <a:pt x="261" y="76"/>
                  <a:pt x="261" y="77"/>
                  <a:pt x="262" y="76"/>
                </a:cubicBezTo>
                <a:cubicBezTo>
                  <a:pt x="263" y="76"/>
                  <a:pt x="262" y="76"/>
                  <a:pt x="262" y="75"/>
                </a:cubicBezTo>
                <a:cubicBezTo>
                  <a:pt x="263" y="75"/>
                  <a:pt x="263" y="75"/>
                  <a:pt x="264" y="76"/>
                </a:cubicBezTo>
                <a:cubicBezTo>
                  <a:pt x="264" y="76"/>
                  <a:pt x="264" y="75"/>
                  <a:pt x="265" y="75"/>
                </a:cubicBezTo>
                <a:cubicBezTo>
                  <a:pt x="265" y="76"/>
                  <a:pt x="267" y="76"/>
                  <a:pt x="267" y="75"/>
                </a:cubicBezTo>
                <a:cubicBezTo>
                  <a:pt x="274" y="74"/>
                  <a:pt x="281" y="74"/>
                  <a:pt x="288" y="74"/>
                </a:cubicBezTo>
                <a:cubicBezTo>
                  <a:pt x="289" y="75"/>
                  <a:pt x="291" y="74"/>
                  <a:pt x="292" y="73"/>
                </a:cubicBezTo>
                <a:cubicBezTo>
                  <a:pt x="293" y="74"/>
                  <a:pt x="295" y="73"/>
                  <a:pt x="296" y="74"/>
                </a:cubicBezTo>
                <a:cubicBezTo>
                  <a:pt x="296" y="74"/>
                  <a:pt x="296" y="74"/>
                  <a:pt x="296" y="74"/>
                </a:cubicBezTo>
                <a:cubicBezTo>
                  <a:pt x="296" y="74"/>
                  <a:pt x="296" y="74"/>
                  <a:pt x="295" y="74"/>
                </a:cubicBezTo>
                <a:cubicBezTo>
                  <a:pt x="295" y="75"/>
                  <a:pt x="296" y="75"/>
                  <a:pt x="296" y="75"/>
                </a:cubicBezTo>
                <a:cubicBezTo>
                  <a:pt x="295" y="77"/>
                  <a:pt x="293" y="76"/>
                  <a:pt x="292" y="77"/>
                </a:cubicBezTo>
                <a:cubicBezTo>
                  <a:pt x="291" y="77"/>
                  <a:pt x="292" y="77"/>
                  <a:pt x="293" y="77"/>
                </a:cubicBezTo>
                <a:cubicBezTo>
                  <a:pt x="294" y="76"/>
                  <a:pt x="295" y="78"/>
                  <a:pt x="296" y="77"/>
                </a:cubicBezTo>
                <a:cubicBezTo>
                  <a:pt x="297" y="77"/>
                  <a:pt x="298" y="76"/>
                  <a:pt x="299" y="77"/>
                </a:cubicBezTo>
                <a:cubicBezTo>
                  <a:pt x="298" y="77"/>
                  <a:pt x="297" y="78"/>
                  <a:pt x="296" y="78"/>
                </a:cubicBezTo>
                <a:cubicBezTo>
                  <a:pt x="297" y="78"/>
                  <a:pt x="298" y="78"/>
                  <a:pt x="299" y="78"/>
                </a:cubicBezTo>
                <a:cubicBezTo>
                  <a:pt x="298" y="79"/>
                  <a:pt x="298" y="80"/>
                  <a:pt x="297" y="80"/>
                </a:cubicBezTo>
                <a:cubicBezTo>
                  <a:pt x="296" y="79"/>
                  <a:pt x="295" y="79"/>
                  <a:pt x="294" y="80"/>
                </a:cubicBezTo>
                <a:cubicBezTo>
                  <a:pt x="294" y="79"/>
                  <a:pt x="294" y="79"/>
                  <a:pt x="294" y="79"/>
                </a:cubicBezTo>
                <a:cubicBezTo>
                  <a:pt x="293" y="79"/>
                  <a:pt x="293" y="79"/>
                  <a:pt x="293" y="80"/>
                </a:cubicBezTo>
                <a:cubicBezTo>
                  <a:pt x="292" y="80"/>
                  <a:pt x="292" y="79"/>
                  <a:pt x="292" y="79"/>
                </a:cubicBezTo>
                <a:cubicBezTo>
                  <a:pt x="291" y="79"/>
                  <a:pt x="291" y="79"/>
                  <a:pt x="291" y="79"/>
                </a:cubicBezTo>
                <a:cubicBezTo>
                  <a:pt x="291" y="80"/>
                  <a:pt x="291" y="79"/>
                  <a:pt x="291" y="79"/>
                </a:cubicBezTo>
                <a:cubicBezTo>
                  <a:pt x="290" y="79"/>
                  <a:pt x="290" y="79"/>
                  <a:pt x="289" y="79"/>
                </a:cubicBezTo>
                <a:cubicBezTo>
                  <a:pt x="289" y="79"/>
                  <a:pt x="289" y="79"/>
                  <a:pt x="289" y="80"/>
                </a:cubicBezTo>
                <a:cubicBezTo>
                  <a:pt x="289" y="80"/>
                  <a:pt x="288" y="80"/>
                  <a:pt x="288" y="80"/>
                </a:cubicBezTo>
                <a:cubicBezTo>
                  <a:pt x="288" y="79"/>
                  <a:pt x="287" y="80"/>
                  <a:pt x="286" y="80"/>
                </a:cubicBezTo>
                <a:cubicBezTo>
                  <a:pt x="286" y="79"/>
                  <a:pt x="286" y="79"/>
                  <a:pt x="285" y="79"/>
                </a:cubicBezTo>
                <a:cubicBezTo>
                  <a:pt x="285" y="80"/>
                  <a:pt x="286" y="80"/>
                  <a:pt x="285" y="80"/>
                </a:cubicBezTo>
                <a:cubicBezTo>
                  <a:pt x="284" y="80"/>
                  <a:pt x="283" y="79"/>
                  <a:pt x="282" y="79"/>
                </a:cubicBezTo>
                <a:cubicBezTo>
                  <a:pt x="281" y="80"/>
                  <a:pt x="282" y="80"/>
                  <a:pt x="282" y="81"/>
                </a:cubicBezTo>
                <a:cubicBezTo>
                  <a:pt x="280" y="81"/>
                  <a:pt x="280" y="80"/>
                  <a:pt x="279" y="81"/>
                </a:cubicBezTo>
                <a:cubicBezTo>
                  <a:pt x="278" y="81"/>
                  <a:pt x="278" y="80"/>
                  <a:pt x="278" y="80"/>
                </a:cubicBezTo>
                <a:cubicBezTo>
                  <a:pt x="277" y="80"/>
                  <a:pt x="278" y="81"/>
                  <a:pt x="277" y="81"/>
                </a:cubicBezTo>
                <a:cubicBezTo>
                  <a:pt x="276" y="80"/>
                  <a:pt x="274" y="82"/>
                  <a:pt x="273" y="81"/>
                </a:cubicBezTo>
                <a:cubicBezTo>
                  <a:pt x="271" y="81"/>
                  <a:pt x="268" y="81"/>
                  <a:pt x="266" y="82"/>
                </a:cubicBezTo>
                <a:cubicBezTo>
                  <a:pt x="266" y="82"/>
                  <a:pt x="265" y="82"/>
                  <a:pt x="265" y="81"/>
                </a:cubicBezTo>
                <a:cubicBezTo>
                  <a:pt x="264" y="83"/>
                  <a:pt x="262" y="81"/>
                  <a:pt x="261" y="81"/>
                </a:cubicBezTo>
                <a:cubicBezTo>
                  <a:pt x="260" y="81"/>
                  <a:pt x="260" y="81"/>
                  <a:pt x="260" y="80"/>
                </a:cubicBezTo>
                <a:cubicBezTo>
                  <a:pt x="260" y="80"/>
                  <a:pt x="259" y="81"/>
                  <a:pt x="259" y="81"/>
                </a:cubicBezTo>
                <a:cubicBezTo>
                  <a:pt x="259" y="81"/>
                  <a:pt x="260" y="81"/>
                  <a:pt x="260" y="82"/>
                </a:cubicBezTo>
                <a:cubicBezTo>
                  <a:pt x="259" y="82"/>
                  <a:pt x="259" y="83"/>
                  <a:pt x="259" y="83"/>
                </a:cubicBezTo>
                <a:cubicBezTo>
                  <a:pt x="259" y="84"/>
                  <a:pt x="259" y="84"/>
                  <a:pt x="258" y="84"/>
                </a:cubicBezTo>
                <a:cubicBezTo>
                  <a:pt x="257" y="84"/>
                  <a:pt x="256" y="85"/>
                  <a:pt x="255" y="84"/>
                </a:cubicBezTo>
                <a:cubicBezTo>
                  <a:pt x="256" y="83"/>
                  <a:pt x="258" y="83"/>
                  <a:pt x="258" y="83"/>
                </a:cubicBezTo>
                <a:cubicBezTo>
                  <a:pt x="257" y="82"/>
                  <a:pt x="257" y="82"/>
                  <a:pt x="256" y="81"/>
                </a:cubicBezTo>
                <a:cubicBezTo>
                  <a:pt x="256" y="82"/>
                  <a:pt x="256" y="82"/>
                  <a:pt x="256" y="82"/>
                </a:cubicBezTo>
                <a:cubicBezTo>
                  <a:pt x="255" y="82"/>
                  <a:pt x="255" y="82"/>
                  <a:pt x="254" y="81"/>
                </a:cubicBezTo>
                <a:cubicBezTo>
                  <a:pt x="254" y="82"/>
                  <a:pt x="254" y="82"/>
                  <a:pt x="253" y="82"/>
                </a:cubicBezTo>
                <a:cubicBezTo>
                  <a:pt x="253" y="82"/>
                  <a:pt x="252" y="82"/>
                  <a:pt x="252" y="82"/>
                </a:cubicBezTo>
                <a:cubicBezTo>
                  <a:pt x="251" y="83"/>
                  <a:pt x="249" y="81"/>
                  <a:pt x="248" y="82"/>
                </a:cubicBezTo>
                <a:cubicBezTo>
                  <a:pt x="247" y="81"/>
                  <a:pt x="249" y="80"/>
                  <a:pt x="250" y="80"/>
                </a:cubicBezTo>
                <a:cubicBezTo>
                  <a:pt x="250" y="80"/>
                  <a:pt x="250" y="80"/>
                  <a:pt x="250" y="80"/>
                </a:cubicBezTo>
                <a:cubicBezTo>
                  <a:pt x="250" y="81"/>
                  <a:pt x="250" y="81"/>
                  <a:pt x="250" y="81"/>
                </a:cubicBezTo>
                <a:cubicBezTo>
                  <a:pt x="251" y="80"/>
                  <a:pt x="250" y="80"/>
                  <a:pt x="250" y="79"/>
                </a:cubicBezTo>
                <a:close/>
                <a:moveTo>
                  <a:pt x="299" y="78"/>
                </a:moveTo>
                <a:cubicBezTo>
                  <a:pt x="299" y="78"/>
                  <a:pt x="299" y="79"/>
                  <a:pt x="299" y="78"/>
                </a:cubicBezTo>
                <a:close/>
                <a:moveTo>
                  <a:pt x="280" y="41"/>
                </a:moveTo>
                <a:cubicBezTo>
                  <a:pt x="280" y="42"/>
                  <a:pt x="280" y="42"/>
                  <a:pt x="280" y="42"/>
                </a:cubicBezTo>
                <a:cubicBezTo>
                  <a:pt x="280" y="42"/>
                  <a:pt x="280" y="42"/>
                  <a:pt x="279" y="42"/>
                </a:cubicBezTo>
                <a:cubicBezTo>
                  <a:pt x="279" y="42"/>
                  <a:pt x="279" y="42"/>
                  <a:pt x="279" y="42"/>
                </a:cubicBezTo>
                <a:cubicBezTo>
                  <a:pt x="279" y="42"/>
                  <a:pt x="280" y="42"/>
                  <a:pt x="280" y="41"/>
                </a:cubicBezTo>
                <a:close/>
                <a:moveTo>
                  <a:pt x="288" y="61"/>
                </a:moveTo>
                <a:cubicBezTo>
                  <a:pt x="288" y="62"/>
                  <a:pt x="288" y="62"/>
                  <a:pt x="288" y="63"/>
                </a:cubicBezTo>
                <a:cubicBezTo>
                  <a:pt x="288" y="63"/>
                  <a:pt x="288" y="62"/>
                  <a:pt x="287" y="62"/>
                </a:cubicBezTo>
                <a:cubicBezTo>
                  <a:pt x="287" y="62"/>
                  <a:pt x="288" y="62"/>
                  <a:pt x="287" y="62"/>
                </a:cubicBezTo>
                <a:cubicBezTo>
                  <a:pt x="287" y="62"/>
                  <a:pt x="288" y="62"/>
                  <a:pt x="288" y="61"/>
                </a:cubicBezTo>
                <a:close/>
                <a:moveTo>
                  <a:pt x="282" y="63"/>
                </a:moveTo>
                <a:cubicBezTo>
                  <a:pt x="282" y="63"/>
                  <a:pt x="282" y="63"/>
                  <a:pt x="282" y="62"/>
                </a:cubicBezTo>
                <a:cubicBezTo>
                  <a:pt x="282" y="62"/>
                  <a:pt x="282" y="62"/>
                  <a:pt x="282" y="63"/>
                </a:cubicBezTo>
                <a:close/>
                <a:moveTo>
                  <a:pt x="299" y="102"/>
                </a:moveTo>
                <a:cubicBezTo>
                  <a:pt x="299" y="102"/>
                  <a:pt x="299" y="102"/>
                  <a:pt x="299" y="102"/>
                </a:cubicBezTo>
                <a:close/>
                <a:moveTo>
                  <a:pt x="277" y="63"/>
                </a:moveTo>
                <a:cubicBezTo>
                  <a:pt x="277" y="63"/>
                  <a:pt x="276" y="63"/>
                  <a:pt x="277" y="63"/>
                </a:cubicBezTo>
                <a:close/>
                <a:moveTo>
                  <a:pt x="283" y="80"/>
                </a:moveTo>
                <a:cubicBezTo>
                  <a:pt x="283" y="80"/>
                  <a:pt x="282" y="80"/>
                  <a:pt x="282" y="80"/>
                </a:cubicBezTo>
                <a:cubicBezTo>
                  <a:pt x="282" y="79"/>
                  <a:pt x="283" y="80"/>
                  <a:pt x="283" y="80"/>
                </a:cubicBezTo>
                <a:close/>
                <a:moveTo>
                  <a:pt x="276" y="69"/>
                </a:moveTo>
                <a:cubicBezTo>
                  <a:pt x="276" y="69"/>
                  <a:pt x="276" y="69"/>
                  <a:pt x="276" y="70"/>
                </a:cubicBezTo>
                <a:cubicBezTo>
                  <a:pt x="275" y="70"/>
                  <a:pt x="275" y="69"/>
                  <a:pt x="274" y="70"/>
                </a:cubicBezTo>
                <a:cubicBezTo>
                  <a:pt x="274" y="69"/>
                  <a:pt x="275" y="69"/>
                  <a:pt x="276" y="69"/>
                </a:cubicBezTo>
                <a:close/>
                <a:moveTo>
                  <a:pt x="273" y="70"/>
                </a:moveTo>
                <a:cubicBezTo>
                  <a:pt x="273" y="70"/>
                  <a:pt x="272" y="70"/>
                  <a:pt x="272" y="70"/>
                </a:cubicBezTo>
                <a:cubicBezTo>
                  <a:pt x="271" y="70"/>
                  <a:pt x="271" y="71"/>
                  <a:pt x="271" y="71"/>
                </a:cubicBezTo>
                <a:cubicBezTo>
                  <a:pt x="271" y="72"/>
                  <a:pt x="270" y="70"/>
                  <a:pt x="270" y="70"/>
                </a:cubicBezTo>
                <a:cubicBezTo>
                  <a:pt x="270" y="70"/>
                  <a:pt x="270" y="69"/>
                  <a:pt x="270" y="69"/>
                </a:cubicBezTo>
                <a:cubicBezTo>
                  <a:pt x="270" y="69"/>
                  <a:pt x="271" y="70"/>
                  <a:pt x="272" y="69"/>
                </a:cubicBezTo>
                <a:cubicBezTo>
                  <a:pt x="272" y="70"/>
                  <a:pt x="273" y="69"/>
                  <a:pt x="273" y="70"/>
                </a:cubicBezTo>
                <a:close/>
                <a:moveTo>
                  <a:pt x="273" y="71"/>
                </a:moveTo>
                <a:cubicBezTo>
                  <a:pt x="273" y="71"/>
                  <a:pt x="272" y="71"/>
                  <a:pt x="272" y="71"/>
                </a:cubicBezTo>
                <a:cubicBezTo>
                  <a:pt x="272" y="71"/>
                  <a:pt x="272" y="71"/>
                  <a:pt x="273" y="71"/>
                </a:cubicBezTo>
                <a:close/>
                <a:moveTo>
                  <a:pt x="269" y="71"/>
                </a:moveTo>
                <a:cubicBezTo>
                  <a:pt x="269" y="71"/>
                  <a:pt x="269" y="71"/>
                  <a:pt x="269" y="71"/>
                </a:cubicBezTo>
                <a:cubicBezTo>
                  <a:pt x="269" y="71"/>
                  <a:pt x="268" y="71"/>
                  <a:pt x="268" y="71"/>
                </a:cubicBezTo>
                <a:cubicBezTo>
                  <a:pt x="268" y="70"/>
                  <a:pt x="268" y="70"/>
                  <a:pt x="268" y="70"/>
                </a:cubicBezTo>
                <a:cubicBezTo>
                  <a:pt x="269" y="70"/>
                  <a:pt x="269" y="71"/>
                  <a:pt x="269" y="71"/>
                </a:cubicBezTo>
                <a:close/>
                <a:moveTo>
                  <a:pt x="268" y="71"/>
                </a:moveTo>
                <a:cubicBezTo>
                  <a:pt x="266" y="72"/>
                  <a:pt x="265" y="72"/>
                  <a:pt x="264" y="71"/>
                </a:cubicBezTo>
                <a:cubicBezTo>
                  <a:pt x="265" y="71"/>
                  <a:pt x="267" y="70"/>
                  <a:pt x="268" y="71"/>
                </a:cubicBezTo>
                <a:close/>
                <a:moveTo>
                  <a:pt x="259" y="69"/>
                </a:moveTo>
                <a:cubicBezTo>
                  <a:pt x="258" y="69"/>
                  <a:pt x="259" y="68"/>
                  <a:pt x="259" y="68"/>
                </a:cubicBezTo>
                <a:cubicBezTo>
                  <a:pt x="259" y="68"/>
                  <a:pt x="259" y="69"/>
                  <a:pt x="259" y="69"/>
                </a:cubicBezTo>
                <a:close/>
                <a:moveTo>
                  <a:pt x="262" y="75"/>
                </a:moveTo>
                <a:cubicBezTo>
                  <a:pt x="262" y="76"/>
                  <a:pt x="262" y="75"/>
                  <a:pt x="261" y="76"/>
                </a:cubicBezTo>
                <a:cubicBezTo>
                  <a:pt x="261" y="75"/>
                  <a:pt x="262" y="75"/>
                  <a:pt x="262" y="75"/>
                </a:cubicBezTo>
                <a:close/>
                <a:moveTo>
                  <a:pt x="265" y="84"/>
                </a:moveTo>
                <a:cubicBezTo>
                  <a:pt x="265" y="84"/>
                  <a:pt x="264" y="84"/>
                  <a:pt x="263" y="85"/>
                </a:cubicBezTo>
                <a:cubicBezTo>
                  <a:pt x="263" y="84"/>
                  <a:pt x="262" y="84"/>
                  <a:pt x="262" y="84"/>
                </a:cubicBezTo>
                <a:cubicBezTo>
                  <a:pt x="262" y="82"/>
                  <a:pt x="264" y="82"/>
                  <a:pt x="265" y="83"/>
                </a:cubicBezTo>
                <a:cubicBezTo>
                  <a:pt x="265" y="83"/>
                  <a:pt x="265" y="84"/>
                  <a:pt x="265" y="84"/>
                </a:cubicBezTo>
                <a:close/>
                <a:moveTo>
                  <a:pt x="241" y="67"/>
                </a:moveTo>
                <a:cubicBezTo>
                  <a:pt x="241" y="67"/>
                  <a:pt x="241" y="67"/>
                  <a:pt x="241" y="67"/>
                </a:cubicBezTo>
                <a:cubicBezTo>
                  <a:pt x="241" y="67"/>
                  <a:pt x="241" y="67"/>
                  <a:pt x="241" y="67"/>
                </a:cubicBezTo>
                <a:cubicBezTo>
                  <a:pt x="241" y="67"/>
                  <a:pt x="241" y="67"/>
                  <a:pt x="241" y="67"/>
                </a:cubicBezTo>
                <a:cubicBezTo>
                  <a:pt x="241" y="67"/>
                  <a:pt x="241" y="67"/>
                  <a:pt x="241" y="67"/>
                </a:cubicBezTo>
                <a:close/>
                <a:moveTo>
                  <a:pt x="240" y="67"/>
                </a:moveTo>
                <a:cubicBezTo>
                  <a:pt x="240" y="67"/>
                  <a:pt x="240" y="67"/>
                  <a:pt x="240" y="67"/>
                </a:cubicBezTo>
                <a:cubicBezTo>
                  <a:pt x="240" y="67"/>
                  <a:pt x="240" y="67"/>
                  <a:pt x="240" y="67"/>
                </a:cubicBezTo>
                <a:close/>
                <a:moveTo>
                  <a:pt x="235" y="65"/>
                </a:moveTo>
                <a:cubicBezTo>
                  <a:pt x="236" y="65"/>
                  <a:pt x="234" y="66"/>
                  <a:pt x="234" y="65"/>
                </a:cubicBezTo>
                <a:cubicBezTo>
                  <a:pt x="235" y="65"/>
                  <a:pt x="235" y="65"/>
                  <a:pt x="235" y="65"/>
                </a:cubicBezTo>
                <a:cubicBezTo>
                  <a:pt x="235" y="65"/>
                  <a:pt x="235" y="65"/>
                  <a:pt x="235" y="65"/>
                </a:cubicBezTo>
                <a:close/>
                <a:moveTo>
                  <a:pt x="232" y="65"/>
                </a:moveTo>
                <a:cubicBezTo>
                  <a:pt x="233" y="65"/>
                  <a:pt x="232" y="65"/>
                  <a:pt x="233" y="65"/>
                </a:cubicBezTo>
                <a:cubicBezTo>
                  <a:pt x="232" y="65"/>
                  <a:pt x="232" y="66"/>
                  <a:pt x="232" y="65"/>
                </a:cubicBezTo>
                <a:cubicBezTo>
                  <a:pt x="232" y="65"/>
                  <a:pt x="232" y="65"/>
                  <a:pt x="232" y="65"/>
                </a:cubicBezTo>
                <a:close/>
                <a:moveTo>
                  <a:pt x="237" y="84"/>
                </a:moveTo>
                <a:cubicBezTo>
                  <a:pt x="236" y="85"/>
                  <a:pt x="236" y="84"/>
                  <a:pt x="236" y="84"/>
                </a:cubicBezTo>
                <a:cubicBezTo>
                  <a:pt x="236" y="84"/>
                  <a:pt x="236" y="84"/>
                  <a:pt x="237" y="84"/>
                </a:cubicBezTo>
                <a:close/>
                <a:moveTo>
                  <a:pt x="222" y="65"/>
                </a:moveTo>
                <a:cubicBezTo>
                  <a:pt x="222" y="64"/>
                  <a:pt x="221" y="65"/>
                  <a:pt x="222" y="65"/>
                </a:cubicBezTo>
                <a:close/>
                <a:moveTo>
                  <a:pt x="222" y="65"/>
                </a:moveTo>
                <a:cubicBezTo>
                  <a:pt x="223" y="65"/>
                  <a:pt x="222" y="66"/>
                  <a:pt x="222" y="65"/>
                </a:cubicBezTo>
                <a:close/>
                <a:moveTo>
                  <a:pt x="218" y="66"/>
                </a:moveTo>
                <a:cubicBezTo>
                  <a:pt x="218" y="66"/>
                  <a:pt x="217" y="66"/>
                  <a:pt x="218" y="66"/>
                </a:cubicBezTo>
                <a:close/>
                <a:moveTo>
                  <a:pt x="225" y="84"/>
                </a:moveTo>
                <a:cubicBezTo>
                  <a:pt x="225" y="84"/>
                  <a:pt x="225" y="85"/>
                  <a:pt x="224" y="85"/>
                </a:cubicBezTo>
                <a:cubicBezTo>
                  <a:pt x="224" y="84"/>
                  <a:pt x="225" y="84"/>
                  <a:pt x="225" y="84"/>
                </a:cubicBezTo>
                <a:close/>
                <a:moveTo>
                  <a:pt x="216" y="85"/>
                </a:moveTo>
                <a:cubicBezTo>
                  <a:pt x="216" y="86"/>
                  <a:pt x="216" y="86"/>
                  <a:pt x="216" y="86"/>
                </a:cubicBezTo>
                <a:cubicBezTo>
                  <a:pt x="216" y="86"/>
                  <a:pt x="216" y="86"/>
                  <a:pt x="215" y="86"/>
                </a:cubicBezTo>
                <a:cubicBezTo>
                  <a:pt x="215" y="86"/>
                  <a:pt x="215" y="86"/>
                  <a:pt x="216" y="85"/>
                </a:cubicBezTo>
                <a:close/>
                <a:moveTo>
                  <a:pt x="219" y="104"/>
                </a:moveTo>
                <a:cubicBezTo>
                  <a:pt x="219" y="104"/>
                  <a:pt x="220" y="104"/>
                  <a:pt x="220" y="104"/>
                </a:cubicBezTo>
                <a:cubicBezTo>
                  <a:pt x="219" y="105"/>
                  <a:pt x="218" y="104"/>
                  <a:pt x="217" y="105"/>
                </a:cubicBezTo>
                <a:cubicBezTo>
                  <a:pt x="217" y="104"/>
                  <a:pt x="215" y="105"/>
                  <a:pt x="215" y="105"/>
                </a:cubicBezTo>
                <a:cubicBezTo>
                  <a:pt x="214" y="105"/>
                  <a:pt x="213" y="106"/>
                  <a:pt x="213" y="105"/>
                </a:cubicBezTo>
                <a:cubicBezTo>
                  <a:pt x="212" y="105"/>
                  <a:pt x="213" y="106"/>
                  <a:pt x="212" y="106"/>
                </a:cubicBezTo>
                <a:cubicBezTo>
                  <a:pt x="212" y="106"/>
                  <a:pt x="211" y="106"/>
                  <a:pt x="210" y="105"/>
                </a:cubicBezTo>
                <a:cubicBezTo>
                  <a:pt x="208" y="106"/>
                  <a:pt x="207" y="106"/>
                  <a:pt x="206" y="105"/>
                </a:cubicBezTo>
                <a:cubicBezTo>
                  <a:pt x="205" y="107"/>
                  <a:pt x="204" y="105"/>
                  <a:pt x="203" y="106"/>
                </a:cubicBezTo>
                <a:cubicBezTo>
                  <a:pt x="203" y="106"/>
                  <a:pt x="202" y="106"/>
                  <a:pt x="202" y="105"/>
                </a:cubicBezTo>
                <a:cubicBezTo>
                  <a:pt x="200" y="106"/>
                  <a:pt x="200" y="108"/>
                  <a:pt x="199" y="107"/>
                </a:cubicBezTo>
                <a:cubicBezTo>
                  <a:pt x="199" y="107"/>
                  <a:pt x="199" y="107"/>
                  <a:pt x="200" y="107"/>
                </a:cubicBezTo>
                <a:cubicBezTo>
                  <a:pt x="199" y="104"/>
                  <a:pt x="195" y="106"/>
                  <a:pt x="193" y="106"/>
                </a:cubicBezTo>
                <a:cubicBezTo>
                  <a:pt x="193" y="106"/>
                  <a:pt x="193" y="106"/>
                  <a:pt x="193" y="106"/>
                </a:cubicBezTo>
                <a:cubicBezTo>
                  <a:pt x="192" y="106"/>
                  <a:pt x="190" y="105"/>
                  <a:pt x="189" y="107"/>
                </a:cubicBezTo>
                <a:cubicBezTo>
                  <a:pt x="189" y="106"/>
                  <a:pt x="188" y="106"/>
                  <a:pt x="188" y="106"/>
                </a:cubicBezTo>
                <a:cubicBezTo>
                  <a:pt x="189" y="105"/>
                  <a:pt x="191" y="106"/>
                  <a:pt x="193" y="105"/>
                </a:cubicBezTo>
                <a:cubicBezTo>
                  <a:pt x="193" y="105"/>
                  <a:pt x="193" y="106"/>
                  <a:pt x="194" y="105"/>
                </a:cubicBezTo>
                <a:cubicBezTo>
                  <a:pt x="197" y="105"/>
                  <a:pt x="199" y="105"/>
                  <a:pt x="202" y="105"/>
                </a:cubicBezTo>
                <a:cubicBezTo>
                  <a:pt x="203" y="104"/>
                  <a:pt x="204" y="105"/>
                  <a:pt x="205" y="105"/>
                </a:cubicBezTo>
                <a:cubicBezTo>
                  <a:pt x="206" y="105"/>
                  <a:pt x="205" y="105"/>
                  <a:pt x="206" y="105"/>
                </a:cubicBezTo>
                <a:cubicBezTo>
                  <a:pt x="209" y="105"/>
                  <a:pt x="212" y="104"/>
                  <a:pt x="215" y="105"/>
                </a:cubicBezTo>
                <a:cubicBezTo>
                  <a:pt x="216" y="104"/>
                  <a:pt x="218" y="105"/>
                  <a:pt x="219" y="104"/>
                </a:cubicBezTo>
                <a:close/>
                <a:moveTo>
                  <a:pt x="213" y="107"/>
                </a:moveTo>
                <a:cubicBezTo>
                  <a:pt x="213" y="107"/>
                  <a:pt x="212" y="107"/>
                  <a:pt x="213" y="108"/>
                </a:cubicBezTo>
                <a:cubicBezTo>
                  <a:pt x="213" y="108"/>
                  <a:pt x="212" y="108"/>
                  <a:pt x="212" y="108"/>
                </a:cubicBezTo>
                <a:cubicBezTo>
                  <a:pt x="212" y="108"/>
                  <a:pt x="212" y="107"/>
                  <a:pt x="212" y="107"/>
                </a:cubicBezTo>
                <a:cubicBezTo>
                  <a:pt x="212" y="107"/>
                  <a:pt x="212" y="107"/>
                  <a:pt x="213" y="107"/>
                </a:cubicBezTo>
                <a:close/>
                <a:moveTo>
                  <a:pt x="201" y="86"/>
                </a:moveTo>
                <a:cubicBezTo>
                  <a:pt x="201" y="86"/>
                  <a:pt x="200" y="86"/>
                  <a:pt x="201" y="86"/>
                </a:cubicBezTo>
                <a:close/>
                <a:moveTo>
                  <a:pt x="205" y="103"/>
                </a:moveTo>
                <a:cubicBezTo>
                  <a:pt x="205" y="104"/>
                  <a:pt x="204" y="103"/>
                  <a:pt x="205" y="103"/>
                </a:cubicBezTo>
                <a:close/>
                <a:moveTo>
                  <a:pt x="205" y="106"/>
                </a:moveTo>
                <a:cubicBezTo>
                  <a:pt x="205" y="106"/>
                  <a:pt x="205" y="106"/>
                  <a:pt x="205" y="106"/>
                </a:cubicBezTo>
                <a:close/>
                <a:moveTo>
                  <a:pt x="191" y="86"/>
                </a:moveTo>
                <a:cubicBezTo>
                  <a:pt x="192" y="87"/>
                  <a:pt x="192" y="87"/>
                  <a:pt x="192" y="87"/>
                </a:cubicBezTo>
                <a:cubicBezTo>
                  <a:pt x="191" y="87"/>
                  <a:pt x="191" y="87"/>
                  <a:pt x="191" y="87"/>
                </a:cubicBezTo>
                <a:cubicBezTo>
                  <a:pt x="191" y="87"/>
                  <a:pt x="191" y="87"/>
                  <a:pt x="191" y="86"/>
                </a:cubicBezTo>
                <a:close/>
                <a:moveTo>
                  <a:pt x="200" y="103"/>
                </a:moveTo>
                <a:cubicBezTo>
                  <a:pt x="200" y="104"/>
                  <a:pt x="199" y="103"/>
                  <a:pt x="199" y="103"/>
                </a:cubicBezTo>
                <a:cubicBezTo>
                  <a:pt x="199" y="103"/>
                  <a:pt x="200" y="103"/>
                  <a:pt x="200" y="103"/>
                </a:cubicBezTo>
                <a:close/>
                <a:moveTo>
                  <a:pt x="202" y="107"/>
                </a:moveTo>
                <a:cubicBezTo>
                  <a:pt x="203" y="107"/>
                  <a:pt x="201" y="108"/>
                  <a:pt x="202" y="107"/>
                </a:cubicBezTo>
                <a:close/>
                <a:moveTo>
                  <a:pt x="198" y="103"/>
                </a:moveTo>
                <a:cubicBezTo>
                  <a:pt x="198" y="103"/>
                  <a:pt x="197" y="104"/>
                  <a:pt x="197" y="103"/>
                </a:cubicBezTo>
                <a:cubicBezTo>
                  <a:pt x="198" y="103"/>
                  <a:pt x="198" y="103"/>
                  <a:pt x="198" y="103"/>
                </a:cubicBezTo>
                <a:cubicBezTo>
                  <a:pt x="198" y="103"/>
                  <a:pt x="198" y="103"/>
                  <a:pt x="198" y="103"/>
                </a:cubicBezTo>
                <a:close/>
                <a:moveTo>
                  <a:pt x="197" y="103"/>
                </a:moveTo>
                <a:cubicBezTo>
                  <a:pt x="197" y="103"/>
                  <a:pt x="196" y="104"/>
                  <a:pt x="197" y="103"/>
                </a:cubicBezTo>
                <a:close/>
                <a:moveTo>
                  <a:pt x="196" y="103"/>
                </a:moveTo>
                <a:cubicBezTo>
                  <a:pt x="197" y="103"/>
                  <a:pt x="196" y="103"/>
                  <a:pt x="196" y="103"/>
                </a:cubicBezTo>
                <a:cubicBezTo>
                  <a:pt x="195" y="103"/>
                  <a:pt x="196" y="103"/>
                  <a:pt x="196" y="103"/>
                </a:cubicBezTo>
                <a:close/>
                <a:moveTo>
                  <a:pt x="196" y="108"/>
                </a:moveTo>
                <a:cubicBezTo>
                  <a:pt x="196" y="108"/>
                  <a:pt x="195" y="107"/>
                  <a:pt x="196" y="107"/>
                </a:cubicBezTo>
                <a:cubicBezTo>
                  <a:pt x="196" y="107"/>
                  <a:pt x="196" y="107"/>
                  <a:pt x="196" y="108"/>
                </a:cubicBezTo>
                <a:close/>
                <a:moveTo>
                  <a:pt x="184" y="88"/>
                </a:moveTo>
                <a:cubicBezTo>
                  <a:pt x="185" y="88"/>
                  <a:pt x="184" y="88"/>
                  <a:pt x="184" y="88"/>
                </a:cubicBezTo>
                <a:close/>
                <a:moveTo>
                  <a:pt x="194" y="107"/>
                </a:moveTo>
                <a:cubicBezTo>
                  <a:pt x="195" y="108"/>
                  <a:pt x="194" y="108"/>
                  <a:pt x="194" y="107"/>
                </a:cubicBezTo>
                <a:cubicBezTo>
                  <a:pt x="194" y="107"/>
                  <a:pt x="194" y="107"/>
                  <a:pt x="194" y="107"/>
                </a:cubicBezTo>
                <a:close/>
                <a:moveTo>
                  <a:pt x="181" y="87"/>
                </a:moveTo>
                <a:cubicBezTo>
                  <a:pt x="179" y="87"/>
                  <a:pt x="177" y="88"/>
                  <a:pt x="176" y="87"/>
                </a:cubicBezTo>
                <a:cubicBezTo>
                  <a:pt x="176" y="87"/>
                  <a:pt x="177" y="87"/>
                  <a:pt x="177" y="87"/>
                </a:cubicBezTo>
                <a:cubicBezTo>
                  <a:pt x="177" y="87"/>
                  <a:pt x="177" y="87"/>
                  <a:pt x="178" y="87"/>
                </a:cubicBezTo>
                <a:cubicBezTo>
                  <a:pt x="178" y="87"/>
                  <a:pt x="178" y="87"/>
                  <a:pt x="178" y="86"/>
                </a:cubicBezTo>
                <a:cubicBezTo>
                  <a:pt x="179" y="87"/>
                  <a:pt x="180" y="87"/>
                  <a:pt x="181" y="87"/>
                </a:cubicBezTo>
                <a:close/>
                <a:moveTo>
                  <a:pt x="187" y="105"/>
                </a:moveTo>
                <a:cubicBezTo>
                  <a:pt x="187" y="106"/>
                  <a:pt x="185" y="106"/>
                  <a:pt x="185" y="106"/>
                </a:cubicBezTo>
                <a:cubicBezTo>
                  <a:pt x="185" y="105"/>
                  <a:pt x="184" y="107"/>
                  <a:pt x="184" y="106"/>
                </a:cubicBezTo>
                <a:cubicBezTo>
                  <a:pt x="184" y="105"/>
                  <a:pt x="185" y="106"/>
                  <a:pt x="185" y="105"/>
                </a:cubicBezTo>
                <a:cubicBezTo>
                  <a:pt x="186" y="106"/>
                  <a:pt x="186" y="105"/>
                  <a:pt x="187" y="105"/>
                </a:cubicBezTo>
                <a:close/>
                <a:moveTo>
                  <a:pt x="183" y="106"/>
                </a:moveTo>
                <a:cubicBezTo>
                  <a:pt x="184" y="106"/>
                  <a:pt x="183" y="106"/>
                  <a:pt x="183" y="106"/>
                </a:cubicBezTo>
                <a:close/>
                <a:moveTo>
                  <a:pt x="182" y="106"/>
                </a:moveTo>
                <a:cubicBezTo>
                  <a:pt x="181" y="106"/>
                  <a:pt x="182" y="105"/>
                  <a:pt x="182" y="106"/>
                </a:cubicBezTo>
                <a:cubicBezTo>
                  <a:pt x="183" y="105"/>
                  <a:pt x="182" y="106"/>
                  <a:pt x="182" y="106"/>
                </a:cubicBezTo>
                <a:close/>
                <a:moveTo>
                  <a:pt x="180" y="104"/>
                </a:moveTo>
                <a:cubicBezTo>
                  <a:pt x="181" y="104"/>
                  <a:pt x="180" y="104"/>
                  <a:pt x="180" y="104"/>
                </a:cubicBezTo>
                <a:cubicBezTo>
                  <a:pt x="180" y="104"/>
                  <a:pt x="180" y="104"/>
                  <a:pt x="180" y="104"/>
                </a:cubicBezTo>
                <a:close/>
                <a:moveTo>
                  <a:pt x="179" y="104"/>
                </a:moveTo>
                <a:cubicBezTo>
                  <a:pt x="180" y="104"/>
                  <a:pt x="180" y="104"/>
                  <a:pt x="179" y="104"/>
                </a:cubicBezTo>
                <a:cubicBezTo>
                  <a:pt x="179" y="104"/>
                  <a:pt x="179" y="104"/>
                  <a:pt x="179" y="104"/>
                </a:cubicBezTo>
                <a:close/>
                <a:moveTo>
                  <a:pt x="179" y="104"/>
                </a:moveTo>
                <a:cubicBezTo>
                  <a:pt x="179" y="104"/>
                  <a:pt x="178" y="104"/>
                  <a:pt x="178" y="104"/>
                </a:cubicBezTo>
                <a:cubicBezTo>
                  <a:pt x="178" y="104"/>
                  <a:pt x="178" y="104"/>
                  <a:pt x="179" y="104"/>
                </a:cubicBezTo>
                <a:close/>
                <a:moveTo>
                  <a:pt x="175" y="104"/>
                </a:moveTo>
                <a:cubicBezTo>
                  <a:pt x="175" y="104"/>
                  <a:pt x="175" y="104"/>
                  <a:pt x="174" y="105"/>
                </a:cubicBezTo>
                <a:cubicBezTo>
                  <a:pt x="174" y="104"/>
                  <a:pt x="174" y="104"/>
                  <a:pt x="174" y="104"/>
                </a:cubicBezTo>
                <a:cubicBezTo>
                  <a:pt x="174" y="104"/>
                  <a:pt x="175" y="104"/>
                  <a:pt x="175" y="104"/>
                </a:cubicBezTo>
                <a:close/>
                <a:moveTo>
                  <a:pt x="165" y="87"/>
                </a:moveTo>
                <a:cubicBezTo>
                  <a:pt x="165" y="87"/>
                  <a:pt x="165" y="87"/>
                  <a:pt x="166" y="87"/>
                </a:cubicBezTo>
                <a:cubicBezTo>
                  <a:pt x="165" y="87"/>
                  <a:pt x="165" y="87"/>
                  <a:pt x="165" y="87"/>
                </a:cubicBezTo>
                <a:close/>
                <a:moveTo>
                  <a:pt x="168" y="93"/>
                </a:moveTo>
                <a:cubicBezTo>
                  <a:pt x="168" y="94"/>
                  <a:pt x="168" y="94"/>
                  <a:pt x="168" y="94"/>
                </a:cubicBezTo>
                <a:cubicBezTo>
                  <a:pt x="167" y="94"/>
                  <a:pt x="167" y="94"/>
                  <a:pt x="166" y="94"/>
                </a:cubicBezTo>
                <a:cubicBezTo>
                  <a:pt x="166" y="93"/>
                  <a:pt x="167" y="93"/>
                  <a:pt x="168" y="93"/>
                </a:cubicBezTo>
                <a:close/>
                <a:moveTo>
                  <a:pt x="178" y="118"/>
                </a:moveTo>
                <a:cubicBezTo>
                  <a:pt x="178" y="118"/>
                  <a:pt x="178" y="118"/>
                  <a:pt x="178" y="119"/>
                </a:cubicBezTo>
                <a:cubicBezTo>
                  <a:pt x="178" y="119"/>
                  <a:pt x="178" y="119"/>
                  <a:pt x="178" y="119"/>
                </a:cubicBezTo>
                <a:cubicBezTo>
                  <a:pt x="178" y="119"/>
                  <a:pt x="178" y="118"/>
                  <a:pt x="178" y="118"/>
                </a:cubicBezTo>
                <a:cubicBezTo>
                  <a:pt x="178" y="118"/>
                  <a:pt x="178" y="118"/>
                  <a:pt x="178" y="118"/>
                </a:cubicBezTo>
                <a:close/>
                <a:moveTo>
                  <a:pt x="157" y="89"/>
                </a:moveTo>
                <a:cubicBezTo>
                  <a:pt x="157" y="89"/>
                  <a:pt x="156" y="89"/>
                  <a:pt x="156" y="88"/>
                </a:cubicBezTo>
                <a:cubicBezTo>
                  <a:pt x="156" y="88"/>
                  <a:pt x="156" y="88"/>
                  <a:pt x="157" y="88"/>
                </a:cubicBezTo>
                <a:cubicBezTo>
                  <a:pt x="157" y="88"/>
                  <a:pt x="157" y="88"/>
                  <a:pt x="157" y="89"/>
                </a:cubicBezTo>
                <a:close/>
                <a:moveTo>
                  <a:pt x="155" y="88"/>
                </a:moveTo>
                <a:cubicBezTo>
                  <a:pt x="155" y="88"/>
                  <a:pt x="155" y="88"/>
                  <a:pt x="156" y="88"/>
                </a:cubicBezTo>
                <a:cubicBezTo>
                  <a:pt x="155" y="89"/>
                  <a:pt x="155" y="88"/>
                  <a:pt x="155" y="88"/>
                </a:cubicBezTo>
                <a:close/>
                <a:moveTo>
                  <a:pt x="155" y="103"/>
                </a:moveTo>
                <a:cubicBezTo>
                  <a:pt x="155" y="103"/>
                  <a:pt x="155" y="104"/>
                  <a:pt x="155" y="104"/>
                </a:cubicBezTo>
                <a:cubicBezTo>
                  <a:pt x="155" y="104"/>
                  <a:pt x="155" y="104"/>
                  <a:pt x="155" y="104"/>
                </a:cubicBezTo>
                <a:cubicBezTo>
                  <a:pt x="155" y="103"/>
                  <a:pt x="155" y="104"/>
                  <a:pt x="155" y="103"/>
                </a:cubicBezTo>
                <a:close/>
                <a:moveTo>
                  <a:pt x="145" y="96"/>
                </a:moveTo>
                <a:cubicBezTo>
                  <a:pt x="145" y="96"/>
                  <a:pt x="145" y="97"/>
                  <a:pt x="144" y="97"/>
                </a:cubicBezTo>
                <a:cubicBezTo>
                  <a:pt x="144" y="96"/>
                  <a:pt x="145" y="96"/>
                  <a:pt x="145" y="96"/>
                </a:cubicBezTo>
                <a:close/>
                <a:moveTo>
                  <a:pt x="166" y="241"/>
                </a:moveTo>
                <a:cubicBezTo>
                  <a:pt x="166" y="241"/>
                  <a:pt x="166" y="241"/>
                  <a:pt x="166" y="241"/>
                </a:cubicBezTo>
                <a:cubicBezTo>
                  <a:pt x="166" y="241"/>
                  <a:pt x="166" y="241"/>
                  <a:pt x="166" y="241"/>
                </a:cubicBezTo>
                <a:close/>
                <a:moveTo>
                  <a:pt x="165" y="241"/>
                </a:moveTo>
                <a:cubicBezTo>
                  <a:pt x="165" y="242"/>
                  <a:pt x="164" y="241"/>
                  <a:pt x="164" y="241"/>
                </a:cubicBezTo>
                <a:cubicBezTo>
                  <a:pt x="164" y="241"/>
                  <a:pt x="165" y="241"/>
                  <a:pt x="165" y="241"/>
                </a:cubicBezTo>
                <a:close/>
                <a:moveTo>
                  <a:pt x="160" y="244"/>
                </a:moveTo>
                <a:cubicBezTo>
                  <a:pt x="160" y="244"/>
                  <a:pt x="159" y="244"/>
                  <a:pt x="159" y="244"/>
                </a:cubicBezTo>
                <a:cubicBezTo>
                  <a:pt x="159" y="244"/>
                  <a:pt x="159" y="244"/>
                  <a:pt x="160" y="244"/>
                </a:cubicBezTo>
                <a:close/>
                <a:moveTo>
                  <a:pt x="132" y="221"/>
                </a:moveTo>
                <a:cubicBezTo>
                  <a:pt x="132" y="221"/>
                  <a:pt x="132" y="222"/>
                  <a:pt x="132" y="221"/>
                </a:cubicBezTo>
                <a:close/>
                <a:moveTo>
                  <a:pt x="95" y="186"/>
                </a:moveTo>
                <a:cubicBezTo>
                  <a:pt x="96" y="186"/>
                  <a:pt x="94" y="188"/>
                  <a:pt x="94" y="187"/>
                </a:cubicBezTo>
                <a:cubicBezTo>
                  <a:pt x="94" y="187"/>
                  <a:pt x="95" y="186"/>
                  <a:pt x="95" y="186"/>
                </a:cubicBezTo>
                <a:close/>
                <a:moveTo>
                  <a:pt x="93" y="188"/>
                </a:moveTo>
                <a:cubicBezTo>
                  <a:pt x="93" y="188"/>
                  <a:pt x="93" y="188"/>
                  <a:pt x="93" y="188"/>
                </a:cubicBezTo>
                <a:close/>
                <a:moveTo>
                  <a:pt x="91" y="186"/>
                </a:moveTo>
                <a:cubicBezTo>
                  <a:pt x="91" y="186"/>
                  <a:pt x="91" y="186"/>
                  <a:pt x="91" y="186"/>
                </a:cubicBezTo>
                <a:close/>
                <a:moveTo>
                  <a:pt x="114" y="236"/>
                </a:moveTo>
                <a:cubicBezTo>
                  <a:pt x="114" y="236"/>
                  <a:pt x="113" y="236"/>
                  <a:pt x="114" y="236"/>
                </a:cubicBezTo>
                <a:close/>
                <a:moveTo>
                  <a:pt x="94" y="213"/>
                </a:moveTo>
                <a:cubicBezTo>
                  <a:pt x="94" y="213"/>
                  <a:pt x="93" y="213"/>
                  <a:pt x="93" y="213"/>
                </a:cubicBezTo>
                <a:cubicBezTo>
                  <a:pt x="94" y="213"/>
                  <a:pt x="94" y="213"/>
                  <a:pt x="94" y="213"/>
                </a:cubicBezTo>
                <a:close/>
                <a:moveTo>
                  <a:pt x="91" y="213"/>
                </a:moveTo>
                <a:cubicBezTo>
                  <a:pt x="92" y="212"/>
                  <a:pt x="91" y="212"/>
                  <a:pt x="92" y="212"/>
                </a:cubicBezTo>
                <a:cubicBezTo>
                  <a:pt x="92" y="213"/>
                  <a:pt x="93" y="213"/>
                  <a:pt x="93" y="213"/>
                </a:cubicBezTo>
                <a:cubicBezTo>
                  <a:pt x="93" y="213"/>
                  <a:pt x="93" y="213"/>
                  <a:pt x="92" y="214"/>
                </a:cubicBezTo>
                <a:cubicBezTo>
                  <a:pt x="92" y="213"/>
                  <a:pt x="92" y="214"/>
                  <a:pt x="92" y="213"/>
                </a:cubicBezTo>
                <a:cubicBezTo>
                  <a:pt x="91" y="213"/>
                  <a:pt x="91" y="213"/>
                  <a:pt x="91" y="214"/>
                </a:cubicBezTo>
                <a:cubicBezTo>
                  <a:pt x="90" y="213"/>
                  <a:pt x="89" y="213"/>
                  <a:pt x="87" y="213"/>
                </a:cubicBezTo>
                <a:cubicBezTo>
                  <a:pt x="87" y="213"/>
                  <a:pt x="87" y="213"/>
                  <a:pt x="87" y="213"/>
                </a:cubicBezTo>
                <a:cubicBezTo>
                  <a:pt x="89" y="213"/>
                  <a:pt x="90" y="213"/>
                  <a:pt x="91" y="213"/>
                </a:cubicBezTo>
                <a:close/>
                <a:moveTo>
                  <a:pt x="78" y="209"/>
                </a:moveTo>
                <a:cubicBezTo>
                  <a:pt x="79" y="209"/>
                  <a:pt x="78" y="210"/>
                  <a:pt x="77" y="210"/>
                </a:cubicBezTo>
                <a:cubicBezTo>
                  <a:pt x="77" y="209"/>
                  <a:pt x="78" y="209"/>
                  <a:pt x="78" y="209"/>
                </a:cubicBezTo>
                <a:close/>
                <a:moveTo>
                  <a:pt x="66" y="194"/>
                </a:moveTo>
                <a:cubicBezTo>
                  <a:pt x="66" y="194"/>
                  <a:pt x="66" y="194"/>
                  <a:pt x="66" y="194"/>
                </a:cubicBezTo>
                <a:cubicBezTo>
                  <a:pt x="66" y="194"/>
                  <a:pt x="66" y="194"/>
                  <a:pt x="66" y="194"/>
                </a:cubicBezTo>
                <a:cubicBezTo>
                  <a:pt x="65" y="194"/>
                  <a:pt x="65" y="194"/>
                  <a:pt x="65" y="194"/>
                </a:cubicBezTo>
                <a:cubicBezTo>
                  <a:pt x="65" y="194"/>
                  <a:pt x="66" y="194"/>
                  <a:pt x="66" y="194"/>
                </a:cubicBezTo>
                <a:close/>
                <a:moveTo>
                  <a:pt x="64" y="194"/>
                </a:moveTo>
                <a:cubicBezTo>
                  <a:pt x="64" y="194"/>
                  <a:pt x="63" y="194"/>
                  <a:pt x="64" y="194"/>
                </a:cubicBezTo>
                <a:close/>
                <a:moveTo>
                  <a:pt x="59" y="186"/>
                </a:moveTo>
                <a:cubicBezTo>
                  <a:pt x="59" y="186"/>
                  <a:pt x="59" y="186"/>
                  <a:pt x="60" y="187"/>
                </a:cubicBezTo>
                <a:cubicBezTo>
                  <a:pt x="59" y="187"/>
                  <a:pt x="59" y="186"/>
                  <a:pt x="59" y="186"/>
                </a:cubicBezTo>
                <a:close/>
                <a:moveTo>
                  <a:pt x="36" y="155"/>
                </a:moveTo>
                <a:cubicBezTo>
                  <a:pt x="36" y="155"/>
                  <a:pt x="35" y="156"/>
                  <a:pt x="35" y="155"/>
                </a:cubicBezTo>
                <a:cubicBezTo>
                  <a:pt x="35" y="155"/>
                  <a:pt x="36" y="155"/>
                  <a:pt x="36" y="155"/>
                </a:cubicBezTo>
                <a:close/>
                <a:moveTo>
                  <a:pt x="557" y="110"/>
                </a:moveTo>
                <a:cubicBezTo>
                  <a:pt x="557" y="111"/>
                  <a:pt x="558" y="112"/>
                  <a:pt x="559" y="112"/>
                </a:cubicBezTo>
                <a:cubicBezTo>
                  <a:pt x="560" y="111"/>
                  <a:pt x="558" y="108"/>
                  <a:pt x="557" y="110"/>
                </a:cubicBezTo>
                <a:close/>
                <a:moveTo>
                  <a:pt x="530" y="102"/>
                </a:moveTo>
                <a:cubicBezTo>
                  <a:pt x="529" y="102"/>
                  <a:pt x="530" y="102"/>
                  <a:pt x="530" y="102"/>
                </a:cubicBezTo>
                <a:close/>
                <a:moveTo>
                  <a:pt x="528" y="102"/>
                </a:moveTo>
                <a:cubicBezTo>
                  <a:pt x="528" y="102"/>
                  <a:pt x="528" y="102"/>
                  <a:pt x="528" y="102"/>
                </a:cubicBezTo>
                <a:close/>
                <a:moveTo>
                  <a:pt x="519" y="85"/>
                </a:moveTo>
                <a:cubicBezTo>
                  <a:pt x="518" y="85"/>
                  <a:pt x="518" y="86"/>
                  <a:pt x="519" y="85"/>
                </a:cubicBezTo>
                <a:close/>
                <a:moveTo>
                  <a:pt x="512" y="86"/>
                </a:moveTo>
                <a:cubicBezTo>
                  <a:pt x="512" y="86"/>
                  <a:pt x="513" y="86"/>
                  <a:pt x="512" y="86"/>
                </a:cubicBezTo>
                <a:close/>
                <a:moveTo>
                  <a:pt x="520" y="101"/>
                </a:moveTo>
                <a:cubicBezTo>
                  <a:pt x="520" y="102"/>
                  <a:pt x="521" y="101"/>
                  <a:pt x="520" y="101"/>
                </a:cubicBezTo>
                <a:close/>
                <a:moveTo>
                  <a:pt x="511" y="86"/>
                </a:moveTo>
                <a:cubicBezTo>
                  <a:pt x="511" y="86"/>
                  <a:pt x="512" y="86"/>
                  <a:pt x="512" y="86"/>
                </a:cubicBezTo>
                <a:cubicBezTo>
                  <a:pt x="511" y="86"/>
                  <a:pt x="511" y="86"/>
                  <a:pt x="511" y="86"/>
                </a:cubicBezTo>
                <a:close/>
                <a:moveTo>
                  <a:pt x="519" y="101"/>
                </a:moveTo>
                <a:cubicBezTo>
                  <a:pt x="519" y="101"/>
                  <a:pt x="519" y="101"/>
                  <a:pt x="519" y="101"/>
                </a:cubicBezTo>
                <a:cubicBezTo>
                  <a:pt x="519" y="101"/>
                  <a:pt x="519" y="101"/>
                  <a:pt x="519" y="101"/>
                </a:cubicBezTo>
                <a:close/>
                <a:moveTo>
                  <a:pt x="509" y="86"/>
                </a:moveTo>
                <a:cubicBezTo>
                  <a:pt x="509" y="86"/>
                  <a:pt x="510" y="86"/>
                  <a:pt x="510" y="86"/>
                </a:cubicBezTo>
                <a:cubicBezTo>
                  <a:pt x="510" y="85"/>
                  <a:pt x="509" y="86"/>
                  <a:pt x="509" y="86"/>
                </a:cubicBezTo>
                <a:close/>
                <a:moveTo>
                  <a:pt x="506" y="86"/>
                </a:moveTo>
                <a:cubicBezTo>
                  <a:pt x="506" y="86"/>
                  <a:pt x="507" y="86"/>
                  <a:pt x="507" y="86"/>
                </a:cubicBezTo>
                <a:cubicBezTo>
                  <a:pt x="506" y="86"/>
                  <a:pt x="506" y="86"/>
                  <a:pt x="506" y="86"/>
                </a:cubicBezTo>
                <a:close/>
                <a:moveTo>
                  <a:pt x="504" y="83"/>
                </a:moveTo>
                <a:cubicBezTo>
                  <a:pt x="504" y="83"/>
                  <a:pt x="505" y="83"/>
                  <a:pt x="504" y="83"/>
                </a:cubicBezTo>
                <a:cubicBezTo>
                  <a:pt x="504" y="83"/>
                  <a:pt x="504" y="83"/>
                  <a:pt x="504" y="83"/>
                </a:cubicBezTo>
                <a:close/>
                <a:moveTo>
                  <a:pt x="504" y="88"/>
                </a:moveTo>
                <a:cubicBezTo>
                  <a:pt x="505" y="88"/>
                  <a:pt x="505" y="88"/>
                  <a:pt x="505" y="88"/>
                </a:cubicBezTo>
                <a:cubicBezTo>
                  <a:pt x="505" y="88"/>
                  <a:pt x="505" y="87"/>
                  <a:pt x="505" y="87"/>
                </a:cubicBezTo>
                <a:cubicBezTo>
                  <a:pt x="505" y="87"/>
                  <a:pt x="504" y="87"/>
                  <a:pt x="504" y="88"/>
                </a:cubicBezTo>
                <a:close/>
                <a:moveTo>
                  <a:pt x="507" y="99"/>
                </a:moveTo>
                <a:cubicBezTo>
                  <a:pt x="508" y="99"/>
                  <a:pt x="508" y="99"/>
                  <a:pt x="508" y="99"/>
                </a:cubicBezTo>
                <a:cubicBezTo>
                  <a:pt x="508" y="98"/>
                  <a:pt x="508" y="99"/>
                  <a:pt x="507" y="99"/>
                </a:cubicBezTo>
                <a:close/>
                <a:moveTo>
                  <a:pt x="506" y="99"/>
                </a:moveTo>
                <a:cubicBezTo>
                  <a:pt x="506" y="100"/>
                  <a:pt x="507" y="100"/>
                  <a:pt x="507" y="99"/>
                </a:cubicBezTo>
                <a:cubicBezTo>
                  <a:pt x="507" y="99"/>
                  <a:pt x="507" y="99"/>
                  <a:pt x="506" y="99"/>
                </a:cubicBezTo>
                <a:close/>
                <a:moveTo>
                  <a:pt x="499" y="86"/>
                </a:moveTo>
                <a:cubicBezTo>
                  <a:pt x="499" y="87"/>
                  <a:pt x="500" y="86"/>
                  <a:pt x="500" y="86"/>
                </a:cubicBezTo>
                <a:cubicBezTo>
                  <a:pt x="499" y="86"/>
                  <a:pt x="499" y="85"/>
                  <a:pt x="499" y="86"/>
                </a:cubicBezTo>
                <a:close/>
                <a:moveTo>
                  <a:pt x="591" y="260"/>
                </a:moveTo>
                <a:cubicBezTo>
                  <a:pt x="590" y="261"/>
                  <a:pt x="591" y="260"/>
                  <a:pt x="591" y="260"/>
                </a:cubicBezTo>
                <a:close/>
                <a:moveTo>
                  <a:pt x="495" y="83"/>
                </a:moveTo>
                <a:cubicBezTo>
                  <a:pt x="495" y="83"/>
                  <a:pt x="495" y="83"/>
                  <a:pt x="495" y="83"/>
                </a:cubicBezTo>
                <a:cubicBezTo>
                  <a:pt x="496" y="83"/>
                  <a:pt x="496" y="83"/>
                  <a:pt x="496" y="83"/>
                </a:cubicBezTo>
                <a:cubicBezTo>
                  <a:pt x="496" y="83"/>
                  <a:pt x="496" y="83"/>
                  <a:pt x="496" y="83"/>
                </a:cubicBezTo>
                <a:cubicBezTo>
                  <a:pt x="495" y="83"/>
                  <a:pt x="495" y="83"/>
                  <a:pt x="495" y="83"/>
                </a:cubicBezTo>
                <a:close/>
                <a:moveTo>
                  <a:pt x="503" y="98"/>
                </a:moveTo>
                <a:cubicBezTo>
                  <a:pt x="503" y="99"/>
                  <a:pt x="504" y="98"/>
                  <a:pt x="503" y="98"/>
                </a:cubicBezTo>
                <a:close/>
                <a:moveTo>
                  <a:pt x="503" y="98"/>
                </a:moveTo>
                <a:cubicBezTo>
                  <a:pt x="502" y="98"/>
                  <a:pt x="502" y="100"/>
                  <a:pt x="503" y="99"/>
                </a:cubicBezTo>
                <a:cubicBezTo>
                  <a:pt x="503" y="99"/>
                  <a:pt x="503" y="98"/>
                  <a:pt x="503" y="98"/>
                </a:cubicBezTo>
                <a:close/>
                <a:moveTo>
                  <a:pt x="495" y="86"/>
                </a:moveTo>
                <a:cubicBezTo>
                  <a:pt x="496" y="86"/>
                  <a:pt x="496" y="86"/>
                  <a:pt x="496" y="87"/>
                </a:cubicBezTo>
                <a:cubicBezTo>
                  <a:pt x="496" y="86"/>
                  <a:pt x="496" y="86"/>
                  <a:pt x="496" y="86"/>
                </a:cubicBezTo>
                <a:cubicBezTo>
                  <a:pt x="496" y="86"/>
                  <a:pt x="496" y="86"/>
                  <a:pt x="496" y="86"/>
                </a:cubicBezTo>
                <a:cubicBezTo>
                  <a:pt x="496" y="86"/>
                  <a:pt x="496" y="86"/>
                  <a:pt x="495" y="86"/>
                </a:cubicBezTo>
                <a:close/>
                <a:moveTo>
                  <a:pt x="502" y="99"/>
                </a:moveTo>
                <a:cubicBezTo>
                  <a:pt x="501" y="99"/>
                  <a:pt x="502" y="99"/>
                  <a:pt x="502" y="99"/>
                </a:cubicBezTo>
                <a:close/>
                <a:moveTo>
                  <a:pt x="501" y="98"/>
                </a:moveTo>
                <a:cubicBezTo>
                  <a:pt x="501" y="99"/>
                  <a:pt x="502" y="98"/>
                  <a:pt x="501" y="98"/>
                </a:cubicBezTo>
                <a:close/>
                <a:moveTo>
                  <a:pt x="494" y="86"/>
                </a:moveTo>
                <a:cubicBezTo>
                  <a:pt x="493" y="86"/>
                  <a:pt x="493" y="86"/>
                  <a:pt x="493" y="86"/>
                </a:cubicBezTo>
                <a:cubicBezTo>
                  <a:pt x="493" y="86"/>
                  <a:pt x="493" y="86"/>
                  <a:pt x="494" y="86"/>
                </a:cubicBezTo>
                <a:close/>
                <a:moveTo>
                  <a:pt x="499" y="98"/>
                </a:moveTo>
                <a:cubicBezTo>
                  <a:pt x="499" y="99"/>
                  <a:pt x="500" y="99"/>
                  <a:pt x="500" y="99"/>
                </a:cubicBezTo>
                <a:cubicBezTo>
                  <a:pt x="500" y="98"/>
                  <a:pt x="499" y="98"/>
                  <a:pt x="499" y="98"/>
                </a:cubicBezTo>
                <a:close/>
                <a:moveTo>
                  <a:pt x="489" y="82"/>
                </a:moveTo>
                <a:cubicBezTo>
                  <a:pt x="489" y="82"/>
                  <a:pt x="489" y="82"/>
                  <a:pt x="489" y="82"/>
                </a:cubicBezTo>
                <a:close/>
                <a:moveTo>
                  <a:pt x="497" y="98"/>
                </a:moveTo>
                <a:cubicBezTo>
                  <a:pt x="497" y="99"/>
                  <a:pt x="498" y="98"/>
                  <a:pt x="497" y="98"/>
                </a:cubicBezTo>
                <a:close/>
                <a:moveTo>
                  <a:pt x="497" y="98"/>
                </a:moveTo>
                <a:cubicBezTo>
                  <a:pt x="497" y="99"/>
                  <a:pt x="496" y="99"/>
                  <a:pt x="496" y="99"/>
                </a:cubicBezTo>
                <a:cubicBezTo>
                  <a:pt x="496" y="99"/>
                  <a:pt x="496" y="99"/>
                  <a:pt x="497" y="99"/>
                </a:cubicBezTo>
                <a:cubicBezTo>
                  <a:pt x="497" y="99"/>
                  <a:pt x="497" y="99"/>
                  <a:pt x="497" y="99"/>
                </a:cubicBezTo>
                <a:cubicBezTo>
                  <a:pt x="497" y="99"/>
                  <a:pt x="497" y="98"/>
                  <a:pt x="497" y="98"/>
                </a:cubicBezTo>
                <a:close/>
                <a:moveTo>
                  <a:pt x="496" y="98"/>
                </a:moveTo>
                <a:cubicBezTo>
                  <a:pt x="496" y="98"/>
                  <a:pt x="497" y="98"/>
                  <a:pt x="497" y="98"/>
                </a:cubicBezTo>
                <a:cubicBezTo>
                  <a:pt x="496" y="98"/>
                  <a:pt x="496" y="98"/>
                  <a:pt x="496" y="98"/>
                </a:cubicBezTo>
                <a:close/>
                <a:moveTo>
                  <a:pt x="487" y="83"/>
                </a:moveTo>
                <a:cubicBezTo>
                  <a:pt x="487" y="83"/>
                  <a:pt x="488" y="84"/>
                  <a:pt x="488" y="84"/>
                </a:cubicBezTo>
                <a:cubicBezTo>
                  <a:pt x="488" y="84"/>
                  <a:pt x="488" y="84"/>
                  <a:pt x="488" y="84"/>
                </a:cubicBezTo>
                <a:cubicBezTo>
                  <a:pt x="488" y="83"/>
                  <a:pt x="488" y="83"/>
                  <a:pt x="487" y="83"/>
                </a:cubicBezTo>
                <a:close/>
                <a:moveTo>
                  <a:pt x="490" y="90"/>
                </a:moveTo>
                <a:cubicBezTo>
                  <a:pt x="490" y="90"/>
                  <a:pt x="491" y="90"/>
                  <a:pt x="491" y="89"/>
                </a:cubicBezTo>
                <a:cubicBezTo>
                  <a:pt x="490" y="90"/>
                  <a:pt x="490" y="89"/>
                  <a:pt x="490" y="90"/>
                </a:cubicBezTo>
                <a:close/>
                <a:moveTo>
                  <a:pt x="489" y="88"/>
                </a:moveTo>
                <a:cubicBezTo>
                  <a:pt x="489" y="88"/>
                  <a:pt x="489" y="88"/>
                  <a:pt x="489" y="88"/>
                </a:cubicBezTo>
                <a:cubicBezTo>
                  <a:pt x="490" y="88"/>
                  <a:pt x="490" y="88"/>
                  <a:pt x="490" y="88"/>
                </a:cubicBezTo>
                <a:cubicBezTo>
                  <a:pt x="490" y="88"/>
                  <a:pt x="489" y="88"/>
                  <a:pt x="489" y="88"/>
                </a:cubicBezTo>
                <a:close/>
                <a:moveTo>
                  <a:pt x="495" y="99"/>
                </a:moveTo>
                <a:cubicBezTo>
                  <a:pt x="495" y="99"/>
                  <a:pt x="495" y="99"/>
                  <a:pt x="495" y="99"/>
                </a:cubicBezTo>
                <a:cubicBezTo>
                  <a:pt x="495" y="99"/>
                  <a:pt x="496" y="99"/>
                  <a:pt x="496" y="99"/>
                </a:cubicBezTo>
                <a:cubicBezTo>
                  <a:pt x="495" y="99"/>
                  <a:pt x="495" y="99"/>
                  <a:pt x="495" y="99"/>
                </a:cubicBezTo>
                <a:close/>
                <a:moveTo>
                  <a:pt x="489" y="86"/>
                </a:moveTo>
                <a:cubicBezTo>
                  <a:pt x="489" y="87"/>
                  <a:pt x="489" y="87"/>
                  <a:pt x="489" y="87"/>
                </a:cubicBezTo>
                <a:cubicBezTo>
                  <a:pt x="489" y="87"/>
                  <a:pt x="489" y="87"/>
                  <a:pt x="489" y="86"/>
                </a:cubicBezTo>
                <a:cubicBezTo>
                  <a:pt x="489" y="87"/>
                  <a:pt x="489" y="86"/>
                  <a:pt x="489" y="86"/>
                </a:cubicBezTo>
                <a:close/>
                <a:moveTo>
                  <a:pt x="488" y="86"/>
                </a:moveTo>
                <a:cubicBezTo>
                  <a:pt x="488" y="86"/>
                  <a:pt x="488" y="87"/>
                  <a:pt x="488" y="86"/>
                </a:cubicBezTo>
                <a:close/>
                <a:moveTo>
                  <a:pt x="493" y="98"/>
                </a:moveTo>
                <a:cubicBezTo>
                  <a:pt x="494" y="99"/>
                  <a:pt x="494" y="98"/>
                  <a:pt x="495" y="99"/>
                </a:cubicBezTo>
                <a:cubicBezTo>
                  <a:pt x="495" y="98"/>
                  <a:pt x="495" y="98"/>
                  <a:pt x="494" y="98"/>
                </a:cubicBezTo>
                <a:cubicBezTo>
                  <a:pt x="494" y="98"/>
                  <a:pt x="494" y="98"/>
                  <a:pt x="493" y="98"/>
                </a:cubicBezTo>
                <a:close/>
                <a:moveTo>
                  <a:pt x="442" y="0"/>
                </a:moveTo>
                <a:cubicBezTo>
                  <a:pt x="442" y="0"/>
                  <a:pt x="442" y="0"/>
                  <a:pt x="442" y="0"/>
                </a:cubicBezTo>
                <a:cubicBezTo>
                  <a:pt x="441" y="0"/>
                  <a:pt x="441" y="0"/>
                  <a:pt x="442" y="0"/>
                </a:cubicBezTo>
                <a:close/>
                <a:moveTo>
                  <a:pt x="487" y="88"/>
                </a:moveTo>
                <a:cubicBezTo>
                  <a:pt x="488" y="88"/>
                  <a:pt x="488" y="89"/>
                  <a:pt x="488" y="88"/>
                </a:cubicBezTo>
                <a:cubicBezTo>
                  <a:pt x="489" y="88"/>
                  <a:pt x="488" y="87"/>
                  <a:pt x="487" y="88"/>
                </a:cubicBezTo>
                <a:close/>
                <a:moveTo>
                  <a:pt x="487" y="90"/>
                </a:moveTo>
                <a:cubicBezTo>
                  <a:pt x="488" y="90"/>
                  <a:pt x="488" y="90"/>
                  <a:pt x="489" y="90"/>
                </a:cubicBezTo>
                <a:cubicBezTo>
                  <a:pt x="488" y="89"/>
                  <a:pt x="488" y="89"/>
                  <a:pt x="487" y="90"/>
                </a:cubicBezTo>
                <a:close/>
                <a:moveTo>
                  <a:pt x="487" y="87"/>
                </a:moveTo>
                <a:cubicBezTo>
                  <a:pt x="487" y="87"/>
                  <a:pt x="487" y="87"/>
                  <a:pt x="487" y="87"/>
                </a:cubicBezTo>
                <a:cubicBezTo>
                  <a:pt x="487" y="87"/>
                  <a:pt x="487" y="87"/>
                  <a:pt x="487" y="87"/>
                </a:cubicBezTo>
                <a:close/>
                <a:moveTo>
                  <a:pt x="493" y="99"/>
                </a:moveTo>
                <a:cubicBezTo>
                  <a:pt x="493" y="99"/>
                  <a:pt x="493" y="99"/>
                  <a:pt x="493" y="99"/>
                </a:cubicBezTo>
                <a:cubicBezTo>
                  <a:pt x="493" y="99"/>
                  <a:pt x="492" y="99"/>
                  <a:pt x="493" y="99"/>
                </a:cubicBezTo>
                <a:close/>
                <a:moveTo>
                  <a:pt x="480" y="77"/>
                </a:moveTo>
                <a:cubicBezTo>
                  <a:pt x="480" y="77"/>
                  <a:pt x="481" y="78"/>
                  <a:pt x="481" y="77"/>
                </a:cubicBezTo>
                <a:cubicBezTo>
                  <a:pt x="481" y="77"/>
                  <a:pt x="480" y="77"/>
                  <a:pt x="480" y="77"/>
                </a:cubicBezTo>
                <a:close/>
                <a:moveTo>
                  <a:pt x="490" y="93"/>
                </a:moveTo>
                <a:cubicBezTo>
                  <a:pt x="490" y="93"/>
                  <a:pt x="489" y="93"/>
                  <a:pt x="489" y="93"/>
                </a:cubicBezTo>
                <a:cubicBezTo>
                  <a:pt x="489" y="93"/>
                  <a:pt x="489" y="94"/>
                  <a:pt x="490" y="93"/>
                </a:cubicBezTo>
                <a:close/>
                <a:moveTo>
                  <a:pt x="484" y="84"/>
                </a:moveTo>
                <a:cubicBezTo>
                  <a:pt x="483" y="84"/>
                  <a:pt x="484" y="84"/>
                  <a:pt x="484" y="84"/>
                </a:cubicBezTo>
                <a:close/>
                <a:moveTo>
                  <a:pt x="485" y="88"/>
                </a:moveTo>
                <a:cubicBezTo>
                  <a:pt x="486" y="88"/>
                  <a:pt x="486" y="88"/>
                  <a:pt x="486" y="88"/>
                </a:cubicBezTo>
                <a:cubicBezTo>
                  <a:pt x="486" y="88"/>
                  <a:pt x="486" y="88"/>
                  <a:pt x="486" y="87"/>
                </a:cubicBezTo>
                <a:cubicBezTo>
                  <a:pt x="486" y="87"/>
                  <a:pt x="486" y="87"/>
                  <a:pt x="485" y="88"/>
                </a:cubicBezTo>
                <a:close/>
                <a:moveTo>
                  <a:pt x="489" y="93"/>
                </a:moveTo>
                <a:cubicBezTo>
                  <a:pt x="489" y="93"/>
                  <a:pt x="488" y="94"/>
                  <a:pt x="489" y="93"/>
                </a:cubicBezTo>
                <a:close/>
                <a:moveTo>
                  <a:pt x="491" y="98"/>
                </a:moveTo>
                <a:cubicBezTo>
                  <a:pt x="491" y="98"/>
                  <a:pt x="491" y="98"/>
                  <a:pt x="491" y="98"/>
                </a:cubicBezTo>
                <a:cubicBezTo>
                  <a:pt x="491" y="98"/>
                  <a:pt x="491" y="98"/>
                  <a:pt x="490" y="98"/>
                </a:cubicBezTo>
                <a:cubicBezTo>
                  <a:pt x="491" y="99"/>
                  <a:pt x="491" y="98"/>
                  <a:pt x="491" y="98"/>
                </a:cubicBezTo>
                <a:close/>
                <a:moveTo>
                  <a:pt x="484" y="86"/>
                </a:moveTo>
                <a:cubicBezTo>
                  <a:pt x="484" y="87"/>
                  <a:pt x="483" y="88"/>
                  <a:pt x="482" y="87"/>
                </a:cubicBezTo>
                <a:cubicBezTo>
                  <a:pt x="482" y="87"/>
                  <a:pt x="483" y="87"/>
                  <a:pt x="483" y="86"/>
                </a:cubicBezTo>
                <a:cubicBezTo>
                  <a:pt x="482" y="87"/>
                  <a:pt x="482" y="86"/>
                  <a:pt x="481" y="87"/>
                </a:cubicBezTo>
                <a:cubicBezTo>
                  <a:pt x="482" y="87"/>
                  <a:pt x="482" y="87"/>
                  <a:pt x="482" y="87"/>
                </a:cubicBezTo>
                <a:cubicBezTo>
                  <a:pt x="482" y="88"/>
                  <a:pt x="481" y="88"/>
                  <a:pt x="481" y="88"/>
                </a:cubicBezTo>
                <a:cubicBezTo>
                  <a:pt x="482" y="89"/>
                  <a:pt x="486" y="89"/>
                  <a:pt x="484" y="86"/>
                </a:cubicBezTo>
                <a:close/>
                <a:moveTo>
                  <a:pt x="484" y="90"/>
                </a:moveTo>
                <a:cubicBezTo>
                  <a:pt x="485" y="90"/>
                  <a:pt x="485" y="90"/>
                  <a:pt x="485" y="90"/>
                </a:cubicBezTo>
                <a:cubicBezTo>
                  <a:pt x="485" y="90"/>
                  <a:pt x="484" y="90"/>
                  <a:pt x="484" y="90"/>
                </a:cubicBezTo>
                <a:close/>
                <a:moveTo>
                  <a:pt x="476" y="78"/>
                </a:moveTo>
                <a:cubicBezTo>
                  <a:pt x="476" y="79"/>
                  <a:pt x="477" y="79"/>
                  <a:pt x="478" y="79"/>
                </a:cubicBezTo>
                <a:cubicBezTo>
                  <a:pt x="477" y="78"/>
                  <a:pt x="476" y="78"/>
                  <a:pt x="476" y="78"/>
                </a:cubicBezTo>
                <a:close/>
                <a:moveTo>
                  <a:pt x="487" y="98"/>
                </a:moveTo>
                <a:cubicBezTo>
                  <a:pt x="487" y="99"/>
                  <a:pt x="488" y="99"/>
                  <a:pt x="488" y="98"/>
                </a:cubicBezTo>
                <a:cubicBezTo>
                  <a:pt x="488" y="98"/>
                  <a:pt x="488" y="98"/>
                  <a:pt x="487" y="98"/>
                </a:cubicBezTo>
                <a:close/>
                <a:moveTo>
                  <a:pt x="487" y="98"/>
                </a:moveTo>
                <a:cubicBezTo>
                  <a:pt x="487" y="98"/>
                  <a:pt x="488" y="98"/>
                  <a:pt x="487" y="98"/>
                </a:cubicBezTo>
                <a:close/>
                <a:moveTo>
                  <a:pt x="482" y="90"/>
                </a:moveTo>
                <a:cubicBezTo>
                  <a:pt x="483" y="90"/>
                  <a:pt x="483" y="90"/>
                  <a:pt x="483" y="90"/>
                </a:cubicBezTo>
                <a:cubicBezTo>
                  <a:pt x="483" y="90"/>
                  <a:pt x="483" y="90"/>
                  <a:pt x="483" y="90"/>
                </a:cubicBezTo>
                <a:cubicBezTo>
                  <a:pt x="483" y="90"/>
                  <a:pt x="483" y="90"/>
                  <a:pt x="483" y="90"/>
                </a:cubicBezTo>
                <a:cubicBezTo>
                  <a:pt x="483" y="90"/>
                  <a:pt x="483" y="90"/>
                  <a:pt x="482" y="90"/>
                </a:cubicBezTo>
                <a:close/>
                <a:moveTo>
                  <a:pt x="480" y="87"/>
                </a:moveTo>
                <a:cubicBezTo>
                  <a:pt x="480" y="87"/>
                  <a:pt x="480" y="87"/>
                  <a:pt x="480" y="86"/>
                </a:cubicBezTo>
                <a:cubicBezTo>
                  <a:pt x="480" y="86"/>
                  <a:pt x="480" y="86"/>
                  <a:pt x="480" y="87"/>
                </a:cubicBezTo>
                <a:close/>
                <a:moveTo>
                  <a:pt x="481" y="90"/>
                </a:moveTo>
                <a:cubicBezTo>
                  <a:pt x="481" y="90"/>
                  <a:pt x="481" y="90"/>
                  <a:pt x="481" y="90"/>
                </a:cubicBezTo>
                <a:cubicBezTo>
                  <a:pt x="482" y="90"/>
                  <a:pt x="482" y="90"/>
                  <a:pt x="482" y="90"/>
                </a:cubicBezTo>
                <a:cubicBezTo>
                  <a:pt x="482" y="90"/>
                  <a:pt x="482" y="90"/>
                  <a:pt x="482" y="89"/>
                </a:cubicBezTo>
                <a:cubicBezTo>
                  <a:pt x="482" y="90"/>
                  <a:pt x="481" y="90"/>
                  <a:pt x="481" y="90"/>
                </a:cubicBezTo>
                <a:close/>
                <a:moveTo>
                  <a:pt x="462" y="53"/>
                </a:moveTo>
                <a:cubicBezTo>
                  <a:pt x="462" y="52"/>
                  <a:pt x="461" y="53"/>
                  <a:pt x="461" y="53"/>
                </a:cubicBezTo>
                <a:cubicBezTo>
                  <a:pt x="461" y="54"/>
                  <a:pt x="462" y="54"/>
                  <a:pt x="462" y="53"/>
                </a:cubicBezTo>
                <a:close/>
                <a:moveTo>
                  <a:pt x="474" y="78"/>
                </a:moveTo>
                <a:cubicBezTo>
                  <a:pt x="474" y="79"/>
                  <a:pt x="475" y="78"/>
                  <a:pt x="475" y="78"/>
                </a:cubicBezTo>
                <a:cubicBezTo>
                  <a:pt x="475" y="78"/>
                  <a:pt x="475" y="78"/>
                  <a:pt x="475" y="78"/>
                </a:cubicBezTo>
                <a:cubicBezTo>
                  <a:pt x="475" y="78"/>
                  <a:pt x="474" y="78"/>
                  <a:pt x="474" y="78"/>
                </a:cubicBezTo>
                <a:close/>
                <a:moveTo>
                  <a:pt x="479" y="87"/>
                </a:moveTo>
                <a:cubicBezTo>
                  <a:pt x="478" y="88"/>
                  <a:pt x="477" y="88"/>
                  <a:pt x="476" y="89"/>
                </a:cubicBezTo>
                <a:cubicBezTo>
                  <a:pt x="478" y="88"/>
                  <a:pt x="479" y="89"/>
                  <a:pt x="481" y="88"/>
                </a:cubicBezTo>
                <a:cubicBezTo>
                  <a:pt x="480" y="87"/>
                  <a:pt x="479" y="88"/>
                  <a:pt x="479" y="87"/>
                </a:cubicBezTo>
                <a:close/>
                <a:moveTo>
                  <a:pt x="480" y="89"/>
                </a:moveTo>
                <a:cubicBezTo>
                  <a:pt x="480" y="91"/>
                  <a:pt x="481" y="90"/>
                  <a:pt x="481" y="89"/>
                </a:cubicBezTo>
                <a:cubicBezTo>
                  <a:pt x="481" y="89"/>
                  <a:pt x="480" y="90"/>
                  <a:pt x="480" y="89"/>
                </a:cubicBezTo>
                <a:close/>
                <a:moveTo>
                  <a:pt x="476" y="82"/>
                </a:moveTo>
                <a:cubicBezTo>
                  <a:pt x="475" y="82"/>
                  <a:pt x="476" y="82"/>
                  <a:pt x="476" y="82"/>
                </a:cubicBezTo>
                <a:close/>
                <a:moveTo>
                  <a:pt x="482" y="93"/>
                </a:moveTo>
                <a:cubicBezTo>
                  <a:pt x="482" y="94"/>
                  <a:pt x="483" y="93"/>
                  <a:pt x="482" y="93"/>
                </a:cubicBezTo>
                <a:close/>
                <a:moveTo>
                  <a:pt x="460" y="53"/>
                </a:moveTo>
                <a:cubicBezTo>
                  <a:pt x="460" y="53"/>
                  <a:pt x="460" y="54"/>
                  <a:pt x="460" y="54"/>
                </a:cubicBezTo>
                <a:cubicBezTo>
                  <a:pt x="460" y="54"/>
                  <a:pt x="460" y="53"/>
                  <a:pt x="461" y="53"/>
                </a:cubicBezTo>
                <a:cubicBezTo>
                  <a:pt x="460" y="53"/>
                  <a:pt x="460" y="53"/>
                  <a:pt x="460" y="53"/>
                </a:cubicBezTo>
                <a:close/>
                <a:moveTo>
                  <a:pt x="476" y="84"/>
                </a:moveTo>
                <a:cubicBezTo>
                  <a:pt x="476" y="84"/>
                  <a:pt x="476" y="84"/>
                  <a:pt x="476" y="84"/>
                </a:cubicBezTo>
                <a:close/>
                <a:moveTo>
                  <a:pt x="473" y="78"/>
                </a:moveTo>
                <a:cubicBezTo>
                  <a:pt x="473" y="79"/>
                  <a:pt x="473" y="79"/>
                  <a:pt x="473" y="79"/>
                </a:cubicBezTo>
                <a:cubicBezTo>
                  <a:pt x="473" y="78"/>
                  <a:pt x="473" y="78"/>
                  <a:pt x="473" y="78"/>
                </a:cubicBezTo>
                <a:close/>
                <a:moveTo>
                  <a:pt x="470" y="78"/>
                </a:moveTo>
                <a:cubicBezTo>
                  <a:pt x="471" y="78"/>
                  <a:pt x="471" y="79"/>
                  <a:pt x="472" y="79"/>
                </a:cubicBezTo>
                <a:cubicBezTo>
                  <a:pt x="471" y="78"/>
                  <a:pt x="471" y="78"/>
                  <a:pt x="471" y="78"/>
                </a:cubicBezTo>
                <a:cubicBezTo>
                  <a:pt x="471" y="78"/>
                  <a:pt x="472" y="78"/>
                  <a:pt x="472" y="77"/>
                </a:cubicBezTo>
                <a:cubicBezTo>
                  <a:pt x="472" y="77"/>
                  <a:pt x="471" y="77"/>
                  <a:pt x="470" y="78"/>
                </a:cubicBezTo>
                <a:close/>
                <a:moveTo>
                  <a:pt x="458" y="54"/>
                </a:moveTo>
                <a:cubicBezTo>
                  <a:pt x="458" y="54"/>
                  <a:pt x="459" y="54"/>
                  <a:pt x="459" y="53"/>
                </a:cubicBezTo>
                <a:cubicBezTo>
                  <a:pt x="459" y="53"/>
                  <a:pt x="458" y="53"/>
                  <a:pt x="458" y="54"/>
                </a:cubicBezTo>
                <a:close/>
                <a:moveTo>
                  <a:pt x="480" y="94"/>
                </a:moveTo>
                <a:cubicBezTo>
                  <a:pt x="480" y="93"/>
                  <a:pt x="480" y="94"/>
                  <a:pt x="480" y="93"/>
                </a:cubicBezTo>
                <a:cubicBezTo>
                  <a:pt x="480" y="93"/>
                  <a:pt x="480" y="93"/>
                  <a:pt x="480" y="94"/>
                </a:cubicBezTo>
                <a:close/>
                <a:moveTo>
                  <a:pt x="472" y="79"/>
                </a:moveTo>
                <a:cubicBezTo>
                  <a:pt x="472" y="79"/>
                  <a:pt x="472" y="79"/>
                  <a:pt x="472" y="79"/>
                </a:cubicBezTo>
                <a:close/>
                <a:moveTo>
                  <a:pt x="473" y="82"/>
                </a:moveTo>
                <a:cubicBezTo>
                  <a:pt x="473" y="82"/>
                  <a:pt x="474" y="82"/>
                  <a:pt x="474" y="82"/>
                </a:cubicBezTo>
                <a:cubicBezTo>
                  <a:pt x="473" y="82"/>
                  <a:pt x="473" y="82"/>
                  <a:pt x="473" y="82"/>
                </a:cubicBezTo>
                <a:close/>
                <a:moveTo>
                  <a:pt x="474" y="84"/>
                </a:moveTo>
                <a:cubicBezTo>
                  <a:pt x="474" y="84"/>
                  <a:pt x="474" y="84"/>
                  <a:pt x="474" y="84"/>
                </a:cubicBezTo>
                <a:cubicBezTo>
                  <a:pt x="474" y="84"/>
                  <a:pt x="474" y="84"/>
                  <a:pt x="474" y="84"/>
                </a:cubicBezTo>
                <a:cubicBezTo>
                  <a:pt x="474" y="84"/>
                  <a:pt x="474" y="84"/>
                  <a:pt x="474" y="84"/>
                </a:cubicBezTo>
                <a:cubicBezTo>
                  <a:pt x="474" y="84"/>
                  <a:pt x="474" y="84"/>
                  <a:pt x="474" y="84"/>
                </a:cubicBezTo>
                <a:close/>
                <a:moveTo>
                  <a:pt x="469" y="75"/>
                </a:moveTo>
                <a:cubicBezTo>
                  <a:pt x="469" y="75"/>
                  <a:pt x="470" y="75"/>
                  <a:pt x="469" y="75"/>
                </a:cubicBezTo>
                <a:cubicBezTo>
                  <a:pt x="469" y="75"/>
                  <a:pt x="469" y="75"/>
                  <a:pt x="469" y="75"/>
                </a:cubicBezTo>
                <a:close/>
                <a:moveTo>
                  <a:pt x="473" y="82"/>
                </a:moveTo>
                <a:cubicBezTo>
                  <a:pt x="473" y="82"/>
                  <a:pt x="473" y="82"/>
                  <a:pt x="473" y="82"/>
                </a:cubicBezTo>
                <a:close/>
                <a:moveTo>
                  <a:pt x="468" y="77"/>
                </a:moveTo>
                <a:cubicBezTo>
                  <a:pt x="469" y="78"/>
                  <a:pt x="469" y="78"/>
                  <a:pt x="470" y="77"/>
                </a:cubicBezTo>
                <a:cubicBezTo>
                  <a:pt x="470" y="77"/>
                  <a:pt x="469" y="77"/>
                  <a:pt x="468" y="77"/>
                </a:cubicBezTo>
                <a:close/>
                <a:moveTo>
                  <a:pt x="478" y="93"/>
                </a:moveTo>
                <a:cubicBezTo>
                  <a:pt x="479" y="93"/>
                  <a:pt x="478" y="94"/>
                  <a:pt x="478" y="93"/>
                </a:cubicBezTo>
                <a:close/>
                <a:moveTo>
                  <a:pt x="457" y="53"/>
                </a:moveTo>
                <a:cubicBezTo>
                  <a:pt x="456" y="52"/>
                  <a:pt x="454" y="53"/>
                  <a:pt x="453" y="53"/>
                </a:cubicBezTo>
                <a:cubicBezTo>
                  <a:pt x="452" y="53"/>
                  <a:pt x="450" y="52"/>
                  <a:pt x="450" y="54"/>
                </a:cubicBezTo>
                <a:cubicBezTo>
                  <a:pt x="452" y="54"/>
                  <a:pt x="454" y="54"/>
                  <a:pt x="457" y="54"/>
                </a:cubicBezTo>
                <a:cubicBezTo>
                  <a:pt x="457" y="53"/>
                  <a:pt x="457" y="53"/>
                  <a:pt x="457" y="53"/>
                </a:cubicBezTo>
                <a:close/>
                <a:moveTo>
                  <a:pt x="472" y="88"/>
                </a:moveTo>
                <a:cubicBezTo>
                  <a:pt x="473" y="89"/>
                  <a:pt x="474" y="89"/>
                  <a:pt x="475" y="88"/>
                </a:cubicBezTo>
                <a:cubicBezTo>
                  <a:pt x="475" y="87"/>
                  <a:pt x="473" y="88"/>
                  <a:pt x="472" y="87"/>
                </a:cubicBezTo>
                <a:cubicBezTo>
                  <a:pt x="472" y="87"/>
                  <a:pt x="472" y="88"/>
                  <a:pt x="471" y="88"/>
                </a:cubicBezTo>
                <a:cubicBezTo>
                  <a:pt x="471" y="87"/>
                  <a:pt x="469" y="88"/>
                  <a:pt x="469" y="87"/>
                </a:cubicBezTo>
                <a:cubicBezTo>
                  <a:pt x="468" y="88"/>
                  <a:pt x="468" y="88"/>
                  <a:pt x="467" y="88"/>
                </a:cubicBezTo>
                <a:cubicBezTo>
                  <a:pt x="467" y="89"/>
                  <a:pt x="468" y="89"/>
                  <a:pt x="469" y="88"/>
                </a:cubicBezTo>
                <a:cubicBezTo>
                  <a:pt x="469" y="89"/>
                  <a:pt x="470" y="88"/>
                  <a:pt x="471" y="89"/>
                </a:cubicBezTo>
                <a:cubicBezTo>
                  <a:pt x="472" y="89"/>
                  <a:pt x="471" y="88"/>
                  <a:pt x="472" y="88"/>
                </a:cubicBezTo>
                <a:close/>
                <a:moveTo>
                  <a:pt x="470" y="80"/>
                </a:moveTo>
                <a:cubicBezTo>
                  <a:pt x="470" y="81"/>
                  <a:pt x="471" y="81"/>
                  <a:pt x="471" y="81"/>
                </a:cubicBezTo>
                <a:cubicBezTo>
                  <a:pt x="471" y="80"/>
                  <a:pt x="470" y="80"/>
                  <a:pt x="470" y="80"/>
                </a:cubicBezTo>
                <a:close/>
                <a:moveTo>
                  <a:pt x="472" y="83"/>
                </a:moveTo>
                <a:cubicBezTo>
                  <a:pt x="472" y="83"/>
                  <a:pt x="472" y="83"/>
                  <a:pt x="472" y="83"/>
                </a:cubicBezTo>
                <a:cubicBezTo>
                  <a:pt x="472" y="83"/>
                  <a:pt x="472" y="83"/>
                  <a:pt x="473" y="83"/>
                </a:cubicBezTo>
                <a:cubicBezTo>
                  <a:pt x="472" y="83"/>
                  <a:pt x="472" y="83"/>
                  <a:pt x="472" y="83"/>
                </a:cubicBezTo>
                <a:cubicBezTo>
                  <a:pt x="472" y="83"/>
                  <a:pt x="472" y="83"/>
                  <a:pt x="472" y="83"/>
                </a:cubicBezTo>
                <a:close/>
                <a:moveTo>
                  <a:pt x="466" y="75"/>
                </a:moveTo>
                <a:cubicBezTo>
                  <a:pt x="466" y="75"/>
                  <a:pt x="467" y="75"/>
                  <a:pt x="467" y="76"/>
                </a:cubicBezTo>
                <a:cubicBezTo>
                  <a:pt x="467" y="75"/>
                  <a:pt x="468" y="75"/>
                  <a:pt x="468" y="75"/>
                </a:cubicBezTo>
                <a:cubicBezTo>
                  <a:pt x="467" y="75"/>
                  <a:pt x="466" y="74"/>
                  <a:pt x="466" y="75"/>
                </a:cubicBezTo>
                <a:close/>
                <a:moveTo>
                  <a:pt x="469" y="79"/>
                </a:moveTo>
                <a:cubicBezTo>
                  <a:pt x="469" y="79"/>
                  <a:pt x="470" y="79"/>
                  <a:pt x="470" y="79"/>
                </a:cubicBezTo>
                <a:cubicBezTo>
                  <a:pt x="470" y="78"/>
                  <a:pt x="470" y="78"/>
                  <a:pt x="470" y="78"/>
                </a:cubicBezTo>
                <a:cubicBezTo>
                  <a:pt x="469" y="78"/>
                  <a:pt x="469" y="79"/>
                  <a:pt x="469" y="79"/>
                </a:cubicBezTo>
                <a:close/>
                <a:moveTo>
                  <a:pt x="475" y="90"/>
                </a:moveTo>
                <a:cubicBezTo>
                  <a:pt x="475" y="90"/>
                  <a:pt x="476" y="90"/>
                  <a:pt x="476" y="90"/>
                </a:cubicBezTo>
                <a:cubicBezTo>
                  <a:pt x="475" y="90"/>
                  <a:pt x="475" y="90"/>
                  <a:pt x="475" y="90"/>
                </a:cubicBezTo>
                <a:close/>
                <a:moveTo>
                  <a:pt x="479" y="96"/>
                </a:moveTo>
                <a:cubicBezTo>
                  <a:pt x="479" y="95"/>
                  <a:pt x="479" y="96"/>
                  <a:pt x="479" y="96"/>
                </a:cubicBezTo>
                <a:close/>
                <a:moveTo>
                  <a:pt x="471" y="83"/>
                </a:moveTo>
                <a:cubicBezTo>
                  <a:pt x="471" y="83"/>
                  <a:pt x="471" y="83"/>
                  <a:pt x="471" y="83"/>
                </a:cubicBezTo>
                <a:cubicBezTo>
                  <a:pt x="472" y="83"/>
                  <a:pt x="472" y="83"/>
                  <a:pt x="472" y="83"/>
                </a:cubicBezTo>
                <a:cubicBezTo>
                  <a:pt x="472" y="83"/>
                  <a:pt x="471" y="83"/>
                  <a:pt x="471" y="83"/>
                </a:cubicBezTo>
                <a:close/>
                <a:moveTo>
                  <a:pt x="468" y="76"/>
                </a:moveTo>
                <a:cubicBezTo>
                  <a:pt x="467" y="76"/>
                  <a:pt x="468" y="76"/>
                  <a:pt x="468" y="76"/>
                </a:cubicBezTo>
                <a:close/>
                <a:moveTo>
                  <a:pt x="471" y="84"/>
                </a:moveTo>
                <a:cubicBezTo>
                  <a:pt x="472" y="84"/>
                  <a:pt x="472" y="84"/>
                  <a:pt x="472" y="84"/>
                </a:cubicBezTo>
                <a:cubicBezTo>
                  <a:pt x="471" y="84"/>
                  <a:pt x="471" y="84"/>
                  <a:pt x="471" y="84"/>
                </a:cubicBezTo>
                <a:close/>
                <a:moveTo>
                  <a:pt x="467" y="77"/>
                </a:moveTo>
                <a:cubicBezTo>
                  <a:pt x="467" y="77"/>
                  <a:pt x="468" y="77"/>
                  <a:pt x="468" y="77"/>
                </a:cubicBezTo>
                <a:cubicBezTo>
                  <a:pt x="468" y="77"/>
                  <a:pt x="468" y="77"/>
                  <a:pt x="468" y="77"/>
                </a:cubicBezTo>
                <a:cubicBezTo>
                  <a:pt x="468" y="77"/>
                  <a:pt x="468" y="77"/>
                  <a:pt x="468" y="77"/>
                </a:cubicBezTo>
                <a:cubicBezTo>
                  <a:pt x="468" y="77"/>
                  <a:pt x="468" y="77"/>
                  <a:pt x="467" y="77"/>
                </a:cubicBezTo>
                <a:close/>
                <a:moveTo>
                  <a:pt x="456" y="57"/>
                </a:moveTo>
                <a:cubicBezTo>
                  <a:pt x="456" y="57"/>
                  <a:pt x="456" y="57"/>
                  <a:pt x="456" y="56"/>
                </a:cubicBezTo>
                <a:cubicBezTo>
                  <a:pt x="456" y="56"/>
                  <a:pt x="456" y="56"/>
                  <a:pt x="456" y="57"/>
                </a:cubicBezTo>
                <a:close/>
                <a:moveTo>
                  <a:pt x="475" y="94"/>
                </a:moveTo>
                <a:cubicBezTo>
                  <a:pt x="475" y="93"/>
                  <a:pt x="475" y="94"/>
                  <a:pt x="476" y="94"/>
                </a:cubicBezTo>
                <a:cubicBezTo>
                  <a:pt x="476" y="93"/>
                  <a:pt x="475" y="93"/>
                  <a:pt x="475" y="94"/>
                </a:cubicBezTo>
                <a:close/>
                <a:moveTo>
                  <a:pt x="470" y="84"/>
                </a:moveTo>
                <a:cubicBezTo>
                  <a:pt x="470" y="84"/>
                  <a:pt x="470" y="84"/>
                  <a:pt x="470" y="85"/>
                </a:cubicBezTo>
                <a:cubicBezTo>
                  <a:pt x="470" y="85"/>
                  <a:pt x="470" y="84"/>
                  <a:pt x="470" y="84"/>
                </a:cubicBezTo>
                <a:cubicBezTo>
                  <a:pt x="470" y="84"/>
                  <a:pt x="470" y="84"/>
                  <a:pt x="470" y="84"/>
                </a:cubicBezTo>
                <a:cubicBezTo>
                  <a:pt x="470" y="84"/>
                  <a:pt x="470" y="84"/>
                  <a:pt x="470" y="84"/>
                </a:cubicBezTo>
                <a:close/>
                <a:moveTo>
                  <a:pt x="473" y="90"/>
                </a:moveTo>
                <a:cubicBezTo>
                  <a:pt x="473" y="90"/>
                  <a:pt x="473" y="90"/>
                  <a:pt x="473" y="90"/>
                </a:cubicBezTo>
                <a:close/>
                <a:moveTo>
                  <a:pt x="466" y="78"/>
                </a:moveTo>
                <a:cubicBezTo>
                  <a:pt x="466" y="78"/>
                  <a:pt x="467" y="78"/>
                  <a:pt x="467" y="78"/>
                </a:cubicBezTo>
                <a:cubicBezTo>
                  <a:pt x="466" y="78"/>
                  <a:pt x="466" y="78"/>
                  <a:pt x="466" y="78"/>
                </a:cubicBezTo>
                <a:close/>
                <a:moveTo>
                  <a:pt x="472" y="90"/>
                </a:moveTo>
                <a:cubicBezTo>
                  <a:pt x="472" y="90"/>
                  <a:pt x="473" y="90"/>
                  <a:pt x="473" y="90"/>
                </a:cubicBezTo>
                <a:cubicBezTo>
                  <a:pt x="473" y="90"/>
                  <a:pt x="472" y="90"/>
                  <a:pt x="472" y="90"/>
                </a:cubicBezTo>
                <a:close/>
                <a:moveTo>
                  <a:pt x="475" y="96"/>
                </a:moveTo>
                <a:cubicBezTo>
                  <a:pt x="475" y="96"/>
                  <a:pt x="475" y="96"/>
                  <a:pt x="476" y="96"/>
                </a:cubicBezTo>
                <a:cubicBezTo>
                  <a:pt x="476" y="95"/>
                  <a:pt x="475" y="95"/>
                  <a:pt x="475" y="96"/>
                </a:cubicBezTo>
                <a:close/>
                <a:moveTo>
                  <a:pt x="463" y="75"/>
                </a:moveTo>
                <a:cubicBezTo>
                  <a:pt x="464" y="75"/>
                  <a:pt x="464" y="75"/>
                  <a:pt x="465" y="75"/>
                </a:cubicBezTo>
                <a:cubicBezTo>
                  <a:pt x="464" y="75"/>
                  <a:pt x="463" y="74"/>
                  <a:pt x="463" y="75"/>
                </a:cubicBezTo>
                <a:close/>
                <a:moveTo>
                  <a:pt x="468" y="82"/>
                </a:moveTo>
                <a:cubicBezTo>
                  <a:pt x="468" y="82"/>
                  <a:pt x="468" y="82"/>
                  <a:pt x="468" y="82"/>
                </a:cubicBezTo>
                <a:close/>
                <a:moveTo>
                  <a:pt x="467" y="90"/>
                </a:moveTo>
                <a:cubicBezTo>
                  <a:pt x="468" y="91"/>
                  <a:pt x="470" y="90"/>
                  <a:pt x="471" y="90"/>
                </a:cubicBezTo>
                <a:cubicBezTo>
                  <a:pt x="471" y="89"/>
                  <a:pt x="471" y="89"/>
                  <a:pt x="471" y="89"/>
                </a:cubicBezTo>
                <a:cubicBezTo>
                  <a:pt x="470" y="90"/>
                  <a:pt x="468" y="90"/>
                  <a:pt x="467" y="90"/>
                </a:cubicBezTo>
                <a:close/>
                <a:moveTo>
                  <a:pt x="462" y="74"/>
                </a:moveTo>
                <a:cubicBezTo>
                  <a:pt x="462" y="74"/>
                  <a:pt x="462" y="75"/>
                  <a:pt x="462" y="75"/>
                </a:cubicBezTo>
                <a:cubicBezTo>
                  <a:pt x="462" y="75"/>
                  <a:pt x="462" y="75"/>
                  <a:pt x="462" y="75"/>
                </a:cubicBezTo>
                <a:cubicBezTo>
                  <a:pt x="462" y="75"/>
                  <a:pt x="462" y="75"/>
                  <a:pt x="462" y="75"/>
                </a:cubicBezTo>
                <a:cubicBezTo>
                  <a:pt x="462" y="75"/>
                  <a:pt x="462" y="74"/>
                  <a:pt x="462" y="74"/>
                </a:cubicBezTo>
                <a:close/>
                <a:moveTo>
                  <a:pt x="465" y="82"/>
                </a:moveTo>
                <a:cubicBezTo>
                  <a:pt x="465" y="82"/>
                  <a:pt x="466" y="82"/>
                  <a:pt x="465" y="82"/>
                </a:cubicBezTo>
                <a:close/>
                <a:moveTo>
                  <a:pt x="460" y="75"/>
                </a:moveTo>
                <a:cubicBezTo>
                  <a:pt x="460" y="75"/>
                  <a:pt x="461" y="75"/>
                  <a:pt x="461" y="75"/>
                </a:cubicBezTo>
                <a:cubicBezTo>
                  <a:pt x="461" y="75"/>
                  <a:pt x="461" y="74"/>
                  <a:pt x="460" y="75"/>
                </a:cubicBezTo>
                <a:close/>
                <a:moveTo>
                  <a:pt x="465" y="84"/>
                </a:moveTo>
                <a:cubicBezTo>
                  <a:pt x="465" y="84"/>
                  <a:pt x="466" y="84"/>
                  <a:pt x="466" y="84"/>
                </a:cubicBezTo>
                <a:cubicBezTo>
                  <a:pt x="466" y="84"/>
                  <a:pt x="466" y="84"/>
                  <a:pt x="465" y="84"/>
                </a:cubicBezTo>
                <a:close/>
                <a:moveTo>
                  <a:pt x="464" y="82"/>
                </a:moveTo>
                <a:cubicBezTo>
                  <a:pt x="464" y="82"/>
                  <a:pt x="465" y="82"/>
                  <a:pt x="465" y="82"/>
                </a:cubicBezTo>
                <a:cubicBezTo>
                  <a:pt x="464" y="82"/>
                  <a:pt x="464" y="82"/>
                  <a:pt x="464" y="82"/>
                </a:cubicBezTo>
                <a:close/>
                <a:moveTo>
                  <a:pt x="469" y="91"/>
                </a:moveTo>
                <a:cubicBezTo>
                  <a:pt x="469" y="91"/>
                  <a:pt x="470" y="91"/>
                  <a:pt x="469" y="91"/>
                </a:cubicBezTo>
                <a:close/>
                <a:moveTo>
                  <a:pt x="463" y="88"/>
                </a:moveTo>
                <a:cubicBezTo>
                  <a:pt x="462" y="87"/>
                  <a:pt x="461" y="87"/>
                  <a:pt x="460" y="87"/>
                </a:cubicBezTo>
                <a:cubicBezTo>
                  <a:pt x="460" y="87"/>
                  <a:pt x="461" y="87"/>
                  <a:pt x="461" y="87"/>
                </a:cubicBezTo>
                <a:cubicBezTo>
                  <a:pt x="461" y="88"/>
                  <a:pt x="460" y="88"/>
                  <a:pt x="461" y="88"/>
                </a:cubicBezTo>
                <a:cubicBezTo>
                  <a:pt x="462" y="89"/>
                  <a:pt x="462" y="89"/>
                  <a:pt x="464" y="88"/>
                </a:cubicBezTo>
                <a:cubicBezTo>
                  <a:pt x="464" y="89"/>
                  <a:pt x="465" y="89"/>
                  <a:pt x="465" y="89"/>
                </a:cubicBezTo>
                <a:cubicBezTo>
                  <a:pt x="466" y="88"/>
                  <a:pt x="465" y="88"/>
                  <a:pt x="466" y="88"/>
                </a:cubicBezTo>
                <a:cubicBezTo>
                  <a:pt x="466" y="88"/>
                  <a:pt x="466" y="87"/>
                  <a:pt x="466" y="87"/>
                </a:cubicBezTo>
                <a:cubicBezTo>
                  <a:pt x="465" y="88"/>
                  <a:pt x="464" y="86"/>
                  <a:pt x="463" y="88"/>
                </a:cubicBezTo>
                <a:close/>
                <a:moveTo>
                  <a:pt x="462" y="81"/>
                </a:moveTo>
                <a:cubicBezTo>
                  <a:pt x="461" y="81"/>
                  <a:pt x="463" y="80"/>
                  <a:pt x="462" y="81"/>
                </a:cubicBezTo>
                <a:close/>
                <a:moveTo>
                  <a:pt x="451" y="61"/>
                </a:moveTo>
                <a:cubicBezTo>
                  <a:pt x="450" y="61"/>
                  <a:pt x="452" y="61"/>
                  <a:pt x="451" y="61"/>
                </a:cubicBezTo>
                <a:close/>
                <a:moveTo>
                  <a:pt x="458" y="75"/>
                </a:moveTo>
                <a:cubicBezTo>
                  <a:pt x="458" y="75"/>
                  <a:pt x="458" y="75"/>
                  <a:pt x="458" y="75"/>
                </a:cubicBezTo>
                <a:cubicBezTo>
                  <a:pt x="459" y="75"/>
                  <a:pt x="459" y="75"/>
                  <a:pt x="459" y="75"/>
                </a:cubicBezTo>
                <a:cubicBezTo>
                  <a:pt x="459" y="75"/>
                  <a:pt x="459" y="75"/>
                  <a:pt x="459" y="75"/>
                </a:cubicBezTo>
                <a:cubicBezTo>
                  <a:pt x="459" y="75"/>
                  <a:pt x="458" y="75"/>
                  <a:pt x="458" y="75"/>
                </a:cubicBezTo>
                <a:close/>
                <a:moveTo>
                  <a:pt x="466" y="90"/>
                </a:moveTo>
                <a:cubicBezTo>
                  <a:pt x="466" y="90"/>
                  <a:pt x="467" y="90"/>
                  <a:pt x="466" y="90"/>
                </a:cubicBezTo>
                <a:close/>
                <a:moveTo>
                  <a:pt x="469" y="95"/>
                </a:moveTo>
                <a:cubicBezTo>
                  <a:pt x="469" y="95"/>
                  <a:pt x="469" y="95"/>
                  <a:pt x="469" y="95"/>
                </a:cubicBezTo>
                <a:cubicBezTo>
                  <a:pt x="469" y="95"/>
                  <a:pt x="469" y="95"/>
                  <a:pt x="469" y="95"/>
                </a:cubicBezTo>
                <a:close/>
                <a:moveTo>
                  <a:pt x="459" y="78"/>
                </a:moveTo>
                <a:cubicBezTo>
                  <a:pt x="459" y="79"/>
                  <a:pt x="459" y="79"/>
                  <a:pt x="460" y="79"/>
                </a:cubicBezTo>
                <a:cubicBezTo>
                  <a:pt x="460" y="79"/>
                  <a:pt x="459" y="79"/>
                  <a:pt x="459" y="78"/>
                </a:cubicBezTo>
                <a:close/>
                <a:moveTo>
                  <a:pt x="460" y="81"/>
                </a:moveTo>
                <a:cubicBezTo>
                  <a:pt x="460" y="81"/>
                  <a:pt x="460" y="81"/>
                  <a:pt x="460" y="81"/>
                </a:cubicBezTo>
                <a:close/>
                <a:moveTo>
                  <a:pt x="461" y="83"/>
                </a:moveTo>
                <a:cubicBezTo>
                  <a:pt x="461" y="83"/>
                  <a:pt x="460" y="82"/>
                  <a:pt x="460" y="83"/>
                </a:cubicBezTo>
                <a:cubicBezTo>
                  <a:pt x="460" y="83"/>
                  <a:pt x="461" y="83"/>
                  <a:pt x="461" y="83"/>
                </a:cubicBezTo>
                <a:close/>
                <a:moveTo>
                  <a:pt x="465" y="90"/>
                </a:moveTo>
                <a:cubicBezTo>
                  <a:pt x="464" y="90"/>
                  <a:pt x="465" y="90"/>
                  <a:pt x="465" y="90"/>
                </a:cubicBezTo>
                <a:close/>
                <a:moveTo>
                  <a:pt x="457" y="77"/>
                </a:moveTo>
                <a:cubicBezTo>
                  <a:pt x="458" y="77"/>
                  <a:pt x="458" y="77"/>
                  <a:pt x="458" y="78"/>
                </a:cubicBezTo>
                <a:cubicBezTo>
                  <a:pt x="458" y="77"/>
                  <a:pt x="458" y="78"/>
                  <a:pt x="458" y="77"/>
                </a:cubicBezTo>
                <a:cubicBezTo>
                  <a:pt x="458" y="77"/>
                  <a:pt x="458" y="77"/>
                  <a:pt x="458" y="77"/>
                </a:cubicBezTo>
                <a:cubicBezTo>
                  <a:pt x="458" y="77"/>
                  <a:pt x="458" y="77"/>
                  <a:pt x="457" y="77"/>
                </a:cubicBezTo>
                <a:close/>
                <a:moveTo>
                  <a:pt x="460" y="82"/>
                </a:moveTo>
                <a:cubicBezTo>
                  <a:pt x="460" y="82"/>
                  <a:pt x="461" y="82"/>
                  <a:pt x="460" y="82"/>
                </a:cubicBezTo>
                <a:cubicBezTo>
                  <a:pt x="460" y="82"/>
                  <a:pt x="460" y="82"/>
                  <a:pt x="460" y="82"/>
                </a:cubicBezTo>
                <a:close/>
                <a:moveTo>
                  <a:pt x="457" y="76"/>
                </a:moveTo>
                <a:cubicBezTo>
                  <a:pt x="457" y="77"/>
                  <a:pt x="457" y="77"/>
                  <a:pt x="457" y="77"/>
                </a:cubicBezTo>
                <a:cubicBezTo>
                  <a:pt x="457" y="77"/>
                  <a:pt x="457" y="77"/>
                  <a:pt x="457" y="77"/>
                </a:cubicBezTo>
                <a:cubicBezTo>
                  <a:pt x="457" y="77"/>
                  <a:pt x="457" y="76"/>
                  <a:pt x="457" y="76"/>
                </a:cubicBezTo>
                <a:cubicBezTo>
                  <a:pt x="457" y="76"/>
                  <a:pt x="457" y="76"/>
                  <a:pt x="457" y="76"/>
                </a:cubicBezTo>
                <a:close/>
                <a:moveTo>
                  <a:pt x="460" y="83"/>
                </a:moveTo>
                <a:cubicBezTo>
                  <a:pt x="460" y="82"/>
                  <a:pt x="459" y="83"/>
                  <a:pt x="460" y="83"/>
                </a:cubicBezTo>
                <a:close/>
                <a:moveTo>
                  <a:pt x="457" y="79"/>
                </a:moveTo>
                <a:cubicBezTo>
                  <a:pt x="457" y="79"/>
                  <a:pt x="457" y="79"/>
                  <a:pt x="458" y="79"/>
                </a:cubicBezTo>
                <a:cubicBezTo>
                  <a:pt x="458" y="79"/>
                  <a:pt x="457" y="79"/>
                  <a:pt x="457" y="79"/>
                </a:cubicBezTo>
                <a:cubicBezTo>
                  <a:pt x="457" y="79"/>
                  <a:pt x="457" y="79"/>
                  <a:pt x="457" y="79"/>
                </a:cubicBezTo>
                <a:close/>
                <a:moveTo>
                  <a:pt x="459" y="82"/>
                </a:moveTo>
                <a:cubicBezTo>
                  <a:pt x="459" y="82"/>
                  <a:pt x="460" y="82"/>
                  <a:pt x="459" y="82"/>
                </a:cubicBezTo>
                <a:cubicBezTo>
                  <a:pt x="459" y="82"/>
                  <a:pt x="459" y="82"/>
                  <a:pt x="459" y="82"/>
                </a:cubicBezTo>
                <a:close/>
                <a:moveTo>
                  <a:pt x="454" y="75"/>
                </a:moveTo>
                <a:cubicBezTo>
                  <a:pt x="454" y="75"/>
                  <a:pt x="455" y="75"/>
                  <a:pt x="455" y="75"/>
                </a:cubicBezTo>
                <a:cubicBezTo>
                  <a:pt x="455" y="75"/>
                  <a:pt x="455" y="75"/>
                  <a:pt x="455" y="75"/>
                </a:cubicBezTo>
                <a:cubicBezTo>
                  <a:pt x="455" y="75"/>
                  <a:pt x="455" y="75"/>
                  <a:pt x="455" y="75"/>
                </a:cubicBezTo>
                <a:cubicBezTo>
                  <a:pt x="455" y="75"/>
                  <a:pt x="455" y="75"/>
                  <a:pt x="454" y="75"/>
                </a:cubicBezTo>
                <a:close/>
                <a:moveTo>
                  <a:pt x="459" y="84"/>
                </a:moveTo>
                <a:cubicBezTo>
                  <a:pt x="459" y="84"/>
                  <a:pt x="460" y="84"/>
                  <a:pt x="460" y="84"/>
                </a:cubicBezTo>
                <a:cubicBezTo>
                  <a:pt x="459" y="84"/>
                  <a:pt x="459" y="84"/>
                  <a:pt x="459" y="84"/>
                </a:cubicBezTo>
                <a:close/>
                <a:moveTo>
                  <a:pt x="436" y="41"/>
                </a:moveTo>
                <a:cubicBezTo>
                  <a:pt x="436" y="41"/>
                  <a:pt x="437" y="41"/>
                  <a:pt x="436" y="41"/>
                </a:cubicBezTo>
                <a:close/>
                <a:moveTo>
                  <a:pt x="440" y="49"/>
                </a:moveTo>
                <a:cubicBezTo>
                  <a:pt x="440" y="49"/>
                  <a:pt x="440" y="49"/>
                  <a:pt x="440" y="49"/>
                </a:cubicBezTo>
                <a:close/>
                <a:moveTo>
                  <a:pt x="459" y="84"/>
                </a:moveTo>
                <a:cubicBezTo>
                  <a:pt x="459" y="84"/>
                  <a:pt x="459" y="85"/>
                  <a:pt x="459" y="84"/>
                </a:cubicBezTo>
                <a:close/>
                <a:moveTo>
                  <a:pt x="454" y="78"/>
                </a:moveTo>
                <a:cubicBezTo>
                  <a:pt x="455" y="79"/>
                  <a:pt x="453" y="78"/>
                  <a:pt x="453" y="79"/>
                </a:cubicBezTo>
                <a:cubicBezTo>
                  <a:pt x="454" y="80"/>
                  <a:pt x="455" y="79"/>
                  <a:pt x="456" y="79"/>
                </a:cubicBezTo>
                <a:cubicBezTo>
                  <a:pt x="456" y="79"/>
                  <a:pt x="456" y="79"/>
                  <a:pt x="456" y="79"/>
                </a:cubicBezTo>
                <a:cubicBezTo>
                  <a:pt x="455" y="79"/>
                  <a:pt x="455" y="78"/>
                  <a:pt x="454" y="78"/>
                </a:cubicBezTo>
                <a:close/>
                <a:moveTo>
                  <a:pt x="445" y="60"/>
                </a:moveTo>
                <a:cubicBezTo>
                  <a:pt x="446" y="61"/>
                  <a:pt x="446" y="60"/>
                  <a:pt x="445" y="60"/>
                </a:cubicBezTo>
                <a:close/>
                <a:moveTo>
                  <a:pt x="449" y="67"/>
                </a:moveTo>
                <a:cubicBezTo>
                  <a:pt x="449" y="68"/>
                  <a:pt x="449" y="68"/>
                  <a:pt x="449" y="68"/>
                </a:cubicBezTo>
                <a:cubicBezTo>
                  <a:pt x="450" y="68"/>
                  <a:pt x="450" y="68"/>
                  <a:pt x="450" y="67"/>
                </a:cubicBezTo>
                <a:cubicBezTo>
                  <a:pt x="450" y="67"/>
                  <a:pt x="449" y="67"/>
                  <a:pt x="449" y="67"/>
                </a:cubicBezTo>
                <a:close/>
                <a:moveTo>
                  <a:pt x="442" y="61"/>
                </a:moveTo>
                <a:cubicBezTo>
                  <a:pt x="443" y="61"/>
                  <a:pt x="444" y="61"/>
                  <a:pt x="445" y="61"/>
                </a:cubicBezTo>
                <a:cubicBezTo>
                  <a:pt x="445" y="61"/>
                  <a:pt x="445" y="61"/>
                  <a:pt x="445" y="60"/>
                </a:cubicBezTo>
                <a:cubicBezTo>
                  <a:pt x="444" y="60"/>
                  <a:pt x="443" y="60"/>
                  <a:pt x="442" y="61"/>
                </a:cubicBezTo>
                <a:close/>
                <a:moveTo>
                  <a:pt x="452" y="76"/>
                </a:moveTo>
                <a:cubicBezTo>
                  <a:pt x="453" y="76"/>
                  <a:pt x="453" y="77"/>
                  <a:pt x="454" y="76"/>
                </a:cubicBezTo>
                <a:cubicBezTo>
                  <a:pt x="453" y="76"/>
                  <a:pt x="453" y="76"/>
                  <a:pt x="453" y="75"/>
                </a:cubicBezTo>
                <a:cubicBezTo>
                  <a:pt x="453" y="75"/>
                  <a:pt x="452" y="74"/>
                  <a:pt x="451" y="75"/>
                </a:cubicBezTo>
                <a:cubicBezTo>
                  <a:pt x="451" y="75"/>
                  <a:pt x="452" y="76"/>
                  <a:pt x="452" y="76"/>
                </a:cubicBezTo>
                <a:cubicBezTo>
                  <a:pt x="452" y="76"/>
                  <a:pt x="452" y="76"/>
                  <a:pt x="452" y="76"/>
                </a:cubicBezTo>
                <a:cubicBezTo>
                  <a:pt x="452" y="76"/>
                  <a:pt x="452" y="76"/>
                  <a:pt x="452" y="76"/>
                </a:cubicBezTo>
                <a:cubicBezTo>
                  <a:pt x="452" y="76"/>
                  <a:pt x="452" y="76"/>
                  <a:pt x="452" y="76"/>
                </a:cubicBezTo>
                <a:cubicBezTo>
                  <a:pt x="452" y="76"/>
                  <a:pt x="452" y="76"/>
                  <a:pt x="452" y="76"/>
                </a:cubicBezTo>
                <a:close/>
                <a:moveTo>
                  <a:pt x="438" y="49"/>
                </a:moveTo>
                <a:cubicBezTo>
                  <a:pt x="438" y="49"/>
                  <a:pt x="439" y="49"/>
                  <a:pt x="439" y="49"/>
                </a:cubicBezTo>
                <a:cubicBezTo>
                  <a:pt x="439" y="48"/>
                  <a:pt x="438" y="48"/>
                  <a:pt x="438" y="49"/>
                </a:cubicBezTo>
                <a:close/>
                <a:moveTo>
                  <a:pt x="454" y="81"/>
                </a:moveTo>
                <a:cubicBezTo>
                  <a:pt x="455" y="81"/>
                  <a:pt x="456" y="81"/>
                  <a:pt x="456" y="81"/>
                </a:cubicBezTo>
                <a:cubicBezTo>
                  <a:pt x="455" y="81"/>
                  <a:pt x="454" y="80"/>
                  <a:pt x="454" y="81"/>
                </a:cubicBezTo>
                <a:close/>
                <a:moveTo>
                  <a:pt x="439" y="51"/>
                </a:moveTo>
                <a:cubicBezTo>
                  <a:pt x="439" y="51"/>
                  <a:pt x="439" y="51"/>
                  <a:pt x="439" y="51"/>
                </a:cubicBezTo>
                <a:close/>
                <a:moveTo>
                  <a:pt x="453" y="77"/>
                </a:moveTo>
                <a:cubicBezTo>
                  <a:pt x="453" y="78"/>
                  <a:pt x="454" y="77"/>
                  <a:pt x="453" y="77"/>
                </a:cubicBezTo>
                <a:close/>
                <a:moveTo>
                  <a:pt x="450" y="72"/>
                </a:moveTo>
                <a:cubicBezTo>
                  <a:pt x="450" y="72"/>
                  <a:pt x="450" y="72"/>
                  <a:pt x="450" y="72"/>
                </a:cubicBezTo>
                <a:cubicBezTo>
                  <a:pt x="450" y="72"/>
                  <a:pt x="450" y="72"/>
                  <a:pt x="450" y="71"/>
                </a:cubicBezTo>
                <a:cubicBezTo>
                  <a:pt x="450" y="72"/>
                  <a:pt x="450" y="72"/>
                  <a:pt x="450" y="72"/>
                </a:cubicBezTo>
                <a:close/>
                <a:moveTo>
                  <a:pt x="460" y="90"/>
                </a:moveTo>
                <a:cubicBezTo>
                  <a:pt x="459" y="91"/>
                  <a:pt x="460" y="90"/>
                  <a:pt x="460" y="90"/>
                </a:cubicBezTo>
                <a:close/>
                <a:moveTo>
                  <a:pt x="457" y="88"/>
                </a:moveTo>
                <a:cubicBezTo>
                  <a:pt x="458" y="88"/>
                  <a:pt x="458" y="88"/>
                  <a:pt x="458" y="88"/>
                </a:cubicBezTo>
                <a:cubicBezTo>
                  <a:pt x="458" y="88"/>
                  <a:pt x="458" y="87"/>
                  <a:pt x="457" y="88"/>
                </a:cubicBezTo>
                <a:close/>
                <a:moveTo>
                  <a:pt x="458" y="89"/>
                </a:moveTo>
                <a:cubicBezTo>
                  <a:pt x="458" y="89"/>
                  <a:pt x="459" y="89"/>
                  <a:pt x="459" y="89"/>
                </a:cubicBezTo>
                <a:cubicBezTo>
                  <a:pt x="459" y="88"/>
                  <a:pt x="459" y="88"/>
                  <a:pt x="459" y="88"/>
                </a:cubicBezTo>
                <a:cubicBezTo>
                  <a:pt x="458" y="88"/>
                  <a:pt x="458" y="89"/>
                  <a:pt x="458" y="89"/>
                </a:cubicBezTo>
                <a:close/>
                <a:moveTo>
                  <a:pt x="442" y="57"/>
                </a:moveTo>
                <a:cubicBezTo>
                  <a:pt x="442" y="57"/>
                  <a:pt x="441" y="57"/>
                  <a:pt x="442" y="57"/>
                </a:cubicBezTo>
                <a:close/>
                <a:moveTo>
                  <a:pt x="452" y="76"/>
                </a:moveTo>
                <a:cubicBezTo>
                  <a:pt x="452" y="76"/>
                  <a:pt x="452" y="76"/>
                  <a:pt x="452" y="76"/>
                </a:cubicBezTo>
                <a:close/>
                <a:moveTo>
                  <a:pt x="461" y="95"/>
                </a:moveTo>
                <a:cubicBezTo>
                  <a:pt x="462" y="95"/>
                  <a:pt x="462" y="95"/>
                  <a:pt x="462" y="95"/>
                </a:cubicBezTo>
                <a:cubicBezTo>
                  <a:pt x="462" y="95"/>
                  <a:pt x="461" y="95"/>
                  <a:pt x="461" y="95"/>
                </a:cubicBezTo>
                <a:close/>
                <a:moveTo>
                  <a:pt x="444" y="62"/>
                </a:moveTo>
                <a:cubicBezTo>
                  <a:pt x="444" y="62"/>
                  <a:pt x="444" y="62"/>
                  <a:pt x="444" y="62"/>
                </a:cubicBezTo>
                <a:close/>
                <a:moveTo>
                  <a:pt x="450" y="75"/>
                </a:moveTo>
                <a:cubicBezTo>
                  <a:pt x="451" y="75"/>
                  <a:pt x="451" y="75"/>
                  <a:pt x="451" y="75"/>
                </a:cubicBezTo>
                <a:cubicBezTo>
                  <a:pt x="450" y="75"/>
                  <a:pt x="450" y="75"/>
                  <a:pt x="450" y="75"/>
                </a:cubicBezTo>
                <a:close/>
                <a:moveTo>
                  <a:pt x="451" y="78"/>
                </a:moveTo>
                <a:cubicBezTo>
                  <a:pt x="451" y="78"/>
                  <a:pt x="452" y="78"/>
                  <a:pt x="452" y="78"/>
                </a:cubicBezTo>
                <a:cubicBezTo>
                  <a:pt x="452" y="77"/>
                  <a:pt x="451" y="77"/>
                  <a:pt x="451" y="78"/>
                </a:cubicBezTo>
                <a:close/>
                <a:moveTo>
                  <a:pt x="452" y="79"/>
                </a:moveTo>
                <a:cubicBezTo>
                  <a:pt x="452" y="79"/>
                  <a:pt x="452" y="79"/>
                  <a:pt x="453" y="79"/>
                </a:cubicBezTo>
                <a:cubicBezTo>
                  <a:pt x="453" y="79"/>
                  <a:pt x="453" y="79"/>
                  <a:pt x="453" y="79"/>
                </a:cubicBezTo>
                <a:cubicBezTo>
                  <a:pt x="453" y="79"/>
                  <a:pt x="453" y="79"/>
                  <a:pt x="453" y="79"/>
                </a:cubicBezTo>
                <a:cubicBezTo>
                  <a:pt x="453" y="79"/>
                  <a:pt x="452" y="79"/>
                  <a:pt x="452" y="79"/>
                </a:cubicBezTo>
                <a:close/>
                <a:moveTo>
                  <a:pt x="459" y="90"/>
                </a:moveTo>
                <a:cubicBezTo>
                  <a:pt x="458" y="91"/>
                  <a:pt x="459" y="90"/>
                  <a:pt x="459" y="90"/>
                </a:cubicBezTo>
                <a:close/>
                <a:moveTo>
                  <a:pt x="456" y="87"/>
                </a:moveTo>
                <a:cubicBezTo>
                  <a:pt x="456" y="87"/>
                  <a:pt x="457" y="87"/>
                  <a:pt x="457" y="87"/>
                </a:cubicBezTo>
                <a:cubicBezTo>
                  <a:pt x="457" y="87"/>
                  <a:pt x="456" y="87"/>
                  <a:pt x="456" y="87"/>
                </a:cubicBezTo>
                <a:close/>
                <a:moveTo>
                  <a:pt x="452" y="81"/>
                </a:moveTo>
                <a:cubicBezTo>
                  <a:pt x="452" y="81"/>
                  <a:pt x="453" y="81"/>
                  <a:pt x="453" y="81"/>
                </a:cubicBezTo>
                <a:cubicBezTo>
                  <a:pt x="453" y="81"/>
                  <a:pt x="452" y="81"/>
                  <a:pt x="452" y="81"/>
                </a:cubicBezTo>
                <a:close/>
                <a:moveTo>
                  <a:pt x="452" y="78"/>
                </a:moveTo>
                <a:cubicBezTo>
                  <a:pt x="451" y="79"/>
                  <a:pt x="451" y="79"/>
                  <a:pt x="450" y="79"/>
                </a:cubicBezTo>
                <a:cubicBezTo>
                  <a:pt x="451" y="79"/>
                  <a:pt x="451" y="79"/>
                  <a:pt x="452" y="79"/>
                </a:cubicBezTo>
                <a:cubicBezTo>
                  <a:pt x="452" y="79"/>
                  <a:pt x="452" y="79"/>
                  <a:pt x="452" y="78"/>
                </a:cubicBezTo>
                <a:close/>
                <a:moveTo>
                  <a:pt x="443" y="64"/>
                </a:moveTo>
                <a:cubicBezTo>
                  <a:pt x="443" y="65"/>
                  <a:pt x="444" y="66"/>
                  <a:pt x="443" y="66"/>
                </a:cubicBezTo>
                <a:cubicBezTo>
                  <a:pt x="444" y="67"/>
                  <a:pt x="444" y="66"/>
                  <a:pt x="444" y="66"/>
                </a:cubicBezTo>
                <a:cubicBezTo>
                  <a:pt x="444" y="65"/>
                  <a:pt x="444" y="65"/>
                  <a:pt x="443" y="64"/>
                </a:cubicBezTo>
                <a:close/>
                <a:moveTo>
                  <a:pt x="449" y="75"/>
                </a:moveTo>
                <a:cubicBezTo>
                  <a:pt x="449" y="75"/>
                  <a:pt x="449" y="75"/>
                  <a:pt x="448" y="75"/>
                </a:cubicBezTo>
                <a:cubicBezTo>
                  <a:pt x="449" y="75"/>
                  <a:pt x="449" y="75"/>
                  <a:pt x="449" y="75"/>
                </a:cubicBezTo>
                <a:close/>
                <a:moveTo>
                  <a:pt x="450" y="81"/>
                </a:moveTo>
                <a:cubicBezTo>
                  <a:pt x="451" y="81"/>
                  <a:pt x="451" y="81"/>
                  <a:pt x="452" y="81"/>
                </a:cubicBezTo>
                <a:cubicBezTo>
                  <a:pt x="452" y="80"/>
                  <a:pt x="451" y="81"/>
                  <a:pt x="450" y="81"/>
                </a:cubicBezTo>
                <a:close/>
                <a:moveTo>
                  <a:pt x="434" y="49"/>
                </a:moveTo>
                <a:cubicBezTo>
                  <a:pt x="434" y="49"/>
                  <a:pt x="434" y="49"/>
                  <a:pt x="435" y="49"/>
                </a:cubicBezTo>
                <a:cubicBezTo>
                  <a:pt x="435" y="49"/>
                  <a:pt x="434" y="49"/>
                  <a:pt x="434" y="49"/>
                </a:cubicBezTo>
                <a:cubicBezTo>
                  <a:pt x="434" y="49"/>
                  <a:pt x="434" y="49"/>
                  <a:pt x="434" y="49"/>
                </a:cubicBezTo>
                <a:close/>
                <a:moveTo>
                  <a:pt x="448" y="75"/>
                </a:moveTo>
                <a:cubicBezTo>
                  <a:pt x="448" y="76"/>
                  <a:pt x="449" y="75"/>
                  <a:pt x="448" y="75"/>
                </a:cubicBezTo>
                <a:close/>
                <a:moveTo>
                  <a:pt x="455" y="88"/>
                </a:moveTo>
                <a:cubicBezTo>
                  <a:pt x="455" y="89"/>
                  <a:pt x="456" y="88"/>
                  <a:pt x="455" y="88"/>
                </a:cubicBezTo>
                <a:cubicBezTo>
                  <a:pt x="455" y="88"/>
                  <a:pt x="455" y="88"/>
                  <a:pt x="455" y="88"/>
                </a:cubicBezTo>
                <a:close/>
                <a:moveTo>
                  <a:pt x="434" y="48"/>
                </a:moveTo>
                <a:cubicBezTo>
                  <a:pt x="433" y="48"/>
                  <a:pt x="434" y="49"/>
                  <a:pt x="434" y="48"/>
                </a:cubicBezTo>
                <a:close/>
                <a:moveTo>
                  <a:pt x="454" y="87"/>
                </a:moveTo>
                <a:cubicBezTo>
                  <a:pt x="454" y="87"/>
                  <a:pt x="454" y="87"/>
                  <a:pt x="454" y="87"/>
                </a:cubicBezTo>
                <a:cubicBezTo>
                  <a:pt x="454" y="87"/>
                  <a:pt x="454" y="87"/>
                  <a:pt x="454" y="87"/>
                </a:cubicBezTo>
                <a:close/>
                <a:moveTo>
                  <a:pt x="455" y="90"/>
                </a:moveTo>
                <a:cubicBezTo>
                  <a:pt x="456" y="91"/>
                  <a:pt x="456" y="91"/>
                  <a:pt x="456" y="90"/>
                </a:cubicBezTo>
                <a:cubicBezTo>
                  <a:pt x="456" y="90"/>
                  <a:pt x="456" y="90"/>
                  <a:pt x="455" y="90"/>
                </a:cubicBezTo>
                <a:close/>
                <a:moveTo>
                  <a:pt x="446" y="75"/>
                </a:moveTo>
                <a:cubicBezTo>
                  <a:pt x="446" y="76"/>
                  <a:pt x="447" y="75"/>
                  <a:pt x="448" y="75"/>
                </a:cubicBezTo>
                <a:cubicBezTo>
                  <a:pt x="447" y="74"/>
                  <a:pt x="447" y="74"/>
                  <a:pt x="446" y="75"/>
                </a:cubicBezTo>
                <a:close/>
                <a:moveTo>
                  <a:pt x="449" y="77"/>
                </a:moveTo>
                <a:cubicBezTo>
                  <a:pt x="448" y="77"/>
                  <a:pt x="449" y="78"/>
                  <a:pt x="449" y="77"/>
                </a:cubicBezTo>
                <a:close/>
                <a:moveTo>
                  <a:pt x="449" y="79"/>
                </a:moveTo>
                <a:cubicBezTo>
                  <a:pt x="449" y="79"/>
                  <a:pt x="450" y="79"/>
                  <a:pt x="450" y="79"/>
                </a:cubicBezTo>
                <a:cubicBezTo>
                  <a:pt x="450" y="79"/>
                  <a:pt x="450" y="79"/>
                  <a:pt x="450" y="79"/>
                </a:cubicBezTo>
                <a:cubicBezTo>
                  <a:pt x="450" y="79"/>
                  <a:pt x="449" y="79"/>
                  <a:pt x="449" y="79"/>
                </a:cubicBezTo>
                <a:close/>
                <a:moveTo>
                  <a:pt x="453" y="85"/>
                </a:moveTo>
                <a:cubicBezTo>
                  <a:pt x="453" y="85"/>
                  <a:pt x="453" y="85"/>
                  <a:pt x="452" y="85"/>
                </a:cubicBezTo>
                <a:cubicBezTo>
                  <a:pt x="452" y="85"/>
                  <a:pt x="453" y="85"/>
                  <a:pt x="453" y="85"/>
                </a:cubicBezTo>
                <a:close/>
                <a:moveTo>
                  <a:pt x="447" y="76"/>
                </a:moveTo>
                <a:cubicBezTo>
                  <a:pt x="448" y="77"/>
                  <a:pt x="448" y="77"/>
                  <a:pt x="448" y="77"/>
                </a:cubicBezTo>
                <a:cubicBezTo>
                  <a:pt x="448" y="77"/>
                  <a:pt x="448" y="77"/>
                  <a:pt x="448" y="77"/>
                </a:cubicBezTo>
                <a:cubicBezTo>
                  <a:pt x="448" y="77"/>
                  <a:pt x="448" y="76"/>
                  <a:pt x="448" y="76"/>
                </a:cubicBezTo>
                <a:cubicBezTo>
                  <a:pt x="448" y="76"/>
                  <a:pt x="448" y="76"/>
                  <a:pt x="447" y="76"/>
                </a:cubicBezTo>
                <a:close/>
                <a:moveTo>
                  <a:pt x="455" y="90"/>
                </a:moveTo>
                <a:cubicBezTo>
                  <a:pt x="455" y="90"/>
                  <a:pt x="455" y="89"/>
                  <a:pt x="455" y="90"/>
                </a:cubicBezTo>
                <a:cubicBezTo>
                  <a:pt x="455" y="90"/>
                  <a:pt x="455" y="90"/>
                  <a:pt x="455" y="90"/>
                </a:cubicBezTo>
                <a:close/>
                <a:moveTo>
                  <a:pt x="439" y="61"/>
                </a:moveTo>
                <a:cubicBezTo>
                  <a:pt x="439" y="61"/>
                  <a:pt x="439" y="61"/>
                  <a:pt x="439" y="61"/>
                </a:cubicBezTo>
                <a:cubicBezTo>
                  <a:pt x="439" y="61"/>
                  <a:pt x="439" y="61"/>
                  <a:pt x="439" y="61"/>
                </a:cubicBezTo>
                <a:cubicBezTo>
                  <a:pt x="439" y="61"/>
                  <a:pt x="439" y="61"/>
                  <a:pt x="439" y="61"/>
                </a:cubicBezTo>
                <a:cubicBezTo>
                  <a:pt x="439" y="61"/>
                  <a:pt x="439" y="61"/>
                  <a:pt x="439" y="61"/>
                </a:cubicBezTo>
                <a:close/>
                <a:moveTo>
                  <a:pt x="448" y="78"/>
                </a:moveTo>
                <a:cubicBezTo>
                  <a:pt x="448" y="78"/>
                  <a:pt x="448" y="78"/>
                  <a:pt x="448" y="78"/>
                </a:cubicBezTo>
                <a:cubicBezTo>
                  <a:pt x="448" y="78"/>
                  <a:pt x="448" y="78"/>
                  <a:pt x="448" y="78"/>
                </a:cubicBezTo>
                <a:close/>
                <a:moveTo>
                  <a:pt x="447" y="83"/>
                </a:moveTo>
                <a:cubicBezTo>
                  <a:pt x="448" y="83"/>
                  <a:pt x="449" y="82"/>
                  <a:pt x="450" y="83"/>
                </a:cubicBezTo>
                <a:cubicBezTo>
                  <a:pt x="450" y="82"/>
                  <a:pt x="450" y="82"/>
                  <a:pt x="450" y="82"/>
                </a:cubicBezTo>
                <a:cubicBezTo>
                  <a:pt x="449" y="82"/>
                  <a:pt x="448" y="82"/>
                  <a:pt x="447" y="83"/>
                </a:cubicBezTo>
                <a:close/>
                <a:moveTo>
                  <a:pt x="449" y="81"/>
                </a:moveTo>
                <a:cubicBezTo>
                  <a:pt x="449" y="81"/>
                  <a:pt x="449" y="81"/>
                  <a:pt x="450" y="81"/>
                </a:cubicBezTo>
                <a:cubicBezTo>
                  <a:pt x="450" y="81"/>
                  <a:pt x="449" y="81"/>
                  <a:pt x="449" y="81"/>
                </a:cubicBezTo>
                <a:close/>
                <a:moveTo>
                  <a:pt x="437" y="59"/>
                </a:moveTo>
                <a:cubicBezTo>
                  <a:pt x="437" y="59"/>
                  <a:pt x="437" y="59"/>
                  <a:pt x="437" y="59"/>
                </a:cubicBezTo>
                <a:cubicBezTo>
                  <a:pt x="438" y="59"/>
                  <a:pt x="438" y="59"/>
                  <a:pt x="438" y="59"/>
                </a:cubicBezTo>
                <a:cubicBezTo>
                  <a:pt x="438" y="59"/>
                  <a:pt x="438" y="59"/>
                  <a:pt x="438" y="59"/>
                </a:cubicBezTo>
                <a:cubicBezTo>
                  <a:pt x="438" y="59"/>
                  <a:pt x="437" y="59"/>
                  <a:pt x="437" y="59"/>
                </a:cubicBezTo>
                <a:close/>
                <a:moveTo>
                  <a:pt x="439" y="62"/>
                </a:moveTo>
                <a:cubicBezTo>
                  <a:pt x="439" y="62"/>
                  <a:pt x="439" y="62"/>
                  <a:pt x="439" y="62"/>
                </a:cubicBezTo>
                <a:close/>
                <a:moveTo>
                  <a:pt x="440" y="66"/>
                </a:moveTo>
                <a:cubicBezTo>
                  <a:pt x="440" y="66"/>
                  <a:pt x="441" y="66"/>
                  <a:pt x="441" y="66"/>
                </a:cubicBezTo>
                <a:cubicBezTo>
                  <a:pt x="441" y="65"/>
                  <a:pt x="440" y="66"/>
                  <a:pt x="440" y="66"/>
                </a:cubicBezTo>
                <a:close/>
                <a:moveTo>
                  <a:pt x="446" y="77"/>
                </a:moveTo>
                <a:cubicBezTo>
                  <a:pt x="446" y="77"/>
                  <a:pt x="446" y="77"/>
                  <a:pt x="447" y="77"/>
                </a:cubicBezTo>
                <a:cubicBezTo>
                  <a:pt x="447" y="76"/>
                  <a:pt x="446" y="76"/>
                  <a:pt x="446" y="77"/>
                </a:cubicBezTo>
                <a:close/>
                <a:moveTo>
                  <a:pt x="450" y="85"/>
                </a:moveTo>
                <a:cubicBezTo>
                  <a:pt x="451" y="85"/>
                  <a:pt x="451" y="84"/>
                  <a:pt x="451" y="84"/>
                </a:cubicBezTo>
                <a:cubicBezTo>
                  <a:pt x="450" y="84"/>
                  <a:pt x="450" y="84"/>
                  <a:pt x="450" y="85"/>
                </a:cubicBezTo>
                <a:close/>
                <a:moveTo>
                  <a:pt x="452" y="87"/>
                </a:moveTo>
                <a:cubicBezTo>
                  <a:pt x="452" y="88"/>
                  <a:pt x="452" y="88"/>
                  <a:pt x="452" y="89"/>
                </a:cubicBezTo>
                <a:cubicBezTo>
                  <a:pt x="453" y="89"/>
                  <a:pt x="453" y="89"/>
                  <a:pt x="453" y="89"/>
                </a:cubicBezTo>
                <a:cubicBezTo>
                  <a:pt x="453" y="88"/>
                  <a:pt x="452" y="87"/>
                  <a:pt x="452" y="87"/>
                </a:cubicBezTo>
                <a:close/>
                <a:moveTo>
                  <a:pt x="455" y="94"/>
                </a:moveTo>
                <a:cubicBezTo>
                  <a:pt x="455" y="94"/>
                  <a:pt x="456" y="94"/>
                  <a:pt x="456" y="94"/>
                </a:cubicBezTo>
                <a:cubicBezTo>
                  <a:pt x="456" y="94"/>
                  <a:pt x="456" y="94"/>
                  <a:pt x="456" y="94"/>
                </a:cubicBezTo>
                <a:cubicBezTo>
                  <a:pt x="456" y="94"/>
                  <a:pt x="455" y="94"/>
                  <a:pt x="455" y="94"/>
                </a:cubicBezTo>
                <a:close/>
                <a:moveTo>
                  <a:pt x="442" y="72"/>
                </a:moveTo>
                <a:cubicBezTo>
                  <a:pt x="443" y="72"/>
                  <a:pt x="444" y="72"/>
                  <a:pt x="444" y="72"/>
                </a:cubicBezTo>
                <a:cubicBezTo>
                  <a:pt x="443" y="72"/>
                  <a:pt x="443" y="71"/>
                  <a:pt x="442" y="72"/>
                </a:cubicBezTo>
                <a:close/>
                <a:moveTo>
                  <a:pt x="445" y="75"/>
                </a:moveTo>
                <a:cubicBezTo>
                  <a:pt x="445" y="75"/>
                  <a:pt x="446" y="75"/>
                  <a:pt x="446" y="75"/>
                </a:cubicBezTo>
                <a:cubicBezTo>
                  <a:pt x="446" y="75"/>
                  <a:pt x="445" y="75"/>
                  <a:pt x="445" y="75"/>
                </a:cubicBezTo>
                <a:close/>
                <a:moveTo>
                  <a:pt x="447" y="79"/>
                </a:moveTo>
                <a:cubicBezTo>
                  <a:pt x="447" y="79"/>
                  <a:pt x="448" y="79"/>
                  <a:pt x="448" y="79"/>
                </a:cubicBezTo>
                <a:cubicBezTo>
                  <a:pt x="448" y="79"/>
                  <a:pt x="448" y="79"/>
                  <a:pt x="448" y="79"/>
                </a:cubicBezTo>
                <a:cubicBezTo>
                  <a:pt x="448" y="79"/>
                  <a:pt x="447" y="79"/>
                  <a:pt x="447" y="79"/>
                </a:cubicBezTo>
                <a:close/>
                <a:moveTo>
                  <a:pt x="451" y="85"/>
                </a:moveTo>
                <a:cubicBezTo>
                  <a:pt x="451" y="85"/>
                  <a:pt x="451" y="85"/>
                  <a:pt x="451" y="84"/>
                </a:cubicBezTo>
                <a:cubicBezTo>
                  <a:pt x="451" y="85"/>
                  <a:pt x="451" y="85"/>
                  <a:pt x="451" y="85"/>
                </a:cubicBezTo>
                <a:close/>
                <a:moveTo>
                  <a:pt x="436" y="59"/>
                </a:moveTo>
                <a:cubicBezTo>
                  <a:pt x="437" y="59"/>
                  <a:pt x="437" y="59"/>
                  <a:pt x="437" y="59"/>
                </a:cubicBezTo>
                <a:cubicBezTo>
                  <a:pt x="437" y="59"/>
                  <a:pt x="437" y="59"/>
                  <a:pt x="437" y="59"/>
                </a:cubicBezTo>
                <a:cubicBezTo>
                  <a:pt x="437" y="59"/>
                  <a:pt x="436" y="59"/>
                  <a:pt x="436" y="59"/>
                </a:cubicBezTo>
                <a:close/>
                <a:moveTo>
                  <a:pt x="453" y="90"/>
                </a:moveTo>
                <a:cubicBezTo>
                  <a:pt x="453" y="90"/>
                  <a:pt x="453" y="90"/>
                  <a:pt x="453" y="90"/>
                </a:cubicBezTo>
                <a:close/>
                <a:moveTo>
                  <a:pt x="431" y="49"/>
                </a:moveTo>
                <a:cubicBezTo>
                  <a:pt x="431" y="49"/>
                  <a:pt x="431" y="49"/>
                  <a:pt x="431" y="49"/>
                </a:cubicBezTo>
                <a:cubicBezTo>
                  <a:pt x="431" y="49"/>
                  <a:pt x="431" y="49"/>
                  <a:pt x="431" y="48"/>
                </a:cubicBezTo>
                <a:cubicBezTo>
                  <a:pt x="431" y="48"/>
                  <a:pt x="431" y="49"/>
                  <a:pt x="431" y="49"/>
                </a:cubicBezTo>
                <a:close/>
                <a:moveTo>
                  <a:pt x="437" y="61"/>
                </a:moveTo>
                <a:cubicBezTo>
                  <a:pt x="437" y="61"/>
                  <a:pt x="438" y="62"/>
                  <a:pt x="438" y="61"/>
                </a:cubicBezTo>
                <a:cubicBezTo>
                  <a:pt x="438" y="61"/>
                  <a:pt x="438" y="61"/>
                  <a:pt x="438" y="61"/>
                </a:cubicBezTo>
                <a:cubicBezTo>
                  <a:pt x="437" y="61"/>
                  <a:pt x="437" y="61"/>
                  <a:pt x="437" y="61"/>
                </a:cubicBezTo>
                <a:close/>
                <a:moveTo>
                  <a:pt x="447" y="81"/>
                </a:moveTo>
                <a:cubicBezTo>
                  <a:pt x="447" y="81"/>
                  <a:pt x="448" y="82"/>
                  <a:pt x="448" y="81"/>
                </a:cubicBezTo>
                <a:cubicBezTo>
                  <a:pt x="448" y="81"/>
                  <a:pt x="448" y="81"/>
                  <a:pt x="447" y="81"/>
                </a:cubicBezTo>
                <a:close/>
                <a:moveTo>
                  <a:pt x="450" y="87"/>
                </a:moveTo>
                <a:cubicBezTo>
                  <a:pt x="450" y="88"/>
                  <a:pt x="451" y="88"/>
                  <a:pt x="451" y="88"/>
                </a:cubicBezTo>
                <a:cubicBezTo>
                  <a:pt x="451" y="88"/>
                  <a:pt x="452" y="88"/>
                  <a:pt x="451" y="87"/>
                </a:cubicBezTo>
                <a:cubicBezTo>
                  <a:pt x="451" y="88"/>
                  <a:pt x="450" y="87"/>
                  <a:pt x="450" y="87"/>
                </a:cubicBezTo>
                <a:close/>
                <a:moveTo>
                  <a:pt x="444" y="77"/>
                </a:moveTo>
                <a:cubicBezTo>
                  <a:pt x="444" y="77"/>
                  <a:pt x="446" y="77"/>
                  <a:pt x="445" y="77"/>
                </a:cubicBezTo>
                <a:cubicBezTo>
                  <a:pt x="445" y="77"/>
                  <a:pt x="445" y="77"/>
                  <a:pt x="444" y="77"/>
                </a:cubicBezTo>
                <a:close/>
                <a:moveTo>
                  <a:pt x="450" y="88"/>
                </a:moveTo>
                <a:cubicBezTo>
                  <a:pt x="449" y="88"/>
                  <a:pt x="448" y="87"/>
                  <a:pt x="446" y="88"/>
                </a:cubicBezTo>
                <a:cubicBezTo>
                  <a:pt x="446" y="88"/>
                  <a:pt x="447" y="88"/>
                  <a:pt x="447" y="88"/>
                </a:cubicBezTo>
                <a:cubicBezTo>
                  <a:pt x="445" y="89"/>
                  <a:pt x="443" y="88"/>
                  <a:pt x="440" y="88"/>
                </a:cubicBezTo>
                <a:cubicBezTo>
                  <a:pt x="441" y="88"/>
                  <a:pt x="440" y="88"/>
                  <a:pt x="440" y="89"/>
                </a:cubicBezTo>
                <a:cubicBezTo>
                  <a:pt x="440" y="89"/>
                  <a:pt x="441" y="89"/>
                  <a:pt x="441" y="90"/>
                </a:cubicBezTo>
                <a:cubicBezTo>
                  <a:pt x="443" y="89"/>
                  <a:pt x="444" y="90"/>
                  <a:pt x="446" y="89"/>
                </a:cubicBezTo>
                <a:cubicBezTo>
                  <a:pt x="447" y="89"/>
                  <a:pt x="448" y="90"/>
                  <a:pt x="449" y="88"/>
                </a:cubicBezTo>
                <a:cubicBezTo>
                  <a:pt x="450" y="89"/>
                  <a:pt x="451" y="89"/>
                  <a:pt x="452" y="89"/>
                </a:cubicBezTo>
                <a:cubicBezTo>
                  <a:pt x="451" y="88"/>
                  <a:pt x="451" y="89"/>
                  <a:pt x="450" y="88"/>
                </a:cubicBezTo>
                <a:close/>
                <a:moveTo>
                  <a:pt x="440" y="68"/>
                </a:moveTo>
                <a:cubicBezTo>
                  <a:pt x="440" y="68"/>
                  <a:pt x="440" y="68"/>
                  <a:pt x="440" y="68"/>
                </a:cubicBezTo>
                <a:cubicBezTo>
                  <a:pt x="440" y="67"/>
                  <a:pt x="440" y="67"/>
                  <a:pt x="440" y="68"/>
                </a:cubicBezTo>
                <a:close/>
                <a:moveTo>
                  <a:pt x="453" y="93"/>
                </a:moveTo>
                <a:cubicBezTo>
                  <a:pt x="453" y="94"/>
                  <a:pt x="452" y="93"/>
                  <a:pt x="451" y="94"/>
                </a:cubicBezTo>
                <a:cubicBezTo>
                  <a:pt x="452" y="95"/>
                  <a:pt x="453" y="94"/>
                  <a:pt x="454" y="95"/>
                </a:cubicBezTo>
                <a:cubicBezTo>
                  <a:pt x="454" y="94"/>
                  <a:pt x="454" y="93"/>
                  <a:pt x="453" y="93"/>
                </a:cubicBezTo>
                <a:close/>
                <a:moveTo>
                  <a:pt x="437" y="66"/>
                </a:moveTo>
                <a:cubicBezTo>
                  <a:pt x="437" y="66"/>
                  <a:pt x="438" y="66"/>
                  <a:pt x="438" y="65"/>
                </a:cubicBezTo>
                <a:cubicBezTo>
                  <a:pt x="438" y="65"/>
                  <a:pt x="437" y="65"/>
                  <a:pt x="437" y="66"/>
                </a:cubicBezTo>
                <a:cubicBezTo>
                  <a:pt x="437" y="66"/>
                  <a:pt x="437" y="66"/>
                  <a:pt x="437" y="66"/>
                </a:cubicBezTo>
                <a:close/>
                <a:moveTo>
                  <a:pt x="451" y="90"/>
                </a:moveTo>
                <a:cubicBezTo>
                  <a:pt x="451" y="90"/>
                  <a:pt x="451" y="90"/>
                  <a:pt x="452" y="91"/>
                </a:cubicBezTo>
                <a:cubicBezTo>
                  <a:pt x="452" y="90"/>
                  <a:pt x="452" y="90"/>
                  <a:pt x="452" y="90"/>
                </a:cubicBezTo>
                <a:cubicBezTo>
                  <a:pt x="452" y="90"/>
                  <a:pt x="452" y="90"/>
                  <a:pt x="452" y="90"/>
                </a:cubicBezTo>
                <a:cubicBezTo>
                  <a:pt x="451" y="90"/>
                  <a:pt x="451" y="90"/>
                  <a:pt x="451" y="90"/>
                </a:cubicBezTo>
                <a:close/>
                <a:moveTo>
                  <a:pt x="441" y="75"/>
                </a:moveTo>
                <a:cubicBezTo>
                  <a:pt x="442" y="75"/>
                  <a:pt x="441" y="75"/>
                  <a:pt x="441" y="75"/>
                </a:cubicBezTo>
                <a:cubicBezTo>
                  <a:pt x="442" y="75"/>
                  <a:pt x="443" y="76"/>
                  <a:pt x="444" y="75"/>
                </a:cubicBezTo>
                <a:cubicBezTo>
                  <a:pt x="443" y="75"/>
                  <a:pt x="442" y="75"/>
                  <a:pt x="442" y="74"/>
                </a:cubicBezTo>
                <a:cubicBezTo>
                  <a:pt x="440" y="75"/>
                  <a:pt x="439" y="74"/>
                  <a:pt x="438" y="75"/>
                </a:cubicBezTo>
                <a:cubicBezTo>
                  <a:pt x="438" y="75"/>
                  <a:pt x="439" y="75"/>
                  <a:pt x="439" y="75"/>
                </a:cubicBezTo>
                <a:cubicBezTo>
                  <a:pt x="440" y="75"/>
                  <a:pt x="441" y="75"/>
                  <a:pt x="441" y="75"/>
                </a:cubicBezTo>
                <a:close/>
                <a:moveTo>
                  <a:pt x="447" y="82"/>
                </a:moveTo>
                <a:cubicBezTo>
                  <a:pt x="446" y="82"/>
                  <a:pt x="447" y="82"/>
                  <a:pt x="447" y="82"/>
                </a:cubicBezTo>
                <a:close/>
                <a:moveTo>
                  <a:pt x="447" y="84"/>
                </a:moveTo>
                <a:cubicBezTo>
                  <a:pt x="448" y="84"/>
                  <a:pt x="448" y="85"/>
                  <a:pt x="448" y="85"/>
                </a:cubicBezTo>
                <a:cubicBezTo>
                  <a:pt x="448" y="85"/>
                  <a:pt x="448" y="84"/>
                  <a:pt x="448" y="84"/>
                </a:cubicBezTo>
                <a:cubicBezTo>
                  <a:pt x="448" y="84"/>
                  <a:pt x="447" y="84"/>
                  <a:pt x="447" y="84"/>
                </a:cubicBezTo>
                <a:close/>
                <a:moveTo>
                  <a:pt x="441" y="72"/>
                </a:moveTo>
                <a:cubicBezTo>
                  <a:pt x="441" y="72"/>
                  <a:pt x="441" y="72"/>
                  <a:pt x="441" y="72"/>
                </a:cubicBezTo>
                <a:cubicBezTo>
                  <a:pt x="441" y="72"/>
                  <a:pt x="441" y="72"/>
                  <a:pt x="441" y="72"/>
                </a:cubicBezTo>
                <a:cubicBezTo>
                  <a:pt x="441" y="72"/>
                  <a:pt x="441" y="72"/>
                  <a:pt x="441" y="72"/>
                </a:cubicBezTo>
                <a:close/>
                <a:moveTo>
                  <a:pt x="442" y="77"/>
                </a:moveTo>
                <a:cubicBezTo>
                  <a:pt x="443" y="77"/>
                  <a:pt x="444" y="77"/>
                  <a:pt x="444" y="76"/>
                </a:cubicBezTo>
                <a:cubicBezTo>
                  <a:pt x="443" y="77"/>
                  <a:pt x="442" y="76"/>
                  <a:pt x="442" y="77"/>
                </a:cubicBezTo>
                <a:close/>
                <a:moveTo>
                  <a:pt x="448" y="87"/>
                </a:moveTo>
                <a:cubicBezTo>
                  <a:pt x="448" y="87"/>
                  <a:pt x="448" y="87"/>
                  <a:pt x="448" y="87"/>
                </a:cubicBezTo>
                <a:cubicBezTo>
                  <a:pt x="449" y="87"/>
                  <a:pt x="450" y="88"/>
                  <a:pt x="449" y="87"/>
                </a:cubicBezTo>
                <a:cubicBezTo>
                  <a:pt x="449" y="87"/>
                  <a:pt x="449" y="87"/>
                  <a:pt x="448" y="87"/>
                </a:cubicBezTo>
                <a:close/>
                <a:moveTo>
                  <a:pt x="433" y="61"/>
                </a:moveTo>
                <a:cubicBezTo>
                  <a:pt x="433" y="61"/>
                  <a:pt x="433" y="62"/>
                  <a:pt x="434" y="62"/>
                </a:cubicBezTo>
                <a:cubicBezTo>
                  <a:pt x="434" y="61"/>
                  <a:pt x="435" y="61"/>
                  <a:pt x="435" y="61"/>
                </a:cubicBezTo>
                <a:cubicBezTo>
                  <a:pt x="435" y="61"/>
                  <a:pt x="435" y="61"/>
                  <a:pt x="435" y="60"/>
                </a:cubicBezTo>
                <a:cubicBezTo>
                  <a:pt x="434" y="61"/>
                  <a:pt x="434" y="61"/>
                  <a:pt x="433" y="61"/>
                </a:cubicBezTo>
                <a:close/>
                <a:moveTo>
                  <a:pt x="450" y="90"/>
                </a:moveTo>
                <a:cubicBezTo>
                  <a:pt x="450" y="90"/>
                  <a:pt x="451" y="90"/>
                  <a:pt x="450" y="89"/>
                </a:cubicBezTo>
                <a:cubicBezTo>
                  <a:pt x="450" y="89"/>
                  <a:pt x="450" y="90"/>
                  <a:pt x="450" y="90"/>
                </a:cubicBezTo>
                <a:close/>
                <a:moveTo>
                  <a:pt x="433" y="59"/>
                </a:moveTo>
                <a:cubicBezTo>
                  <a:pt x="434" y="59"/>
                  <a:pt x="432" y="59"/>
                  <a:pt x="433" y="59"/>
                </a:cubicBezTo>
                <a:close/>
                <a:moveTo>
                  <a:pt x="438" y="68"/>
                </a:moveTo>
                <a:cubicBezTo>
                  <a:pt x="438" y="68"/>
                  <a:pt x="438" y="68"/>
                  <a:pt x="438" y="68"/>
                </a:cubicBezTo>
                <a:close/>
                <a:moveTo>
                  <a:pt x="437" y="66"/>
                </a:moveTo>
                <a:cubicBezTo>
                  <a:pt x="436" y="65"/>
                  <a:pt x="436" y="66"/>
                  <a:pt x="437" y="66"/>
                </a:cubicBezTo>
                <a:close/>
                <a:moveTo>
                  <a:pt x="431" y="57"/>
                </a:moveTo>
                <a:cubicBezTo>
                  <a:pt x="431" y="57"/>
                  <a:pt x="432" y="57"/>
                  <a:pt x="431" y="57"/>
                </a:cubicBezTo>
                <a:close/>
                <a:moveTo>
                  <a:pt x="451" y="94"/>
                </a:moveTo>
                <a:cubicBezTo>
                  <a:pt x="451" y="94"/>
                  <a:pt x="451" y="94"/>
                  <a:pt x="451" y="94"/>
                </a:cubicBezTo>
                <a:cubicBezTo>
                  <a:pt x="451" y="94"/>
                  <a:pt x="451" y="94"/>
                  <a:pt x="451" y="94"/>
                </a:cubicBezTo>
                <a:cubicBezTo>
                  <a:pt x="451" y="94"/>
                  <a:pt x="451" y="94"/>
                  <a:pt x="451" y="94"/>
                </a:cubicBezTo>
                <a:close/>
                <a:moveTo>
                  <a:pt x="438" y="72"/>
                </a:moveTo>
                <a:cubicBezTo>
                  <a:pt x="439" y="72"/>
                  <a:pt x="439" y="72"/>
                  <a:pt x="439" y="72"/>
                </a:cubicBezTo>
                <a:cubicBezTo>
                  <a:pt x="439" y="72"/>
                  <a:pt x="439" y="72"/>
                  <a:pt x="439" y="71"/>
                </a:cubicBezTo>
                <a:cubicBezTo>
                  <a:pt x="439" y="72"/>
                  <a:pt x="439" y="72"/>
                  <a:pt x="438" y="72"/>
                </a:cubicBezTo>
                <a:close/>
                <a:moveTo>
                  <a:pt x="448" y="90"/>
                </a:moveTo>
                <a:cubicBezTo>
                  <a:pt x="448" y="90"/>
                  <a:pt x="449" y="91"/>
                  <a:pt x="449" y="90"/>
                </a:cubicBezTo>
                <a:cubicBezTo>
                  <a:pt x="448" y="90"/>
                  <a:pt x="448" y="90"/>
                  <a:pt x="448" y="90"/>
                </a:cubicBezTo>
                <a:close/>
                <a:moveTo>
                  <a:pt x="441" y="77"/>
                </a:moveTo>
                <a:cubicBezTo>
                  <a:pt x="441" y="77"/>
                  <a:pt x="441" y="77"/>
                  <a:pt x="441" y="77"/>
                </a:cubicBezTo>
                <a:cubicBezTo>
                  <a:pt x="441" y="77"/>
                  <a:pt x="441" y="77"/>
                  <a:pt x="441" y="77"/>
                </a:cubicBezTo>
                <a:close/>
                <a:moveTo>
                  <a:pt x="440" y="78"/>
                </a:moveTo>
                <a:cubicBezTo>
                  <a:pt x="440" y="78"/>
                  <a:pt x="441" y="78"/>
                  <a:pt x="442" y="77"/>
                </a:cubicBezTo>
                <a:cubicBezTo>
                  <a:pt x="441" y="78"/>
                  <a:pt x="441" y="77"/>
                  <a:pt x="440" y="78"/>
                </a:cubicBezTo>
                <a:close/>
                <a:moveTo>
                  <a:pt x="431" y="59"/>
                </a:moveTo>
                <a:cubicBezTo>
                  <a:pt x="431" y="59"/>
                  <a:pt x="432" y="60"/>
                  <a:pt x="431" y="59"/>
                </a:cubicBezTo>
                <a:close/>
                <a:moveTo>
                  <a:pt x="434" y="66"/>
                </a:moveTo>
                <a:cubicBezTo>
                  <a:pt x="434" y="66"/>
                  <a:pt x="434" y="66"/>
                  <a:pt x="434" y="66"/>
                </a:cubicBezTo>
                <a:cubicBezTo>
                  <a:pt x="434" y="67"/>
                  <a:pt x="435" y="67"/>
                  <a:pt x="435" y="66"/>
                </a:cubicBezTo>
                <a:cubicBezTo>
                  <a:pt x="435" y="66"/>
                  <a:pt x="435" y="66"/>
                  <a:pt x="434" y="66"/>
                </a:cubicBezTo>
                <a:close/>
                <a:moveTo>
                  <a:pt x="433" y="64"/>
                </a:moveTo>
                <a:cubicBezTo>
                  <a:pt x="433" y="65"/>
                  <a:pt x="434" y="64"/>
                  <a:pt x="433" y="64"/>
                </a:cubicBezTo>
                <a:close/>
                <a:moveTo>
                  <a:pt x="425" y="51"/>
                </a:moveTo>
                <a:cubicBezTo>
                  <a:pt x="425" y="51"/>
                  <a:pt x="424" y="51"/>
                  <a:pt x="424" y="51"/>
                </a:cubicBezTo>
                <a:cubicBezTo>
                  <a:pt x="425" y="52"/>
                  <a:pt x="425" y="52"/>
                  <a:pt x="427" y="52"/>
                </a:cubicBezTo>
                <a:cubicBezTo>
                  <a:pt x="426" y="51"/>
                  <a:pt x="426" y="51"/>
                  <a:pt x="425" y="51"/>
                </a:cubicBezTo>
                <a:close/>
                <a:moveTo>
                  <a:pt x="431" y="62"/>
                </a:moveTo>
                <a:cubicBezTo>
                  <a:pt x="431" y="62"/>
                  <a:pt x="431" y="62"/>
                  <a:pt x="432" y="63"/>
                </a:cubicBezTo>
                <a:cubicBezTo>
                  <a:pt x="432" y="62"/>
                  <a:pt x="432" y="62"/>
                  <a:pt x="432" y="62"/>
                </a:cubicBezTo>
                <a:cubicBezTo>
                  <a:pt x="432" y="62"/>
                  <a:pt x="432" y="62"/>
                  <a:pt x="431" y="62"/>
                </a:cubicBezTo>
                <a:close/>
                <a:moveTo>
                  <a:pt x="439" y="75"/>
                </a:moveTo>
                <a:cubicBezTo>
                  <a:pt x="439" y="76"/>
                  <a:pt x="439" y="76"/>
                  <a:pt x="439" y="75"/>
                </a:cubicBezTo>
                <a:close/>
                <a:moveTo>
                  <a:pt x="431" y="61"/>
                </a:moveTo>
                <a:cubicBezTo>
                  <a:pt x="430" y="61"/>
                  <a:pt x="431" y="60"/>
                  <a:pt x="431" y="61"/>
                </a:cubicBezTo>
                <a:close/>
                <a:moveTo>
                  <a:pt x="445" y="87"/>
                </a:moveTo>
                <a:cubicBezTo>
                  <a:pt x="445" y="87"/>
                  <a:pt x="445" y="87"/>
                  <a:pt x="445" y="87"/>
                </a:cubicBezTo>
                <a:cubicBezTo>
                  <a:pt x="445" y="88"/>
                  <a:pt x="445" y="87"/>
                  <a:pt x="445" y="87"/>
                </a:cubicBezTo>
                <a:cubicBezTo>
                  <a:pt x="445" y="87"/>
                  <a:pt x="445" y="87"/>
                  <a:pt x="445" y="87"/>
                </a:cubicBezTo>
                <a:close/>
                <a:moveTo>
                  <a:pt x="448" y="93"/>
                </a:moveTo>
                <a:cubicBezTo>
                  <a:pt x="448" y="93"/>
                  <a:pt x="448" y="93"/>
                  <a:pt x="448" y="93"/>
                </a:cubicBezTo>
                <a:cubicBezTo>
                  <a:pt x="448" y="93"/>
                  <a:pt x="448" y="93"/>
                  <a:pt x="448" y="93"/>
                </a:cubicBezTo>
                <a:cubicBezTo>
                  <a:pt x="448" y="93"/>
                  <a:pt x="448" y="93"/>
                  <a:pt x="448" y="93"/>
                </a:cubicBezTo>
                <a:cubicBezTo>
                  <a:pt x="448" y="93"/>
                  <a:pt x="448" y="93"/>
                  <a:pt x="448" y="93"/>
                </a:cubicBezTo>
                <a:close/>
                <a:moveTo>
                  <a:pt x="433" y="72"/>
                </a:moveTo>
                <a:cubicBezTo>
                  <a:pt x="434" y="72"/>
                  <a:pt x="436" y="72"/>
                  <a:pt x="437" y="72"/>
                </a:cubicBezTo>
                <a:cubicBezTo>
                  <a:pt x="436" y="71"/>
                  <a:pt x="434" y="72"/>
                  <a:pt x="433" y="72"/>
                </a:cubicBezTo>
                <a:close/>
                <a:moveTo>
                  <a:pt x="445" y="88"/>
                </a:moveTo>
                <a:cubicBezTo>
                  <a:pt x="445" y="88"/>
                  <a:pt x="445" y="88"/>
                  <a:pt x="445" y="88"/>
                </a:cubicBezTo>
                <a:close/>
                <a:moveTo>
                  <a:pt x="419" y="41"/>
                </a:moveTo>
                <a:cubicBezTo>
                  <a:pt x="419" y="41"/>
                  <a:pt x="419" y="41"/>
                  <a:pt x="419" y="42"/>
                </a:cubicBezTo>
                <a:cubicBezTo>
                  <a:pt x="419" y="42"/>
                  <a:pt x="419" y="42"/>
                  <a:pt x="420" y="42"/>
                </a:cubicBezTo>
                <a:cubicBezTo>
                  <a:pt x="420" y="41"/>
                  <a:pt x="420" y="41"/>
                  <a:pt x="419" y="41"/>
                </a:cubicBezTo>
                <a:close/>
                <a:moveTo>
                  <a:pt x="432" y="64"/>
                </a:moveTo>
                <a:cubicBezTo>
                  <a:pt x="432" y="65"/>
                  <a:pt x="433" y="64"/>
                  <a:pt x="432" y="64"/>
                </a:cubicBezTo>
                <a:close/>
                <a:moveTo>
                  <a:pt x="434" y="67"/>
                </a:moveTo>
                <a:cubicBezTo>
                  <a:pt x="433" y="68"/>
                  <a:pt x="434" y="68"/>
                  <a:pt x="434" y="67"/>
                </a:cubicBezTo>
                <a:close/>
                <a:moveTo>
                  <a:pt x="437" y="76"/>
                </a:moveTo>
                <a:cubicBezTo>
                  <a:pt x="437" y="76"/>
                  <a:pt x="438" y="75"/>
                  <a:pt x="437" y="75"/>
                </a:cubicBezTo>
                <a:cubicBezTo>
                  <a:pt x="437" y="75"/>
                  <a:pt x="437" y="75"/>
                  <a:pt x="437" y="76"/>
                </a:cubicBezTo>
                <a:close/>
                <a:moveTo>
                  <a:pt x="430" y="63"/>
                </a:moveTo>
                <a:cubicBezTo>
                  <a:pt x="430" y="63"/>
                  <a:pt x="431" y="62"/>
                  <a:pt x="431" y="62"/>
                </a:cubicBezTo>
                <a:cubicBezTo>
                  <a:pt x="430" y="62"/>
                  <a:pt x="430" y="62"/>
                  <a:pt x="430" y="63"/>
                </a:cubicBezTo>
                <a:close/>
                <a:moveTo>
                  <a:pt x="419" y="44"/>
                </a:moveTo>
                <a:cubicBezTo>
                  <a:pt x="420" y="44"/>
                  <a:pt x="421" y="44"/>
                  <a:pt x="420" y="43"/>
                </a:cubicBezTo>
                <a:cubicBezTo>
                  <a:pt x="420" y="43"/>
                  <a:pt x="420" y="44"/>
                  <a:pt x="419" y="44"/>
                </a:cubicBezTo>
                <a:close/>
                <a:moveTo>
                  <a:pt x="417" y="39"/>
                </a:moveTo>
                <a:cubicBezTo>
                  <a:pt x="417" y="39"/>
                  <a:pt x="418" y="40"/>
                  <a:pt x="418" y="39"/>
                </a:cubicBezTo>
                <a:cubicBezTo>
                  <a:pt x="418" y="39"/>
                  <a:pt x="418" y="39"/>
                  <a:pt x="418" y="39"/>
                </a:cubicBezTo>
                <a:cubicBezTo>
                  <a:pt x="418" y="39"/>
                  <a:pt x="417" y="39"/>
                  <a:pt x="417" y="39"/>
                </a:cubicBezTo>
                <a:close/>
                <a:moveTo>
                  <a:pt x="444" y="90"/>
                </a:moveTo>
                <a:cubicBezTo>
                  <a:pt x="441" y="90"/>
                  <a:pt x="438" y="90"/>
                  <a:pt x="436" y="90"/>
                </a:cubicBezTo>
                <a:cubicBezTo>
                  <a:pt x="437" y="92"/>
                  <a:pt x="438" y="91"/>
                  <a:pt x="440" y="91"/>
                </a:cubicBezTo>
                <a:cubicBezTo>
                  <a:pt x="440" y="91"/>
                  <a:pt x="440" y="91"/>
                  <a:pt x="441" y="91"/>
                </a:cubicBezTo>
                <a:cubicBezTo>
                  <a:pt x="441" y="91"/>
                  <a:pt x="441" y="91"/>
                  <a:pt x="442" y="91"/>
                </a:cubicBezTo>
                <a:cubicBezTo>
                  <a:pt x="443" y="91"/>
                  <a:pt x="444" y="91"/>
                  <a:pt x="445" y="91"/>
                </a:cubicBezTo>
                <a:cubicBezTo>
                  <a:pt x="445" y="90"/>
                  <a:pt x="445" y="90"/>
                  <a:pt x="445" y="90"/>
                </a:cubicBezTo>
                <a:cubicBezTo>
                  <a:pt x="444" y="90"/>
                  <a:pt x="444" y="90"/>
                  <a:pt x="444" y="90"/>
                </a:cubicBezTo>
                <a:close/>
                <a:moveTo>
                  <a:pt x="417" y="41"/>
                </a:moveTo>
                <a:cubicBezTo>
                  <a:pt x="417" y="41"/>
                  <a:pt x="418" y="41"/>
                  <a:pt x="418" y="41"/>
                </a:cubicBezTo>
                <a:cubicBezTo>
                  <a:pt x="418" y="41"/>
                  <a:pt x="418" y="41"/>
                  <a:pt x="418" y="40"/>
                </a:cubicBezTo>
                <a:cubicBezTo>
                  <a:pt x="417" y="40"/>
                  <a:pt x="417" y="41"/>
                  <a:pt x="417" y="41"/>
                </a:cubicBezTo>
                <a:close/>
                <a:moveTo>
                  <a:pt x="431" y="66"/>
                </a:moveTo>
                <a:cubicBezTo>
                  <a:pt x="431" y="66"/>
                  <a:pt x="432" y="66"/>
                  <a:pt x="431" y="66"/>
                </a:cubicBezTo>
                <a:close/>
                <a:moveTo>
                  <a:pt x="435" y="75"/>
                </a:moveTo>
                <a:cubicBezTo>
                  <a:pt x="436" y="75"/>
                  <a:pt x="436" y="76"/>
                  <a:pt x="436" y="75"/>
                </a:cubicBezTo>
                <a:cubicBezTo>
                  <a:pt x="436" y="75"/>
                  <a:pt x="436" y="75"/>
                  <a:pt x="436" y="75"/>
                </a:cubicBezTo>
                <a:cubicBezTo>
                  <a:pt x="436" y="75"/>
                  <a:pt x="435" y="75"/>
                  <a:pt x="435" y="75"/>
                </a:cubicBezTo>
                <a:close/>
                <a:moveTo>
                  <a:pt x="422" y="52"/>
                </a:moveTo>
                <a:cubicBezTo>
                  <a:pt x="423" y="52"/>
                  <a:pt x="423" y="52"/>
                  <a:pt x="423" y="52"/>
                </a:cubicBezTo>
                <a:cubicBezTo>
                  <a:pt x="423" y="52"/>
                  <a:pt x="423" y="51"/>
                  <a:pt x="423" y="51"/>
                </a:cubicBezTo>
                <a:cubicBezTo>
                  <a:pt x="423" y="51"/>
                  <a:pt x="422" y="51"/>
                  <a:pt x="422" y="52"/>
                </a:cubicBezTo>
                <a:close/>
                <a:moveTo>
                  <a:pt x="441" y="84"/>
                </a:moveTo>
                <a:cubicBezTo>
                  <a:pt x="440" y="85"/>
                  <a:pt x="441" y="84"/>
                  <a:pt x="441" y="84"/>
                </a:cubicBezTo>
                <a:close/>
                <a:moveTo>
                  <a:pt x="427" y="61"/>
                </a:moveTo>
                <a:cubicBezTo>
                  <a:pt x="428" y="61"/>
                  <a:pt x="428" y="61"/>
                  <a:pt x="428" y="61"/>
                </a:cubicBezTo>
                <a:cubicBezTo>
                  <a:pt x="428" y="61"/>
                  <a:pt x="427" y="61"/>
                  <a:pt x="427" y="61"/>
                </a:cubicBezTo>
                <a:close/>
                <a:moveTo>
                  <a:pt x="426" y="57"/>
                </a:moveTo>
                <a:cubicBezTo>
                  <a:pt x="425" y="57"/>
                  <a:pt x="426" y="57"/>
                  <a:pt x="426" y="57"/>
                </a:cubicBezTo>
                <a:close/>
                <a:moveTo>
                  <a:pt x="433" y="75"/>
                </a:moveTo>
                <a:cubicBezTo>
                  <a:pt x="433" y="75"/>
                  <a:pt x="434" y="75"/>
                  <a:pt x="434" y="75"/>
                </a:cubicBezTo>
                <a:cubicBezTo>
                  <a:pt x="434" y="76"/>
                  <a:pt x="433" y="76"/>
                  <a:pt x="433" y="76"/>
                </a:cubicBezTo>
                <a:cubicBezTo>
                  <a:pt x="434" y="76"/>
                  <a:pt x="434" y="76"/>
                  <a:pt x="434" y="76"/>
                </a:cubicBezTo>
                <a:cubicBezTo>
                  <a:pt x="435" y="76"/>
                  <a:pt x="435" y="75"/>
                  <a:pt x="435" y="74"/>
                </a:cubicBezTo>
                <a:cubicBezTo>
                  <a:pt x="434" y="74"/>
                  <a:pt x="434" y="75"/>
                  <a:pt x="433" y="75"/>
                </a:cubicBezTo>
                <a:close/>
                <a:moveTo>
                  <a:pt x="440" y="85"/>
                </a:moveTo>
                <a:cubicBezTo>
                  <a:pt x="440" y="85"/>
                  <a:pt x="441" y="85"/>
                  <a:pt x="440" y="85"/>
                </a:cubicBezTo>
                <a:cubicBezTo>
                  <a:pt x="440" y="85"/>
                  <a:pt x="440" y="85"/>
                  <a:pt x="440" y="85"/>
                </a:cubicBezTo>
                <a:close/>
                <a:moveTo>
                  <a:pt x="430" y="66"/>
                </a:moveTo>
                <a:cubicBezTo>
                  <a:pt x="430" y="66"/>
                  <a:pt x="430" y="66"/>
                  <a:pt x="430" y="66"/>
                </a:cubicBezTo>
                <a:close/>
                <a:moveTo>
                  <a:pt x="419" y="49"/>
                </a:moveTo>
                <a:cubicBezTo>
                  <a:pt x="419" y="49"/>
                  <a:pt x="420" y="49"/>
                  <a:pt x="420" y="48"/>
                </a:cubicBezTo>
                <a:cubicBezTo>
                  <a:pt x="419" y="48"/>
                  <a:pt x="419" y="49"/>
                  <a:pt x="419" y="49"/>
                </a:cubicBezTo>
                <a:close/>
                <a:moveTo>
                  <a:pt x="432" y="75"/>
                </a:moveTo>
                <a:cubicBezTo>
                  <a:pt x="432" y="75"/>
                  <a:pt x="433" y="75"/>
                  <a:pt x="433" y="75"/>
                </a:cubicBezTo>
                <a:cubicBezTo>
                  <a:pt x="432" y="75"/>
                  <a:pt x="432" y="75"/>
                  <a:pt x="432" y="75"/>
                </a:cubicBezTo>
                <a:close/>
                <a:moveTo>
                  <a:pt x="426" y="90"/>
                </a:moveTo>
                <a:cubicBezTo>
                  <a:pt x="426" y="91"/>
                  <a:pt x="428" y="90"/>
                  <a:pt x="430" y="91"/>
                </a:cubicBezTo>
                <a:cubicBezTo>
                  <a:pt x="431" y="90"/>
                  <a:pt x="432" y="91"/>
                  <a:pt x="434" y="90"/>
                </a:cubicBezTo>
                <a:cubicBezTo>
                  <a:pt x="434" y="91"/>
                  <a:pt x="435" y="91"/>
                  <a:pt x="435" y="91"/>
                </a:cubicBezTo>
                <a:cubicBezTo>
                  <a:pt x="435" y="91"/>
                  <a:pt x="436" y="91"/>
                  <a:pt x="436" y="90"/>
                </a:cubicBezTo>
                <a:cubicBezTo>
                  <a:pt x="435" y="90"/>
                  <a:pt x="435" y="90"/>
                  <a:pt x="435" y="90"/>
                </a:cubicBezTo>
                <a:cubicBezTo>
                  <a:pt x="434" y="90"/>
                  <a:pt x="434" y="90"/>
                  <a:pt x="434" y="90"/>
                </a:cubicBezTo>
                <a:cubicBezTo>
                  <a:pt x="435" y="90"/>
                  <a:pt x="437" y="89"/>
                  <a:pt x="438" y="89"/>
                </a:cubicBezTo>
                <a:cubicBezTo>
                  <a:pt x="439" y="89"/>
                  <a:pt x="439" y="88"/>
                  <a:pt x="440" y="88"/>
                </a:cubicBezTo>
                <a:cubicBezTo>
                  <a:pt x="439" y="87"/>
                  <a:pt x="438" y="87"/>
                  <a:pt x="437" y="88"/>
                </a:cubicBezTo>
                <a:cubicBezTo>
                  <a:pt x="435" y="87"/>
                  <a:pt x="433" y="86"/>
                  <a:pt x="432" y="88"/>
                </a:cubicBezTo>
                <a:cubicBezTo>
                  <a:pt x="431" y="87"/>
                  <a:pt x="430" y="88"/>
                  <a:pt x="430" y="87"/>
                </a:cubicBezTo>
                <a:cubicBezTo>
                  <a:pt x="428" y="88"/>
                  <a:pt x="427" y="87"/>
                  <a:pt x="425" y="88"/>
                </a:cubicBezTo>
                <a:cubicBezTo>
                  <a:pt x="425" y="88"/>
                  <a:pt x="425" y="88"/>
                  <a:pt x="425" y="89"/>
                </a:cubicBezTo>
                <a:cubicBezTo>
                  <a:pt x="424" y="89"/>
                  <a:pt x="424" y="88"/>
                  <a:pt x="424" y="88"/>
                </a:cubicBezTo>
                <a:cubicBezTo>
                  <a:pt x="424" y="88"/>
                  <a:pt x="423" y="89"/>
                  <a:pt x="423" y="88"/>
                </a:cubicBezTo>
                <a:cubicBezTo>
                  <a:pt x="423" y="88"/>
                  <a:pt x="423" y="88"/>
                  <a:pt x="424" y="88"/>
                </a:cubicBezTo>
                <a:cubicBezTo>
                  <a:pt x="423" y="87"/>
                  <a:pt x="423" y="87"/>
                  <a:pt x="422" y="87"/>
                </a:cubicBezTo>
                <a:cubicBezTo>
                  <a:pt x="422" y="88"/>
                  <a:pt x="423" y="88"/>
                  <a:pt x="422" y="88"/>
                </a:cubicBezTo>
                <a:cubicBezTo>
                  <a:pt x="423" y="88"/>
                  <a:pt x="422" y="89"/>
                  <a:pt x="423" y="89"/>
                </a:cubicBezTo>
                <a:cubicBezTo>
                  <a:pt x="425" y="90"/>
                  <a:pt x="427" y="89"/>
                  <a:pt x="429" y="90"/>
                </a:cubicBezTo>
                <a:cubicBezTo>
                  <a:pt x="431" y="89"/>
                  <a:pt x="432" y="90"/>
                  <a:pt x="433" y="90"/>
                </a:cubicBezTo>
                <a:cubicBezTo>
                  <a:pt x="432" y="91"/>
                  <a:pt x="431" y="90"/>
                  <a:pt x="429" y="90"/>
                </a:cubicBezTo>
                <a:cubicBezTo>
                  <a:pt x="428" y="90"/>
                  <a:pt x="427" y="90"/>
                  <a:pt x="426" y="90"/>
                </a:cubicBezTo>
                <a:close/>
                <a:moveTo>
                  <a:pt x="431" y="88"/>
                </a:moveTo>
                <a:cubicBezTo>
                  <a:pt x="431" y="88"/>
                  <a:pt x="430" y="88"/>
                  <a:pt x="431" y="88"/>
                </a:cubicBezTo>
                <a:close/>
                <a:moveTo>
                  <a:pt x="436" y="85"/>
                </a:moveTo>
                <a:cubicBezTo>
                  <a:pt x="437" y="85"/>
                  <a:pt x="437" y="85"/>
                  <a:pt x="437" y="85"/>
                </a:cubicBezTo>
                <a:cubicBezTo>
                  <a:pt x="437" y="85"/>
                  <a:pt x="437" y="85"/>
                  <a:pt x="436" y="85"/>
                </a:cubicBezTo>
                <a:close/>
                <a:moveTo>
                  <a:pt x="413" y="41"/>
                </a:moveTo>
                <a:cubicBezTo>
                  <a:pt x="413" y="41"/>
                  <a:pt x="413" y="42"/>
                  <a:pt x="413" y="42"/>
                </a:cubicBezTo>
                <a:cubicBezTo>
                  <a:pt x="413" y="42"/>
                  <a:pt x="414" y="41"/>
                  <a:pt x="414" y="41"/>
                </a:cubicBezTo>
                <a:cubicBezTo>
                  <a:pt x="413" y="41"/>
                  <a:pt x="413" y="41"/>
                  <a:pt x="413" y="41"/>
                </a:cubicBezTo>
                <a:close/>
                <a:moveTo>
                  <a:pt x="421" y="77"/>
                </a:moveTo>
                <a:cubicBezTo>
                  <a:pt x="422" y="77"/>
                  <a:pt x="421" y="77"/>
                  <a:pt x="422" y="76"/>
                </a:cubicBezTo>
                <a:cubicBezTo>
                  <a:pt x="422" y="76"/>
                  <a:pt x="422" y="77"/>
                  <a:pt x="423" y="76"/>
                </a:cubicBezTo>
                <a:cubicBezTo>
                  <a:pt x="424" y="75"/>
                  <a:pt x="426" y="76"/>
                  <a:pt x="428" y="76"/>
                </a:cubicBezTo>
                <a:cubicBezTo>
                  <a:pt x="429" y="77"/>
                  <a:pt x="430" y="75"/>
                  <a:pt x="432" y="76"/>
                </a:cubicBezTo>
                <a:cubicBezTo>
                  <a:pt x="431" y="75"/>
                  <a:pt x="432" y="75"/>
                  <a:pt x="431" y="75"/>
                </a:cubicBezTo>
                <a:cubicBezTo>
                  <a:pt x="430" y="75"/>
                  <a:pt x="429" y="74"/>
                  <a:pt x="427" y="75"/>
                </a:cubicBezTo>
                <a:cubicBezTo>
                  <a:pt x="426" y="74"/>
                  <a:pt x="423" y="74"/>
                  <a:pt x="421" y="76"/>
                </a:cubicBezTo>
                <a:cubicBezTo>
                  <a:pt x="421" y="74"/>
                  <a:pt x="418" y="75"/>
                  <a:pt x="417" y="75"/>
                </a:cubicBezTo>
                <a:cubicBezTo>
                  <a:pt x="417" y="75"/>
                  <a:pt x="417" y="76"/>
                  <a:pt x="417" y="76"/>
                </a:cubicBezTo>
                <a:cubicBezTo>
                  <a:pt x="417" y="76"/>
                  <a:pt x="418" y="77"/>
                  <a:pt x="419" y="76"/>
                </a:cubicBezTo>
                <a:cubicBezTo>
                  <a:pt x="420" y="76"/>
                  <a:pt x="420" y="76"/>
                  <a:pt x="421" y="76"/>
                </a:cubicBezTo>
                <a:cubicBezTo>
                  <a:pt x="421" y="77"/>
                  <a:pt x="420" y="76"/>
                  <a:pt x="421" y="77"/>
                </a:cubicBezTo>
                <a:cubicBezTo>
                  <a:pt x="421" y="77"/>
                  <a:pt x="421" y="77"/>
                  <a:pt x="421" y="77"/>
                </a:cubicBezTo>
                <a:close/>
                <a:moveTo>
                  <a:pt x="427" y="68"/>
                </a:moveTo>
                <a:cubicBezTo>
                  <a:pt x="427" y="67"/>
                  <a:pt x="427" y="68"/>
                  <a:pt x="427" y="68"/>
                </a:cubicBezTo>
                <a:close/>
                <a:moveTo>
                  <a:pt x="421" y="61"/>
                </a:moveTo>
                <a:cubicBezTo>
                  <a:pt x="422" y="61"/>
                  <a:pt x="423" y="62"/>
                  <a:pt x="423" y="62"/>
                </a:cubicBezTo>
                <a:cubicBezTo>
                  <a:pt x="423" y="61"/>
                  <a:pt x="424" y="62"/>
                  <a:pt x="424" y="61"/>
                </a:cubicBezTo>
                <a:cubicBezTo>
                  <a:pt x="424" y="61"/>
                  <a:pt x="424" y="61"/>
                  <a:pt x="423" y="61"/>
                </a:cubicBezTo>
                <a:cubicBezTo>
                  <a:pt x="423" y="61"/>
                  <a:pt x="422" y="61"/>
                  <a:pt x="421" y="61"/>
                </a:cubicBezTo>
                <a:close/>
                <a:moveTo>
                  <a:pt x="410" y="40"/>
                </a:moveTo>
                <a:cubicBezTo>
                  <a:pt x="410" y="40"/>
                  <a:pt x="410" y="40"/>
                  <a:pt x="410" y="40"/>
                </a:cubicBezTo>
                <a:cubicBezTo>
                  <a:pt x="410" y="40"/>
                  <a:pt x="411" y="40"/>
                  <a:pt x="411" y="40"/>
                </a:cubicBezTo>
                <a:cubicBezTo>
                  <a:pt x="410" y="40"/>
                  <a:pt x="410" y="40"/>
                  <a:pt x="410" y="40"/>
                </a:cubicBezTo>
                <a:close/>
                <a:moveTo>
                  <a:pt x="411" y="44"/>
                </a:moveTo>
                <a:cubicBezTo>
                  <a:pt x="412" y="44"/>
                  <a:pt x="413" y="44"/>
                  <a:pt x="412" y="44"/>
                </a:cubicBezTo>
                <a:cubicBezTo>
                  <a:pt x="412" y="44"/>
                  <a:pt x="411" y="43"/>
                  <a:pt x="411" y="44"/>
                </a:cubicBezTo>
                <a:close/>
                <a:moveTo>
                  <a:pt x="409" y="42"/>
                </a:moveTo>
                <a:cubicBezTo>
                  <a:pt x="410" y="42"/>
                  <a:pt x="410" y="41"/>
                  <a:pt x="410" y="41"/>
                </a:cubicBezTo>
                <a:cubicBezTo>
                  <a:pt x="409" y="41"/>
                  <a:pt x="409" y="40"/>
                  <a:pt x="408" y="40"/>
                </a:cubicBezTo>
                <a:cubicBezTo>
                  <a:pt x="409" y="41"/>
                  <a:pt x="409" y="41"/>
                  <a:pt x="409" y="41"/>
                </a:cubicBezTo>
                <a:cubicBezTo>
                  <a:pt x="409" y="41"/>
                  <a:pt x="409" y="42"/>
                  <a:pt x="409" y="42"/>
                </a:cubicBezTo>
                <a:cubicBezTo>
                  <a:pt x="410" y="42"/>
                  <a:pt x="410" y="42"/>
                  <a:pt x="410" y="42"/>
                </a:cubicBezTo>
                <a:cubicBezTo>
                  <a:pt x="410" y="42"/>
                  <a:pt x="410" y="42"/>
                  <a:pt x="409" y="42"/>
                </a:cubicBezTo>
                <a:close/>
                <a:moveTo>
                  <a:pt x="420" y="62"/>
                </a:moveTo>
                <a:cubicBezTo>
                  <a:pt x="420" y="61"/>
                  <a:pt x="420" y="62"/>
                  <a:pt x="421" y="61"/>
                </a:cubicBezTo>
                <a:cubicBezTo>
                  <a:pt x="420" y="61"/>
                  <a:pt x="420" y="61"/>
                  <a:pt x="420" y="61"/>
                </a:cubicBezTo>
                <a:cubicBezTo>
                  <a:pt x="420" y="61"/>
                  <a:pt x="420" y="61"/>
                  <a:pt x="420" y="62"/>
                </a:cubicBezTo>
                <a:close/>
                <a:moveTo>
                  <a:pt x="420" y="62"/>
                </a:moveTo>
                <a:cubicBezTo>
                  <a:pt x="420" y="62"/>
                  <a:pt x="420" y="63"/>
                  <a:pt x="421" y="62"/>
                </a:cubicBezTo>
                <a:cubicBezTo>
                  <a:pt x="421" y="62"/>
                  <a:pt x="421" y="61"/>
                  <a:pt x="420" y="62"/>
                </a:cubicBezTo>
                <a:close/>
                <a:moveTo>
                  <a:pt x="419" y="61"/>
                </a:moveTo>
                <a:cubicBezTo>
                  <a:pt x="419" y="61"/>
                  <a:pt x="419" y="61"/>
                  <a:pt x="419" y="61"/>
                </a:cubicBezTo>
                <a:cubicBezTo>
                  <a:pt x="420" y="61"/>
                  <a:pt x="420" y="61"/>
                  <a:pt x="420" y="61"/>
                </a:cubicBezTo>
                <a:cubicBezTo>
                  <a:pt x="420" y="61"/>
                  <a:pt x="420" y="61"/>
                  <a:pt x="420" y="60"/>
                </a:cubicBezTo>
                <a:cubicBezTo>
                  <a:pt x="419" y="61"/>
                  <a:pt x="419" y="61"/>
                  <a:pt x="419" y="61"/>
                </a:cubicBezTo>
                <a:close/>
                <a:moveTo>
                  <a:pt x="432" y="85"/>
                </a:moveTo>
                <a:cubicBezTo>
                  <a:pt x="432" y="85"/>
                  <a:pt x="433" y="85"/>
                  <a:pt x="433" y="85"/>
                </a:cubicBezTo>
                <a:cubicBezTo>
                  <a:pt x="432" y="85"/>
                  <a:pt x="432" y="85"/>
                  <a:pt x="432" y="85"/>
                </a:cubicBezTo>
                <a:cubicBezTo>
                  <a:pt x="432" y="85"/>
                  <a:pt x="432" y="85"/>
                  <a:pt x="432" y="85"/>
                </a:cubicBezTo>
                <a:close/>
                <a:moveTo>
                  <a:pt x="421" y="65"/>
                </a:moveTo>
                <a:cubicBezTo>
                  <a:pt x="421" y="65"/>
                  <a:pt x="422" y="65"/>
                  <a:pt x="421" y="65"/>
                </a:cubicBezTo>
                <a:cubicBezTo>
                  <a:pt x="421" y="65"/>
                  <a:pt x="421" y="65"/>
                  <a:pt x="421" y="65"/>
                </a:cubicBezTo>
                <a:close/>
                <a:moveTo>
                  <a:pt x="425" y="72"/>
                </a:moveTo>
                <a:cubicBezTo>
                  <a:pt x="425" y="72"/>
                  <a:pt x="425" y="72"/>
                  <a:pt x="425" y="72"/>
                </a:cubicBezTo>
                <a:cubicBezTo>
                  <a:pt x="425" y="72"/>
                  <a:pt x="425" y="72"/>
                  <a:pt x="425" y="72"/>
                </a:cubicBezTo>
                <a:cubicBezTo>
                  <a:pt x="425" y="72"/>
                  <a:pt x="425" y="72"/>
                  <a:pt x="425" y="72"/>
                </a:cubicBezTo>
                <a:cubicBezTo>
                  <a:pt x="425" y="72"/>
                  <a:pt x="425" y="72"/>
                  <a:pt x="425" y="72"/>
                </a:cubicBezTo>
                <a:close/>
                <a:moveTo>
                  <a:pt x="419" y="61"/>
                </a:moveTo>
                <a:cubicBezTo>
                  <a:pt x="419" y="60"/>
                  <a:pt x="418" y="61"/>
                  <a:pt x="419" y="61"/>
                </a:cubicBezTo>
                <a:close/>
                <a:moveTo>
                  <a:pt x="419" y="62"/>
                </a:moveTo>
                <a:cubicBezTo>
                  <a:pt x="419" y="62"/>
                  <a:pt x="419" y="63"/>
                  <a:pt x="420" y="62"/>
                </a:cubicBezTo>
                <a:cubicBezTo>
                  <a:pt x="420" y="62"/>
                  <a:pt x="419" y="62"/>
                  <a:pt x="419" y="62"/>
                </a:cubicBezTo>
                <a:close/>
                <a:moveTo>
                  <a:pt x="422" y="68"/>
                </a:moveTo>
                <a:cubicBezTo>
                  <a:pt x="422" y="68"/>
                  <a:pt x="422" y="68"/>
                  <a:pt x="423" y="68"/>
                </a:cubicBezTo>
                <a:cubicBezTo>
                  <a:pt x="423" y="68"/>
                  <a:pt x="423" y="68"/>
                  <a:pt x="423" y="67"/>
                </a:cubicBezTo>
                <a:cubicBezTo>
                  <a:pt x="422" y="67"/>
                  <a:pt x="422" y="68"/>
                  <a:pt x="422" y="68"/>
                </a:cubicBezTo>
                <a:close/>
                <a:moveTo>
                  <a:pt x="430" y="84"/>
                </a:moveTo>
                <a:cubicBezTo>
                  <a:pt x="431" y="85"/>
                  <a:pt x="431" y="85"/>
                  <a:pt x="432" y="85"/>
                </a:cubicBezTo>
                <a:cubicBezTo>
                  <a:pt x="431" y="85"/>
                  <a:pt x="431" y="84"/>
                  <a:pt x="430" y="84"/>
                </a:cubicBezTo>
                <a:close/>
                <a:moveTo>
                  <a:pt x="409" y="43"/>
                </a:moveTo>
                <a:cubicBezTo>
                  <a:pt x="408" y="43"/>
                  <a:pt x="408" y="43"/>
                  <a:pt x="408" y="44"/>
                </a:cubicBezTo>
                <a:cubicBezTo>
                  <a:pt x="408" y="43"/>
                  <a:pt x="409" y="43"/>
                  <a:pt x="409" y="43"/>
                </a:cubicBezTo>
                <a:cubicBezTo>
                  <a:pt x="409" y="43"/>
                  <a:pt x="409" y="43"/>
                  <a:pt x="409" y="43"/>
                </a:cubicBezTo>
                <a:close/>
                <a:moveTo>
                  <a:pt x="416" y="57"/>
                </a:moveTo>
                <a:cubicBezTo>
                  <a:pt x="416" y="57"/>
                  <a:pt x="417" y="57"/>
                  <a:pt x="416" y="57"/>
                </a:cubicBezTo>
                <a:close/>
                <a:moveTo>
                  <a:pt x="421" y="66"/>
                </a:moveTo>
                <a:cubicBezTo>
                  <a:pt x="420" y="66"/>
                  <a:pt x="421" y="67"/>
                  <a:pt x="421" y="66"/>
                </a:cubicBezTo>
                <a:close/>
                <a:moveTo>
                  <a:pt x="416" y="60"/>
                </a:moveTo>
                <a:cubicBezTo>
                  <a:pt x="417" y="59"/>
                  <a:pt x="417" y="60"/>
                  <a:pt x="417" y="59"/>
                </a:cubicBezTo>
                <a:cubicBezTo>
                  <a:pt x="417" y="59"/>
                  <a:pt x="416" y="59"/>
                  <a:pt x="416" y="60"/>
                </a:cubicBezTo>
                <a:close/>
                <a:moveTo>
                  <a:pt x="415" y="61"/>
                </a:moveTo>
                <a:cubicBezTo>
                  <a:pt x="415" y="61"/>
                  <a:pt x="416" y="61"/>
                  <a:pt x="416" y="61"/>
                </a:cubicBezTo>
                <a:cubicBezTo>
                  <a:pt x="416" y="60"/>
                  <a:pt x="417" y="61"/>
                  <a:pt x="417" y="61"/>
                </a:cubicBezTo>
                <a:cubicBezTo>
                  <a:pt x="417" y="60"/>
                  <a:pt x="416" y="60"/>
                  <a:pt x="415" y="61"/>
                </a:cubicBezTo>
                <a:close/>
                <a:moveTo>
                  <a:pt x="420" y="68"/>
                </a:moveTo>
                <a:cubicBezTo>
                  <a:pt x="421" y="68"/>
                  <a:pt x="421" y="67"/>
                  <a:pt x="420" y="68"/>
                </a:cubicBezTo>
                <a:close/>
                <a:moveTo>
                  <a:pt x="424" y="77"/>
                </a:moveTo>
                <a:cubicBezTo>
                  <a:pt x="425" y="77"/>
                  <a:pt x="425" y="77"/>
                  <a:pt x="426" y="77"/>
                </a:cubicBezTo>
                <a:cubicBezTo>
                  <a:pt x="426" y="77"/>
                  <a:pt x="426" y="77"/>
                  <a:pt x="426" y="76"/>
                </a:cubicBezTo>
                <a:cubicBezTo>
                  <a:pt x="425" y="76"/>
                  <a:pt x="424" y="76"/>
                  <a:pt x="424" y="77"/>
                </a:cubicBezTo>
                <a:close/>
                <a:moveTo>
                  <a:pt x="419" y="66"/>
                </a:moveTo>
                <a:cubicBezTo>
                  <a:pt x="419" y="66"/>
                  <a:pt x="419" y="66"/>
                  <a:pt x="420" y="66"/>
                </a:cubicBezTo>
                <a:cubicBezTo>
                  <a:pt x="420" y="66"/>
                  <a:pt x="419" y="66"/>
                  <a:pt x="419" y="66"/>
                </a:cubicBezTo>
                <a:close/>
                <a:moveTo>
                  <a:pt x="414" y="57"/>
                </a:moveTo>
                <a:cubicBezTo>
                  <a:pt x="414" y="57"/>
                  <a:pt x="414" y="57"/>
                  <a:pt x="415" y="57"/>
                </a:cubicBezTo>
                <a:cubicBezTo>
                  <a:pt x="415" y="57"/>
                  <a:pt x="415" y="57"/>
                  <a:pt x="415" y="56"/>
                </a:cubicBezTo>
                <a:cubicBezTo>
                  <a:pt x="414" y="57"/>
                  <a:pt x="414" y="57"/>
                  <a:pt x="414" y="57"/>
                </a:cubicBezTo>
                <a:close/>
                <a:moveTo>
                  <a:pt x="414" y="59"/>
                </a:moveTo>
                <a:cubicBezTo>
                  <a:pt x="414" y="60"/>
                  <a:pt x="416" y="60"/>
                  <a:pt x="416" y="59"/>
                </a:cubicBezTo>
                <a:cubicBezTo>
                  <a:pt x="415" y="59"/>
                  <a:pt x="415" y="59"/>
                  <a:pt x="414" y="59"/>
                </a:cubicBezTo>
                <a:close/>
                <a:moveTo>
                  <a:pt x="421" y="72"/>
                </a:moveTo>
                <a:cubicBezTo>
                  <a:pt x="422" y="72"/>
                  <a:pt x="422" y="72"/>
                  <a:pt x="422" y="72"/>
                </a:cubicBezTo>
                <a:cubicBezTo>
                  <a:pt x="422" y="71"/>
                  <a:pt x="421" y="71"/>
                  <a:pt x="421" y="72"/>
                </a:cubicBezTo>
                <a:close/>
                <a:moveTo>
                  <a:pt x="404" y="39"/>
                </a:moveTo>
                <a:cubicBezTo>
                  <a:pt x="404" y="40"/>
                  <a:pt x="405" y="40"/>
                  <a:pt x="405" y="39"/>
                </a:cubicBezTo>
                <a:cubicBezTo>
                  <a:pt x="405" y="39"/>
                  <a:pt x="404" y="39"/>
                  <a:pt x="404" y="39"/>
                </a:cubicBezTo>
                <a:close/>
                <a:moveTo>
                  <a:pt x="415" y="62"/>
                </a:moveTo>
                <a:cubicBezTo>
                  <a:pt x="415" y="63"/>
                  <a:pt x="417" y="62"/>
                  <a:pt x="417" y="62"/>
                </a:cubicBezTo>
                <a:cubicBezTo>
                  <a:pt x="416" y="62"/>
                  <a:pt x="415" y="61"/>
                  <a:pt x="415" y="62"/>
                </a:cubicBezTo>
                <a:close/>
                <a:moveTo>
                  <a:pt x="419" y="68"/>
                </a:moveTo>
                <a:cubicBezTo>
                  <a:pt x="419" y="68"/>
                  <a:pt x="420" y="68"/>
                  <a:pt x="420" y="67"/>
                </a:cubicBezTo>
                <a:cubicBezTo>
                  <a:pt x="420" y="67"/>
                  <a:pt x="419" y="67"/>
                  <a:pt x="419" y="68"/>
                </a:cubicBezTo>
                <a:close/>
                <a:moveTo>
                  <a:pt x="409" y="48"/>
                </a:moveTo>
                <a:cubicBezTo>
                  <a:pt x="409" y="49"/>
                  <a:pt x="410" y="48"/>
                  <a:pt x="409" y="48"/>
                </a:cubicBezTo>
                <a:close/>
                <a:moveTo>
                  <a:pt x="413" y="57"/>
                </a:moveTo>
                <a:cubicBezTo>
                  <a:pt x="413" y="57"/>
                  <a:pt x="413" y="57"/>
                  <a:pt x="413" y="58"/>
                </a:cubicBezTo>
                <a:cubicBezTo>
                  <a:pt x="413" y="58"/>
                  <a:pt x="413" y="58"/>
                  <a:pt x="414" y="57"/>
                </a:cubicBezTo>
                <a:cubicBezTo>
                  <a:pt x="414" y="57"/>
                  <a:pt x="413" y="57"/>
                  <a:pt x="413" y="57"/>
                </a:cubicBezTo>
                <a:close/>
                <a:moveTo>
                  <a:pt x="405" y="43"/>
                </a:moveTo>
                <a:cubicBezTo>
                  <a:pt x="405" y="44"/>
                  <a:pt x="406" y="43"/>
                  <a:pt x="406" y="43"/>
                </a:cubicBezTo>
                <a:cubicBezTo>
                  <a:pt x="406" y="43"/>
                  <a:pt x="405" y="43"/>
                  <a:pt x="405" y="43"/>
                </a:cubicBezTo>
                <a:close/>
                <a:moveTo>
                  <a:pt x="505" y="229"/>
                </a:moveTo>
                <a:cubicBezTo>
                  <a:pt x="505" y="229"/>
                  <a:pt x="505" y="229"/>
                  <a:pt x="505" y="229"/>
                </a:cubicBezTo>
                <a:cubicBezTo>
                  <a:pt x="505" y="229"/>
                  <a:pt x="506" y="229"/>
                  <a:pt x="505" y="229"/>
                </a:cubicBezTo>
                <a:cubicBezTo>
                  <a:pt x="505" y="229"/>
                  <a:pt x="505" y="228"/>
                  <a:pt x="505" y="229"/>
                </a:cubicBezTo>
                <a:close/>
                <a:moveTo>
                  <a:pt x="396" y="42"/>
                </a:moveTo>
                <a:cubicBezTo>
                  <a:pt x="396" y="43"/>
                  <a:pt x="396" y="43"/>
                  <a:pt x="396" y="43"/>
                </a:cubicBezTo>
                <a:cubicBezTo>
                  <a:pt x="397" y="44"/>
                  <a:pt x="398" y="44"/>
                  <a:pt x="398" y="43"/>
                </a:cubicBezTo>
                <a:cubicBezTo>
                  <a:pt x="399" y="44"/>
                  <a:pt x="401" y="44"/>
                  <a:pt x="402" y="44"/>
                </a:cubicBezTo>
                <a:cubicBezTo>
                  <a:pt x="402" y="44"/>
                  <a:pt x="402" y="44"/>
                  <a:pt x="402" y="44"/>
                </a:cubicBezTo>
                <a:cubicBezTo>
                  <a:pt x="403" y="44"/>
                  <a:pt x="403" y="44"/>
                  <a:pt x="404" y="44"/>
                </a:cubicBezTo>
                <a:cubicBezTo>
                  <a:pt x="403" y="44"/>
                  <a:pt x="404" y="43"/>
                  <a:pt x="403" y="43"/>
                </a:cubicBezTo>
                <a:cubicBezTo>
                  <a:pt x="402" y="44"/>
                  <a:pt x="402" y="42"/>
                  <a:pt x="401" y="42"/>
                </a:cubicBezTo>
                <a:cubicBezTo>
                  <a:pt x="401" y="42"/>
                  <a:pt x="401" y="43"/>
                  <a:pt x="401" y="43"/>
                </a:cubicBezTo>
                <a:cubicBezTo>
                  <a:pt x="400" y="41"/>
                  <a:pt x="397" y="44"/>
                  <a:pt x="397" y="42"/>
                </a:cubicBezTo>
                <a:cubicBezTo>
                  <a:pt x="398" y="42"/>
                  <a:pt x="398" y="41"/>
                  <a:pt x="398" y="41"/>
                </a:cubicBezTo>
                <a:cubicBezTo>
                  <a:pt x="399" y="42"/>
                  <a:pt x="400" y="41"/>
                  <a:pt x="401" y="42"/>
                </a:cubicBezTo>
                <a:cubicBezTo>
                  <a:pt x="402" y="41"/>
                  <a:pt x="402" y="42"/>
                  <a:pt x="403" y="42"/>
                </a:cubicBezTo>
                <a:cubicBezTo>
                  <a:pt x="403" y="41"/>
                  <a:pt x="403" y="40"/>
                  <a:pt x="404" y="40"/>
                </a:cubicBezTo>
                <a:cubicBezTo>
                  <a:pt x="404" y="40"/>
                  <a:pt x="403" y="40"/>
                  <a:pt x="403" y="39"/>
                </a:cubicBezTo>
                <a:cubicBezTo>
                  <a:pt x="403" y="40"/>
                  <a:pt x="403" y="40"/>
                  <a:pt x="402" y="40"/>
                </a:cubicBezTo>
                <a:cubicBezTo>
                  <a:pt x="401" y="40"/>
                  <a:pt x="399" y="38"/>
                  <a:pt x="398" y="40"/>
                </a:cubicBezTo>
                <a:cubicBezTo>
                  <a:pt x="397" y="39"/>
                  <a:pt x="397" y="39"/>
                  <a:pt x="396" y="39"/>
                </a:cubicBezTo>
                <a:cubicBezTo>
                  <a:pt x="395" y="39"/>
                  <a:pt x="396" y="40"/>
                  <a:pt x="395" y="40"/>
                </a:cubicBezTo>
                <a:cubicBezTo>
                  <a:pt x="394" y="40"/>
                  <a:pt x="395" y="40"/>
                  <a:pt x="395" y="39"/>
                </a:cubicBezTo>
                <a:cubicBezTo>
                  <a:pt x="394" y="39"/>
                  <a:pt x="394" y="40"/>
                  <a:pt x="394" y="40"/>
                </a:cubicBezTo>
                <a:cubicBezTo>
                  <a:pt x="394" y="40"/>
                  <a:pt x="395" y="40"/>
                  <a:pt x="395" y="41"/>
                </a:cubicBezTo>
                <a:cubicBezTo>
                  <a:pt x="394" y="41"/>
                  <a:pt x="394" y="41"/>
                  <a:pt x="393" y="41"/>
                </a:cubicBezTo>
                <a:cubicBezTo>
                  <a:pt x="393" y="42"/>
                  <a:pt x="394" y="42"/>
                  <a:pt x="394" y="42"/>
                </a:cubicBezTo>
                <a:cubicBezTo>
                  <a:pt x="394" y="42"/>
                  <a:pt x="393" y="42"/>
                  <a:pt x="392" y="43"/>
                </a:cubicBezTo>
                <a:cubicBezTo>
                  <a:pt x="393" y="42"/>
                  <a:pt x="395" y="43"/>
                  <a:pt x="396" y="42"/>
                </a:cubicBezTo>
                <a:close/>
                <a:moveTo>
                  <a:pt x="399" y="40"/>
                </a:moveTo>
                <a:cubicBezTo>
                  <a:pt x="399" y="41"/>
                  <a:pt x="399" y="41"/>
                  <a:pt x="399" y="41"/>
                </a:cubicBezTo>
                <a:cubicBezTo>
                  <a:pt x="399" y="41"/>
                  <a:pt x="399" y="41"/>
                  <a:pt x="399" y="41"/>
                </a:cubicBezTo>
                <a:cubicBezTo>
                  <a:pt x="399" y="41"/>
                  <a:pt x="399" y="41"/>
                  <a:pt x="399" y="40"/>
                </a:cubicBezTo>
                <a:close/>
                <a:moveTo>
                  <a:pt x="396" y="41"/>
                </a:moveTo>
                <a:cubicBezTo>
                  <a:pt x="396" y="41"/>
                  <a:pt x="396" y="41"/>
                  <a:pt x="396" y="41"/>
                </a:cubicBezTo>
                <a:cubicBezTo>
                  <a:pt x="396" y="41"/>
                  <a:pt x="396" y="41"/>
                  <a:pt x="396" y="41"/>
                </a:cubicBezTo>
                <a:close/>
                <a:moveTo>
                  <a:pt x="396" y="42"/>
                </a:moveTo>
                <a:cubicBezTo>
                  <a:pt x="396" y="42"/>
                  <a:pt x="396" y="42"/>
                  <a:pt x="396" y="42"/>
                </a:cubicBezTo>
                <a:close/>
                <a:moveTo>
                  <a:pt x="415" y="61"/>
                </a:moveTo>
                <a:cubicBezTo>
                  <a:pt x="415" y="61"/>
                  <a:pt x="415" y="61"/>
                  <a:pt x="415" y="62"/>
                </a:cubicBezTo>
                <a:cubicBezTo>
                  <a:pt x="415" y="61"/>
                  <a:pt x="415" y="61"/>
                  <a:pt x="415" y="61"/>
                </a:cubicBezTo>
                <a:cubicBezTo>
                  <a:pt x="415" y="61"/>
                  <a:pt x="415" y="61"/>
                  <a:pt x="415" y="61"/>
                </a:cubicBezTo>
                <a:close/>
                <a:moveTo>
                  <a:pt x="419" y="72"/>
                </a:moveTo>
                <a:cubicBezTo>
                  <a:pt x="419" y="72"/>
                  <a:pt x="421" y="72"/>
                  <a:pt x="421" y="72"/>
                </a:cubicBezTo>
                <a:cubicBezTo>
                  <a:pt x="420" y="72"/>
                  <a:pt x="420" y="71"/>
                  <a:pt x="419" y="72"/>
                </a:cubicBezTo>
                <a:close/>
                <a:moveTo>
                  <a:pt x="506" y="233"/>
                </a:moveTo>
                <a:cubicBezTo>
                  <a:pt x="506" y="233"/>
                  <a:pt x="506" y="233"/>
                  <a:pt x="507" y="233"/>
                </a:cubicBezTo>
                <a:cubicBezTo>
                  <a:pt x="507" y="233"/>
                  <a:pt x="507" y="232"/>
                  <a:pt x="507" y="232"/>
                </a:cubicBezTo>
                <a:cubicBezTo>
                  <a:pt x="506" y="232"/>
                  <a:pt x="506" y="232"/>
                  <a:pt x="506" y="233"/>
                </a:cubicBezTo>
                <a:close/>
                <a:moveTo>
                  <a:pt x="404" y="42"/>
                </a:moveTo>
                <a:cubicBezTo>
                  <a:pt x="404" y="42"/>
                  <a:pt x="404" y="43"/>
                  <a:pt x="405" y="43"/>
                </a:cubicBezTo>
                <a:cubicBezTo>
                  <a:pt x="405" y="43"/>
                  <a:pt x="405" y="43"/>
                  <a:pt x="405" y="42"/>
                </a:cubicBezTo>
                <a:cubicBezTo>
                  <a:pt x="405" y="42"/>
                  <a:pt x="405" y="42"/>
                  <a:pt x="405" y="42"/>
                </a:cubicBezTo>
                <a:cubicBezTo>
                  <a:pt x="405" y="42"/>
                  <a:pt x="404" y="42"/>
                  <a:pt x="404" y="42"/>
                </a:cubicBezTo>
                <a:close/>
                <a:moveTo>
                  <a:pt x="423" y="77"/>
                </a:moveTo>
                <a:cubicBezTo>
                  <a:pt x="423" y="77"/>
                  <a:pt x="423" y="78"/>
                  <a:pt x="424" y="77"/>
                </a:cubicBezTo>
                <a:cubicBezTo>
                  <a:pt x="423" y="77"/>
                  <a:pt x="423" y="77"/>
                  <a:pt x="423" y="77"/>
                </a:cubicBezTo>
                <a:cubicBezTo>
                  <a:pt x="423" y="77"/>
                  <a:pt x="423" y="77"/>
                  <a:pt x="423" y="77"/>
                </a:cubicBezTo>
                <a:close/>
                <a:moveTo>
                  <a:pt x="412" y="57"/>
                </a:moveTo>
                <a:cubicBezTo>
                  <a:pt x="412" y="57"/>
                  <a:pt x="412" y="57"/>
                  <a:pt x="412" y="57"/>
                </a:cubicBezTo>
                <a:cubicBezTo>
                  <a:pt x="412" y="57"/>
                  <a:pt x="412" y="57"/>
                  <a:pt x="412" y="57"/>
                </a:cubicBezTo>
                <a:close/>
                <a:moveTo>
                  <a:pt x="412" y="61"/>
                </a:moveTo>
                <a:cubicBezTo>
                  <a:pt x="413" y="61"/>
                  <a:pt x="414" y="61"/>
                  <a:pt x="414" y="60"/>
                </a:cubicBezTo>
                <a:cubicBezTo>
                  <a:pt x="413" y="61"/>
                  <a:pt x="413" y="60"/>
                  <a:pt x="412" y="61"/>
                </a:cubicBezTo>
                <a:close/>
                <a:moveTo>
                  <a:pt x="412" y="59"/>
                </a:moveTo>
                <a:cubicBezTo>
                  <a:pt x="412" y="59"/>
                  <a:pt x="412" y="59"/>
                  <a:pt x="413" y="60"/>
                </a:cubicBezTo>
                <a:cubicBezTo>
                  <a:pt x="413" y="59"/>
                  <a:pt x="413" y="59"/>
                  <a:pt x="413" y="59"/>
                </a:cubicBezTo>
                <a:cubicBezTo>
                  <a:pt x="413" y="59"/>
                  <a:pt x="412" y="59"/>
                  <a:pt x="412" y="59"/>
                </a:cubicBezTo>
                <a:close/>
                <a:moveTo>
                  <a:pt x="416" y="66"/>
                </a:moveTo>
                <a:cubicBezTo>
                  <a:pt x="415" y="66"/>
                  <a:pt x="414" y="65"/>
                  <a:pt x="413" y="66"/>
                </a:cubicBezTo>
                <a:cubicBezTo>
                  <a:pt x="414" y="66"/>
                  <a:pt x="416" y="66"/>
                  <a:pt x="416" y="66"/>
                </a:cubicBezTo>
                <a:close/>
                <a:moveTo>
                  <a:pt x="426" y="85"/>
                </a:moveTo>
                <a:cubicBezTo>
                  <a:pt x="426" y="85"/>
                  <a:pt x="427" y="85"/>
                  <a:pt x="427" y="85"/>
                </a:cubicBezTo>
                <a:cubicBezTo>
                  <a:pt x="426" y="85"/>
                  <a:pt x="426" y="85"/>
                  <a:pt x="426" y="85"/>
                </a:cubicBezTo>
                <a:close/>
                <a:moveTo>
                  <a:pt x="415" y="64"/>
                </a:moveTo>
                <a:cubicBezTo>
                  <a:pt x="414" y="63"/>
                  <a:pt x="414" y="65"/>
                  <a:pt x="415" y="64"/>
                </a:cubicBezTo>
                <a:close/>
                <a:moveTo>
                  <a:pt x="413" y="62"/>
                </a:moveTo>
                <a:cubicBezTo>
                  <a:pt x="413" y="62"/>
                  <a:pt x="413" y="62"/>
                  <a:pt x="414" y="63"/>
                </a:cubicBezTo>
                <a:cubicBezTo>
                  <a:pt x="414" y="63"/>
                  <a:pt x="414" y="63"/>
                  <a:pt x="414" y="62"/>
                </a:cubicBezTo>
                <a:cubicBezTo>
                  <a:pt x="414" y="62"/>
                  <a:pt x="414" y="62"/>
                  <a:pt x="413" y="62"/>
                </a:cubicBezTo>
                <a:close/>
                <a:moveTo>
                  <a:pt x="413" y="64"/>
                </a:moveTo>
                <a:cubicBezTo>
                  <a:pt x="413" y="64"/>
                  <a:pt x="414" y="64"/>
                  <a:pt x="414" y="64"/>
                </a:cubicBezTo>
                <a:cubicBezTo>
                  <a:pt x="414" y="64"/>
                  <a:pt x="412" y="64"/>
                  <a:pt x="413" y="64"/>
                </a:cubicBezTo>
                <a:close/>
                <a:moveTo>
                  <a:pt x="410" y="58"/>
                </a:moveTo>
                <a:cubicBezTo>
                  <a:pt x="411" y="59"/>
                  <a:pt x="411" y="58"/>
                  <a:pt x="411" y="58"/>
                </a:cubicBezTo>
                <a:cubicBezTo>
                  <a:pt x="411" y="58"/>
                  <a:pt x="411" y="58"/>
                  <a:pt x="410" y="58"/>
                </a:cubicBezTo>
                <a:close/>
                <a:moveTo>
                  <a:pt x="411" y="59"/>
                </a:moveTo>
                <a:cubicBezTo>
                  <a:pt x="411" y="59"/>
                  <a:pt x="411" y="59"/>
                  <a:pt x="411" y="59"/>
                </a:cubicBezTo>
                <a:cubicBezTo>
                  <a:pt x="411" y="59"/>
                  <a:pt x="411" y="59"/>
                  <a:pt x="411" y="59"/>
                </a:cubicBezTo>
                <a:cubicBezTo>
                  <a:pt x="411" y="59"/>
                  <a:pt x="411" y="59"/>
                  <a:pt x="411" y="59"/>
                </a:cubicBezTo>
                <a:cubicBezTo>
                  <a:pt x="411" y="59"/>
                  <a:pt x="411" y="59"/>
                  <a:pt x="411" y="59"/>
                </a:cubicBezTo>
                <a:close/>
                <a:moveTo>
                  <a:pt x="425" y="85"/>
                </a:moveTo>
                <a:cubicBezTo>
                  <a:pt x="425" y="85"/>
                  <a:pt x="425" y="85"/>
                  <a:pt x="425" y="85"/>
                </a:cubicBezTo>
                <a:cubicBezTo>
                  <a:pt x="425" y="86"/>
                  <a:pt x="425" y="85"/>
                  <a:pt x="425" y="85"/>
                </a:cubicBezTo>
                <a:cubicBezTo>
                  <a:pt x="425" y="85"/>
                  <a:pt x="425" y="85"/>
                  <a:pt x="425" y="85"/>
                </a:cubicBezTo>
                <a:close/>
                <a:moveTo>
                  <a:pt x="409" y="56"/>
                </a:moveTo>
                <a:cubicBezTo>
                  <a:pt x="409" y="56"/>
                  <a:pt x="409" y="56"/>
                  <a:pt x="409" y="56"/>
                </a:cubicBezTo>
                <a:close/>
                <a:moveTo>
                  <a:pt x="409" y="57"/>
                </a:moveTo>
                <a:cubicBezTo>
                  <a:pt x="410" y="57"/>
                  <a:pt x="410" y="57"/>
                  <a:pt x="410" y="57"/>
                </a:cubicBezTo>
                <a:cubicBezTo>
                  <a:pt x="410" y="57"/>
                  <a:pt x="410" y="57"/>
                  <a:pt x="410" y="57"/>
                </a:cubicBezTo>
                <a:cubicBezTo>
                  <a:pt x="410" y="57"/>
                  <a:pt x="410" y="57"/>
                  <a:pt x="410" y="57"/>
                </a:cubicBezTo>
                <a:cubicBezTo>
                  <a:pt x="410" y="57"/>
                  <a:pt x="410" y="57"/>
                  <a:pt x="409" y="57"/>
                </a:cubicBezTo>
                <a:close/>
                <a:moveTo>
                  <a:pt x="420" y="77"/>
                </a:moveTo>
                <a:cubicBezTo>
                  <a:pt x="421" y="77"/>
                  <a:pt x="421" y="77"/>
                  <a:pt x="421" y="77"/>
                </a:cubicBezTo>
                <a:cubicBezTo>
                  <a:pt x="420" y="77"/>
                  <a:pt x="420" y="77"/>
                  <a:pt x="420" y="77"/>
                </a:cubicBezTo>
                <a:close/>
                <a:moveTo>
                  <a:pt x="424" y="84"/>
                </a:moveTo>
                <a:cubicBezTo>
                  <a:pt x="424" y="84"/>
                  <a:pt x="424" y="84"/>
                  <a:pt x="424" y="84"/>
                </a:cubicBezTo>
                <a:cubicBezTo>
                  <a:pt x="424" y="84"/>
                  <a:pt x="424" y="84"/>
                  <a:pt x="424" y="84"/>
                </a:cubicBezTo>
                <a:close/>
                <a:moveTo>
                  <a:pt x="415" y="72"/>
                </a:moveTo>
                <a:cubicBezTo>
                  <a:pt x="416" y="72"/>
                  <a:pt x="417" y="72"/>
                  <a:pt x="418" y="72"/>
                </a:cubicBezTo>
                <a:cubicBezTo>
                  <a:pt x="417" y="72"/>
                  <a:pt x="417" y="72"/>
                  <a:pt x="417" y="71"/>
                </a:cubicBezTo>
                <a:cubicBezTo>
                  <a:pt x="416" y="72"/>
                  <a:pt x="416" y="71"/>
                  <a:pt x="415" y="72"/>
                </a:cubicBezTo>
                <a:close/>
                <a:moveTo>
                  <a:pt x="411" y="61"/>
                </a:moveTo>
                <a:cubicBezTo>
                  <a:pt x="412" y="62"/>
                  <a:pt x="411" y="61"/>
                  <a:pt x="411" y="62"/>
                </a:cubicBezTo>
                <a:cubicBezTo>
                  <a:pt x="411" y="62"/>
                  <a:pt x="412" y="62"/>
                  <a:pt x="412" y="62"/>
                </a:cubicBezTo>
                <a:cubicBezTo>
                  <a:pt x="412" y="62"/>
                  <a:pt x="412" y="61"/>
                  <a:pt x="411" y="61"/>
                </a:cubicBezTo>
                <a:close/>
                <a:moveTo>
                  <a:pt x="397" y="37"/>
                </a:moveTo>
                <a:cubicBezTo>
                  <a:pt x="398" y="37"/>
                  <a:pt x="398" y="38"/>
                  <a:pt x="398" y="38"/>
                </a:cubicBezTo>
                <a:cubicBezTo>
                  <a:pt x="398" y="37"/>
                  <a:pt x="399" y="37"/>
                  <a:pt x="398" y="37"/>
                </a:cubicBezTo>
                <a:cubicBezTo>
                  <a:pt x="398" y="37"/>
                  <a:pt x="397" y="37"/>
                  <a:pt x="397" y="37"/>
                </a:cubicBezTo>
                <a:close/>
                <a:moveTo>
                  <a:pt x="403" y="49"/>
                </a:moveTo>
                <a:cubicBezTo>
                  <a:pt x="403" y="49"/>
                  <a:pt x="404" y="49"/>
                  <a:pt x="404" y="48"/>
                </a:cubicBezTo>
                <a:cubicBezTo>
                  <a:pt x="404" y="48"/>
                  <a:pt x="403" y="49"/>
                  <a:pt x="403" y="49"/>
                </a:cubicBezTo>
                <a:close/>
                <a:moveTo>
                  <a:pt x="409" y="59"/>
                </a:moveTo>
                <a:cubicBezTo>
                  <a:pt x="409" y="60"/>
                  <a:pt x="409" y="60"/>
                  <a:pt x="410" y="59"/>
                </a:cubicBezTo>
                <a:cubicBezTo>
                  <a:pt x="410" y="59"/>
                  <a:pt x="410" y="59"/>
                  <a:pt x="410" y="59"/>
                </a:cubicBezTo>
                <a:cubicBezTo>
                  <a:pt x="409" y="59"/>
                  <a:pt x="409" y="59"/>
                  <a:pt x="409" y="59"/>
                </a:cubicBezTo>
                <a:close/>
                <a:moveTo>
                  <a:pt x="408" y="57"/>
                </a:moveTo>
                <a:cubicBezTo>
                  <a:pt x="408" y="57"/>
                  <a:pt x="408" y="57"/>
                  <a:pt x="408" y="57"/>
                </a:cubicBezTo>
                <a:cubicBezTo>
                  <a:pt x="408" y="57"/>
                  <a:pt x="408" y="57"/>
                  <a:pt x="408" y="57"/>
                </a:cubicBezTo>
                <a:cubicBezTo>
                  <a:pt x="408" y="57"/>
                  <a:pt x="408" y="57"/>
                  <a:pt x="408" y="57"/>
                </a:cubicBezTo>
                <a:close/>
                <a:moveTo>
                  <a:pt x="410" y="64"/>
                </a:moveTo>
                <a:cubicBezTo>
                  <a:pt x="410" y="65"/>
                  <a:pt x="412" y="64"/>
                  <a:pt x="412" y="64"/>
                </a:cubicBezTo>
                <a:cubicBezTo>
                  <a:pt x="411" y="64"/>
                  <a:pt x="411" y="64"/>
                  <a:pt x="410" y="64"/>
                </a:cubicBezTo>
                <a:close/>
                <a:moveTo>
                  <a:pt x="407" y="59"/>
                </a:moveTo>
                <a:cubicBezTo>
                  <a:pt x="408" y="58"/>
                  <a:pt x="408" y="58"/>
                  <a:pt x="408" y="58"/>
                </a:cubicBezTo>
                <a:cubicBezTo>
                  <a:pt x="408" y="58"/>
                  <a:pt x="407" y="58"/>
                  <a:pt x="407" y="59"/>
                </a:cubicBezTo>
                <a:close/>
                <a:moveTo>
                  <a:pt x="412" y="66"/>
                </a:moveTo>
                <a:cubicBezTo>
                  <a:pt x="412" y="66"/>
                  <a:pt x="413" y="66"/>
                  <a:pt x="413" y="66"/>
                </a:cubicBezTo>
                <a:cubicBezTo>
                  <a:pt x="413" y="66"/>
                  <a:pt x="412" y="66"/>
                  <a:pt x="412" y="66"/>
                </a:cubicBezTo>
                <a:close/>
                <a:moveTo>
                  <a:pt x="425" y="90"/>
                </a:moveTo>
                <a:cubicBezTo>
                  <a:pt x="425" y="90"/>
                  <a:pt x="425" y="90"/>
                  <a:pt x="425" y="90"/>
                </a:cubicBezTo>
                <a:cubicBezTo>
                  <a:pt x="425" y="90"/>
                  <a:pt x="425" y="90"/>
                  <a:pt x="425" y="90"/>
                </a:cubicBezTo>
                <a:close/>
                <a:moveTo>
                  <a:pt x="426" y="92"/>
                </a:moveTo>
                <a:cubicBezTo>
                  <a:pt x="426" y="92"/>
                  <a:pt x="426" y="92"/>
                  <a:pt x="426" y="92"/>
                </a:cubicBezTo>
                <a:cubicBezTo>
                  <a:pt x="426" y="92"/>
                  <a:pt x="427" y="92"/>
                  <a:pt x="426" y="91"/>
                </a:cubicBezTo>
                <a:cubicBezTo>
                  <a:pt x="426" y="92"/>
                  <a:pt x="426" y="92"/>
                  <a:pt x="426" y="92"/>
                </a:cubicBezTo>
                <a:close/>
                <a:moveTo>
                  <a:pt x="502" y="237"/>
                </a:moveTo>
                <a:cubicBezTo>
                  <a:pt x="502" y="237"/>
                  <a:pt x="503" y="239"/>
                  <a:pt x="504" y="238"/>
                </a:cubicBezTo>
                <a:cubicBezTo>
                  <a:pt x="504" y="238"/>
                  <a:pt x="503" y="238"/>
                  <a:pt x="504" y="237"/>
                </a:cubicBezTo>
                <a:cubicBezTo>
                  <a:pt x="504" y="236"/>
                  <a:pt x="503" y="236"/>
                  <a:pt x="502" y="237"/>
                </a:cubicBezTo>
                <a:close/>
                <a:moveTo>
                  <a:pt x="396" y="38"/>
                </a:moveTo>
                <a:cubicBezTo>
                  <a:pt x="397" y="37"/>
                  <a:pt x="397" y="37"/>
                  <a:pt x="397" y="37"/>
                </a:cubicBezTo>
                <a:cubicBezTo>
                  <a:pt x="397" y="37"/>
                  <a:pt x="396" y="38"/>
                  <a:pt x="396" y="38"/>
                </a:cubicBezTo>
                <a:close/>
                <a:moveTo>
                  <a:pt x="412" y="66"/>
                </a:moveTo>
                <a:cubicBezTo>
                  <a:pt x="412" y="65"/>
                  <a:pt x="412" y="66"/>
                  <a:pt x="412" y="66"/>
                </a:cubicBezTo>
                <a:close/>
                <a:moveTo>
                  <a:pt x="409" y="61"/>
                </a:moveTo>
                <a:cubicBezTo>
                  <a:pt x="409" y="61"/>
                  <a:pt x="410" y="61"/>
                  <a:pt x="409" y="61"/>
                </a:cubicBezTo>
                <a:close/>
                <a:moveTo>
                  <a:pt x="402" y="47"/>
                </a:moveTo>
                <a:cubicBezTo>
                  <a:pt x="402" y="47"/>
                  <a:pt x="402" y="47"/>
                  <a:pt x="402" y="47"/>
                </a:cubicBezTo>
                <a:close/>
                <a:moveTo>
                  <a:pt x="411" y="66"/>
                </a:moveTo>
                <a:cubicBezTo>
                  <a:pt x="411" y="66"/>
                  <a:pt x="412" y="66"/>
                  <a:pt x="412" y="66"/>
                </a:cubicBezTo>
                <a:cubicBezTo>
                  <a:pt x="411" y="66"/>
                  <a:pt x="410" y="65"/>
                  <a:pt x="411" y="66"/>
                </a:cubicBezTo>
                <a:close/>
                <a:moveTo>
                  <a:pt x="404" y="61"/>
                </a:moveTo>
                <a:cubicBezTo>
                  <a:pt x="406" y="62"/>
                  <a:pt x="407" y="62"/>
                  <a:pt x="409" y="61"/>
                </a:cubicBezTo>
                <a:cubicBezTo>
                  <a:pt x="409" y="61"/>
                  <a:pt x="409" y="61"/>
                  <a:pt x="409" y="60"/>
                </a:cubicBezTo>
                <a:cubicBezTo>
                  <a:pt x="407" y="61"/>
                  <a:pt x="406" y="60"/>
                  <a:pt x="404" y="61"/>
                </a:cubicBezTo>
                <a:close/>
                <a:moveTo>
                  <a:pt x="424" y="90"/>
                </a:moveTo>
                <a:cubicBezTo>
                  <a:pt x="424" y="90"/>
                  <a:pt x="425" y="90"/>
                  <a:pt x="424" y="90"/>
                </a:cubicBezTo>
                <a:cubicBezTo>
                  <a:pt x="424" y="90"/>
                  <a:pt x="424" y="90"/>
                  <a:pt x="424" y="90"/>
                </a:cubicBezTo>
                <a:close/>
                <a:moveTo>
                  <a:pt x="402" y="49"/>
                </a:moveTo>
                <a:cubicBezTo>
                  <a:pt x="402" y="49"/>
                  <a:pt x="402" y="49"/>
                  <a:pt x="402" y="49"/>
                </a:cubicBezTo>
                <a:close/>
                <a:moveTo>
                  <a:pt x="408" y="60"/>
                </a:moveTo>
                <a:cubicBezTo>
                  <a:pt x="408" y="60"/>
                  <a:pt x="408" y="60"/>
                  <a:pt x="408" y="60"/>
                </a:cubicBezTo>
                <a:close/>
                <a:moveTo>
                  <a:pt x="411" y="68"/>
                </a:moveTo>
                <a:cubicBezTo>
                  <a:pt x="411" y="68"/>
                  <a:pt x="411" y="68"/>
                  <a:pt x="412" y="68"/>
                </a:cubicBezTo>
                <a:cubicBezTo>
                  <a:pt x="412" y="68"/>
                  <a:pt x="412" y="68"/>
                  <a:pt x="412" y="68"/>
                </a:cubicBezTo>
                <a:cubicBezTo>
                  <a:pt x="412" y="68"/>
                  <a:pt x="412" y="67"/>
                  <a:pt x="412" y="67"/>
                </a:cubicBezTo>
                <a:cubicBezTo>
                  <a:pt x="412" y="67"/>
                  <a:pt x="412" y="67"/>
                  <a:pt x="411" y="68"/>
                </a:cubicBezTo>
                <a:close/>
                <a:moveTo>
                  <a:pt x="396" y="37"/>
                </a:moveTo>
                <a:cubicBezTo>
                  <a:pt x="395" y="37"/>
                  <a:pt x="396" y="38"/>
                  <a:pt x="396" y="37"/>
                </a:cubicBezTo>
                <a:close/>
                <a:moveTo>
                  <a:pt x="402" y="49"/>
                </a:moveTo>
                <a:cubicBezTo>
                  <a:pt x="401" y="50"/>
                  <a:pt x="403" y="49"/>
                  <a:pt x="402" y="49"/>
                </a:cubicBezTo>
                <a:close/>
                <a:moveTo>
                  <a:pt x="406" y="57"/>
                </a:moveTo>
                <a:cubicBezTo>
                  <a:pt x="406" y="57"/>
                  <a:pt x="406" y="57"/>
                  <a:pt x="406" y="57"/>
                </a:cubicBezTo>
                <a:cubicBezTo>
                  <a:pt x="406" y="57"/>
                  <a:pt x="406" y="57"/>
                  <a:pt x="406" y="57"/>
                </a:cubicBezTo>
                <a:close/>
                <a:moveTo>
                  <a:pt x="405" y="59"/>
                </a:moveTo>
                <a:cubicBezTo>
                  <a:pt x="405" y="59"/>
                  <a:pt x="406" y="59"/>
                  <a:pt x="406" y="60"/>
                </a:cubicBezTo>
                <a:cubicBezTo>
                  <a:pt x="407" y="59"/>
                  <a:pt x="407" y="59"/>
                  <a:pt x="407" y="59"/>
                </a:cubicBezTo>
                <a:cubicBezTo>
                  <a:pt x="407" y="59"/>
                  <a:pt x="407" y="59"/>
                  <a:pt x="407" y="59"/>
                </a:cubicBezTo>
                <a:cubicBezTo>
                  <a:pt x="406" y="59"/>
                  <a:pt x="406" y="58"/>
                  <a:pt x="405" y="59"/>
                </a:cubicBezTo>
                <a:close/>
                <a:moveTo>
                  <a:pt x="415" y="75"/>
                </a:moveTo>
                <a:cubicBezTo>
                  <a:pt x="415" y="75"/>
                  <a:pt x="415" y="75"/>
                  <a:pt x="415" y="75"/>
                </a:cubicBezTo>
                <a:cubicBezTo>
                  <a:pt x="416" y="75"/>
                  <a:pt x="416" y="75"/>
                  <a:pt x="416" y="75"/>
                </a:cubicBezTo>
                <a:cubicBezTo>
                  <a:pt x="416" y="75"/>
                  <a:pt x="416" y="75"/>
                  <a:pt x="416" y="75"/>
                </a:cubicBezTo>
                <a:cubicBezTo>
                  <a:pt x="415" y="75"/>
                  <a:pt x="415" y="75"/>
                  <a:pt x="415" y="75"/>
                </a:cubicBezTo>
                <a:close/>
                <a:moveTo>
                  <a:pt x="420" y="85"/>
                </a:moveTo>
                <a:cubicBezTo>
                  <a:pt x="421" y="85"/>
                  <a:pt x="421" y="85"/>
                  <a:pt x="421" y="85"/>
                </a:cubicBezTo>
                <a:cubicBezTo>
                  <a:pt x="421" y="85"/>
                  <a:pt x="421" y="85"/>
                  <a:pt x="420" y="85"/>
                </a:cubicBezTo>
                <a:cubicBezTo>
                  <a:pt x="420" y="85"/>
                  <a:pt x="420" y="85"/>
                  <a:pt x="420" y="85"/>
                </a:cubicBezTo>
                <a:close/>
                <a:moveTo>
                  <a:pt x="424" y="92"/>
                </a:moveTo>
                <a:cubicBezTo>
                  <a:pt x="424" y="92"/>
                  <a:pt x="425" y="91"/>
                  <a:pt x="424" y="92"/>
                </a:cubicBezTo>
                <a:close/>
                <a:moveTo>
                  <a:pt x="409" y="64"/>
                </a:moveTo>
                <a:cubicBezTo>
                  <a:pt x="410" y="64"/>
                  <a:pt x="409" y="64"/>
                  <a:pt x="409" y="64"/>
                </a:cubicBezTo>
                <a:cubicBezTo>
                  <a:pt x="408" y="64"/>
                  <a:pt x="409" y="64"/>
                  <a:pt x="409" y="64"/>
                </a:cubicBezTo>
                <a:close/>
                <a:moveTo>
                  <a:pt x="422" y="88"/>
                </a:moveTo>
                <a:cubicBezTo>
                  <a:pt x="422" y="88"/>
                  <a:pt x="422" y="88"/>
                  <a:pt x="422" y="88"/>
                </a:cubicBezTo>
                <a:cubicBezTo>
                  <a:pt x="422" y="88"/>
                  <a:pt x="422" y="88"/>
                  <a:pt x="422" y="88"/>
                </a:cubicBezTo>
                <a:cubicBezTo>
                  <a:pt x="422" y="88"/>
                  <a:pt x="422" y="88"/>
                  <a:pt x="422" y="88"/>
                </a:cubicBezTo>
                <a:close/>
                <a:moveTo>
                  <a:pt x="408" y="65"/>
                </a:moveTo>
                <a:cubicBezTo>
                  <a:pt x="408" y="66"/>
                  <a:pt x="407" y="65"/>
                  <a:pt x="407" y="66"/>
                </a:cubicBezTo>
                <a:cubicBezTo>
                  <a:pt x="408" y="66"/>
                  <a:pt x="410" y="67"/>
                  <a:pt x="410" y="66"/>
                </a:cubicBezTo>
                <a:cubicBezTo>
                  <a:pt x="409" y="66"/>
                  <a:pt x="409" y="65"/>
                  <a:pt x="408" y="65"/>
                </a:cubicBezTo>
                <a:close/>
                <a:moveTo>
                  <a:pt x="420" y="85"/>
                </a:moveTo>
                <a:cubicBezTo>
                  <a:pt x="420" y="85"/>
                  <a:pt x="420" y="85"/>
                  <a:pt x="420" y="85"/>
                </a:cubicBezTo>
                <a:close/>
                <a:moveTo>
                  <a:pt x="404" y="57"/>
                </a:moveTo>
                <a:cubicBezTo>
                  <a:pt x="404" y="57"/>
                  <a:pt x="405" y="57"/>
                  <a:pt x="405" y="57"/>
                </a:cubicBezTo>
                <a:cubicBezTo>
                  <a:pt x="405" y="57"/>
                  <a:pt x="405" y="57"/>
                  <a:pt x="405" y="57"/>
                </a:cubicBezTo>
                <a:cubicBezTo>
                  <a:pt x="405" y="57"/>
                  <a:pt x="405" y="57"/>
                  <a:pt x="405" y="57"/>
                </a:cubicBezTo>
                <a:cubicBezTo>
                  <a:pt x="405" y="57"/>
                  <a:pt x="405" y="57"/>
                  <a:pt x="404" y="57"/>
                </a:cubicBezTo>
                <a:close/>
                <a:moveTo>
                  <a:pt x="405" y="62"/>
                </a:moveTo>
                <a:cubicBezTo>
                  <a:pt x="406" y="63"/>
                  <a:pt x="407" y="62"/>
                  <a:pt x="408" y="63"/>
                </a:cubicBezTo>
                <a:cubicBezTo>
                  <a:pt x="407" y="62"/>
                  <a:pt x="406" y="62"/>
                  <a:pt x="405" y="62"/>
                </a:cubicBezTo>
                <a:close/>
                <a:moveTo>
                  <a:pt x="420" y="87"/>
                </a:moveTo>
                <a:cubicBezTo>
                  <a:pt x="420" y="87"/>
                  <a:pt x="420" y="87"/>
                  <a:pt x="420" y="88"/>
                </a:cubicBezTo>
                <a:cubicBezTo>
                  <a:pt x="421" y="88"/>
                  <a:pt x="421" y="87"/>
                  <a:pt x="421" y="87"/>
                </a:cubicBezTo>
                <a:cubicBezTo>
                  <a:pt x="421" y="87"/>
                  <a:pt x="421" y="87"/>
                  <a:pt x="421" y="87"/>
                </a:cubicBezTo>
                <a:cubicBezTo>
                  <a:pt x="420" y="87"/>
                  <a:pt x="420" y="87"/>
                  <a:pt x="420" y="87"/>
                </a:cubicBezTo>
                <a:close/>
                <a:moveTo>
                  <a:pt x="405" y="64"/>
                </a:moveTo>
                <a:cubicBezTo>
                  <a:pt x="406" y="65"/>
                  <a:pt x="408" y="64"/>
                  <a:pt x="407" y="65"/>
                </a:cubicBezTo>
                <a:cubicBezTo>
                  <a:pt x="408" y="65"/>
                  <a:pt x="408" y="64"/>
                  <a:pt x="408" y="64"/>
                </a:cubicBezTo>
                <a:cubicBezTo>
                  <a:pt x="407" y="64"/>
                  <a:pt x="406" y="63"/>
                  <a:pt x="405" y="64"/>
                </a:cubicBezTo>
                <a:close/>
                <a:moveTo>
                  <a:pt x="413" y="74"/>
                </a:moveTo>
                <a:cubicBezTo>
                  <a:pt x="413" y="74"/>
                  <a:pt x="413" y="74"/>
                  <a:pt x="413" y="74"/>
                </a:cubicBezTo>
                <a:cubicBezTo>
                  <a:pt x="413" y="74"/>
                  <a:pt x="413" y="74"/>
                  <a:pt x="413" y="74"/>
                </a:cubicBezTo>
                <a:cubicBezTo>
                  <a:pt x="413" y="74"/>
                  <a:pt x="413" y="74"/>
                  <a:pt x="413" y="74"/>
                </a:cubicBezTo>
                <a:close/>
                <a:moveTo>
                  <a:pt x="407" y="67"/>
                </a:moveTo>
                <a:cubicBezTo>
                  <a:pt x="407" y="68"/>
                  <a:pt x="407" y="68"/>
                  <a:pt x="407" y="68"/>
                </a:cubicBezTo>
                <a:cubicBezTo>
                  <a:pt x="408" y="68"/>
                  <a:pt x="409" y="68"/>
                  <a:pt x="409" y="67"/>
                </a:cubicBezTo>
                <a:cubicBezTo>
                  <a:pt x="408" y="68"/>
                  <a:pt x="408" y="67"/>
                  <a:pt x="407" y="67"/>
                </a:cubicBezTo>
                <a:close/>
                <a:moveTo>
                  <a:pt x="403" y="60"/>
                </a:moveTo>
                <a:cubicBezTo>
                  <a:pt x="403" y="60"/>
                  <a:pt x="404" y="59"/>
                  <a:pt x="404" y="59"/>
                </a:cubicBezTo>
                <a:cubicBezTo>
                  <a:pt x="403" y="59"/>
                  <a:pt x="403" y="59"/>
                  <a:pt x="403" y="60"/>
                </a:cubicBezTo>
                <a:close/>
                <a:moveTo>
                  <a:pt x="398" y="49"/>
                </a:moveTo>
                <a:cubicBezTo>
                  <a:pt x="398" y="49"/>
                  <a:pt x="398" y="49"/>
                  <a:pt x="398" y="49"/>
                </a:cubicBezTo>
                <a:close/>
                <a:moveTo>
                  <a:pt x="405" y="62"/>
                </a:moveTo>
                <a:cubicBezTo>
                  <a:pt x="404" y="63"/>
                  <a:pt x="404" y="62"/>
                  <a:pt x="403" y="63"/>
                </a:cubicBezTo>
                <a:cubicBezTo>
                  <a:pt x="404" y="63"/>
                  <a:pt x="404" y="62"/>
                  <a:pt x="405" y="63"/>
                </a:cubicBezTo>
                <a:cubicBezTo>
                  <a:pt x="405" y="63"/>
                  <a:pt x="405" y="63"/>
                  <a:pt x="405" y="63"/>
                </a:cubicBezTo>
                <a:cubicBezTo>
                  <a:pt x="405" y="62"/>
                  <a:pt x="405" y="62"/>
                  <a:pt x="405" y="62"/>
                </a:cubicBezTo>
                <a:close/>
                <a:moveTo>
                  <a:pt x="406" y="65"/>
                </a:moveTo>
                <a:cubicBezTo>
                  <a:pt x="405" y="65"/>
                  <a:pt x="405" y="66"/>
                  <a:pt x="404" y="66"/>
                </a:cubicBezTo>
                <a:cubicBezTo>
                  <a:pt x="405" y="66"/>
                  <a:pt x="406" y="67"/>
                  <a:pt x="407" y="66"/>
                </a:cubicBezTo>
                <a:cubicBezTo>
                  <a:pt x="407" y="66"/>
                  <a:pt x="406" y="66"/>
                  <a:pt x="406" y="65"/>
                </a:cubicBezTo>
                <a:close/>
                <a:moveTo>
                  <a:pt x="410" y="72"/>
                </a:moveTo>
                <a:cubicBezTo>
                  <a:pt x="410" y="72"/>
                  <a:pt x="410" y="72"/>
                  <a:pt x="410" y="72"/>
                </a:cubicBezTo>
                <a:cubicBezTo>
                  <a:pt x="410" y="72"/>
                  <a:pt x="410" y="72"/>
                  <a:pt x="410" y="72"/>
                </a:cubicBezTo>
                <a:cubicBezTo>
                  <a:pt x="410" y="72"/>
                  <a:pt x="410" y="72"/>
                  <a:pt x="410" y="72"/>
                </a:cubicBezTo>
                <a:close/>
                <a:moveTo>
                  <a:pt x="391" y="37"/>
                </a:moveTo>
                <a:cubicBezTo>
                  <a:pt x="391" y="38"/>
                  <a:pt x="391" y="38"/>
                  <a:pt x="392" y="38"/>
                </a:cubicBezTo>
                <a:cubicBezTo>
                  <a:pt x="392" y="37"/>
                  <a:pt x="392" y="37"/>
                  <a:pt x="392" y="37"/>
                </a:cubicBezTo>
                <a:cubicBezTo>
                  <a:pt x="391" y="37"/>
                  <a:pt x="391" y="37"/>
                  <a:pt x="391" y="37"/>
                </a:cubicBezTo>
                <a:close/>
                <a:moveTo>
                  <a:pt x="401" y="57"/>
                </a:moveTo>
                <a:cubicBezTo>
                  <a:pt x="401" y="57"/>
                  <a:pt x="401" y="57"/>
                  <a:pt x="402" y="57"/>
                </a:cubicBezTo>
                <a:cubicBezTo>
                  <a:pt x="402" y="57"/>
                  <a:pt x="402" y="57"/>
                  <a:pt x="402" y="56"/>
                </a:cubicBezTo>
                <a:cubicBezTo>
                  <a:pt x="401" y="57"/>
                  <a:pt x="401" y="56"/>
                  <a:pt x="401" y="57"/>
                </a:cubicBezTo>
                <a:close/>
                <a:moveTo>
                  <a:pt x="402" y="58"/>
                </a:moveTo>
                <a:cubicBezTo>
                  <a:pt x="402" y="59"/>
                  <a:pt x="402" y="59"/>
                  <a:pt x="403" y="59"/>
                </a:cubicBezTo>
                <a:cubicBezTo>
                  <a:pt x="404" y="59"/>
                  <a:pt x="402" y="58"/>
                  <a:pt x="402" y="58"/>
                </a:cubicBezTo>
                <a:close/>
                <a:moveTo>
                  <a:pt x="403" y="61"/>
                </a:moveTo>
                <a:cubicBezTo>
                  <a:pt x="403" y="61"/>
                  <a:pt x="403" y="62"/>
                  <a:pt x="404" y="62"/>
                </a:cubicBezTo>
                <a:cubicBezTo>
                  <a:pt x="404" y="61"/>
                  <a:pt x="404" y="61"/>
                  <a:pt x="403" y="61"/>
                </a:cubicBezTo>
                <a:close/>
                <a:moveTo>
                  <a:pt x="392" y="42"/>
                </a:moveTo>
                <a:cubicBezTo>
                  <a:pt x="392" y="42"/>
                  <a:pt x="392" y="42"/>
                  <a:pt x="393" y="41"/>
                </a:cubicBezTo>
                <a:cubicBezTo>
                  <a:pt x="392" y="41"/>
                  <a:pt x="391" y="41"/>
                  <a:pt x="391" y="41"/>
                </a:cubicBezTo>
                <a:cubicBezTo>
                  <a:pt x="391" y="40"/>
                  <a:pt x="390" y="40"/>
                  <a:pt x="390" y="39"/>
                </a:cubicBezTo>
                <a:cubicBezTo>
                  <a:pt x="389" y="40"/>
                  <a:pt x="391" y="41"/>
                  <a:pt x="390" y="41"/>
                </a:cubicBezTo>
                <a:cubicBezTo>
                  <a:pt x="390" y="41"/>
                  <a:pt x="389" y="41"/>
                  <a:pt x="389" y="41"/>
                </a:cubicBezTo>
                <a:cubicBezTo>
                  <a:pt x="389" y="40"/>
                  <a:pt x="389" y="40"/>
                  <a:pt x="389" y="40"/>
                </a:cubicBezTo>
                <a:cubicBezTo>
                  <a:pt x="388" y="40"/>
                  <a:pt x="387" y="40"/>
                  <a:pt x="387" y="41"/>
                </a:cubicBezTo>
                <a:cubicBezTo>
                  <a:pt x="388" y="41"/>
                  <a:pt x="387" y="42"/>
                  <a:pt x="387" y="42"/>
                </a:cubicBezTo>
                <a:cubicBezTo>
                  <a:pt x="388" y="43"/>
                  <a:pt x="389" y="43"/>
                  <a:pt x="389" y="43"/>
                </a:cubicBezTo>
                <a:cubicBezTo>
                  <a:pt x="389" y="43"/>
                  <a:pt x="389" y="43"/>
                  <a:pt x="389" y="44"/>
                </a:cubicBezTo>
                <a:cubicBezTo>
                  <a:pt x="390" y="44"/>
                  <a:pt x="391" y="44"/>
                  <a:pt x="392" y="44"/>
                </a:cubicBezTo>
                <a:cubicBezTo>
                  <a:pt x="392" y="44"/>
                  <a:pt x="392" y="43"/>
                  <a:pt x="392" y="43"/>
                </a:cubicBezTo>
                <a:cubicBezTo>
                  <a:pt x="392" y="42"/>
                  <a:pt x="392" y="42"/>
                  <a:pt x="392" y="42"/>
                </a:cubicBezTo>
                <a:close/>
                <a:moveTo>
                  <a:pt x="390" y="41"/>
                </a:moveTo>
                <a:cubicBezTo>
                  <a:pt x="390" y="42"/>
                  <a:pt x="390" y="42"/>
                  <a:pt x="391" y="43"/>
                </a:cubicBezTo>
                <a:cubicBezTo>
                  <a:pt x="391" y="43"/>
                  <a:pt x="391" y="43"/>
                  <a:pt x="390" y="43"/>
                </a:cubicBezTo>
                <a:cubicBezTo>
                  <a:pt x="390" y="43"/>
                  <a:pt x="390" y="42"/>
                  <a:pt x="390" y="42"/>
                </a:cubicBezTo>
                <a:cubicBezTo>
                  <a:pt x="390" y="42"/>
                  <a:pt x="390" y="42"/>
                  <a:pt x="390" y="41"/>
                </a:cubicBezTo>
                <a:close/>
                <a:moveTo>
                  <a:pt x="416" y="85"/>
                </a:moveTo>
                <a:cubicBezTo>
                  <a:pt x="416" y="85"/>
                  <a:pt x="416" y="84"/>
                  <a:pt x="415" y="85"/>
                </a:cubicBezTo>
                <a:cubicBezTo>
                  <a:pt x="416" y="85"/>
                  <a:pt x="416" y="85"/>
                  <a:pt x="416" y="85"/>
                </a:cubicBezTo>
                <a:close/>
                <a:moveTo>
                  <a:pt x="401" y="61"/>
                </a:moveTo>
                <a:cubicBezTo>
                  <a:pt x="402" y="61"/>
                  <a:pt x="403" y="61"/>
                  <a:pt x="403" y="61"/>
                </a:cubicBezTo>
                <a:cubicBezTo>
                  <a:pt x="402" y="61"/>
                  <a:pt x="401" y="60"/>
                  <a:pt x="401" y="61"/>
                </a:cubicBezTo>
                <a:close/>
                <a:moveTo>
                  <a:pt x="401" y="59"/>
                </a:moveTo>
                <a:cubicBezTo>
                  <a:pt x="401" y="59"/>
                  <a:pt x="401" y="59"/>
                  <a:pt x="401" y="60"/>
                </a:cubicBezTo>
                <a:cubicBezTo>
                  <a:pt x="402" y="60"/>
                  <a:pt x="402" y="59"/>
                  <a:pt x="401" y="59"/>
                </a:cubicBezTo>
                <a:close/>
                <a:moveTo>
                  <a:pt x="408" y="72"/>
                </a:moveTo>
                <a:cubicBezTo>
                  <a:pt x="408" y="72"/>
                  <a:pt x="408" y="72"/>
                  <a:pt x="408" y="72"/>
                </a:cubicBezTo>
                <a:cubicBezTo>
                  <a:pt x="408" y="72"/>
                  <a:pt x="408" y="72"/>
                  <a:pt x="408" y="72"/>
                </a:cubicBezTo>
                <a:close/>
                <a:moveTo>
                  <a:pt x="402" y="62"/>
                </a:moveTo>
                <a:cubicBezTo>
                  <a:pt x="403" y="63"/>
                  <a:pt x="403" y="63"/>
                  <a:pt x="403" y="63"/>
                </a:cubicBezTo>
                <a:cubicBezTo>
                  <a:pt x="403" y="62"/>
                  <a:pt x="403" y="62"/>
                  <a:pt x="402" y="62"/>
                </a:cubicBezTo>
                <a:close/>
                <a:moveTo>
                  <a:pt x="406" y="72"/>
                </a:moveTo>
                <a:cubicBezTo>
                  <a:pt x="406" y="73"/>
                  <a:pt x="407" y="72"/>
                  <a:pt x="408" y="72"/>
                </a:cubicBezTo>
                <a:cubicBezTo>
                  <a:pt x="407" y="71"/>
                  <a:pt x="407" y="71"/>
                  <a:pt x="406" y="72"/>
                </a:cubicBezTo>
                <a:close/>
                <a:moveTo>
                  <a:pt x="415" y="85"/>
                </a:moveTo>
                <a:cubicBezTo>
                  <a:pt x="414" y="85"/>
                  <a:pt x="415" y="85"/>
                  <a:pt x="415" y="85"/>
                </a:cubicBezTo>
                <a:close/>
                <a:moveTo>
                  <a:pt x="403" y="68"/>
                </a:moveTo>
                <a:cubicBezTo>
                  <a:pt x="403" y="68"/>
                  <a:pt x="405" y="68"/>
                  <a:pt x="405" y="68"/>
                </a:cubicBezTo>
                <a:cubicBezTo>
                  <a:pt x="404" y="68"/>
                  <a:pt x="404" y="67"/>
                  <a:pt x="403" y="68"/>
                </a:cubicBezTo>
                <a:close/>
                <a:moveTo>
                  <a:pt x="388" y="37"/>
                </a:moveTo>
                <a:cubicBezTo>
                  <a:pt x="388" y="37"/>
                  <a:pt x="387" y="38"/>
                  <a:pt x="388" y="38"/>
                </a:cubicBezTo>
                <a:cubicBezTo>
                  <a:pt x="388" y="38"/>
                  <a:pt x="388" y="38"/>
                  <a:pt x="388" y="38"/>
                </a:cubicBezTo>
                <a:cubicBezTo>
                  <a:pt x="389" y="38"/>
                  <a:pt x="389" y="38"/>
                  <a:pt x="389" y="37"/>
                </a:cubicBezTo>
                <a:cubicBezTo>
                  <a:pt x="388" y="37"/>
                  <a:pt x="388" y="37"/>
                  <a:pt x="388" y="37"/>
                </a:cubicBezTo>
                <a:close/>
                <a:moveTo>
                  <a:pt x="403" y="66"/>
                </a:moveTo>
                <a:cubicBezTo>
                  <a:pt x="404" y="66"/>
                  <a:pt x="404" y="66"/>
                  <a:pt x="404" y="66"/>
                </a:cubicBezTo>
                <a:cubicBezTo>
                  <a:pt x="404" y="66"/>
                  <a:pt x="403" y="66"/>
                  <a:pt x="403" y="66"/>
                </a:cubicBezTo>
                <a:close/>
                <a:moveTo>
                  <a:pt x="394" y="49"/>
                </a:moveTo>
                <a:cubicBezTo>
                  <a:pt x="394" y="49"/>
                  <a:pt x="395" y="49"/>
                  <a:pt x="394" y="48"/>
                </a:cubicBezTo>
                <a:cubicBezTo>
                  <a:pt x="394" y="49"/>
                  <a:pt x="394" y="49"/>
                  <a:pt x="394" y="49"/>
                </a:cubicBezTo>
                <a:close/>
                <a:moveTo>
                  <a:pt x="400" y="59"/>
                </a:moveTo>
                <a:cubicBezTo>
                  <a:pt x="400" y="60"/>
                  <a:pt x="400" y="59"/>
                  <a:pt x="400" y="59"/>
                </a:cubicBezTo>
                <a:cubicBezTo>
                  <a:pt x="400" y="59"/>
                  <a:pt x="400" y="59"/>
                  <a:pt x="400" y="59"/>
                </a:cubicBezTo>
                <a:cubicBezTo>
                  <a:pt x="400" y="59"/>
                  <a:pt x="400" y="59"/>
                  <a:pt x="400" y="59"/>
                </a:cubicBezTo>
                <a:close/>
                <a:moveTo>
                  <a:pt x="400" y="61"/>
                </a:moveTo>
                <a:cubicBezTo>
                  <a:pt x="400" y="62"/>
                  <a:pt x="400" y="62"/>
                  <a:pt x="401" y="61"/>
                </a:cubicBezTo>
                <a:cubicBezTo>
                  <a:pt x="401" y="61"/>
                  <a:pt x="401" y="61"/>
                  <a:pt x="401" y="61"/>
                </a:cubicBezTo>
                <a:cubicBezTo>
                  <a:pt x="400" y="61"/>
                  <a:pt x="400" y="61"/>
                  <a:pt x="400" y="61"/>
                </a:cubicBezTo>
                <a:close/>
                <a:moveTo>
                  <a:pt x="403" y="65"/>
                </a:moveTo>
                <a:cubicBezTo>
                  <a:pt x="403" y="65"/>
                  <a:pt x="403" y="66"/>
                  <a:pt x="403" y="65"/>
                </a:cubicBezTo>
                <a:close/>
                <a:moveTo>
                  <a:pt x="399" y="58"/>
                </a:moveTo>
                <a:cubicBezTo>
                  <a:pt x="398" y="58"/>
                  <a:pt x="398" y="59"/>
                  <a:pt x="398" y="59"/>
                </a:cubicBezTo>
                <a:cubicBezTo>
                  <a:pt x="397" y="59"/>
                  <a:pt x="396" y="59"/>
                  <a:pt x="395" y="59"/>
                </a:cubicBezTo>
                <a:cubicBezTo>
                  <a:pt x="397" y="60"/>
                  <a:pt x="398" y="59"/>
                  <a:pt x="399" y="60"/>
                </a:cubicBezTo>
                <a:cubicBezTo>
                  <a:pt x="399" y="59"/>
                  <a:pt x="399" y="59"/>
                  <a:pt x="399" y="58"/>
                </a:cubicBezTo>
                <a:close/>
                <a:moveTo>
                  <a:pt x="401" y="62"/>
                </a:moveTo>
                <a:cubicBezTo>
                  <a:pt x="401" y="62"/>
                  <a:pt x="401" y="62"/>
                  <a:pt x="401" y="63"/>
                </a:cubicBezTo>
                <a:cubicBezTo>
                  <a:pt x="401" y="62"/>
                  <a:pt x="401" y="62"/>
                  <a:pt x="401" y="62"/>
                </a:cubicBezTo>
                <a:cubicBezTo>
                  <a:pt x="401" y="62"/>
                  <a:pt x="401" y="62"/>
                  <a:pt x="401" y="62"/>
                </a:cubicBezTo>
                <a:cubicBezTo>
                  <a:pt x="401" y="62"/>
                  <a:pt x="401" y="62"/>
                  <a:pt x="401" y="62"/>
                </a:cubicBezTo>
                <a:close/>
                <a:moveTo>
                  <a:pt x="399" y="61"/>
                </a:moveTo>
                <a:cubicBezTo>
                  <a:pt x="399" y="61"/>
                  <a:pt x="399" y="61"/>
                  <a:pt x="399" y="61"/>
                </a:cubicBezTo>
                <a:close/>
                <a:moveTo>
                  <a:pt x="402" y="66"/>
                </a:moveTo>
                <a:cubicBezTo>
                  <a:pt x="402" y="66"/>
                  <a:pt x="402" y="66"/>
                  <a:pt x="402" y="66"/>
                </a:cubicBezTo>
                <a:cubicBezTo>
                  <a:pt x="401" y="66"/>
                  <a:pt x="403" y="66"/>
                  <a:pt x="402" y="66"/>
                </a:cubicBezTo>
                <a:close/>
                <a:moveTo>
                  <a:pt x="402" y="68"/>
                </a:moveTo>
                <a:cubicBezTo>
                  <a:pt x="402" y="68"/>
                  <a:pt x="403" y="68"/>
                  <a:pt x="402" y="68"/>
                </a:cubicBezTo>
                <a:close/>
                <a:moveTo>
                  <a:pt x="386" y="37"/>
                </a:moveTo>
                <a:cubicBezTo>
                  <a:pt x="386" y="38"/>
                  <a:pt x="387" y="37"/>
                  <a:pt x="386" y="37"/>
                </a:cubicBezTo>
                <a:close/>
                <a:moveTo>
                  <a:pt x="396" y="57"/>
                </a:moveTo>
                <a:cubicBezTo>
                  <a:pt x="396" y="57"/>
                  <a:pt x="396" y="57"/>
                  <a:pt x="397" y="57"/>
                </a:cubicBezTo>
                <a:cubicBezTo>
                  <a:pt x="397" y="57"/>
                  <a:pt x="396" y="57"/>
                  <a:pt x="396" y="57"/>
                </a:cubicBezTo>
                <a:close/>
                <a:moveTo>
                  <a:pt x="390" y="62"/>
                </a:moveTo>
                <a:cubicBezTo>
                  <a:pt x="390" y="63"/>
                  <a:pt x="389" y="62"/>
                  <a:pt x="389" y="63"/>
                </a:cubicBezTo>
                <a:cubicBezTo>
                  <a:pt x="391" y="63"/>
                  <a:pt x="391" y="63"/>
                  <a:pt x="393" y="63"/>
                </a:cubicBezTo>
                <a:cubicBezTo>
                  <a:pt x="393" y="62"/>
                  <a:pt x="392" y="62"/>
                  <a:pt x="392" y="62"/>
                </a:cubicBezTo>
                <a:cubicBezTo>
                  <a:pt x="393" y="61"/>
                  <a:pt x="394" y="62"/>
                  <a:pt x="394" y="62"/>
                </a:cubicBezTo>
                <a:cubicBezTo>
                  <a:pt x="395" y="60"/>
                  <a:pt x="397" y="62"/>
                  <a:pt x="399" y="61"/>
                </a:cubicBezTo>
                <a:cubicBezTo>
                  <a:pt x="398" y="60"/>
                  <a:pt x="398" y="60"/>
                  <a:pt x="397" y="60"/>
                </a:cubicBezTo>
                <a:cubicBezTo>
                  <a:pt x="397" y="61"/>
                  <a:pt x="395" y="60"/>
                  <a:pt x="394" y="61"/>
                </a:cubicBezTo>
                <a:cubicBezTo>
                  <a:pt x="394" y="61"/>
                  <a:pt x="393" y="61"/>
                  <a:pt x="393" y="60"/>
                </a:cubicBezTo>
                <a:cubicBezTo>
                  <a:pt x="392" y="62"/>
                  <a:pt x="390" y="61"/>
                  <a:pt x="389" y="61"/>
                </a:cubicBezTo>
                <a:cubicBezTo>
                  <a:pt x="389" y="62"/>
                  <a:pt x="390" y="62"/>
                  <a:pt x="390" y="62"/>
                </a:cubicBezTo>
                <a:close/>
                <a:moveTo>
                  <a:pt x="386" y="39"/>
                </a:moveTo>
                <a:cubicBezTo>
                  <a:pt x="386" y="39"/>
                  <a:pt x="387" y="40"/>
                  <a:pt x="387" y="39"/>
                </a:cubicBezTo>
                <a:cubicBezTo>
                  <a:pt x="387" y="39"/>
                  <a:pt x="386" y="39"/>
                  <a:pt x="386" y="39"/>
                </a:cubicBezTo>
                <a:close/>
                <a:moveTo>
                  <a:pt x="403" y="72"/>
                </a:moveTo>
                <a:cubicBezTo>
                  <a:pt x="403" y="72"/>
                  <a:pt x="403" y="72"/>
                  <a:pt x="403" y="72"/>
                </a:cubicBezTo>
                <a:cubicBezTo>
                  <a:pt x="404" y="72"/>
                  <a:pt x="404" y="72"/>
                  <a:pt x="404" y="72"/>
                </a:cubicBezTo>
                <a:cubicBezTo>
                  <a:pt x="404" y="72"/>
                  <a:pt x="404" y="72"/>
                  <a:pt x="404" y="72"/>
                </a:cubicBezTo>
                <a:cubicBezTo>
                  <a:pt x="404" y="72"/>
                  <a:pt x="403" y="71"/>
                  <a:pt x="403" y="72"/>
                </a:cubicBezTo>
                <a:close/>
                <a:moveTo>
                  <a:pt x="382" y="37"/>
                </a:moveTo>
                <a:cubicBezTo>
                  <a:pt x="382" y="37"/>
                  <a:pt x="381" y="37"/>
                  <a:pt x="381" y="38"/>
                </a:cubicBezTo>
                <a:cubicBezTo>
                  <a:pt x="380" y="37"/>
                  <a:pt x="379" y="36"/>
                  <a:pt x="378" y="37"/>
                </a:cubicBezTo>
                <a:cubicBezTo>
                  <a:pt x="378" y="39"/>
                  <a:pt x="382" y="39"/>
                  <a:pt x="383" y="38"/>
                </a:cubicBezTo>
                <a:cubicBezTo>
                  <a:pt x="384" y="38"/>
                  <a:pt x="384" y="38"/>
                  <a:pt x="385" y="38"/>
                </a:cubicBezTo>
                <a:cubicBezTo>
                  <a:pt x="385" y="38"/>
                  <a:pt x="385" y="38"/>
                  <a:pt x="385" y="37"/>
                </a:cubicBezTo>
                <a:cubicBezTo>
                  <a:pt x="384" y="38"/>
                  <a:pt x="383" y="37"/>
                  <a:pt x="382" y="37"/>
                </a:cubicBezTo>
                <a:close/>
                <a:moveTo>
                  <a:pt x="388" y="44"/>
                </a:moveTo>
                <a:cubicBezTo>
                  <a:pt x="388" y="44"/>
                  <a:pt x="388" y="44"/>
                  <a:pt x="388" y="45"/>
                </a:cubicBezTo>
                <a:cubicBezTo>
                  <a:pt x="388" y="44"/>
                  <a:pt x="389" y="44"/>
                  <a:pt x="389" y="44"/>
                </a:cubicBezTo>
                <a:cubicBezTo>
                  <a:pt x="389" y="44"/>
                  <a:pt x="388" y="44"/>
                  <a:pt x="388" y="44"/>
                </a:cubicBezTo>
                <a:close/>
                <a:moveTo>
                  <a:pt x="391" y="49"/>
                </a:moveTo>
                <a:cubicBezTo>
                  <a:pt x="391" y="49"/>
                  <a:pt x="391" y="49"/>
                  <a:pt x="391" y="49"/>
                </a:cubicBezTo>
                <a:close/>
                <a:moveTo>
                  <a:pt x="399" y="65"/>
                </a:moveTo>
                <a:cubicBezTo>
                  <a:pt x="400" y="65"/>
                  <a:pt x="400" y="64"/>
                  <a:pt x="399" y="64"/>
                </a:cubicBezTo>
                <a:cubicBezTo>
                  <a:pt x="399" y="64"/>
                  <a:pt x="399" y="64"/>
                  <a:pt x="399" y="65"/>
                </a:cubicBezTo>
                <a:close/>
                <a:moveTo>
                  <a:pt x="395" y="57"/>
                </a:moveTo>
                <a:cubicBezTo>
                  <a:pt x="395" y="58"/>
                  <a:pt x="395" y="58"/>
                  <a:pt x="396" y="57"/>
                </a:cubicBezTo>
                <a:cubicBezTo>
                  <a:pt x="395" y="57"/>
                  <a:pt x="395" y="57"/>
                  <a:pt x="395" y="57"/>
                </a:cubicBezTo>
                <a:close/>
                <a:moveTo>
                  <a:pt x="396" y="62"/>
                </a:moveTo>
                <a:cubicBezTo>
                  <a:pt x="396" y="63"/>
                  <a:pt x="398" y="63"/>
                  <a:pt x="398" y="63"/>
                </a:cubicBezTo>
                <a:cubicBezTo>
                  <a:pt x="398" y="62"/>
                  <a:pt x="397" y="62"/>
                  <a:pt x="396" y="62"/>
                </a:cubicBezTo>
                <a:close/>
                <a:moveTo>
                  <a:pt x="400" y="68"/>
                </a:moveTo>
                <a:cubicBezTo>
                  <a:pt x="400" y="68"/>
                  <a:pt x="401" y="68"/>
                  <a:pt x="401" y="67"/>
                </a:cubicBezTo>
                <a:cubicBezTo>
                  <a:pt x="401" y="68"/>
                  <a:pt x="400" y="67"/>
                  <a:pt x="400" y="68"/>
                </a:cubicBezTo>
                <a:close/>
                <a:moveTo>
                  <a:pt x="390" y="50"/>
                </a:moveTo>
                <a:cubicBezTo>
                  <a:pt x="391" y="49"/>
                  <a:pt x="391" y="50"/>
                  <a:pt x="391" y="49"/>
                </a:cubicBezTo>
                <a:cubicBezTo>
                  <a:pt x="391" y="49"/>
                  <a:pt x="390" y="49"/>
                  <a:pt x="390" y="50"/>
                </a:cubicBezTo>
                <a:close/>
                <a:moveTo>
                  <a:pt x="389" y="49"/>
                </a:moveTo>
                <a:cubicBezTo>
                  <a:pt x="389" y="49"/>
                  <a:pt x="390" y="49"/>
                  <a:pt x="390" y="49"/>
                </a:cubicBezTo>
                <a:cubicBezTo>
                  <a:pt x="390" y="49"/>
                  <a:pt x="390" y="49"/>
                  <a:pt x="390" y="49"/>
                </a:cubicBezTo>
                <a:cubicBezTo>
                  <a:pt x="390" y="48"/>
                  <a:pt x="390" y="48"/>
                  <a:pt x="389" y="49"/>
                </a:cubicBezTo>
                <a:close/>
                <a:moveTo>
                  <a:pt x="402" y="72"/>
                </a:moveTo>
                <a:cubicBezTo>
                  <a:pt x="402" y="72"/>
                  <a:pt x="402" y="72"/>
                  <a:pt x="403" y="72"/>
                </a:cubicBezTo>
                <a:cubicBezTo>
                  <a:pt x="403" y="72"/>
                  <a:pt x="402" y="72"/>
                  <a:pt x="402" y="72"/>
                </a:cubicBezTo>
                <a:close/>
                <a:moveTo>
                  <a:pt x="386" y="44"/>
                </a:moveTo>
                <a:cubicBezTo>
                  <a:pt x="386" y="44"/>
                  <a:pt x="388" y="44"/>
                  <a:pt x="387" y="44"/>
                </a:cubicBezTo>
                <a:cubicBezTo>
                  <a:pt x="387" y="44"/>
                  <a:pt x="386" y="43"/>
                  <a:pt x="386" y="44"/>
                </a:cubicBezTo>
                <a:close/>
                <a:moveTo>
                  <a:pt x="398" y="66"/>
                </a:moveTo>
                <a:cubicBezTo>
                  <a:pt x="398" y="66"/>
                  <a:pt x="399" y="66"/>
                  <a:pt x="399" y="66"/>
                </a:cubicBezTo>
                <a:cubicBezTo>
                  <a:pt x="399" y="66"/>
                  <a:pt x="397" y="65"/>
                  <a:pt x="398" y="66"/>
                </a:cubicBezTo>
                <a:close/>
                <a:moveTo>
                  <a:pt x="388" y="49"/>
                </a:moveTo>
                <a:cubicBezTo>
                  <a:pt x="388" y="49"/>
                  <a:pt x="388" y="49"/>
                  <a:pt x="388" y="49"/>
                </a:cubicBezTo>
                <a:close/>
                <a:moveTo>
                  <a:pt x="393" y="59"/>
                </a:moveTo>
                <a:cubicBezTo>
                  <a:pt x="393" y="59"/>
                  <a:pt x="393" y="59"/>
                  <a:pt x="393" y="59"/>
                </a:cubicBezTo>
                <a:cubicBezTo>
                  <a:pt x="393" y="59"/>
                  <a:pt x="393" y="59"/>
                  <a:pt x="393" y="59"/>
                </a:cubicBezTo>
                <a:close/>
                <a:moveTo>
                  <a:pt x="396" y="66"/>
                </a:moveTo>
                <a:cubicBezTo>
                  <a:pt x="396" y="67"/>
                  <a:pt x="397" y="66"/>
                  <a:pt x="397" y="66"/>
                </a:cubicBezTo>
                <a:cubicBezTo>
                  <a:pt x="397" y="66"/>
                  <a:pt x="396" y="66"/>
                  <a:pt x="396" y="66"/>
                </a:cubicBezTo>
                <a:close/>
                <a:moveTo>
                  <a:pt x="397" y="67"/>
                </a:moveTo>
                <a:cubicBezTo>
                  <a:pt x="397" y="68"/>
                  <a:pt x="397" y="68"/>
                  <a:pt x="398" y="68"/>
                </a:cubicBezTo>
                <a:cubicBezTo>
                  <a:pt x="398" y="67"/>
                  <a:pt x="397" y="68"/>
                  <a:pt x="397" y="67"/>
                </a:cubicBezTo>
                <a:close/>
                <a:moveTo>
                  <a:pt x="383" y="43"/>
                </a:moveTo>
                <a:cubicBezTo>
                  <a:pt x="384" y="43"/>
                  <a:pt x="384" y="43"/>
                  <a:pt x="384" y="43"/>
                </a:cubicBezTo>
                <a:cubicBezTo>
                  <a:pt x="384" y="43"/>
                  <a:pt x="384" y="42"/>
                  <a:pt x="384" y="42"/>
                </a:cubicBezTo>
                <a:cubicBezTo>
                  <a:pt x="384" y="42"/>
                  <a:pt x="383" y="43"/>
                  <a:pt x="383" y="43"/>
                </a:cubicBezTo>
                <a:close/>
                <a:moveTo>
                  <a:pt x="398" y="72"/>
                </a:moveTo>
                <a:cubicBezTo>
                  <a:pt x="399" y="72"/>
                  <a:pt x="398" y="72"/>
                  <a:pt x="398" y="73"/>
                </a:cubicBezTo>
                <a:cubicBezTo>
                  <a:pt x="399" y="73"/>
                  <a:pt x="399" y="72"/>
                  <a:pt x="400" y="72"/>
                </a:cubicBezTo>
                <a:cubicBezTo>
                  <a:pt x="399" y="71"/>
                  <a:pt x="399" y="71"/>
                  <a:pt x="398" y="72"/>
                </a:cubicBezTo>
                <a:close/>
                <a:moveTo>
                  <a:pt x="380" y="36"/>
                </a:moveTo>
                <a:cubicBezTo>
                  <a:pt x="380" y="36"/>
                  <a:pt x="380" y="36"/>
                  <a:pt x="380" y="36"/>
                </a:cubicBezTo>
                <a:cubicBezTo>
                  <a:pt x="380" y="36"/>
                  <a:pt x="380" y="36"/>
                  <a:pt x="380" y="36"/>
                </a:cubicBezTo>
                <a:cubicBezTo>
                  <a:pt x="380" y="36"/>
                  <a:pt x="380" y="36"/>
                  <a:pt x="380" y="36"/>
                </a:cubicBezTo>
                <a:close/>
                <a:moveTo>
                  <a:pt x="395" y="63"/>
                </a:moveTo>
                <a:cubicBezTo>
                  <a:pt x="395" y="63"/>
                  <a:pt x="395" y="62"/>
                  <a:pt x="395" y="63"/>
                </a:cubicBezTo>
                <a:cubicBezTo>
                  <a:pt x="395" y="63"/>
                  <a:pt x="395" y="63"/>
                  <a:pt x="395" y="63"/>
                </a:cubicBezTo>
                <a:close/>
                <a:moveTo>
                  <a:pt x="392" y="59"/>
                </a:moveTo>
                <a:cubicBezTo>
                  <a:pt x="392" y="59"/>
                  <a:pt x="392" y="59"/>
                  <a:pt x="392" y="59"/>
                </a:cubicBezTo>
                <a:close/>
                <a:moveTo>
                  <a:pt x="380" y="36"/>
                </a:moveTo>
                <a:cubicBezTo>
                  <a:pt x="379" y="36"/>
                  <a:pt x="379" y="36"/>
                  <a:pt x="379" y="36"/>
                </a:cubicBezTo>
                <a:cubicBezTo>
                  <a:pt x="379" y="36"/>
                  <a:pt x="379" y="36"/>
                  <a:pt x="380" y="36"/>
                </a:cubicBezTo>
                <a:close/>
                <a:moveTo>
                  <a:pt x="392" y="59"/>
                </a:moveTo>
                <a:cubicBezTo>
                  <a:pt x="392" y="59"/>
                  <a:pt x="392" y="60"/>
                  <a:pt x="392" y="59"/>
                </a:cubicBezTo>
                <a:close/>
                <a:moveTo>
                  <a:pt x="386" y="49"/>
                </a:moveTo>
                <a:cubicBezTo>
                  <a:pt x="386" y="49"/>
                  <a:pt x="386" y="49"/>
                  <a:pt x="386" y="49"/>
                </a:cubicBezTo>
                <a:cubicBezTo>
                  <a:pt x="386" y="49"/>
                  <a:pt x="386" y="49"/>
                  <a:pt x="386" y="49"/>
                </a:cubicBezTo>
                <a:cubicBezTo>
                  <a:pt x="386" y="49"/>
                  <a:pt x="386" y="49"/>
                  <a:pt x="386" y="49"/>
                </a:cubicBezTo>
                <a:close/>
                <a:moveTo>
                  <a:pt x="393" y="64"/>
                </a:moveTo>
                <a:cubicBezTo>
                  <a:pt x="393" y="64"/>
                  <a:pt x="394" y="64"/>
                  <a:pt x="394" y="64"/>
                </a:cubicBezTo>
                <a:cubicBezTo>
                  <a:pt x="394" y="64"/>
                  <a:pt x="394" y="64"/>
                  <a:pt x="394" y="64"/>
                </a:cubicBezTo>
                <a:cubicBezTo>
                  <a:pt x="393" y="64"/>
                  <a:pt x="393" y="64"/>
                  <a:pt x="393" y="64"/>
                </a:cubicBezTo>
                <a:close/>
                <a:moveTo>
                  <a:pt x="394" y="66"/>
                </a:moveTo>
                <a:cubicBezTo>
                  <a:pt x="394" y="66"/>
                  <a:pt x="395" y="66"/>
                  <a:pt x="395" y="66"/>
                </a:cubicBezTo>
                <a:cubicBezTo>
                  <a:pt x="395" y="66"/>
                  <a:pt x="394" y="66"/>
                  <a:pt x="394" y="66"/>
                </a:cubicBezTo>
                <a:close/>
                <a:moveTo>
                  <a:pt x="395" y="68"/>
                </a:moveTo>
                <a:cubicBezTo>
                  <a:pt x="395" y="68"/>
                  <a:pt x="395" y="68"/>
                  <a:pt x="395" y="68"/>
                </a:cubicBezTo>
                <a:cubicBezTo>
                  <a:pt x="395" y="68"/>
                  <a:pt x="396" y="68"/>
                  <a:pt x="395" y="68"/>
                </a:cubicBezTo>
                <a:cubicBezTo>
                  <a:pt x="395" y="68"/>
                  <a:pt x="395" y="68"/>
                  <a:pt x="395" y="68"/>
                </a:cubicBezTo>
                <a:close/>
                <a:moveTo>
                  <a:pt x="397" y="72"/>
                </a:moveTo>
                <a:cubicBezTo>
                  <a:pt x="397" y="72"/>
                  <a:pt x="397" y="72"/>
                  <a:pt x="397" y="72"/>
                </a:cubicBezTo>
                <a:cubicBezTo>
                  <a:pt x="398" y="72"/>
                  <a:pt x="398" y="72"/>
                  <a:pt x="398" y="72"/>
                </a:cubicBezTo>
                <a:cubicBezTo>
                  <a:pt x="398" y="72"/>
                  <a:pt x="398" y="72"/>
                  <a:pt x="398" y="72"/>
                </a:cubicBezTo>
                <a:cubicBezTo>
                  <a:pt x="398" y="72"/>
                  <a:pt x="397" y="72"/>
                  <a:pt x="397" y="72"/>
                </a:cubicBezTo>
                <a:close/>
                <a:moveTo>
                  <a:pt x="384" y="49"/>
                </a:moveTo>
                <a:cubicBezTo>
                  <a:pt x="385" y="49"/>
                  <a:pt x="385" y="50"/>
                  <a:pt x="386" y="49"/>
                </a:cubicBezTo>
                <a:cubicBezTo>
                  <a:pt x="385" y="49"/>
                  <a:pt x="385" y="49"/>
                  <a:pt x="384" y="49"/>
                </a:cubicBezTo>
                <a:close/>
                <a:moveTo>
                  <a:pt x="394" y="66"/>
                </a:moveTo>
                <a:cubicBezTo>
                  <a:pt x="393" y="67"/>
                  <a:pt x="394" y="66"/>
                  <a:pt x="394" y="66"/>
                </a:cubicBezTo>
                <a:close/>
                <a:moveTo>
                  <a:pt x="392" y="64"/>
                </a:moveTo>
                <a:cubicBezTo>
                  <a:pt x="392" y="64"/>
                  <a:pt x="392" y="65"/>
                  <a:pt x="392" y="64"/>
                </a:cubicBezTo>
                <a:cubicBezTo>
                  <a:pt x="392" y="64"/>
                  <a:pt x="392" y="64"/>
                  <a:pt x="392" y="64"/>
                </a:cubicBezTo>
                <a:cubicBezTo>
                  <a:pt x="392" y="64"/>
                  <a:pt x="392" y="64"/>
                  <a:pt x="392" y="64"/>
                </a:cubicBezTo>
                <a:close/>
                <a:moveTo>
                  <a:pt x="392" y="65"/>
                </a:moveTo>
                <a:cubicBezTo>
                  <a:pt x="393" y="65"/>
                  <a:pt x="392" y="65"/>
                  <a:pt x="392" y="65"/>
                </a:cubicBezTo>
                <a:close/>
                <a:moveTo>
                  <a:pt x="391" y="66"/>
                </a:moveTo>
                <a:cubicBezTo>
                  <a:pt x="392" y="66"/>
                  <a:pt x="392" y="67"/>
                  <a:pt x="393" y="66"/>
                </a:cubicBezTo>
                <a:cubicBezTo>
                  <a:pt x="392" y="65"/>
                  <a:pt x="391" y="66"/>
                  <a:pt x="391" y="66"/>
                </a:cubicBezTo>
                <a:close/>
                <a:moveTo>
                  <a:pt x="378" y="38"/>
                </a:moveTo>
                <a:cubicBezTo>
                  <a:pt x="377" y="38"/>
                  <a:pt x="378" y="38"/>
                  <a:pt x="377" y="38"/>
                </a:cubicBezTo>
                <a:cubicBezTo>
                  <a:pt x="376" y="37"/>
                  <a:pt x="377" y="38"/>
                  <a:pt x="378" y="38"/>
                </a:cubicBezTo>
                <a:close/>
                <a:moveTo>
                  <a:pt x="388" y="58"/>
                </a:moveTo>
                <a:cubicBezTo>
                  <a:pt x="388" y="58"/>
                  <a:pt x="388" y="57"/>
                  <a:pt x="388" y="57"/>
                </a:cubicBezTo>
                <a:cubicBezTo>
                  <a:pt x="387" y="57"/>
                  <a:pt x="388" y="58"/>
                  <a:pt x="388" y="58"/>
                </a:cubicBezTo>
                <a:close/>
                <a:moveTo>
                  <a:pt x="375" y="36"/>
                </a:moveTo>
                <a:cubicBezTo>
                  <a:pt x="375" y="37"/>
                  <a:pt x="376" y="36"/>
                  <a:pt x="376" y="36"/>
                </a:cubicBezTo>
                <a:cubicBezTo>
                  <a:pt x="375" y="36"/>
                  <a:pt x="375" y="36"/>
                  <a:pt x="375" y="36"/>
                </a:cubicBezTo>
                <a:close/>
                <a:moveTo>
                  <a:pt x="389" y="64"/>
                </a:moveTo>
                <a:cubicBezTo>
                  <a:pt x="389" y="65"/>
                  <a:pt x="389" y="65"/>
                  <a:pt x="389" y="65"/>
                </a:cubicBezTo>
                <a:cubicBezTo>
                  <a:pt x="389" y="64"/>
                  <a:pt x="391" y="65"/>
                  <a:pt x="391" y="64"/>
                </a:cubicBezTo>
                <a:cubicBezTo>
                  <a:pt x="390" y="65"/>
                  <a:pt x="389" y="64"/>
                  <a:pt x="389" y="64"/>
                </a:cubicBezTo>
                <a:close/>
                <a:moveTo>
                  <a:pt x="383" y="49"/>
                </a:moveTo>
                <a:cubicBezTo>
                  <a:pt x="382" y="50"/>
                  <a:pt x="383" y="49"/>
                  <a:pt x="383" y="49"/>
                </a:cubicBezTo>
                <a:close/>
                <a:moveTo>
                  <a:pt x="386" y="57"/>
                </a:moveTo>
                <a:cubicBezTo>
                  <a:pt x="386" y="57"/>
                  <a:pt x="386" y="57"/>
                  <a:pt x="386" y="57"/>
                </a:cubicBezTo>
                <a:cubicBezTo>
                  <a:pt x="386" y="57"/>
                  <a:pt x="387" y="57"/>
                  <a:pt x="386" y="57"/>
                </a:cubicBezTo>
                <a:cubicBezTo>
                  <a:pt x="386" y="57"/>
                  <a:pt x="386" y="57"/>
                  <a:pt x="386" y="57"/>
                </a:cubicBezTo>
                <a:close/>
                <a:moveTo>
                  <a:pt x="377" y="42"/>
                </a:moveTo>
                <a:cubicBezTo>
                  <a:pt x="378" y="43"/>
                  <a:pt x="379" y="43"/>
                  <a:pt x="378" y="42"/>
                </a:cubicBezTo>
                <a:cubicBezTo>
                  <a:pt x="378" y="42"/>
                  <a:pt x="377" y="42"/>
                  <a:pt x="377" y="42"/>
                </a:cubicBezTo>
                <a:close/>
                <a:moveTo>
                  <a:pt x="389" y="61"/>
                </a:moveTo>
                <a:cubicBezTo>
                  <a:pt x="388" y="61"/>
                  <a:pt x="388" y="61"/>
                  <a:pt x="388" y="61"/>
                </a:cubicBezTo>
                <a:cubicBezTo>
                  <a:pt x="388" y="61"/>
                  <a:pt x="388" y="61"/>
                  <a:pt x="388" y="61"/>
                </a:cubicBezTo>
                <a:cubicBezTo>
                  <a:pt x="388" y="61"/>
                  <a:pt x="388" y="61"/>
                  <a:pt x="389" y="61"/>
                </a:cubicBezTo>
                <a:cubicBezTo>
                  <a:pt x="389" y="61"/>
                  <a:pt x="389" y="61"/>
                  <a:pt x="389" y="61"/>
                </a:cubicBezTo>
                <a:close/>
                <a:moveTo>
                  <a:pt x="396" y="75"/>
                </a:moveTo>
                <a:cubicBezTo>
                  <a:pt x="395" y="75"/>
                  <a:pt x="396" y="75"/>
                  <a:pt x="396" y="75"/>
                </a:cubicBezTo>
                <a:close/>
                <a:moveTo>
                  <a:pt x="391" y="69"/>
                </a:moveTo>
                <a:cubicBezTo>
                  <a:pt x="391" y="69"/>
                  <a:pt x="391" y="68"/>
                  <a:pt x="392" y="67"/>
                </a:cubicBezTo>
                <a:cubicBezTo>
                  <a:pt x="391" y="68"/>
                  <a:pt x="390" y="68"/>
                  <a:pt x="391" y="69"/>
                </a:cubicBezTo>
                <a:close/>
                <a:moveTo>
                  <a:pt x="374" y="38"/>
                </a:moveTo>
                <a:cubicBezTo>
                  <a:pt x="374" y="38"/>
                  <a:pt x="375" y="38"/>
                  <a:pt x="376" y="38"/>
                </a:cubicBezTo>
                <a:cubicBezTo>
                  <a:pt x="376" y="38"/>
                  <a:pt x="375" y="38"/>
                  <a:pt x="375" y="38"/>
                </a:cubicBezTo>
                <a:cubicBezTo>
                  <a:pt x="375" y="38"/>
                  <a:pt x="374" y="37"/>
                  <a:pt x="374" y="38"/>
                </a:cubicBezTo>
                <a:close/>
                <a:moveTo>
                  <a:pt x="382" y="50"/>
                </a:moveTo>
                <a:cubicBezTo>
                  <a:pt x="382" y="50"/>
                  <a:pt x="382" y="50"/>
                  <a:pt x="381" y="50"/>
                </a:cubicBezTo>
                <a:cubicBezTo>
                  <a:pt x="381" y="50"/>
                  <a:pt x="382" y="50"/>
                  <a:pt x="382" y="50"/>
                </a:cubicBezTo>
                <a:cubicBezTo>
                  <a:pt x="382" y="50"/>
                  <a:pt x="382" y="50"/>
                  <a:pt x="382" y="50"/>
                </a:cubicBezTo>
                <a:close/>
                <a:moveTo>
                  <a:pt x="385" y="61"/>
                </a:moveTo>
                <a:cubicBezTo>
                  <a:pt x="385" y="62"/>
                  <a:pt x="386" y="62"/>
                  <a:pt x="386" y="63"/>
                </a:cubicBezTo>
                <a:cubicBezTo>
                  <a:pt x="386" y="63"/>
                  <a:pt x="386" y="63"/>
                  <a:pt x="387" y="63"/>
                </a:cubicBezTo>
                <a:cubicBezTo>
                  <a:pt x="386" y="62"/>
                  <a:pt x="386" y="62"/>
                  <a:pt x="386" y="62"/>
                </a:cubicBezTo>
                <a:cubicBezTo>
                  <a:pt x="387" y="62"/>
                  <a:pt x="387" y="62"/>
                  <a:pt x="388" y="62"/>
                </a:cubicBezTo>
                <a:cubicBezTo>
                  <a:pt x="387" y="61"/>
                  <a:pt x="387" y="61"/>
                  <a:pt x="388" y="61"/>
                </a:cubicBezTo>
                <a:cubicBezTo>
                  <a:pt x="387" y="61"/>
                  <a:pt x="386" y="61"/>
                  <a:pt x="385" y="61"/>
                </a:cubicBezTo>
                <a:close/>
                <a:moveTo>
                  <a:pt x="389" y="66"/>
                </a:moveTo>
                <a:cubicBezTo>
                  <a:pt x="390" y="66"/>
                  <a:pt x="390" y="67"/>
                  <a:pt x="390" y="66"/>
                </a:cubicBezTo>
                <a:cubicBezTo>
                  <a:pt x="390" y="66"/>
                  <a:pt x="389" y="66"/>
                  <a:pt x="389" y="66"/>
                </a:cubicBezTo>
                <a:close/>
                <a:moveTo>
                  <a:pt x="392" y="72"/>
                </a:moveTo>
                <a:cubicBezTo>
                  <a:pt x="392" y="72"/>
                  <a:pt x="393" y="72"/>
                  <a:pt x="393" y="72"/>
                </a:cubicBezTo>
                <a:cubicBezTo>
                  <a:pt x="393" y="72"/>
                  <a:pt x="392" y="72"/>
                  <a:pt x="392" y="72"/>
                </a:cubicBezTo>
                <a:close/>
                <a:moveTo>
                  <a:pt x="381" y="50"/>
                </a:moveTo>
                <a:cubicBezTo>
                  <a:pt x="381" y="50"/>
                  <a:pt x="381" y="50"/>
                  <a:pt x="381" y="50"/>
                </a:cubicBezTo>
                <a:cubicBezTo>
                  <a:pt x="381" y="50"/>
                  <a:pt x="381" y="50"/>
                  <a:pt x="381" y="50"/>
                </a:cubicBezTo>
                <a:close/>
                <a:moveTo>
                  <a:pt x="387" y="63"/>
                </a:moveTo>
                <a:cubicBezTo>
                  <a:pt x="387" y="63"/>
                  <a:pt x="388" y="63"/>
                  <a:pt x="388" y="63"/>
                </a:cubicBezTo>
                <a:cubicBezTo>
                  <a:pt x="388" y="63"/>
                  <a:pt x="388" y="63"/>
                  <a:pt x="388" y="63"/>
                </a:cubicBezTo>
                <a:cubicBezTo>
                  <a:pt x="388" y="63"/>
                  <a:pt x="387" y="63"/>
                  <a:pt x="387" y="63"/>
                </a:cubicBezTo>
                <a:close/>
                <a:moveTo>
                  <a:pt x="376" y="44"/>
                </a:moveTo>
                <a:cubicBezTo>
                  <a:pt x="376" y="44"/>
                  <a:pt x="377" y="44"/>
                  <a:pt x="377" y="44"/>
                </a:cubicBezTo>
                <a:cubicBezTo>
                  <a:pt x="377" y="44"/>
                  <a:pt x="377" y="44"/>
                  <a:pt x="376" y="44"/>
                </a:cubicBezTo>
                <a:close/>
                <a:moveTo>
                  <a:pt x="386" y="61"/>
                </a:moveTo>
                <a:cubicBezTo>
                  <a:pt x="386" y="61"/>
                  <a:pt x="386" y="61"/>
                  <a:pt x="386" y="61"/>
                </a:cubicBezTo>
                <a:cubicBezTo>
                  <a:pt x="386" y="61"/>
                  <a:pt x="386" y="61"/>
                  <a:pt x="385" y="61"/>
                </a:cubicBezTo>
                <a:cubicBezTo>
                  <a:pt x="386" y="61"/>
                  <a:pt x="386" y="61"/>
                  <a:pt x="386" y="61"/>
                </a:cubicBezTo>
                <a:close/>
                <a:moveTo>
                  <a:pt x="371" y="35"/>
                </a:moveTo>
                <a:cubicBezTo>
                  <a:pt x="370" y="36"/>
                  <a:pt x="372" y="36"/>
                  <a:pt x="372" y="36"/>
                </a:cubicBezTo>
                <a:cubicBezTo>
                  <a:pt x="372" y="36"/>
                  <a:pt x="372" y="36"/>
                  <a:pt x="372" y="35"/>
                </a:cubicBezTo>
                <a:cubicBezTo>
                  <a:pt x="372" y="36"/>
                  <a:pt x="371" y="36"/>
                  <a:pt x="371" y="35"/>
                </a:cubicBezTo>
                <a:close/>
                <a:moveTo>
                  <a:pt x="371" y="37"/>
                </a:moveTo>
                <a:cubicBezTo>
                  <a:pt x="372" y="38"/>
                  <a:pt x="372" y="38"/>
                  <a:pt x="373" y="39"/>
                </a:cubicBezTo>
                <a:cubicBezTo>
                  <a:pt x="373" y="39"/>
                  <a:pt x="374" y="39"/>
                  <a:pt x="374" y="39"/>
                </a:cubicBezTo>
                <a:cubicBezTo>
                  <a:pt x="373" y="38"/>
                  <a:pt x="373" y="36"/>
                  <a:pt x="371" y="37"/>
                </a:cubicBezTo>
                <a:close/>
                <a:moveTo>
                  <a:pt x="384" y="60"/>
                </a:moveTo>
                <a:cubicBezTo>
                  <a:pt x="384" y="60"/>
                  <a:pt x="385" y="60"/>
                  <a:pt x="385" y="60"/>
                </a:cubicBezTo>
                <a:cubicBezTo>
                  <a:pt x="385" y="59"/>
                  <a:pt x="385" y="60"/>
                  <a:pt x="384" y="59"/>
                </a:cubicBezTo>
                <a:cubicBezTo>
                  <a:pt x="384" y="59"/>
                  <a:pt x="384" y="59"/>
                  <a:pt x="383" y="59"/>
                </a:cubicBezTo>
                <a:cubicBezTo>
                  <a:pt x="383" y="60"/>
                  <a:pt x="384" y="60"/>
                  <a:pt x="384" y="60"/>
                </a:cubicBezTo>
                <a:cubicBezTo>
                  <a:pt x="383" y="61"/>
                  <a:pt x="383" y="61"/>
                  <a:pt x="382" y="61"/>
                </a:cubicBezTo>
                <a:cubicBezTo>
                  <a:pt x="383" y="61"/>
                  <a:pt x="383" y="61"/>
                  <a:pt x="384" y="62"/>
                </a:cubicBezTo>
                <a:cubicBezTo>
                  <a:pt x="383" y="62"/>
                  <a:pt x="383" y="62"/>
                  <a:pt x="383" y="62"/>
                </a:cubicBezTo>
                <a:cubicBezTo>
                  <a:pt x="383" y="62"/>
                  <a:pt x="383" y="62"/>
                  <a:pt x="382" y="62"/>
                </a:cubicBezTo>
                <a:cubicBezTo>
                  <a:pt x="382" y="62"/>
                  <a:pt x="382" y="61"/>
                  <a:pt x="382" y="61"/>
                </a:cubicBezTo>
                <a:cubicBezTo>
                  <a:pt x="382" y="61"/>
                  <a:pt x="381" y="61"/>
                  <a:pt x="381" y="61"/>
                </a:cubicBezTo>
                <a:cubicBezTo>
                  <a:pt x="381" y="62"/>
                  <a:pt x="383" y="62"/>
                  <a:pt x="382" y="63"/>
                </a:cubicBezTo>
                <a:cubicBezTo>
                  <a:pt x="383" y="63"/>
                  <a:pt x="384" y="63"/>
                  <a:pt x="384" y="62"/>
                </a:cubicBezTo>
                <a:cubicBezTo>
                  <a:pt x="385" y="62"/>
                  <a:pt x="384" y="61"/>
                  <a:pt x="384" y="61"/>
                </a:cubicBezTo>
                <a:cubicBezTo>
                  <a:pt x="385" y="61"/>
                  <a:pt x="385" y="61"/>
                  <a:pt x="385" y="61"/>
                </a:cubicBezTo>
                <a:cubicBezTo>
                  <a:pt x="385" y="60"/>
                  <a:pt x="384" y="61"/>
                  <a:pt x="384" y="60"/>
                </a:cubicBezTo>
                <a:close/>
                <a:moveTo>
                  <a:pt x="388" y="66"/>
                </a:moveTo>
                <a:cubicBezTo>
                  <a:pt x="388" y="66"/>
                  <a:pt x="389" y="67"/>
                  <a:pt x="389" y="66"/>
                </a:cubicBezTo>
                <a:cubicBezTo>
                  <a:pt x="388" y="66"/>
                  <a:pt x="388" y="66"/>
                  <a:pt x="388" y="66"/>
                </a:cubicBezTo>
                <a:close/>
                <a:moveTo>
                  <a:pt x="393" y="75"/>
                </a:moveTo>
                <a:cubicBezTo>
                  <a:pt x="393" y="75"/>
                  <a:pt x="393" y="75"/>
                  <a:pt x="393" y="76"/>
                </a:cubicBezTo>
                <a:cubicBezTo>
                  <a:pt x="393" y="76"/>
                  <a:pt x="393" y="75"/>
                  <a:pt x="393" y="75"/>
                </a:cubicBezTo>
                <a:close/>
                <a:moveTo>
                  <a:pt x="389" y="68"/>
                </a:moveTo>
                <a:cubicBezTo>
                  <a:pt x="388" y="68"/>
                  <a:pt x="388" y="68"/>
                  <a:pt x="388" y="68"/>
                </a:cubicBezTo>
                <a:cubicBezTo>
                  <a:pt x="388" y="68"/>
                  <a:pt x="389" y="68"/>
                  <a:pt x="389" y="68"/>
                </a:cubicBezTo>
                <a:cubicBezTo>
                  <a:pt x="389" y="68"/>
                  <a:pt x="389" y="68"/>
                  <a:pt x="389" y="68"/>
                </a:cubicBezTo>
                <a:close/>
                <a:moveTo>
                  <a:pt x="392" y="75"/>
                </a:moveTo>
                <a:cubicBezTo>
                  <a:pt x="391" y="75"/>
                  <a:pt x="392" y="75"/>
                  <a:pt x="392" y="75"/>
                </a:cubicBezTo>
                <a:cubicBezTo>
                  <a:pt x="392" y="75"/>
                  <a:pt x="392" y="75"/>
                  <a:pt x="392" y="75"/>
                </a:cubicBezTo>
                <a:close/>
                <a:moveTo>
                  <a:pt x="375" y="45"/>
                </a:moveTo>
                <a:cubicBezTo>
                  <a:pt x="375" y="45"/>
                  <a:pt x="376" y="45"/>
                  <a:pt x="375" y="44"/>
                </a:cubicBezTo>
                <a:cubicBezTo>
                  <a:pt x="375" y="44"/>
                  <a:pt x="375" y="44"/>
                  <a:pt x="375" y="45"/>
                </a:cubicBezTo>
                <a:close/>
                <a:moveTo>
                  <a:pt x="378" y="49"/>
                </a:moveTo>
                <a:cubicBezTo>
                  <a:pt x="378" y="49"/>
                  <a:pt x="378" y="49"/>
                  <a:pt x="378" y="49"/>
                </a:cubicBezTo>
                <a:close/>
                <a:moveTo>
                  <a:pt x="370" y="38"/>
                </a:moveTo>
                <a:cubicBezTo>
                  <a:pt x="370" y="38"/>
                  <a:pt x="370" y="38"/>
                  <a:pt x="370" y="39"/>
                </a:cubicBezTo>
                <a:cubicBezTo>
                  <a:pt x="371" y="38"/>
                  <a:pt x="371" y="38"/>
                  <a:pt x="372" y="38"/>
                </a:cubicBezTo>
                <a:cubicBezTo>
                  <a:pt x="371" y="38"/>
                  <a:pt x="371" y="38"/>
                  <a:pt x="370" y="38"/>
                </a:cubicBezTo>
                <a:close/>
                <a:moveTo>
                  <a:pt x="374" y="44"/>
                </a:moveTo>
                <a:cubicBezTo>
                  <a:pt x="374" y="44"/>
                  <a:pt x="375" y="44"/>
                  <a:pt x="374" y="44"/>
                </a:cubicBezTo>
                <a:cubicBezTo>
                  <a:pt x="374" y="44"/>
                  <a:pt x="374" y="44"/>
                  <a:pt x="374" y="44"/>
                </a:cubicBezTo>
                <a:close/>
                <a:moveTo>
                  <a:pt x="382" y="59"/>
                </a:moveTo>
                <a:cubicBezTo>
                  <a:pt x="382" y="60"/>
                  <a:pt x="383" y="60"/>
                  <a:pt x="382" y="60"/>
                </a:cubicBezTo>
                <a:cubicBezTo>
                  <a:pt x="383" y="60"/>
                  <a:pt x="382" y="59"/>
                  <a:pt x="383" y="59"/>
                </a:cubicBezTo>
                <a:cubicBezTo>
                  <a:pt x="382" y="59"/>
                  <a:pt x="382" y="59"/>
                  <a:pt x="382" y="59"/>
                </a:cubicBezTo>
                <a:close/>
                <a:moveTo>
                  <a:pt x="386" y="66"/>
                </a:moveTo>
                <a:cubicBezTo>
                  <a:pt x="386" y="66"/>
                  <a:pt x="386" y="66"/>
                  <a:pt x="386" y="66"/>
                </a:cubicBezTo>
                <a:cubicBezTo>
                  <a:pt x="386" y="66"/>
                  <a:pt x="386" y="66"/>
                  <a:pt x="386" y="66"/>
                </a:cubicBezTo>
                <a:cubicBezTo>
                  <a:pt x="386" y="66"/>
                  <a:pt x="386" y="66"/>
                  <a:pt x="386" y="66"/>
                </a:cubicBezTo>
                <a:close/>
                <a:moveTo>
                  <a:pt x="369" y="36"/>
                </a:moveTo>
                <a:cubicBezTo>
                  <a:pt x="369" y="36"/>
                  <a:pt x="369" y="36"/>
                  <a:pt x="369" y="36"/>
                </a:cubicBezTo>
                <a:cubicBezTo>
                  <a:pt x="370" y="36"/>
                  <a:pt x="370" y="36"/>
                  <a:pt x="370" y="36"/>
                </a:cubicBezTo>
                <a:cubicBezTo>
                  <a:pt x="370" y="36"/>
                  <a:pt x="370" y="36"/>
                  <a:pt x="369" y="36"/>
                </a:cubicBezTo>
                <a:close/>
                <a:moveTo>
                  <a:pt x="376" y="49"/>
                </a:moveTo>
                <a:cubicBezTo>
                  <a:pt x="377" y="49"/>
                  <a:pt x="377" y="49"/>
                  <a:pt x="377" y="49"/>
                </a:cubicBezTo>
                <a:cubicBezTo>
                  <a:pt x="377" y="49"/>
                  <a:pt x="376" y="49"/>
                  <a:pt x="376" y="49"/>
                </a:cubicBezTo>
                <a:close/>
                <a:moveTo>
                  <a:pt x="387" y="69"/>
                </a:moveTo>
                <a:cubicBezTo>
                  <a:pt x="387" y="68"/>
                  <a:pt x="387" y="68"/>
                  <a:pt x="387" y="67"/>
                </a:cubicBezTo>
                <a:cubicBezTo>
                  <a:pt x="386" y="68"/>
                  <a:pt x="386" y="68"/>
                  <a:pt x="387" y="69"/>
                </a:cubicBezTo>
                <a:close/>
                <a:moveTo>
                  <a:pt x="388" y="72"/>
                </a:moveTo>
                <a:cubicBezTo>
                  <a:pt x="389" y="72"/>
                  <a:pt x="389" y="72"/>
                  <a:pt x="389" y="72"/>
                </a:cubicBezTo>
                <a:cubicBezTo>
                  <a:pt x="389" y="72"/>
                  <a:pt x="389" y="72"/>
                  <a:pt x="389" y="72"/>
                </a:cubicBezTo>
                <a:cubicBezTo>
                  <a:pt x="389" y="72"/>
                  <a:pt x="389" y="72"/>
                  <a:pt x="388" y="72"/>
                </a:cubicBezTo>
                <a:close/>
                <a:moveTo>
                  <a:pt x="382" y="58"/>
                </a:moveTo>
                <a:cubicBezTo>
                  <a:pt x="381" y="58"/>
                  <a:pt x="381" y="58"/>
                  <a:pt x="381" y="58"/>
                </a:cubicBezTo>
                <a:cubicBezTo>
                  <a:pt x="381" y="58"/>
                  <a:pt x="381" y="58"/>
                  <a:pt x="382" y="58"/>
                </a:cubicBezTo>
                <a:close/>
                <a:moveTo>
                  <a:pt x="383" y="66"/>
                </a:moveTo>
                <a:cubicBezTo>
                  <a:pt x="383" y="67"/>
                  <a:pt x="385" y="66"/>
                  <a:pt x="386" y="66"/>
                </a:cubicBezTo>
                <a:cubicBezTo>
                  <a:pt x="385" y="66"/>
                  <a:pt x="383" y="66"/>
                  <a:pt x="383" y="66"/>
                </a:cubicBezTo>
                <a:close/>
                <a:moveTo>
                  <a:pt x="383" y="65"/>
                </a:moveTo>
                <a:cubicBezTo>
                  <a:pt x="383" y="65"/>
                  <a:pt x="383" y="65"/>
                  <a:pt x="383" y="65"/>
                </a:cubicBezTo>
                <a:cubicBezTo>
                  <a:pt x="384" y="64"/>
                  <a:pt x="384" y="65"/>
                  <a:pt x="385" y="64"/>
                </a:cubicBezTo>
                <a:cubicBezTo>
                  <a:pt x="384" y="64"/>
                  <a:pt x="383" y="64"/>
                  <a:pt x="383" y="65"/>
                </a:cubicBezTo>
                <a:close/>
                <a:moveTo>
                  <a:pt x="384" y="65"/>
                </a:moveTo>
                <a:cubicBezTo>
                  <a:pt x="384" y="65"/>
                  <a:pt x="385" y="65"/>
                  <a:pt x="385" y="65"/>
                </a:cubicBezTo>
                <a:cubicBezTo>
                  <a:pt x="385" y="65"/>
                  <a:pt x="384" y="65"/>
                  <a:pt x="384" y="65"/>
                </a:cubicBezTo>
                <a:close/>
                <a:moveTo>
                  <a:pt x="386" y="68"/>
                </a:moveTo>
                <a:cubicBezTo>
                  <a:pt x="386" y="68"/>
                  <a:pt x="386" y="68"/>
                  <a:pt x="386" y="68"/>
                </a:cubicBezTo>
                <a:close/>
                <a:moveTo>
                  <a:pt x="369" y="36"/>
                </a:moveTo>
                <a:cubicBezTo>
                  <a:pt x="368" y="36"/>
                  <a:pt x="368" y="36"/>
                  <a:pt x="368" y="35"/>
                </a:cubicBezTo>
                <a:cubicBezTo>
                  <a:pt x="368" y="36"/>
                  <a:pt x="368" y="36"/>
                  <a:pt x="369" y="36"/>
                </a:cubicBezTo>
                <a:close/>
                <a:moveTo>
                  <a:pt x="385" y="69"/>
                </a:moveTo>
                <a:cubicBezTo>
                  <a:pt x="385" y="69"/>
                  <a:pt x="385" y="69"/>
                  <a:pt x="385" y="69"/>
                </a:cubicBezTo>
                <a:cubicBezTo>
                  <a:pt x="385" y="69"/>
                  <a:pt x="385" y="69"/>
                  <a:pt x="385" y="69"/>
                </a:cubicBezTo>
                <a:cubicBezTo>
                  <a:pt x="385" y="69"/>
                  <a:pt x="385" y="68"/>
                  <a:pt x="385" y="68"/>
                </a:cubicBezTo>
                <a:cubicBezTo>
                  <a:pt x="385" y="68"/>
                  <a:pt x="385" y="68"/>
                  <a:pt x="385" y="69"/>
                </a:cubicBezTo>
                <a:close/>
                <a:moveTo>
                  <a:pt x="382" y="63"/>
                </a:moveTo>
                <a:cubicBezTo>
                  <a:pt x="382" y="63"/>
                  <a:pt x="381" y="62"/>
                  <a:pt x="381" y="62"/>
                </a:cubicBezTo>
                <a:cubicBezTo>
                  <a:pt x="381" y="63"/>
                  <a:pt x="382" y="63"/>
                  <a:pt x="382" y="63"/>
                </a:cubicBezTo>
                <a:cubicBezTo>
                  <a:pt x="382" y="63"/>
                  <a:pt x="382" y="63"/>
                  <a:pt x="382" y="63"/>
                </a:cubicBezTo>
                <a:close/>
                <a:moveTo>
                  <a:pt x="384" y="68"/>
                </a:moveTo>
                <a:cubicBezTo>
                  <a:pt x="384" y="68"/>
                  <a:pt x="385" y="68"/>
                  <a:pt x="385" y="68"/>
                </a:cubicBezTo>
                <a:cubicBezTo>
                  <a:pt x="385" y="68"/>
                  <a:pt x="384" y="68"/>
                  <a:pt x="384" y="68"/>
                </a:cubicBezTo>
                <a:close/>
                <a:moveTo>
                  <a:pt x="369" y="38"/>
                </a:moveTo>
                <a:cubicBezTo>
                  <a:pt x="369" y="38"/>
                  <a:pt x="369" y="38"/>
                  <a:pt x="369" y="38"/>
                </a:cubicBezTo>
                <a:close/>
                <a:moveTo>
                  <a:pt x="375" y="49"/>
                </a:moveTo>
                <a:cubicBezTo>
                  <a:pt x="374" y="49"/>
                  <a:pt x="375" y="49"/>
                  <a:pt x="375" y="49"/>
                </a:cubicBezTo>
                <a:close/>
                <a:moveTo>
                  <a:pt x="382" y="65"/>
                </a:moveTo>
                <a:cubicBezTo>
                  <a:pt x="382" y="65"/>
                  <a:pt x="383" y="65"/>
                  <a:pt x="383" y="64"/>
                </a:cubicBezTo>
                <a:cubicBezTo>
                  <a:pt x="383" y="64"/>
                  <a:pt x="383" y="64"/>
                  <a:pt x="382" y="64"/>
                </a:cubicBezTo>
                <a:cubicBezTo>
                  <a:pt x="382" y="64"/>
                  <a:pt x="382" y="64"/>
                  <a:pt x="382" y="65"/>
                </a:cubicBezTo>
                <a:close/>
                <a:moveTo>
                  <a:pt x="385" y="70"/>
                </a:moveTo>
                <a:cubicBezTo>
                  <a:pt x="385" y="70"/>
                  <a:pt x="385" y="70"/>
                  <a:pt x="385" y="70"/>
                </a:cubicBezTo>
                <a:cubicBezTo>
                  <a:pt x="385" y="70"/>
                  <a:pt x="386" y="70"/>
                  <a:pt x="386" y="70"/>
                </a:cubicBezTo>
                <a:cubicBezTo>
                  <a:pt x="386" y="70"/>
                  <a:pt x="386" y="70"/>
                  <a:pt x="386" y="70"/>
                </a:cubicBezTo>
                <a:cubicBezTo>
                  <a:pt x="385" y="70"/>
                  <a:pt x="385" y="70"/>
                  <a:pt x="385" y="70"/>
                </a:cubicBezTo>
                <a:close/>
                <a:moveTo>
                  <a:pt x="366" y="36"/>
                </a:moveTo>
                <a:cubicBezTo>
                  <a:pt x="366" y="36"/>
                  <a:pt x="367" y="36"/>
                  <a:pt x="367" y="36"/>
                </a:cubicBezTo>
                <a:cubicBezTo>
                  <a:pt x="367" y="36"/>
                  <a:pt x="366" y="36"/>
                  <a:pt x="366" y="36"/>
                </a:cubicBezTo>
                <a:close/>
                <a:moveTo>
                  <a:pt x="382" y="67"/>
                </a:moveTo>
                <a:cubicBezTo>
                  <a:pt x="382" y="68"/>
                  <a:pt x="382" y="68"/>
                  <a:pt x="382" y="68"/>
                </a:cubicBezTo>
                <a:cubicBezTo>
                  <a:pt x="383" y="68"/>
                  <a:pt x="383" y="68"/>
                  <a:pt x="383" y="68"/>
                </a:cubicBezTo>
                <a:cubicBezTo>
                  <a:pt x="383" y="67"/>
                  <a:pt x="383" y="67"/>
                  <a:pt x="382" y="67"/>
                </a:cubicBezTo>
                <a:close/>
                <a:moveTo>
                  <a:pt x="373" y="49"/>
                </a:moveTo>
                <a:cubicBezTo>
                  <a:pt x="373" y="49"/>
                  <a:pt x="373" y="49"/>
                  <a:pt x="373" y="49"/>
                </a:cubicBezTo>
                <a:close/>
                <a:moveTo>
                  <a:pt x="379" y="62"/>
                </a:moveTo>
                <a:cubicBezTo>
                  <a:pt x="380" y="62"/>
                  <a:pt x="380" y="63"/>
                  <a:pt x="379" y="63"/>
                </a:cubicBezTo>
                <a:cubicBezTo>
                  <a:pt x="379" y="63"/>
                  <a:pt x="380" y="63"/>
                  <a:pt x="380" y="63"/>
                </a:cubicBezTo>
                <a:cubicBezTo>
                  <a:pt x="380" y="62"/>
                  <a:pt x="380" y="62"/>
                  <a:pt x="379" y="62"/>
                </a:cubicBezTo>
                <a:close/>
                <a:moveTo>
                  <a:pt x="368" y="40"/>
                </a:moveTo>
                <a:cubicBezTo>
                  <a:pt x="367" y="40"/>
                  <a:pt x="368" y="40"/>
                  <a:pt x="368" y="40"/>
                </a:cubicBezTo>
                <a:close/>
                <a:moveTo>
                  <a:pt x="371" y="47"/>
                </a:moveTo>
                <a:cubicBezTo>
                  <a:pt x="371" y="47"/>
                  <a:pt x="372" y="47"/>
                  <a:pt x="371" y="47"/>
                </a:cubicBezTo>
                <a:close/>
                <a:moveTo>
                  <a:pt x="366" y="38"/>
                </a:moveTo>
                <a:cubicBezTo>
                  <a:pt x="366" y="39"/>
                  <a:pt x="366" y="39"/>
                  <a:pt x="367" y="38"/>
                </a:cubicBezTo>
                <a:cubicBezTo>
                  <a:pt x="367" y="38"/>
                  <a:pt x="367" y="38"/>
                  <a:pt x="367" y="38"/>
                </a:cubicBezTo>
                <a:cubicBezTo>
                  <a:pt x="366" y="38"/>
                  <a:pt x="366" y="38"/>
                  <a:pt x="366" y="38"/>
                </a:cubicBezTo>
                <a:close/>
                <a:moveTo>
                  <a:pt x="364" y="36"/>
                </a:moveTo>
                <a:cubicBezTo>
                  <a:pt x="364" y="37"/>
                  <a:pt x="365" y="36"/>
                  <a:pt x="366" y="36"/>
                </a:cubicBezTo>
                <a:cubicBezTo>
                  <a:pt x="365" y="36"/>
                  <a:pt x="364" y="36"/>
                  <a:pt x="364" y="36"/>
                </a:cubicBezTo>
                <a:close/>
                <a:moveTo>
                  <a:pt x="376" y="62"/>
                </a:moveTo>
                <a:cubicBezTo>
                  <a:pt x="376" y="62"/>
                  <a:pt x="374" y="61"/>
                  <a:pt x="374" y="61"/>
                </a:cubicBezTo>
                <a:cubicBezTo>
                  <a:pt x="374" y="62"/>
                  <a:pt x="375" y="62"/>
                  <a:pt x="375" y="63"/>
                </a:cubicBezTo>
                <a:cubicBezTo>
                  <a:pt x="374" y="63"/>
                  <a:pt x="374" y="63"/>
                  <a:pt x="373" y="63"/>
                </a:cubicBezTo>
                <a:cubicBezTo>
                  <a:pt x="374" y="64"/>
                  <a:pt x="376" y="62"/>
                  <a:pt x="377" y="62"/>
                </a:cubicBezTo>
                <a:cubicBezTo>
                  <a:pt x="377" y="63"/>
                  <a:pt x="377" y="63"/>
                  <a:pt x="377" y="63"/>
                </a:cubicBezTo>
                <a:cubicBezTo>
                  <a:pt x="378" y="62"/>
                  <a:pt x="378" y="61"/>
                  <a:pt x="378" y="60"/>
                </a:cubicBezTo>
                <a:cubicBezTo>
                  <a:pt x="378" y="61"/>
                  <a:pt x="377" y="61"/>
                  <a:pt x="376" y="62"/>
                </a:cubicBezTo>
                <a:close/>
                <a:moveTo>
                  <a:pt x="381" y="66"/>
                </a:moveTo>
                <a:cubicBezTo>
                  <a:pt x="381" y="66"/>
                  <a:pt x="382" y="66"/>
                  <a:pt x="381" y="66"/>
                </a:cubicBezTo>
                <a:cubicBezTo>
                  <a:pt x="381" y="66"/>
                  <a:pt x="381" y="66"/>
                  <a:pt x="381" y="66"/>
                </a:cubicBezTo>
                <a:close/>
                <a:moveTo>
                  <a:pt x="363" y="39"/>
                </a:moveTo>
                <a:cubicBezTo>
                  <a:pt x="364" y="38"/>
                  <a:pt x="364" y="39"/>
                  <a:pt x="365" y="39"/>
                </a:cubicBezTo>
                <a:cubicBezTo>
                  <a:pt x="365" y="39"/>
                  <a:pt x="365" y="38"/>
                  <a:pt x="365" y="38"/>
                </a:cubicBezTo>
                <a:cubicBezTo>
                  <a:pt x="365" y="38"/>
                  <a:pt x="365" y="38"/>
                  <a:pt x="365" y="37"/>
                </a:cubicBezTo>
                <a:cubicBezTo>
                  <a:pt x="364" y="38"/>
                  <a:pt x="363" y="38"/>
                  <a:pt x="363" y="39"/>
                </a:cubicBezTo>
                <a:close/>
                <a:moveTo>
                  <a:pt x="382" y="72"/>
                </a:moveTo>
                <a:cubicBezTo>
                  <a:pt x="382" y="72"/>
                  <a:pt x="382" y="72"/>
                  <a:pt x="382" y="72"/>
                </a:cubicBezTo>
                <a:cubicBezTo>
                  <a:pt x="383" y="72"/>
                  <a:pt x="383" y="72"/>
                  <a:pt x="383" y="72"/>
                </a:cubicBezTo>
                <a:cubicBezTo>
                  <a:pt x="383" y="72"/>
                  <a:pt x="382" y="72"/>
                  <a:pt x="382" y="72"/>
                </a:cubicBezTo>
                <a:close/>
                <a:moveTo>
                  <a:pt x="363" y="36"/>
                </a:moveTo>
                <a:cubicBezTo>
                  <a:pt x="363" y="36"/>
                  <a:pt x="364" y="36"/>
                  <a:pt x="363" y="36"/>
                </a:cubicBezTo>
                <a:close/>
                <a:moveTo>
                  <a:pt x="379" y="68"/>
                </a:moveTo>
                <a:cubicBezTo>
                  <a:pt x="379" y="68"/>
                  <a:pt x="380" y="69"/>
                  <a:pt x="380" y="68"/>
                </a:cubicBezTo>
                <a:cubicBezTo>
                  <a:pt x="380" y="68"/>
                  <a:pt x="379" y="68"/>
                  <a:pt x="379" y="68"/>
                </a:cubicBezTo>
                <a:close/>
                <a:moveTo>
                  <a:pt x="378" y="66"/>
                </a:moveTo>
                <a:cubicBezTo>
                  <a:pt x="378" y="65"/>
                  <a:pt x="377" y="65"/>
                  <a:pt x="376" y="65"/>
                </a:cubicBezTo>
                <a:cubicBezTo>
                  <a:pt x="376" y="64"/>
                  <a:pt x="374" y="63"/>
                  <a:pt x="374" y="65"/>
                </a:cubicBezTo>
                <a:cubicBezTo>
                  <a:pt x="375" y="65"/>
                  <a:pt x="376" y="65"/>
                  <a:pt x="376" y="65"/>
                </a:cubicBezTo>
                <a:cubicBezTo>
                  <a:pt x="375" y="66"/>
                  <a:pt x="374" y="66"/>
                  <a:pt x="374" y="67"/>
                </a:cubicBezTo>
                <a:cubicBezTo>
                  <a:pt x="375" y="68"/>
                  <a:pt x="373" y="67"/>
                  <a:pt x="373" y="68"/>
                </a:cubicBezTo>
                <a:cubicBezTo>
                  <a:pt x="374" y="68"/>
                  <a:pt x="374" y="68"/>
                  <a:pt x="375" y="68"/>
                </a:cubicBezTo>
                <a:cubicBezTo>
                  <a:pt x="375" y="67"/>
                  <a:pt x="375" y="66"/>
                  <a:pt x="376" y="66"/>
                </a:cubicBezTo>
                <a:cubicBezTo>
                  <a:pt x="377" y="66"/>
                  <a:pt x="378" y="67"/>
                  <a:pt x="379" y="66"/>
                </a:cubicBezTo>
                <a:cubicBezTo>
                  <a:pt x="378" y="66"/>
                  <a:pt x="378" y="66"/>
                  <a:pt x="378" y="66"/>
                </a:cubicBezTo>
                <a:close/>
                <a:moveTo>
                  <a:pt x="370" y="50"/>
                </a:moveTo>
                <a:cubicBezTo>
                  <a:pt x="370" y="50"/>
                  <a:pt x="370" y="50"/>
                  <a:pt x="370" y="50"/>
                </a:cubicBezTo>
                <a:cubicBezTo>
                  <a:pt x="369" y="50"/>
                  <a:pt x="370" y="51"/>
                  <a:pt x="370" y="50"/>
                </a:cubicBezTo>
                <a:close/>
                <a:moveTo>
                  <a:pt x="361" y="37"/>
                </a:moveTo>
                <a:cubicBezTo>
                  <a:pt x="362" y="37"/>
                  <a:pt x="362" y="37"/>
                  <a:pt x="362" y="36"/>
                </a:cubicBezTo>
                <a:cubicBezTo>
                  <a:pt x="362" y="36"/>
                  <a:pt x="361" y="36"/>
                  <a:pt x="361" y="37"/>
                </a:cubicBezTo>
                <a:close/>
                <a:moveTo>
                  <a:pt x="369" y="50"/>
                </a:moveTo>
                <a:cubicBezTo>
                  <a:pt x="369" y="49"/>
                  <a:pt x="369" y="50"/>
                  <a:pt x="369" y="50"/>
                </a:cubicBezTo>
                <a:close/>
                <a:moveTo>
                  <a:pt x="378" y="67"/>
                </a:moveTo>
                <a:cubicBezTo>
                  <a:pt x="378" y="67"/>
                  <a:pt x="379" y="67"/>
                  <a:pt x="378" y="67"/>
                </a:cubicBezTo>
                <a:close/>
                <a:moveTo>
                  <a:pt x="360" y="36"/>
                </a:moveTo>
                <a:cubicBezTo>
                  <a:pt x="361" y="36"/>
                  <a:pt x="361" y="36"/>
                  <a:pt x="361" y="36"/>
                </a:cubicBezTo>
                <a:cubicBezTo>
                  <a:pt x="361" y="36"/>
                  <a:pt x="361" y="36"/>
                  <a:pt x="361" y="35"/>
                </a:cubicBezTo>
                <a:cubicBezTo>
                  <a:pt x="361" y="35"/>
                  <a:pt x="360" y="35"/>
                  <a:pt x="360" y="36"/>
                </a:cubicBezTo>
                <a:close/>
                <a:moveTo>
                  <a:pt x="367" y="49"/>
                </a:moveTo>
                <a:cubicBezTo>
                  <a:pt x="368" y="49"/>
                  <a:pt x="368" y="49"/>
                  <a:pt x="368" y="49"/>
                </a:cubicBezTo>
                <a:cubicBezTo>
                  <a:pt x="368" y="49"/>
                  <a:pt x="367" y="49"/>
                  <a:pt x="367" y="49"/>
                </a:cubicBezTo>
                <a:close/>
                <a:moveTo>
                  <a:pt x="362" y="38"/>
                </a:moveTo>
                <a:cubicBezTo>
                  <a:pt x="362" y="38"/>
                  <a:pt x="362" y="38"/>
                  <a:pt x="362" y="38"/>
                </a:cubicBezTo>
                <a:cubicBezTo>
                  <a:pt x="362" y="39"/>
                  <a:pt x="362" y="38"/>
                  <a:pt x="362" y="38"/>
                </a:cubicBezTo>
                <a:cubicBezTo>
                  <a:pt x="362" y="38"/>
                  <a:pt x="362" y="38"/>
                  <a:pt x="362" y="38"/>
                </a:cubicBezTo>
                <a:close/>
                <a:moveTo>
                  <a:pt x="362" y="39"/>
                </a:moveTo>
                <a:cubicBezTo>
                  <a:pt x="362" y="39"/>
                  <a:pt x="363" y="39"/>
                  <a:pt x="362" y="39"/>
                </a:cubicBezTo>
                <a:close/>
                <a:moveTo>
                  <a:pt x="367" y="48"/>
                </a:moveTo>
                <a:cubicBezTo>
                  <a:pt x="367" y="48"/>
                  <a:pt x="368" y="48"/>
                  <a:pt x="367" y="48"/>
                </a:cubicBezTo>
                <a:close/>
                <a:moveTo>
                  <a:pt x="379" y="72"/>
                </a:moveTo>
                <a:cubicBezTo>
                  <a:pt x="378" y="72"/>
                  <a:pt x="378" y="72"/>
                  <a:pt x="378" y="72"/>
                </a:cubicBezTo>
                <a:cubicBezTo>
                  <a:pt x="378" y="73"/>
                  <a:pt x="380" y="73"/>
                  <a:pt x="380" y="72"/>
                </a:cubicBezTo>
                <a:cubicBezTo>
                  <a:pt x="380" y="72"/>
                  <a:pt x="379" y="72"/>
                  <a:pt x="379" y="72"/>
                </a:cubicBezTo>
                <a:close/>
                <a:moveTo>
                  <a:pt x="378" y="68"/>
                </a:moveTo>
                <a:cubicBezTo>
                  <a:pt x="378" y="68"/>
                  <a:pt x="378" y="68"/>
                  <a:pt x="378" y="69"/>
                </a:cubicBezTo>
                <a:cubicBezTo>
                  <a:pt x="378" y="68"/>
                  <a:pt x="378" y="68"/>
                  <a:pt x="378" y="68"/>
                </a:cubicBezTo>
                <a:cubicBezTo>
                  <a:pt x="378" y="68"/>
                  <a:pt x="377" y="68"/>
                  <a:pt x="378" y="68"/>
                </a:cubicBezTo>
                <a:close/>
                <a:moveTo>
                  <a:pt x="375" y="68"/>
                </a:moveTo>
                <a:cubicBezTo>
                  <a:pt x="376" y="68"/>
                  <a:pt x="376" y="68"/>
                  <a:pt x="377" y="68"/>
                </a:cubicBezTo>
                <a:cubicBezTo>
                  <a:pt x="377" y="69"/>
                  <a:pt x="376" y="69"/>
                  <a:pt x="376" y="69"/>
                </a:cubicBezTo>
                <a:cubicBezTo>
                  <a:pt x="378" y="68"/>
                  <a:pt x="376" y="67"/>
                  <a:pt x="375" y="68"/>
                </a:cubicBezTo>
                <a:close/>
                <a:moveTo>
                  <a:pt x="357" y="36"/>
                </a:moveTo>
                <a:cubicBezTo>
                  <a:pt x="357" y="36"/>
                  <a:pt x="357" y="36"/>
                  <a:pt x="357" y="37"/>
                </a:cubicBezTo>
                <a:cubicBezTo>
                  <a:pt x="358" y="37"/>
                  <a:pt x="359" y="37"/>
                  <a:pt x="359" y="36"/>
                </a:cubicBezTo>
                <a:cubicBezTo>
                  <a:pt x="359" y="36"/>
                  <a:pt x="359" y="36"/>
                  <a:pt x="359" y="36"/>
                </a:cubicBezTo>
                <a:cubicBezTo>
                  <a:pt x="358" y="36"/>
                  <a:pt x="358" y="36"/>
                  <a:pt x="357" y="36"/>
                </a:cubicBezTo>
                <a:close/>
                <a:moveTo>
                  <a:pt x="371" y="58"/>
                </a:moveTo>
                <a:cubicBezTo>
                  <a:pt x="371" y="58"/>
                  <a:pt x="371" y="58"/>
                  <a:pt x="371" y="58"/>
                </a:cubicBezTo>
                <a:cubicBezTo>
                  <a:pt x="371" y="58"/>
                  <a:pt x="371" y="58"/>
                  <a:pt x="371" y="58"/>
                </a:cubicBezTo>
                <a:close/>
                <a:moveTo>
                  <a:pt x="360" y="38"/>
                </a:moveTo>
                <a:cubicBezTo>
                  <a:pt x="360" y="38"/>
                  <a:pt x="360" y="38"/>
                  <a:pt x="360" y="39"/>
                </a:cubicBezTo>
                <a:cubicBezTo>
                  <a:pt x="360" y="38"/>
                  <a:pt x="360" y="38"/>
                  <a:pt x="360" y="38"/>
                </a:cubicBezTo>
                <a:cubicBezTo>
                  <a:pt x="360" y="38"/>
                  <a:pt x="360" y="38"/>
                  <a:pt x="360" y="38"/>
                </a:cubicBezTo>
                <a:cubicBezTo>
                  <a:pt x="360" y="38"/>
                  <a:pt x="360" y="38"/>
                  <a:pt x="360" y="38"/>
                </a:cubicBezTo>
                <a:close/>
                <a:moveTo>
                  <a:pt x="361" y="49"/>
                </a:moveTo>
                <a:cubicBezTo>
                  <a:pt x="361" y="50"/>
                  <a:pt x="361" y="50"/>
                  <a:pt x="361" y="50"/>
                </a:cubicBezTo>
                <a:cubicBezTo>
                  <a:pt x="362" y="50"/>
                  <a:pt x="362" y="51"/>
                  <a:pt x="363" y="51"/>
                </a:cubicBezTo>
                <a:cubicBezTo>
                  <a:pt x="364" y="50"/>
                  <a:pt x="365" y="50"/>
                  <a:pt x="365" y="50"/>
                </a:cubicBezTo>
                <a:cubicBezTo>
                  <a:pt x="366" y="50"/>
                  <a:pt x="366" y="50"/>
                  <a:pt x="367" y="50"/>
                </a:cubicBezTo>
                <a:cubicBezTo>
                  <a:pt x="366" y="47"/>
                  <a:pt x="363" y="50"/>
                  <a:pt x="361" y="49"/>
                </a:cubicBezTo>
                <a:close/>
                <a:moveTo>
                  <a:pt x="372" y="61"/>
                </a:moveTo>
                <a:cubicBezTo>
                  <a:pt x="372" y="62"/>
                  <a:pt x="372" y="62"/>
                  <a:pt x="372" y="62"/>
                </a:cubicBezTo>
                <a:cubicBezTo>
                  <a:pt x="373" y="62"/>
                  <a:pt x="372" y="61"/>
                  <a:pt x="372" y="61"/>
                </a:cubicBezTo>
                <a:close/>
                <a:moveTo>
                  <a:pt x="359" y="38"/>
                </a:moveTo>
                <a:cubicBezTo>
                  <a:pt x="359" y="39"/>
                  <a:pt x="359" y="39"/>
                  <a:pt x="360" y="39"/>
                </a:cubicBezTo>
                <a:cubicBezTo>
                  <a:pt x="360" y="38"/>
                  <a:pt x="360" y="38"/>
                  <a:pt x="359" y="38"/>
                </a:cubicBezTo>
                <a:cubicBezTo>
                  <a:pt x="359" y="38"/>
                  <a:pt x="359" y="38"/>
                  <a:pt x="359" y="38"/>
                </a:cubicBezTo>
                <a:close/>
                <a:moveTo>
                  <a:pt x="369" y="64"/>
                </a:moveTo>
                <a:cubicBezTo>
                  <a:pt x="370" y="66"/>
                  <a:pt x="372" y="64"/>
                  <a:pt x="373" y="65"/>
                </a:cubicBezTo>
                <a:cubicBezTo>
                  <a:pt x="373" y="65"/>
                  <a:pt x="373" y="65"/>
                  <a:pt x="373" y="64"/>
                </a:cubicBezTo>
                <a:cubicBezTo>
                  <a:pt x="372" y="65"/>
                  <a:pt x="371" y="64"/>
                  <a:pt x="369" y="64"/>
                </a:cubicBezTo>
                <a:close/>
                <a:moveTo>
                  <a:pt x="358" y="38"/>
                </a:moveTo>
                <a:cubicBezTo>
                  <a:pt x="358" y="38"/>
                  <a:pt x="358" y="39"/>
                  <a:pt x="358" y="38"/>
                </a:cubicBezTo>
                <a:close/>
                <a:moveTo>
                  <a:pt x="376" y="72"/>
                </a:moveTo>
                <a:cubicBezTo>
                  <a:pt x="376" y="73"/>
                  <a:pt x="377" y="72"/>
                  <a:pt x="376" y="72"/>
                </a:cubicBezTo>
                <a:cubicBezTo>
                  <a:pt x="376" y="72"/>
                  <a:pt x="376" y="72"/>
                  <a:pt x="376" y="72"/>
                </a:cubicBezTo>
                <a:close/>
                <a:moveTo>
                  <a:pt x="373" y="66"/>
                </a:moveTo>
                <a:cubicBezTo>
                  <a:pt x="373" y="66"/>
                  <a:pt x="373" y="66"/>
                  <a:pt x="373" y="66"/>
                </a:cubicBezTo>
                <a:close/>
                <a:moveTo>
                  <a:pt x="373" y="66"/>
                </a:moveTo>
                <a:cubicBezTo>
                  <a:pt x="373" y="67"/>
                  <a:pt x="374" y="66"/>
                  <a:pt x="373" y="66"/>
                </a:cubicBezTo>
                <a:close/>
                <a:moveTo>
                  <a:pt x="359" y="40"/>
                </a:moveTo>
                <a:cubicBezTo>
                  <a:pt x="358" y="41"/>
                  <a:pt x="359" y="40"/>
                  <a:pt x="359" y="40"/>
                </a:cubicBezTo>
                <a:close/>
                <a:moveTo>
                  <a:pt x="377" y="74"/>
                </a:moveTo>
                <a:cubicBezTo>
                  <a:pt x="376" y="74"/>
                  <a:pt x="377" y="75"/>
                  <a:pt x="377" y="74"/>
                </a:cubicBezTo>
                <a:close/>
                <a:moveTo>
                  <a:pt x="355" y="38"/>
                </a:moveTo>
                <a:cubicBezTo>
                  <a:pt x="355" y="39"/>
                  <a:pt x="358" y="40"/>
                  <a:pt x="358" y="39"/>
                </a:cubicBezTo>
                <a:cubicBezTo>
                  <a:pt x="357" y="38"/>
                  <a:pt x="356" y="38"/>
                  <a:pt x="355" y="38"/>
                </a:cubicBezTo>
                <a:close/>
                <a:moveTo>
                  <a:pt x="374" y="72"/>
                </a:moveTo>
                <a:cubicBezTo>
                  <a:pt x="374" y="73"/>
                  <a:pt x="376" y="73"/>
                  <a:pt x="376" y="72"/>
                </a:cubicBezTo>
                <a:cubicBezTo>
                  <a:pt x="375" y="72"/>
                  <a:pt x="375" y="72"/>
                  <a:pt x="374" y="72"/>
                </a:cubicBezTo>
                <a:close/>
                <a:moveTo>
                  <a:pt x="355" y="36"/>
                </a:moveTo>
                <a:cubicBezTo>
                  <a:pt x="354" y="37"/>
                  <a:pt x="354" y="36"/>
                  <a:pt x="353" y="36"/>
                </a:cubicBezTo>
                <a:cubicBezTo>
                  <a:pt x="353" y="36"/>
                  <a:pt x="353" y="37"/>
                  <a:pt x="353" y="37"/>
                </a:cubicBezTo>
                <a:cubicBezTo>
                  <a:pt x="354" y="37"/>
                  <a:pt x="355" y="37"/>
                  <a:pt x="356" y="37"/>
                </a:cubicBezTo>
                <a:cubicBezTo>
                  <a:pt x="356" y="37"/>
                  <a:pt x="356" y="37"/>
                  <a:pt x="356" y="36"/>
                </a:cubicBezTo>
                <a:cubicBezTo>
                  <a:pt x="356" y="36"/>
                  <a:pt x="355" y="37"/>
                  <a:pt x="355" y="36"/>
                </a:cubicBezTo>
                <a:close/>
                <a:moveTo>
                  <a:pt x="372" y="66"/>
                </a:moveTo>
                <a:cubicBezTo>
                  <a:pt x="371" y="67"/>
                  <a:pt x="372" y="66"/>
                  <a:pt x="372" y="66"/>
                </a:cubicBezTo>
                <a:close/>
                <a:moveTo>
                  <a:pt x="372" y="68"/>
                </a:moveTo>
                <a:cubicBezTo>
                  <a:pt x="372" y="68"/>
                  <a:pt x="372" y="68"/>
                  <a:pt x="372" y="68"/>
                </a:cubicBezTo>
                <a:cubicBezTo>
                  <a:pt x="373" y="68"/>
                  <a:pt x="373" y="68"/>
                  <a:pt x="373" y="68"/>
                </a:cubicBezTo>
                <a:cubicBezTo>
                  <a:pt x="373" y="68"/>
                  <a:pt x="373" y="68"/>
                  <a:pt x="373" y="68"/>
                </a:cubicBezTo>
                <a:cubicBezTo>
                  <a:pt x="373" y="68"/>
                  <a:pt x="372" y="68"/>
                  <a:pt x="372" y="68"/>
                </a:cubicBezTo>
                <a:close/>
                <a:moveTo>
                  <a:pt x="370" y="68"/>
                </a:moveTo>
                <a:cubicBezTo>
                  <a:pt x="371" y="69"/>
                  <a:pt x="371" y="68"/>
                  <a:pt x="372" y="68"/>
                </a:cubicBezTo>
                <a:cubicBezTo>
                  <a:pt x="371" y="68"/>
                  <a:pt x="371" y="68"/>
                  <a:pt x="370" y="68"/>
                </a:cubicBezTo>
                <a:close/>
                <a:moveTo>
                  <a:pt x="371" y="72"/>
                </a:moveTo>
                <a:cubicBezTo>
                  <a:pt x="372" y="72"/>
                  <a:pt x="373" y="73"/>
                  <a:pt x="374" y="73"/>
                </a:cubicBezTo>
                <a:cubicBezTo>
                  <a:pt x="374" y="72"/>
                  <a:pt x="372" y="72"/>
                  <a:pt x="371" y="72"/>
                </a:cubicBezTo>
                <a:close/>
                <a:moveTo>
                  <a:pt x="372" y="69"/>
                </a:moveTo>
                <a:cubicBezTo>
                  <a:pt x="371" y="69"/>
                  <a:pt x="372" y="69"/>
                  <a:pt x="372" y="69"/>
                </a:cubicBezTo>
                <a:close/>
                <a:moveTo>
                  <a:pt x="369" y="66"/>
                </a:moveTo>
                <a:cubicBezTo>
                  <a:pt x="369" y="66"/>
                  <a:pt x="369" y="67"/>
                  <a:pt x="369" y="67"/>
                </a:cubicBezTo>
                <a:cubicBezTo>
                  <a:pt x="370" y="67"/>
                  <a:pt x="370" y="67"/>
                  <a:pt x="370" y="66"/>
                </a:cubicBezTo>
                <a:cubicBezTo>
                  <a:pt x="370" y="66"/>
                  <a:pt x="370" y="66"/>
                  <a:pt x="369" y="66"/>
                </a:cubicBezTo>
                <a:close/>
                <a:moveTo>
                  <a:pt x="365" y="63"/>
                </a:moveTo>
                <a:cubicBezTo>
                  <a:pt x="366" y="63"/>
                  <a:pt x="368" y="64"/>
                  <a:pt x="368" y="63"/>
                </a:cubicBezTo>
                <a:cubicBezTo>
                  <a:pt x="367" y="63"/>
                  <a:pt x="366" y="62"/>
                  <a:pt x="365" y="63"/>
                </a:cubicBezTo>
                <a:close/>
                <a:moveTo>
                  <a:pt x="359" y="50"/>
                </a:moveTo>
                <a:cubicBezTo>
                  <a:pt x="360" y="51"/>
                  <a:pt x="361" y="51"/>
                  <a:pt x="361" y="50"/>
                </a:cubicBezTo>
                <a:cubicBezTo>
                  <a:pt x="360" y="50"/>
                  <a:pt x="360" y="50"/>
                  <a:pt x="359" y="50"/>
                </a:cubicBezTo>
                <a:close/>
                <a:moveTo>
                  <a:pt x="351" y="38"/>
                </a:moveTo>
                <a:cubicBezTo>
                  <a:pt x="351" y="38"/>
                  <a:pt x="351" y="38"/>
                  <a:pt x="351" y="38"/>
                </a:cubicBezTo>
                <a:cubicBezTo>
                  <a:pt x="351" y="38"/>
                  <a:pt x="350" y="38"/>
                  <a:pt x="350" y="39"/>
                </a:cubicBezTo>
                <a:cubicBezTo>
                  <a:pt x="349" y="38"/>
                  <a:pt x="349" y="39"/>
                  <a:pt x="348" y="39"/>
                </a:cubicBezTo>
                <a:cubicBezTo>
                  <a:pt x="348" y="38"/>
                  <a:pt x="348" y="38"/>
                  <a:pt x="348" y="38"/>
                </a:cubicBezTo>
                <a:cubicBezTo>
                  <a:pt x="348" y="38"/>
                  <a:pt x="347" y="38"/>
                  <a:pt x="347" y="39"/>
                </a:cubicBezTo>
                <a:cubicBezTo>
                  <a:pt x="349" y="40"/>
                  <a:pt x="351" y="40"/>
                  <a:pt x="353" y="39"/>
                </a:cubicBezTo>
                <a:cubicBezTo>
                  <a:pt x="352" y="40"/>
                  <a:pt x="354" y="40"/>
                  <a:pt x="355" y="39"/>
                </a:cubicBezTo>
                <a:cubicBezTo>
                  <a:pt x="354" y="39"/>
                  <a:pt x="354" y="38"/>
                  <a:pt x="354" y="38"/>
                </a:cubicBezTo>
                <a:cubicBezTo>
                  <a:pt x="353" y="38"/>
                  <a:pt x="352" y="38"/>
                  <a:pt x="351" y="38"/>
                </a:cubicBezTo>
                <a:close/>
                <a:moveTo>
                  <a:pt x="356" y="44"/>
                </a:moveTo>
                <a:cubicBezTo>
                  <a:pt x="357" y="45"/>
                  <a:pt x="357" y="45"/>
                  <a:pt x="357" y="45"/>
                </a:cubicBezTo>
                <a:cubicBezTo>
                  <a:pt x="357" y="44"/>
                  <a:pt x="357" y="44"/>
                  <a:pt x="357" y="44"/>
                </a:cubicBezTo>
                <a:cubicBezTo>
                  <a:pt x="357" y="44"/>
                  <a:pt x="357" y="44"/>
                  <a:pt x="356" y="44"/>
                </a:cubicBezTo>
                <a:close/>
                <a:moveTo>
                  <a:pt x="360" y="49"/>
                </a:moveTo>
                <a:cubicBezTo>
                  <a:pt x="360" y="50"/>
                  <a:pt x="360" y="50"/>
                  <a:pt x="360" y="50"/>
                </a:cubicBezTo>
                <a:cubicBezTo>
                  <a:pt x="360" y="50"/>
                  <a:pt x="360" y="50"/>
                  <a:pt x="360" y="50"/>
                </a:cubicBezTo>
                <a:cubicBezTo>
                  <a:pt x="360" y="50"/>
                  <a:pt x="360" y="49"/>
                  <a:pt x="360" y="49"/>
                </a:cubicBezTo>
                <a:cubicBezTo>
                  <a:pt x="360" y="49"/>
                  <a:pt x="360" y="49"/>
                  <a:pt x="360" y="49"/>
                </a:cubicBezTo>
                <a:close/>
                <a:moveTo>
                  <a:pt x="368" y="64"/>
                </a:moveTo>
                <a:cubicBezTo>
                  <a:pt x="367" y="64"/>
                  <a:pt x="369" y="65"/>
                  <a:pt x="368" y="64"/>
                </a:cubicBezTo>
                <a:close/>
                <a:moveTo>
                  <a:pt x="368" y="68"/>
                </a:moveTo>
                <a:cubicBezTo>
                  <a:pt x="368" y="69"/>
                  <a:pt x="369" y="69"/>
                  <a:pt x="369" y="68"/>
                </a:cubicBezTo>
                <a:cubicBezTo>
                  <a:pt x="369" y="68"/>
                  <a:pt x="368" y="68"/>
                  <a:pt x="368" y="68"/>
                </a:cubicBezTo>
                <a:close/>
                <a:moveTo>
                  <a:pt x="372" y="76"/>
                </a:moveTo>
                <a:cubicBezTo>
                  <a:pt x="373" y="76"/>
                  <a:pt x="372" y="76"/>
                  <a:pt x="373" y="76"/>
                </a:cubicBezTo>
                <a:cubicBezTo>
                  <a:pt x="373" y="75"/>
                  <a:pt x="373" y="75"/>
                  <a:pt x="373" y="75"/>
                </a:cubicBezTo>
                <a:cubicBezTo>
                  <a:pt x="372" y="75"/>
                  <a:pt x="372" y="76"/>
                  <a:pt x="372" y="76"/>
                </a:cubicBezTo>
                <a:close/>
                <a:moveTo>
                  <a:pt x="352" y="37"/>
                </a:moveTo>
                <a:cubicBezTo>
                  <a:pt x="352" y="36"/>
                  <a:pt x="351" y="37"/>
                  <a:pt x="351" y="37"/>
                </a:cubicBezTo>
                <a:cubicBezTo>
                  <a:pt x="351" y="37"/>
                  <a:pt x="352" y="37"/>
                  <a:pt x="352" y="37"/>
                </a:cubicBezTo>
                <a:close/>
                <a:moveTo>
                  <a:pt x="356" y="45"/>
                </a:moveTo>
                <a:cubicBezTo>
                  <a:pt x="356" y="44"/>
                  <a:pt x="355" y="44"/>
                  <a:pt x="356" y="45"/>
                </a:cubicBezTo>
                <a:close/>
                <a:moveTo>
                  <a:pt x="359" y="50"/>
                </a:moveTo>
                <a:cubicBezTo>
                  <a:pt x="359" y="50"/>
                  <a:pt x="358" y="49"/>
                  <a:pt x="358" y="49"/>
                </a:cubicBezTo>
                <a:cubicBezTo>
                  <a:pt x="358" y="49"/>
                  <a:pt x="359" y="50"/>
                  <a:pt x="359" y="50"/>
                </a:cubicBezTo>
                <a:close/>
                <a:moveTo>
                  <a:pt x="368" y="67"/>
                </a:moveTo>
                <a:cubicBezTo>
                  <a:pt x="368" y="67"/>
                  <a:pt x="368" y="67"/>
                  <a:pt x="368" y="67"/>
                </a:cubicBezTo>
                <a:cubicBezTo>
                  <a:pt x="367" y="67"/>
                  <a:pt x="368" y="67"/>
                  <a:pt x="368" y="67"/>
                </a:cubicBezTo>
                <a:close/>
                <a:moveTo>
                  <a:pt x="367" y="66"/>
                </a:moveTo>
                <a:cubicBezTo>
                  <a:pt x="367" y="66"/>
                  <a:pt x="367" y="67"/>
                  <a:pt x="367" y="67"/>
                </a:cubicBezTo>
                <a:cubicBezTo>
                  <a:pt x="367" y="67"/>
                  <a:pt x="367" y="67"/>
                  <a:pt x="367" y="66"/>
                </a:cubicBezTo>
                <a:cubicBezTo>
                  <a:pt x="367" y="66"/>
                  <a:pt x="367" y="66"/>
                  <a:pt x="367" y="66"/>
                </a:cubicBezTo>
                <a:close/>
                <a:moveTo>
                  <a:pt x="370" y="72"/>
                </a:moveTo>
                <a:cubicBezTo>
                  <a:pt x="370" y="72"/>
                  <a:pt x="370" y="72"/>
                  <a:pt x="370" y="73"/>
                </a:cubicBezTo>
                <a:cubicBezTo>
                  <a:pt x="370" y="72"/>
                  <a:pt x="370" y="72"/>
                  <a:pt x="370" y="72"/>
                </a:cubicBezTo>
                <a:cubicBezTo>
                  <a:pt x="370" y="72"/>
                  <a:pt x="370" y="72"/>
                  <a:pt x="370" y="72"/>
                </a:cubicBezTo>
                <a:close/>
                <a:moveTo>
                  <a:pt x="363" y="63"/>
                </a:moveTo>
                <a:cubicBezTo>
                  <a:pt x="364" y="63"/>
                  <a:pt x="364" y="63"/>
                  <a:pt x="364" y="63"/>
                </a:cubicBezTo>
                <a:cubicBezTo>
                  <a:pt x="364" y="63"/>
                  <a:pt x="365" y="63"/>
                  <a:pt x="365" y="63"/>
                </a:cubicBezTo>
                <a:cubicBezTo>
                  <a:pt x="364" y="63"/>
                  <a:pt x="364" y="62"/>
                  <a:pt x="363" y="63"/>
                </a:cubicBezTo>
                <a:close/>
                <a:moveTo>
                  <a:pt x="350" y="36"/>
                </a:moveTo>
                <a:cubicBezTo>
                  <a:pt x="349" y="36"/>
                  <a:pt x="349" y="36"/>
                  <a:pt x="349" y="36"/>
                </a:cubicBezTo>
                <a:cubicBezTo>
                  <a:pt x="349" y="37"/>
                  <a:pt x="350" y="37"/>
                  <a:pt x="351" y="37"/>
                </a:cubicBezTo>
                <a:cubicBezTo>
                  <a:pt x="350" y="36"/>
                  <a:pt x="350" y="37"/>
                  <a:pt x="350" y="36"/>
                </a:cubicBezTo>
                <a:close/>
                <a:moveTo>
                  <a:pt x="366" y="66"/>
                </a:moveTo>
                <a:cubicBezTo>
                  <a:pt x="365" y="66"/>
                  <a:pt x="366" y="66"/>
                  <a:pt x="366" y="66"/>
                </a:cubicBezTo>
                <a:close/>
                <a:moveTo>
                  <a:pt x="367" y="68"/>
                </a:moveTo>
                <a:cubicBezTo>
                  <a:pt x="367" y="69"/>
                  <a:pt x="368" y="68"/>
                  <a:pt x="367" y="68"/>
                </a:cubicBezTo>
                <a:cubicBezTo>
                  <a:pt x="367" y="68"/>
                  <a:pt x="366" y="68"/>
                  <a:pt x="367" y="68"/>
                </a:cubicBezTo>
                <a:close/>
                <a:moveTo>
                  <a:pt x="357" y="51"/>
                </a:moveTo>
                <a:cubicBezTo>
                  <a:pt x="357" y="51"/>
                  <a:pt x="358" y="51"/>
                  <a:pt x="357" y="50"/>
                </a:cubicBezTo>
                <a:cubicBezTo>
                  <a:pt x="357" y="50"/>
                  <a:pt x="357" y="50"/>
                  <a:pt x="357" y="51"/>
                </a:cubicBezTo>
                <a:close/>
                <a:moveTo>
                  <a:pt x="366" y="72"/>
                </a:moveTo>
                <a:cubicBezTo>
                  <a:pt x="365" y="72"/>
                  <a:pt x="364" y="72"/>
                  <a:pt x="363" y="72"/>
                </a:cubicBezTo>
                <a:cubicBezTo>
                  <a:pt x="362" y="71"/>
                  <a:pt x="361" y="72"/>
                  <a:pt x="361" y="73"/>
                </a:cubicBezTo>
                <a:cubicBezTo>
                  <a:pt x="362" y="73"/>
                  <a:pt x="364" y="72"/>
                  <a:pt x="364" y="73"/>
                </a:cubicBezTo>
                <a:cubicBezTo>
                  <a:pt x="366" y="72"/>
                  <a:pt x="366" y="72"/>
                  <a:pt x="367" y="73"/>
                </a:cubicBezTo>
                <a:cubicBezTo>
                  <a:pt x="367" y="72"/>
                  <a:pt x="368" y="73"/>
                  <a:pt x="368" y="72"/>
                </a:cubicBezTo>
                <a:cubicBezTo>
                  <a:pt x="367" y="72"/>
                  <a:pt x="366" y="72"/>
                  <a:pt x="366" y="72"/>
                </a:cubicBezTo>
                <a:close/>
                <a:moveTo>
                  <a:pt x="352" y="45"/>
                </a:moveTo>
                <a:cubicBezTo>
                  <a:pt x="352" y="45"/>
                  <a:pt x="354" y="45"/>
                  <a:pt x="353" y="45"/>
                </a:cubicBezTo>
                <a:cubicBezTo>
                  <a:pt x="353" y="45"/>
                  <a:pt x="353" y="44"/>
                  <a:pt x="352" y="45"/>
                </a:cubicBezTo>
                <a:close/>
                <a:moveTo>
                  <a:pt x="366" y="69"/>
                </a:moveTo>
                <a:cubicBezTo>
                  <a:pt x="366" y="69"/>
                  <a:pt x="366" y="69"/>
                  <a:pt x="366" y="69"/>
                </a:cubicBezTo>
                <a:cubicBezTo>
                  <a:pt x="366" y="69"/>
                  <a:pt x="366" y="69"/>
                  <a:pt x="366" y="69"/>
                </a:cubicBezTo>
                <a:close/>
                <a:moveTo>
                  <a:pt x="365" y="68"/>
                </a:moveTo>
                <a:cubicBezTo>
                  <a:pt x="366" y="68"/>
                  <a:pt x="366" y="69"/>
                  <a:pt x="366" y="69"/>
                </a:cubicBezTo>
                <a:cubicBezTo>
                  <a:pt x="366" y="69"/>
                  <a:pt x="366" y="68"/>
                  <a:pt x="366" y="68"/>
                </a:cubicBezTo>
                <a:cubicBezTo>
                  <a:pt x="366" y="68"/>
                  <a:pt x="366" y="68"/>
                  <a:pt x="365" y="68"/>
                </a:cubicBezTo>
                <a:close/>
                <a:moveTo>
                  <a:pt x="355" y="50"/>
                </a:moveTo>
                <a:cubicBezTo>
                  <a:pt x="354" y="50"/>
                  <a:pt x="353" y="50"/>
                  <a:pt x="353" y="51"/>
                </a:cubicBezTo>
                <a:cubicBezTo>
                  <a:pt x="353" y="51"/>
                  <a:pt x="354" y="51"/>
                  <a:pt x="354" y="51"/>
                </a:cubicBezTo>
                <a:cubicBezTo>
                  <a:pt x="355" y="51"/>
                  <a:pt x="355" y="51"/>
                  <a:pt x="356" y="51"/>
                </a:cubicBezTo>
                <a:cubicBezTo>
                  <a:pt x="356" y="50"/>
                  <a:pt x="356" y="50"/>
                  <a:pt x="356" y="50"/>
                </a:cubicBezTo>
                <a:cubicBezTo>
                  <a:pt x="355" y="50"/>
                  <a:pt x="355" y="50"/>
                  <a:pt x="355" y="50"/>
                </a:cubicBezTo>
                <a:close/>
                <a:moveTo>
                  <a:pt x="347" y="37"/>
                </a:moveTo>
                <a:cubicBezTo>
                  <a:pt x="348" y="37"/>
                  <a:pt x="348" y="37"/>
                  <a:pt x="348" y="37"/>
                </a:cubicBezTo>
                <a:cubicBezTo>
                  <a:pt x="348" y="37"/>
                  <a:pt x="348" y="37"/>
                  <a:pt x="348" y="36"/>
                </a:cubicBezTo>
                <a:cubicBezTo>
                  <a:pt x="348" y="37"/>
                  <a:pt x="348" y="37"/>
                  <a:pt x="347" y="37"/>
                </a:cubicBezTo>
                <a:close/>
                <a:moveTo>
                  <a:pt x="361" y="62"/>
                </a:moveTo>
                <a:cubicBezTo>
                  <a:pt x="361" y="62"/>
                  <a:pt x="361" y="62"/>
                  <a:pt x="361" y="62"/>
                </a:cubicBezTo>
                <a:cubicBezTo>
                  <a:pt x="361" y="62"/>
                  <a:pt x="361" y="62"/>
                  <a:pt x="361" y="62"/>
                </a:cubicBezTo>
                <a:close/>
                <a:moveTo>
                  <a:pt x="369" y="76"/>
                </a:moveTo>
                <a:cubicBezTo>
                  <a:pt x="369" y="76"/>
                  <a:pt x="369" y="76"/>
                  <a:pt x="369" y="76"/>
                </a:cubicBezTo>
                <a:close/>
                <a:moveTo>
                  <a:pt x="362" y="63"/>
                </a:moveTo>
                <a:cubicBezTo>
                  <a:pt x="362" y="63"/>
                  <a:pt x="362" y="63"/>
                  <a:pt x="361" y="63"/>
                </a:cubicBezTo>
                <a:cubicBezTo>
                  <a:pt x="362" y="63"/>
                  <a:pt x="361" y="63"/>
                  <a:pt x="362" y="63"/>
                </a:cubicBezTo>
                <a:close/>
                <a:moveTo>
                  <a:pt x="364" y="68"/>
                </a:moveTo>
                <a:cubicBezTo>
                  <a:pt x="364" y="69"/>
                  <a:pt x="364" y="69"/>
                  <a:pt x="365" y="69"/>
                </a:cubicBezTo>
                <a:cubicBezTo>
                  <a:pt x="364" y="68"/>
                  <a:pt x="364" y="68"/>
                  <a:pt x="364" y="68"/>
                </a:cubicBezTo>
                <a:cubicBezTo>
                  <a:pt x="364" y="68"/>
                  <a:pt x="364" y="68"/>
                  <a:pt x="364" y="68"/>
                </a:cubicBezTo>
                <a:close/>
                <a:moveTo>
                  <a:pt x="362" y="66"/>
                </a:moveTo>
                <a:cubicBezTo>
                  <a:pt x="362" y="67"/>
                  <a:pt x="363" y="67"/>
                  <a:pt x="363" y="67"/>
                </a:cubicBezTo>
                <a:cubicBezTo>
                  <a:pt x="363" y="66"/>
                  <a:pt x="363" y="66"/>
                  <a:pt x="362" y="66"/>
                </a:cubicBezTo>
                <a:close/>
                <a:moveTo>
                  <a:pt x="346" y="36"/>
                </a:moveTo>
                <a:cubicBezTo>
                  <a:pt x="346" y="36"/>
                  <a:pt x="346" y="36"/>
                  <a:pt x="346" y="37"/>
                </a:cubicBezTo>
                <a:cubicBezTo>
                  <a:pt x="346" y="36"/>
                  <a:pt x="347" y="36"/>
                  <a:pt x="347" y="36"/>
                </a:cubicBezTo>
                <a:cubicBezTo>
                  <a:pt x="347" y="36"/>
                  <a:pt x="347" y="36"/>
                  <a:pt x="346" y="36"/>
                </a:cubicBezTo>
                <a:cubicBezTo>
                  <a:pt x="346" y="36"/>
                  <a:pt x="346" y="36"/>
                  <a:pt x="346" y="36"/>
                </a:cubicBezTo>
                <a:close/>
                <a:moveTo>
                  <a:pt x="364" y="70"/>
                </a:moveTo>
                <a:cubicBezTo>
                  <a:pt x="364" y="70"/>
                  <a:pt x="365" y="70"/>
                  <a:pt x="364" y="70"/>
                </a:cubicBezTo>
                <a:close/>
                <a:moveTo>
                  <a:pt x="364" y="70"/>
                </a:moveTo>
                <a:cubicBezTo>
                  <a:pt x="364" y="70"/>
                  <a:pt x="364" y="70"/>
                  <a:pt x="364" y="71"/>
                </a:cubicBezTo>
                <a:cubicBezTo>
                  <a:pt x="364" y="71"/>
                  <a:pt x="364" y="71"/>
                  <a:pt x="364" y="70"/>
                </a:cubicBezTo>
                <a:cubicBezTo>
                  <a:pt x="364" y="70"/>
                  <a:pt x="364" y="70"/>
                  <a:pt x="364" y="70"/>
                </a:cubicBezTo>
                <a:cubicBezTo>
                  <a:pt x="364" y="70"/>
                  <a:pt x="364" y="70"/>
                  <a:pt x="364" y="70"/>
                </a:cubicBezTo>
                <a:close/>
                <a:moveTo>
                  <a:pt x="344" y="37"/>
                </a:moveTo>
                <a:cubicBezTo>
                  <a:pt x="344" y="37"/>
                  <a:pt x="346" y="38"/>
                  <a:pt x="346" y="37"/>
                </a:cubicBezTo>
                <a:cubicBezTo>
                  <a:pt x="345" y="37"/>
                  <a:pt x="345" y="36"/>
                  <a:pt x="344" y="37"/>
                </a:cubicBezTo>
                <a:close/>
                <a:moveTo>
                  <a:pt x="352" y="50"/>
                </a:moveTo>
                <a:cubicBezTo>
                  <a:pt x="352" y="51"/>
                  <a:pt x="353" y="51"/>
                  <a:pt x="352" y="50"/>
                </a:cubicBezTo>
                <a:cubicBezTo>
                  <a:pt x="352" y="50"/>
                  <a:pt x="352" y="50"/>
                  <a:pt x="352" y="50"/>
                </a:cubicBezTo>
                <a:close/>
                <a:moveTo>
                  <a:pt x="359" y="63"/>
                </a:moveTo>
                <a:cubicBezTo>
                  <a:pt x="359" y="63"/>
                  <a:pt x="359" y="63"/>
                  <a:pt x="359" y="63"/>
                </a:cubicBezTo>
                <a:cubicBezTo>
                  <a:pt x="358" y="63"/>
                  <a:pt x="359" y="64"/>
                  <a:pt x="359" y="63"/>
                </a:cubicBezTo>
                <a:close/>
                <a:moveTo>
                  <a:pt x="365" y="75"/>
                </a:moveTo>
                <a:cubicBezTo>
                  <a:pt x="365" y="75"/>
                  <a:pt x="365" y="74"/>
                  <a:pt x="365" y="74"/>
                </a:cubicBezTo>
                <a:cubicBezTo>
                  <a:pt x="365" y="75"/>
                  <a:pt x="365" y="75"/>
                  <a:pt x="365" y="75"/>
                </a:cubicBezTo>
                <a:close/>
                <a:moveTo>
                  <a:pt x="359" y="69"/>
                </a:moveTo>
                <a:cubicBezTo>
                  <a:pt x="359" y="69"/>
                  <a:pt x="359" y="69"/>
                  <a:pt x="359" y="69"/>
                </a:cubicBezTo>
                <a:cubicBezTo>
                  <a:pt x="359" y="70"/>
                  <a:pt x="359" y="70"/>
                  <a:pt x="359" y="70"/>
                </a:cubicBezTo>
                <a:cubicBezTo>
                  <a:pt x="360" y="69"/>
                  <a:pt x="360" y="69"/>
                  <a:pt x="361" y="69"/>
                </a:cubicBezTo>
                <a:cubicBezTo>
                  <a:pt x="361" y="69"/>
                  <a:pt x="361" y="68"/>
                  <a:pt x="361" y="68"/>
                </a:cubicBezTo>
                <a:cubicBezTo>
                  <a:pt x="360" y="68"/>
                  <a:pt x="360" y="68"/>
                  <a:pt x="359" y="69"/>
                </a:cubicBezTo>
                <a:close/>
                <a:moveTo>
                  <a:pt x="360" y="67"/>
                </a:moveTo>
                <a:cubicBezTo>
                  <a:pt x="360" y="67"/>
                  <a:pt x="361" y="67"/>
                  <a:pt x="360" y="67"/>
                </a:cubicBezTo>
                <a:close/>
                <a:moveTo>
                  <a:pt x="350" y="49"/>
                </a:moveTo>
                <a:cubicBezTo>
                  <a:pt x="350" y="49"/>
                  <a:pt x="351" y="48"/>
                  <a:pt x="350" y="49"/>
                </a:cubicBezTo>
                <a:close/>
                <a:moveTo>
                  <a:pt x="341" y="37"/>
                </a:moveTo>
                <a:cubicBezTo>
                  <a:pt x="341" y="38"/>
                  <a:pt x="342" y="37"/>
                  <a:pt x="343" y="38"/>
                </a:cubicBezTo>
                <a:cubicBezTo>
                  <a:pt x="343" y="37"/>
                  <a:pt x="343" y="37"/>
                  <a:pt x="344" y="37"/>
                </a:cubicBezTo>
                <a:cubicBezTo>
                  <a:pt x="344" y="37"/>
                  <a:pt x="344" y="37"/>
                  <a:pt x="343" y="36"/>
                </a:cubicBezTo>
                <a:cubicBezTo>
                  <a:pt x="343" y="37"/>
                  <a:pt x="341" y="36"/>
                  <a:pt x="341" y="37"/>
                </a:cubicBezTo>
                <a:close/>
                <a:moveTo>
                  <a:pt x="364" y="76"/>
                </a:moveTo>
                <a:cubicBezTo>
                  <a:pt x="364" y="75"/>
                  <a:pt x="364" y="75"/>
                  <a:pt x="364" y="76"/>
                </a:cubicBezTo>
                <a:close/>
                <a:moveTo>
                  <a:pt x="343" y="38"/>
                </a:moveTo>
                <a:cubicBezTo>
                  <a:pt x="343" y="38"/>
                  <a:pt x="343" y="38"/>
                  <a:pt x="343" y="39"/>
                </a:cubicBezTo>
                <a:cubicBezTo>
                  <a:pt x="344" y="38"/>
                  <a:pt x="343" y="39"/>
                  <a:pt x="344" y="40"/>
                </a:cubicBezTo>
                <a:cubicBezTo>
                  <a:pt x="344" y="40"/>
                  <a:pt x="344" y="40"/>
                  <a:pt x="344" y="40"/>
                </a:cubicBezTo>
                <a:cubicBezTo>
                  <a:pt x="344" y="39"/>
                  <a:pt x="345" y="39"/>
                  <a:pt x="345" y="39"/>
                </a:cubicBezTo>
                <a:cubicBezTo>
                  <a:pt x="344" y="39"/>
                  <a:pt x="344" y="38"/>
                  <a:pt x="343" y="38"/>
                </a:cubicBezTo>
                <a:close/>
                <a:moveTo>
                  <a:pt x="359" y="67"/>
                </a:moveTo>
                <a:cubicBezTo>
                  <a:pt x="359" y="67"/>
                  <a:pt x="360" y="67"/>
                  <a:pt x="359" y="66"/>
                </a:cubicBezTo>
                <a:cubicBezTo>
                  <a:pt x="359" y="66"/>
                  <a:pt x="358" y="67"/>
                  <a:pt x="359" y="67"/>
                </a:cubicBezTo>
                <a:close/>
                <a:moveTo>
                  <a:pt x="350" y="51"/>
                </a:moveTo>
                <a:cubicBezTo>
                  <a:pt x="350" y="51"/>
                  <a:pt x="350" y="50"/>
                  <a:pt x="350" y="50"/>
                </a:cubicBezTo>
                <a:cubicBezTo>
                  <a:pt x="350" y="50"/>
                  <a:pt x="349" y="50"/>
                  <a:pt x="350" y="51"/>
                </a:cubicBezTo>
                <a:close/>
                <a:moveTo>
                  <a:pt x="362" y="75"/>
                </a:moveTo>
                <a:cubicBezTo>
                  <a:pt x="362" y="75"/>
                  <a:pt x="363" y="75"/>
                  <a:pt x="363" y="75"/>
                </a:cubicBezTo>
                <a:cubicBezTo>
                  <a:pt x="363" y="75"/>
                  <a:pt x="362" y="75"/>
                  <a:pt x="362" y="75"/>
                </a:cubicBezTo>
                <a:close/>
                <a:moveTo>
                  <a:pt x="356" y="65"/>
                </a:moveTo>
                <a:cubicBezTo>
                  <a:pt x="357" y="65"/>
                  <a:pt x="357" y="65"/>
                  <a:pt x="357" y="65"/>
                </a:cubicBezTo>
                <a:cubicBezTo>
                  <a:pt x="357" y="65"/>
                  <a:pt x="356" y="65"/>
                  <a:pt x="356" y="65"/>
                </a:cubicBezTo>
                <a:close/>
                <a:moveTo>
                  <a:pt x="342" y="39"/>
                </a:moveTo>
                <a:cubicBezTo>
                  <a:pt x="342" y="39"/>
                  <a:pt x="342" y="39"/>
                  <a:pt x="342" y="39"/>
                </a:cubicBezTo>
                <a:close/>
                <a:moveTo>
                  <a:pt x="356" y="65"/>
                </a:moveTo>
                <a:cubicBezTo>
                  <a:pt x="355" y="65"/>
                  <a:pt x="354" y="65"/>
                  <a:pt x="354" y="65"/>
                </a:cubicBezTo>
                <a:cubicBezTo>
                  <a:pt x="354" y="65"/>
                  <a:pt x="356" y="65"/>
                  <a:pt x="356" y="65"/>
                </a:cubicBezTo>
                <a:close/>
                <a:moveTo>
                  <a:pt x="357" y="67"/>
                </a:moveTo>
                <a:cubicBezTo>
                  <a:pt x="357" y="67"/>
                  <a:pt x="358" y="67"/>
                  <a:pt x="357" y="67"/>
                </a:cubicBezTo>
                <a:cubicBezTo>
                  <a:pt x="357" y="67"/>
                  <a:pt x="357" y="67"/>
                  <a:pt x="357" y="67"/>
                </a:cubicBezTo>
                <a:close/>
                <a:moveTo>
                  <a:pt x="345" y="45"/>
                </a:moveTo>
                <a:cubicBezTo>
                  <a:pt x="345" y="46"/>
                  <a:pt x="346" y="45"/>
                  <a:pt x="345" y="45"/>
                </a:cubicBezTo>
                <a:close/>
                <a:moveTo>
                  <a:pt x="340" y="39"/>
                </a:moveTo>
                <a:cubicBezTo>
                  <a:pt x="340" y="40"/>
                  <a:pt x="342" y="41"/>
                  <a:pt x="342" y="39"/>
                </a:cubicBezTo>
                <a:cubicBezTo>
                  <a:pt x="341" y="40"/>
                  <a:pt x="340" y="38"/>
                  <a:pt x="340" y="39"/>
                </a:cubicBezTo>
                <a:close/>
                <a:moveTo>
                  <a:pt x="351" y="67"/>
                </a:moveTo>
                <a:cubicBezTo>
                  <a:pt x="351" y="67"/>
                  <a:pt x="351" y="66"/>
                  <a:pt x="350" y="67"/>
                </a:cubicBezTo>
                <a:cubicBezTo>
                  <a:pt x="350" y="67"/>
                  <a:pt x="350" y="67"/>
                  <a:pt x="350" y="68"/>
                </a:cubicBezTo>
                <a:cubicBezTo>
                  <a:pt x="351" y="67"/>
                  <a:pt x="352" y="67"/>
                  <a:pt x="352" y="68"/>
                </a:cubicBezTo>
                <a:cubicBezTo>
                  <a:pt x="353" y="67"/>
                  <a:pt x="355" y="68"/>
                  <a:pt x="356" y="67"/>
                </a:cubicBezTo>
                <a:cubicBezTo>
                  <a:pt x="355" y="67"/>
                  <a:pt x="353" y="66"/>
                  <a:pt x="351" y="67"/>
                </a:cubicBezTo>
                <a:close/>
                <a:moveTo>
                  <a:pt x="347" y="50"/>
                </a:moveTo>
                <a:cubicBezTo>
                  <a:pt x="347" y="50"/>
                  <a:pt x="347" y="51"/>
                  <a:pt x="347" y="50"/>
                </a:cubicBezTo>
                <a:cubicBezTo>
                  <a:pt x="347" y="50"/>
                  <a:pt x="347" y="50"/>
                  <a:pt x="347" y="50"/>
                </a:cubicBezTo>
                <a:cubicBezTo>
                  <a:pt x="347" y="50"/>
                  <a:pt x="346" y="50"/>
                  <a:pt x="347" y="50"/>
                </a:cubicBezTo>
                <a:close/>
                <a:moveTo>
                  <a:pt x="359" y="73"/>
                </a:moveTo>
                <a:cubicBezTo>
                  <a:pt x="359" y="73"/>
                  <a:pt x="360" y="73"/>
                  <a:pt x="359" y="73"/>
                </a:cubicBezTo>
                <a:close/>
                <a:moveTo>
                  <a:pt x="344" y="44"/>
                </a:moveTo>
                <a:cubicBezTo>
                  <a:pt x="343" y="45"/>
                  <a:pt x="345" y="44"/>
                  <a:pt x="344" y="44"/>
                </a:cubicBezTo>
                <a:close/>
                <a:moveTo>
                  <a:pt x="358" y="71"/>
                </a:moveTo>
                <a:cubicBezTo>
                  <a:pt x="358" y="71"/>
                  <a:pt x="358" y="71"/>
                  <a:pt x="358" y="71"/>
                </a:cubicBezTo>
                <a:cubicBezTo>
                  <a:pt x="358" y="71"/>
                  <a:pt x="358" y="71"/>
                  <a:pt x="358" y="71"/>
                </a:cubicBezTo>
                <a:cubicBezTo>
                  <a:pt x="358" y="71"/>
                  <a:pt x="358" y="71"/>
                  <a:pt x="358" y="70"/>
                </a:cubicBezTo>
                <a:cubicBezTo>
                  <a:pt x="358" y="70"/>
                  <a:pt x="358" y="71"/>
                  <a:pt x="358" y="71"/>
                </a:cubicBezTo>
                <a:close/>
                <a:moveTo>
                  <a:pt x="337" y="37"/>
                </a:moveTo>
                <a:cubicBezTo>
                  <a:pt x="338" y="38"/>
                  <a:pt x="339" y="38"/>
                  <a:pt x="340" y="37"/>
                </a:cubicBezTo>
                <a:cubicBezTo>
                  <a:pt x="339" y="37"/>
                  <a:pt x="338" y="37"/>
                  <a:pt x="337" y="37"/>
                </a:cubicBezTo>
                <a:close/>
                <a:moveTo>
                  <a:pt x="353" y="64"/>
                </a:moveTo>
                <a:cubicBezTo>
                  <a:pt x="353" y="65"/>
                  <a:pt x="354" y="64"/>
                  <a:pt x="354" y="63"/>
                </a:cubicBezTo>
                <a:cubicBezTo>
                  <a:pt x="354" y="64"/>
                  <a:pt x="353" y="63"/>
                  <a:pt x="353" y="64"/>
                </a:cubicBezTo>
                <a:close/>
                <a:moveTo>
                  <a:pt x="356" y="73"/>
                </a:moveTo>
                <a:cubicBezTo>
                  <a:pt x="358" y="73"/>
                  <a:pt x="357" y="72"/>
                  <a:pt x="358" y="72"/>
                </a:cubicBezTo>
                <a:cubicBezTo>
                  <a:pt x="358" y="72"/>
                  <a:pt x="358" y="72"/>
                  <a:pt x="358" y="72"/>
                </a:cubicBezTo>
                <a:cubicBezTo>
                  <a:pt x="357" y="72"/>
                  <a:pt x="357" y="73"/>
                  <a:pt x="356" y="73"/>
                </a:cubicBezTo>
                <a:close/>
                <a:moveTo>
                  <a:pt x="342" y="45"/>
                </a:moveTo>
                <a:cubicBezTo>
                  <a:pt x="342" y="45"/>
                  <a:pt x="343" y="45"/>
                  <a:pt x="343" y="45"/>
                </a:cubicBezTo>
                <a:cubicBezTo>
                  <a:pt x="343" y="45"/>
                  <a:pt x="342" y="45"/>
                  <a:pt x="342" y="45"/>
                </a:cubicBezTo>
                <a:close/>
                <a:moveTo>
                  <a:pt x="353" y="64"/>
                </a:moveTo>
                <a:cubicBezTo>
                  <a:pt x="353" y="64"/>
                  <a:pt x="353" y="64"/>
                  <a:pt x="353" y="64"/>
                </a:cubicBezTo>
                <a:cubicBezTo>
                  <a:pt x="353" y="64"/>
                  <a:pt x="353" y="64"/>
                  <a:pt x="353" y="64"/>
                </a:cubicBezTo>
                <a:cubicBezTo>
                  <a:pt x="353" y="64"/>
                  <a:pt x="353" y="64"/>
                  <a:pt x="353" y="64"/>
                </a:cubicBezTo>
                <a:cubicBezTo>
                  <a:pt x="353" y="64"/>
                  <a:pt x="353" y="64"/>
                  <a:pt x="353" y="64"/>
                </a:cubicBezTo>
                <a:close/>
                <a:moveTo>
                  <a:pt x="354" y="65"/>
                </a:moveTo>
                <a:cubicBezTo>
                  <a:pt x="353" y="65"/>
                  <a:pt x="353" y="65"/>
                  <a:pt x="353" y="65"/>
                </a:cubicBezTo>
                <a:cubicBezTo>
                  <a:pt x="354" y="65"/>
                  <a:pt x="353" y="65"/>
                  <a:pt x="354" y="65"/>
                </a:cubicBezTo>
                <a:cubicBezTo>
                  <a:pt x="354" y="65"/>
                  <a:pt x="354" y="65"/>
                  <a:pt x="354" y="65"/>
                </a:cubicBezTo>
                <a:close/>
                <a:moveTo>
                  <a:pt x="342" y="44"/>
                </a:moveTo>
                <a:cubicBezTo>
                  <a:pt x="341" y="44"/>
                  <a:pt x="341" y="44"/>
                  <a:pt x="341" y="44"/>
                </a:cubicBezTo>
                <a:cubicBezTo>
                  <a:pt x="341" y="45"/>
                  <a:pt x="341" y="46"/>
                  <a:pt x="342" y="45"/>
                </a:cubicBezTo>
                <a:cubicBezTo>
                  <a:pt x="341" y="45"/>
                  <a:pt x="342" y="45"/>
                  <a:pt x="342" y="44"/>
                </a:cubicBezTo>
                <a:cubicBezTo>
                  <a:pt x="342" y="44"/>
                  <a:pt x="342" y="44"/>
                  <a:pt x="342" y="44"/>
                </a:cubicBezTo>
                <a:close/>
                <a:moveTo>
                  <a:pt x="356" y="71"/>
                </a:moveTo>
                <a:cubicBezTo>
                  <a:pt x="355" y="72"/>
                  <a:pt x="354" y="72"/>
                  <a:pt x="353" y="72"/>
                </a:cubicBezTo>
                <a:cubicBezTo>
                  <a:pt x="354" y="73"/>
                  <a:pt x="355" y="73"/>
                  <a:pt x="356" y="73"/>
                </a:cubicBezTo>
                <a:cubicBezTo>
                  <a:pt x="356" y="72"/>
                  <a:pt x="356" y="72"/>
                  <a:pt x="357" y="72"/>
                </a:cubicBezTo>
                <a:cubicBezTo>
                  <a:pt x="356" y="72"/>
                  <a:pt x="356" y="71"/>
                  <a:pt x="356" y="71"/>
                </a:cubicBezTo>
                <a:close/>
                <a:moveTo>
                  <a:pt x="351" y="63"/>
                </a:moveTo>
                <a:cubicBezTo>
                  <a:pt x="351" y="63"/>
                  <a:pt x="352" y="63"/>
                  <a:pt x="351" y="63"/>
                </a:cubicBezTo>
                <a:close/>
                <a:moveTo>
                  <a:pt x="351" y="65"/>
                </a:moveTo>
                <a:cubicBezTo>
                  <a:pt x="351" y="66"/>
                  <a:pt x="352" y="65"/>
                  <a:pt x="351" y="65"/>
                </a:cubicBezTo>
                <a:close/>
                <a:moveTo>
                  <a:pt x="356" y="73"/>
                </a:moveTo>
                <a:cubicBezTo>
                  <a:pt x="356" y="73"/>
                  <a:pt x="356" y="73"/>
                  <a:pt x="356" y="73"/>
                </a:cubicBezTo>
                <a:close/>
                <a:moveTo>
                  <a:pt x="343" y="51"/>
                </a:moveTo>
                <a:cubicBezTo>
                  <a:pt x="343" y="51"/>
                  <a:pt x="344" y="51"/>
                  <a:pt x="344" y="51"/>
                </a:cubicBezTo>
                <a:cubicBezTo>
                  <a:pt x="344" y="51"/>
                  <a:pt x="344" y="51"/>
                  <a:pt x="344" y="51"/>
                </a:cubicBezTo>
                <a:cubicBezTo>
                  <a:pt x="344" y="51"/>
                  <a:pt x="343" y="51"/>
                  <a:pt x="343" y="51"/>
                </a:cubicBezTo>
                <a:close/>
                <a:moveTo>
                  <a:pt x="332" y="37"/>
                </a:moveTo>
                <a:cubicBezTo>
                  <a:pt x="331" y="37"/>
                  <a:pt x="330" y="37"/>
                  <a:pt x="329" y="38"/>
                </a:cubicBezTo>
                <a:cubicBezTo>
                  <a:pt x="329" y="37"/>
                  <a:pt x="330" y="37"/>
                  <a:pt x="329" y="37"/>
                </a:cubicBezTo>
                <a:cubicBezTo>
                  <a:pt x="328" y="37"/>
                  <a:pt x="327" y="37"/>
                  <a:pt x="325" y="37"/>
                </a:cubicBezTo>
                <a:cubicBezTo>
                  <a:pt x="326" y="38"/>
                  <a:pt x="324" y="38"/>
                  <a:pt x="325" y="39"/>
                </a:cubicBezTo>
                <a:cubicBezTo>
                  <a:pt x="328" y="38"/>
                  <a:pt x="332" y="38"/>
                  <a:pt x="336" y="38"/>
                </a:cubicBezTo>
                <a:cubicBezTo>
                  <a:pt x="336" y="36"/>
                  <a:pt x="333" y="39"/>
                  <a:pt x="332" y="37"/>
                </a:cubicBezTo>
                <a:close/>
                <a:moveTo>
                  <a:pt x="349" y="65"/>
                </a:moveTo>
                <a:cubicBezTo>
                  <a:pt x="350" y="65"/>
                  <a:pt x="350" y="66"/>
                  <a:pt x="350" y="65"/>
                </a:cubicBezTo>
                <a:cubicBezTo>
                  <a:pt x="350" y="65"/>
                  <a:pt x="349" y="65"/>
                  <a:pt x="349" y="65"/>
                </a:cubicBezTo>
                <a:close/>
                <a:moveTo>
                  <a:pt x="341" y="51"/>
                </a:moveTo>
                <a:cubicBezTo>
                  <a:pt x="341" y="50"/>
                  <a:pt x="342" y="51"/>
                  <a:pt x="342" y="50"/>
                </a:cubicBezTo>
                <a:cubicBezTo>
                  <a:pt x="342" y="50"/>
                  <a:pt x="341" y="50"/>
                  <a:pt x="341" y="51"/>
                </a:cubicBezTo>
                <a:close/>
                <a:moveTo>
                  <a:pt x="335" y="39"/>
                </a:moveTo>
                <a:cubicBezTo>
                  <a:pt x="335" y="39"/>
                  <a:pt x="335" y="39"/>
                  <a:pt x="335" y="39"/>
                </a:cubicBezTo>
                <a:close/>
                <a:moveTo>
                  <a:pt x="335" y="40"/>
                </a:moveTo>
                <a:cubicBezTo>
                  <a:pt x="335" y="40"/>
                  <a:pt x="336" y="40"/>
                  <a:pt x="336" y="41"/>
                </a:cubicBezTo>
                <a:cubicBezTo>
                  <a:pt x="336" y="40"/>
                  <a:pt x="336" y="41"/>
                  <a:pt x="336" y="40"/>
                </a:cubicBezTo>
                <a:cubicBezTo>
                  <a:pt x="336" y="40"/>
                  <a:pt x="336" y="40"/>
                  <a:pt x="336" y="40"/>
                </a:cubicBezTo>
                <a:cubicBezTo>
                  <a:pt x="336" y="40"/>
                  <a:pt x="336" y="40"/>
                  <a:pt x="335" y="40"/>
                </a:cubicBezTo>
                <a:close/>
                <a:moveTo>
                  <a:pt x="335" y="39"/>
                </a:moveTo>
                <a:cubicBezTo>
                  <a:pt x="335" y="39"/>
                  <a:pt x="335" y="39"/>
                  <a:pt x="335" y="39"/>
                </a:cubicBezTo>
                <a:close/>
                <a:moveTo>
                  <a:pt x="332" y="39"/>
                </a:moveTo>
                <a:cubicBezTo>
                  <a:pt x="331" y="41"/>
                  <a:pt x="328" y="38"/>
                  <a:pt x="327" y="40"/>
                </a:cubicBezTo>
                <a:cubicBezTo>
                  <a:pt x="328" y="41"/>
                  <a:pt x="329" y="41"/>
                  <a:pt x="329" y="41"/>
                </a:cubicBezTo>
                <a:cubicBezTo>
                  <a:pt x="332" y="40"/>
                  <a:pt x="333" y="42"/>
                  <a:pt x="335" y="40"/>
                </a:cubicBezTo>
                <a:cubicBezTo>
                  <a:pt x="335" y="39"/>
                  <a:pt x="333" y="40"/>
                  <a:pt x="332" y="39"/>
                </a:cubicBezTo>
                <a:close/>
                <a:moveTo>
                  <a:pt x="349" y="67"/>
                </a:moveTo>
                <a:cubicBezTo>
                  <a:pt x="349" y="67"/>
                  <a:pt x="350" y="67"/>
                  <a:pt x="350" y="67"/>
                </a:cubicBezTo>
                <a:cubicBezTo>
                  <a:pt x="349" y="67"/>
                  <a:pt x="349" y="67"/>
                  <a:pt x="349" y="67"/>
                </a:cubicBezTo>
                <a:close/>
                <a:moveTo>
                  <a:pt x="353" y="74"/>
                </a:moveTo>
                <a:cubicBezTo>
                  <a:pt x="352" y="74"/>
                  <a:pt x="354" y="74"/>
                  <a:pt x="353" y="74"/>
                </a:cubicBezTo>
                <a:close/>
                <a:moveTo>
                  <a:pt x="347" y="65"/>
                </a:moveTo>
                <a:cubicBezTo>
                  <a:pt x="348" y="66"/>
                  <a:pt x="348" y="66"/>
                  <a:pt x="348" y="65"/>
                </a:cubicBezTo>
                <a:cubicBezTo>
                  <a:pt x="348" y="65"/>
                  <a:pt x="348" y="65"/>
                  <a:pt x="348" y="65"/>
                </a:cubicBezTo>
                <a:cubicBezTo>
                  <a:pt x="348" y="65"/>
                  <a:pt x="348" y="65"/>
                  <a:pt x="347" y="65"/>
                </a:cubicBezTo>
                <a:close/>
                <a:moveTo>
                  <a:pt x="351" y="74"/>
                </a:moveTo>
                <a:cubicBezTo>
                  <a:pt x="351" y="74"/>
                  <a:pt x="352" y="74"/>
                  <a:pt x="353" y="74"/>
                </a:cubicBezTo>
                <a:cubicBezTo>
                  <a:pt x="352" y="74"/>
                  <a:pt x="352" y="74"/>
                  <a:pt x="351" y="74"/>
                </a:cubicBezTo>
                <a:close/>
                <a:moveTo>
                  <a:pt x="351" y="73"/>
                </a:moveTo>
                <a:cubicBezTo>
                  <a:pt x="351" y="73"/>
                  <a:pt x="351" y="73"/>
                  <a:pt x="352" y="73"/>
                </a:cubicBezTo>
                <a:cubicBezTo>
                  <a:pt x="352" y="73"/>
                  <a:pt x="351" y="73"/>
                  <a:pt x="351" y="73"/>
                </a:cubicBezTo>
                <a:cubicBezTo>
                  <a:pt x="351" y="73"/>
                  <a:pt x="351" y="73"/>
                  <a:pt x="351" y="73"/>
                </a:cubicBezTo>
                <a:close/>
                <a:moveTo>
                  <a:pt x="346" y="66"/>
                </a:moveTo>
                <a:cubicBezTo>
                  <a:pt x="346" y="66"/>
                  <a:pt x="347" y="66"/>
                  <a:pt x="347" y="65"/>
                </a:cubicBezTo>
                <a:cubicBezTo>
                  <a:pt x="347" y="65"/>
                  <a:pt x="346" y="65"/>
                  <a:pt x="346" y="66"/>
                </a:cubicBezTo>
                <a:close/>
                <a:moveTo>
                  <a:pt x="340" y="53"/>
                </a:moveTo>
                <a:cubicBezTo>
                  <a:pt x="340" y="53"/>
                  <a:pt x="340" y="53"/>
                  <a:pt x="340" y="53"/>
                </a:cubicBezTo>
                <a:close/>
                <a:moveTo>
                  <a:pt x="331" y="35"/>
                </a:moveTo>
                <a:cubicBezTo>
                  <a:pt x="331" y="35"/>
                  <a:pt x="330" y="35"/>
                  <a:pt x="331" y="35"/>
                </a:cubicBezTo>
                <a:close/>
                <a:moveTo>
                  <a:pt x="352" y="75"/>
                </a:moveTo>
                <a:cubicBezTo>
                  <a:pt x="352" y="76"/>
                  <a:pt x="352" y="75"/>
                  <a:pt x="352" y="75"/>
                </a:cubicBezTo>
                <a:close/>
                <a:moveTo>
                  <a:pt x="330" y="35"/>
                </a:moveTo>
                <a:cubicBezTo>
                  <a:pt x="330" y="36"/>
                  <a:pt x="331" y="35"/>
                  <a:pt x="330" y="35"/>
                </a:cubicBezTo>
                <a:close/>
                <a:moveTo>
                  <a:pt x="348" y="74"/>
                </a:moveTo>
                <a:cubicBezTo>
                  <a:pt x="349" y="75"/>
                  <a:pt x="350" y="74"/>
                  <a:pt x="351" y="74"/>
                </a:cubicBezTo>
                <a:cubicBezTo>
                  <a:pt x="351" y="74"/>
                  <a:pt x="351" y="74"/>
                  <a:pt x="351" y="74"/>
                </a:cubicBezTo>
                <a:cubicBezTo>
                  <a:pt x="350" y="74"/>
                  <a:pt x="349" y="74"/>
                  <a:pt x="348" y="74"/>
                </a:cubicBezTo>
                <a:close/>
                <a:moveTo>
                  <a:pt x="337" y="53"/>
                </a:moveTo>
                <a:cubicBezTo>
                  <a:pt x="338" y="53"/>
                  <a:pt x="338" y="53"/>
                  <a:pt x="339" y="53"/>
                </a:cubicBezTo>
                <a:cubicBezTo>
                  <a:pt x="339" y="52"/>
                  <a:pt x="338" y="52"/>
                  <a:pt x="337" y="53"/>
                </a:cubicBezTo>
                <a:close/>
                <a:moveTo>
                  <a:pt x="337" y="50"/>
                </a:moveTo>
                <a:cubicBezTo>
                  <a:pt x="337" y="50"/>
                  <a:pt x="337" y="50"/>
                  <a:pt x="337" y="50"/>
                </a:cubicBezTo>
                <a:close/>
                <a:moveTo>
                  <a:pt x="344" y="65"/>
                </a:moveTo>
                <a:cubicBezTo>
                  <a:pt x="344" y="66"/>
                  <a:pt x="346" y="66"/>
                  <a:pt x="346" y="65"/>
                </a:cubicBezTo>
                <a:cubicBezTo>
                  <a:pt x="345" y="66"/>
                  <a:pt x="345" y="65"/>
                  <a:pt x="344" y="65"/>
                </a:cubicBezTo>
                <a:close/>
                <a:moveTo>
                  <a:pt x="350" y="75"/>
                </a:moveTo>
                <a:cubicBezTo>
                  <a:pt x="350" y="75"/>
                  <a:pt x="350" y="75"/>
                  <a:pt x="350" y="75"/>
                </a:cubicBezTo>
                <a:cubicBezTo>
                  <a:pt x="350" y="75"/>
                  <a:pt x="350" y="75"/>
                  <a:pt x="350" y="75"/>
                </a:cubicBezTo>
                <a:close/>
                <a:moveTo>
                  <a:pt x="328" y="35"/>
                </a:moveTo>
                <a:cubicBezTo>
                  <a:pt x="328" y="36"/>
                  <a:pt x="329" y="35"/>
                  <a:pt x="328" y="35"/>
                </a:cubicBezTo>
                <a:close/>
                <a:moveTo>
                  <a:pt x="343" y="66"/>
                </a:moveTo>
                <a:cubicBezTo>
                  <a:pt x="343" y="67"/>
                  <a:pt x="344" y="66"/>
                  <a:pt x="343" y="66"/>
                </a:cubicBezTo>
                <a:close/>
                <a:moveTo>
                  <a:pt x="333" y="51"/>
                </a:moveTo>
                <a:cubicBezTo>
                  <a:pt x="333" y="51"/>
                  <a:pt x="334" y="51"/>
                  <a:pt x="334" y="50"/>
                </a:cubicBezTo>
                <a:cubicBezTo>
                  <a:pt x="333" y="50"/>
                  <a:pt x="333" y="50"/>
                  <a:pt x="333" y="51"/>
                </a:cubicBezTo>
                <a:close/>
                <a:moveTo>
                  <a:pt x="345" y="72"/>
                </a:moveTo>
                <a:cubicBezTo>
                  <a:pt x="345" y="72"/>
                  <a:pt x="345" y="72"/>
                  <a:pt x="345" y="72"/>
                </a:cubicBezTo>
                <a:cubicBezTo>
                  <a:pt x="345" y="73"/>
                  <a:pt x="346" y="73"/>
                  <a:pt x="346" y="72"/>
                </a:cubicBezTo>
                <a:cubicBezTo>
                  <a:pt x="345" y="72"/>
                  <a:pt x="345" y="72"/>
                  <a:pt x="345" y="72"/>
                </a:cubicBezTo>
                <a:close/>
                <a:moveTo>
                  <a:pt x="344" y="72"/>
                </a:moveTo>
                <a:cubicBezTo>
                  <a:pt x="345" y="72"/>
                  <a:pt x="345" y="72"/>
                  <a:pt x="344" y="72"/>
                </a:cubicBezTo>
                <a:close/>
                <a:moveTo>
                  <a:pt x="326" y="40"/>
                </a:moveTo>
                <a:cubicBezTo>
                  <a:pt x="326" y="41"/>
                  <a:pt x="327" y="41"/>
                  <a:pt x="326" y="40"/>
                </a:cubicBezTo>
                <a:cubicBezTo>
                  <a:pt x="326" y="40"/>
                  <a:pt x="326" y="40"/>
                  <a:pt x="326" y="40"/>
                </a:cubicBezTo>
                <a:close/>
                <a:moveTo>
                  <a:pt x="323" y="38"/>
                </a:moveTo>
                <a:cubicBezTo>
                  <a:pt x="323" y="38"/>
                  <a:pt x="323" y="38"/>
                  <a:pt x="323" y="38"/>
                </a:cubicBezTo>
                <a:cubicBezTo>
                  <a:pt x="322" y="38"/>
                  <a:pt x="321" y="38"/>
                  <a:pt x="320" y="37"/>
                </a:cubicBezTo>
                <a:cubicBezTo>
                  <a:pt x="319" y="38"/>
                  <a:pt x="318" y="38"/>
                  <a:pt x="317" y="39"/>
                </a:cubicBezTo>
                <a:cubicBezTo>
                  <a:pt x="319" y="40"/>
                  <a:pt x="322" y="39"/>
                  <a:pt x="324" y="39"/>
                </a:cubicBezTo>
                <a:cubicBezTo>
                  <a:pt x="324" y="38"/>
                  <a:pt x="324" y="38"/>
                  <a:pt x="324" y="38"/>
                </a:cubicBezTo>
                <a:cubicBezTo>
                  <a:pt x="324" y="38"/>
                  <a:pt x="323" y="38"/>
                  <a:pt x="323" y="38"/>
                </a:cubicBezTo>
                <a:close/>
                <a:moveTo>
                  <a:pt x="328" y="51"/>
                </a:moveTo>
                <a:cubicBezTo>
                  <a:pt x="328" y="51"/>
                  <a:pt x="328" y="51"/>
                  <a:pt x="328" y="51"/>
                </a:cubicBezTo>
                <a:cubicBezTo>
                  <a:pt x="329" y="52"/>
                  <a:pt x="330" y="51"/>
                  <a:pt x="331" y="51"/>
                </a:cubicBezTo>
                <a:cubicBezTo>
                  <a:pt x="330" y="50"/>
                  <a:pt x="329" y="51"/>
                  <a:pt x="328" y="51"/>
                </a:cubicBezTo>
                <a:close/>
                <a:moveTo>
                  <a:pt x="324" y="40"/>
                </a:moveTo>
                <a:cubicBezTo>
                  <a:pt x="323" y="40"/>
                  <a:pt x="322" y="41"/>
                  <a:pt x="321" y="39"/>
                </a:cubicBezTo>
                <a:cubicBezTo>
                  <a:pt x="320" y="40"/>
                  <a:pt x="320" y="39"/>
                  <a:pt x="319" y="40"/>
                </a:cubicBezTo>
                <a:cubicBezTo>
                  <a:pt x="319" y="40"/>
                  <a:pt x="318" y="41"/>
                  <a:pt x="319" y="42"/>
                </a:cubicBezTo>
                <a:cubicBezTo>
                  <a:pt x="320" y="41"/>
                  <a:pt x="320" y="41"/>
                  <a:pt x="320" y="41"/>
                </a:cubicBezTo>
                <a:cubicBezTo>
                  <a:pt x="321" y="41"/>
                  <a:pt x="321" y="42"/>
                  <a:pt x="322" y="41"/>
                </a:cubicBezTo>
                <a:cubicBezTo>
                  <a:pt x="322" y="41"/>
                  <a:pt x="322" y="41"/>
                  <a:pt x="323" y="41"/>
                </a:cubicBezTo>
                <a:cubicBezTo>
                  <a:pt x="323" y="41"/>
                  <a:pt x="324" y="41"/>
                  <a:pt x="324" y="41"/>
                </a:cubicBezTo>
                <a:cubicBezTo>
                  <a:pt x="325" y="41"/>
                  <a:pt x="324" y="41"/>
                  <a:pt x="324" y="40"/>
                </a:cubicBezTo>
                <a:close/>
                <a:moveTo>
                  <a:pt x="445" y="269"/>
                </a:moveTo>
                <a:cubicBezTo>
                  <a:pt x="445" y="269"/>
                  <a:pt x="445" y="269"/>
                  <a:pt x="445" y="270"/>
                </a:cubicBezTo>
                <a:cubicBezTo>
                  <a:pt x="446" y="269"/>
                  <a:pt x="446" y="269"/>
                  <a:pt x="446" y="269"/>
                </a:cubicBezTo>
                <a:cubicBezTo>
                  <a:pt x="446" y="268"/>
                  <a:pt x="445" y="268"/>
                  <a:pt x="445" y="269"/>
                </a:cubicBezTo>
                <a:close/>
                <a:moveTo>
                  <a:pt x="327" y="49"/>
                </a:moveTo>
                <a:cubicBezTo>
                  <a:pt x="328" y="49"/>
                  <a:pt x="328" y="50"/>
                  <a:pt x="328" y="49"/>
                </a:cubicBezTo>
                <a:cubicBezTo>
                  <a:pt x="328" y="49"/>
                  <a:pt x="328" y="49"/>
                  <a:pt x="328" y="49"/>
                </a:cubicBezTo>
                <a:cubicBezTo>
                  <a:pt x="328" y="49"/>
                  <a:pt x="327" y="48"/>
                  <a:pt x="327" y="49"/>
                </a:cubicBezTo>
                <a:close/>
                <a:moveTo>
                  <a:pt x="334" y="66"/>
                </a:moveTo>
                <a:cubicBezTo>
                  <a:pt x="335" y="66"/>
                  <a:pt x="335" y="66"/>
                  <a:pt x="336" y="66"/>
                </a:cubicBezTo>
                <a:cubicBezTo>
                  <a:pt x="336" y="66"/>
                  <a:pt x="334" y="65"/>
                  <a:pt x="334" y="66"/>
                </a:cubicBezTo>
                <a:close/>
                <a:moveTo>
                  <a:pt x="326" y="50"/>
                </a:moveTo>
                <a:cubicBezTo>
                  <a:pt x="326" y="51"/>
                  <a:pt x="327" y="50"/>
                  <a:pt x="326" y="50"/>
                </a:cubicBezTo>
                <a:close/>
                <a:moveTo>
                  <a:pt x="326" y="51"/>
                </a:moveTo>
                <a:cubicBezTo>
                  <a:pt x="326" y="52"/>
                  <a:pt x="326" y="52"/>
                  <a:pt x="327" y="51"/>
                </a:cubicBezTo>
                <a:cubicBezTo>
                  <a:pt x="326" y="51"/>
                  <a:pt x="326" y="51"/>
                  <a:pt x="326" y="51"/>
                </a:cubicBezTo>
                <a:cubicBezTo>
                  <a:pt x="326" y="51"/>
                  <a:pt x="326" y="51"/>
                  <a:pt x="326" y="51"/>
                </a:cubicBezTo>
                <a:close/>
                <a:moveTo>
                  <a:pt x="334" y="66"/>
                </a:moveTo>
                <a:cubicBezTo>
                  <a:pt x="334" y="66"/>
                  <a:pt x="334" y="66"/>
                  <a:pt x="334" y="66"/>
                </a:cubicBezTo>
                <a:close/>
                <a:moveTo>
                  <a:pt x="333" y="67"/>
                </a:moveTo>
                <a:cubicBezTo>
                  <a:pt x="333" y="67"/>
                  <a:pt x="334" y="67"/>
                  <a:pt x="334" y="67"/>
                </a:cubicBezTo>
                <a:cubicBezTo>
                  <a:pt x="334" y="67"/>
                  <a:pt x="334" y="67"/>
                  <a:pt x="334" y="67"/>
                </a:cubicBezTo>
                <a:cubicBezTo>
                  <a:pt x="333" y="67"/>
                  <a:pt x="333" y="66"/>
                  <a:pt x="333" y="67"/>
                </a:cubicBezTo>
                <a:close/>
                <a:moveTo>
                  <a:pt x="326" y="53"/>
                </a:moveTo>
                <a:cubicBezTo>
                  <a:pt x="326" y="53"/>
                  <a:pt x="327" y="53"/>
                  <a:pt x="327" y="53"/>
                </a:cubicBezTo>
                <a:cubicBezTo>
                  <a:pt x="326" y="53"/>
                  <a:pt x="326" y="53"/>
                  <a:pt x="326" y="53"/>
                </a:cubicBezTo>
                <a:close/>
                <a:moveTo>
                  <a:pt x="333" y="66"/>
                </a:moveTo>
                <a:cubicBezTo>
                  <a:pt x="333" y="67"/>
                  <a:pt x="334" y="66"/>
                  <a:pt x="333" y="66"/>
                </a:cubicBezTo>
                <a:close/>
                <a:moveTo>
                  <a:pt x="331" y="66"/>
                </a:moveTo>
                <a:cubicBezTo>
                  <a:pt x="331" y="66"/>
                  <a:pt x="331" y="67"/>
                  <a:pt x="331" y="66"/>
                </a:cubicBezTo>
                <a:cubicBezTo>
                  <a:pt x="331" y="66"/>
                  <a:pt x="331" y="66"/>
                  <a:pt x="331" y="66"/>
                </a:cubicBezTo>
                <a:close/>
                <a:moveTo>
                  <a:pt x="323" y="51"/>
                </a:moveTo>
                <a:cubicBezTo>
                  <a:pt x="321" y="51"/>
                  <a:pt x="319" y="53"/>
                  <a:pt x="317" y="52"/>
                </a:cubicBezTo>
                <a:cubicBezTo>
                  <a:pt x="317" y="52"/>
                  <a:pt x="316" y="52"/>
                  <a:pt x="316" y="52"/>
                </a:cubicBezTo>
                <a:cubicBezTo>
                  <a:pt x="316" y="53"/>
                  <a:pt x="317" y="53"/>
                  <a:pt x="318" y="53"/>
                </a:cubicBezTo>
                <a:cubicBezTo>
                  <a:pt x="319" y="53"/>
                  <a:pt x="320" y="53"/>
                  <a:pt x="321" y="53"/>
                </a:cubicBezTo>
                <a:cubicBezTo>
                  <a:pt x="322" y="52"/>
                  <a:pt x="323" y="53"/>
                  <a:pt x="323" y="52"/>
                </a:cubicBezTo>
                <a:cubicBezTo>
                  <a:pt x="323" y="52"/>
                  <a:pt x="323" y="51"/>
                  <a:pt x="323" y="51"/>
                </a:cubicBezTo>
                <a:close/>
                <a:moveTo>
                  <a:pt x="321" y="50"/>
                </a:moveTo>
                <a:cubicBezTo>
                  <a:pt x="321" y="50"/>
                  <a:pt x="322" y="50"/>
                  <a:pt x="322" y="50"/>
                </a:cubicBezTo>
                <a:cubicBezTo>
                  <a:pt x="322" y="49"/>
                  <a:pt x="321" y="49"/>
                  <a:pt x="321" y="50"/>
                </a:cubicBezTo>
                <a:close/>
                <a:moveTo>
                  <a:pt x="315" y="39"/>
                </a:moveTo>
                <a:cubicBezTo>
                  <a:pt x="315" y="40"/>
                  <a:pt x="316" y="40"/>
                  <a:pt x="316" y="39"/>
                </a:cubicBezTo>
                <a:cubicBezTo>
                  <a:pt x="316" y="39"/>
                  <a:pt x="315" y="38"/>
                  <a:pt x="315" y="39"/>
                </a:cubicBezTo>
                <a:close/>
                <a:moveTo>
                  <a:pt x="323" y="53"/>
                </a:moveTo>
                <a:cubicBezTo>
                  <a:pt x="323" y="54"/>
                  <a:pt x="324" y="54"/>
                  <a:pt x="324" y="54"/>
                </a:cubicBezTo>
                <a:cubicBezTo>
                  <a:pt x="324" y="53"/>
                  <a:pt x="323" y="53"/>
                  <a:pt x="323" y="53"/>
                </a:cubicBezTo>
                <a:close/>
                <a:moveTo>
                  <a:pt x="328" y="67"/>
                </a:moveTo>
                <a:cubicBezTo>
                  <a:pt x="329" y="67"/>
                  <a:pt x="329" y="67"/>
                  <a:pt x="330" y="66"/>
                </a:cubicBezTo>
                <a:cubicBezTo>
                  <a:pt x="330" y="66"/>
                  <a:pt x="330" y="66"/>
                  <a:pt x="330" y="66"/>
                </a:cubicBezTo>
                <a:cubicBezTo>
                  <a:pt x="329" y="66"/>
                  <a:pt x="329" y="66"/>
                  <a:pt x="328" y="67"/>
                </a:cubicBezTo>
                <a:close/>
                <a:moveTo>
                  <a:pt x="318" y="50"/>
                </a:moveTo>
                <a:cubicBezTo>
                  <a:pt x="319" y="49"/>
                  <a:pt x="319" y="50"/>
                  <a:pt x="320" y="50"/>
                </a:cubicBezTo>
                <a:cubicBezTo>
                  <a:pt x="320" y="50"/>
                  <a:pt x="320" y="49"/>
                  <a:pt x="320" y="49"/>
                </a:cubicBezTo>
                <a:cubicBezTo>
                  <a:pt x="319" y="49"/>
                  <a:pt x="318" y="49"/>
                  <a:pt x="318" y="50"/>
                </a:cubicBezTo>
                <a:close/>
                <a:moveTo>
                  <a:pt x="319" y="54"/>
                </a:moveTo>
                <a:cubicBezTo>
                  <a:pt x="320" y="54"/>
                  <a:pt x="321" y="55"/>
                  <a:pt x="322" y="54"/>
                </a:cubicBezTo>
                <a:cubicBezTo>
                  <a:pt x="321" y="54"/>
                  <a:pt x="320" y="53"/>
                  <a:pt x="319" y="54"/>
                </a:cubicBezTo>
                <a:close/>
                <a:moveTo>
                  <a:pt x="317" y="50"/>
                </a:moveTo>
                <a:cubicBezTo>
                  <a:pt x="317" y="50"/>
                  <a:pt x="318" y="50"/>
                  <a:pt x="317" y="49"/>
                </a:cubicBezTo>
                <a:cubicBezTo>
                  <a:pt x="317" y="49"/>
                  <a:pt x="317" y="50"/>
                  <a:pt x="317" y="50"/>
                </a:cubicBezTo>
                <a:close/>
                <a:moveTo>
                  <a:pt x="326" y="67"/>
                </a:moveTo>
                <a:cubicBezTo>
                  <a:pt x="326" y="66"/>
                  <a:pt x="325" y="66"/>
                  <a:pt x="324" y="67"/>
                </a:cubicBezTo>
                <a:cubicBezTo>
                  <a:pt x="324" y="67"/>
                  <a:pt x="325" y="67"/>
                  <a:pt x="325" y="67"/>
                </a:cubicBezTo>
                <a:cubicBezTo>
                  <a:pt x="325" y="67"/>
                  <a:pt x="325" y="67"/>
                  <a:pt x="326" y="67"/>
                </a:cubicBezTo>
                <a:close/>
                <a:moveTo>
                  <a:pt x="312" y="50"/>
                </a:moveTo>
                <a:cubicBezTo>
                  <a:pt x="313" y="50"/>
                  <a:pt x="315" y="51"/>
                  <a:pt x="316" y="49"/>
                </a:cubicBezTo>
                <a:cubicBezTo>
                  <a:pt x="315" y="49"/>
                  <a:pt x="314" y="50"/>
                  <a:pt x="312" y="50"/>
                </a:cubicBezTo>
                <a:close/>
                <a:moveTo>
                  <a:pt x="324" y="68"/>
                </a:moveTo>
                <a:cubicBezTo>
                  <a:pt x="325" y="68"/>
                  <a:pt x="325" y="68"/>
                  <a:pt x="325" y="67"/>
                </a:cubicBezTo>
                <a:cubicBezTo>
                  <a:pt x="324" y="67"/>
                  <a:pt x="324" y="68"/>
                  <a:pt x="324" y="68"/>
                </a:cubicBezTo>
                <a:close/>
                <a:moveTo>
                  <a:pt x="313" y="52"/>
                </a:moveTo>
                <a:cubicBezTo>
                  <a:pt x="314" y="53"/>
                  <a:pt x="315" y="53"/>
                  <a:pt x="316" y="52"/>
                </a:cubicBezTo>
                <a:cubicBezTo>
                  <a:pt x="315" y="52"/>
                  <a:pt x="314" y="52"/>
                  <a:pt x="313" y="52"/>
                </a:cubicBezTo>
                <a:close/>
                <a:moveTo>
                  <a:pt x="316" y="54"/>
                </a:moveTo>
                <a:cubicBezTo>
                  <a:pt x="316" y="54"/>
                  <a:pt x="316" y="54"/>
                  <a:pt x="315" y="54"/>
                </a:cubicBezTo>
                <a:cubicBezTo>
                  <a:pt x="316" y="54"/>
                  <a:pt x="315" y="54"/>
                  <a:pt x="316" y="54"/>
                </a:cubicBezTo>
                <a:close/>
                <a:moveTo>
                  <a:pt x="314" y="54"/>
                </a:moveTo>
                <a:cubicBezTo>
                  <a:pt x="314" y="55"/>
                  <a:pt x="315" y="55"/>
                  <a:pt x="315" y="54"/>
                </a:cubicBezTo>
                <a:cubicBezTo>
                  <a:pt x="314" y="54"/>
                  <a:pt x="314" y="54"/>
                  <a:pt x="314" y="54"/>
                </a:cubicBezTo>
                <a:close/>
                <a:moveTo>
                  <a:pt x="321" y="67"/>
                </a:moveTo>
                <a:cubicBezTo>
                  <a:pt x="321" y="67"/>
                  <a:pt x="321" y="67"/>
                  <a:pt x="321" y="67"/>
                </a:cubicBezTo>
                <a:close/>
                <a:moveTo>
                  <a:pt x="310" y="50"/>
                </a:moveTo>
                <a:cubicBezTo>
                  <a:pt x="310" y="51"/>
                  <a:pt x="311" y="50"/>
                  <a:pt x="311" y="50"/>
                </a:cubicBezTo>
                <a:cubicBezTo>
                  <a:pt x="311" y="50"/>
                  <a:pt x="311" y="50"/>
                  <a:pt x="311" y="50"/>
                </a:cubicBezTo>
                <a:cubicBezTo>
                  <a:pt x="311" y="50"/>
                  <a:pt x="311" y="50"/>
                  <a:pt x="310" y="50"/>
                </a:cubicBezTo>
                <a:close/>
                <a:moveTo>
                  <a:pt x="312" y="52"/>
                </a:moveTo>
                <a:cubicBezTo>
                  <a:pt x="312" y="52"/>
                  <a:pt x="312" y="52"/>
                  <a:pt x="312" y="52"/>
                </a:cubicBezTo>
                <a:close/>
                <a:moveTo>
                  <a:pt x="312" y="52"/>
                </a:moveTo>
                <a:cubicBezTo>
                  <a:pt x="312" y="52"/>
                  <a:pt x="311" y="53"/>
                  <a:pt x="312" y="52"/>
                </a:cubicBezTo>
                <a:close/>
                <a:moveTo>
                  <a:pt x="320" y="68"/>
                </a:moveTo>
                <a:cubicBezTo>
                  <a:pt x="320" y="68"/>
                  <a:pt x="320" y="68"/>
                  <a:pt x="320" y="68"/>
                </a:cubicBezTo>
                <a:cubicBezTo>
                  <a:pt x="320" y="68"/>
                  <a:pt x="321" y="68"/>
                  <a:pt x="320" y="67"/>
                </a:cubicBezTo>
                <a:cubicBezTo>
                  <a:pt x="320" y="68"/>
                  <a:pt x="320" y="68"/>
                  <a:pt x="320" y="68"/>
                </a:cubicBezTo>
                <a:close/>
                <a:moveTo>
                  <a:pt x="318" y="67"/>
                </a:moveTo>
                <a:cubicBezTo>
                  <a:pt x="319" y="68"/>
                  <a:pt x="318" y="68"/>
                  <a:pt x="319" y="68"/>
                </a:cubicBezTo>
                <a:cubicBezTo>
                  <a:pt x="319" y="68"/>
                  <a:pt x="320" y="68"/>
                  <a:pt x="319" y="67"/>
                </a:cubicBezTo>
                <a:cubicBezTo>
                  <a:pt x="319" y="67"/>
                  <a:pt x="319" y="67"/>
                  <a:pt x="318" y="67"/>
                </a:cubicBezTo>
                <a:close/>
                <a:moveTo>
                  <a:pt x="310" y="50"/>
                </a:moveTo>
                <a:cubicBezTo>
                  <a:pt x="310" y="51"/>
                  <a:pt x="310" y="50"/>
                  <a:pt x="310" y="50"/>
                </a:cubicBezTo>
                <a:cubicBezTo>
                  <a:pt x="310" y="50"/>
                  <a:pt x="310" y="50"/>
                  <a:pt x="310" y="50"/>
                </a:cubicBezTo>
                <a:close/>
                <a:moveTo>
                  <a:pt x="310" y="52"/>
                </a:moveTo>
                <a:cubicBezTo>
                  <a:pt x="310" y="53"/>
                  <a:pt x="310" y="53"/>
                  <a:pt x="310" y="53"/>
                </a:cubicBezTo>
                <a:cubicBezTo>
                  <a:pt x="310" y="52"/>
                  <a:pt x="310" y="52"/>
                  <a:pt x="310" y="52"/>
                </a:cubicBezTo>
                <a:close/>
                <a:moveTo>
                  <a:pt x="308" y="50"/>
                </a:moveTo>
                <a:cubicBezTo>
                  <a:pt x="308" y="51"/>
                  <a:pt x="309" y="51"/>
                  <a:pt x="309" y="50"/>
                </a:cubicBezTo>
                <a:cubicBezTo>
                  <a:pt x="308" y="50"/>
                  <a:pt x="308" y="50"/>
                  <a:pt x="308" y="50"/>
                </a:cubicBezTo>
                <a:close/>
                <a:moveTo>
                  <a:pt x="299" y="38"/>
                </a:moveTo>
                <a:cubicBezTo>
                  <a:pt x="300" y="38"/>
                  <a:pt x="300" y="38"/>
                  <a:pt x="300" y="39"/>
                </a:cubicBezTo>
                <a:cubicBezTo>
                  <a:pt x="301" y="38"/>
                  <a:pt x="301" y="38"/>
                  <a:pt x="301" y="38"/>
                </a:cubicBezTo>
                <a:cubicBezTo>
                  <a:pt x="301" y="37"/>
                  <a:pt x="299" y="37"/>
                  <a:pt x="299" y="38"/>
                </a:cubicBezTo>
                <a:close/>
                <a:moveTo>
                  <a:pt x="305" y="51"/>
                </a:moveTo>
                <a:cubicBezTo>
                  <a:pt x="306" y="51"/>
                  <a:pt x="306" y="51"/>
                  <a:pt x="307" y="50"/>
                </a:cubicBezTo>
                <a:cubicBezTo>
                  <a:pt x="307" y="50"/>
                  <a:pt x="307" y="50"/>
                  <a:pt x="307" y="50"/>
                </a:cubicBezTo>
                <a:cubicBezTo>
                  <a:pt x="306" y="50"/>
                  <a:pt x="305" y="50"/>
                  <a:pt x="305" y="51"/>
                </a:cubicBezTo>
                <a:close/>
                <a:moveTo>
                  <a:pt x="307" y="53"/>
                </a:moveTo>
                <a:cubicBezTo>
                  <a:pt x="307" y="53"/>
                  <a:pt x="308" y="53"/>
                  <a:pt x="308" y="54"/>
                </a:cubicBezTo>
                <a:cubicBezTo>
                  <a:pt x="308" y="53"/>
                  <a:pt x="308" y="53"/>
                  <a:pt x="308" y="53"/>
                </a:cubicBezTo>
                <a:cubicBezTo>
                  <a:pt x="308" y="53"/>
                  <a:pt x="308" y="53"/>
                  <a:pt x="307" y="53"/>
                </a:cubicBezTo>
                <a:close/>
                <a:moveTo>
                  <a:pt x="306" y="53"/>
                </a:moveTo>
                <a:cubicBezTo>
                  <a:pt x="306" y="53"/>
                  <a:pt x="306" y="53"/>
                  <a:pt x="306" y="54"/>
                </a:cubicBezTo>
                <a:cubicBezTo>
                  <a:pt x="307" y="53"/>
                  <a:pt x="307" y="54"/>
                  <a:pt x="307" y="53"/>
                </a:cubicBezTo>
                <a:cubicBezTo>
                  <a:pt x="307" y="53"/>
                  <a:pt x="307" y="53"/>
                  <a:pt x="306" y="53"/>
                </a:cubicBezTo>
                <a:close/>
                <a:moveTo>
                  <a:pt x="313" y="68"/>
                </a:moveTo>
                <a:cubicBezTo>
                  <a:pt x="314" y="69"/>
                  <a:pt x="314" y="69"/>
                  <a:pt x="314" y="69"/>
                </a:cubicBezTo>
                <a:cubicBezTo>
                  <a:pt x="314" y="68"/>
                  <a:pt x="314" y="68"/>
                  <a:pt x="314" y="68"/>
                </a:cubicBezTo>
                <a:cubicBezTo>
                  <a:pt x="314" y="68"/>
                  <a:pt x="314" y="68"/>
                  <a:pt x="313" y="68"/>
                </a:cubicBezTo>
                <a:close/>
                <a:moveTo>
                  <a:pt x="302" y="51"/>
                </a:moveTo>
                <a:cubicBezTo>
                  <a:pt x="302" y="51"/>
                  <a:pt x="304" y="51"/>
                  <a:pt x="304" y="50"/>
                </a:cubicBezTo>
                <a:cubicBezTo>
                  <a:pt x="303" y="50"/>
                  <a:pt x="302" y="50"/>
                  <a:pt x="302" y="51"/>
                </a:cubicBezTo>
                <a:close/>
                <a:moveTo>
                  <a:pt x="305" y="53"/>
                </a:moveTo>
                <a:cubicBezTo>
                  <a:pt x="305" y="53"/>
                  <a:pt x="306" y="53"/>
                  <a:pt x="305" y="53"/>
                </a:cubicBezTo>
                <a:close/>
                <a:moveTo>
                  <a:pt x="303" y="53"/>
                </a:moveTo>
                <a:cubicBezTo>
                  <a:pt x="303" y="53"/>
                  <a:pt x="304" y="53"/>
                  <a:pt x="304" y="53"/>
                </a:cubicBezTo>
                <a:cubicBezTo>
                  <a:pt x="304" y="53"/>
                  <a:pt x="303" y="52"/>
                  <a:pt x="303" y="53"/>
                </a:cubicBezTo>
                <a:close/>
                <a:moveTo>
                  <a:pt x="304" y="53"/>
                </a:moveTo>
                <a:cubicBezTo>
                  <a:pt x="304" y="54"/>
                  <a:pt x="305" y="54"/>
                  <a:pt x="304" y="53"/>
                </a:cubicBezTo>
                <a:close/>
                <a:moveTo>
                  <a:pt x="300" y="56"/>
                </a:moveTo>
                <a:cubicBezTo>
                  <a:pt x="301" y="55"/>
                  <a:pt x="302" y="56"/>
                  <a:pt x="302" y="55"/>
                </a:cubicBezTo>
                <a:cubicBezTo>
                  <a:pt x="301" y="55"/>
                  <a:pt x="300" y="54"/>
                  <a:pt x="300" y="56"/>
                </a:cubicBezTo>
                <a:close/>
                <a:moveTo>
                  <a:pt x="293" y="39"/>
                </a:moveTo>
                <a:cubicBezTo>
                  <a:pt x="293" y="38"/>
                  <a:pt x="293" y="38"/>
                  <a:pt x="293" y="38"/>
                </a:cubicBezTo>
                <a:cubicBezTo>
                  <a:pt x="293" y="38"/>
                  <a:pt x="293" y="39"/>
                  <a:pt x="293" y="39"/>
                </a:cubicBezTo>
                <a:close/>
                <a:moveTo>
                  <a:pt x="300" y="54"/>
                </a:moveTo>
                <a:cubicBezTo>
                  <a:pt x="300" y="54"/>
                  <a:pt x="300" y="53"/>
                  <a:pt x="299" y="53"/>
                </a:cubicBezTo>
                <a:cubicBezTo>
                  <a:pt x="300" y="54"/>
                  <a:pt x="300" y="54"/>
                  <a:pt x="300" y="54"/>
                </a:cubicBezTo>
                <a:close/>
                <a:moveTo>
                  <a:pt x="299" y="53"/>
                </a:moveTo>
                <a:cubicBezTo>
                  <a:pt x="299" y="53"/>
                  <a:pt x="299" y="54"/>
                  <a:pt x="299" y="53"/>
                </a:cubicBezTo>
                <a:close/>
                <a:moveTo>
                  <a:pt x="290" y="38"/>
                </a:moveTo>
                <a:cubicBezTo>
                  <a:pt x="290" y="39"/>
                  <a:pt x="290" y="39"/>
                  <a:pt x="290" y="39"/>
                </a:cubicBezTo>
                <a:cubicBezTo>
                  <a:pt x="290" y="39"/>
                  <a:pt x="291" y="39"/>
                  <a:pt x="291" y="39"/>
                </a:cubicBezTo>
                <a:cubicBezTo>
                  <a:pt x="291" y="39"/>
                  <a:pt x="291" y="38"/>
                  <a:pt x="291" y="38"/>
                </a:cubicBezTo>
                <a:cubicBezTo>
                  <a:pt x="290" y="38"/>
                  <a:pt x="290" y="38"/>
                  <a:pt x="290" y="38"/>
                </a:cubicBezTo>
                <a:close/>
                <a:moveTo>
                  <a:pt x="295" y="51"/>
                </a:moveTo>
                <a:cubicBezTo>
                  <a:pt x="295" y="51"/>
                  <a:pt x="296" y="51"/>
                  <a:pt x="296" y="51"/>
                </a:cubicBezTo>
                <a:cubicBezTo>
                  <a:pt x="295" y="51"/>
                  <a:pt x="295" y="51"/>
                  <a:pt x="295" y="51"/>
                </a:cubicBezTo>
                <a:close/>
                <a:moveTo>
                  <a:pt x="295" y="51"/>
                </a:moveTo>
                <a:cubicBezTo>
                  <a:pt x="294" y="51"/>
                  <a:pt x="293" y="51"/>
                  <a:pt x="293" y="51"/>
                </a:cubicBezTo>
                <a:cubicBezTo>
                  <a:pt x="294" y="51"/>
                  <a:pt x="294" y="52"/>
                  <a:pt x="295" y="51"/>
                </a:cubicBezTo>
                <a:close/>
                <a:moveTo>
                  <a:pt x="294" y="53"/>
                </a:moveTo>
                <a:cubicBezTo>
                  <a:pt x="292" y="53"/>
                  <a:pt x="289" y="54"/>
                  <a:pt x="287" y="53"/>
                </a:cubicBezTo>
                <a:cubicBezTo>
                  <a:pt x="287" y="53"/>
                  <a:pt x="287" y="54"/>
                  <a:pt x="287" y="54"/>
                </a:cubicBezTo>
                <a:cubicBezTo>
                  <a:pt x="285" y="53"/>
                  <a:pt x="283" y="54"/>
                  <a:pt x="281" y="53"/>
                </a:cubicBezTo>
                <a:cubicBezTo>
                  <a:pt x="281" y="53"/>
                  <a:pt x="281" y="53"/>
                  <a:pt x="280" y="54"/>
                </a:cubicBezTo>
                <a:cubicBezTo>
                  <a:pt x="281" y="54"/>
                  <a:pt x="281" y="54"/>
                  <a:pt x="280" y="55"/>
                </a:cubicBezTo>
                <a:cubicBezTo>
                  <a:pt x="281" y="54"/>
                  <a:pt x="282" y="54"/>
                  <a:pt x="283" y="54"/>
                </a:cubicBezTo>
                <a:cubicBezTo>
                  <a:pt x="283" y="55"/>
                  <a:pt x="283" y="55"/>
                  <a:pt x="283" y="55"/>
                </a:cubicBezTo>
                <a:cubicBezTo>
                  <a:pt x="284" y="55"/>
                  <a:pt x="284" y="55"/>
                  <a:pt x="285" y="55"/>
                </a:cubicBezTo>
                <a:cubicBezTo>
                  <a:pt x="285" y="54"/>
                  <a:pt x="285" y="54"/>
                  <a:pt x="286" y="54"/>
                </a:cubicBezTo>
                <a:cubicBezTo>
                  <a:pt x="286" y="54"/>
                  <a:pt x="286" y="55"/>
                  <a:pt x="286" y="55"/>
                </a:cubicBezTo>
                <a:cubicBezTo>
                  <a:pt x="288" y="54"/>
                  <a:pt x="290" y="55"/>
                  <a:pt x="293" y="54"/>
                </a:cubicBezTo>
                <a:cubicBezTo>
                  <a:pt x="293" y="54"/>
                  <a:pt x="293" y="54"/>
                  <a:pt x="294" y="55"/>
                </a:cubicBezTo>
                <a:cubicBezTo>
                  <a:pt x="295" y="54"/>
                  <a:pt x="295" y="55"/>
                  <a:pt x="296" y="54"/>
                </a:cubicBezTo>
                <a:cubicBezTo>
                  <a:pt x="296" y="54"/>
                  <a:pt x="296" y="54"/>
                  <a:pt x="296" y="54"/>
                </a:cubicBezTo>
                <a:cubicBezTo>
                  <a:pt x="295" y="53"/>
                  <a:pt x="294" y="54"/>
                  <a:pt x="294" y="53"/>
                </a:cubicBezTo>
                <a:close/>
                <a:moveTo>
                  <a:pt x="284" y="54"/>
                </a:moveTo>
                <a:cubicBezTo>
                  <a:pt x="284" y="54"/>
                  <a:pt x="284" y="54"/>
                  <a:pt x="284" y="54"/>
                </a:cubicBezTo>
                <a:close/>
                <a:moveTo>
                  <a:pt x="284" y="54"/>
                </a:moveTo>
                <a:cubicBezTo>
                  <a:pt x="284" y="54"/>
                  <a:pt x="284" y="54"/>
                  <a:pt x="284" y="54"/>
                </a:cubicBezTo>
                <a:cubicBezTo>
                  <a:pt x="284" y="54"/>
                  <a:pt x="284" y="54"/>
                  <a:pt x="284" y="54"/>
                </a:cubicBezTo>
                <a:close/>
                <a:moveTo>
                  <a:pt x="295" y="53"/>
                </a:moveTo>
                <a:cubicBezTo>
                  <a:pt x="295" y="53"/>
                  <a:pt x="295" y="53"/>
                  <a:pt x="295" y="53"/>
                </a:cubicBezTo>
                <a:cubicBezTo>
                  <a:pt x="295" y="53"/>
                  <a:pt x="295" y="53"/>
                  <a:pt x="295" y="53"/>
                </a:cubicBezTo>
                <a:cubicBezTo>
                  <a:pt x="295" y="53"/>
                  <a:pt x="295" y="53"/>
                  <a:pt x="295" y="53"/>
                </a:cubicBezTo>
                <a:close/>
                <a:moveTo>
                  <a:pt x="295" y="55"/>
                </a:moveTo>
                <a:cubicBezTo>
                  <a:pt x="295" y="56"/>
                  <a:pt x="296" y="55"/>
                  <a:pt x="295" y="55"/>
                </a:cubicBezTo>
                <a:close/>
                <a:moveTo>
                  <a:pt x="292" y="52"/>
                </a:moveTo>
                <a:cubicBezTo>
                  <a:pt x="292" y="51"/>
                  <a:pt x="293" y="52"/>
                  <a:pt x="293" y="51"/>
                </a:cubicBezTo>
                <a:cubicBezTo>
                  <a:pt x="293" y="51"/>
                  <a:pt x="292" y="51"/>
                  <a:pt x="292" y="52"/>
                </a:cubicBezTo>
                <a:close/>
                <a:moveTo>
                  <a:pt x="283" y="39"/>
                </a:moveTo>
                <a:cubicBezTo>
                  <a:pt x="284" y="40"/>
                  <a:pt x="284" y="40"/>
                  <a:pt x="285" y="39"/>
                </a:cubicBezTo>
                <a:cubicBezTo>
                  <a:pt x="285" y="39"/>
                  <a:pt x="285" y="39"/>
                  <a:pt x="285" y="39"/>
                </a:cubicBezTo>
                <a:cubicBezTo>
                  <a:pt x="284" y="39"/>
                  <a:pt x="284" y="39"/>
                  <a:pt x="283" y="39"/>
                </a:cubicBezTo>
                <a:close/>
                <a:moveTo>
                  <a:pt x="291" y="56"/>
                </a:moveTo>
                <a:cubicBezTo>
                  <a:pt x="291" y="57"/>
                  <a:pt x="292" y="56"/>
                  <a:pt x="292" y="57"/>
                </a:cubicBezTo>
                <a:cubicBezTo>
                  <a:pt x="293" y="56"/>
                  <a:pt x="293" y="56"/>
                  <a:pt x="293" y="56"/>
                </a:cubicBezTo>
                <a:cubicBezTo>
                  <a:pt x="293" y="56"/>
                  <a:pt x="293" y="56"/>
                  <a:pt x="293" y="55"/>
                </a:cubicBezTo>
                <a:cubicBezTo>
                  <a:pt x="292" y="55"/>
                  <a:pt x="292" y="56"/>
                  <a:pt x="291" y="56"/>
                </a:cubicBezTo>
                <a:close/>
                <a:moveTo>
                  <a:pt x="288" y="52"/>
                </a:moveTo>
                <a:cubicBezTo>
                  <a:pt x="288" y="52"/>
                  <a:pt x="289" y="52"/>
                  <a:pt x="289" y="51"/>
                </a:cubicBezTo>
                <a:cubicBezTo>
                  <a:pt x="288" y="51"/>
                  <a:pt x="288" y="52"/>
                  <a:pt x="288" y="52"/>
                </a:cubicBezTo>
                <a:close/>
                <a:moveTo>
                  <a:pt x="281" y="40"/>
                </a:moveTo>
                <a:cubicBezTo>
                  <a:pt x="280" y="40"/>
                  <a:pt x="281" y="39"/>
                  <a:pt x="281" y="40"/>
                </a:cubicBezTo>
                <a:close/>
                <a:moveTo>
                  <a:pt x="289" y="56"/>
                </a:moveTo>
                <a:cubicBezTo>
                  <a:pt x="289" y="56"/>
                  <a:pt x="289" y="57"/>
                  <a:pt x="289" y="57"/>
                </a:cubicBezTo>
                <a:cubicBezTo>
                  <a:pt x="289" y="57"/>
                  <a:pt x="289" y="57"/>
                  <a:pt x="290" y="56"/>
                </a:cubicBezTo>
                <a:cubicBezTo>
                  <a:pt x="289" y="56"/>
                  <a:pt x="289" y="56"/>
                  <a:pt x="289" y="56"/>
                </a:cubicBezTo>
                <a:cubicBezTo>
                  <a:pt x="289" y="56"/>
                  <a:pt x="289" y="56"/>
                  <a:pt x="289" y="56"/>
                </a:cubicBezTo>
                <a:close/>
                <a:moveTo>
                  <a:pt x="285" y="52"/>
                </a:moveTo>
                <a:cubicBezTo>
                  <a:pt x="285" y="52"/>
                  <a:pt x="285" y="52"/>
                  <a:pt x="285" y="52"/>
                </a:cubicBezTo>
                <a:close/>
                <a:moveTo>
                  <a:pt x="286" y="56"/>
                </a:moveTo>
                <a:cubicBezTo>
                  <a:pt x="286" y="57"/>
                  <a:pt x="287" y="57"/>
                  <a:pt x="287" y="56"/>
                </a:cubicBezTo>
                <a:cubicBezTo>
                  <a:pt x="287" y="56"/>
                  <a:pt x="286" y="56"/>
                  <a:pt x="286" y="56"/>
                </a:cubicBezTo>
                <a:close/>
                <a:moveTo>
                  <a:pt x="276" y="40"/>
                </a:moveTo>
                <a:cubicBezTo>
                  <a:pt x="276" y="40"/>
                  <a:pt x="277" y="41"/>
                  <a:pt x="277" y="40"/>
                </a:cubicBezTo>
                <a:cubicBezTo>
                  <a:pt x="277" y="40"/>
                  <a:pt x="276" y="40"/>
                  <a:pt x="276" y="40"/>
                </a:cubicBezTo>
                <a:close/>
                <a:moveTo>
                  <a:pt x="275" y="40"/>
                </a:moveTo>
                <a:cubicBezTo>
                  <a:pt x="274" y="40"/>
                  <a:pt x="274" y="40"/>
                  <a:pt x="273" y="40"/>
                </a:cubicBezTo>
                <a:cubicBezTo>
                  <a:pt x="274" y="41"/>
                  <a:pt x="275" y="41"/>
                  <a:pt x="275" y="40"/>
                </a:cubicBezTo>
                <a:close/>
                <a:moveTo>
                  <a:pt x="279" y="59"/>
                </a:moveTo>
                <a:cubicBezTo>
                  <a:pt x="279" y="59"/>
                  <a:pt x="279" y="60"/>
                  <a:pt x="279" y="60"/>
                </a:cubicBezTo>
                <a:cubicBezTo>
                  <a:pt x="280" y="60"/>
                  <a:pt x="281" y="60"/>
                  <a:pt x="282" y="60"/>
                </a:cubicBezTo>
                <a:cubicBezTo>
                  <a:pt x="282" y="60"/>
                  <a:pt x="282" y="60"/>
                  <a:pt x="283" y="60"/>
                </a:cubicBezTo>
                <a:cubicBezTo>
                  <a:pt x="283" y="60"/>
                  <a:pt x="282" y="60"/>
                  <a:pt x="283" y="59"/>
                </a:cubicBezTo>
                <a:cubicBezTo>
                  <a:pt x="283" y="59"/>
                  <a:pt x="283" y="60"/>
                  <a:pt x="283" y="60"/>
                </a:cubicBezTo>
                <a:cubicBezTo>
                  <a:pt x="284" y="60"/>
                  <a:pt x="284" y="61"/>
                  <a:pt x="285" y="60"/>
                </a:cubicBezTo>
                <a:cubicBezTo>
                  <a:pt x="283" y="58"/>
                  <a:pt x="280" y="59"/>
                  <a:pt x="279" y="59"/>
                </a:cubicBezTo>
                <a:close/>
                <a:moveTo>
                  <a:pt x="280" y="59"/>
                </a:moveTo>
                <a:cubicBezTo>
                  <a:pt x="281" y="59"/>
                  <a:pt x="281" y="59"/>
                  <a:pt x="281" y="59"/>
                </a:cubicBezTo>
                <a:cubicBezTo>
                  <a:pt x="280" y="60"/>
                  <a:pt x="280" y="60"/>
                  <a:pt x="280" y="59"/>
                </a:cubicBezTo>
                <a:cubicBezTo>
                  <a:pt x="280" y="59"/>
                  <a:pt x="280" y="59"/>
                  <a:pt x="280" y="59"/>
                </a:cubicBezTo>
                <a:close/>
                <a:moveTo>
                  <a:pt x="273" y="40"/>
                </a:moveTo>
                <a:cubicBezTo>
                  <a:pt x="273" y="40"/>
                  <a:pt x="273" y="41"/>
                  <a:pt x="273" y="40"/>
                </a:cubicBezTo>
                <a:close/>
                <a:moveTo>
                  <a:pt x="282" y="57"/>
                </a:moveTo>
                <a:cubicBezTo>
                  <a:pt x="282" y="57"/>
                  <a:pt x="282" y="58"/>
                  <a:pt x="282" y="57"/>
                </a:cubicBezTo>
                <a:cubicBezTo>
                  <a:pt x="282" y="57"/>
                  <a:pt x="282" y="57"/>
                  <a:pt x="282" y="57"/>
                </a:cubicBezTo>
                <a:cubicBezTo>
                  <a:pt x="282" y="57"/>
                  <a:pt x="282" y="57"/>
                  <a:pt x="282" y="57"/>
                </a:cubicBezTo>
                <a:close/>
                <a:moveTo>
                  <a:pt x="284" y="61"/>
                </a:moveTo>
                <a:cubicBezTo>
                  <a:pt x="284" y="62"/>
                  <a:pt x="285" y="61"/>
                  <a:pt x="284" y="61"/>
                </a:cubicBezTo>
                <a:close/>
                <a:moveTo>
                  <a:pt x="279" y="55"/>
                </a:moveTo>
                <a:cubicBezTo>
                  <a:pt x="279" y="55"/>
                  <a:pt x="280" y="54"/>
                  <a:pt x="279" y="54"/>
                </a:cubicBezTo>
                <a:cubicBezTo>
                  <a:pt x="279" y="54"/>
                  <a:pt x="278" y="55"/>
                  <a:pt x="279" y="55"/>
                </a:cubicBezTo>
                <a:close/>
                <a:moveTo>
                  <a:pt x="289" y="77"/>
                </a:moveTo>
                <a:cubicBezTo>
                  <a:pt x="290" y="78"/>
                  <a:pt x="290" y="78"/>
                  <a:pt x="291" y="78"/>
                </a:cubicBezTo>
                <a:cubicBezTo>
                  <a:pt x="291" y="77"/>
                  <a:pt x="291" y="77"/>
                  <a:pt x="291" y="77"/>
                </a:cubicBezTo>
                <a:cubicBezTo>
                  <a:pt x="291" y="77"/>
                  <a:pt x="290" y="76"/>
                  <a:pt x="289" y="77"/>
                </a:cubicBezTo>
                <a:close/>
                <a:moveTo>
                  <a:pt x="278" y="52"/>
                </a:moveTo>
                <a:cubicBezTo>
                  <a:pt x="278" y="53"/>
                  <a:pt x="278" y="52"/>
                  <a:pt x="278" y="52"/>
                </a:cubicBezTo>
                <a:close/>
                <a:moveTo>
                  <a:pt x="277" y="58"/>
                </a:moveTo>
                <a:cubicBezTo>
                  <a:pt x="277" y="59"/>
                  <a:pt x="278" y="58"/>
                  <a:pt x="279" y="58"/>
                </a:cubicBezTo>
                <a:cubicBezTo>
                  <a:pt x="279" y="57"/>
                  <a:pt x="278" y="57"/>
                  <a:pt x="277" y="58"/>
                </a:cubicBezTo>
                <a:close/>
                <a:moveTo>
                  <a:pt x="269" y="41"/>
                </a:moveTo>
                <a:cubicBezTo>
                  <a:pt x="269" y="41"/>
                  <a:pt x="269" y="41"/>
                  <a:pt x="269" y="41"/>
                </a:cubicBezTo>
                <a:cubicBezTo>
                  <a:pt x="268" y="41"/>
                  <a:pt x="267" y="41"/>
                  <a:pt x="266" y="41"/>
                </a:cubicBezTo>
                <a:cubicBezTo>
                  <a:pt x="266" y="42"/>
                  <a:pt x="267" y="41"/>
                  <a:pt x="268" y="42"/>
                </a:cubicBezTo>
                <a:cubicBezTo>
                  <a:pt x="269" y="41"/>
                  <a:pt x="269" y="41"/>
                  <a:pt x="269" y="41"/>
                </a:cubicBezTo>
                <a:close/>
                <a:moveTo>
                  <a:pt x="276" y="55"/>
                </a:moveTo>
                <a:cubicBezTo>
                  <a:pt x="276" y="56"/>
                  <a:pt x="277" y="56"/>
                  <a:pt x="277" y="55"/>
                </a:cubicBezTo>
                <a:cubicBezTo>
                  <a:pt x="277" y="55"/>
                  <a:pt x="277" y="55"/>
                  <a:pt x="276" y="55"/>
                </a:cubicBezTo>
                <a:close/>
                <a:moveTo>
                  <a:pt x="282" y="77"/>
                </a:moveTo>
                <a:cubicBezTo>
                  <a:pt x="281" y="78"/>
                  <a:pt x="279" y="77"/>
                  <a:pt x="280" y="79"/>
                </a:cubicBezTo>
                <a:cubicBezTo>
                  <a:pt x="283" y="78"/>
                  <a:pt x="286" y="79"/>
                  <a:pt x="289" y="77"/>
                </a:cubicBezTo>
                <a:cubicBezTo>
                  <a:pt x="287" y="75"/>
                  <a:pt x="284" y="79"/>
                  <a:pt x="282" y="77"/>
                </a:cubicBezTo>
                <a:close/>
                <a:moveTo>
                  <a:pt x="277" y="60"/>
                </a:moveTo>
                <a:cubicBezTo>
                  <a:pt x="276" y="60"/>
                  <a:pt x="276" y="59"/>
                  <a:pt x="275" y="60"/>
                </a:cubicBezTo>
                <a:cubicBezTo>
                  <a:pt x="276" y="61"/>
                  <a:pt x="277" y="61"/>
                  <a:pt x="278" y="60"/>
                </a:cubicBezTo>
                <a:cubicBezTo>
                  <a:pt x="278" y="60"/>
                  <a:pt x="278" y="60"/>
                  <a:pt x="278" y="59"/>
                </a:cubicBezTo>
                <a:cubicBezTo>
                  <a:pt x="278" y="59"/>
                  <a:pt x="278" y="60"/>
                  <a:pt x="277" y="60"/>
                </a:cubicBezTo>
                <a:close/>
                <a:moveTo>
                  <a:pt x="270" y="55"/>
                </a:moveTo>
                <a:cubicBezTo>
                  <a:pt x="270" y="55"/>
                  <a:pt x="269" y="54"/>
                  <a:pt x="268" y="55"/>
                </a:cubicBezTo>
                <a:cubicBezTo>
                  <a:pt x="268" y="55"/>
                  <a:pt x="267" y="55"/>
                  <a:pt x="267" y="55"/>
                </a:cubicBezTo>
                <a:cubicBezTo>
                  <a:pt x="267" y="57"/>
                  <a:pt x="269" y="55"/>
                  <a:pt x="270" y="56"/>
                </a:cubicBezTo>
                <a:cubicBezTo>
                  <a:pt x="270" y="56"/>
                  <a:pt x="270" y="56"/>
                  <a:pt x="270" y="57"/>
                </a:cubicBezTo>
                <a:cubicBezTo>
                  <a:pt x="271" y="56"/>
                  <a:pt x="272" y="56"/>
                  <a:pt x="273" y="55"/>
                </a:cubicBezTo>
                <a:cubicBezTo>
                  <a:pt x="272" y="54"/>
                  <a:pt x="271" y="55"/>
                  <a:pt x="270" y="55"/>
                </a:cubicBezTo>
                <a:close/>
                <a:moveTo>
                  <a:pt x="272" y="57"/>
                </a:moveTo>
                <a:cubicBezTo>
                  <a:pt x="272" y="58"/>
                  <a:pt x="272" y="58"/>
                  <a:pt x="272" y="58"/>
                </a:cubicBezTo>
                <a:cubicBezTo>
                  <a:pt x="272" y="58"/>
                  <a:pt x="272" y="58"/>
                  <a:pt x="273" y="59"/>
                </a:cubicBezTo>
                <a:cubicBezTo>
                  <a:pt x="273" y="58"/>
                  <a:pt x="274" y="58"/>
                  <a:pt x="275" y="58"/>
                </a:cubicBezTo>
                <a:cubicBezTo>
                  <a:pt x="274" y="58"/>
                  <a:pt x="274" y="58"/>
                  <a:pt x="274" y="57"/>
                </a:cubicBezTo>
                <a:cubicBezTo>
                  <a:pt x="274" y="57"/>
                  <a:pt x="273" y="58"/>
                  <a:pt x="272" y="57"/>
                </a:cubicBezTo>
                <a:close/>
                <a:moveTo>
                  <a:pt x="271" y="54"/>
                </a:moveTo>
                <a:cubicBezTo>
                  <a:pt x="271" y="54"/>
                  <a:pt x="272" y="54"/>
                  <a:pt x="272" y="53"/>
                </a:cubicBezTo>
                <a:cubicBezTo>
                  <a:pt x="271" y="53"/>
                  <a:pt x="271" y="53"/>
                  <a:pt x="271" y="54"/>
                </a:cubicBezTo>
                <a:close/>
                <a:moveTo>
                  <a:pt x="273" y="56"/>
                </a:moveTo>
                <a:cubicBezTo>
                  <a:pt x="272" y="56"/>
                  <a:pt x="273" y="56"/>
                  <a:pt x="273" y="56"/>
                </a:cubicBezTo>
                <a:close/>
                <a:moveTo>
                  <a:pt x="267" y="54"/>
                </a:moveTo>
                <a:cubicBezTo>
                  <a:pt x="267" y="54"/>
                  <a:pt x="268" y="54"/>
                  <a:pt x="268" y="54"/>
                </a:cubicBezTo>
                <a:cubicBezTo>
                  <a:pt x="268" y="54"/>
                  <a:pt x="267" y="54"/>
                  <a:pt x="267" y="54"/>
                </a:cubicBezTo>
                <a:close/>
                <a:moveTo>
                  <a:pt x="269" y="56"/>
                </a:moveTo>
                <a:cubicBezTo>
                  <a:pt x="269" y="56"/>
                  <a:pt x="269" y="56"/>
                  <a:pt x="269" y="56"/>
                </a:cubicBezTo>
                <a:close/>
                <a:moveTo>
                  <a:pt x="269" y="57"/>
                </a:moveTo>
                <a:cubicBezTo>
                  <a:pt x="269" y="57"/>
                  <a:pt x="270" y="57"/>
                  <a:pt x="269" y="57"/>
                </a:cubicBezTo>
                <a:close/>
                <a:moveTo>
                  <a:pt x="278" y="78"/>
                </a:moveTo>
                <a:cubicBezTo>
                  <a:pt x="278" y="78"/>
                  <a:pt x="278" y="78"/>
                  <a:pt x="277" y="79"/>
                </a:cubicBezTo>
                <a:cubicBezTo>
                  <a:pt x="276" y="77"/>
                  <a:pt x="274" y="78"/>
                  <a:pt x="272" y="79"/>
                </a:cubicBezTo>
                <a:cubicBezTo>
                  <a:pt x="272" y="78"/>
                  <a:pt x="272" y="78"/>
                  <a:pt x="272" y="78"/>
                </a:cubicBezTo>
                <a:cubicBezTo>
                  <a:pt x="271" y="78"/>
                  <a:pt x="271" y="79"/>
                  <a:pt x="271" y="79"/>
                </a:cubicBezTo>
                <a:cubicBezTo>
                  <a:pt x="271" y="79"/>
                  <a:pt x="270" y="79"/>
                  <a:pt x="270" y="79"/>
                </a:cubicBezTo>
                <a:cubicBezTo>
                  <a:pt x="268" y="79"/>
                  <a:pt x="266" y="79"/>
                  <a:pt x="264" y="79"/>
                </a:cubicBezTo>
                <a:cubicBezTo>
                  <a:pt x="263" y="80"/>
                  <a:pt x="262" y="79"/>
                  <a:pt x="261" y="80"/>
                </a:cubicBezTo>
                <a:cubicBezTo>
                  <a:pt x="262" y="81"/>
                  <a:pt x="262" y="81"/>
                  <a:pt x="262" y="81"/>
                </a:cubicBezTo>
                <a:cubicBezTo>
                  <a:pt x="263" y="81"/>
                  <a:pt x="263" y="81"/>
                  <a:pt x="264" y="80"/>
                </a:cubicBezTo>
                <a:cubicBezTo>
                  <a:pt x="265" y="81"/>
                  <a:pt x="268" y="81"/>
                  <a:pt x="270" y="80"/>
                </a:cubicBezTo>
                <a:cubicBezTo>
                  <a:pt x="271" y="81"/>
                  <a:pt x="272" y="80"/>
                  <a:pt x="273" y="80"/>
                </a:cubicBezTo>
                <a:cubicBezTo>
                  <a:pt x="273" y="80"/>
                  <a:pt x="273" y="80"/>
                  <a:pt x="274" y="80"/>
                </a:cubicBezTo>
                <a:cubicBezTo>
                  <a:pt x="274" y="80"/>
                  <a:pt x="274" y="80"/>
                  <a:pt x="275" y="80"/>
                </a:cubicBezTo>
                <a:cubicBezTo>
                  <a:pt x="276" y="80"/>
                  <a:pt x="275" y="79"/>
                  <a:pt x="276" y="79"/>
                </a:cubicBezTo>
                <a:cubicBezTo>
                  <a:pt x="276" y="80"/>
                  <a:pt x="276" y="80"/>
                  <a:pt x="277" y="80"/>
                </a:cubicBezTo>
                <a:cubicBezTo>
                  <a:pt x="278" y="79"/>
                  <a:pt x="278" y="80"/>
                  <a:pt x="280" y="79"/>
                </a:cubicBezTo>
                <a:cubicBezTo>
                  <a:pt x="279" y="78"/>
                  <a:pt x="279" y="77"/>
                  <a:pt x="278" y="78"/>
                </a:cubicBezTo>
                <a:close/>
                <a:moveTo>
                  <a:pt x="266" y="59"/>
                </a:moveTo>
                <a:cubicBezTo>
                  <a:pt x="267" y="59"/>
                  <a:pt x="268" y="60"/>
                  <a:pt x="268" y="59"/>
                </a:cubicBezTo>
                <a:cubicBezTo>
                  <a:pt x="267" y="59"/>
                  <a:pt x="267" y="58"/>
                  <a:pt x="266" y="59"/>
                </a:cubicBezTo>
                <a:close/>
                <a:moveTo>
                  <a:pt x="261" y="56"/>
                </a:moveTo>
                <a:cubicBezTo>
                  <a:pt x="262" y="57"/>
                  <a:pt x="263" y="58"/>
                  <a:pt x="264" y="58"/>
                </a:cubicBezTo>
                <a:cubicBezTo>
                  <a:pt x="264" y="58"/>
                  <a:pt x="264" y="57"/>
                  <a:pt x="264" y="57"/>
                </a:cubicBezTo>
                <a:cubicBezTo>
                  <a:pt x="265" y="57"/>
                  <a:pt x="265" y="56"/>
                  <a:pt x="266" y="56"/>
                </a:cubicBezTo>
                <a:cubicBezTo>
                  <a:pt x="266" y="57"/>
                  <a:pt x="265" y="57"/>
                  <a:pt x="265" y="57"/>
                </a:cubicBezTo>
                <a:cubicBezTo>
                  <a:pt x="266" y="57"/>
                  <a:pt x="266" y="58"/>
                  <a:pt x="266" y="57"/>
                </a:cubicBezTo>
                <a:cubicBezTo>
                  <a:pt x="267" y="57"/>
                  <a:pt x="266" y="56"/>
                  <a:pt x="266" y="56"/>
                </a:cubicBezTo>
                <a:cubicBezTo>
                  <a:pt x="264" y="56"/>
                  <a:pt x="263" y="56"/>
                  <a:pt x="261" y="56"/>
                </a:cubicBezTo>
                <a:close/>
                <a:moveTo>
                  <a:pt x="267" y="61"/>
                </a:moveTo>
                <a:cubicBezTo>
                  <a:pt x="267" y="61"/>
                  <a:pt x="268" y="61"/>
                  <a:pt x="268" y="61"/>
                </a:cubicBezTo>
                <a:cubicBezTo>
                  <a:pt x="268" y="61"/>
                  <a:pt x="267" y="61"/>
                  <a:pt x="267" y="61"/>
                </a:cubicBezTo>
                <a:close/>
                <a:moveTo>
                  <a:pt x="258" y="44"/>
                </a:moveTo>
                <a:cubicBezTo>
                  <a:pt x="257" y="44"/>
                  <a:pt x="259" y="44"/>
                  <a:pt x="258" y="44"/>
                </a:cubicBezTo>
                <a:close/>
                <a:moveTo>
                  <a:pt x="257" y="44"/>
                </a:moveTo>
                <a:cubicBezTo>
                  <a:pt x="257" y="44"/>
                  <a:pt x="258" y="44"/>
                  <a:pt x="257" y="44"/>
                </a:cubicBezTo>
                <a:close/>
                <a:moveTo>
                  <a:pt x="256" y="56"/>
                </a:moveTo>
                <a:cubicBezTo>
                  <a:pt x="256" y="55"/>
                  <a:pt x="257" y="56"/>
                  <a:pt x="257" y="55"/>
                </a:cubicBezTo>
                <a:cubicBezTo>
                  <a:pt x="257" y="55"/>
                  <a:pt x="256" y="55"/>
                  <a:pt x="256" y="56"/>
                </a:cubicBezTo>
                <a:close/>
                <a:moveTo>
                  <a:pt x="258" y="82"/>
                </a:moveTo>
                <a:cubicBezTo>
                  <a:pt x="258" y="82"/>
                  <a:pt x="258" y="82"/>
                  <a:pt x="258" y="81"/>
                </a:cubicBezTo>
                <a:cubicBezTo>
                  <a:pt x="258" y="81"/>
                  <a:pt x="257" y="82"/>
                  <a:pt x="258" y="82"/>
                </a:cubicBezTo>
                <a:close/>
                <a:moveTo>
                  <a:pt x="250" y="80"/>
                </a:moveTo>
                <a:cubicBezTo>
                  <a:pt x="249" y="80"/>
                  <a:pt x="249" y="81"/>
                  <a:pt x="250" y="80"/>
                </a:cubicBezTo>
                <a:cubicBezTo>
                  <a:pt x="250" y="80"/>
                  <a:pt x="250" y="80"/>
                  <a:pt x="250" y="80"/>
                </a:cubicBezTo>
                <a:close/>
                <a:moveTo>
                  <a:pt x="250" y="81"/>
                </a:moveTo>
                <a:cubicBezTo>
                  <a:pt x="250" y="81"/>
                  <a:pt x="250" y="81"/>
                  <a:pt x="250" y="81"/>
                </a:cubicBezTo>
                <a:cubicBezTo>
                  <a:pt x="249" y="81"/>
                  <a:pt x="249" y="81"/>
                  <a:pt x="250" y="81"/>
                </a:cubicBezTo>
                <a:close/>
                <a:moveTo>
                  <a:pt x="238" y="66"/>
                </a:moveTo>
                <a:cubicBezTo>
                  <a:pt x="238" y="66"/>
                  <a:pt x="238" y="66"/>
                  <a:pt x="238" y="66"/>
                </a:cubicBezTo>
                <a:cubicBezTo>
                  <a:pt x="238" y="66"/>
                  <a:pt x="239" y="66"/>
                  <a:pt x="238" y="66"/>
                </a:cubicBezTo>
                <a:cubicBezTo>
                  <a:pt x="238" y="66"/>
                  <a:pt x="238" y="66"/>
                  <a:pt x="238" y="66"/>
                </a:cubicBezTo>
                <a:close/>
                <a:moveTo>
                  <a:pt x="237" y="66"/>
                </a:moveTo>
                <a:cubicBezTo>
                  <a:pt x="237" y="67"/>
                  <a:pt x="237" y="67"/>
                  <a:pt x="237" y="67"/>
                </a:cubicBezTo>
                <a:cubicBezTo>
                  <a:pt x="237" y="67"/>
                  <a:pt x="238" y="67"/>
                  <a:pt x="238" y="66"/>
                </a:cubicBezTo>
                <a:cubicBezTo>
                  <a:pt x="237" y="66"/>
                  <a:pt x="237" y="66"/>
                  <a:pt x="237" y="66"/>
                </a:cubicBezTo>
                <a:close/>
                <a:moveTo>
                  <a:pt x="237" y="66"/>
                </a:moveTo>
                <a:cubicBezTo>
                  <a:pt x="237" y="66"/>
                  <a:pt x="237" y="66"/>
                  <a:pt x="237" y="66"/>
                </a:cubicBezTo>
                <a:close/>
                <a:moveTo>
                  <a:pt x="216" y="28"/>
                </a:moveTo>
                <a:cubicBezTo>
                  <a:pt x="216" y="28"/>
                  <a:pt x="216" y="28"/>
                  <a:pt x="216" y="28"/>
                </a:cubicBezTo>
                <a:cubicBezTo>
                  <a:pt x="216" y="28"/>
                  <a:pt x="217" y="28"/>
                  <a:pt x="217" y="28"/>
                </a:cubicBezTo>
                <a:cubicBezTo>
                  <a:pt x="217" y="28"/>
                  <a:pt x="217" y="28"/>
                  <a:pt x="217" y="28"/>
                </a:cubicBezTo>
                <a:cubicBezTo>
                  <a:pt x="216" y="28"/>
                  <a:pt x="216" y="27"/>
                  <a:pt x="216" y="28"/>
                </a:cubicBezTo>
                <a:close/>
                <a:moveTo>
                  <a:pt x="238" y="67"/>
                </a:moveTo>
                <a:cubicBezTo>
                  <a:pt x="237" y="67"/>
                  <a:pt x="238" y="67"/>
                  <a:pt x="238" y="67"/>
                </a:cubicBezTo>
                <a:close/>
                <a:moveTo>
                  <a:pt x="230" y="84"/>
                </a:moveTo>
                <a:cubicBezTo>
                  <a:pt x="229" y="84"/>
                  <a:pt x="230" y="84"/>
                  <a:pt x="230" y="84"/>
                </a:cubicBezTo>
                <a:close/>
                <a:moveTo>
                  <a:pt x="229" y="85"/>
                </a:moveTo>
                <a:cubicBezTo>
                  <a:pt x="229" y="84"/>
                  <a:pt x="229" y="84"/>
                  <a:pt x="229" y="84"/>
                </a:cubicBezTo>
                <a:cubicBezTo>
                  <a:pt x="228" y="83"/>
                  <a:pt x="227" y="85"/>
                  <a:pt x="229" y="85"/>
                </a:cubicBezTo>
                <a:close/>
                <a:moveTo>
                  <a:pt x="219" y="68"/>
                </a:moveTo>
                <a:cubicBezTo>
                  <a:pt x="219" y="68"/>
                  <a:pt x="220" y="68"/>
                  <a:pt x="220" y="68"/>
                </a:cubicBezTo>
                <a:cubicBezTo>
                  <a:pt x="220" y="68"/>
                  <a:pt x="220" y="68"/>
                  <a:pt x="220" y="68"/>
                </a:cubicBezTo>
                <a:cubicBezTo>
                  <a:pt x="219" y="68"/>
                  <a:pt x="219" y="68"/>
                  <a:pt x="219" y="68"/>
                </a:cubicBezTo>
                <a:close/>
                <a:moveTo>
                  <a:pt x="220" y="86"/>
                </a:moveTo>
                <a:cubicBezTo>
                  <a:pt x="220" y="86"/>
                  <a:pt x="220" y="86"/>
                  <a:pt x="220" y="86"/>
                </a:cubicBezTo>
                <a:close/>
                <a:moveTo>
                  <a:pt x="219" y="84"/>
                </a:moveTo>
                <a:cubicBezTo>
                  <a:pt x="218" y="84"/>
                  <a:pt x="219" y="83"/>
                  <a:pt x="219" y="84"/>
                </a:cubicBezTo>
                <a:close/>
                <a:moveTo>
                  <a:pt x="208" y="68"/>
                </a:moveTo>
                <a:cubicBezTo>
                  <a:pt x="209" y="69"/>
                  <a:pt x="210" y="69"/>
                  <a:pt x="210" y="68"/>
                </a:cubicBezTo>
                <a:cubicBezTo>
                  <a:pt x="209" y="69"/>
                  <a:pt x="209" y="68"/>
                  <a:pt x="208" y="68"/>
                </a:cubicBezTo>
                <a:close/>
                <a:moveTo>
                  <a:pt x="208" y="69"/>
                </a:moveTo>
                <a:cubicBezTo>
                  <a:pt x="208" y="68"/>
                  <a:pt x="208" y="69"/>
                  <a:pt x="208" y="69"/>
                </a:cubicBezTo>
                <a:close/>
                <a:moveTo>
                  <a:pt x="204" y="65"/>
                </a:moveTo>
                <a:cubicBezTo>
                  <a:pt x="204" y="66"/>
                  <a:pt x="203" y="65"/>
                  <a:pt x="203" y="66"/>
                </a:cubicBezTo>
                <a:cubicBezTo>
                  <a:pt x="203" y="65"/>
                  <a:pt x="204" y="66"/>
                  <a:pt x="203" y="66"/>
                </a:cubicBezTo>
                <a:cubicBezTo>
                  <a:pt x="203" y="66"/>
                  <a:pt x="202" y="66"/>
                  <a:pt x="202" y="66"/>
                </a:cubicBezTo>
                <a:cubicBezTo>
                  <a:pt x="202" y="66"/>
                  <a:pt x="202" y="66"/>
                  <a:pt x="202" y="66"/>
                </a:cubicBezTo>
                <a:cubicBezTo>
                  <a:pt x="202" y="65"/>
                  <a:pt x="201" y="65"/>
                  <a:pt x="201" y="66"/>
                </a:cubicBezTo>
                <a:cubicBezTo>
                  <a:pt x="201" y="65"/>
                  <a:pt x="202" y="66"/>
                  <a:pt x="201" y="66"/>
                </a:cubicBezTo>
                <a:cubicBezTo>
                  <a:pt x="201" y="67"/>
                  <a:pt x="200" y="66"/>
                  <a:pt x="200" y="66"/>
                </a:cubicBezTo>
                <a:cubicBezTo>
                  <a:pt x="199" y="66"/>
                  <a:pt x="199" y="67"/>
                  <a:pt x="199" y="67"/>
                </a:cubicBezTo>
                <a:cubicBezTo>
                  <a:pt x="198" y="66"/>
                  <a:pt x="198" y="66"/>
                  <a:pt x="197" y="66"/>
                </a:cubicBezTo>
                <a:cubicBezTo>
                  <a:pt x="197" y="66"/>
                  <a:pt x="195" y="65"/>
                  <a:pt x="195" y="66"/>
                </a:cubicBezTo>
                <a:cubicBezTo>
                  <a:pt x="194" y="65"/>
                  <a:pt x="193" y="66"/>
                  <a:pt x="192" y="66"/>
                </a:cubicBezTo>
                <a:cubicBezTo>
                  <a:pt x="192" y="66"/>
                  <a:pt x="193" y="66"/>
                  <a:pt x="193" y="66"/>
                </a:cubicBezTo>
                <a:cubicBezTo>
                  <a:pt x="193" y="67"/>
                  <a:pt x="193" y="67"/>
                  <a:pt x="193" y="67"/>
                </a:cubicBezTo>
                <a:cubicBezTo>
                  <a:pt x="193" y="68"/>
                  <a:pt x="193" y="68"/>
                  <a:pt x="194" y="68"/>
                </a:cubicBezTo>
                <a:cubicBezTo>
                  <a:pt x="194" y="68"/>
                  <a:pt x="194" y="67"/>
                  <a:pt x="194" y="67"/>
                </a:cubicBezTo>
                <a:cubicBezTo>
                  <a:pt x="195" y="67"/>
                  <a:pt x="196" y="67"/>
                  <a:pt x="196" y="68"/>
                </a:cubicBezTo>
                <a:cubicBezTo>
                  <a:pt x="197" y="66"/>
                  <a:pt x="198" y="69"/>
                  <a:pt x="200" y="68"/>
                </a:cubicBezTo>
                <a:cubicBezTo>
                  <a:pt x="199" y="68"/>
                  <a:pt x="199" y="67"/>
                  <a:pt x="200" y="67"/>
                </a:cubicBezTo>
                <a:cubicBezTo>
                  <a:pt x="200" y="67"/>
                  <a:pt x="201" y="67"/>
                  <a:pt x="201" y="68"/>
                </a:cubicBezTo>
                <a:cubicBezTo>
                  <a:pt x="202" y="67"/>
                  <a:pt x="205" y="67"/>
                  <a:pt x="204" y="65"/>
                </a:cubicBezTo>
                <a:cubicBezTo>
                  <a:pt x="204" y="65"/>
                  <a:pt x="205" y="66"/>
                  <a:pt x="205" y="66"/>
                </a:cubicBezTo>
                <a:cubicBezTo>
                  <a:pt x="205" y="65"/>
                  <a:pt x="205" y="66"/>
                  <a:pt x="204" y="65"/>
                </a:cubicBezTo>
                <a:close/>
                <a:moveTo>
                  <a:pt x="195" y="67"/>
                </a:moveTo>
                <a:cubicBezTo>
                  <a:pt x="195" y="67"/>
                  <a:pt x="194" y="67"/>
                  <a:pt x="194" y="67"/>
                </a:cubicBezTo>
                <a:cubicBezTo>
                  <a:pt x="194" y="67"/>
                  <a:pt x="194" y="67"/>
                  <a:pt x="194" y="66"/>
                </a:cubicBezTo>
                <a:cubicBezTo>
                  <a:pt x="194" y="66"/>
                  <a:pt x="195" y="66"/>
                  <a:pt x="195" y="67"/>
                </a:cubicBezTo>
                <a:close/>
                <a:moveTo>
                  <a:pt x="205" y="69"/>
                </a:moveTo>
                <a:cubicBezTo>
                  <a:pt x="205" y="69"/>
                  <a:pt x="206" y="69"/>
                  <a:pt x="206" y="68"/>
                </a:cubicBezTo>
                <a:cubicBezTo>
                  <a:pt x="206" y="68"/>
                  <a:pt x="205" y="69"/>
                  <a:pt x="205" y="69"/>
                </a:cubicBezTo>
                <a:close/>
                <a:moveTo>
                  <a:pt x="203" y="69"/>
                </a:moveTo>
                <a:cubicBezTo>
                  <a:pt x="203" y="69"/>
                  <a:pt x="204" y="69"/>
                  <a:pt x="204" y="69"/>
                </a:cubicBezTo>
                <a:cubicBezTo>
                  <a:pt x="204" y="69"/>
                  <a:pt x="203" y="68"/>
                  <a:pt x="203" y="69"/>
                </a:cubicBezTo>
                <a:close/>
                <a:moveTo>
                  <a:pt x="200" y="65"/>
                </a:moveTo>
                <a:cubicBezTo>
                  <a:pt x="200" y="65"/>
                  <a:pt x="200" y="65"/>
                  <a:pt x="200" y="65"/>
                </a:cubicBezTo>
                <a:close/>
                <a:moveTo>
                  <a:pt x="200" y="68"/>
                </a:moveTo>
                <a:cubicBezTo>
                  <a:pt x="200" y="68"/>
                  <a:pt x="200" y="68"/>
                  <a:pt x="200" y="68"/>
                </a:cubicBezTo>
                <a:close/>
                <a:moveTo>
                  <a:pt x="199" y="66"/>
                </a:moveTo>
                <a:cubicBezTo>
                  <a:pt x="199" y="66"/>
                  <a:pt x="199" y="66"/>
                  <a:pt x="199" y="66"/>
                </a:cubicBezTo>
                <a:close/>
                <a:moveTo>
                  <a:pt x="198" y="66"/>
                </a:moveTo>
                <a:cubicBezTo>
                  <a:pt x="198" y="66"/>
                  <a:pt x="198" y="65"/>
                  <a:pt x="197" y="65"/>
                </a:cubicBezTo>
                <a:cubicBezTo>
                  <a:pt x="197" y="65"/>
                  <a:pt x="197" y="66"/>
                  <a:pt x="198" y="66"/>
                </a:cubicBezTo>
                <a:close/>
                <a:moveTo>
                  <a:pt x="206" y="84"/>
                </a:moveTo>
                <a:cubicBezTo>
                  <a:pt x="207" y="84"/>
                  <a:pt x="205" y="84"/>
                  <a:pt x="206" y="84"/>
                </a:cubicBezTo>
                <a:close/>
                <a:moveTo>
                  <a:pt x="191" y="66"/>
                </a:moveTo>
                <a:cubicBezTo>
                  <a:pt x="190" y="66"/>
                  <a:pt x="189" y="67"/>
                  <a:pt x="188" y="66"/>
                </a:cubicBezTo>
                <a:cubicBezTo>
                  <a:pt x="188" y="66"/>
                  <a:pt x="188" y="66"/>
                  <a:pt x="187" y="66"/>
                </a:cubicBezTo>
                <a:cubicBezTo>
                  <a:pt x="188" y="67"/>
                  <a:pt x="189" y="66"/>
                  <a:pt x="189" y="67"/>
                </a:cubicBezTo>
                <a:cubicBezTo>
                  <a:pt x="190" y="67"/>
                  <a:pt x="189" y="67"/>
                  <a:pt x="190" y="68"/>
                </a:cubicBezTo>
                <a:cubicBezTo>
                  <a:pt x="191" y="68"/>
                  <a:pt x="191" y="68"/>
                  <a:pt x="192" y="68"/>
                </a:cubicBezTo>
                <a:cubicBezTo>
                  <a:pt x="192" y="67"/>
                  <a:pt x="192" y="67"/>
                  <a:pt x="191" y="66"/>
                </a:cubicBezTo>
                <a:close/>
                <a:moveTo>
                  <a:pt x="201" y="84"/>
                </a:moveTo>
                <a:cubicBezTo>
                  <a:pt x="201" y="85"/>
                  <a:pt x="201" y="84"/>
                  <a:pt x="201" y="84"/>
                </a:cubicBezTo>
                <a:close/>
                <a:moveTo>
                  <a:pt x="196" y="77"/>
                </a:moveTo>
                <a:cubicBezTo>
                  <a:pt x="197" y="76"/>
                  <a:pt x="196" y="76"/>
                  <a:pt x="196" y="76"/>
                </a:cubicBezTo>
                <a:cubicBezTo>
                  <a:pt x="195" y="76"/>
                  <a:pt x="196" y="77"/>
                  <a:pt x="196" y="77"/>
                </a:cubicBezTo>
                <a:cubicBezTo>
                  <a:pt x="196" y="77"/>
                  <a:pt x="196" y="77"/>
                  <a:pt x="196" y="77"/>
                </a:cubicBezTo>
                <a:close/>
                <a:moveTo>
                  <a:pt x="192" y="78"/>
                </a:moveTo>
                <a:cubicBezTo>
                  <a:pt x="193" y="78"/>
                  <a:pt x="195" y="77"/>
                  <a:pt x="196" y="78"/>
                </a:cubicBezTo>
                <a:cubicBezTo>
                  <a:pt x="196" y="78"/>
                  <a:pt x="197" y="78"/>
                  <a:pt x="197" y="77"/>
                </a:cubicBezTo>
                <a:cubicBezTo>
                  <a:pt x="197" y="78"/>
                  <a:pt x="196" y="77"/>
                  <a:pt x="196" y="77"/>
                </a:cubicBezTo>
                <a:cubicBezTo>
                  <a:pt x="195" y="78"/>
                  <a:pt x="193" y="77"/>
                  <a:pt x="192" y="78"/>
                </a:cubicBezTo>
                <a:close/>
                <a:moveTo>
                  <a:pt x="194" y="76"/>
                </a:moveTo>
                <a:cubicBezTo>
                  <a:pt x="194" y="77"/>
                  <a:pt x="195" y="77"/>
                  <a:pt x="195" y="77"/>
                </a:cubicBezTo>
                <a:cubicBezTo>
                  <a:pt x="195" y="76"/>
                  <a:pt x="195" y="76"/>
                  <a:pt x="194" y="76"/>
                </a:cubicBezTo>
                <a:close/>
                <a:moveTo>
                  <a:pt x="186" y="67"/>
                </a:moveTo>
                <a:cubicBezTo>
                  <a:pt x="186" y="69"/>
                  <a:pt x="188" y="67"/>
                  <a:pt x="188" y="68"/>
                </a:cubicBezTo>
                <a:cubicBezTo>
                  <a:pt x="188" y="68"/>
                  <a:pt x="189" y="68"/>
                  <a:pt x="189" y="68"/>
                </a:cubicBezTo>
                <a:cubicBezTo>
                  <a:pt x="188" y="67"/>
                  <a:pt x="187" y="67"/>
                  <a:pt x="186" y="67"/>
                </a:cubicBezTo>
                <a:close/>
                <a:moveTo>
                  <a:pt x="192" y="76"/>
                </a:moveTo>
                <a:cubicBezTo>
                  <a:pt x="191" y="77"/>
                  <a:pt x="190" y="76"/>
                  <a:pt x="189" y="77"/>
                </a:cubicBezTo>
                <a:cubicBezTo>
                  <a:pt x="188" y="76"/>
                  <a:pt x="187" y="76"/>
                  <a:pt x="186" y="76"/>
                </a:cubicBezTo>
                <a:cubicBezTo>
                  <a:pt x="185" y="76"/>
                  <a:pt x="184" y="76"/>
                  <a:pt x="183" y="76"/>
                </a:cubicBezTo>
                <a:cubicBezTo>
                  <a:pt x="184" y="78"/>
                  <a:pt x="188" y="77"/>
                  <a:pt x="191" y="77"/>
                </a:cubicBezTo>
                <a:cubicBezTo>
                  <a:pt x="191" y="77"/>
                  <a:pt x="192" y="77"/>
                  <a:pt x="192" y="77"/>
                </a:cubicBezTo>
                <a:cubicBezTo>
                  <a:pt x="193" y="77"/>
                  <a:pt x="192" y="76"/>
                  <a:pt x="192" y="76"/>
                </a:cubicBezTo>
                <a:close/>
                <a:moveTo>
                  <a:pt x="209" y="108"/>
                </a:moveTo>
                <a:cubicBezTo>
                  <a:pt x="208" y="108"/>
                  <a:pt x="209" y="108"/>
                  <a:pt x="209" y="108"/>
                </a:cubicBezTo>
                <a:close/>
                <a:moveTo>
                  <a:pt x="186" y="66"/>
                </a:moveTo>
                <a:cubicBezTo>
                  <a:pt x="186" y="67"/>
                  <a:pt x="187" y="66"/>
                  <a:pt x="186" y="66"/>
                </a:cubicBezTo>
                <a:cubicBezTo>
                  <a:pt x="186" y="66"/>
                  <a:pt x="186" y="66"/>
                  <a:pt x="186" y="66"/>
                </a:cubicBezTo>
                <a:close/>
                <a:moveTo>
                  <a:pt x="187" y="69"/>
                </a:moveTo>
                <a:cubicBezTo>
                  <a:pt x="187" y="68"/>
                  <a:pt x="187" y="68"/>
                  <a:pt x="187" y="68"/>
                </a:cubicBezTo>
                <a:cubicBezTo>
                  <a:pt x="187" y="68"/>
                  <a:pt x="187" y="69"/>
                  <a:pt x="187" y="69"/>
                </a:cubicBezTo>
                <a:close/>
                <a:moveTo>
                  <a:pt x="186" y="78"/>
                </a:moveTo>
                <a:cubicBezTo>
                  <a:pt x="185" y="79"/>
                  <a:pt x="182" y="77"/>
                  <a:pt x="180" y="79"/>
                </a:cubicBezTo>
                <a:cubicBezTo>
                  <a:pt x="181" y="79"/>
                  <a:pt x="182" y="79"/>
                  <a:pt x="183" y="79"/>
                </a:cubicBezTo>
                <a:cubicBezTo>
                  <a:pt x="186" y="79"/>
                  <a:pt x="189" y="79"/>
                  <a:pt x="192" y="79"/>
                </a:cubicBezTo>
                <a:cubicBezTo>
                  <a:pt x="192" y="79"/>
                  <a:pt x="192" y="79"/>
                  <a:pt x="192" y="78"/>
                </a:cubicBezTo>
                <a:cubicBezTo>
                  <a:pt x="190" y="78"/>
                  <a:pt x="188" y="79"/>
                  <a:pt x="186" y="78"/>
                </a:cubicBezTo>
                <a:close/>
                <a:moveTo>
                  <a:pt x="184" y="67"/>
                </a:moveTo>
                <a:cubicBezTo>
                  <a:pt x="183" y="67"/>
                  <a:pt x="184" y="68"/>
                  <a:pt x="184" y="68"/>
                </a:cubicBezTo>
                <a:cubicBezTo>
                  <a:pt x="183" y="66"/>
                  <a:pt x="182" y="67"/>
                  <a:pt x="181" y="67"/>
                </a:cubicBezTo>
                <a:cubicBezTo>
                  <a:pt x="181" y="68"/>
                  <a:pt x="181" y="68"/>
                  <a:pt x="181" y="68"/>
                </a:cubicBezTo>
                <a:cubicBezTo>
                  <a:pt x="183" y="68"/>
                  <a:pt x="184" y="69"/>
                  <a:pt x="186" y="68"/>
                </a:cubicBezTo>
                <a:cubicBezTo>
                  <a:pt x="185" y="67"/>
                  <a:pt x="185" y="67"/>
                  <a:pt x="184" y="67"/>
                </a:cubicBezTo>
                <a:close/>
                <a:moveTo>
                  <a:pt x="195" y="85"/>
                </a:moveTo>
                <a:cubicBezTo>
                  <a:pt x="194" y="85"/>
                  <a:pt x="195" y="85"/>
                  <a:pt x="195" y="85"/>
                </a:cubicBezTo>
                <a:close/>
                <a:moveTo>
                  <a:pt x="194" y="85"/>
                </a:moveTo>
                <a:cubicBezTo>
                  <a:pt x="193" y="85"/>
                  <a:pt x="193" y="85"/>
                  <a:pt x="193" y="85"/>
                </a:cubicBezTo>
                <a:cubicBezTo>
                  <a:pt x="193" y="85"/>
                  <a:pt x="193" y="85"/>
                  <a:pt x="194" y="85"/>
                </a:cubicBezTo>
                <a:close/>
                <a:moveTo>
                  <a:pt x="203" y="110"/>
                </a:moveTo>
                <a:cubicBezTo>
                  <a:pt x="203" y="111"/>
                  <a:pt x="205" y="110"/>
                  <a:pt x="204" y="110"/>
                </a:cubicBezTo>
                <a:cubicBezTo>
                  <a:pt x="204" y="110"/>
                  <a:pt x="203" y="110"/>
                  <a:pt x="203" y="110"/>
                </a:cubicBezTo>
                <a:close/>
                <a:moveTo>
                  <a:pt x="170" y="68"/>
                </a:moveTo>
                <a:cubicBezTo>
                  <a:pt x="170" y="69"/>
                  <a:pt x="171" y="68"/>
                  <a:pt x="172" y="68"/>
                </a:cubicBezTo>
                <a:cubicBezTo>
                  <a:pt x="175" y="69"/>
                  <a:pt x="178" y="69"/>
                  <a:pt x="181" y="68"/>
                </a:cubicBezTo>
                <a:cubicBezTo>
                  <a:pt x="180" y="68"/>
                  <a:pt x="181" y="68"/>
                  <a:pt x="181" y="67"/>
                </a:cubicBezTo>
                <a:cubicBezTo>
                  <a:pt x="177" y="68"/>
                  <a:pt x="174" y="67"/>
                  <a:pt x="170" y="68"/>
                </a:cubicBezTo>
                <a:close/>
                <a:moveTo>
                  <a:pt x="199" y="110"/>
                </a:moveTo>
                <a:cubicBezTo>
                  <a:pt x="200" y="110"/>
                  <a:pt x="200" y="111"/>
                  <a:pt x="201" y="110"/>
                </a:cubicBezTo>
                <a:cubicBezTo>
                  <a:pt x="201" y="110"/>
                  <a:pt x="201" y="110"/>
                  <a:pt x="201" y="109"/>
                </a:cubicBezTo>
                <a:cubicBezTo>
                  <a:pt x="200" y="110"/>
                  <a:pt x="199" y="110"/>
                  <a:pt x="199" y="110"/>
                </a:cubicBezTo>
                <a:close/>
                <a:moveTo>
                  <a:pt x="179" y="76"/>
                </a:moveTo>
                <a:cubicBezTo>
                  <a:pt x="179" y="77"/>
                  <a:pt x="179" y="77"/>
                  <a:pt x="180" y="77"/>
                </a:cubicBezTo>
                <a:cubicBezTo>
                  <a:pt x="180" y="77"/>
                  <a:pt x="182" y="77"/>
                  <a:pt x="183" y="77"/>
                </a:cubicBezTo>
                <a:cubicBezTo>
                  <a:pt x="181" y="77"/>
                  <a:pt x="180" y="77"/>
                  <a:pt x="179" y="76"/>
                </a:cubicBezTo>
                <a:close/>
                <a:moveTo>
                  <a:pt x="197" y="110"/>
                </a:moveTo>
                <a:cubicBezTo>
                  <a:pt x="197" y="111"/>
                  <a:pt x="199" y="111"/>
                  <a:pt x="198" y="110"/>
                </a:cubicBezTo>
                <a:cubicBezTo>
                  <a:pt x="198" y="110"/>
                  <a:pt x="198" y="110"/>
                  <a:pt x="197" y="110"/>
                </a:cubicBezTo>
                <a:close/>
                <a:moveTo>
                  <a:pt x="198" y="111"/>
                </a:moveTo>
                <a:cubicBezTo>
                  <a:pt x="198" y="112"/>
                  <a:pt x="199" y="111"/>
                  <a:pt x="198" y="111"/>
                </a:cubicBezTo>
                <a:close/>
                <a:moveTo>
                  <a:pt x="185" y="87"/>
                </a:moveTo>
                <a:cubicBezTo>
                  <a:pt x="185" y="88"/>
                  <a:pt x="185" y="88"/>
                  <a:pt x="185" y="88"/>
                </a:cubicBezTo>
                <a:cubicBezTo>
                  <a:pt x="185" y="87"/>
                  <a:pt x="185" y="87"/>
                  <a:pt x="185" y="87"/>
                </a:cubicBezTo>
                <a:close/>
                <a:moveTo>
                  <a:pt x="197" y="110"/>
                </a:moveTo>
                <a:cubicBezTo>
                  <a:pt x="197" y="109"/>
                  <a:pt x="195" y="110"/>
                  <a:pt x="197" y="110"/>
                </a:cubicBezTo>
                <a:close/>
                <a:moveTo>
                  <a:pt x="176" y="78"/>
                </a:moveTo>
                <a:cubicBezTo>
                  <a:pt x="176" y="78"/>
                  <a:pt x="175" y="78"/>
                  <a:pt x="175" y="78"/>
                </a:cubicBezTo>
                <a:cubicBezTo>
                  <a:pt x="175" y="78"/>
                  <a:pt x="175" y="78"/>
                  <a:pt x="175" y="78"/>
                </a:cubicBezTo>
                <a:cubicBezTo>
                  <a:pt x="174" y="79"/>
                  <a:pt x="172" y="77"/>
                  <a:pt x="171" y="78"/>
                </a:cubicBezTo>
                <a:cubicBezTo>
                  <a:pt x="172" y="78"/>
                  <a:pt x="172" y="78"/>
                  <a:pt x="172" y="78"/>
                </a:cubicBezTo>
                <a:cubicBezTo>
                  <a:pt x="171" y="78"/>
                  <a:pt x="171" y="78"/>
                  <a:pt x="170" y="78"/>
                </a:cubicBezTo>
                <a:cubicBezTo>
                  <a:pt x="169" y="76"/>
                  <a:pt x="166" y="78"/>
                  <a:pt x="165" y="77"/>
                </a:cubicBezTo>
                <a:cubicBezTo>
                  <a:pt x="164" y="78"/>
                  <a:pt x="164" y="78"/>
                  <a:pt x="164" y="78"/>
                </a:cubicBezTo>
                <a:cubicBezTo>
                  <a:pt x="164" y="78"/>
                  <a:pt x="163" y="78"/>
                  <a:pt x="163" y="78"/>
                </a:cubicBezTo>
                <a:cubicBezTo>
                  <a:pt x="162" y="78"/>
                  <a:pt x="162" y="78"/>
                  <a:pt x="162" y="78"/>
                </a:cubicBezTo>
                <a:cubicBezTo>
                  <a:pt x="161" y="78"/>
                  <a:pt x="160" y="79"/>
                  <a:pt x="160" y="79"/>
                </a:cubicBezTo>
                <a:cubicBezTo>
                  <a:pt x="159" y="79"/>
                  <a:pt x="159" y="79"/>
                  <a:pt x="158" y="78"/>
                </a:cubicBezTo>
                <a:cubicBezTo>
                  <a:pt x="158" y="79"/>
                  <a:pt x="157" y="78"/>
                  <a:pt x="157" y="79"/>
                </a:cubicBezTo>
                <a:cubicBezTo>
                  <a:pt x="157" y="79"/>
                  <a:pt x="158" y="80"/>
                  <a:pt x="157" y="80"/>
                </a:cubicBezTo>
                <a:cubicBezTo>
                  <a:pt x="156" y="80"/>
                  <a:pt x="156" y="79"/>
                  <a:pt x="155" y="79"/>
                </a:cubicBezTo>
                <a:cubicBezTo>
                  <a:pt x="153" y="79"/>
                  <a:pt x="153" y="80"/>
                  <a:pt x="154" y="81"/>
                </a:cubicBezTo>
                <a:cubicBezTo>
                  <a:pt x="155" y="81"/>
                  <a:pt x="156" y="81"/>
                  <a:pt x="158" y="81"/>
                </a:cubicBezTo>
                <a:cubicBezTo>
                  <a:pt x="158" y="81"/>
                  <a:pt x="158" y="80"/>
                  <a:pt x="158" y="80"/>
                </a:cubicBezTo>
                <a:cubicBezTo>
                  <a:pt x="159" y="80"/>
                  <a:pt x="159" y="80"/>
                  <a:pt x="159" y="80"/>
                </a:cubicBezTo>
                <a:cubicBezTo>
                  <a:pt x="159" y="80"/>
                  <a:pt x="159" y="81"/>
                  <a:pt x="159" y="81"/>
                </a:cubicBezTo>
                <a:cubicBezTo>
                  <a:pt x="160" y="81"/>
                  <a:pt x="160" y="81"/>
                  <a:pt x="161" y="81"/>
                </a:cubicBezTo>
                <a:cubicBezTo>
                  <a:pt x="163" y="80"/>
                  <a:pt x="165" y="81"/>
                  <a:pt x="167" y="80"/>
                </a:cubicBezTo>
                <a:cubicBezTo>
                  <a:pt x="167" y="80"/>
                  <a:pt x="167" y="80"/>
                  <a:pt x="167" y="80"/>
                </a:cubicBezTo>
                <a:cubicBezTo>
                  <a:pt x="168" y="80"/>
                  <a:pt x="168" y="80"/>
                  <a:pt x="168" y="80"/>
                </a:cubicBezTo>
                <a:cubicBezTo>
                  <a:pt x="169" y="80"/>
                  <a:pt x="169" y="80"/>
                  <a:pt x="170" y="79"/>
                </a:cubicBezTo>
                <a:cubicBezTo>
                  <a:pt x="170" y="80"/>
                  <a:pt x="170" y="80"/>
                  <a:pt x="170" y="80"/>
                </a:cubicBezTo>
                <a:cubicBezTo>
                  <a:pt x="171" y="80"/>
                  <a:pt x="173" y="80"/>
                  <a:pt x="174" y="80"/>
                </a:cubicBezTo>
                <a:cubicBezTo>
                  <a:pt x="174" y="80"/>
                  <a:pt x="174" y="80"/>
                  <a:pt x="175" y="79"/>
                </a:cubicBezTo>
                <a:cubicBezTo>
                  <a:pt x="176" y="81"/>
                  <a:pt x="179" y="80"/>
                  <a:pt x="180" y="79"/>
                </a:cubicBezTo>
                <a:cubicBezTo>
                  <a:pt x="180" y="77"/>
                  <a:pt x="178" y="79"/>
                  <a:pt x="178" y="78"/>
                </a:cubicBezTo>
                <a:cubicBezTo>
                  <a:pt x="178" y="78"/>
                  <a:pt x="178" y="78"/>
                  <a:pt x="179" y="78"/>
                </a:cubicBezTo>
                <a:cubicBezTo>
                  <a:pt x="178" y="76"/>
                  <a:pt x="177" y="76"/>
                  <a:pt x="176" y="77"/>
                </a:cubicBezTo>
                <a:cubicBezTo>
                  <a:pt x="176" y="77"/>
                  <a:pt x="176" y="78"/>
                  <a:pt x="176" y="78"/>
                </a:cubicBezTo>
                <a:close/>
                <a:moveTo>
                  <a:pt x="165" y="78"/>
                </a:moveTo>
                <a:cubicBezTo>
                  <a:pt x="166" y="78"/>
                  <a:pt x="164" y="79"/>
                  <a:pt x="165" y="78"/>
                </a:cubicBezTo>
                <a:close/>
                <a:moveTo>
                  <a:pt x="163" y="79"/>
                </a:moveTo>
                <a:cubicBezTo>
                  <a:pt x="163" y="79"/>
                  <a:pt x="163" y="79"/>
                  <a:pt x="163" y="79"/>
                </a:cubicBezTo>
                <a:cubicBezTo>
                  <a:pt x="163" y="79"/>
                  <a:pt x="163" y="79"/>
                  <a:pt x="163" y="79"/>
                </a:cubicBezTo>
                <a:close/>
                <a:moveTo>
                  <a:pt x="161" y="79"/>
                </a:moveTo>
                <a:cubicBezTo>
                  <a:pt x="162" y="79"/>
                  <a:pt x="161" y="79"/>
                  <a:pt x="161" y="79"/>
                </a:cubicBezTo>
                <a:close/>
                <a:moveTo>
                  <a:pt x="196" y="112"/>
                </a:moveTo>
                <a:cubicBezTo>
                  <a:pt x="196" y="112"/>
                  <a:pt x="197" y="112"/>
                  <a:pt x="197" y="112"/>
                </a:cubicBezTo>
                <a:cubicBezTo>
                  <a:pt x="197" y="112"/>
                  <a:pt x="197" y="112"/>
                  <a:pt x="197" y="111"/>
                </a:cubicBezTo>
                <a:cubicBezTo>
                  <a:pt x="197" y="112"/>
                  <a:pt x="197" y="112"/>
                  <a:pt x="196" y="112"/>
                </a:cubicBezTo>
                <a:close/>
                <a:moveTo>
                  <a:pt x="195" y="111"/>
                </a:moveTo>
                <a:cubicBezTo>
                  <a:pt x="195" y="110"/>
                  <a:pt x="195" y="110"/>
                  <a:pt x="195" y="110"/>
                </a:cubicBezTo>
                <a:cubicBezTo>
                  <a:pt x="195" y="110"/>
                  <a:pt x="195" y="110"/>
                  <a:pt x="195" y="111"/>
                </a:cubicBezTo>
                <a:close/>
                <a:moveTo>
                  <a:pt x="196" y="116"/>
                </a:moveTo>
                <a:cubicBezTo>
                  <a:pt x="196" y="116"/>
                  <a:pt x="196" y="116"/>
                  <a:pt x="197" y="116"/>
                </a:cubicBezTo>
                <a:cubicBezTo>
                  <a:pt x="197" y="116"/>
                  <a:pt x="196" y="115"/>
                  <a:pt x="196" y="116"/>
                </a:cubicBezTo>
                <a:close/>
                <a:moveTo>
                  <a:pt x="175" y="77"/>
                </a:moveTo>
                <a:cubicBezTo>
                  <a:pt x="175" y="77"/>
                  <a:pt x="175" y="77"/>
                  <a:pt x="176" y="77"/>
                </a:cubicBezTo>
                <a:cubicBezTo>
                  <a:pt x="175" y="77"/>
                  <a:pt x="175" y="77"/>
                  <a:pt x="175" y="77"/>
                </a:cubicBezTo>
                <a:close/>
                <a:moveTo>
                  <a:pt x="191" y="108"/>
                </a:moveTo>
                <a:cubicBezTo>
                  <a:pt x="191" y="108"/>
                  <a:pt x="191" y="108"/>
                  <a:pt x="191" y="108"/>
                </a:cubicBezTo>
                <a:cubicBezTo>
                  <a:pt x="191" y="108"/>
                  <a:pt x="192" y="109"/>
                  <a:pt x="192" y="108"/>
                </a:cubicBezTo>
                <a:cubicBezTo>
                  <a:pt x="192" y="108"/>
                  <a:pt x="192" y="108"/>
                  <a:pt x="191" y="107"/>
                </a:cubicBezTo>
                <a:cubicBezTo>
                  <a:pt x="191" y="107"/>
                  <a:pt x="191" y="108"/>
                  <a:pt x="191" y="108"/>
                </a:cubicBezTo>
                <a:close/>
                <a:moveTo>
                  <a:pt x="192" y="110"/>
                </a:moveTo>
                <a:cubicBezTo>
                  <a:pt x="193" y="111"/>
                  <a:pt x="193" y="111"/>
                  <a:pt x="193" y="111"/>
                </a:cubicBezTo>
                <a:cubicBezTo>
                  <a:pt x="193" y="110"/>
                  <a:pt x="193" y="110"/>
                  <a:pt x="193" y="110"/>
                </a:cubicBezTo>
                <a:cubicBezTo>
                  <a:pt x="193" y="110"/>
                  <a:pt x="193" y="110"/>
                  <a:pt x="192" y="110"/>
                </a:cubicBezTo>
                <a:close/>
                <a:moveTo>
                  <a:pt x="196" y="117"/>
                </a:moveTo>
                <a:cubicBezTo>
                  <a:pt x="196" y="117"/>
                  <a:pt x="197" y="117"/>
                  <a:pt x="197" y="117"/>
                </a:cubicBezTo>
                <a:cubicBezTo>
                  <a:pt x="196" y="117"/>
                  <a:pt x="196" y="117"/>
                  <a:pt x="196" y="117"/>
                </a:cubicBezTo>
                <a:close/>
                <a:moveTo>
                  <a:pt x="175" y="77"/>
                </a:moveTo>
                <a:cubicBezTo>
                  <a:pt x="175" y="76"/>
                  <a:pt x="175" y="77"/>
                  <a:pt x="175" y="77"/>
                </a:cubicBezTo>
                <a:close/>
                <a:moveTo>
                  <a:pt x="193" y="112"/>
                </a:moveTo>
                <a:cubicBezTo>
                  <a:pt x="193" y="112"/>
                  <a:pt x="193" y="112"/>
                  <a:pt x="194" y="112"/>
                </a:cubicBezTo>
                <a:cubicBezTo>
                  <a:pt x="194" y="112"/>
                  <a:pt x="193" y="112"/>
                  <a:pt x="193" y="112"/>
                </a:cubicBezTo>
                <a:close/>
                <a:moveTo>
                  <a:pt x="168" y="69"/>
                </a:moveTo>
                <a:cubicBezTo>
                  <a:pt x="169" y="68"/>
                  <a:pt x="169" y="68"/>
                  <a:pt x="169" y="68"/>
                </a:cubicBezTo>
                <a:cubicBezTo>
                  <a:pt x="169" y="68"/>
                  <a:pt x="168" y="68"/>
                  <a:pt x="168" y="69"/>
                </a:cubicBezTo>
                <a:close/>
                <a:moveTo>
                  <a:pt x="191" y="110"/>
                </a:moveTo>
                <a:cubicBezTo>
                  <a:pt x="191" y="111"/>
                  <a:pt x="191" y="111"/>
                  <a:pt x="192" y="111"/>
                </a:cubicBezTo>
                <a:cubicBezTo>
                  <a:pt x="192" y="110"/>
                  <a:pt x="192" y="110"/>
                  <a:pt x="192" y="110"/>
                </a:cubicBezTo>
                <a:cubicBezTo>
                  <a:pt x="191" y="110"/>
                  <a:pt x="191" y="110"/>
                  <a:pt x="191" y="110"/>
                </a:cubicBezTo>
                <a:close/>
                <a:moveTo>
                  <a:pt x="192" y="116"/>
                </a:moveTo>
                <a:cubicBezTo>
                  <a:pt x="192" y="116"/>
                  <a:pt x="194" y="117"/>
                  <a:pt x="194" y="116"/>
                </a:cubicBezTo>
                <a:cubicBezTo>
                  <a:pt x="193" y="116"/>
                  <a:pt x="192" y="115"/>
                  <a:pt x="192" y="116"/>
                </a:cubicBezTo>
                <a:close/>
                <a:moveTo>
                  <a:pt x="190" y="112"/>
                </a:moveTo>
                <a:cubicBezTo>
                  <a:pt x="190" y="112"/>
                  <a:pt x="191" y="112"/>
                  <a:pt x="191" y="111"/>
                </a:cubicBezTo>
                <a:cubicBezTo>
                  <a:pt x="190" y="111"/>
                  <a:pt x="190" y="111"/>
                  <a:pt x="190" y="112"/>
                </a:cubicBezTo>
                <a:close/>
                <a:moveTo>
                  <a:pt x="192" y="117"/>
                </a:moveTo>
                <a:cubicBezTo>
                  <a:pt x="192" y="117"/>
                  <a:pt x="193" y="118"/>
                  <a:pt x="194" y="117"/>
                </a:cubicBezTo>
                <a:cubicBezTo>
                  <a:pt x="193" y="117"/>
                  <a:pt x="192" y="116"/>
                  <a:pt x="192" y="117"/>
                </a:cubicBezTo>
                <a:close/>
                <a:moveTo>
                  <a:pt x="189" y="110"/>
                </a:moveTo>
                <a:cubicBezTo>
                  <a:pt x="189" y="110"/>
                  <a:pt x="189" y="110"/>
                  <a:pt x="189" y="110"/>
                </a:cubicBezTo>
                <a:cubicBezTo>
                  <a:pt x="189" y="110"/>
                  <a:pt x="189" y="111"/>
                  <a:pt x="190" y="111"/>
                </a:cubicBezTo>
                <a:cubicBezTo>
                  <a:pt x="190" y="110"/>
                  <a:pt x="189" y="110"/>
                  <a:pt x="189" y="110"/>
                </a:cubicBezTo>
                <a:close/>
                <a:moveTo>
                  <a:pt x="189" y="116"/>
                </a:moveTo>
                <a:cubicBezTo>
                  <a:pt x="190" y="116"/>
                  <a:pt x="191" y="117"/>
                  <a:pt x="192" y="116"/>
                </a:cubicBezTo>
                <a:cubicBezTo>
                  <a:pt x="191" y="116"/>
                  <a:pt x="190" y="116"/>
                  <a:pt x="189" y="116"/>
                </a:cubicBezTo>
                <a:close/>
                <a:moveTo>
                  <a:pt x="175" y="85"/>
                </a:moveTo>
                <a:cubicBezTo>
                  <a:pt x="174" y="85"/>
                  <a:pt x="176" y="86"/>
                  <a:pt x="175" y="85"/>
                </a:cubicBezTo>
                <a:close/>
                <a:moveTo>
                  <a:pt x="188" y="110"/>
                </a:moveTo>
                <a:cubicBezTo>
                  <a:pt x="188" y="110"/>
                  <a:pt x="187" y="110"/>
                  <a:pt x="186" y="110"/>
                </a:cubicBezTo>
                <a:cubicBezTo>
                  <a:pt x="184" y="110"/>
                  <a:pt x="182" y="110"/>
                  <a:pt x="180" y="111"/>
                </a:cubicBezTo>
                <a:cubicBezTo>
                  <a:pt x="179" y="110"/>
                  <a:pt x="177" y="110"/>
                  <a:pt x="175" y="111"/>
                </a:cubicBezTo>
                <a:cubicBezTo>
                  <a:pt x="175" y="110"/>
                  <a:pt x="175" y="111"/>
                  <a:pt x="175" y="110"/>
                </a:cubicBezTo>
                <a:cubicBezTo>
                  <a:pt x="172" y="111"/>
                  <a:pt x="169" y="110"/>
                  <a:pt x="166" y="111"/>
                </a:cubicBezTo>
                <a:cubicBezTo>
                  <a:pt x="169" y="112"/>
                  <a:pt x="173" y="111"/>
                  <a:pt x="175" y="112"/>
                </a:cubicBezTo>
                <a:cubicBezTo>
                  <a:pt x="172" y="112"/>
                  <a:pt x="168" y="111"/>
                  <a:pt x="164" y="113"/>
                </a:cubicBezTo>
                <a:cubicBezTo>
                  <a:pt x="167" y="113"/>
                  <a:pt x="169" y="113"/>
                  <a:pt x="172" y="112"/>
                </a:cubicBezTo>
                <a:cubicBezTo>
                  <a:pt x="177" y="113"/>
                  <a:pt x="183" y="112"/>
                  <a:pt x="189" y="112"/>
                </a:cubicBezTo>
                <a:cubicBezTo>
                  <a:pt x="187" y="111"/>
                  <a:pt x="186" y="111"/>
                  <a:pt x="184" y="112"/>
                </a:cubicBezTo>
                <a:cubicBezTo>
                  <a:pt x="181" y="111"/>
                  <a:pt x="179" y="112"/>
                  <a:pt x="176" y="111"/>
                </a:cubicBezTo>
                <a:cubicBezTo>
                  <a:pt x="180" y="111"/>
                  <a:pt x="184" y="111"/>
                  <a:pt x="188" y="111"/>
                </a:cubicBezTo>
                <a:cubicBezTo>
                  <a:pt x="188" y="111"/>
                  <a:pt x="188" y="110"/>
                  <a:pt x="188" y="110"/>
                </a:cubicBezTo>
                <a:close/>
                <a:moveTo>
                  <a:pt x="176" y="112"/>
                </a:moveTo>
                <a:cubicBezTo>
                  <a:pt x="176" y="111"/>
                  <a:pt x="175" y="112"/>
                  <a:pt x="176" y="112"/>
                </a:cubicBezTo>
                <a:close/>
                <a:moveTo>
                  <a:pt x="191" y="117"/>
                </a:moveTo>
                <a:cubicBezTo>
                  <a:pt x="191" y="117"/>
                  <a:pt x="191" y="118"/>
                  <a:pt x="191" y="117"/>
                </a:cubicBezTo>
                <a:cubicBezTo>
                  <a:pt x="191" y="117"/>
                  <a:pt x="191" y="117"/>
                  <a:pt x="191" y="117"/>
                </a:cubicBezTo>
                <a:close/>
                <a:moveTo>
                  <a:pt x="172" y="86"/>
                </a:moveTo>
                <a:cubicBezTo>
                  <a:pt x="172" y="87"/>
                  <a:pt x="172" y="87"/>
                  <a:pt x="172" y="87"/>
                </a:cubicBezTo>
                <a:cubicBezTo>
                  <a:pt x="173" y="87"/>
                  <a:pt x="173" y="87"/>
                  <a:pt x="174" y="87"/>
                </a:cubicBezTo>
                <a:cubicBezTo>
                  <a:pt x="173" y="86"/>
                  <a:pt x="173" y="86"/>
                  <a:pt x="172" y="86"/>
                </a:cubicBezTo>
                <a:close/>
                <a:moveTo>
                  <a:pt x="189" y="117"/>
                </a:moveTo>
                <a:cubicBezTo>
                  <a:pt x="189" y="118"/>
                  <a:pt x="190" y="117"/>
                  <a:pt x="189" y="117"/>
                </a:cubicBezTo>
                <a:close/>
                <a:moveTo>
                  <a:pt x="188" y="116"/>
                </a:moveTo>
                <a:cubicBezTo>
                  <a:pt x="188" y="116"/>
                  <a:pt x="188" y="116"/>
                  <a:pt x="188" y="116"/>
                </a:cubicBezTo>
                <a:cubicBezTo>
                  <a:pt x="188" y="116"/>
                  <a:pt x="188" y="117"/>
                  <a:pt x="189" y="116"/>
                </a:cubicBezTo>
                <a:cubicBezTo>
                  <a:pt x="189" y="116"/>
                  <a:pt x="188" y="116"/>
                  <a:pt x="188" y="116"/>
                </a:cubicBezTo>
                <a:close/>
                <a:moveTo>
                  <a:pt x="169" y="85"/>
                </a:moveTo>
                <a:cubicBezTo>
                  <a:pt x="169" y="85"/>
                  <a:pt x="170" y="85"/>
                  <a:pt x="171" y="85"/>
                </a:cubicBezTo>
                <a:cubicBezTo>
                  <a:pt x="171" y="85"/>
                  <a:pt x="171" y="85"/>
                  <a:pt x="171" y="85"/>
                </a:cubicBezTo>
                <a:cubicBezTo>
                  <a:pt x="170" y="85"/>
                  <a:pt x="169" y="84"/>
                  <a:pt x="169" y="85"/>
                </a:cubicBezTo>
                <a:close/>
                <a:moveTo>
                  <a:pt x="186" y="116"/>
                </a:moveTo>
                <a:cubicBezTo>
                  <a:pt x="186" y="117"/>
                  <a:pt x="187" y="116"/>
                  <a:pt x="187" y="116"/>
                </a:cubicBezTo>
                <a:cubicBezTo>
                  <a:pt x="187" y="116"/>
                  <a:pt x="187" y="116"/>
                  <a:pt x="186" y="116"/>
                </a:cubicBezTo>
                <a:close/>
                <a:moveTo>
                  <a:pt x="168" y="81"/>
                </a:moveTo>
                <a:cubicBezTo>
                  <a:pt x="167" y="82"/>
                  <a:pt x="167" y="82"/>
                  <a:pt x="168" y="82"/>
                </a:cubicBezTo>
                <a:cubicBezTo>
                  <a:pt x="168" y="82"/>
                  <a:pt x="168" y="82"/>
                  <a:pt x="168" y="81"/>
                </a:cubicBezTo>
                <a:close/>
                <a:moveTo>
                  <a:pt x="184" y="116"/>
                </a:moveTo>
                <a:cubicBezTo>
                  <a:pt x="184" y="117"/>
                  <a:pt x="185" y="116"/>
                  <a:pt x="185" y="116"/>
                </a:cubicBezTo>
                <a:cubicBezTo>
                  <a:pt x="184" y="116"/>
                  <a:pt x="184" y="116"/>
                  <a:pt x="184" y="116"/>
                </a:cubicBezTo>
                <a:close/>
                <a:moveTo>
                  <a:pt x="182" y="116"/>
                </a:moveTo>
                <a:cubicBezTo>
                  <a:pt x="180" y="116"/>
                  <a:pt x="178" y="116"/>
                  <a:pt x="175" y="116"/>
                </a:cubicBezTo>
                <a:cubicBezTo>
                  <a:pt x="176" y="117"/>
                  <a:pt x="177" y="116"/>
                  <a:pt x="177" y="117"/>
                </a:cubicBezTo>
                <a:cubicBezTo>
                  <a:pt x="179" y="116"/>
                  <a:pt x="181" y="117"/>
                  <a:pt x="183" y="117"/>
                </a:cubicBezTo>
                <a:cubicBezTo>
                  <a:pt x="183" y="116"/>
                  <a:pt x="183" y="116"/>
                  <a:pt x="182" y="116"/>
                </a:cubicBezTo>
                <a:close/>
                <a:moveTo>
                  <a:pt x="166" y="86"/>
                </a:moveTo>
                <a:cubicBezTo>
                  <a:pt x="166" y="86"/>
                  <a:pt x="166" y="86"/>
                  <a:pt x="165" y="86"/>
                </a:cubicBezTo>
                <a:cubicBezTo>
                  <a:pt x="166" y="86"/>
                  <a:pt x="166" y="86"/>
                  <a:pt x="166" y="86"/>
                </a:cubicBezTo>
                <a:close/>
                <a:moveTo>
                  <a:pt x="160" y="78"/>
                </a:moveTo>
                <a:cubicBezTo>
                  <a:pt x="160" y="78"/>
                  <a:pt x="160" y="78"/>
                  <a:pt x="160" y="78"/>
                </a:cubicBezTo>
                <a:cubicBezTo>
                  <a:pt x="159" y="78"/>
                  <a:pt x="160" y="79"/>
                  <a:pt x="160" y="78"/>
                </a:cubicBezTo>
                <a:close/>
                <a:moveTo>
                  <a:pt x="163" y="85"/>
                </a:moveTo>
                <a:cubicBezTo>
                  <a:pt x="163" y="85"/>
                  <a:pt x="163" y="86"/>
                  <a:pt x="163" y="86"/>
                </a:cubicBezTo>
                <a:cubicBezTo>
                  <a:pt x="163" y="85"/>
                  <a:pt x="164" y="85"/>
                  <a:pt x="163" y="85"/>
                </a:cubicBezTo>
                <a:cubicBezTo>
                  <a:pt x="163" y="85"/>
                  <a:pt x="163" y="85"/>
                  <a:pt x="163" y="85"/>
                </a:cubicBezTo>
                <a:close/>
                <a:moveTo>
                  <a:pt x="160" y="82"/>
                </a:moveTo>
                <a:cubicBezTo>
                  <a:pt x="160" y="82"/>
                  <a:pt x="161" y="83"/>
                  <a:pt x="162" y="82"/>
                </a:cubicBezTo>
                <a:cubicBezTo>
                  <a:pt x="161" y="82"/>
                  <a:pt x="161" y="82"/>
                  <a:pt x="160" y="82"/>
                </a:cubicBezTo>
                <a:close/>
                <a:moveTo>
                  <a:pt x="158" y="82"/>
                </a:moveTo>
                <a:cubicBezTo>
                  <a:pt x="158" y="83"/>
                  <a:pt x="157" y="82"/>
                  <a:pt x="157" y="83"/>
                </a:cubicBezTo>
                <a:cubicBezTo>
                  <a:pt x="157" y="83"/>
                  <a:pt x="158" y="83"/>
                  <a:pt x="158" y="84"/>
                </a:cubicBezTo>
                <a:cubicBezTo>
                  <a:pt x="159" y="83"/>
                  <a:pt x="158" y="82"/>
                  <a:pt x="158" y="82"/>
                </a:cubicBezTo>
                <a:close/>
                <a:moveTo>
                  <a:pt x="169" y="105"/>
                </a:moveTo>
                <a:cubicBezTo>
                  <a:pt x="170" y="106"/>
                  <a:pt x="170" y="105"/>
                  <a:pt x="170" y="105"/>
                </a:cubicBezTo>
                <a:cubicBezTo>
                  <a:pt x="170" y="105"/>
                  <a:pt x="170" y="105"/>
                  <a:pt x="169" y="105"/>
                </a:cubicBezTo>
                <a:close/>
                <a:moveTo>
                  <a:pt x="159" y="85"/>
                </a:moveTo>
                <a:cubicBezTo>
                  <a:pt x="159" y="85"/>
                  <a:pt x="159" y="86"/>
                  <a:pt x="159" y="86"/>
                </a:cubicBezTo>
                <a:cubicBezTo>
                  <a:pt x="159" y="86"/>
                  <a:pt x="159" y="86"/>
                  <a:pt x="160" y="86"/>
                </a:cubicBezTo>
                <a:cubicBezTo>
                  <a:pt x="159" y="85"/>
                  <a:pt x="159" y="85"/>
                  <a:pt x="159" y="85"/>
                </a:cubicBezTo>
                <a:cubicBezTo>
                  <a:pt x="159" y="85"/>
                  <a:pt x="159" y="85"/>
                  <a:pt x="159" y="85"/>
                </a:cubicBezTo>
                <a:close/>
                <a:moveTo>
                  <a:pt x="174" y="117"/>
                </a:moveTo>
                <a:cubicBezTo>
                  <a:pt x="174" y="117"/>
                  <a:pt x="174" y="116"/>
                  <a:pt x="174" y="117"/>
                </a:cubicBezTo>
                <a:close/>
                <a:moveTo>
                  <a:pt x="155" y="82"/>
                </a:moveTo>
                <a:cubicBezTo>
                  <a:pt x="155" y="83"/>
                  <a:pt x="156" y="82"/>
                  <a:pt x="155" y="82"/>
                </a:cubicBezTo>
                <a:close/>
                <a:moveTo>
                  <a:pt x="173" y="117"/>
                </a:moveTo>
                <a:cubicBezTo>
                  <a:pt x="173" y="117"/>
                  <a:pt x="173" y="117"/>
                  <a:pt x="174" y="117"/>
                </a:cubicBezTo>
                <a:cubicBezTo>
                  <a:pt x="173" y="117"/>
                  <a:pt x="174" y="116"/>
                  <a:pt x="173" y="116"/>
                </a:cubicBezTo>
                <a:cubicBezTo>
                  <a:pt x="173" y="116"/>
                  <a:pt x="173" y="116"/>
                  <a:pt x="173" y="117"/>
                </a:cubicBezTo>
                <a:close/>
                <a:moveTo>
                  <a:pt x="167" y="105"/>
                </a:moveTo>
                <a:cubicBezTo>
                  <a:pt x="167" y="105"/>
                  <a:pt x="168" y="106"/>
                  <a:pt x="167" y="105"/>
                </a:cubicBezTo>
                <a:cubicBezTo>
                  <a:pt x="167" y="105"/>
                  <a:pt x="167" y="105"/>
                  <a:pt x="167" y="105"/>
                </a:cubicBezTo>
                <a:close/>
                <a:moveTo>
                  <a:pt x="152" y="80"/>
                </a:moveTo>
                <a:cubicBezTo>
                  <a:pt x="152" y="80"/>
                  <a:pt x="151" y="80"/>
                  <a:pt x="151" y="81"/>
                </a:cubicBezTo>
                <a:cubicBezTo>
                  <a:pt x="152" y="81"/>
                  <a:pt x="152" y="80"/>
                  <a:pt x="152" y="81"/>
                </a:cubicBezTo>
                <a:cubicBezTo>
                  <a:pt x="152" y="81"/>
                  <a:pt x="151" y="81"/>
                  <a:pt x="150" y="81"/>
                </a:cubicBezTo>
                <a:cubicBezTo>
                  <a:pt x="151" y="82"/>
                  <a:pt x="153" y="82"/>
                  <a:pt x="154" y="81"/>
                </a:cubicBezTo>
                <a:cubicBezTo>
                  <a:pt x="153" y="81"/>
                  <a:pt x="153" y="81"/>
                  <a:pt x="152" y="80"/>
                </a:cubicBezTo>
                <a:close/>
                <a:moveTo>
                  <a:pt x="153" y="83"/>
                </a:moveTo>
                <a:cubicBezTo>
                  <a:pt x="152" y="83"/>
                  <a:pt x="152" y="82"/>
                  <a:pt x="151" y="83"/>
                </a:cubicBezTo>
                <a:cubicBezTo>
                  <a:pt x="152" y="83"/>
                  <a:pt x="152" y="83"/>
                  <a:pt x="152" y="84"/>
                </a:cubicBezTo>
                <a:cubicBezTo>
                  <a:pt x="153" y="84"/>
                  <a:pt x="153" y="83"/>
                  <a:pt x="154" y="84"/>
                </a:cubicBezTo>
                <a:cubicBezTo>
                  <a:pt x="154" y="84"/>
                  <a:pt x="154" y="84"/>
                  <a:pt x="154" y="84"/>
                </a:cubicBezTo>
                <a:cubicBezTo>
                  <a:pt x="154" y="84"/>
                  <a:pt x="155" y="84"/>
                  <a:pt x="155" y="84"/>
                </a:cubicBezTo>
                <a:cubicBezTo>
                  <a:pt x="155" y="83"/>
                  <a:pt x="154" y="83"/>
                  <a:pt x="153" y="83"/>
                </a:cubicBezTo>
                <a:close/>
                <a:moveTo>
                  <a:pt x="165" y="105"/>
                </a:moveTo>
                <a:cubicBezTo>
                  <a:pt x="165" y="106"/>
                  <a:pt x="166" y="106"/>
                  <a:pt x="166" y="105"/>
                </a:cubicBezTo>
                <a:cubicBezTo>
                  <a:pt x="166" y="105"/>
                  <a:pt x="165" y="105"/>
                  <a:pt x="165" y="105"/>
                </a:cubicBezTo>
                <a:close/>
                <a:moveTo>
                  <a:pt x="170" y="117"/>
                </a:moveTo>
                <a:cubicBezTo>
                  <a:pt x="171" y="117"/>
                  <a:pt x="171" y="117"/>
                  <a:pt x="172" y="117"/>
                </a:cubicBezTo>
                <a:cubicBezTo>
                  <a:pt x="172" y="116"/>
                  <a:pt x="172" y="116"/>
                  <a:pt x="172" y="116"/>
                </a:cubicBezTo>
                <a:cubicBezTo>
                  <a:pt x="171" y="116"/>
                  <a:pt x="170" y="116"/>
                  <a:pt x="170" y="117"/>
                </a:cubicBezTo>
                <a:close/>
                <a:moveTo>
                  <a:pt x="156" y="86"/>
                </a:moveTo>
                <a:cubicBezTo>
                  <a:pt x="155" y="86"/>
                  <a:pt x="156" y="87"/>
                  <a:pt x="156" y="86"/>
                </a:cubicBezTo>
                <a:close/>
                <a:moveTo>
                  <a:pt x="154" y="86"/>
                </a:moveTo>
                <a:cubicBezTo>
                  <a:pt x="154" y="86"/>
                  <a:pt x="154" y="86"/>
                  <a:pt x="154" y="87"/>
                </a:cubicBezTo>
                <a:cubicBezTo>
                  <a:pt x="155" y="87"/>
                  <a:pt x="154" y="86"/>
                  <a:pt x="154" y="86"/>
                </a:cubicBezTo>
                <a:close/>
                <a:moveTo>
                  <a:pt x="150" y="81"/>
                </a:moveTo>
                <a:cubicBezTo>
                  <a:pt x="150" y="81"/>
                  <a:pt x="151" y="81"/>
                  <a:pt x="151" y="80"/>
                </a:cubicBezTo>
                <a:cubicBezTo>
                  <a:pt x="150" y="80"/>
                  <a:pt x="150" y="80"/>
                  <a:pt x="150" y="81"/>
                </a:cubicBezTo>
                <a:close/>
                <a:moveTo>
                  <a:pt x="163" y="106"/>
                </a:moveTo>
                <a:cubicBezTo>
                  <a:pt x="163" y="106"/>
                  <a:pt x="163" y="106"/>
                  <a:pt x="164" y="106"/>
                </a:cubicBezTo>
                <a:cubicBezTo>
                  <a:pt x="164" y="105"/>
                  <a:pt x="163" y="105"/>
                  <a:pt x="163" y="106"/>
                </a:cubicBezTo>
                <a:close/>
                <a:moveTo>
                  <a:pt x="169" y="117"/>
                </a:moveTo>
                <a:cubicBezTo>
                  <a:pt x="169" y="117"/>
                  <a:pt x="170" y="117"/>
                  <a:pt x="169" y="117"/>
                </a:cubicBezTo>
                <a:close/>
                <a:moveTo>
                  <a:pt x="153" y="86"/>
                </a:moveTo>
                <a:cubicBezTo>
                  <a:pt x="153" y="86"/>
                  <a:pt x="153" y="86"/>
                  <a:pt x="153" y="86"/>
                </a:cubicBezTo>
                <a:close/>
                <a:moveTo>
                  <a:pt x="151" y="84"/>
                </a:moveTo>
                <a:cubicBezTo>
                  <a:pt x="151" y="84"/>
                  <a:pt x="151" y="84"/>
                  <a:pt x="151" y="83"/>
                </a:cubicBezTo>
                <a:cubicBezTo>
                  <a:pt x="151" y="83"/>
                  <a:pt x="151" y="83"/>
                  <a:pt x="151" y="83"/>
                </a:cubicBezTo>
                <a:cubicBezTo>
                  <a:pt x="151" y="83"/>
                  <a:pt x="150" y="83"/>
                  <a:pt x="151" y="84"/>
                </a:cubicBezTo>
                <a:close/>
                <a:moveTo>
                  <a:pt x="153" y="86"/>
                </a:moveTo>
                <a:cubicBezTo>
                  <a:pt x="152" y="86"/>
                  <a:pt x="153" y="86"/>
                  <a:pt x="153" y="86"/>
                </a:cubicBezTo>
                <a:close/>
                <a:moveTo>
                  <a:pt x="165" y="111"/>
                </a:moveTo>
                <a:cubicBezTo>
                  <a:pt x="165" y="111"/>
                  <a:pt x="165" y="112"/>
                  <a:pt x="166" y="112"/>
                </a:cubicBezTo>
                <a:cubicBezTo>
                  <a:pt x="165" y="111"/>
                  <a:pt x="165" y="111"/>
                  <a:pt x="165" y="111"/>
                </a:cubicBezTo>
                <a:close/>
                <a:moveTo>
                  <a:pt x="162" y="105"/>
                </a:moveTo>
                <a:cubicBezTo>
                  <a:pt x="161" y="106"/>
                  <a:pt x="162" y="106"/>
                  <a:pt x="162" y="105"/>
                </a:cubicBezTo>
                <a:close/>
                <a:moveTo>
                  <a:pt x="149" y="82"/>
                </a:moveTo>
                <a:cubicBezTo>
                  <a:pt x="149" y="82"/>
                  <a:pt x="149" y="82"/>
                  <a:pt x="148" y="82"/>
                </a:cubicBezTo>
                <a:cubicBezTo>
                  <a:pt x="148" y="82"/>
                  <a:pt x="148" y="82"/>
                  <a:pt x="149" y="82"/>
                </a:cubicBezTo>
                <a:close/>
                <a:moveTo>
                  <a:pt x="161" y="106"/>
                </a:moveTo>
                <a:cubicBezTo>
                  <a:pt x="161" y="106"/>
                  <a:pt x="161" y="105"/>
                  <a:pt x="161" y="106"/>
                </a:cubicBezTo>
                <a:close/>
                <a:moveTo>
                  <a:pt x="148" y="82"/>
                </a:moveTo>
                <a:cubicBezTo>
                  <a:pt x="148" y="81"/>
                  <a:pt x="148" y="82"/>
                  <a:pt x="148" y="82"/>
                </a:cubicBezTo>
                <a:close/>
                <a:moveTo>
                  <a:pt x="161" y="105"/>
                </a:moveTo>
                <a:cubicBezTo>
                  <a:pt x="160" y="105"/>
                  <a:pt x="161" y="106"/>
                  <a:pt x="161" y="105"/>
                </a:cubicBezTo>
                <a:close/>
                <a:moveTo>
                  <a:pt x="149" y="83"/>
                </a:moveTo>
                <a:cubicBezTo>
                  <a:pt x="148" y="83"/>
                  <a:pt x="149" y="84"/>
                  <a:pt x="149" y="84"/>
                </a:cubicBezTo>
                <a:cubicBezTo>
                  <a:pt x="149" y="84"/>
                  <a:pt x="149" y="84"/>
                  <a:pt x="149" y="84"/>
                </a:cubicBezTo>
                <a:cubicBezTo>
                  <a:pt x="149" y="83"/>
                  <a:pt x="149" y="84"/>
                  <a:pt x="149" y="83"/>
                </a:cubicBezTo>
                <a:close/>
                <a:moveTo>
                  <a:pt x="149" y="85"/>
                </a:moveTo>
                <a:cubicBezTo>
                  <a:pt x="149" y="85"/>
                  <a:pt x="149" y="85"/>
                  <a:pt x="149" y="85"/>
                </a:cubicBezTo>
                <a:cubicBezTo>
                  <a:pt x="150" y="85"/>
                  <a:pt x="150" y="85"/>
                  <a:pt x="150" y="84"/>
                </a:cubicBezTo>
                <a:cubicBezTo>
                  <a:pt x="149" y="85"/>
                  <a:pt x="149" y="84"/>
                  <a:pt x="149" y="85"/>
                </a:cubicBezTo>
                <a:close/>
                <a:moveTo>
                  <a:pt x="166" y="117"/>
                </a:moveTo>
                <a:cubicBezTo>
                  <a:pt x="166" y="117"/>
                  <a:pt x="166" y="117"/>
                  <a:pt x="167" y="117"/>
                </a:cubicBezTo>
                <a:cubicBezTo>
                  <a:pt x="167" y="117"/>
                  <a:pt x="166" y="117"/>
                  <a:pt x="166" y="117"/>
                </a:cubicBezTo>
                <a:close/>
                <a:moveTo>
                  <a:pt x="163" y="111"/>
                </a:moveTo>
                <a:cubicBezTo>
                  <a:pt x="163" y="112"/>
                  <a:pt x="164" y="112"/>
                  <a:pt x="164" y="112"/>
                </a:cubicBezTo>
                <a:cubicBezTo>
                  <a:pt x="163" y="112"/>
                  <a:pt x="163" y="111"/>
                  <a:pt x="163" y="111"/>
                </a:cubicBezTo>
                <a:close/>
                <a:moveTo>
                  <a:pt x="146" y="82"/>
                </a:moveTo>
                <a:cubicBezTo>
                  <a:pt x="147" y="82"/>
                  <a:pt x="147" y="82"/>
                  <a:pt x="148" y="82"/>
                </a:cubicBezTo>
                <a:cubicBezTo>
                  <a:pt x="148" y="82"/>
                  <a:pt x="148" y="82"/>
                  <a:pt x="148" y="82"/>
                </a:cubicBezTo>
                <a:cubicBezTo>
                  <a:pt x="147" y="82"/>
                  <a:pt x="146" y="82"/>
                  <a:pt x="146" y="82"/>
                </a:cubicBezTo>
                <a:close/>
                <a:moveTo>
                  <a:pt x="164" y="113"/>
                </a:moveTo>
                <a:cubicBezTo>
                  <a:pt x="164" y="112"/>
                  <a:pt x="164" y="113"/>
                  <a:pt x="164" y="113"/>
                </a:cubicBezTo>
                <a:close/>
                <a:moveTo>
                  <a:pt x="148" y="83"/>
                </a:moveTo>
                <a:cubicBezTo>
                  <a:pt x="147" y="84"/>
                  <a:pt x="147" y="83"/>
                  <a:pt x="147" y="83"/>
                </a:cubicBezTo>
                <a:cubicBezTo>
                  <a:pt x="147" y="84"/>
                  <a:pt x="147" y="84"/>
                  <a:pt x="148" y="85"/>
                </a:cubicBezTo>
                <a:cubicBezTo>
                  <a:pt x="148" y="84"/>
                  <a:pt x="148" y="84"/>
                  <a:pt x="148" y="83"/>
                </a:cubicBezTo>
                <a:close/>
                <a:moveTo>
                  <a:pt x="159" y="105"/>
                </a:moveTo>
                <a:cubicBezTo>
                  <a:pt x="159" y="105"/>
                  <a:pt x="159" y="105"/>
                  <a:pt x="159" y="105"/>
                </a:cubicBezTo>
                <a:close/>
                <a:moveTo>
                  <a:pt x="160" y="111"/>
                </a:moveTo>
                <a:cubicBezTo>
                  <a:pt x="161" y="112"/>
                  <a:pt x="162" y="112"/>
                  <a:pt x="162" y="112"/>
                </a:cubicBezTo>
                <a:cubicBezTo>
                  <a:pt x="162" y="111"/>
                  <a:pt x="162" y="111"/>
                  <a:pt x="162" y="111"/>
                </a:cubicBezTo>
                <a:cubicBezTo>
                  <a:pt x="162" y="111"/>
                  <a:pt x="161" y="111"/>
                  <a:pt x="160" y="111"/>
                </a:cubicBezTo>
                <a:close/>
                <a:moveTo>
                  <a:pt x="163" y="113"/>
                </a:moveTo>
                <a:cubicBezTo>
                  <a:pt x="163" y="113"/>
                  <a:pt x="163" y="113"/>
                  <a:pt x="163" y="113"/>
                </a:cubicBezTo>
                <a:cubicBezTo>
                  <a:pt x="163" y="113"/>
                  <a:pt x="163" y="113"/>
                  <a:pt x="163" y="113"/>
                </a:cubicBezTo>
                <a:cubicBezTo>
                  <a:pt x="163" y="113"/>
                  <a:pt x="163" y="112"/>
                  <a:pt x="163" y="112"/>
                </a:cubicBezTo>
                <a:cubicBezTo>
                  <a:pt x="163" y="112"/>
                  <a:pt x="163" y="112"/>
                  <a:pt x="163" y="113"/>
                </a:cubicBezTo>
                <a:close/>
                <a:moveTo>
                  <a:pt x="165" y="117"/>
                </a:moveTo>
                <a:cubicBezTo>
                  <a:pt x="165" y="117"/>
                  <a:pt x="166" y="117"/>
                  <a:pt x="165" y="117"/>
                </a:cubicBezTo>
                <a:cubicBezTo>
                  <a:pt x="165" y="117"/>
                  <a:pt x="165" y="117"/>
                  <a:pt x="165" y="117"/>
                </a:cubicBezTo>
                <a:cubicBezTo>
                  <a:pt x="165" y="117"/>
                  <a:pt x="165" y="117"/>
                  <a:pt x="165" y="117"/>
                </a:cubicBezTo>
                <a:close/>
                <a:moveTo>
                  <a:pt x="159" y="106"/>
                </a:moveTo>
                <a:cubicBezTo>
                  <a:pt x="159" y="106"/>
                  <a:pt x="159" y="105"/>
                  <a:pt x="159" y="106"/>
                </a:cubicBezTo>
                <a:close/>
                <a:moveTo>
                  <a:pt x="165" y="118"/>
                </a:moveTo>
                <a:cubicBezTo>
                  <a:pt x="165" y="119"/>
                  <a:pt x="166" y="119"/>
                  <a:pt x="166" y="118"/>
                </a:cubicBezTo>
                <a:cubicBezTo>
                  <a:pt x="166" y="118"/>
                  <a:pt x="165" y="118"/>
                  <a:pt x="165" y="118"/>
                </a:cubicBezTo>
                <a:close/>
                <a:moveTo>
                  <a:pt x="165" y="117"/>
                </a:moveTo>
                <a:cubicBezTo>
                  <a:pt x="165" y="117"/>
                  <a:pt x="165" y="117"/>
                  <a:pt x="165" y="117"/>
                </a:cubicBezTo>
                <a:close/>
                <a:moveTo>
                  <a:pt x="157" y="105"/>
                </a:moveTo>
                <a:cubicBezTo>
                  <a:pt x="157" y="105"/>
                  <a:pt x="157" y="105"/>
                  <a:pt x="157" y="105"/>
                </a:cubicBezTo>
                <a:cubicBezTo>
                  <a:pt x="157" y="105"/>
                  <a:pt x="158" y="105"/>
                  <a:pt x="158" y="105"/>
                </a:cubicBezTo>
                <a:cubicBezTo>
                  <a:pt x="158" y="105"/>
                  <a:pt x="158" y="105"/>
                  <a:pt x="157" y="105"/>
                </a:cubicBezTo>
                <a:close/>
                <a:moveTo>
                  <a:pt x="146" y="84"/>
                </a:moveTo>
                <a:cubicBezTo>
                  <a:pt x="146" y="85"/>
                  <a:pt x="147" y="84"/>
                  <a:pt x="146" y="84"/>
                </a:cubicBezTo>
                <a:close/>
                <a:moveTo>
                  <a:pt x="147" y="85"/>
                </a:moveTo>
                <a:cubicBezTo>
                  <a:pt x="146" y="85"/>
                  <a:pt x="146" y="85"/>
                  <a:pt x="146" y="85"/>
                </a:cubicBezTo>
                <a:cubicBezTo>
                  <a:pt x="146" y="85"/>
                  <a:pt x="146" y="85"/>
                  <a:pt x="147" y="85"/>
                </a:cubicBezTo>
                <a:close/>
                <a:moveTo>
                  <a:pt x="163" y="118"/>
                </a:moveTo>
                <a:cubicBezTo>
                  <a:pt x="164" y="119"/>
                  <a:pt x="164" y="118"/>
                  <a:pt x="164" y="118"/>
                </a:cubicBezTo>
                <a:cubicBezTo>
                  <a:pt x="164" y="118"/>
                  <a:pt x="164" y="118"/>
                  <a:pt x="163" y="118"/>
                </a:cubicBezTo>
                <a:close/>
                <a:moveTo>
                  <a:pt x="159" y="109"/>
                </a:moveTo>
                <a:cubicBezTo>
                  <a:pt x="158" y="109"/>
                  <a:pt x="159" y="110"/>
                  <a:pt x="159" y="109"/>
                </a:cubicBezTo>
                <a:cubicBezTo>
                  <a:pt x="159" y="109"/>
                  <a:pt x="159" y="109"/>
                  <a:pt x="159" y="109"/>
                </a:cubicBezTo>
                <a:close/>
                <a:moveTo>
                  <a:pt x="142" y="83"/>
                </a:moveTo>
                <a:cubicBezTo>
                  <a:pt x="143" y="83"/>
                  <a:pt x="144" y="83"/>
                  <a:pt x="145" y="83"/>
                </a:cubicBezTo>
                <a:cubicBezTo>
                  <a:pt x="145" y="82"/>
                  <a:pt x="143" y="82"/>
                  <a:pt x="142" y="83"/>
                </a:cubicBezTo>
                <a:close/>
                <a:moveTo>
                  <a:pt x="145" y="85"/>
                </a:moveTo>
                <a:cubicBezTo>
                  <a:pt x="145" y="85"/>
                  <a:pt x="145" y="85"/>
                  <a:pt x="145" y="85"/>
                </a:cubicBezTo>
                <a:cubicBezTo>
                  <a:pt x="145" y="85"/>
                  <a:pt x="146" y="85"/>
                  <a:pt x="146" y="85"/>
                </a:cubicBezTo>
                <a:cubicBezTo>
                  <a:pt x="146" y="85"/>
                  <a:pt x="146" y="85"/>
                  <a:pt x="145" y="85"/>
                </a:cubicBezTo>
                <a:cubicBezTo>
                  <a:pt x="145" y="85"/>
                  <a:pt x="145" y="85"/>
                  <a:pt x="145" y="85"/>
                </a:cubicBezTo>
                <a:close/>
                <a:moveTo>
                  <a:pt x="157" y="108"/>
                </a:moveTo>
                <a:cubicBezTo>
                  <a:pt x="156" y="108"/>
                  <a:pt x="155" y="107"/>
                  <a:pt x="154" y="108"/>
                </a:cubicBezTo>
                <a:cubicBezTo>
                  <a:pt x="154" y="109"/>
                  <a:pt x="155" y="108"/>
                  <a:pt x="155" y="109"/>
                </a:cubicBezTo>
                <a:cubicBezTo>
                  <a:pt x="154" y="109"/>
                  <a:pt x="154" y="109"/>
                  <a:pt x="154" y="110"/>
                </a:cubicBezTo>
                <a:cubicBezTo>
                  <a:pt x="154" y="109"/>
                  <a:pt x="155" y="110"/>
                  <a:pt x="156" y="110"/>
                </a:cubicBezTo>
                <a:cubicBezTo>
                  <a:pt x="155" y="109"/>
                  <a:pt x="156" y="108"/>
                  <a:pt x="157" y="109"/>
                </a:cubicBezTo>
                <a:cubicBezTo>
                  <a:pt x="157" y="109"/>
                  <a:pt x="156" y="109"/>
                  <a:pt x="156" y="109"/>
                </a:cubicBezTo>
                <a:cubicBezTo>
                  <a:pt x="157" y="109"/>
                  <a:pt x="157" y="110"/>
                  <a:pt x="158" y="110"/>
                </a:cubicBezTo>
                <a:cubicBezTo>
                  <a:pt x="158" y="109"/>
                  <a:pt x="158" y="108"/>
                  <a:pt x="157" y="108"/>
                </a:cubicBezTo>
                <a:close/>
                <a:moveTo>
                  <a:pt x="159" y="112"/>
                </a:moveTo>
                <a:cubicBezTo>
                  <a:pt x="159" y="112"/>
                  <a:pt x="160" y="112"/>
                  <a:pt x="160" y="111"/>
                </a:cubicBezTo>
                <a:cubicBezTo>
                  <a:pt x="159" y="111"/>
                  <a:pt x="159" y="111"/>
                  <a:pt x="159" y="112"/>
                </a:cubicBezTo>
                <a:close/>
                <a:moveTo>
                  <a:pt x="162" y="119"/>
                </a:moveTo>
                <a:cubicBezTo>
                  <a:pt x="162" y="119"/>
                  <a:pt x="163" y="119"/>
                  <a:pt x="163" y="118"/>
                </a:cubicBezTo>
                <a:cubicBezTo>
                  <a:pt x="163" y="118"/>
                  <a:pt x="162" y="118"/>
                  <a:pt x="162" y="119"/>
                </a:cubicBezTo>
                <a:close/>
                <a:moveTo>
                  <a:pt x="158" y="113"/>
                </a:moveTo>
                <a:cubicBezTo>
                  <a:pt x="158" y="113"/>
                  <a:pt x="159" y="113"/>
                  <a:pt x="159" y="113"/>
                </a:cubicBezTo>
                <a:cubicBezTo>
                  <a:pt x="159" y="113"/>
                  <a:pt x="159" y="113"/>
                  <a:pt x="158" y="113"/>
                </a:cubicBezTo>
                <a:close/>
                <a:moveTo>
                  <a:pt x="143" y="84"/>
                </a:moveTo>
                <a:cubicBezTo>
                  <a:pt x="143" y="84"/>
                  <a:pt x="142" y="84"/>
                  <a:pt x="142" y="84"/>
                </a:cubicBezTo>
                <a:cubicBezTo>
                  <a:pt x="142" y="85"/>
                  <a:pt x="143" y="85"/>
                  <a:pt x="143" y="86"/>
                </a:cubicBezTo>
                <a:cubicBezTo>
                  <a:pt x="144" y="86"/>
                  <a:pt x="144" y="86"/>
                  <a:pt x="144" y="85"/>
                </a:cubicBezTo>
                <a:cubicBezTo>
                  <a:pt x="144" y="85"/>
                  <a:pt x="143" y="85"/>
                  <a:pt x="143" y="84"/>
                </a:cubicBezTo>
                <a:close/>
                <a:moveTo>
                  <a:pt x="158" y="112"/>
                </a:moveTo>
                <a:cubicBezTo>
                  <a:pt x="158" y="112"/>
                  <a:pt x="158" y="112"/>
                  <a:pt x="158" y="112"/>
                </a:cubicBezTo>
                <a:cubicBezTo>
                  <a:pt x="158" y="111"/>
                  <a:pt x="158" y="111"/>
                  <a:pt x="158" y="112"/>
                </a:cubicBezTo>
                <a:close/>
                <a:moveTo>
                  <a:pt x="161" y="118"/>
                </a:moveTo>
                <a:cubicBezTo>
                  <a:pt x="161" y="119"/>
                  <a:pt x="162" y="118"/>
                  <a:pt x="162" y="118"/>
                </a:cubicBezTo>
                <a:cubicBezTo>
                  <a:pt x="161" y="118"/>
                  <a:pt x="161" y="118"/>
                  <a:pt x="161" y="118"/>
                </a:cubicBezTo>
                <a:close/>
                <a:moveTo>
                  <a:pt x="141" y="84"/>
                </a:moveTo>
                <a:cubicBezTo>
                  <a:pt x="140" y="84"/>
                  <a:pt x="141" y="84"/>
                  <a:pt x="140" y="85"/>
                </a:cubicBezTo>
                <a:cubicBezTo>
                  <a:pt x="140" y="85"/>
                  <a:pt x="140" y="84"/>
                  <a:pt x="140" y="84"/>
                </a:cubicBezTo>
                <a:cubicBezTo>
                  <a:pt x="139" y="85"/>
                  <a:pt x="140" y="85"/>
                  <a:pt x="140" y="85"/>
                </a:cubicBezTo>
                <a:cubicBezTo>
                  <a:pt x="141" y="86"/>
                  <a:pt x="139" y="86"/>
                  <a:pt x="140" y="86"/>
                </a:cubicBezTo>
                <a:cubicBezTo>
                  <a:pt x="141" y="86"/>
                  <a:pt x="142" y="87"/>
                  <a:pt x="142" y="86"/>
                </a:cubicBezTo>
                <a:cubicBezTo>
                  <a:pt x="142" y="86"/>
                  <a:pt x="141" y="86"/>
                  <a:pt x="141" y="85"/>
                </a:cubicBezTo>
                <a:cubicBezTo>
                  <a:pt x="141" y="85"/>
                  <a:pt x="141" y="85"/>
                  <a:pt x="142" y="85"/>
                </a:cubicBezTo>
                <a:cubicBezTo>
                  <a:pt x="142" y="84"/>
                  <a:pt x="141" y="84"/>
                  <a:pt x="141" y="84"/>
                </a:cubicBezTo>
                <a:close/>
                <a:moveTo>
                  <a:pt x="155" y="111"/>
                </a:moveTo>
                <a:cubicBezTo>
                  <a:pt x="155" y="112"/>
                  <a:pt x="155" y="112"/>
                  <a:pt x="156" y="112"/>
                </a:cubicBezTo>
                <a:cubicBezTo>
                  <a:pt x="156" y="112"/>
                  <a:pt x="155" y="111"/>
                  <a:pt x="155" y="111"/>
                </a:cubicBezTo>
                <a:close/>
                <a:moveTo>
                  <a:pt x="153" y="108"/>
                </a:moveTo>
                <a:cubicBezTo>
                  <a:pt x="152" y="108"/>
                  <a:pt x="150" y="108"/>
                  <a:pt x="148" y="109"/>
                </a:cubicBezTo>
                <a:cubicBezTo>
                  <a:pt x="149" y="109"/>
                  <a:pt x="148" y="109"/>
                  <a:pt x="148" y="110"/>
                </a:cubicBezTo>
                <a:cubicBezTo>
                  <a:pt x="149" y="110"/>
                  <a:pt x="151" y="110"/>
                  <a:pt x="153" y="110"/>
                </a:cubicBezTo>
                <a:cubicBezTo>
                  <a:pt x="153" y="109"/>
                  <a:pt x="154" y="109"/>
                  <a:pt x="153" y="108"/>
                </a:cubicBezTo>
                <a:close/>
                <a:moveTo>
                  <a:pt x="153" y="110"/>
                </a:moveTo>
                <a:cubicBezTo>
                  <a:pt x="153" y="109"/>
                  <a:pt x="153" y="110"/>
                  <a:pt x="153" y="110"/>
                </a:cubicBezTo>
                <a:close/>
                <a:moveTo>
                  <a:pt x="153" y="111"/>
                </a:moveTo>
                <a:cubicBezTo>
                  <a:pt x="153" y="111"/>
                  <a:pt x="153" y="111"/>
                  <a:pt x="153" y="112"/>
                </a:cubicBezTo>
                <a:cubicBezTo>
                  <a:pt x="153" y="112"/>
                  <a:pt x="153" y="112"/>
                  <a:pt x="154" y="112"/>
                </a:cubicBezTo>
                <a:cubicBezTo>
                  <a:pt x="154" y="112"/>
                  <a:pt x="154" y="111"/>
                  <a:pt x="153" y="111"/>
                </a:cubicBezTo>
                <a:close/>
                <a:moveTo>
                  <a:pt x="138" y="85"/>
                </a:moveTo>
                <a:cubicBezTo>
                  <a:pt x="138" y="85"/>
                  <a:pt x="138" y="85"/>
                  <a:pt x="138" y="85"/>
                </a:cubicBezTo>
                <a:cubicBezTo>
                  <a:pt x="139" y="85"/>
                  <a:pt x="139" y="86"/>
                  <a:pt x="140" y="85"/>
                </a:cubicBezTo>
                <a:cubicBezTo>
                  <a:pt x="139" y="85"/>
                  <a:pt x="138" y="85"/>
                  <a:pt x="138" y="85"/>
                </a:cubicBezTo>
                <a:close/>
                <a:moveTo>
                  <a:pt x="139" y="86"/>
                </a:moveTo>
                <a:cubicBezTo>
                  <a:pt x="139" y="87"/>
                  <a:pt x="139" y="87"/>
                  <a:pt x="139" y="87"/>
                </a:cubicBezTo>
                <a:cubicBezTo>
                  <a:pt x="139" y="87"/>
                  <a:pt x="139" y="87"/>
                  <a:pt x="139" y="87"/>
                </a:cubicBezTo>
                <a:cubicBezTo>
                  <a:pt x="139" y="86"/>
                  <a:pt x="139" y="86"/>
                  <a:pt x="139" y="86"/>
                </a:cubicBezTo>
                <a:cubicBezTo>
                  <a:pt x="139" y="86"/>
                  <a:pt x="139" y="86"/>
                  <a:pt x="139" y="86"/>
                </a:cubicBezTo>
                <a:close/>
                <a:moveTo>
                  <a:pt x="148" y="106"/>
                </a:moveTo>
                <a:cubicBezTo>
                  <a:pt x="149" y="106"/>
                  <a:pt x="149" y="106"/>
                  <a:pt x="149" y="106"/>
                </a:cubicBezTo>
                <a:cubicBezTo>
                  <a:pt x="149" y="106"/>
                  <a:pt x="149" y="106"/>
                  <a:pt x="149" y="106"/>
                </a:cubicBezTo>
                <a:cubicBezTo>
                  <a:pt x="149" y="106"/>
                  <a:pt x="148" y="106"/>
                  <a:pt x="148" y="106"/>
                </a:cubicBezTo>
                <a:close/>
                <a:moveTo>
                  <a:pt x="151" y="112"/>
                </a:moveTo>
                <a:cubicBezTo>
                  <a:pt x="151" y="112"/>
                  <a:pt x="152" y="112"/>
                  <a:pt x="152" y="112"/>
                </a:cubicBezTo>
                <a:cubicBezTo>
                  <a:pt x="152" y="112"/>
                  <a:pt x="152" y="112"/>
                  <a:pt x="152" y="111"/>
                </a:cubicBezTo>
                <a:cubicBezTo>
                  <a:pt x="151" y="112"/>
                  <a:pt x="151" y="112"/>
                  <a:pt x="151" y="112"/>
                </a:cubicBezTo>
                <a:close/>
                <a:moveTo>
                  <a:pt x="138" y="86"/>
                </a:moveTo>
                <a:cubicBezTo>
                  <a:pt x="138" y="87"/>
                  <a:pt x="138" y="87"/>
                  <a:pt x="138" y="87"/>
                </a:cubicBezTo>
                <a:cubicBezTo>
                  <a:pt x="138" y="87"/>
                  <a:pt x="138" y="87"/>
                  <a:pt x="138" y="87"/>
                </a:cubicBezTo>
                <a:cubicBezTo>
                  <a:pt x="138" y="86"/>
                  <a:pt x="138" y="86"/>
                  <a:pt x="138" y="86"/>
                </a:cubicBezTo>
                <a:cubicBezTo>
                  <a:pt x="138" y="86"/>
                  <a:pt x="138" y="86"/>
                  <a:pt x="138" y="86"/>
                </a:cubicBezTo>
                <a:close/>
                <a:moveTo>
                  <a:pt x="150" y="113"/>
                </a:moveTo>
                <a:cubicBezTo>
                  <a:pt x="150" y="114"/>
                  <a:pt x="152" y="113"/>
                  <a:pt x="152" y="113"/>
                </a:cubicBezTo>
                <a:cubicBezTo>
                  <a:pt x="152" y="113"/>
                  <a:pt x="151" y="113"/>
                  <a:pt x="150" y="113"/>
                </a:cubicBezTo>
                <a:close/>
                <a:moveTo>
                  <a:pt x="137" y="85"/>
                </a:moveTo>
                <a:cubicBezTo>
                  <a:pt x="137" y="85"/>
                  <a:pt x="137" y="86"/>
                  <a:pt x="137" y="86"/>
                </a:cubicBezTo>
                <a:cubicBezTo>
                  <a:pt x="137" y="85"/>
                  <a:pt x="137" y="85"/>
                  <a:pt x="137" y="85"/>
                </a:cubicBezTo>
                <a:close/>
                <a:moveTo>
                  <a:pt x="147" y="105"/>
                </a:moveTo>
                <a:cubicBezTo>
                  <a:pt x="147" y="106"/>
                  <a:pt x="147" y="105"/>
                  <a:pt x="147" y="105"/>
                </a:cubicBezTo>
                <a:close/>
                <a:moveTo>
                  <a:pt x="150" y="112"/>
                </a:moveTo>
                <a:cubicBezTo>
                  <a:pt x="150" y="112"/>
                  <a:pt x="151" y="112"/>
                  <a:pt x="150" y="112"/>
                </a:cubicBezTo>
                <a:cubicBezTo>
                  <a:pt x="150" y="112"/>
                  <a:pt x="149" y="112"/>
                  <a:pt x="150" y="112"/>
                </a:cubicBezTo>
                <a:close/>
                <a:moveTo>
                  <a:pt x="135" y="86"/>
                </a:moveTo>
                <a:cubicBezTo>
                  <a:pt x="136" y="86"/>
                  <a:pt x="136" y="87"/>
                  <a:pt x="136" y="86"/>
                </a:cubicBezTo>
                <a:cubicBezTo>
                  <a:pt x="136" y="86"/>
                  <a:pt x="135" y="86"/>
                  <a:pt x="135" y="86"/>
                </a:cubicBezTo>
                <a:close/>
                <a:moveTo>
                  <a:pt x="141" y="96"/>
                </a:moveTo>
                <a:cubicBezTo>
                  <a:pt x="140" y="96"/>
                  <a:pt x="142" y="95"/>
                  <a:pt x="141" y="96"/>
                </a:cubicBezTo>
                <a:close/>
                <a:moveTo>
                  <a:pt x="148" y="112"/>
                </a:moveTo>
                <a:cubicBezTo>
                  <a:pt x="148" y="112"/>
                  <a:pt x="148" y="112"/>
                  <a:pt x="149" y="112"/>
                </a:cubicBezTo>
                <a:cubicBezTo>
                  <a:pt x="149" y="112"/>
                  <a:pt x="149" y="112"/>
                  <a:pt x="148" y="112"/>
                </a:cubicBezTo>
                <a:cubicBezTo>
                  <a:pt x="148" y="112"/>
                  <a:pt x="148" y="112"/>
                  <a:pt x="148" y="112"/>
                </a:cubicBezTo>
                <a:close/>
                <a:moveTo>
                  <a:pt x="134" y="86"/>
                </a:moveTo>
                <a:cubicBezTo>
                  <a:pt x="134" y="87"/>
                  <a:pt x="135" y="86"/>
                  <a:pt x="134" y="86"/>
                </a:cubicBezTo>
                <a:close/>
                <a:moveTo>
                  <a:pt x="142" y="109"/>
                </a:moveTo>
                <a:cubicBezTo>
                  <a:pt x="142" y="109"/>
                  <a:pt x="141" y="109"/>
                  <a:pt x="141" y="109"/>
                </a:cubicBezTo>
                <a:cubicBezTo>
                  <a:pt x="139" y="110"/>
                  <a:pt x="137" y="108"/>
                  <a:pt x="135" y="110"/>
                </a:cubicBezTo>
                <a:cubicBezTo>
                  <a:pt x="134" y="110"/>
                  <a:pt x="132" y="109"/>
                  <a:pt x="133" y="111"/>
                </a:cubicBezTo>
                <a:cubicBezTo>
                  <a:pt x="137" y="110"/>
                  <a:pt x="141" y="111"/>
                  <a:pt x="145" y="110"/>
                </a:cubicBezTo>
                <a:cubicBezTo>
                  <a:pt x="145" y="109"/>
                  <a:pt x="146" y="109"/>
                  <a:pt x="146" y="109"/>
                </a:cubicBezTo>
                <a:cubicBezTo>
                  <a:pt x="146" y="109"/>
                  <a:pt x="147" y="109"/>
                  <a:pt x="146" y="108"/>
                </a:cubicBezTo>
                <a:cubicBezTo>
                  <a:pt x="145" y="109"/>
                  <a:pt x="144" y="108"/>
                  <a:pt x="142" y="109"/>
                </a:cubicBezTo>
                <a:close/>
                <a:moveTo>
                  <a:pt x="146" y="110"/>
                </a:moveTo>
                <a:cubicBezTo>
                  <a:pt x="146" y="110"/>
                  <a:pt x="147" y="110"/>
                  <a:pt x="147" y="110"/>
                </a:cubicBezTo>
                <a:cubicBezTo>
                  <a:pt x="147" y="110"/>
                  <a:pt x="146" y="109"/>
                  <a:pt x="146" y="110"/>
                </a:cubicBezTo>
                <a:close/>
                <a:moveTo>
                  <a:pt x="145" y="112"/>
                </a:moveTo>
                <a:cubicBezTo>
                  <a:pt x="144" y="112"/>
                  <a:pt x="144" y="112"/>
                  <a:pt x="143" y="112"/>
                </a:cubicBezTo>
                <a:cubicBezTo>
                  <a:pt x="144" y="113"/>
                  <a:pt x="146" y="113"/>
                  <a:pt x="146" y="112"/>
                </a:cubicBezTo>
                <a:cubicBezTo>
                  <a:pt x="146" y="112"/>
                  <a:pt x="146" y="112"/>
                  <a:pt x="145" y="112"/>
                </a:cubicBezTo>
                <a:close/>
                <a:moveTo>
                  <a:pt x="136" y="96"/>
                </a:moveTo>
                <a:cubicBezTo>
                  <a:pt x="136" y="96"/>
                  <a:pt x="136" y="96"/>
                  <a:pt x="136" y="96"/>
                </a:cubicBezTo>
                <a:cubicBezTo>
                  <a:pt x="137" y="96"/>
                  <a:pt x="136" y="96"/>
                  <a:pt x="136" y="96"/>
                </a:cubicBezTo>
                <a:close/>
                <a:moveTo>
                  <a:pt x="142" y="107"/>
                </a:moveTo>
                <a:cubicBezTo>
                  <a:pt x="142" y="107"/>
                  <a:pt x="142" y="107"/>
                  <a:pt x="142" y="107"/>
                </a:cubicBezTo>
                <a:cubicBezTo>
                  <a:pt x="142" y="107"/>
                  <a:pt x="142" y="107"/>
                  <a:pt x="142" y="106"/>
                </a:cubicBezTo>
                <a:cubicBezTo>
                  <a:pt x="142" y="106"/>
                  <a:pt x="142" y="107"/>
                  <a:pt x="142" y="107"/>
                </a:cubicBezTo>
                <a:close/>
                <a:moveTo>
                  <a:pt x="141" y="107"/>
                </a:moveTo>
                <a:cubicBezTo>
                  <a:pt x="141" y="107"/>
                  <a:pt x="141" y="107"/>
                  <a:pt x="141" y="107"/>
                </a:cubicBezTo>
                <a:cubicBezTo>
                  <a:pt x="141" y="107"/>
                  <a:pt x="141" y="106"/>
                  <a:pt x="141" y="107"/>
                </a:cubicBezTo>
                <a:close/>
                <a:moveTo>
                  <a:pt x="131" y="97"/>
                </a:moveTo>
                <a:cubicBezTo>
                  <a:pt x="132" y="96"/>
                  <a:pt x="133" y="97"/>
                  <a:pt x="135" y="96"/>
                </a:cubicBezTo>
                <a:cubicBezTo>
                  <a:pt x="135" y="96"/>
                  <a:pt x="135" y="96"/>
                  <a:pt x="135" y="96"/>
                </a:cubicBezTo>
                <a:cubicBezTo>
                  <a:pt x="134" y="96"/>
                  <a:pt x="132" y="95"/>
                  <a:pt x="131" y="97"/>
                </a:cubicBezTo>
                <a:close/>
                <a:moveTo>
                  <a:pt x="139" y="107"/>
                </a:moveTo>
                <a:cubicBezTo>
                  <a:pt x="139" y="107"/>
                  <a:pt x="139" y="107"/>
                  <a:pt x="139" y="107"/>
                </a:cubicBezTo>
                <a:close/>
                <a:moveTo>
                  <a:pt x="140" y="113"/>
                </a:moveTo>
                <a:cubicBezTo>
                  <a:pt x="140" y="113"/>
                  <a:pt x="142" y="113"/>
                  <a:pt x="141" y="112"/>
                </a:cubicBezTo>
                <a:cubicBezTo>
                  <a:pt x="141" y="112"/>
                  <a:pt x="140" y="112"/>
                  <a:pt x="140" y="113"/>
                </a:cubicBezTo>
                <a:close/>
                <a:moveTo>
                  <a:pt x="138" y="114"/>
                </a:moveTo>
                <a:cubicBezTo>
                  <a:pt x="138" y="115"/>
                  <a:pt x="140" y="114"/>
                  <a:pt x="140" y="114"/>
                </a:cubicBezTo>
                <a:cubicBezTo>
                  <a:pt x="140" y="114"/>
                  <a:pt x="139" y="114"/>
                  <a:pt x="138" y="114"/>
                </a:cubicBezTo>
                <a:close/>
                <a:moveTo>
                  <a:pt x="141" y="120"/>
                </a:moveTo>
                <a:cubicBezTo>
                  <a:pt x="142" y="120"/>
                  <a:pt x="143" y="119"/>
                  <a:pt x="143" y="120"/>
                </a:cubicBezTo>
                <a:cubicBezTo>
                  <a:pt x="143" y="119"/>
                  <a:pt x="143" y="119"/>
                  <a:pt x="143" y="119"/>
                </a:cubicBezTo>
                <a:cubicBezTo>
                  <a:pt x="143" y="119"/>
                  <a:pt x="142" y="119"/>
                  <a:pt x="141" y="120"/>
                </a:cubicBezTo>
                <a:close/>
                <a:moveTo>
                  <a:pt x="139" y="112"/>
                </a:moveTo>
                <a:cubicBezTo>
                  <a:pt x="139" y="112"/>
                  <a:pt x="139" y="113"/>
                  <a:pt x="139" y="113"/>
                </a:cubicBezTo>
                <a:cubicBezTo>
                  <a:pt x="140" y="113"/>
                  <a:pt x="139" y="112"/>
                  <a:pt x="139" y="112"/>
                </a:cubicBezTo>
                <a:close/>
                <a:moveTo>
                  <a:pt x="137" y="113"/>
                </a:moveTo>
                <a:cubicBezTo>
                  <a:pt x="138" y="113"/>
                  <a:pt x="139" y="113"/>
                  <a:pt x="139" y="112"/>
                </a:cubicBezTo>
                <a:cubicBezTo>
                  <a:pt x="138" y="112"/>
                  <a:pt x="137" y="112"/>
                  <a:pt x="137" y="113"/>
                </a:cubicBezTo>
                <a:close/>
                <a:moveTo>
                  <a:pt x="128" y="96"/>
                </a:moveTo>
                <a:cubicBezTo>
                  <a:pt x="128" y="97"/>
                  <a:pt x="129" y="97"/>
                  <a:pt x="130" y="97"/>
                </a:cubicBezTo>
                <a:cubicBezTo>
                  <a:pt x="130" y="96"/>
                  <a:pt x="130" y="96"/>
                  <a:pt x="130" y="96"/>
                </a:cubicBezTo>
                <a:cubicBezTo>
                  <a:pt x="129" y="96"/>
                  <a:pt x="129" y="96"/>
                  <a:pt x="128" y="96"/>
                </a:cubicBezTo>
                <a:close/>
                <a:moveTo>
                  <a:pt x="125" y="90"/>
                </a:moveTo>
                <a:cubicBezTo>
                  <a:pt x="125" y="91"/>
                  <a:pt x="126" y="90"/>
                  <a:pt x="125" y="90"/>
                </a:cubicBezTo>
                <a:close/>
                <a:moveTo>
                  <a:pt x="136" y="114"/>
                </a:moveTo>
                <a:cubicBezTo>
                  <a:pt x="136" y="115"/>
                  <a:pt x="137" y="114"/>
                  <a:pt x="137" y="114"/>
                </a:cubicBezTo>
                <a:cubicBezTo>
                  <a:pt x="137" y="114"/>
                  <a:pt x="136" y="114"/>
                  <a:pt x="136" y="114"/>
                </a:cubicBezTo>
                <a:close/>
                <a:moveTo>
                  <a:pt x="140" y="119"/>
                </a:moveTo>
                <a:cubicBezTo>
                  <a:pt x="139" y="119"/>
                  <a:pt x="140" y="120"/>
                  <a:pt x="140" y="119"/>
                </a:cubicBezTo>
                <a:close/>
                <a:moveTo>
                  <a:pt x="125" y="96"/>
                </a:moveTo>
                <a:cubicBezTo>
                  <a:pt x="126" y="97"/>
                  <a:pt x="127" y="97"/>
                  <a:pt x="127" y="96"/>
                </a:cubicBezTo>
                <a:cubicBezTo>
                  <a:pt x="127" y="96"/>
                  <a:pt x="126" y="96"/>
                  <a:pt x="125" y="96"/>
                </a:cubicBezTo>
                <a:close/>
                <a:moveTo>
                  <a:pt x="123" y="91"/>
                </a:moveTo>
                <a:cubicBezTo>
                  <a:pt x="123" y="90"/>
                  <a:pt x="123" y="91"/>
                  <a:pt x="123" y="91"/>
                </a:cubicBezTo>
                <a:close/>
                <a:moveTo>
                  <a:pt x="123" y="97"/>
                </a:moveTo>
                <a:cubicBezTo>
                  <a:pt x="124" y="97"/>
                  <a:pt x="125" y="97"/>
                  <a:pt x="125" y="97"/>
                </a:cubicBezTo>
                <a:cubicBezTo>
                  <a:pt x="125" y="96"/>
                  <a:pt x="125" y="96"/>
                  <a:pt x="125" y="96"/>
                </a:cubicBezTo>
                <a:cubicBezTo>
                  <a:pt x="124" y="96"/>
                  <a:pt x="124" y="96"/>
                  <a:pt x="123" y="97"/>
                </a:cubicBezTo>
                <a:close/>
                <a:moveTo>
                  <a:pt x="134" y="114"/>
                </a:moveTo>
                <a:cubicBezTo>
                  <a:pt x="134" y="113"/>
                  <a:pt x="134" y="113"/>
                  <a:pt x="134" y="113"/>
                </a:cubicBezTo>
                <a:cubicBezTo>
                  <a:pt x="134" y="113"/>
                  <a:pt x="134" y="113"/>
                  <a:pt x="134" y="113"/>
                </a:cubicBezTo>
                <a:cubicBezTo>
                  <a:pt x="133" y="113"/>
                  <a:pt x="133" y="113"/>
                  <a:pt x="134" y="114"/>
                </a:cubicBezTo>
                <a:close/>
                <a:moveTo>
                  <a:pt x="130" y="110"/>
                </a:moveTo>
                <a:cubicBezTo>
                  <a:pt x="130" y="110"/>
                  <a:pt x="131" y="110"/>
                  <a:pt x="131" y="109"/>
                </a:cubicBezTo>
                <a:cubicBezTo>
                  <a:pt x="130" y="109"/>
                  <a:pt x="129" y="110"/>
                  <a:pt x="127" y="110"/>
                </a:cubicBezTo>
                <a:cubicBezTo>
                  <a:pt x="127" y="111"/>
                  <a:pt x="127" y="111"/>
                  <a:pt x="127" y="111"/>
                </a:cubicBezTo>
                <a:cubicBezTo>
                  <a:pt x="128" y="111"/>
                  <a:pt x="128" y="111"/>
                  <a:pt x="129" y="111"/>
                </a:cubicBezTo>
                <a:cubicBezTo>
                  <a:pt x="129" y="111"/>
                  <a:pt x="128" y="111"/>
                  <a:pt x="128" y="110"/>
                </a:cubicBezTo>
                <a:cubicBezTo>
                  <a:pt x="129" y="110"/>
                  <a:pt x="130" y="110"/>
                  <a:pt x="130" y="110"/>
                </a:cubicBezTo>
                <a:cubicBezTo>
                  <a:pt x="130" y="111"/>
                  <a:pt x="129" y="110"/>
                  <a:pt x="129" y="111"/>
                </a:cubicBezTo>
                <a:cubicBezTo>
                  <a:pt x="130" y="111"/>
                  <a:pt x="130" y="111"/>
                  <a:pt x="130" y="111"/>
                </a:cubicBezTo>
                <a:cubicBezTo>
                  <a:pt x="131" y="111"/>
                  <a:pt x="132" y="111"/>
                  <a:pt x="132" y="110"/>
                </a:cubicBezTo>
                <a:cubicBezTo>
                  <a:pt x="131" y="110"/>
                  <a:pt x="131" y="110"/>
                  <a:pt x="130" y="110"/>
                </a:cubicBezTo>
                <a:close/>
                <a:moveTo>
                  <a:pt x="131" y="113"/>
                </a:moveTo>
                <a:cubicBezTo>
                  <a:pt x="131" y="113"/>
                  <a:pt x="131" y="113"/>
                  <a:pt x="131" y="114"/>
                </a:cubicBezTo>
                <a:cubicBezTo>
                  <a:pt x="132" y="113"/>
                  <a:pt x="133" y="113"/>
                  <a:pt x="133" y="113"/>
                </a:cubicBezTo>
                <a:cubicBezTo>
                  <a:pt x="132" y="113"/>
                  <a:pt x="131" y="112"/>
                  <a:pt x="131" y="113"/>
                </a:cubicBezTo>
                <a:close/>
                <a:moveTo>
                  <a:pt x="132" y="114"/>
                </a:moveTo>
                <a:cubicBezTo>
                  <a:pt x="132" y="114"/>
                  <a:pt x="132" y="115"/>
                  <a:pt x="132" y="115"/>
                </a:cubicBezTo>
                <a:cubicBezTo>
                  <a:pt x="132" y="115"/>
                  <a:pt x="132" y="115"/>
                  <a:pt x="133" y="115"/>
                </a:cubicBezTo>
                <a:cubicBezTo>
                  <a:pt x="133" y="114"/>
                  <a:pt x="133" y="114"/>
                  <a:pt x="132" y="114"/>
                </a:cubicBezTo>
                <a:cubicBezTo>
                  <a:pt x="132" y="114"/>
                  <a:pt x="132" y="114"/>
                  <a:pt x="132" y="114"/>
                </a:cubicBezTo>
                <a:close/>
                <a:moveTo>
                  <a:pt x="122" y="97"/>
                </a:moveTo>
                <a:cubicBezTo>
                  <a:pt x="122" y="97"/>
                  <a:pt x="123" y="97"/>
                  <a:pt x="122" y="97"/>
                </a:cubicBezTo>
                <a:close/>
                <a:moveTo>
                  <a:pt x="122" y="99"/>
                </a:moveTo>
                <a:cubicBezTo>
                  <a:pt x="121" y="99"/>
                  <a:pt x="121" y="98"/>
                  <a:pt x="121" y="98"/>
                </a:cubicBezTo>
                <a:cubicBezTo>
                  <a:pt x="121" y="98"/>
                  <a:pt x="121" y="99"/>
                  <a:pt x="122" y="99"/>
                </a:cubicBezTo>
                <a:close/>
                <a:moveTo>
                  <a:pt x="128" y="114"/>
                </a:moveTo>
                <a:cubicBezTo>
                  <a:pt x="129" y="114"/>
                  <a:pt x="129" y="114"/>
                  <a:pt x="129" y="114"/>
                </a:cubicBezTo>
                <a:cubicBezTo>
                  <a:pt x="129" y="114"/>
                  <a:pt x="129" y="113"/>
                  <a:pt x="128" y="114"/>
                </a:cubicBezTo>
                <a:close/>
                <a:moveTo>
                  <a:pt x="126" y="112"/>
                </a:moveTo>
                <a:cubicBezTo>
                  <a:pt x="128" y="111"/>
                  <a:pt x="126" y="109"/>
                  <a:pt x="124" y="111"/>
                </a:cubicBezTo>
                <a:cubicBezTo>
                  <a:pt x="124" y="110"/>
                  <a:pt x="124" y="110"/>
                  <a:pt x="123" y="110"/>
                </a:cubicBezTo>
                <a:cubicBezTo>
                  <a:pt x="123" y="110"/>
                  <a:pt x="123" y="110"/>
                  <a:pt x="122" y="110"/>
                </a:cubicBezTo>
                <a:cubicBezTo>
                  <a:pt x="122" y="111"/>
                  <a:pt x="121" y="111"/>
                  <a:pt x="121" y="112"/>
                </a:cubicBezTo>
                <a:cubicBezTo>
                  <a:pt x="122" y="111"/>
                  <a:pt x="124" y="112"/>
                  <a:pt x="126" y="112"/>
                </a:cubicBezTo>
                <a:close/>
                <a:moveTo>
                  <a:pt x="124" y="114"/>
                </a:moveTo>
                <a:cubicBezTo>
                  <a:pt x="125" y="114"/>
                  <a:pt x="125" y="114"/>
                  <a:pt x="125" y="115"/>
                </a:cubicBezTo>
                <a:cubicBezTo>
                  <a:pt x="125" y="114"/>
                  <a:pt x="126" y="114"/>
                  <a:pt x="126" y="114"/>
                </a:cubicBezTo>
                <a:cubicBezTo>
                  <a:pt x="125" y="113"/>
                  <a:pt x="127" y="113"/>
                  <a:pt x="127" y="112"/>
                </a:cubicBezTo>
                <a:cubicBezTo>
                  <a:pt x="126" y="113"/>
                  <a:pt x="125" y="113"/>
                  <a:pt x="124" y="114"/>
                </a:cubicBezTo>
                <a:close/>
                <a:moveTo>
                  <a:pt x="129" y="120"/>
                </a:moveTo>
                <a:cubicBezTo>
                  <a:pt x="129" y="121"/>
                  <a:pt x="130" y="120"/>
                  <a:pt x="130" y="120"/>
                </a:cubicBezTo>
                <a:cubicBezTo>
                  <a:pt x="130" y="120"/>
                  <a:pt x="130" y="120"/>
                  <a:pt x="129" y="120"/>
                </a:cubicBezTo>
                <a:close/>
                <a:moveTo>
                  <a:pt x="126" y="115"/>
                </a:moveTo>
                <a:cubicBezTo>
                  <a:pt x="126" y="115"/>
                  <a:pt x="127" y="115"/>
                  <a:pt x="126" y="115"/>
                </a:cubicBezTo>
                <a:close/>
                <a:moveTo>
                  <a:pt x="68" y="7"/>
                </a:moveTo>
                <a:cubicBezTo>
                  <a:pt x="69" y="7"/>
                  <a:pt x="68" y="7"/>
                  <a:pt x="68" y="7"/>
                </a:cubicBezTo>
                <a:close/>
                <a:moveTo>
                  <a:pt x="68" y="7"/>
                </a:moveTo>
                <a:cubicBezTo>
                  <a:pt x="68" y="7"/>
                  <a:pt x="68" y="7"/>
                  <a:pt x="68" y="7"/>
                </a:cubicBezTo>
                <a:close/>
                <a:moveTo>
                  <a:pt x="128" y="120"/>
                </a:moveTo>
                <a:cubicBezTo>
                  <a:pt x="128" y="121"/>
                  <a:pt x="129" y="120"/>
                  <a:pt x="128" y="120"/>
                </a:cubicBezTo>
                <a:close/>
                <a:moveTo>
                  <a:pt x="123" y="115"/>
                </a:moveTo>
                <a:cubicBezTo>
                  <a:pt x="123" y="114"/>
                  <a:pt x="123" y="114"/>
                  <a:pt x="123" y="113"/>
                </a:cubicBezTo>
                <a:cubicBezTo>
                  <a:pt x="123" y="114"/>
                  <a:pt x="122" y="114"/>
                  <a:pt x="122" y="114"/>
                </a:cubicBezTo>
                <a:cubicBezTo>
                  <a:pt x="123" y="115"/>
                  <a:pt x="121" y="115"/>
                  <a:pt x="122" y="115"/>
                </a:cubicBezTo>
                <a:cubicBezTo>
                  <a:pt x="122" y="115"/>
                  <a:pt x="124" y="116"/>
                  <a:pt x="124" y="115"/>
                </a:cubicBezTo>
                <a:cubicBezTo>
                  <a:pt x="123" y="115"/>
                  <a:pt x="123" y="115"/>
                  <a:pt x="123" y="115"/>
                </a:cubicBezTo>
                <a:close/>
                <a:moveTo>
                  <a:pt x="120" y="114"/>
                </a:moveTo>
                <a:cubicBezTo>
                  <a:pt x="121" y="114"/>
                  <a:pt x="122" y="115"/>
                  <a:pt x="122" y="114"/>
                </a:cubicBezTo>
                <a:cubicBezTo>
                  <a:pt x="121" y="114"/>
                  <a:pt x="121" y="114"/>
                  <a:pt x="120" y="114"/>
                </a:cubicBezTo>
                <a:close/>
                <a:moveTo>
                  <a:pt x="117" y="111"/>
                </a:moveTo>
                <a:cubicBezTo>
                  <a:pt x="117" y="111"/>
                  <a:pt x="116" y="111"/>
                  <a:pt x="115" y="112"/>
                </a:cubicBezTo>
                <a:cubicBezTo>
                  <a:pt x="116" y="113"/>
                  <a:pt x="117" y="112"/>
                  <a:pt x="117" y="112"/>
                </a:cubicBezTo>
                <a:cubicBezTo>
                  <a:pt x="118" y="112"/>
                  <a:pt x="118" y="112"/>
                  <a:pt x="119" y="112"/>
                </a:cubicBezTo>
                <a:cubicBezTo>
                  <a:pt x="119" y="111"/>
                  <a:pt x="119" y="111"/>
                  <a:pt x="119" y="110"/>
                </a:cubicBezTo>
                <a:cubicBezTo>
                  <a:pt x="118" y="111"/>
                  <a:pt x="118" y="111"/>
                  <a:pt x="117" y="111"/>
                </a:cubicBezTo>
                <a:close/>
                <a:moveTo>
                  <a:pt x="120" y="113"/>
                </a:moveTo>
                <a:cubicBezTo>
                  <a:pt x="120" y="113"/>
                  <a:pt x="120" y="114"/>
                  <a:pt x="120" y="114"/>
                </a:cubicBezTo>
                <a:cubicBezTo>
                  <a:pt x="120" y="114"/>
                  <a:pt x="120" y="113"/>
                  <a:pt x="120" y="113"/>
                </a:cubicBezTo>
                <a:cubicBezTo>
                  <a:pt x="120" y="113"/>
                  <a:pt x="120" y="113"/>
                  <a:pt x="120" y="113"/>
                </a:cubicBezTo>
                <a:cubicBezTo>
                  <a:pt x="120" y="113"/>
                  <a:pt x="120" y="113"/>
                  <a:pt x="120" y="113"/>
                </a:cubicBezTo>
                <a:close/>
                <a:moveTo>
                  <a:pt x="118" y="115"/>
                </a:moveTo>
                <a:cubicBezTo>
                  <a:pt x="118" y="116"/>
                  <a:pt x="119" y="116"/>
                  <a:pt x="119" y="116"/>
                </a:cubicBezTo>
                <a:cubicBezTo>
                  <a:pt x="119" y="115"/>
                  <a:pt x="118" y="115"/>
                  <a:pt x="118" y="115"/>
                </a:cubicBezTo>
                <a:close/>
                <a:moveTo>
                  <a:pt x="117" y="114"/>
                </a:moveTo>
                <a:cubicBezTo>
                  <a:pt x="117" y="114"/>
                  <a:pt x="117" y="114"/>
                  <a:pt x="117" y="114"/>
                </a:cubicBezTo>
                <a:cubicBezTo>
                  <a:pt x="117" y="114"/>
                  <a:pt x="117" y="114"/>
                  <a:pt x="117" y="113"/>
                </a:cubicBezTo>
                <a:cubicBezTo>
                  <a:pt x="117" y="114"/>
                  <a:pt x="117" y="114"/>
                  <a:pt x="117" y="114"/>
                </a:cubicBezTo>
                <a:close/>
                <a:moveTo>
                  <a:pt x="114" y="113"/>
                </a:moveTo>
                <a:cubicBezTo>
                  <a:pt x="114" y="114"/>
                  <a:pt x="114" y="114"/>
                  <a:pt x="114" y="115"/>
                </a:cubicBezTo>
                <a:cubicBezTo>
                  <a:pt x="115" y="114"/>
                  <a:pt x="115" y="115"/>
                  <a:pt x="115" y="114"/>
                </a:cubicBezTo>
                <a:cubicBezTo>
                  <a:pt x="115" y="114"/>
                  <a:pt x="115" y="113"/>
                  <a:pt x="114" y="113"/>
                </a:cubicBezTo>
                <a:close/>
                <a:moveTo>
                  <a:pt x="113" y="112"/>
                </a:moveTo>
                <a:cubicBezTo>
                  <a:pt x="113" y="112"/>
                  <a:pt x="114" y="112"/>
                  <a:pt x="114" y="112"/>
                </a:cubicBezTo>
                <a:cubicBezTo>
                  <a:pt x="114" y="112"/>
                  <a:pt x="114" y="112"/>
                  <a:pt x="113" y="111"/>
                </a:cubicBezTo>
                <a:cubicBezTo>
                  <a:pt x="113" y="111"/>
                  <a:pt x="113" y="112"/>
                  <a:pt x="113" y="112"/>
                </a:cubicBezTo>
                <a:close/>
                <a:moveTo>
                  <a:pt x="106" y="100"/>
                </a:moveTo>
                <a:cubicBezTo>
                  <a:pt x="106" y="100"/>
                  <a:pt x="107" y="100"/>
                  <a:pt x="106" y="100"/>
                </a:cubicBezTo>
                <a:close/>
                <a:moveTo>
                  <a:pt x="111" y="114"/>
                </a:moveTo>
                <a:cubicBezTo>
                  <a:pt x="112" y="114"/>
                  <a:pt x="112" y="115"/>
                  <a:pt x="113" y="115"/>
                </a:cubicBezTo>
                <a:cubicBezTo>
                  <a:pt x="113" y="114"/>
                  <a:pt x="113" y="114"/>
                  <a:pt x="113" y="113"/>
                </a:cubicBezTo>
                <a:cubicBezTo>
                  <a:pt x="113" y="113"/>
                  <a:pt x="112" y="113"/>
                  <a:pt x="111" y="114"/>
                </a:cubicBezTo>
                <a:close/>
                <a:moveTo>
                  <a:pt x="112" y="112"/>
                </a:moveTo>
                <a:cubicBezTo>
                  <a:pt x="112" y="112"/>
                  <a:pt x="111" y="112"/>
                  <a:pt x="111" y="112"/>
                </a:cubicBezTo>
                <a:cubicBezTo>
                  <a:pt x="112" y="113"/>
                  <a:pt x="112" y="113"/>
                  <a:pt x="113" y="113"/>
                </a:cubicBezTo>
                <a:cubicBezTo>
                  <a:pt x="113" y="112"/>
                  <a:pt x="112" y="112"/>
                  <a:pt x="112" y="112"/>
                </a:cubicBezTo>
                <a:close/>
                <a:moveTo>
                  <a:pt x="109" y="115"/>
                </a:moveTo>
                <a:cubicBezTo>
                  <a:pt x="109" y="115"/>
                  <a:pt x="110" y="115"/>
                  <a:pt x="110" y="115"/>
                </a:cubicBezTo>
                <a:cubicBezTo>
                  <a:pt x="110" y="115"/>
                  <a:pt x="110" y="115"/>
                  <a:pt x="110" y="114"/>
                </a:cubicBezTo>
                <a:cubicBezTo>
                  <a:pt x="110" y="115"/>
                  <a:pt x="110" y="114"/>
                  <a:pt x="109" y="115"/>
                </a:cubicBezTo>
                <a:close/>
                <a:moveTo>
                  <a:pt x="109" y="115"/>
                </a:moveTo>
                <a:cubicBezTo>
                  <a:pt x="109" y="115"/>
                  <a:pt x="109" y="115"/>
                  <a:pt x="109" y="115"/>
                </a:cubicBezTo>
                <a:close/>
                <a:moveTo>
                  <a:pt x="106" y="115"/>
                </a:moveTo>
                <a:cubicBezTo>
                  <a:pt x="106" y="115"/>
                  <a:pt x="106" y="115"/>
                  <a:pt x="107" y="115"/>
                </a:cubicBezTo>
                <a:cubicBezTo>
                  <a:pt x="107" y="115"/>
                  <a:pt x="107" y="114"/>
                  <a:pt x="107" y="114"/>
                </a:cubicBezTo>
                <a:cubicBezTo>
                  <a:pt x="106" y="114"/>
                  <a:pt x="106" y="114"/>
                  <a:pt x="106" y="115"/>
                </a:cubicBezTo>
                <a:close/>
                <a:moveTo>
                  <a:pt x="106" y="116"/>
                </a:moveTo>
                <a:cubicBezTo>
                  <a:pt x="107" y="116"/>
                  <a:pt x="108" y="117"/>
                  <a:pt x="108" y="116"/>
                </a:cubicBezTo>
                <a:cubicBezTo>
                  <a:pt x="107" y="116"/>
                  <a:pt x="106" y="116"/>
                  <a:pt x="106" y="116"/>
                </a:cubicBezTo>
                <a:close/>
                <a:moveTo>
                  <a:pt x="106" y="115"/>
                </a:moveTo>
                <a:cubicBezTo>
                  <a:pt x="105" y="114"/>
                  <a:pt x="105" y="115"/>
                  <a:pt x="104" y="115"/>
                </a:cubicBezTo>
                <a:cubicBezTo>
                  <a:pt x="104" y="115"/>
                  <a:pt x="105" y="115"/>
                  <a:pt x="105" y="116"/>
                </a:cubicBezTo>
                <a:cubicBezTo>
                  <a:pt x="105" y="116"/>
                  <a:pt x="104" y="116"/>
                  <a:pt x="104" y="116"/>
                </a:cubicBezTo>
                <a:cubicBezTo>
                  <a:pt x="105" y="117"/>
                  <a:pt x="105" y="116"/>
                  <a:pt x="105" y="116"/>
                </a:cubicBezTo>
                <a:cubicBezTo>
                  <a:pt x="105" y="116"/>
                  <a:pt x="105" y="115"/>
                  <a:pt x="106" y="115"/>
                </a:cubicBezTo>
                <a:close/>
                <a:moveTo>
                  <a:pt x="106" y="116"/>
                </a:moveTo>
                <a:cubicBezTo>
                  <a:pt x="106" y="116"/>
                  <a:pt x="106" y="116"/>
                  <a:pt x="106" y="116"/>
                </a:cubicBezTo>
                <a:cubicBezTo>
                  <a:pt x="106" y="116"/>
                  <a:pt x="105" y="116"/>
                  <a:pt x="105" y="116"/>
                </a:cubicBezTo>
                <a:cubicBezTo>
                  <a:pt x="105" y="116"/>
                  <a:pt x="106" y="116"/>
                  <a:pt x="106" y="116"/>
                </a:cubicBezTo>
                <a:close/>
                <a:moveTo>
                  <a:pt x="104" y="115"/>
                </a:moveTo>
                <a:cubicBezTo>
                  <a:pt x="104" y="115"/>
                  <a:pt x="104" y="115"/>
                  <a:pt x="104" y="115"/>
                </a:cubicBezTo>
                <a:cubicBezTo>
                  <a:pt x="104" y="115"/>
                  <a:pt x="104" y="115"/>
                  <a:pt x="104" y="115"/>
                </a:cubicBezTo>
                <a:cubicBezTo>
                  <a:pt x="104" y="115"/>
                  <a:pt x="104" y="115"/>
                  <a:pt x="104" y="115"/>
                </a:cubicBezTo>
                <a:close/>
                <a:moveTo>
                  <a:pt x="98" y="115"/>
                </a:moveTo>
                <a:cubicBezTo>
                  <a:pt x="99" y="115"/>
                  <a:pt x="99" y="114"/>
                  <a:pt x="99" y="114"/>
                </a:cubicBezTo>
                <a:cubicBezTo>
                  <a:pt x="98" y="114"/>
                  <a:pt x="97" y="114"/>
                  <a:pt x="97" y="115"/>
                </a:cubicBezTo>
                <a:cubicBezTo>
                  <a:pt x="98" y="115"/>
                  <a:pt x="98" y="115"/>
                  <a:pt x="98" y="116"/>
                </a:cubicBezTo>
                <a:cubicBezTo>
                  <a:pt x="100" y="115"/>
                  <a:pt x="101" y="116"/>
                  <a:pt x="102" y="115"/>
                </a:cubicBezTo>
                <a:cubicBezTo>
                  <a:pt x="102" y="115"/>
                  <a:pt x="102" y="115"/>
                  <a:pt x="102" y="115"/>
                </a:cubicBezTo>
                <a:cubicBezTo>
                  <a:pt x="101" y="115"/>
                  <a:pt x="99" y="116"/>
                  <a:pt x="98" y="115"/>
                </a:cubicBezTo>
                <a:close/>
                <a:moveTo>
                  <a:pt x="103" y="116"/>
                </a:moveTo>
                <a:cubicBezTo>
                  <a:pt x="103" y="116"/>
                  <a:pt x="102" y="116"/>
                  <a:pt x="102" y="116"/>
                </a:cubicBezTo>
                <a:cubicBezTo>
                  <a:pt x="102" y="117"/>
                  <a:pt x="103" y="117"/>
                  <a:pt x="103" y="116"/>
                </a:cubicBezTo>
                <a:close/>
                <a:moveTo>
                  <a:pt x="101" y="117"/>
                </a:moveTo>
                <a:cubicBezTo>
                  <a:pt x="101" y="117"/>
                  <a:pt x="102" y="117"/>
                  <a:pt x="102" y="116"/>
                </a:cubicBezTo>
                <a:cubicBezTo>
                  <a:pt x="102" y="116"/>
                  <a:pt x="101" y="116"/>
                  <a:pt x="101" y="117"/>
                </a:cubicBezTo>
                <a:close/>
                <a:moveTo>
                  <a:pt x="98" y="117"/>
                </a:moveTo>
                <a:cubicBezTo>
                  <a:pt x="98" y="117"/>
                  <a:pt x="99" y="117"/>
                  <a:pt x="99" y="116"/>
                </a:cubicBezTo>
                <a:cubicBezTo>
                  <a:pt x="98" y="117"/>
                  <a:pt x="98" y="116"/>
                  <a:pt x="98" y="117"/>
                </a:cubicBezTo>
                <a:close/>
                <a:moveTo>
                  <a:pt x="92" y="116"/>
                </a:moveTo>
                <a:cubicBezTo>
                  <a:pt x="92" y="115"/>
                  <a:pt x="92" y="115"/>
                  <a:pt x="91" y="115"/>
                </a:cubicBezTo>
                <a:cubicBezTo>
                  <a:pt x="91" y="115"/>
                  <a:pt x="90" y="115"/>
                  <a:pt x="90" y="116"/>
                </a:cubicBezTo>
                <a:cubicBezTo>
                  <a:pt x="90" y="116"/>
                  <a:pt x="90" y="117"/>
                  <a:pt x="90" y="117"/>
                </a:cubicBezTo>
                <a:cubicBezTo>
                  <a:pt x="92" y="118"/>
                  <a:pt x="94" y="116"/>
                  <a:pt x="95" y="115"/>
                </a:cubicBezTo>
                <a:cubicBezTo>
                  <a:pt x="96" y="116"/>
                  <a:pt x="96" y="116"/>
                  <a:pt x="97" y="116"/>
                </a:cubicBezTo>
                <a:cubicBezTo>
                  <a:pt x="97" y="114"/>
                  <a:pt x="94" y="115"/>
                  <a:pt x="92" y="116"/>
                </a:cubicBezTo>
                <a:close/>
                <a:moveTo>
                  <a:pt x="92" y="117"/>
                </a:moveTo>
                <a:cubicBezTo>
                  <a:pt x="91" y="117"/>
                  <a:pt x="91" y="117"/>
                  <a:pt x="91" y="117"/>
                </a:cubicBezTo>
                <a:cubicBezTo>
                  <a:pt x="91" y="117"/>
                  <a:pt x="91" y="116"/>
                  <a:pt x="91" y="116"/>
                </a:cubicBezTo>
                <a:cubicBezTo>
                  <a:pt x="91" y="116"/>
                  <a:pt x="91" y="116"/>
                  <a:pt x="92" y="117"/>
                </a:cubicBezTo>
                <a:close/>
                <a:moveTo>
                  <a:pt x="159" y="242"/>
                </a:moveTo>
                <a:cubicBezTo>
                  <a:pt x="159" y="243"/>
                  <a:pt x="159" y="243"/>
                  <a:pt x="160" y="242"/>
                </a:cubicBezTo>
                <a:cubicBezTo>
                  <a:pt x="159" y="242"/>
                  <a:pt x="159" y="242"/>
                  <a:pt x="159" y="242"/>
                </a:cubicBezTo>
                <a:close/>
                <a:moveTo>
                  <a:pt x="94" y="121"/>
                </a:moveTo>
                <a:cubicBezTo>
                  <a:pt x="93" y="121"/>
                  <a:pt x="94" y="122"/>
                  <a:pt x="94" y="121"/>
                </a:cubicBezTo>
                <a:close/>
                <a:moveTo>
                  <a:pt x="157" y="241"/>
                </a:moveTo>
                <a:cubicBezTo>
                  <a:pt x="157" y="242"/>
                  <a:pt x="157" y="242"/>
                  <a:pt x="158" y="241"/>
                </a:cubicBezTo>
                <a:cubicBezTo>
                  <a:pt x="158" y="241"/>
                  <a:pt x="157" y="241"/>
                  <a:pt x="157" y="241"/>
                </a:cubicBezTo>
                <a:close/>
                <a:moveTo>
                  <a:pt x="89" y="115"/>
                </a:moveTo>
                <a:cubicBezTo>
                  <a:pt x="89" y="115"/>
                  <a:pt x="89" y="115"/>
                  <a:pt x="89" y="115"/>
                </a:cubicBezTo>
                <a:cubicBezTo>
                  <a:pt x="89" y="115"/>
                  <a:pt x="88" y="115"/>
                  <a:pt x="89" y="115"/>
                </a:cubicBezTo>
                <a:close/>
                <a:moveTo>
                  <a:pt x="88" y="116"/>
                </a:moveTo>
                <a:cubicBezTo>
                  <a:pt x="88" y="116"/>
                  <a:pt x="88" y="116"/>
                  <a:pt x="88" y="116"/>
                </a:cubicBezTo>
                <a:cubicBezTo>
                  <a:pt x="88" y="116"/>
                  <a:pt x="87" y="116"/>
                  <a:pt x="88" y="116"/>
                </a:cubicBezTo>
                <a:close/>
                <a:moveTo>
                  <a:pt x="92" y="123"/>
                </a:moveTo>
                <a:cubicBezTo>
                  <a:pt x="92" y="123"/>
                  <a:pt x="92" y="123"/>
                  <a:pt x="92" y="123"/>
                </a:cubicBezTo>
                <a:cubicBezTo>
                  <a:pt x="92" y="123"/>
                  <a:pt x="92" y="123"/>
                  <a:pt x="92" y="123"/>
                </a:cubicBezTo>
                <a:cubicBezTo>
                  <a:pt x="92" y="123"/>
                  <a:pt x="92" y="123"/>
                  <a:pt x="92" y="123"/>
                </a:cubicBezTo>
                <a:close/>
                <a:moveTo>
                  <a:pt x="91" y="121"/>
                </a:moveTo>
                <a:cubicBezTo>
                  <a:pt x="90" y="121"/>
                  <a:pt x="90" y="121"/>
                  <a:pt x="89" y="121"/>
                </a:cubicBezTo>
                <a:cubicBezTo>
                  <a:pt x="90" y="122"/>
                  <a:pt x="90" y="122"/>
                  <a:pt x="91" y="122"/>
                </a:cubicBezTo>
                <a:cubicBezTo>
                  <a:pt x="91" y="121"/>
                  <a:pt x="91" y="121"/>
                  <a:pt x="91" y="121"/>
                </a:cubicBezTo>
                <a:close/>
                <a:moveTo>
                  <a:pt x="154" y="242"/>
                </a:moveTo>
                <a:cubicBezTo>
                  <a:pt x="154" y="242"/>
                  <a:pt x="155" y="242"/>
                  <a:pt x="155" y="242"/>
                </a:cubicBezTo>
                <a:cubicBezTo>
                  <a:pt x="155" y="242"/>
                  <a:pt x="154" y="242"/>
                  <a:pt x="154" y="242"/>
                </a:cubicBezTo>
                <a:close/>
                <a:moveTo>
                  <a:pt x="157" y="250"/>
                </a:moveTo>
                <a:cubicBezTo>
                  <a:pt x="158" y="250"/>
                  <a:pt x="158" y="250"/>
                  <a:pt x="159" y="249"/>
                </a:cubicBezTo>
                <a:cubicBezTo>
                  <a:pt x="158" y="249"/>
                  <a:pt x="157" y="249"/>
                  <a:pt x="157" y="250"/>
                </a:cubicBezTo>
                <a:close/>
                <a:moveTo>
                  <a:pt x="86" y="116"/>
                </a:moveTo>
                <a:cubicBezTo>
                  <a:pt x="85" y="116"/>
                  <a:pt x="85" y="116"/>
                  <a:pt x="85" y="116"/>
                </a:cubicBezTo>
                <a:cubicBezTo>
                  <a:pt x="86" y="116"/>
                  <a:pt x="86" y="117"/>
                  <a:pt x="86" y="117"/>
                </a:cubicBezTo>
                <a:cubicBezTo>
                  <a:pt x="86" y="116"/>
                  <a:pt x="86" y="116"/>
                  <a:pt x="86" y="116"/>
                </a:cubicBezTo>
                <a:close/>
                <a:moveTo>
                  <a:pt x="88" y="122"/>
                </a:moveTo>
                <a:cubicBezTo>
                  <a:pt x="89" y="122"/>
                  <a:pt x="89" y="122"/>
                  <a:pt x="89" y="121"/>
                </a:cubicBezTo>
                <a:cubicBezTo>
                  <a:pt x="89" y="121"/>
                  <a:pt x="88" y="121"/>
                  <a:pt x="88" y="122"/>
                </a:cubicBezTo>
                <a:close/>
                <a:moveTo>
                  <a:pt x="153" y="244"/>
                </a:moveTo>
                <a:cubicBezTo>
                  <a:pt x="153" y="245"/>
                  <a:pt x="155" y="244"/>
                  <a:pt x="154" y="244"/>
                </a:cubicBezTo>
                <a:cubicBezTo>
                  <a:pt x="154" y="244"/>
                  <a:pt x="153" y="244"/>
                  <a:pt x="153" y="244"/>
                </a:cubicBezTo>
                <a:close/>
                <a:moveTo>
                  <a:pt x="157" y="251"/>
                </a:moveTo>
                <a:cubicBezTo>
                  <a:pt x="158" y="251"/>
                  <a:pt x="158" y="251"/>
                  <a:pt x="158" y="251"/>
                </a:cubicBezTo>
                <a:cubicBezTo>
                  <a:pt x="158" y="251"/>
                  <a:pt x="158" y="251"/>
                  <a:pt x="158" y="251"/>
                </a:cubicBezTo>
                <a:cubicBezTo>
                  <a:pt x="158" y="251"/>
                  <a:pt x="158" y="251"/>
                  <a:pt x="158" y="251"/>
                </a:cubicBezTo>
                <a:cubicBezTo>
                  <a:pt x="158" y="251"/>
                  <a:pt x="158" y="251"/>
                  <a:pt x="157" y="251"/>
                </a:cubicBezTo>
                <a:close/>
                <a:moveTo>
                  <a:pt x="152" y="244"/>
                </a:moveTo>
                <a:cubicBezTo>
                  <a:pt x="152" y="244"/>
                  <a:pt x="152" y="244"/>
                  <a:pt x="152" y="244"/>
                </a:cubicBezTo>
                <a:cubicBezTo>
                  <a:pt x="153" y="244"/>
                  <a:pt x="152" y="244"/>
                  <a:pt x="152" y="244"/>
                </a:cubicBezTo>
                <a:close/>
                <a:moveTo>
                  <a:pt x="87" y="123"/>
                </a:moveTo>
                <a:cubicBezTo>
                  <a:pt x="87" y="123"/>
                  <a:pt x="88" y="123"/>
                  <a:pt x="87" y="123"/>
                </a:cubicBezTo>
                <a:close/>
                <a:moveTo>
                  <a:pt x="83" y="122"/>
                </a:moveTo>
                <a:cubicBezTo>
                  <a:pt x="83" y="122"/>
                  <a:pt x="83" y="122"/>
                  <a:pt x="83" y="122"/>
                </a:cubicBezTo>
                <a:cubicBezTo>
                  <a:pt x="82" y="120"/>
                  <a:pt x="80" y="122"/>
                  <a:pt x="78" y="121"/>
                </a:cubicBezTo>
                <a:cubicBezTo>
                  <a:pt x="77" y="121"/>
                  <a:pt x="77" y="121"/>
                  <a:pt x="77" y="122"/>
                </a:cubicBezTo>
                <a:cubicBezTo>
                  <a:pt x="75" y="122"/>
                  <a:pt x="74" y="121"/>
                  <a:pt x="73" y="122"/>
                </a:cubicBezTo>
                <a:cubicBezTo>
                  <a:pt x="72" y="121"/>
                  <a:pt x="72" y="121"/>
                  <a:pt x="71" y="121"/>
                </a:cubicBezTo>
                <a:cubicBezTo>
                  <a:pt x="69" y="122"/>
                  <a:pt x="67" y="123"/>
                  <a:pt x="65" y="123"/>
                </a:cubicBezTo>
                <a:cubicBezTo>
                  <a:pt x="66" y="124"/>
                  <a:pt x="66" y="123"/>
                  <a:pt x="67" y="123"/>
                </a:cubicBezTo>
                <a:cubicBezTo>
                  <a:pt x="65" y="124"/>
                  <a:pt x="62" y="124"/>
                  <a:pt x="61" y="125"/>
                </a:cubicBezTo>
                <a:cubicBezTo>
                  <a:pt x="64" y="125"/>
                  <a:pt x="68" y="125"/>
                  <a:pt x="71" y="124"/>
                </a:cubicBezTo>
                <a:cubicBezTo>
                  <a:pt x="72" y="124"/>
                  <a:pt x="71" y="123"/>
                  <a:pt x="71" y="123"/>
                </a:cubicBezTo>
                <a:cubicBezTo>
                  <a:pt x="72" y="123"/>
                  <a:pt x="72" y="124"/>
                  <a:pt x="73" y="124"/>
                </a:cubicBezTo>
                <a:cubicBezTo>
                  <a:pt x="74" y="124"/>
                  <a:pt x="73" y="123"/>
                  <a:pt x="74" y="123"/>
                </a:cubicBezTo>
                <a:cubicBezTo>
                  <a:pt x="75" y="123"/>
                  <a:pt x="75" y="124"/>
                  <a:pt x="75" y="124"/>
                </a:cubicBezTo>
                <a:cubicBezTo>
                  <a:pt x="78" y="124"/>
                  <a:pt x="80" y="122"/>
                  <a:pt x="83" y="122"/>
                </a:cubicBezTo>
                <a:close/>
                <a:moveTo>
                  <a:pt x="65" y="95"/>
                </a:moveTo>
                <a:cubicBezTo>
                  <a:pt x="65" y="95"/>
                  <a:pt x="65" y="95"/>
                  <a:pt x="66" y="95"/>
                </a:cubicBezTo>
                <a:cubicBezTo>
                  <a:pt x="66" y="95"/>
                  <a:pt x="65" y="95"/>
                  <a:pt x="65" y="95"/>
                </a:cubicBezTo>
                <a:close/>
                <a:moveTo>
                  <a:pt x="66" y="121"/>
                </a:moveTo>
                <a:cubicBezTo>
                  <a:pt x="67" y="121"/>
                  <a:pt x="69" y="122"/>
                  <a:pt x="70" y="121"/>
                </a:cubicBezTo>
                <a:cubicBezTo>
                  <a:pt x="69" y="121"/>
                  <a:pt x="67" y="120"/>
                  <a:pt x="66" y="121"/>
                </a:cubicBezTo>
                <a:close/>
                <a:moveTo>
                  <a:pt x="62" y="122"/>
                </a:moveTo>
                <a:cubicBezTo>
                  <a:pt x="63" y="122"/>
                  <a:pt x="64" y="122"/>
                  <a:pt x="65" y="121"/>
                </a:cubicBezTo>
                <a:cubicBezTo>
                  <a:pt x="64" y="121"/>
                  <a:pt x="63" y="121"/>
                  <a:pt x="62" y="122"/>
                </a:cubicBezTo>
                <a:close/>
                <a:moveTo>
                  <a:pt x="60" y="125"/>
                </a:moveTo>
                <a:cubicBezTo>
                  <a:pt x="60" y="125"/>
                  <a:pt x="60" y="126"/>
                  <a:pt x="60" y="126"/>
                </a:cubicBezTo>
                <a:cubicBezTo>
                  <a:pt x="60" y="126"/>
                  <a:pt x="60" y="125"/>
                  <a:pt x="61" y="125"/>
                </a:cubicBezTo>
                <a:cubicBezTo>
                  <a:pt x="61" y="125"/>
                  <a:pt x="60" y="125"/>
                  <a:pt x="60" y="125"/>
                </a:cubicBezTo>
                <a:cubicBezTo>
                  <a:pt x="60" y="125"/>
                  <a:pt x="60" y="125"/>
                  <a:pt x="60" y="125"/>
                </a:cubicBezTo>
                <a:close/>
                <a:moveTo>
                  <a:pt x="112" y="230"/>
                </a:moveTo>
                <a:cubicBezTo>
                  <a:pt x="113" y="230"/>
                  <a:pt x="114" y="230"/>
                  <a:pt x="113" y="230"/>
                </a:cubicBezTo>
                <a:cubicBezTo>
                  <a:pt x="113" y="230"/>
                  <a:pt x="113" y="229"/>
                  <a:pt x="112" y="230"/>
                </a:cubicBezTo>
                <a:close/>
                <a:moveTo>
                  <a:pt x="48" y="111"/>
                </a:moveTo>
                <a:cubicBezTo>
                  <a:pt x="48" y="111"/>
                  <a:pt x="48" y="111"/>
                  <a:pt x="49" y="111"/>
                </a:cubicBezTo>
                <a:cubicBezTo>
                  <a:pt x="49" y="111"/>
                  <a:pt x="49" y="111"/>
                  <a:pt x="49" y="111"/>
                </a:cubicBezTo>
                <a:cubicBezTo>
                  <a:pt x="49" y="111"/>
                  <a:pt x="49" y="111"/>
                  <a:pt x="49" y="111"/>
                </a:cubicBezTo>
                <a:cubicBezTo>
                  <a:pt x="49" y="111"/>
                  <a:pt x="49" y="111"/>
                  <a:pt x="48" y="111"/>
                </a:cubicBezTo>
                <a:close/>
                <a:moveTo>
                  <a:pt x="109" y="234"/>
                </a:moveTo>
                <a:cubicBezTo>
                  <a:pt x="109" y="234"/>
                  <a:pt x="109" y="234"/>
                  <a:pt x="109" y="234"/>
                </a:cubicBezTo>
                <a:cubicBezTo>
                  <a:pt x="109" y="234"/>
                  <a:pt x="109" y="234"/>
                  <a:pt x="109" y="234"/>
                </a:cubicBezTo>
                <a:cubicBezTo>
                  <a:pt x="109" y="234"/>
                  <a:pt x="109" y="234"/>
                  <a:pt x="109" y="234"/>
                </a:cubicBezTo>
                <a:close/>
                <a:moveTo>
                  <a:pt x="48" y="134"/>
                </a:moveTo>
                <a:cubicBezTo>
                  <a:pt x="47" y="134"/>
                  <a:pt x="46" y="135"/>
                  <a:pt x="46" y="135"/>
                </a:cubicBezTo>
                <a:cubicBezTo>
                  <a:pt x="46" y="135"/>
                  <a:pt x="46" y="134"/>
                  <a:pt x="45" y="134"/>
                </a:cubicBezTo>
                <a:cubicBezTo>
                  <a:pt x="44" y="135"/>
                  <a:pt x="42" y="134"/>
                  <a:pt x="41" y="136"/>
                </a:cubicBezTo>
                <a:cubicBezTo>
                  <a:pt x="42" y="137"/>
                  <a:pt x="44" y="136"/>
                  <a:pt x="45" y="136"/>
                </a:cubicBezTo>
                <a:cubicBezTo>
                  <a:pt x="46" y="136"/>
                  <a:pt x="47" y="135"/>
                  <a:pt x="48" y="135"/>
                </a:cubicBezTo>
                <a:cubicBezTo>
                  <a:pt x="48" y="135"/>
                  <a:pt x="48" y="135"/>
                  <a:pt x="49" y="135"/>
                </a:cubicBezTo>
                <a:cubicBezTo>
                  <a:pt x="49" y="134"/>
                  <a:pt x="48" y="134"/>
                  <a:pt x="48" y="134"/>
                </a:cubicBezTo>
                <a:close/>
                <a:moveTo>
                  <a:pt x="42" y="132"/>
                </a:moveTo>
                <a:cubicBezTo>
                  <a:pt x="42" y="133"/>
                  <a:pt x="42" y="133"/>
                  <a:pt x="42" y="133"/>
                </a:cubicBezTo>
                <a:cubicBezTo>
                  <a:pt x="44" y="132"/>
                  <a:pt x="45" y="133"/>
                  <a:pt x="46" y="132"/>
                </a:cubicBezTo>
                <a:cubicBezTo>
                  <a:pt x="45" y="131"/>
                  <a:pt x="43" y="132"/>
                  <a:pt x="42" y="132"/>
                </a:cubicBezTo>
                <a:close/>
                <a:moveTo>
                  <a:pt x="68" y="188"/>
                </a:moveTo>
                <a:cubicBezTo>
                  <a:pt x="68" y="189"/>
                  <a:pt x="68" y="189"/>
                  <a:pt x="68" y="188"/>
                </a:cubicBezTo>
                <a:cubicBezTo>
                  <a:pt x="68" y="188"/>
                  <a:pt x="68" y="188"/>
                  <a:pt x="68" y="188"/>
                </a:cubicBezTo>
                <a:close/>
                <a:moveTo>
                  <a:pt x="82" y="220"/>
                </a:moveTo>
                <a:cubicBezTo>
                  <a:pt x="82" y="220"/>
                  <a:pt x="83" y="220"/>
                  <a:pt x="82" y="219"/>
                </a:cubicBezTo>
                <a:cubicBezTo>
                  <a:pt x="82" y="219"/>
                  <a:pt x="82" y="219"/>
                  <a:pt x="82" y="220"/>
                </a:cubicBezTo>
                <a:close/>
                <a:moveTo>
                  <a:pt x="53" y="175"/>
                </a:moveTo>
                <a:cubicBezTo>
                  <a:pt x="53" y="175"/>
                  <a:pt x="53" y="175"/>
                  <a:pt x="53" y="175"/>
                </a:cubicBezTo>
                <a:cubicBezTo>
                  <a:pt x="53" y="175"/>
                  <a:pt x="54" y="175"/>
                  <a:pt x="54" y="175"/>
                </a:cubicBezTo>
                <a:cubicBezTo>
                  <a:pt x="54" y="175"/>
                  <a:pt x="54" y="175"/>
                  <a:pt x="53" y="175"/>
                </a:cubicBezTo>
                <a:cubicBezTo>
                  <a:pt x="53" y="175"/>
                  <a:pt x="53" y="175"/>
                  <a:pt x="53" y="175"/>
                </a:cubicBezTo>
                <a:close/>
                <a:moveTo>
                  <a:pt x="60" y="194"/>
                </a:moveTo>
                <a:cubicBezTo>
                  <a:pt x="59" y="194"/>
                  <a:pt x="60" y="194"/>
                  <a:pt x="60" y="194"/>
                </a:cubicBezTo>
                <a:close/>
                <a:moveTo>
                  <a:pt x="54" y="185"/>
                </a:moveTo>
                <a:cubicBezTo>
                  <a:pt x="53" y="185"/>
                  <a:pt x="54" y="186"/>
                  <a:pt x="54" y="185"/>
                </a:cubicBezTo>
                <a:close/>
                <a:moveTo>
                  <a:pt x="58" y="195"/>
                </a:moveTo>
                <a:cubicBezTo>
                  <a:pt x="58" y="195"/>
                  <a:pt x="59" y="196"/>
                  <a:pt x="58" y="196"/>
                </a:cubicBezTo>
                <a:cubicBezTo>
                  <a:pt x="58" y="196"/>
                  <a:pt x="57" y="195"/>
                  <a:pt x="57" y="196"/>
                </a:cubicBezTo>
                <a:cubicBezTo>
                  <a:pt x="57" y="197"/>
                  <a:pt x="58" y="196"/>
                  <a:pt x="58" y="197"/>
                </a:cubicBezTo>
                <a:cubicBezTo>
                  <a:pt x="59" y="196"/>
                  <a:pt x="60" y="196"/>
                  <a:pt x="60" y="196"/>
                </a:cubicBezTo>
                <a:cubicBezTo>
                  <a:pt x="60" y="195"/>
                  <a:pt x="59" y="195"/>
                  <a:pt x="58" y="195"/>
                </a:cubicBezTo>
                <a:close/>
                <a:moveTo>
                  <a:pt x="34" y="150"/>
                </a:moveTo>
                <a:cubicBezTo>
                  <a:pt x="35" y="150"/>
                  <a:pt x="35" y="149"/>
                  <a:pt x="35" y="149"/>
                </a:cubicBezTo>
                <a:cubicBezTo>
                  <a:pt x="34" y="149"/>
                  <a:pt x="34" y="149"/>
                  <a:pt x="34" y="150"/>
                </a:cubicBezTo>
                <a:close/>
                <a:moveTo>
                  <a:pt x="55" y="188"/>
                </a:moveTo>
                <a:cubicBezTo>
                  <a:pt x="55" y="188"/>
                  <a:pt x="55" y="187"/>
                  <a:pt x="54" y="187"/>
                </a:cubicBezTo>
                <a:cubicBezTo>
                  <a:pt x="54" y="188"/>
                  <a:pt x="55" y="188"/>
                  <a:pt x="55" y="188"/>
                </a:cubicBezTo>
                <a:close/>
                <a:moveTo>
                  <a:pt x="56" y="195"/>
                </a:moveTo>
                <a:cubicBezTo>
                  <a:pt x="57" y="194"/>
                  <a:pt x="57" y="194"/>
                  <a:pt x="58" y="194"/>
                </a:cubicBezTo>
                <a:cubicBezTo>
                  <a:pt x="57" y="193"/>
                  <a:pt x="56" y="194"/>
                  <a:pt x="56" y="195"/>
                </a:cubicBezTo>
                <a:close/>
                <a:moveTo>
                  <a:pt x="54" y="191"/>
                </a:moveTo>
                <a:cubicBezTo>
                  <a:pt x="54" y="191"/>
                  <a:pt x="54" y="191"/>
                  <a:pt x="54" y="191"/>
                </a:cubicBezTo>
                <a:close/>
                <a:moveTo>
                  <a:pt x="31" y="160"/>
                </a:moveTo>
                <a:cubicBezTo>
                  <a:pt x="30" y="160"/>
                  <a:pt x="30" y="162"/>
                  <a:pt x="31" y="162"/>
                </a:cubicBezTo>
                <a:cubicBezTo>
                  <a:pt x="32" y="162"/>
                  <a:pt x="32" y="162"/>
                  <a:pt x="32" y="162"/>
                </a:cubicBezTo>
                <a:cubicBezTo>
                  <a:pt x="32" y="161"/>
                  <a:pt x="32" y="160"/>
                  <a:pt x="31" y="160"/>
                </a:cubicBezTo>
                <a:close/>
                <a:moveTo>
                  <a:pt x="0" y="182"/>
                </a:moveTo>
                <a:cubicBezTo>
                  <a:pt x="0" y="182"/>
                  <a:pt x="0" y="182"/>
                  <a:pt x="0" y="182"/>
                </a:cubicBezTo>
                <a:cubicBezTo>
                  <a:pt x="0" y="182"/>
                  <a:pt x="0" y="182"/>
                  <a:pt x="0" y="182"/>
                </a:cubicBezTo>
                <a:close/>
              </a:path>
            </a:pathLst>
          </a:custGeom>
          <a:solidFill>
            <a:srgbClr val="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2E2E2E"/>
              </a:solidFill>
              <a:effectLst/>
              <a:uLnTx/>
              <a:uFillTx/>
              <a:latin typeface="Segoe UI Light 8"/>
              <a:ea typeface="微软雅黑" panose="020B0503020204020204" pitchFamily="34" charset="-122"/>
              <a:cs typeface="+mn-cs"/>
            </a:endParaRPr>
          </a:p>
        </p:txBody>
      </p:sp>
      <p:sp>
        <p:nvSpPr>
          <p:cNvPr id="9" name="文本框 8"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txBox="1"/>
          <p:nvPr/>
        </p:nvSpPr>
        <p:spPr>
          <a:xfrm>
            <a:off x="1308233" y="180242"/>
            <a:ext cx="2811025" cy="58477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叶根友唐楷简08" panose="02010601030101010101" pitchFamily="2" charset="-122"/>
              </a:rPr>
              <a:t>Audience</a:t>
            </a:r>
            <a:r>
              <a:rPr kumimoji="0" lang="zh-CN" altLang="en-US" sz="3200" b="0"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叶根友唐楷简08" panose="02010601030101010101" pitchFamily="2" charset="-122"/>
              </a:rPr>
              <a:t> </a:t>
            </a:r>
            <a:endParaRPr kumimoji="0" lang="en-US" altLang="zh-CN" sz="3200" b="0"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叶根友唐楷简08" panose="02010601030101010101" pitchFamily="2" charset="-122"/>
            </a:endParaRPr>
          </a:p>
        </p:txBody>
      </p:sp>
      <p:sp>
        <p:nvSpPr>
          <p:cNvPr id="10" name="矩形 9"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p:nvPr/>
        </p:nvSpPr>
        <p:spPr>
          <a:xfrm>
            <a:off x="963175" y="1092575"/>
            <a:ext cx="8120439" cy="4663584"/>
          </a:xfrm>
          <a:prstGeom prst="rect">
            <a:avLst/>
          </a:prstGeom>
        </p:spPr>
        <p:txBody>
          <a:bodyPr wrap="square">
            <a:spAutoFit/>
          </a:bodyPr>
          <a:lstStyle/>
          <a:p>
            <a:pPr marL="285750" lvl="0" indent="-285750" algn="just">
              <a:lnSpc>
                <a:spcPct val="125000"/>
              </a:lnSpc>
              <a:buFont typeface="Wingdings" panose="05000000000000000000" pitchFamily="2" charset="2"/>
              <a:buChar char="u"/>
              <a:defRPr/>
            </a:pPr>
            <a:r>
              <a:rPr lang="en-US" altLang="zh-TW" sz="2400" dirty="0">
                <a:solidFill>
                  <a:schemeClr val="tx1">
                    <a:lumMod val="90000"/>
                    <a:lumOff val="10000"/>
                  </a:schemeClr>
                </a:solidFill>
                <a:latin typeface="Arial" panose="020B0604020202020204" pitchFamily="34" charset="0"/>
                <a:ea typeface="微软雅黑" panose="020B0503020204020204" pitchFamily="34" charset="-122"/>
                <a:cs typeface="Arial" panose="020B0604020202020204" pitchFamily="34" charset="0"/>
              </a:rPr>
              <a:t>Children: Help children identify and learn about various dog breeds</a:t>
            </a:r>
          </a:p>
          <a:p>
            <a:pPr marL="285750" lvl="0" indent="-285750" algn="just">
              <a:lnSpc>
                <a:spcPct val="125000"/>
              </a:lnSpc>
              <a:buFont typeface="Wingdings" panose="05000000000000000000" pitchFamily="2" charset="2"/>
              <a:buChar char="u"/>
              <a:defRPr/>
            </a:pPr>
            <a:r>
              <a:rPr lang="en-US" altLang="zh-TW" sz="2400" dirty="0">
                <a:solidFill>
                  <a:schemeClr val="tx1">
                    <a:lumMod val="90000"/>
                    <a:lumOff val="10000"/>
                  </a:schemeClr>
                </a:solidFill>
                <a:latin typeface="Arial" panose="020B0604020202020204" pitchFamily="34" charset="0"/>
                <a:ea typeface="微软雅黑" panose="020B0503020204020204" pitchFamily="34" charset="-122"/>
                <a:cs typeface="Arial" panose="020B0604020202020204" pitchFamily="34" charset="0"/>
              </a:rPr>
              <a:t>Government: The government can benefit from this project as it can be used as a source of information on different breeds of dogs.</a:t>
            </a:r>
          </a:p>
          <a:p>
            <a:pPr marL="285750" lvl="0" indent="-285750" algn="just">
              <a:lnSpc>
                <a:spcPct val="125000"/>
              </a:lnSpc>
              <a:buFont typeface="Wingdings" panose="05000000000000000000" pitchFamily="2" charset="2"/>
              <a:buChar char="u"/>
              <a:defRPr/>
            </a:pPr>
            <a:r>
              <a:rPr lang="en-US" altLang="zh-TW" sz="2400" dirty="0">
                <a:solidFill>
                  <a:schemeClr val="tx1">
                    <a:lumMod val="90000"/>
                    <a:lumOff val="10000"/>
                  </a:schemeClr>
                </a:solidFill>
                <a:latin typeface="Arial" panose="020B0604020202020204" pitchFamily="34" charset="0"/>
                <a:ea typeface="微软雅黑" panose="020B0503020204020204" pitchFamily="34" charset="-122"/>
                <a:cs typeface="Arial" panose="020B0604020202020204" pitchFamily="34" charset="0"/>
              </a:rPr>
              <a:t>Dog lovers: Know the breed they study.</a:t>
            </a:r>
          </a:p>
          <a:p>
            <a:pPr marL="285750" lvl="0" indent="-285750" algn="just">
              <a:lnSpc>
                <a:spcPct val="125000"/>
              </a:lnSpc>
              <a:buFont typeface="Wingdings" panose="05000000000000000000" pitchFamily="2" charset="2"/>
              <a:buChar char="u"/>
              <a:defRPr/>
            </a:pPr>
            <a:r>
              <a:rPr lang="en-US" altLang="zh-TW" sz="2400" dirty="0">
                <a:solidFill>
                  <a:schemeClr val="tx1">
                    <a:lumMod val="90000"/>
                    <a:lumOff val="10000"/>
                  </a:schemeClr>
                </a:solidFill>
                <a:latin typeface="Arial" panose="020B0604020202020204" pitchFamily="34" charset="0"/>
                <a:ea typeface="微软雅黑" panose="020B0503020204020204" pitchFamily="34" charset="-122"/>
                <a:cs typeface="Arial" panose="020B0604020202020204" pitchFamily="34" charset="0"/>
              </a:rPr>
              <a:t>Doctor: It can provide doctors with knowledge of different dogs and help them understand dogs better.</a:t>
            </a:r>
          </a:p>
          <a:p>
            <a:pPr marL="285750" lvl="0" indent="-285750" algn="just">
              <a:lnSpc>
                <a:spcPct val="125000"/>
              </a:lnSpc>
              <a:buFont typeface="Wingdings" panose="05000000000000000000" pitchFamily="2" charset="2"/>
              <a:buChar char="u"/>
              <a:defRPr/>
            </a:pPr>
            <a:r>
              <a:rPr lang="en-US" altLang="zh-TW" sz="2400" dirty="0">
                <a:solidFill>
                  <a:schemeClr val="tx1">
                    <a:lumMod val="90000"/>
                    <a:lumOff val="10000"/>
                  </a:schemeClr>
                </a:solidFill>
                <a:latin typeface="Arial" panose="020B0604020202020204" pitchFamily="34" charset="0"/>
                <a:ea typeface="微软雅黑" panose="020B0503020204020204" pitchFamily="34" charset="-122"/>
                <a:cs typeface="Arial" panose="020B0604020202020204" pitchFamily="34" charset="0"/>
              </a:rPr>
              <a:t>Public: arousing curiosity about dog breeds and how deep learning can be applied to animal recognition.</a:t>
            </a:r>
            <a:endParaRPr kumimoji="0" lang="zh-TW" altLang="en-US" sz="2400" i="0" u="none" strike="noStrike" kern="1200" cap="none" spc="0" normalizeH="0" baseline="0" noProof="0" dirty="0">
              <a:ln>
                <a:noFill/>
              </a:ln>
              <a:solidFill>
                <a:schemeClr val="tx1">
                  <a:lumMod val="90000"/>
                  <a:lumOff val="10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圆: 空心 2"/>
          <p:cNvSpPr/>
          <p:nvPr/>
        </p:nvSpPr>
        <p:spPr>
          <a:xfrm>
            <a:off x="283172" y="571578"/>
            <a:ext cx="3273521" cy="3273521"/>
          </a:xfrm>
          <a:prstGeom prst="donut">
            <a:avLst/>
          </a:prstGeom>
          <a:solidFill>
            <a:srgbClr val="98AABF">
              <a:alpha val="74000"/>
            </a:srgb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8"/>
              <a:ea typeface="微软雅黑 Light" panose="020B0502040204020203" charset="-122"/>
              <a:cs typeface="+mn-cs"/>
            </a:endParaRPr>
          </a:p>
        </p:txBody>
      </p:sp>
      <p:sp>
        <p:nvSpPr>
          <p:cNvPr id="2" name="e7d195523061f1c0"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hidden="1"/>
          <p:cNvSpPr txBox="1"/>
          <p:nvPr/>
        </p:nvSpPr>
        <p:spPr>
          <a:xfrm>
            <a:off x="-355600" y="1803400"/>
            <a:ext cx="209353" cy="5780044"/>
          </a:xfrm>
          <a:prstGeom prst="rect">
            <a:avLst/>
          </a:prstGeom>
          <a:noFill/>
        </p:spPr>
        <p:txBody>
          <a:bodyPr vert="wordArtVert" wrap="non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100" b="0" i="0" u="none" strike="noStrike" kern="1200" cap="none" spc="0" normalizeH="0" baseline="0" noProof="0" dirty="0">
                <a:ln>
                  <a:noFill/>
                </a:ln>
                <a:solidFill>
                  <a:srgbClr val="2E2E2E"/>
                </a:solidFill>
                <a:effectLst/>
                <a:uLnTx/>
                <a:uFillTx/>
                <a:latin typeface="微软雅黑" panose="020B0503020204020204" pitchFamily="34" charset="-122"/>
                <a:ea typeface="微软雅黑" panose="020B0503020204020204" pitchFamily="34" charset="-122"/>
                <a:cs typeface="+mn-cs"/>
              </a:rPr>
              <a:t>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a:t>
            </a:r>
            <a:endParaRPr kumimoji="0" lang="zh-CN" altLang="en-US" sz="100" b="0" i="0" u="none" strike="noStrike" kern="1200" cap="none" spc="0" normalizeH="0" baseline="0" noProof="0" dirty="0">
              <a:ln>
                <a:noFill/>
              </a:ln>
              <a:solidFill>
                <a:srgbClr val="2E2E2E"/>
              </a:solidFill>
              <a:effectLst/>
              <a:uLnTx/>
              <a:uFillTx/>
              <a:latin typeface="微软雅黑" panose="020B0503020204020204" pitchFamily="34" charset="-122"/>
              <a:ea typeface="微软雅黑" panose="020B0503020204020204" pitchFamily="34" charset="-122"/>
              <a:cs typeface="+mn-cs"/>
            </a:endParaRPr>
          </a:p>
        </p:txBody>
      </p:sp>
      <p:sp>
        <p:nvSpPr>
          <p:cNvPr id="10" name="Freeform 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a:spLocks noEditPoints="1"/>
          </p:cNvSpPr>
          <p:nvPr/>
        </p:nvSpPr>
        <p:spPr bwMode="auto">
          <a:xfrm>
            <a:off x="4727236" y="-1248103"/>
            <a:ext cx="12189297" cy="10776374"/>
          </a:xfrm>
          <a:custGeom>
            <a:avLst/>
            <a:gdLst>
              <a:gd name="T0" fmla="*/ 272 w 317"/>
              <a:gd name="T1" fmla="*/ 147 h 427"/>
              <a:gd name="T2" fmla="*/ 216 w 317"/>
              <a:gd name="T3" fmla="*/ 71 h 427"/>
              <a:gd name="T4" fmla="*/ 157 w 317"/>
              <a:gd name="T5" fmla="*/ 151 h 427"/>
              <a:gd name="T6" fmla="*/ 137 w 317"/>
              <a:gd name="T7" fmla="*/ 174 h 427"/>
              <a:gd name="T8" fmla="*/ 123 w 317"/>
              <a:gd name="T9" fmla="*/ 181 h 427"/>
              <a:gd name="T10" fmla="*/ 138 w 317"/>
              <a:gd name="T11" fmla="*/ 137 h 427"/>
              <a:gd name="T12" fmla="*/ 94 w 317"/>
              <a:gd name="T13" fmla="*/ 217 h 427"/>
              <a:gd name="T14" fmla="*/ 118 w 317"/>
              <a:gd name="T15" fmla="*/ 157 h 427"/>
              <a:gd name="T16" fmla="*/ 83 w 317"/>
              <a:gd name="T17" fmla="*/ 224 h 427"/>
              <a:gd name="T18" fmla="*/ 86 w 317"/>
              <a:gd name="T19" fmla="*/ 267 h 427"/>
              <a:gd name="T20" fmla="*/ 80 w 317"/>
              <a:gd name="T21" fmla="*/ 296 h 427"/>
              <a:gd name="T22" fmla="*/ 70 w 317"/>
              <a:gd name="T23" fmla="*/ 332 h 427"/>
              <a:gd name="T24" fmla="*/ 91 w 317"/>
              <a:gd name="T25" fmla="*/ 301 h 427"/>
              <a:gd name="T26" fmla="*/ 83 w 317"/>
              <a:gd name="T27" fmla="*/ 342 h 427"/>
              <a:gd name="T28" fmla="*/ 107 w 317"/>
              <a:gd name="T29" fmla="*/ 390 h 427"/>
              <a:gd name="T30" fmla="*/ 161 w 317"/>
              <a:gd name="T31" fmla="*/ 362 h 427"/>
              <a:gd name="T32" fmla="*/ 143 w 317"/>
              <a:gd name="T33" fmla="*/ 161 h 427"/>
              <a:gd name="T34" fmla="*/ 117 w 317"/>
              <a:gd name="T35" fmla="*/ 214 h 427"/>
              <a:gd name="T36" fmla="*/ 101 w 317"/>
              <a:gd name="T37" fmla="*/ 246 h 427"/>
              <a:gd name="T38" fmla="*/ 82 w 317"/>
              <a:gd name="T39" fmla="*/ 260 h 427"/>
              <a:gd name="T40" fmla="*/ 95 w 317"/>
              <a:gd name="T41" fmla="*/ 294 h 427"/>
              <a:gd name="T42" fmla="*/ 110 w 317"/>
              <a:gd name="T43" fmla="*/ 392 h 427"/>
              <a:gd name="T44" fmla="*/ 191 w 317"/>
              <a:gd name="T45" fmla="*/ 105 h 427"/>
              <a:gd name="T46" fmla="*/ 181 w 317"/>
              <a:gd name="T47" fmla="*/ 111 h 427"/>
              <a:gd name="T48" fmla="*/ 175 w 317"/>
              <a:gd name="T49" fmla="*/ 118 h 427"/>
              <a:gd name="T50" fmla="*/ 170 w 317"/>
              <a:gd name="T51" fmla="*/ 119 h 427"/>
              <a:gd name="T52" fmla="*/ 157 w 317"/>
              <a:gd name="T53" fmla="*/ 123 h 427"/>
              <a:gd name="T54" fmla="*/ 141 w 317"/>
              <a:gd name="T55" fmla="*/ 126 h 427"/>
              <a:gd name="T56" fmla="*/ 163 w 317"/>
              <a:gd name="T57" fmla="*/ 128 h 427"/>
              <a:gd name="T58" fmla="*/ 149 w 317"/>
              <a:gd name="T59" fmla="*/ 129 h 427"/>
              <a:gd name="T60" fmla="*/ 130 w 317"/>
              <a:gd name="T61" fmla="*/ 133 h 427"/>
              <a:gd name="T62" fmla="*/ 130 w 317"/>
              <a:gd name="T63" fmla="*/ 137 h 427"/>
              <a:gd name="T64" fmla="*/ 142 w 317"/>
              <a:gd name="T65" fmla="*/ 140 h 427"/>
              <a:gd name="T66" fmla="*/ 142 w 317"/>
              <a:gd name="T67" fmla="*/ 142 h 427"/>
              <a:gd name="T68" fmla="*/ 131 w 317"/>
              <a:gd name="T69" fmla="*/ 144 h 427"/>
              <a:gd name="T70" fmla="*/ 142 w 317"/>
              <a:gd name="T71" fmla="*/ 146 h 427"/>
              <a:gd name="T72" fmla="*/ 123 w 317"/>
              <a:gd name="T73" fmla="*/ 149 h 427"/>
              <a:gd name="T74" fmla="*/ 135 w 317"/>
              <a:gd name="T75" fmla="*/ 157 h 427"/>
              <a:gd name="T76" fmla="*/ 134 w 317"/>
              <a:gd name="T77" fmla="*/ 155 h 427"/>
              <a:gd name="T78" fmla="*/ 137 w 317"/>
              <a:gd name="T79" fmla="*/ 158 h 427"/>
              <a:gd name="T80" fmla="*/ 123 w 317"/>
              <a:gd name="T81" fmla="*/ 160 h 427"/>
              <a:gd name="T82" fmla="*/ 130 w 317"/>
              <a:gd name="T83" fmla="*/ 163 h 427"/>
              <a:gd name="T84" fmla="*/ 120 w 317"/>
              <a:gd name="T85" fmla="*/ 167 h 427"/>
              <a:gd name="T86" fmla="*/ 118 w 317"/>
              <a:gd name="T87" fmla="*/ 171 h 427"/>
              <a:gd name="T88" fmla="*/ 130 w 317"/>
              <a:gd name="T89" fmla="*/ 174 h 427"/>
              <a:gd name="T90" fmla="*/ 125 w 317"/>
              <a:gd name="T91" fmla="*/ 181 h 427"/>
              <a:gd name="T92" fmla="*/ 103 w 317"/>
              <a:gd name="T93" fmla="*/ 184 h 427"/>
              <a:gd name="T94" fmla="*/ 275 w 317"/>
              <a:gd name="T95" fmla="*/ 190 h 427"/>
              <a:gd name="T96" fmla="*/ 102 w 317"/>
              <a:gd name="T97" fmla="*/ 200 h 427"/>
              <a:gd name="T98" fmla="*/ 97 w 317"/>
              <a:gd name="T99" fmla="*/ 217 h 427"/>
              <a:gd name="T100" fmla="*/ 97 w 317"/>
              <a:gd name="T101" fmla="*/ 221 h 427"/>
              <a:gd name="T102" fmla="*/ 89 w 317"/>
              <a:gd name="T103" fmla="*/ 234 h 427"/>
              <a:gd name="T104" fmla="*/ 77 w 317"/>
              <a:gd name="T105" fmla="*/ 272 h 427"/>
              <a:gd name="T106" fmla="*/ 102 w 317"/>
              <a:gd name="T107" fmla="*/ 287 h 427"/>
              <a:gd name="T108" fmla="*/ 101 w 317"/>
              <a:gd name="T109" fmla="*/ 290 h 427"/>
              <a:gd name="T110" fmla="*/ 73 w 317"/>
              <a:gd name="T111" fmla="*/ 302 h 427"/>
              <a:gd name="T112" fmla="*/ 72 w 317"/>
              <a:gd name="T113" fmla="*/ 307 h 427"/>
              <a:gd name="T114" fmla="*/ 69 w 317"/>
              <a:gd name="T115" fmla="*/ 310 h 427"/>
              <a:gd name="T116" fmla="*/ 85 w 317"/>
              <a:gd name="T117" fmla="*/ 318 h 427"/>
              <a:gd name="T118" fmla="*/ 84 w 317"/>
              <a:gd name="T119" fmla="*/ 327 h 427"/>
              <a:gd name="T120" fmla="*/ 77 w 317"/>
              <a:gd name="T121" fmla="*/ 340 h 427"/>
              <a:gd name="T122" fmla="*/ 71 w 317"/>
              <a:gd name="T123" fmla="*/ 355 h 427"/>
              <a:gd name="T124" fmla="*/ 108 w 317"/>
              <a:gd name="T125" fmla="*/ 395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7" h="427">
                <a:moveTo>
                  <a:pt x="181" y="0"/>
                </a:moveTo>
                <a:cubicBezTo>
                  <a:pt x="181" y="0"/>
                  <a:pt x="181" y="1"/>
                  <a:pt x="181" y="1"/>
                </a:cubicBezTo>
                <a:cubicBezTo>
                  <a:pt x="181" y="0"/>
                  <a:pt x="181" y="0"/>
                  <a:pt x="181" y="0"/>
                </a:cubicBezTo>
                <a:close/>
                <a:moveTo>
                  <a:pt x="173" y="353"/>
                </a:moveTo>
                <a:cubicBezTo>
                  <a:pt x="173" y="353"/>
                  <a:pt x="174" y="352"/>
                  <a:pt x="174" y="352"/>
                </a:cubicBezTo>
                <a:cubicBezTo>
                  <a:pt x="174" y="352"/>
                  <a:pt x="174" y="353"/>
                  <a:pt x="174" y="353"/>
                </a:cubicBezTo>
                <a:cubicBezTo>
                  <a:pt x="175" y="352"/>
                  <a:pt x="175" y="351"/>
                  <a:pt x="176" y="350"/>
                </a:cubicBezTo>
                <a:cubicBezTo>
                  <a:pt x="176" y="351"/>
                  <a:pt x="176" y="351"/>
                  <a:pt x="176" y="352"/>
                </a:cubicBezTo>
                <a:cubicBezTo>
                  <a:pt x="176" y="352"/>
                  <a:pt x="176" y="351"/>
                  <a:pt x="176" y="351"/>
                </a:cubicBezTo>
                <a:cubicBezTo>
                  <a:pt x="176" y="352"/>
                  <a:pt x="177" y="352"/>
                  <a:pt x="177" y="352"/>
                </a:cubicBezTo>
                <a:cubicBezTo>
                  <a:pt x="177" y="351"/>
                  <a:pt x="178" y="351"/>
                  <a:pt x="178" y="351"/>
                </a:cubicBezTo>
                <a:cubicBezTo>
                  <a:pt x="178" y="349"/>
                  <a:pt x="179" y="347"/>
                  <a:pt x="180" y="345"/>
                </a:cubicBezTo>
                <a:cubicBezTo>
                  <a:pt x="180" y="346"/>
                  <a:pt x="180" y="345"/>
                  <a:pt x="181" y="346"/>
                </a:cubicBezTo>
                <a:cubicBezTo>
                  <a:pt x="181" y="345"/>
                  <a:pt x="181" y="345"/>
                  <a:pt x="181" y="344"/>
                </a:cubicBezTo>
                <a:cubicBezTo>
                  <a:pt x="182" y="345"/>
                  <a:pt x="181" y="346"/>
                  <a:pt x="181" y="347"/>
                </a:cubicBezTo>
                <a:cubicBezTo>
                  <a:pt x="182" y="347"/>
                  <a:pt x="182" y="346"/>
                  <a:pt x="183" y="346"/>
                </a:cubicBezTo>
                <a:cubicBezTo>
                  <a:pt x="183" y="345"/>
                  <a:pt x="182" y="345"/>
                  <a:pt x="182" y="345"/>
                </a:cubicBezTo>
                <a:cubicBezTo>
                  <a:pt x="183" y="344"/>
                  <a:pt x="184" y="343"/>
                  <a:pt x="185" y="341"/>
                </a:cubicBezTo>
                <a:cubicBezTo>
                  <a:pt x="185" y="341"/>
                  <a:pt x="185" y="341"/>
                  <a:pt x="185" y="341"/>
                </a:cubicBezTo>
                <a:cubicBezTo>
                  <a:pt x="186" y="339"/>
                  <a:pt x="187" y="337"/>
                  <a:pt x="188" y="335"/>
                </a:cubicBezTo>
                <a:cubicBezTo>
                  <a:pt x="189" y="335"/>
                  <a:pt x="189" y="335"/>
                  <a:pt x="189" y="334"/>
                </a:cubicBezTo>
                <a:cubicBezTo>
                  <a:pt x="189" y="334"/>
                  <a:pt x="188" y="334"/>
                  <a:pt x="189" y="334"/>
                </a:cubicBezTo>
                <a:cubicBezTo>
                  <a:pt x="189" y="334"/>
                  <a:pt x="190" y="333"/>
                  <a:pt x="190" y="332"/>
                </a:cubicBezTo>
                <a:cubicBezTo>
                  <a:pt x="190" y="332"/>
                  <a:pt x="190" y="332"/>
                  <a:pt x="190" y="332"/>
                </a:cubicBezTo>
                <a:cubicBezTo>
                  <a:pt x="191" y="330"/>
                  <a:pt x="192" y="329"/>
                  <a:pt x="192" y="326"/>
                </a:cubicBezTo>
                <a:cubicBezTo>
                  <a:pt x="193" y="326"/>
                  <a:pt x="193" y="326"/>
                  <a:pt x="193" y="326"/>
                </a:cubicBezTo>
                <a:cubicBezTo>
                  <a:pt x="193" y="325"/>
                  <a:pt x="194" y="325"/>
                  <a:pt x="193" y="324"/>
                </a:cubicBezTo>
                <a:cubicBezTo>
                  <a:pt x="194" y="324"/>
                  <a:pt x="195" y="323"/>
                  <a:pt x="195" y="322"/>
                </a:cubicBezTo>
                <a:cubicBezTo>
                  <a:pt x="195" y="322"/>
                  <a:pt x="195" y="321"/>
                  <a:pt x="196" y="321"/>
                </a:cubicBezTo>
                <a:cubicBezTo>
                  <a:pt x="196" y="321"/>
                  <a:pt x="196" y="321"/>
                  <a:pt x="196" y="320"/>
                </a:cubicBezTo>
                <a:cubicBezTo>
                  <a:pt x="196" y="320"/>
                  <a:pt x="197" y="319"/>
                  <a:pt x="197" y="318"/>
                </a:cubicBezTo>
                <a:cubicBezTo>
                  <a:pt x="198" y="317"/>
                  <a:pt x="198" y="316"/>
                  <a:pt x="199" y="314"/>
                </a:cubicBezTo>
                <a:cubicBezTo>
                  <a:pt x="200" y="313"/>
                  <a:pt x="200" y="311"/>
                  <a:pt x="201" y="309"/>
                </a:cubicBezTo>
                <a:cubicBezTo>
                  <a:pt x="203" y="306"/>
                  <a:pt x="204" y="303"/>
                  <a:pt x="205" y="300"/>
                </a:cubicBezTo>
                <a:cubicBezTo>
                  <a:pt x="206" y="298"/>
                  <a:pt x="207" y="298"/>
                  <a:pt x="207" y="296"/>
                </a:cubicBezTo>
                <a:cubicBezTo>
                  <a:pt x="208" y="295"/>
                  <a:pt x="208" y="294"/>
                  <a:pt x="209" y="293"/>
                </a:cubicBezTo>
                <a:cubicBezTo>
                  <a:pt x="208" y="293"/>
                  <a:pt x="208" y="293"/>
                  <a:pt x="208" y="292"/>
                </a:cubicBezTo>
                <a:cubicBezTo>
                  <a:pt x="210" y="291"/>
                  <a:pt x="211" y="288"/>
                  <a:pt x="212" y="286"/>
                </a:cubicBezTo>
                <a:cubicBezTo>
                  <a:pt x="212" y="286"/>
                  <a:pt x="212" y="286"/>
                  <a:pt x="212" y="286"/>
                </a:cubicBezTo>
                <a:cubicBezTo>
                  <a:pt x="213" y="284"/>
                  <a:pt x="214" y="282"/>
                  <a:pt x="215" y="280"/>
                </a:cubicBezTo>
                <a:cubicBezTo>
                  <a:pt x="215" y="280"/>
                  <a:pt x="215" y="280"/>
                  <a:pt x="215" y="280"/>
                </a:cubicBezTo>
                <a:cubicBezTo>
                  <a:pt x="215" y="280"/>
                  <a:pt x="215" y="279"/>
                  <a:pt x="215" y="279"/>
                </a:cubicBezTo>
                <a:cubicBezTo>
                  <a:pt x="217" y="274"/>
                  <a:pt x="220" y="270"/>
                  <a:pt x="222" y="265"/>
                </a:cubicBezTo>
                <a:cubicBezTo>
                  <a:pt x="223" y="264"/>
                  <a:pt x="223" y="263"/>
                  <a:pt x="223" y="262"/>
                </a:cubicBezTo>
                <a:cubicBezTo>
                  <a:pt x="225" y="259"/>
                  <a:pt x="226" y="256"/>
                  <a:pt x="228" y="254"/>
                </a:cubicBezTo>
                <a:cubicBezTo>
                  <a:pt x="228" y="253"/>
                  <a:pt x="228" y="253"/>
                  <a:pt x="228" y="253"/>
                </a:cubicBezTo>
                <a:cubicBezTo>
                  <a:pt x="228" y="252"/>
                  <a:pt x="228" y="252"/>
                  <a:pt x="228" y="252"/>
                </a:cubicBezTo>
                <a:cubicBezTo>
                  <a:pt x="230" y="249"/>
                  <a:pt x="232" y="245"/>
                  <a:pt x="234" y="241"/>
                </a:cubicBezTo>
                <a:cubicBezTo>
                  <a:pt x="237" y="236"/>
                  <a:pt x="239" y="231"/>
                  <a:pt x="241" y="226"/>
                </a:cubicBezTo>
                <a:cubicBezTo>
                  <a:pt x="242" y="225"/>
                  <a:pt x="243" y="224"/>
                  <a:pt x="244" y="222"/>
                </a:cubicBezTo>
                <a:cubicBezTo>
                  <a:pt x="244" y="221"/>
                  <a:pt x="244" y="221"/>
                  <a:pt x="245" y="220"/>
                </a:cubicBezTo>
                <a:cubicBezTo>
                  <a:pt x="245" y="220"/>
                  <a:pt x="245" y="220"/>
                  <a:pt x="245" y="220"/>
                </a:cubicBezTo>
                <a:cubicBezTo>
                  <a:pt x="246" y="218"/>
                  <a:pt x="247" y="215"/>
                  <a:pt x="248" y="214"/>
                </a:cubicBezTo>
                <a:cubicBezTo>
                  <a:pt x="248" y="213"/>
                  <a:pt x="249" y="212"/>
                  <a:pt x="249" y="211"/>
                </a:cubicBezTo>
                <a:cubicBezTo>
                  <a:pt x="250" y="210"/>
                  <a:pt x="251" y="208"/>
                  <a:pt x="251" y="207"/>
                </a:cubicBezTo>
                <a:cubicBezTo>
                  <a:pt x="252" y="206"/>
                  <a:pt x="253" y="205"/>
                  <a:pt x="253" y="204"/>
                </a:cubicBezTo>
                <a:cubicBezTo>
                  <a:pt x="254" y="203"/>
                  <a:pt x="254" y="200"/>
                  <a:pt x="255" y="200"/>
                </a:cubicBezTo>
                <a:cubicBezTo>
                  <a:pt x="255" y="199"/>
                  <a:pt x="256" y="198"/>
                  <a:pt x="256" y="198"/>
                </a:cubicBezTo>
                <a:cubicBezTo>
                  <a:pt x="256" y="198"/>
                  <a:pt x="256" y="197"/>
                  <a:pt x="257" y="197"/>
                </a:cubicBezTo>
                <a:cubicBezTo>
                  <a:pt x="257" y="196"/>
                  <a:pt x="258" y="195"/>
                  <a:pt x="259" y="193"/>
                </a:cubicBezTo>
                <a:cubicBezTo>
                  <a:pt x="258" y="193"/>
                  <a:pt x="258" y="193"/>
                  <a:pt x="258" y="193"/>
                </a:cubicBezTo>
                <a:cubicBezTo>
                  <a:pt x="258" y="192"/>
                  <a:pt x="259" y="193"/>
                  <a:pt x="259" y="193"/>
                </a:cubicBezTo>
                <a:cubicBezTo>
                  <a:pt x="259" y="191"/>
                  <a:pt x="261" y="190"/>
                  <a:pt x="261" y="188"/>
                </a:cubicBezTo>
                <a:cubicBezTo>
                  <a:pt x="261" y="188"/>
                  <a:pt x="261" y="188"/>
                  <a:pt x="261" y="188"/>
                </a:cubicBezTo>
                <a:cubicBezTo>
                  <a:pt x="261" y="188"/>
                  <a:pt x="261" y="188"/>
                  <a:pt x="261" y="187"/>
                </a:cubicBezTo>
                <a:cubicBezTo>
                  <a:pt x="261" y="187"/>
                  <a:pt x="261" y="187"/>
                  <a:pt x="262" y="187"/>
                </a:cubicBezTo>
                <a:cubicBezTo>
                  <a:pt x="262" y="186"/>
                  <a:pt x="263" y="186"/>
                  <a:pt x="263" y="185"/>
                </a:cubicBezTo>
                <a:cubicBezTo>
                  <a:pt x="263" y="185"/>
                  <a:pt x="263" y="184"/>
                  <a:pt x="263" y="184"/>
                </a:cubicBezTo>
                <a:cubicBezTo>
                  <a:pt x="264" y="182"/>
                  <a:pt x="264" y="180"/>
                  <a:pt x="266" y="179"/>
                </a:cubicBezTo>
                <a:cubicBezTo>
                  <a:pt x="267" y="176"/>
                  <a:pt x="269" y="174"/>
                  <a:pt x="270" y="171"/>
                </a:cubicBezTo>
                <a:cubicBezTo>
                  <a:pt x="270" y="170"/>
                  <a:pt x="271" y="169"/>
                  <a:pt x="271" y="168"/>
                </a:cubicBezTo>
                <a:cubicBezTo>
                  <a:pt x="272" y="167"/>
                  <a:pt x="272" y="165"/>
                  <a:pt x="273" y="164"/>
                </a:cubicBezTo>
                <a:cubicBezTo>
                  <a:pt x="273" y="163"/>
                  <a:pt x="275" y="162"/>
                  <a:pt x="275" y="160"/>
                </a:cubicBezTo>
                <a:cubicBezTo>
                  <a:pt x="275" y="160"/>
                  <a:pt x="275" y="160"/>
                  <a:pt x="275" y="159"/>
                </a:cubicBezTo>
                <a:cubicBezTo>
                  <a:pt x="275" y="159"/>
                  <a:pt x="275" y="159"/>
                  <a:pt x="275" y="159"/>
                </a:cubicBezTo>
                <a:cubicBezTo>
                  <a:pt x="276" y="158"/>
                  <a:pt x="276" y="157"/>
                  <a:pt x="277" y="156"/>
                </a:cubicBezTo>
                <a:cubicBezTo>
                  <a:pt x="277" y="153"/>
                  <a:pt x="279" y="152"/>
                  <a:pt x="280" y="150"/>
                </a:cubicBezTo>
                <a:cubicBezTo>
                  <a:pt x="281" y="149"/>
                  <a:pt x="281" y="148"/>
                  <a:pt x="281" y="147"/>
                </a:cubicBezTo>
                <a:cubicBezTo>
                  <a:pt x="279" y="147"/>
                  <a:pt x="279" y="148"/>
                  <a:pt x="277" y="148"/>
                </a:cubicBezTo>
                <a:cubicBezTo>
                  <a:pt x="276" y="147"/>
                  <a:pt x="276" y="147"/>
                  <a:pt x="275" y="147"/>
                </a:cubicBezTo>
                <a:cubicBezTo>
                  <a:pt x="275" y="146"/>
                  <a:pt x="274" y="148"/>
                  <a:pt x="273" y="148"/>
                </a:cubicBezTo>
                <a:cubicBezTo>
                  <a:pt x="273" y="148"/>
                  <a:pt x="272" y="147"/>
                  <a:pt x="272" y="147"/>
                </a:cubicBezTo>
                <a:cubicBezTo>
                  <a:pt x="272" y="147"/>
                  <a:pt x="272" y="147"/>
                  <a:pt x="272" y="146"/>
                </a:cubicBezTo>
                <a:cubicBezTo>
                  <a:pt x="271" y="147"/>
                  <a:pt x="272" y="148"/>
                  <a:pt x="271" y="148"/>
                </a:cubicBezTo>
                <a:cubicBezTo>
                  <a:pt x="271" y="149"/>
                  <a:pt x="272" y="148"/>
                  <a:pt x="272" y="148"/>
                </a:cubicBezTo>
                <a:cubicBezTo>
                  <a:pt x="271" y="149"/>
                  <a:pt x="271" y="149"/>
                  <a:pt x="271" y="149"/>
                </a:cubicBezTo>
                <a:cubicBezTo>
                  <a:pt x="271" y="148"/>
                  <a:pt x="270" y="149"/>
                  <a:pt x="270" y="149"/>
                </a:cubicBezTo>
                <a:cubicBezTo>
                  <a:pt x="270" y="149"/>
                  <a:pt x="270" y="150"/>
                  <a:pt x="270" y="150"/>
                </a:cubicBezTo>
                <a:cubicBezTo>
                  <a:pt x="269" y="150"/>
                  <a:pt x="269" y="152"/>
                  <a:pt x="268" y="151"/>
                </a:cubicBezTo>
                <a:cubicBezTo>
                  <a:pt x="268" y="151"/>
                  <a:pt x="268" y="151"/>
                  <a:pt x="268" y="151"/>
                </a:cubicBezTo>
                <a:cubicBezTo>
                  <a:pt x="269" y="150"/>
                  <a:pt x="270" y="149"/>
                  <a:pt x="270" y="147"/>
                </a:cubicBezTo>
                <a:cubicBezTo>
                  <a:pt x="270" y="147"/>
                  <a:pt x="270" y="147"/>
                  <a:pt x="270" y="146"/>
                </a:cubicBezTo>
                <a:cubicBezTo>
                  <a:pt x="270" y="146"/>
                  <a:pt x="269" y="146"/>
                  <a:pt x="270" y="146"/>
                </a:cubicBezTo>
                <a:cubicBezTo>
                  <a:pt x="270" y="146"/>
                  <a:pt x="270" y="146"/>
                  <a:pt x="271" y="146"/>
                </a:cubicBezTo>
                <a:cubicBezTo>
                  <a:pt x="271" y="145"/>
                  <a:pt x="272" y="144"/>
                  <a:pt x="272" y="143"/>
                </a:cubicBezTo>
                <a:cubicBezTo>
                  <a:pt x="272" y="143"/>
                  <a:pt x="272" y="144"/>
                  <a:pt x="271" y="144"/>
                </a:cubicBezTo>
                <a:cubicBezTo>
                  <a:pt x="271" y="143"/>
                  <a:pt x="270" y="143"/>
                  <a:pt x="270" y="143"/>
                </a:cubicBezTo>
                <a:cubicBezTo>
                  <a:pt x="270" y="142"/>
                  <a:pt x="270" y="142"/>
                  <a:pt x="270" y="141"/>
                </a:cubicBezTo>
                <a:cubicBezTo>
                  <a:pt x="271" y="140"/>
                  <a:pt x="271" y="139"/>
                  <a:pt x="272" y="137"/>
                </a:cubicBezTo>
                <a:cubicBezTo>
                  <a:pt x="273" y="137"/>
                  <a:pt x="273" y="137"/>
                  <a:pt x="273" y="137"/>
                </a:cubicBezTo>
                <a:cubicBezTo>
                  <a:pt x="273" y="137"/>
                  <a:pt x="273" y="137"/>
                  <a:pt x="273" y="136"/>
                </a:cubicBezTo>
                <a:cubicBezTo>
                  <a:pt x="272" y="136"/>
                  <a:pt x="273" y="137"/>
                  <a:pt x="273" y="137"/>
                </a:cubicBezTo>
                <a:cubicBezTo>
                  <a:pt x="273" y="137"/>
                  <a:pt x="273" y="136"/>
                  <a:pt x="273" y="136"/>
                </a:cubicBezTo>
                <a:cubicBezTo>
                  <a:pt x="272" y="136"/>
                  <a:pt x="272" y="136"/>
                  <a:pt x="272" y="136"/>
                </a:cubicBezTo>
                <a:cubicBezTo>
                  <a:pt x="272" y="135"/>
                  <a:pt x="273" y="135"/>
                  <a:pt x="273" y="134"/>
                </a:cubicBezTo>
                <a:cubicBezTo>
                  <a:pt x="273" y="134"/>
                  <a:pt x="274" y="133"/>
                  <a:pt x="274" y="132"/>
                </a:cubicBezTo>
                <a:cubicBezTo>
                  <a:pt x="275" y="131"/>
                  <a:pt x="275" y="130"/>
                  <a:pt x="275" y="130"/>
                </a:cubicBezTo>
                <a:cubicBezTo>
                  <a:pt x="276" y="129"/>
                  <a:pt x="276" y="129"/>
                  <a:pt x="276" y="129"/>
                </a:cubicBezTo>
                <a:cubicBezTo>
                  <a:pt x="277" y="128"/>
                  <a:pt x="276" y="126"/>
                  <a:pt x="277" y="125"/>
                </a:cubicBezTo>
                <a:cubicBezTo>
                  <a:pt x="276" y="126"/>
                  <a:pt x="274" y="126"/>
                  <a:pt x="273" y="125"/>
                </a:cubicBezTo>
                <a:cubicBezTo>
                  <a:pt x="273" y="122"/>
                  <a:pt x="274" y="120"/>
                  <a:pt x="275" y="119"/>
                </a:cubicBezTo>
                <a:cubicBezTo>
                  <a:pt x="274" y="118"/>
                  <a:pt x="274" y="118"/>
                  <a:pt x="274" y="118"/>
                </a:cubicBezTo>
                <a:cubicBezTo>
                  <a:pt x="275" y="117"/>
                  <a:pt x="276" y="117"/>
                  <a:pt x="276" y="116"/>
                </a:cubicBezTo>
                <a:cubicBezTo>
                  <a:pt x="277" y="115"/>
                  <a:pt x="277" y="114"/>
                  <a:pt x="277" y="112"/>
                </a:cubicBezTo>
                <a:cubicBezTo>
                  <a:pt x="276" y="112"/>
                  <a:pt x="273" y="113"/>
                  <a:pt x="274" y="110"/>
                </a:cubicBezTo>
                <a:cubicBezTo>
                  <a:pt x="275" y="108"/>
                  <a:pt x="277" y="106"/>
                  <a:pt x="277" y="104"/>
                </a:cubicBezTo>
                <a:cubicBezTo>
                  <a:pt x="276" y="103"/>
                  <a:pt x="276" y="104"/>
                  <a:pt x="275" y="104"/>
                </a:cubicBezTo>
                <a:cubicBezTo>
                  <a:pt x="275" y="105"/>
                  <a:pt x="274" y="106"/>
                  <a:pt x="274" y="106"/>
                </a:cubicBezTo>
                <a:cubicBezTo>
                  <a:pt x="273" y="108"/>
                  <a:pt x="272" y="109"/>
                  <a:pt x="271" y="111"/>
                </a:cubicBezTo>
                <a:cubicBezTo>
                  <a:pt x="271" y="111"/>
                  <a:pt x="270" y="111"/>
                  <a:pt x="271" y="111"/>
                </a:cubicBezTo>
                <a:cubicBezTo>
                  <a:pt x="270" y="112"/>
                  <a:pt x="270" y="112"/>
                  <a:pt x="269" y="112"/>
                </a:cubicBezTo>
                <a:cubicBezTo>
                  <a:pt x="268" y="112"/>
                  <a:pt x="268" y="112"/>
                  <a:pt x="268" y="112"/>
                </a:cubicBezTo>
                <a:cubicBezTo>
                  <a:pt x="267" y="112"/>
                  <a:pt x="266" y="112"/>
                  <a:pt x="266" y="112"/>
                </a:cubicBezTo>
                <a:cubicBezTo>
                  <a:pt x="265" y="112"/>
                  <a:pt x="264" y="112"/>
                  <a:pt x="265" y="111"/>
                </a:cubicBezTo>
                <a:cubicBezTo>
                  <a:pt x="264" y="110"/>
                  <a:pt x="265" y="109"/>
                  <a:pt x="265" y="108"/>
                </a:cubicBezTo>
                <a:cubicBezTo>
                  <a:pt x="265" y="108"/>
                  <a:pt x="265" y="107"/>
                  <a:pt x="265" y="106"/>
                </a:cubicBezTo>
                <a:cubicBezTo>
                  <a:pt x="266" y="105"/>
                  <a:pt x="266" y="104"/>
                  <a:pt x="266" y="102"/>
                </a:cubicBezTo>
                <a:cubicBezTo>
                  <a:pt x="267" y="102"/>
                  <a:pt x="266" y="100"/>
                  <a:pt x="266" y="99"/>
                </a:cubicBezTo>
                <a:cubicBezTo>
                  <a:pt x="265" y="99"/>
                  <a:pt x="264" y="99"/>
                  <a:pt x="263" y="98"/>
                </a:cubicBezTo>
                <a:cubicBezTo>
                  <a:pt x="262" y="98"/>
                  <a:pt x="262" y="96"/>
                  <a:pt x="263" y="95"/>
                </a:cubicBezTo>
                <a:cubicBezTo>
                  <a:pt x="262" y="94"/>
                  <a:pt x="261" y="94"/>
                  <a:pt x="261" y="94"/>
                </a:cubicBezTo>
                <a:cubicBezTo>
                  <a:pt x="260" y="93"/>
                  <a:pt x="261" y="92"/>
                  <a:pt x="261" y="91"/>
                </a:cubicBezTo>
                <a:cubicBezTo>
                  <a:pt x="261" y="89"/>
                  <a:pt x="262" y="89"/>
                  <a:pt x="262" y="88"/>
                </a:cubicBezTo>
                <a:cubicBezTo>
                  <a:pt x="262" y="87"/>
                  <a:pt x="261" y="86"/>
                  <a:pt x="261" y="85"/>
                </a:cubicBezTo>
                <a:cubicBezTo>
                  <a:pt x="260" y="83"/>
                  <a:pt x="260" y="81"/>
                  <a:pt x="260" y="79"/>
                </a:cubicBezTo>
                <a:cubicBezTo>
                  <a:pt x="260" y="79"/>
                  <a:pt x="260" y="78"/>
                  <a:pt x="259" y="78"/>
                </a:cubicBezTo>
                <a:cubicBezTo>
                  <a:pt x="260" y="77"/>
                  <a:pt x="259" y="75"/>
                  <a:pt x="258" y="74"/>
                </a:cubicBezTo>
                <a:cubicBezTo>
                  <a:pt x="258" y="73"/>
                  <a:pt x="259" y="72"/>
                  <a:pt x="259" y="71"/>
                </a:cubicBezTo>
                <a:cubicBezTo>
                  <a:pt x="259" y="71"/>
                  <a:pt x="259" y="71"/>
                  <a:pt x="259" y="70"/>
                </a:cubicBezTo>
                <a:cubicBezTo>
                  <a:pt x="260" y="68"/>
                  <a:pt x="259" y="66"/>
                  <a:pt x="256" y="67"/>
                </a:cubicBezTo>
                <a:cubicBezTo>
                  <a:pt x="256" y="67"/>
                  <a:pt x="255" y="66"/>
                  <a:pt x="255" y="66"/>
                </a:cubicBezTo>
                <a:cubicBezTo>
                  <a:pt x="255" y="64"/>
                  <a:pt x="254" y="63"/>
                  <a:pt x="254" y="61"/>
                </a:cubicBezTo>
                <a:cubicBezTo>
                  <a:pt x="256" y="60"/>
                  <a:pt x="257" y="56"/>
                  <a:pt x="255" y="55"/>
                </a:cubicBezTo>
                <a:cubicBezTo>
                  <a:pt x="254" y="55"/>
                  <a:pt x="253" y="55"/>
                  <a:pt x="253" y="55"/>
                </a:cubicBezTo>
                <a:cubicBezTo>
                  <a:pt x="252" y="54"/>
                  <a:pt x="253" y="54"/>
                  <a:pt x="253" y="53"/>
                </a:cubicBezTo>
                <a:cubicBezTo>
                  <a:pt x="252" y="53"/>
                  <a:pt x="252" y="54"/>
                  <a:pt x="251" y="53"/>
                </a:cubicBezTo>
                <a:cubicBezTo>
                  <a:pt x="251" y="54"/>
                  <a:pt x="251" y="54"/>
                  <a:pt x="251" y="55"/>
                </a:cubicBezTo>
                <a:cubicBezTo>
                  <a:pt x="251" y="55"/>
                  <a:pt x="251" y="55"/>
                  <a:pt x="251" y="55"/>
                </a:cubicBezTo>
                <a:cubicBezTo>
                  <a:pt x="248" y="55"/>
                  <a:pt x="246" y="57"/>
                  <a:pt x="244" y="57"/>
                </a:cubicBezTo>
                <a:cubicBezTo>
                  <a:pt x="242" y="58"/>
                  <a:pt x="240" y="60"/>
                  <a:pt x="239" y="62"/>
                </a:cubicBezTo>
                <a:cubicBezTo>
                  <a:pt x="239" y="62"/>
                  <a:pt x="238" y="62"/>
                  <a:pt x="238" y="62"/>
                </a:cubicBezTo>
                <a:cubicBezTo>
                  <a:pt x="236" y="64"/>
                  <a:pt x="235" y="66"/>
                  <a:pt x="232" y="67"/>
                </a:cubicBezTo>
                <a:cubicBezTo>
                  <a:pt x="232" y="67"/>
                  <a:pt x="232" y="67"/>
                  <a:pt x="232" y="68"/>
                </a:cubicBezTo>
                <a:cubicBezTo>
                  <a:pt x="231" y="68"/>
                  <a:pt x="231" y="69"/>
                  <a:pt x="231" y="69"/>
                </a:cubicBezTo>
                <a:cubicBezTo>
                  <a:pt x="230" y="70"/>
                  <a:pt x="229" y="71"/>
                  <a:pt x="229" y="72"/>
                </a:cubicBezTo>
                <a:cubicBezTo>
                  <a:pt x="229" y="72"/>
                  <a:pt x="229" y="72"/>
                  <a:pt x="229" y="72"/>
                </a:cubicBezTo>
                <a:cubicBezTo>
                  <a:pt x="228" y="72"/>
                  <a:pt x="229" y="73"/>
                  <a:pt x="228" y="73"/>
                </a:cubicBezTo>
                <a:cubicBezTo>
                  <a:pt x="228" y="73"/>
                  <a:pt x="228" y="73"/>
                  <a:pt x="228" y="73"/>
                </a:cubicBezTo>
                <a:cubicBezTo>
                  <a:pt x="227" y="74"/>
                  <a:pt x="225" y="75"/>
                  <a:pt x="225" y="77"/>
                </a:cubicBezTo>
                <a:cubicBezTo>
                  <a:pt x="223" y="78"/>
                  <a:pt x="222" y="80"/>
                  <a:pt x="219" y="81"/>
                </a:cubicBezTo>
                <a:cubicBezTo>
                  <a:pt x="219" y="81"/>
                  <a:pt x="219" y="81"/>
                  <a:pt x="219" y="81"/>
                </a:cubicBezTo>
                <a:cubicBezTo>
                  <a:pt x="218" y="81"/>
                  <a:pt x="218" y="81"/>
                  <a:pt x="218" y="81"/>
                </a:cubicBezTo>
                <a:cubicBezTo>
                  <a:pt x="217" y="81"/>
                  <a:pt x="217" y="81"/>
                  <a:pt x="217" y="81"/>
                </a:cubicBezTo>
                <a:cubicBezTo>
                  <a:pt x="214" y="80"/>
                  <a:pt x="215" y="74"/>
                  <a:pt x="216" y="71"/>
                </a:cubicBezTo>
                <a:cubicBezTo>
                  <a:pt x="215" y="71"/>
                  <a:pt x="215" y="71"/>
                  <a:pt x="214" y="71"/>
                </a:cubicBezTo>
                <a:cubicBezTo>
                  <a:pt x="213" y="73"/>
                  <a:pt x="213" y="74"/>
                  <a:pt x="212" y="75"/>
                </a:cubicBezTo>
                <a:cubicBezTo>
                  <a:pt x="211" y="76"/>
                  <a:pt x="211" y="77"/>
                  <a:pt x="210" y="78"/>
                </a:cubicBezTo>
                <a:cubicBezTo>
                  <a:pt x="209" y="78"/>
                  <a:pt x="209" y="78"/>
                  <a:pt x="209" y="78"/>
                </a:cubicBezTo>
                <a:cubicBezTo>
                  <a:pt x="209" y="78"/>
                  <a:pt x="209" y="78"/>
                  <a:pt x="209" y="78"/>
                </a:cubicBezTo>
                <a:cubicBezTo>
                  <a:pt x="209" y="78"/>
                  <a:pt x="209" y="78"/>
                  <a:pt x="209" y="78"/>
                </a:cubicBezTo>
                <a:cubicBezTo>
                  <a:pt x="208" y="79"/>
                  <a:pt x="209" y="78"/>
                  <a:pt x="209" y="79"/>
                </a:cubicBezTo>
                <a:cubicBezTo>
                  <a:pt x="209" y="80"/>
                  <a:pt x="208" y="79"/>
                  <a:pt x="207" y="80"/>
                </a:cubicBezTo>
                <a:cubicBezTo>
                  <a:pt x="207" y="81"/>
                  <a:pt x="206" y="81"/>
                  <a:pt x="206" y="82"/>
                </a:cubicBezTo>
                <a:cubicBezTo>
                  <a:pt x="206" y="82"/>
                  <a:pt x="206" y="83"/>
                  <a:pt x="206" y="83"/>
                </a:cubicBezTo>
                <a:cubicBezTo>
                  <a:pt x="206" y="83"/>
                  <a:pt x="206" y="82"/>
                  <a:pt x="205" y="82"/>
                </a:cubicBezTo>
                <a:cubicBezTo>
                  <a:pt x="206" y="83"/>
                  <a:pt x="205" y="85"/>
                  <a:pt x="204" y="86"/>
                </a:cubicBezTo>
                <a:cubicBezTo>
                  <a:pt x="204" y="86"/>
                  <a:pt x="203" y="87"/>
                  <a:pt x="203" y="87"/>
                </a:cubicBezTo>
                <a:cubicBezTo>
                  <a:pt x="203" y="87"/>
                  <a:pt x="203" y="87"/>
                  <a:pt x="203" y="87"/>
                </a:cubicBezTo>
                <a:cubicBezTo>
                  <a:pt x="203" y="87"/>
                  <a:pt x="203" y="88"/>
                  <a:pt x="203" y="88"/>
                </a:cubicBezTo>
                <a:cubicBezTo>
                  <a:pt x="203" y="88"/>
                  <a:pt x="203" y="88"/>
                  <a:pt x="203" y="88"/>
                </a:cubicBezTo>
                <a:cubicBezTo>
                  <a:pt x="202" y="88"/>
                  <a:pt x="202" y="89"/>
                  <a:pt x="201" y="90"/>
                </a:cubicBezTo>
                <a:cubicBezTo>
                  <a:pt x="201" y="90"/>
                  <a:pt x="201" y="90"/>
                  <a:pt x="201" y="90"/>
                </a:cubicBezTo>
                <a:cubicBezTo>
                  <a:pt x="200" y="91"/>
                  <a:pt x="200" y="93"/>
                  <a:pt x="199" y="93"/>
                </a:cubicBezTo>
                <a:cubicBezTo>
                  <a:pt x="199" y="95"/>
                  <a:pt x="198" y="95"/>
                  <a:pt x="197" y="96"/>
                </a:cubicBezTo>
                <a:cubicBezTo>
                  <a:pt x="197" y="97"/>
                  <a:pt x="197" y="97"/>
                  <a:pt x="198" y="97"/>
                </a:cubicBezTo>
                <a:cubicBezTo>
                  <a:pt x="197" y="97"/>
                  <a:pt x="196" y="97"/>
                  <a:pt x="196" y="98"/>
                </a:cubicBezTo>
                <a:cubicBezTo>
                  <a:pt x="196" y="98"/>
                  <a:pt x="195" y="98"/>
                  <a:pt x="195" y="99"/>
                </a:cubicBezTo>
                <a:cubicBezTo>
                  <a:pt x="196" y="99"/>
                  <a:pt x="196" y="99"/>
                  <a:pt x="196" y="99"/>
                </a:cubicBezTo>
                <a:cubicBezTo>
                  <a:pt x="195" y="99"/>
                  <a:pt x="195" y="100"/>
                  <a:pt x="195" y="100"/>
                </a:cubicBezTo>
                <a:cubicBezTo>
                  <a:pt x="194" y="100"/>
                  <a:pt x="194" y="100"/>
                  <a:pt x="194" y="100"/>
                </a:cubicBezTo>
                <a:cubicBezTo>
                  <a:pt x="194" y="101"/>
                  <a:pt x="193" y="101"/>
                  <a:pt x="193" y="102"/>
                </a:cubicBezTo>
                <a:cubicBezTo>
                  <a:pt x="193" y="103"/>
                  <a:pt x="193" y="102"/>
                  <a:pt x="193" y="103"/>
                </a:cubicBezTo>
                <a:cubicBezTo>
                  <a:pt x="192" y="103"/>
                  <a:pt x="192" y="104"/>
                  <a:pt x="192" y="105"/>
                </a:cubicBezTo>
                <a:cubicBezTo>
                  <a:pt x="191" y="105"/>
                  <a:pt x="191" y="105"/>
                  <a:pt x="191" y="105"/>
                </a:cubicBezTo>
                <a:cubicBezTo>
                  <a:pt x="191" y="106"/>
                  <a:pt x="190" y="106"/>
                  <a:pt x="190" y="108"/>
                </a:cubicBezTo>
                <a:cubicBezTo>
                  <a:pt x="189" y="108"/>
                  <a:pt x="189" y="108"/>
                  <a:pt x="189" y="109"/>
                </a:cubicBezTo>
                <a:cubicBezTo>
                  <a:pt x="188" y="109"/>
                  <a:pt x="188" y="109"/>
                  <a:pt x="188" y="109"/>
                </a:cubicBezTo>
                <a:cubicBezTo>
                  <a:pt x="188" y="109"/>
                  <a:pt x="188" y="109"/>
                  <a:pt x="188" y="109"/>
                </a:cubicBezTo>
                <a:cubicBezTo>
                  <a:pt x="188" y="109"/>
                  <a:pt x="187" y="109"/>
                  <a:pt x="187" y="110"/>
                </a:cubicBezTo>
                <a:cubicBezTo>
                  <a:pt x="188" y="109"/>
                  <a:pt x="188" y="110"/>
                  <a:pt x="188" y="109"/>
                </a:cubicBezTo>
                <a:cubicBezTo>
                  <a:pt x="188" y="110"/>
                  <a:pt x="188" y="111"/>
                  <a:pt x="187" y="112"/>
                </a:cubicBezTo>
                <a:cubicBezTo>
                  <a:pt x="187" y="111"/>
                  <a:pt x="187" y="112"/>
                  <a:pt x="186" y="111"/>
                </a:cubicBezTo>
                <a:cubicBezTo>
                  <a:pt x="187" y="111"/>
                  <a:pt x="187" y="111"/>
                  <a:pt x="187" y="111"/>
                </a:cubicBezTo>
                <a:cubicBezTo>
                  <a:pt x="186" y="112"/>
                  <a:pt x="185" y="113"/>
                  <a:pt x="185" y="114"/>
                </a:cubicBezTo>
                <a:cubicBezTo>
                  <a:pt x="185" y="114"/>
                  <a:pt x="186" y="113"/>
                  <a:pt x="186" y="115"/>
                </a:cubicBezTo>
                <a:cubicBezTo>
                  <a:pt x="185" y="114"/>
                  <a:pt x="185" y="115"/>
                  <a:pt x="185" y="115"/>
                </a:cubicBezTo>
                <a:cubicBezTo>
                  <a:pt x="185" y="115"/>
                  <a:pt x="185" y="114"/>
                  <a:pt x="184" y="114"/>
                </a:cubicBezTo>
                <a:cubicBezTo>
                  <a:pt x="184" y="115"/>
                  <a:pt x="183" y="116"/>
                  <a:pt x="182" y="116"/>
                </a:cubicBezTo>
                <a:cubicBezTo>
                  <a:pt x="182" y="117"/>
                  <a:pt x="182" y="117"/>
                  <a:pt x="182" y="117"/>
                </a:cubicBezTo>
                <a:cubicBezTo>
                  <a:pt x="182" y="117"/>
                  <a:pt x="181" y="118"/>
                  <a:pt x="180" y="119"/>
                </a:cubicBezTo>
                <a:cubicBezTo>
                  <a:pt x="180" y="119"/>
                  <a:pt x="180" y="119"/>
                  <a:pt x="180" y="120"/>
                </a:cubicBezTo>
                <a:cubicBezTo>
                  <a:pt x="181" y="120"/>
                  <a:pt x="181" y="120"/>
                  <a:pt x="181" y="120"/>
                </a:cubicBezTo>
                <a:cubicBezTo>
                  <a:pt x="181" y="121"/>
                  <a:pt x="181" y="121"/>
                  <a:pt x="181" y="121"/>
                </a:cubicBezTo>
                <a:cubicBezTo>
                  <a:pt x="180" y="121"/>
                  <a:pt x="180" y="122"/>
                  <a:pt x="179" y="123"/>
                </a:cubicBezTo>
                <a:cubicBezTo>
                  <a:pt x="179" y="124"/>
                  <a:pt x="178" y="124"/>
                  <a:pt x="178" y="125"/>
                </a:cubicBezTo>
                <a:cubicBezTo>
                  <a:pt x="178" y="125"/>
                  <a:pt x="177" y="125"/>
                  <a:pt x="178" y="126"/>
                </a:cubicBezTo>
                <a:cubicBezTo>
                  <a:pt x="178" y="126"/>
                  <a:pt x="178" y="125"/>
                  <a:pt x="178" y="125"/>
                </a:cubicBezTo>
                <a:cubicBezTo>
                  <a:pt x="179" y="125"/>
                  <a:pt x="179" y="126"/>
                  <a:pt x="178" y="126"/>
                </a:cubicBezTo>
                <a:cubicBezTo>
                  <a:pt x="176" y="126"/>
                  <a:pt x="176" y="129"/>
                  <a:pt x="174" y="130"/>
                </a:cubicBezTo>
                <a:cubicBezTo>
                  <a:pt x="174" y="131"/>
                  <a:pt x="173" y="132"/>
                  <a:pt x="172" y="131"/>
                </a:cubicBezTo>
                <a:cubicBezTo>
                  <a:pt x="172" y="132"/>
                  <a:pt x="172" y="132"/>
                  <a:pt x="172" y="133"/>
                </a:cubicBezTo>
                <a:cubicBezTo>
                  <a:pt x="172" y="133"/>
                  <a:pt x="172" y="132"/>
                  <a:pt x="173" y="132"/>
                </a:cubicBezTo>
                <a:cubicBezTo>
                  <a:pt x="173" y="132"/>
                  <a:pt x="173" y="132"/>
                  <a:pt x="173" y="132"/>
                </a:cubicBezTo>
                <a:cubicBezTo>
                  <a:pt x="173" y="132"/>
                  <a:pt x="173" y="132"/>
                  <a:pt x="173" y="132"/>
                </a:cubicBezTo>
                <a:cubicBezTo>
                  <a:pt x="173" y="133"/>
                  <a:pt x="172" y="133"/>
                  <a:pt x="172" y="134"/>
                </a:cubicBezTo>
                <a:cubicBezTo>
                  <a:pt x="171" y="134"/>
                  <a:pt x="171" y="134"/>
                  <a:pt x="171" y="135"/>
                </a:cubicBezTo>
                <a:cubicBezTo>
                  <a:pt x="171" y="135"/>
                  <a:pt x="171" y="134"/>
                  <a:pt x="172" y="135"/>
                </a:cubicBezTo>
                <a:cubicBezTo>
                  <a:pt x="172" y="135"/>
                  <a:pt x="171" y="135"/>
                  <a:pt x="171" y="135"/>
                </a:cubicBezTo>
                <a:cubicBezTo>
                  <a:pt x="171" y="135"/>
                  <a:pt x="171" y="134"/>
                  <a:pt x="170" y="134"/>
                </a:cubicBezTo>
                <a:cubicBezTo>
                  <a:pt x="170" y="135"/>
                  <a:pt x="169" y="135"/>
                  <a:pt x="169" y="137"/>
                </a:cubicBezTo>
                <a:cubicBezTo>
                  <a:pt x="168" y="137"/>
                  <a:pt x="168" y="137"/>
                  <a:pt x="167" y="138"/>
                </a:cubicBezTo>
                <a:cubicBezTo>
                  <a:pt x="167" y="140"/>
                  <a:pt x="165" y="141"/>
                  <a:pt x="165" y="143"/>
                </a:cubicBezTo>
                <a:cubicBezTo>
                  <a:pt x="165" y="143"/>
                  <a:pt x="164" y="143"/>
                  <a:pt x="164" y="143"/>
                </a:cubicBezTo>
                <a:cubicBezTo>
                  <a:pt x="164" y="143"/>
                  <a:pt x="164" y="144"/>
                  <a:pt x="165" y="144"/>
                </a:cubicBezTo>
                <a:cubicBezTo>
                  <a:pt x="165" y="144"/>
                  <a:pt x="166" y="143"/>
                  <a:pt x="166" y="143"/>
                </a:cubicBezTo>
                <a:cubicBezTo>
                  <a:pt x="166" y="144"/>
                  <a:pt x="166" y="144"/>
                  <a:pt x="165" y="144"/>
                </a:cubicBezTo>
                <a:cubicBezTo>
                  <a:pt x="165" y="145"/>
                  <a:pt x="165" y="145"/>
                  <a:pt x="165" y="145"/>
                </a:cubicBezTo>
                <a:cubicBezTo>
                  <a:pt x="165" y="146"/>
                  <a:pt x="164" y="146"/>
                  <a:pt x="164" y="146"/>
                </a:cubicBezTo>
                <a:cubicBezTo>
                  <a:pt x="164" y="146"/>
                  <a:pt x="164" y="146"/>
                  <a:pt x="164" y="146"/>
                </a:cubicBezTo>
                <a:cubicBezTo>
                  <a:pt x="163" y="146"/>
                  <a:pt x="162" y="147"/>
                  <a:pt x="161" y="147"/>
                </a:cubicBezTo>
                <a:cubicBezTo>
                  <a:pt x="161" y="146"/>
                  <a:pt x="161" y="146"/>
                  <a:pt x="161" y="146"/>
                </a:cubicBezTo>
                <a:cubicBezTo>
                  <a:pt x="161" y="146"/>
                  <a:pt x="161" y="146"/>
                  <a:pt x="160" y="146"/>
                </a:cubicBezTo>
                <a:cubicBezTo>
                  <a:pt x="160" y="147"/>
                  <a:pt x="159" y="148"/>
                  <a:pt x="158" y="148"/>
                </a:cubicBezTo>
                <a:cubicBezTo>
                  <a:pt x="158" y="149"/>
                  <a:pt x="158" y="149"/>
                  <a:pt x="158" y="149"/>
                </a:cubicBezTo>
                <a:cubicBezTo>
                  <a:pt x="158" y="150"/>
                  <a:pt x="158" y="150"/>
                  <a:pt x="158" y="151"/>
                </a:cubicBezTo>
                <a:cubicBezTo>
                  <a:pt x="157" y="151"/>
                  <a:pt x="157" y="151"/>
                  <a:pt x="157" y="151"/>
                </a:cubicBezTo>
                <a:cubicBezTo>
                  <a:pt x="157" y="152"/>
                  <a:pt x="156" y="152"/>
                  <a:pt x="155" y="153"/>
                </a:cubicBezTo>
                <a:cubicBezTo>
                  <a:pt x="155" y="152"/>
                  <a:pt x="155" y="152"/>
                  <a:pt x="155" y="152"/>
                </a:cubicBezTo>
                <a:cubicBezTo>
                  <a:pt x="155" y="152"/>
                  <a:pt x="155" y="152"/>
                  <a:pt x="155" y="151"/>
                </a:cubicBezTo>
                <a:cubicBezTo>
                  <a:pt x="155" y="151"/>
                  <a:pt x="155" y="151"/>
                  <a:pt x="155" y="150"/>
                </a:cubicBezTo>
                <a:cubicBezTo>
                  <a:pt x="155" y="150"/>
                  <a:pt x="155" y="151"/>
                  <a:pt x="156" y="151"/>
                </a:cubicBezTo>
                <a:cubicBezTo>
                  <a:pt x="156" y="150"/>
                  <a:pt x="155" y="150"/>
                  <a:pt x="155" y="149"/>
                </a:cubicBezTo>
                <a:cubicBezTo>
                  <a:pt x="155" y="149"/>
                  <a:pt x="156" y="149"/>
                  <a:pt x="156" y="148"/>
                </a:cubicBezTo>
                <a:cubicBezTo>
                  <a:pt x="156" y="147"/>
                  <a:pt x="158" y="146"/>
                  <a:pt x="157" y="145"/>
                </a:cubicBezTo>
                <a:cubicBezTo>
                  <a:pt x="158" y="144"/>
                  <a:pt x="159" y="143"/>
                  <a:pt x="159" y="142"/>
                </a:cubicBezTo>
                <a:cubicBezTo>
                  <a:pt x="160" y="141"/>
                  <a:pt x="160" y="140"/>
                  <a:pt x="161" y="140"/>
                </a:cubicBezTo>
                <a:cubicBezTo>
                  <a:pt x="161" y="138"/>
                  <a:pt x="162" y="137"/>
                  <a:pt x="162" y="135"/>
                </a:cubicBezTo>
                <a:cubicBezTo>
                  <a:pt x="163" y="134"/>
                  <a:pt x="164" y="134"/>
                  <a:pt x="164" y="133"/>
                </a:cubicBezTo>
                <a:cubicBezTo>
                  <a:pt x="164" y="133"/>
                  <a:pt x="165" y="134"/>
                  <a:pt x="165" y="133"/>
                </a:cubicBezTo>
                <a:cubicBezTo>
                  <a:pt x="165" y="133"/>
                  <a:pt x="164" y="133"/>
                  <a:pt x="164" y="132"/>
                </a:cubicBezTo>
                <a:cubicBezTo>
                  <a:pt x="164" y="132"/>
                  <a:pt x="165" y="131"/>
                  <a:pt x="165" y="130"/>
                </a:cubicBezTo>
                <a:cubicBezTo>
                  <a:pt x="164" y="130"/>
                  <a:pt x="164" y="130"/>
                  <a:pt x="164" y="131"/>
                </a:cubicBezTo>
                <a:cubicBezTo>
                  <a:pt x="164" y="132"/>
                  <a:pt x="164" y="132"/>
                  <a:pt x="163" y="132"/>
                </a:cubicBezTo>
                <a:cubicBezTo>
                  <a:pt x="163" y="132"/>
                  <a:pt x="163" y="132"/>
                  <a:pt x="163" y="131"/>
                </a:cubicBezTo>
                <a:cubicBezTo>
                  <a:pt x="163" y="131"/>
                  <a:pt x="163" y="131"/>
                  <a:pt x="163" y="131"/>
                </a:cubicBezTo>
                <a:cubicBezTo>
                  <a:pt x="163" y="130"/>
                  <a:pt x="164" y="130"/>
                  <a:pt x="163" y="130"/>
                </a:cubicBezTo>
                <a:cubicBezTo>
                  <a:pt x="163" y="130"/>
                  <a:pt x="163" y="130"/>
                  <a:pt x="162" y="130"/>
                </a:cubicBezTo>
                <a:cubicBezTo>
                  <a:pt x="162" y="130"/>
                  <a:pt x="163" y="129"/>
                  <a:pt x="163" y="129"/>
                </a:cubicBezTo>
                <a:cubicBezTo>
                  <a:pt x="162" y="130"/>
                  <a:pt x="161" y="131"/>
                  <a:pt x="161" y="133"/>
                </a:cubicBezTo>
                <a:cubicBezTo>
                  <a:pt x="161" y="133"/>
                  <a:pt x="161" y="133"/>
                  <a:pt x="160" y="134"/>
                </a:cubicBezTo>
                <a:cubicBezTo>
                  <a:pt x="161" y="133"/>
                  <a:pt x="159" y="133"/>
                  <a:pt x="159" y="133"/>
                </a:cubicBezTo>
                <a:cubicBezTo>
                  <a:pt x="159" y="133"/>
                  <a:pt x="159" y="133"/>
                  <a:pt x="159" y="133"/>
                </a:cubicBezTo>
                <a:cubicBezTo>
                  <a:pt x="159" y="133"/>
                  <a:pt x="159" y="133"/>
                  <a:pt x="158" y="133"/>
                </a:cubicBezTo>
                <a:cubicBezTo>
                  <a:pt x="159" y="134"/>
                  <a:pt x="158" y="134"/>
                  <a:pt x="158" y="135"/>
                </a:cubicBezTo>
                <a:cubicBezTo>
                  <a:pt x="159" y="135"/>
                  <a:pt x="159" y="135"/>
                  <a:pt x="159" y="135"/>
                </a:cubicBezTo>
                <a:cubicBezTo>
                  <a:pt x="159" y="135"/>
                  <a:pt x="159" y="135"/>
                  <a:pt x="159" y="135"/>
                </a:cubicBezTo>
                <a:cubicBezTo>
                  <a:pt x="160" y="135"/>
                  <a:pt x="160" y="135"/>
                  <a:pt x="160" y="135"/>
                </a:cubicBezTo>
                <a:cubicBezTo>
                  <a:pt x="159" y="135"/>
                  <a:pt x="159" y="136"/>
                  <a:pt x="159" y="136"/>
                </a:cubicBezTo>
                <a:cubicBezTo>
                  <a:pt x="159" y="136"/>
                  <a:pt x="159" y="137"/>
                  <a:pt x="159" y="137"/>
                </a:cubicBezTo>
                <a:cubicBezTo>
                  <a:pt x="159" y="137"/>
                  <a:pt x="158" y="138"/>
                  <a:pt x="158" y="138"/>
                </a:cubicBezTo>
                <a:cubicBezTo>
                  <a:pt x="158" y="137"/>
                  <a:pt x="158" y="137"/>
                  <a:pt x="158" y="136"/>
                </a:cubicBezTo>
                <a:cubicBezTo>
                  <a:pt x="158" y="136"/>
                  <a:pt x="158" y="136"/>
                  <a:pt x="158" y="137"/>
                </a:cubicBezTo>
                <a:cubicBezTo>
                  <a:pt x="157" y="137"/>
                  <a:pt x="157" y="137"/>
                  <a:pt x="157" y="137"/>
                </a:cubicBezTo>
                <a:cubicBezTo>
                  <a:pt x="157" y="137"/>
                  <a:pt x="157" y="137"/>
                  <a:pt x="157" y="136"/>
                </a:cubicBezTo>
                <a:cubicBezTo>
                  <a:pt x="157" y="136"/>
                  <a:pt x="157" y="137"/>
                  <a:pt x="157" y="137"/>
                </a:cubicBezTo>
                <a:cubicBezTo>
                  <a:pt x="157" y="138"/>
                  <a:pt x="157" y="137"/>
                  <a:pt x="157" y="138"/>
                </a:cubicBezTo>
                <a:cubicBezTo>
                  <a:pt x="157" y="138"/>
                  <a:pt x="156" y="139"/>
                  <a:pt x="155" y="139"/>
                </a:cubicBezTo>
                <a:cubicBezTo>
                  <a:pt x="156" y="140"/>
                  <a:pt x="156" y="139"/>
                  <a:pt x="156" y="140"/>
                </a:cubicBezTo>
                <a:cubicBezTo>
                  <a:pt x="155" y="140"/>
                  <a:pt x="155" y="141"/>
                  <a:pt x="155" y="142"/>
                </a:cubicBezTo>
                <a:cubicBezTo>
                  <a:pt x="155" y="143"/>
                  <a:pt x="154" y="143"/>
                  <a:pt x="154" y="143"/>
                </a:cubicBezTo>
                <a:cubicBezTo>
                  <a:pt x="153" y="144"/>
                  <a:pt x="153" y="145"/>
                  <a:pt x="152" y="146"/>
                </a:cubicBezTo>
                <a:cubicBezTo>
                  <a:pt x="152" y="146"/>
                  <a:pt x="152" y="146"/>
                  <a:pt x="152" y="146"/>
                </a:cubicBezTo>
                <a:cubicBezTo>
                  <a:pt x="152" y="146"/>
                  <a:pt x="152" y="146"/>
                  <a:pt x="152" y="147"/>
                </a:cubicBezTo>
                <a:cubicBezTo>
                  <a:pt x="152" y="146"/>
                  <a:pt x="151" y="147"/>
                  <a:pt x="151" y="146"/>
                </a:cubicBezTo>
                <a:cubicBezTo>
                  <a:pt x="151" y="146"/>
                  <a:pt x="151" y="146"/>
                  <a:pt x="151" y="146"/>
                </a:cubicBezTo>
                <a:cubicBezTo>
                  <a:pt x="150" y="147"/>
                  <a:pt x="149" y="148"/>
                  <a:pt x="148" y="150"/>
                </a:cubicBezTo>
                <a:cubicBezTo>
                  <a:pt x="148" y="150"/>
                  <a:pt x="148" y="152"/>
                  <a:pt x="147" y="152"/>
                </a:cubicBezTo>
                <a:cubicBezTo>
                  <a:pt x="147" y="152"/>
                  <a:pt x="148" y="152"/>
                  <a:pt x="148" y="152"/>
                </a:cubicBezTo>
                <a:cubicBezTo>
                  <a:pt x="147" y="153"/>
                  <a:pt x="147" y="153"/>
                  <a:pt x="147" y="153"/>
                </a:cubicBezTo>
                <a:cubicBezTo>
                  <a:pt x="146" y="154"/>
                  <a:pt x="145" y="155"/>
                  <a:pt x="145" y="156"/>
                </a:cubicBezTo>
                <a:cubicBezTo>
                  <a:pt x="146" y="156"/>
                  <a:pt x="146" y="155"/>
                  <a:pt x="146" y="156"/>
                </a:cubicBezTo>
                <a:cubicBezTo>
                  <a:pt x="146" y="156"/>
                  <a:pt x="145" y="157"/>
                  <a:pt x="145" y="157"/>
                </a:cubicBezTo>
                <a:cubicBezTo>
                  <a:pt x="146" y="157"/>
                  <a:pt x="146" y="157"/>
                  <a:pt x="146" y="157"/>
                </a:cubicBezTo>
                <a:cubicBezTo>
                  <a:pt x="146" y="158"/>
                  <a:pt x="144" y="158"/>
                  <a:pt x="144" y="159"/>
                </a:cubicBezTo>
                <a:cubicBezTo>
                  <a:pt x="144" y="159"/>
                  <a:pt x="144" y="159"/>
                  <a:pt x="144" y="159"/>
                </a:cubicBezTo>
                <a:cubicBezTo>
                  <a:pt x="144" y="160"/>
                  <a:pt x="145" y="159"/>
                  <a:pt x="145" y="160"/>
                </a:cubicBezTo>
                <a:cubicBezTo>
                  <a:pt x="144" y="160"/>
                  <a:pt x="145" y="161"/>
                  <a:pt x="144" y="161"/>
                </a:cubicBezTo>
                <a:cubicBezTo>
                  <a:pt x="144" y="161"/>
                  <a:pt x="144" y="161"/>
                  <a:pt x="144" y="162"/>
                </a:cubicBezTo>
                <a:cubicBezTo>
                  <a:pt x="144" y="161"/>
                  <a:pt x="144" y="161"/>
                  <a:pt x="144" y="161"/>
                </a:cubicBezTo>
                <a:cubicBezTo>
                  <a:pt x="144" y="161"/>
                  <a:pt x="144" y="161"/>
                  <a:pt x="144" y="161"/>
                </a:cubicBezTo>
                <a:cubicBezTo>
                  <a:pt x="143" y="160"/>
                  <a:pt x="142" y="161"/>
                  <a:pt x="142" y="162"/>
                </a:cubicBezTo>
                <a:cubicBezTo>
                  <a:pt x="143" y="162"/>
                  <a:pt x="143" y="162"/>
                  <a:pt x="143" y="162"/>
                </a:cubicBezTo>
                <a:cubicBezTo>
                  <a:pt x="142" y="163"/>
                  <a:pt x="142" y="164"/>
                  <a:pt x="141" y="164"/>
                </a:cubicBezTo>
                <a:cubicBezTo>
                  <a:pt x="140" y="165"/>
                  <a:pt x="140" y="166"/>
                  <a:pt x="140" y="166"/>
                </a:cubicBezTo>
                <a:cubicBezTo>
                  <a:pt x="140" y="167"/>
                  <a:pt x="139" y="167"/>
                  <a:pt x="139" y="168"/>
                </a:cubicBezTo>
                <a:cubicBezTo>
                  <a:pt x="139" y="168"/>
                  <a:pt x="139" y="168"/>
                  <a:pt x="139" y="168"/>
                </a:cubicBezTo>
                <a:cubicBezTo>
                  <a:pt x="139" y="168"/>
                  <a:pt x="138" y="169"/>
                  <a:pt x="139" y="170"/>
                </a:cubicBezTo>
                <a:cubicBezTo>
                  <a:pt x="139" y="170"/>
                  <a:pt x="139" y="170"/>
                  <a:pt x="138" y="170"/>
                </a:cubicBezTo>
                <a:cubicBezTo>
                  <a:pt x="138" y="170"/>
                  <a:pt x="138" y="170"/>
                  <a:pt x="138" y="169"/>
                </a:cubicBezTo>
                <a:cubicBezTo>
                  <a:pt x="138" y="169"/>
                  <a:pt x="138" y="170"/>
                  <a:pt x="138" y="170"/>
                </a:cubicBezTo>
                <a:cubicBezTo>
                  <a:pt x="138" y="170"/>
                  <a:pt x="138" y="170"/>
                  <a:pt x="138" y="170"/>
                </a:cubicBezTo>
                <a:cubicBezTo>
                  <a:pt x="137" y="170"/>
                  <a:pt x="137" y="171"/>
                  <a:pt x="137" y="171"/>
                </a:cubicBezTo>
                <a:cubicBezTo>
                  <a:pt x="138" y="171"/>
                  <a:pt x="139" y="170"/>
                  <a:pt x="139" y="171"/>
                </a:cubicBezTo>
                <a:cubicBezTo>
                  <a:pt x="138" y="171"/>
                  <a:pt x="138" y="171"/>
                  <a:pt x="138" y="172"/>
                </a:cubicBezTo>
                <a:cubicBezTo>
                  <a:pt x="138" y="171"/>
                  <a:pt x="138" y="171"/>
                  <a:pt x="138" y="171"/>
                </a:cubicBezTo>
                <a:cubicBezTo>
                  <a:pt x="137" y="172"/>
                  <a:pt x="138" y="172"/>
                  <a:pt x="138" y="172"/>
                </a:cubicBezTo>
                <a:cubicBezTo>
                  <a:pt x="137" y="172"/>
                  <a:pt x="137" y="173"/>
                  <a:pt x="137" y="173"/>
                </a:cubicBezTo>
                <a:cubicBezTo>
                  <a:pt x="136" y="173"/>
                  <a:pt x="137" y="174"/>
                  <a:pt x="137" y="174"/>
                </a:cubicBezTo>
                <a:cubicBezTo>
                  <a:pt x="136" y="174"/>
                  <a:pt x="136" y="174"/>
                  <a:pt x="136" y="174"/>
                </a:cubicBezTo>
                <a:cubicBezTo>
                  <a:pt x="136" y="174"/>
                  <a:pt x="136" y="174"/>
                  <a:pt x="136" y="174"/>
                </a:cubicBezTo>
                <a:cubicBezTo>
                  <a:pt x="136" y="175"/>
                  <a:pt x="136" y="174"/>
                  <a:pt x="136" y="175"/>
                </a:cubicBezTo>
                <a:cubicBezTo>
                  <a:pt x="136" y="175"/>
                  <a:pt x="135" y="175"/>
                  <a:pt x="135" y="176"/>
                </a:cubicBezTo>
                <a:cubicBezTo>
                  <a:pt x="135" y="176"/>
                  <a:pt x="135" y="176"/>
                  <a:pt x="135" y="176"/>
                </a:cubicBezTo>
                <a:cubicBezTo>
                  <a:pt x="135" y="176"/>
                  <a:pt x="135" y="176"/>
                  <a:pt x="135" y="176"/>
                </a:cubicBezTo>
                <a:cubicBezTo>
                  <a:pt x="134" y="177"/>
                  <a:pt x="135" y="177"/>
                  <a:pt x="135" y="177"/>
                </a:cubicBezTo>
                <a:cubicBezTo>
                  <a:pt x="135" y="177"/>
                  <a:pt x="134" y="177"/>
                  <a:pt x="134" y="177"/>
                </a:cubicBezTo>
                <a:cubicBezTo>
                  <a:pt x="134" y="178"/>
                  <a:pt x="134" y="178"/>
                  <a:pt x="134" y="179"/>
                </a:cubicBezTo>
                <a:cubicBezTo>
                  <a:pt x="133" y="179"/>
                  <a:pt x="133" y="180"/>
                  <a:pt x="133" y="181"/>
                </a:cubicBezTo>
                <a:cubicBezTo>
                  <a:pt x="133" y="181"/>
                  <a:pt x="132" y="181"/>
                  <a:pt x="133" y="182"/>
                </a:cubicBezTo>
                <a:cubicBezTo>
                  <a:pt x="132" y="182"/>
                  <a:pt x="132" y="183"/>
                  <a:pt x="131" y="182"/>
                </a:cubicBezTo>
                <a:cubicBezTo>
                  <a:pt x="131" y="183"/>
                  <a:pt x="132" y="184"/>
                  <a:pt x="131" y="184"/>
                </a:cubicBezTo>
                <a:cubicBezTo>
                  <a:pt x="130" y="184"/>
                  <a:pt x="130" y="186"/>
                  <a:pt x="130" y="186"/>
                </a:cubicBezTo>
                <a:cubicBezTo>
                  <a:pt x="130" y="186"/>
                  <a:pt x="130" y="186"/>
                  <a:pt x="130" y="186"/>
                </a:cubicBezTo>
                <a:cubicBezTo>
                  <a:pt x="130" y="187"/>
                  <a:pt x="129" y="187"/>
                  <a:pt x="129" y="188"/>
                </a:cubicBezTo>
                <a:cubicBezTo>
                  <a:pt x="129" y="188"/>
                  <a:pt x="128" y="188"/>
                  <a:pt x="128" y="189"/>
                </a:cubicBezTo>
                <a:cubicBezTo>
                  <a:pt x="128" y="189"/>
                  <a:pt x="129" y="189"/>
                  <a:pt x="129" y="189"/>
                </a:cubicBezTo>
                <a:cubicBezTo>
                  <a:pt x="129" y="189"/>
                  <a:pt x="128" y="189"/>
                  <a:pt x="128" y="190"/>
                </a:cubicBezTo>
                <a:cubicBezTo>
                  <a:pt x="127" y="190"/>
                  <a:pt x="127" y="189"/>
                  <a:pt x="127" y="189"/>
                </a:cubicBezTo>
                <a:cubicBezTo>
                  <a:pt x="126" y="189"/>
                  <a:pt x="126" y="189"/>
                  <a:pt x="126" y="189"/>
                </a:cubicBezTo>
                <a:cubicBezTo>
                  <a:pt x="126" y="189"/>
                  <a:pt x="125" y="189"/>
                  <a:pt x="126" y="188"/>
                </a:cubicBezTo>
                <a:cubicBezTo>
                  <a:pt x="126" y="188"/>
                  <a:pt x="126" y="188"/>
                  <a:pt x="127" y="189"/>
                </a:cubicBezTo>
                <a:cubicBezTo>
                  <a:pt x="127" y="189"/>
                  <a:pt x="126" y="188"/>
                  <a:pt x="127" y="188"/>
                </a:cubicBezTo>
                <a:cubicBezTo>
                  <a:pt x="127" y="188"/>
                  <a:pt x="127" y="188"/>
                  <a:pt x="127" y="188"/>
                </a:cubicBezTo>
                <a:cubicBezTo>
                  <a:pt x="127" y="188"/>
                  <a:pt x="128" y="187"/>
                  <a:pt x="128" y="186"/>
                </a:cubicBezTo>
                <a:cubicBezTo>
                  <a:pt x="127" y="187"/>
                  <a:pt x="127" y="187"/>
                  <a:pt x="127" y="187"/>
                </a:cubicBezTo>
                <a:cubicBezTo>
                  <a:pt x="127" y="187"/>
                  <a:pt x="127" y="187"/>
                  <a:pt x="127" y="187"/>
                </a:cubicBezTo>
                <a:cubicBezTo>
                  <a:pt x="126" y="187"/>
                  <a:pt x="126" y="186"/>
                  <a:pt x="127" y="186"/>
                </a:cubicBezTo>
                <a:cubicBezTo>
                  <a:pt x="127" y="186"/>
                  <a:pt x="127" y="186"/>
                  <a:pt x="127" y="186"/>
                </a:cubicBezTo>
                <a:cubicBezTo>
                  <a:pt x="127" y="186"/>
                  <a:pt x="127" y="186"/>
                  <a:pt x="127" y="185"/>
                </a:cubicBezTo>
                <a:cubicBezTo>
                  <a:pt x="127" y="184"/>
                  <a:pt x="127" y="184"/>
                  <a:pt x="127" y="183"/>
                </a:cubicBezTo>
                <a:cubicBezTo>
                  <a:pt x="128" y="183"/>
                  <a:pt x="128" y="182"/>
                  <a:pt x="128" y="181"/>
                </a:cubicBezTo>
                <a:cubicBezTo>
                  <a:pt x="129" y="181"/>
                  <a:pt x="129" y="180"/>
                  <a:pt x="129" y="179"/>
                </a:cubicBezTo>
                <a:cubicBezTo>
                  <a:pt x="129" y="179"/>
                  <a:pt x="129" y="179"/>
                  <a:pt x="129" y="178"/>
                </a:cubicBezTo>
                <a:cubicBezTo>
                  <a:pt x="129" y="178"/>
                  <a:pt x="129" y="178"/>
                  <a:pt x="128" y="178"/>
                </a:cubicBezTo>
                <a:cubicBezTo>
                  <a:pt x="128" y="178"/>
                  <a:pt x="128" y="178"/>
                  <a:pt x="128" y="179"/>
                </a:cubicBezTo>
                <a:cubicBezTo>
                  <a:pt x="127" y="179"/>
                  <a:pt x="127" y="180"/>
                  <a:pt x="127" y="181"/>
                </a:cubicBezTo>
                <a:cubicBezTo>
                  <a:pt x="127" y="181"/>
                  <a:pt x="126" y="182"/>
                  <a:pt x="126" y="183"/>
                </a:cubicBezTo>
                <a:cubicBezTo>
                  <a:pt x="126" y="183"/>
                  <a:pt x="125" y="184"/>
                  <a:pt x="125" y="185"/>
                </a:cubicBezTo>
                <a:cubicBezTo>
                  <a:pt x="125" y="186"/>
                  <a:pt x="124" y="186"/>
                  <a:pt x="124" y="187"/>
                </a:cubicBezTo>
                <a:cubicBezTo>
                  <a:pt x="124" y="187"/>
                  <a:pt x="124" y="188"/>
                  <a:pt x="123" y="188"/>
                </a:cubicBezTo>
                <a:cubicBezTo>
                  <a:pt x="123" y="188"/>
                  <a:pt x="123" y="188"/>
                  <a:pt x="123" y="187"/>
                </a:cubicBezTo>
                <a:cubicBezTo>
                  <a:pt x="124" y="186"/>
                  <a:pt x="125" y="184"/>
                  <a:pt x="125" y="183"/>
                </a:cubicBezTo>
                <a:cubicBezTo>
                  <a:pt x="124" y="183"/>
                  <a:pt x="124" y="184"/>
                  <a:pt x="124" y="184"/>
                </a:cubicBezTo>
                <a:cubicBezTo>
                  <a:pt x="124" y="185"/>
                  <a:pt x="124" y="185"/>
                  <a:pt x="124" y="185"/>
                </a:cubicBezTo>
                <a:cubicBezTo>
                  <a:pt x="123" y="186"/>
                  <a:pt x="122" y="187"/>
                  <a:pt x="122" y="188"/>
                </a:cubicBezTo>
                <a:cubicBezTo>
                  <a:pt x="122" y="189"/>
                  <a:pt x="121" y="189"/>
                  <a:pt x="121" y="189"/>
                </a:cubicBezTo>
                <a:cubicBezTo>
                  <a:pt x="121" y="188"/>
                  <a:pt x="122" y="187"/>
                  <a:pt x="122" y="186"/>
                </a:cubicBezTo>
                <a:cubicBezTo>
                  <a:pt x="122" y="186"/>
                  <a:pt x="122" y="186"/>
                  <a:pt x="122" y="186"/>
                </a:cubicBezTo>
                <a:cubicBezTo>
                  <a:pt x="121" y="187"/>
                  <a:pt x="121" y="187"/>
                  <a:pt x="121" y="188"/>
                </a:cubicBezTo>
                <a:cubicBezTo>
                  <a:pt x="120" y="189"/>
                  <a:pt x="120" y="189"/>
                  <a:pt x="120" y="190"/>
                </a:cubicBezTo>
                <a:cubicBezTo>
                  <a:pt x="120" y="190"/>
                  <a:pt x="120" y="190"/>
                  <a:pt x="121" y="190"/>
                </a:cubicBezTo>
                <a:cubicBezTo>
                  <a:pt x="121" y="190"/>
                  <a:pt x="121" y="190"/>
                  <a:pt x="121" y="190"/>
                </a:cubicBezTo>
                <a:cubicBezTo>
                  <a:pt x="121" y="190"/>
                  <a:pt x="121" y="190"/>
                  <a:pt x="120" y="191"/>
                </a:cubicBezTo>
                <a:cubicBezTo>
                  <a:pt x="120" y="193"/>
                  <a:pt x="119" y="194"/>
                  <a:pt x="118" y="196"/>
                </a:cubicBezTo>
                <a:cubicBezTo>
                  <a:pt x="118" y="196"/>
                  <a:pt x="118" y="197"/>
                  <a:pt x="118" y="197"/>
                </a:cubicBezTo>
                <a:cubicBezTo>
                  <a:pt x="118" y="197"/>
                  <a:pt x="117" y="198"/>
                  <a:pt x="118" y="199"/>
                </a:cubicBezTo>
                <a:cubicBezTo>
                  <a:pt x="118" y="198"/>
                  <a:pt x="118" y="198"/>
                  <a:pt x="118" y="198"/>
                </a:cubicBezTo>
                <a:cubicBezTo>
                  <a:pt x="118" y="198"/>
                  <a:pt x="118" y="199"/>
                  <a:pt x="118" y="199"/>
                </a:cubicBezTo>
                <a:cubicBezTo>
                  <a:pt x="118" y="199"/>
                  <a:pt x="117" y="199"/>
                  <a:pt x="117" y="199"/>
                </a:cubicBezTo>
                <a:cubicBezTo>
                  <a:pt x="117" y="199"/>
                  <a:pt x="117" y="199"/>
                  <a:pt x="117" y="200"/>
                </a:cubicBezTo>
                <a:cubicBezTo>
                  <a:pt x="117" y="200"/>
                  <a:pt x="118" y="199"/>
                  <a:pt x="118" y="200"/>
                </a:cubicBezTo>
                <a:cubicBezTo>
                  <a:pt x="117" y="200"/>
                  <a:pt x="117" y="201"/>
                  <a:pt x="117" y="201"/>
                </a:cubicBezTo>
                <a:cubicBezTo>
                  <a:pt x="117" y="201"/>
                  <a:pt x="116" y="202"/>
                  <a:pt x="116" y="202"/>
                </a:cubicBezTo>
                <a:cubicBezTo>
                  <a:pt x="116" y="202"/>
                  <a:pt x="116" y="202"/>
                  <a:pt x="116" y="202"/>
                </a:cubicBezTo>
                <a:cubicBezTo>
                  <a:pt x="116" y="202"/>
                  <a:pt x="116" y="203"/>
                  <a:pt x="116" y="203"/>
                </a:cubicBezTo>
                <a:cubicBezTo>
                  <a:pt x="115" y="204"/>
                  <a:pt x="115" y="204"/>
                  <a:pt x="115" y="205"/>
                </a:cubicBezTo>
                <a:cubicBezTo>
                  <a:pt x="114" y="205"/>
                  <a:pt x="114" y="205"/>
                  <a:pt x="114" y="205"/>
                </a:cubicBezTo>
                <a:cubicBezTo>
                  <a:pt x="113" y="204"/>
                  <a:pt x="115" y="203"/>
                  <a:pt x="114" y="201"/>
                </a:cubicBezTo>
                <a:cubicBezTo>
                  <a:pt x="115" y="201"/>
                  <a:pt x="115" y="200"/>
                  <a:pt x="116" y="199"/>
                </a:cubicBezTo>
                <a:cubicBezTo>
                  <a:pt x="115" y="199"/>
                  <a:pt x="115" y="198"/>
                  <a:pt x="115" y="198"/>
                </a:cubicBezTo>
                <a:cubicBezTo>
                  <a:pt x="117" y="197"/>
                  <a:pt x="117" y="194"/>
                  <a:pt x="118" y="193"/>
                </a:cubicBezTo>
                <a:cubicBezTo>
                  <a:pt x="118" y="193"/>
                  <a:pt x="118" y="193"/>
                  <a:pt x="118" y="192"/>
                </a:cubicBezTo>
                <a:cubicBezTo>
                  <a:pt x="119" y="192"/>
                  <a:pt x="119" y="192"/>
                  <a:pt x="119" y="191"/>
                </a:cubicBezTo>
                <a:cubicBezTo>
                  <a:pt x="119" y="191"/>
                  <a:pt x="119" y="191"/>
                  <a:pt x="119" y="191"/>
                </a:cubicBezTo>
                <a:cubicBezTo>
                  <a:pt x="119" y="190"/>
                  <a:pt x="121" y="189"/>
                  <a:pt x="120" y="188"/>
                </a:cubicBezTo>
                <a:cubicBezTo>
                  <a:pt x="121" y="187"/>
                  <a:pt x="121" y="186"/>
                  <a:pt x="121" y="186"/>
                </a:cubicBezTo>
                <a:cubicBezTo>
                  <a:pt x="121" y="185"/>
                  <a:pt x="122" y="185"/>
                  <a:pt x="122" y="184"/>
                </a:cubicBezTo>
                <a:cubicBezTo>
                  <a:pt x="122" y="183"/>
                  <a:pt x="123" y="183"/>
                  <a:pt x="123" y="182"/>
                </a:cubicBezTo>
                <a:cubicBezTo>
                  <a:pt x="122" y="182"/>
                  <a:pt x="123" y="182"/>
                  <a:pt x="122" y="182"/>
                </a:cubicBezTo>
                <a:cubicBezTo>
                  <a:pt x="122" y="181"/>
                  <a:pt x="123" y="181"/>
                  <a:pt x="123" y="181"/>
                </a:cubicBezTo>
                <a:cubicBezTo>
                  <a:pt x="123" y="180"/>
                  <a:pt x="123" y="178"/>
                  <a:pt x="124" y="178"/>
                </a:cubicBezTo>
                <a:cubicBezTo>
                  <a:pt x="124" y="178"/>
                  <a:pt x="124" y="177"/>
                  <a:pt x="124" y="177"/>
                </a:cubicBezTo>
                <a:cubicBezTo>
                  <a:pt x="124" y="177"/>
                  <a:pt x="124" y="177"/>
                  <a:pt x="125" y="177"/>
                </a:cubicBezTo>
                <a:cubicBezTo>
                  <a:pt x="125" y="178"/>
                  <a:pt x="124" y="178"/>
                  <a:pt x="124" y="178"/>
                </a:cubicBezTo>
                <a:cubicBezTo>
                  <a:pt x="125" y="178"/>
                  <a:pt x="125" y="178"/>
                  <a:pt x="125" y="177"/>
                </a:cubicBezTo>
                <a:cubicBezTo>
                  <a:pt x="125" y="177"/>
                  <a:pt x="125" y="177"/>
                  <a:pt x="125" y="177"/>
                </a:cubicBezTo>
                <a:cubicBezTo>
                  <a:pt x="124" y="176"/>
                  <a:pt x="125" y="176"/>
                  <a:pt x="125" y="175"/>
                </a:cubicBezTo>
                <a:cubicBezTo>
                  <a:pt x="125" y="175"/>
                  <a:pt x="125" y="175"/>
                  <a:pt x="125" y="175"/>
                </a:cubicBezTo>
                <a:cubicBezTo>
                  <a:pt x="125" y="174"/>
                  <a:pt x="125" y="173"/>
                  <a:pt x="126" y="173"/>
                </a:cubicBezTo>
                <a:cubicBezTo>
                  <a:pt x="126" y="173"/>
                  <a:pt x="126" y="173"/>
                  <a:pt x="126" y="173"/>
                </a:cubicBezTo>
                <a:cubicBezTo>
                  <a:pt x="126" y="173"/>
                  <a:pt x="126" y="172"/>
                  <a:pt x="125" y="172"/>
                </a:cubicBezTo>
                <a:cubicBezTo>
                  <a:pt x="126" y="171"/>
                  <a:pt x="126" y="170"/>
                  <a:pt x="127" y="170"/>
                </a:cubicBezTo>
                <a:cubicBezTo>
                  <a:pt x="127" y="169"/>
                  <a:pt x="127" y="168"/>
                  <a:pt x="128" y="168"/>
                </a:cubicBezTo>
                <a:cubicBezTo>
                  <a:pt x="128" y="169"/>
                  <a:pt x="127" y="170"/>
                  <a:pt x="127" y="171"/>
                </a:cubicBezTo>
                <a:cubicBezTo>
                  <a:pt x="128" y="171"/>
                  <a:pt x="128" y="170"/>
                  <a:pt x="128" y="170"/>
                </a:cubicBezTo>
                <a:cubicBezTo>
                  <a:pt x="129" y="170"/>
                  <a:pt x="130" y="169"/>
                  <a:pt x="129" y="168"/>
                </a:cubicBezTo>
                <a:cubicBezTo>
                  <a:pt x="129" y="168"/>
                  <a:pt x="129" y="169"/>
                  <a:pt x="129" y="169"/>
                </a:cubicBezTo>
                <a:cubicBezTo>
                  <a:pt x="129" y="169"/>
                  <a:pt x="128" y="169"/>
                  <a:pt x="128" y="169"/>
                </a:cubicBezTo>
                <a:cubicBezTo>
                  <a:pt x="128" y="169"/>
                  <a:pt x="128" y="168"/>
                  <a:pt x="129" y="168"/>
                </a:cubicBezTo>
                <a:cubicBezTo>
                  <a:pt x="129" y="168"/>
                  <a:pt x="128" y="168"/>
                  <a:pt x="128" y="168"/>
                </a:cubicBezTo>
                <a:cubicBezTo>
                  <a:pt x="128" y="167"/>
                  <a:pt x="128" y="167"/>
                  <a:pt x="128" y="167"/>
                </a:cubicBezTo>
                <a:cubicBezTo>
                  <a:pt x="128" y="167"/>
                  <a:pt x="128" y="166"/>
                  <a:pt x="128" y="166"/>
                </a:cubicBezTo>
                <a:cubicBezTo>
                  <a:pt x="129" y="165"/>
                  <a:pt x="129" y="164"/>
                  <a:pt x="130" y="163"/>
                </a:cubicBezTo>
                <a:cubicBezTo>
                  <a:pt x="130" y="163"/>
                  <a:pt x="130" y="163"/>
                  <a:pt x="130" y="162"/>
                </a:cubicBezTo>
                <a:cubicBezTo>
                  <a:pt x="131" y="162"/>
                  <a:pt x="131" y="162"/>
                  <a:pt x="131" y="161"/>
                </a:cubicBezTo>
                <a:cubicBezTo>
                  <a:pt x="130" y="161"/>
                  <a:pt x="130" y="162"/>
                  <a:pt x="129" y="162"/>
                </a:cubicBezTo>
                <a:cubicBezTo>
                  <a:pt x="130" y="163"/>
                  <a:pt x="128" y="163"/>
                  <a:pt x="129" y="164"/>
                </a:cubicBezTo>
                <a:cubicBezTo>
                  <a:pt x="129" y="164"/>
                  <a:pt x="129" y="164"/>
                  <a:pt x="128" y="164"/>
                </a:cubicBezTo>
                <a:cubicBezTo>
                  <a:pt x="128" y="165"/>
                  <a:pt x="129" y="165"/>
                  <a:pt x="129" y="165"/>
                </a:cubicBezTo>
                <a:cubicBezTo>
                  <a:pt x="128" y="165"/>
                  <a:pt x="128" y="166"/>
                  <a:pt x="127" y="166"/>
                </a:cubicBezTo>
                <a:cubicBezTo>
                  <a:pt x="128" y="167"/>
                  <a:pt x="127" y="168"/>
                  <a:pt x="127" y="168"/>
                </a:cubicBezTo>
                <a:cubicBezTo>
                  <a:pt x="127" y="169"/>
                  <a:pt x="126" y="169"/>
                  <a:pt x="126" y="169"/>
                </a:cubicBezTo>
                <a:cubicBezTo>
                  <a:pt x="126" y="170"/>
                  <a:pt x="125" y="171"/>
                  <a:pt x="125" y="172"/>
                </a:cubicBezTo>
                <a:cubicBezTo>
                  <a:pt x="125" y="171"/>
                  <a:pt x="125" y="172"/>
                  <a:pt x="124" y="172"/>
                </a:cubicBezTo>
                <a:cubicBezTo>
                  <a:pt x="124" y="172"/>
                  <a:pt x="124" y="172"/>
                  <a:pt x="124" y="172"/>
                </a:cubicBezTo>
                <a:cubicBezTo>
                  <a:pt x="124" y="172"/>
                  <a:pt x="124" y="172"/>
                  <a:pt x="124" y="172"/>
                </a:cubicBezTo>
                <a:cubicBezTo>
                  <a:pt x="123" y="172"/>
                  <a:pt x="124" y="171"/>
                  <a:pt x="124" y="171"/>
                </a:cubicBezTo>
                <a:cubicBezTo>
                  <a:pt x="124" y="170"/>
                  <a:pt x="124" y="171"/>
                  <a:pt x="125" y="171"/>
                </a:cubicBezTo>
                <a:cubicBezTo>
                  <a:pt x="125" y="170"/>
                  <a:pt x="125" y="170"/>
                  <a:pt x="125" y="169"/>
                </a:cubicBezTo>
                <a:cubicBezTo>
                  <a:pt x="125" y="169"/>
                  <a:pt x="125" y="169"/>
                  <a:pt x="125" y="169"/>
                </a:cubicBezTo>
                <a:cubicBezTo>
                  <a:pt x="125" y="168"/>
                  <a:pt x="125" y="167"/>
                  <a:pt x="126" y="166"/>
                </a:cubicBezTo>
                <a:cubicBezTo>
                  <a:pt x="126" y="166"/>
                  <a:pt x="126" y="167"/>
                  <a:pt x="126" y="166"/>
                </a:cubicBezTo>
                <a:cubicBezTo>
                  <a:pt x="127" y="165"/>
                  <a:pt x="128" y="164"/>
                  <a:pt x="128" y="163"/>
                </a:cubicBezTo>
                <a:cubicBezTo>
                  <a:pt x="128" y="162"/>
                  <a:pt x="128" y="163"/>
                  <a:pt x="127" y="163"/>
                </a:cubicBezTo>
                <a:cubicBezTo>
                  <a:pt x="126" y="162"/>
                  <a:pt x="128" y="160"/>
                  <a:pt x="129" y="160"/>
                </a:cubicBezTo>
                <a:cubicBezTo>
                  <a:pt x="129" y="160"/>
                  <a:pt x="129" y="161"/>
                  <a:pt x="129" y="160"/>
                </a:cubicBezTo>
                <a:cubicBezTo>
                  <a:pt x="129" y="159"/>
                  <a:pt x="131" y="159"/>
                  <a:pt x="131" y="158"/>
                </a:cubicBezTo>
                <a:cubicBezTo>
                  <a:pt x="131" y="158"/>
                  <a:pt x="131" y="159"/>
                  <a:pt x="130" y="159"/>
                </a:cubicBezTo>
                <a:cubicBezTo>
                  <a:pt x="130" y="157"/>
                  <a:pt x="131" y="157"/>
                  <a:pt x="131" y="156"/>
                </a:cubicBezTo>
                <a:cubicBezTo>
                  <a:pt x="131" y="156"/>
                  <a:pt x="131" y="156"/>
                  <a:pt x="131" y="156"/>
                </a:cubicBezTo>
                <a:cubicBezTo>
                  <a:pt x="132" y="156"/>
                  <a:pt x="132" y="155"/>
                  <a:pt x="133" y="155"/>
                </a:cubicBezTo>
                <a:cubicBezTo>
                  <a:pt x="133" y="156"/>
                  <a:pt x="133" y="156"/>
                  <a:pt x="132" y="157"/>
                </a:cubicBezTo>
                <a:cubicBezTo>
                  <a:pt x="133" y="157"/>
                  <a:pt x="133" y="157"/>
                  <a:pt x="133" y="157"/>
                </a:cubicBezTo>
                <a:cubicBezTo>
                  <a:pt x="133" y="156"/>
                  <a:pt x="134" y="156"/>
                  <a:pt x="133" y="155"/>
                </a:cubicBezTo>
                <a:cubicBezTo>
                  <a:pt x="133" y="156"/>
                  <a:pt x="133" y="155"/>
                  <a:pt x="133" y="155"/>
                </a:cubicBezTo>
                <a:cubicBezTo>
                  <a:pt x="133" y="154"/>
                  <a:pt x="133" y="154"/>
                  <a:pt x="133" y="154"/>
                </a:cubicBezTo>
                <a:cubicBezTo>
                  <a:pt x="132" y="153"/>
                  <a:pt x="134" y="152"/>
                  <a:pt x="133" y="151"/>
                </a:cubicBezTo>
                <a:cubicBezTo>
                  <a:pt x="133" y="151"/>
                  <a:pt x="133" y="150"/>
                  <a:pt x="133" y="150"/>
                </a:cubicBezTo>
                <a:cubicBezTo>
                  <a:pt x="133" y="150"/>
                  <a:pt x="133" y="150"/>
                  <a:pt x="134" y="150"/>
                </a:cubicBezTo>
                <a:cubicBezTo>
                  <a:pt x="134" y="148"/>
                  <a:pt x="134" y="147"/>
                  <a:pt x="135" y="146"/>
                </a:cubicBezTo>
                <a:cubicBezTo>
                  <a:pt x="135" y="145"/>
                  <a:pt x="136" y="145"/>
                  <a:pt x="136" y="144"/>
                </a:cubicBezTo>
                <a:cubicBezTo>
                  <a:pt x="136" y="144"/>
                  <a:pt x="136" y="144"/>
                  <a:pt x="137" y="143"/>
                </a:cubicBezTo>
                <a:cubicBezTo>
                  <a:pt x="137" y="142"/>
                  <a:pt x="137" y="141"/>
                  <a:pt x="138" y="141"/>
                </a:cubicBezTo>
                <a:cubicBezTo>
                  <a:pt x="138" y="140"/>
                  <a:pt x="139" y="140"/>
                  <a:pt x="139" y="139"/>
                </a:cubicBezTo>
                <a:cubicBezTo>
                  <a:pt x="139" y="139"/>
                  <a:pt x="139" y="139"/>
                  <a:pt x="139" y="139"/>
                </a:cubicBezTo>
                <a:cubicBezTo>
                  <a:pt x="139" y="139"/>
                  <a:pt x="139" y="138"/>
                  <a:pt x="140" y="138"/>
                </a:cubicBezTo>
                <a:cubicBezTo>
                  <a:pt x="140" y="137"/>
                  <a:pt x="140" y="137"/>
                  <a:pt x="140" y="135"/>
                </a:cubicBezTo>
                <a:cubicBezTo>
                  <a:pt x="141" y="134"/>
                  <a:pt x="142" y="133"/>
                  <a:pt x="143" y="132"/>
                </a:cubicBezTo>
                <a:cubicBezTo>
                  <a:pt x="143" y="131"/>
                  <a:pt x="142" y="131"/>
                  <a:pt x="142" y="131"/>
                </a:cubicBezTo>
                <a:cubicBezTo>
                  <a:pt x="144" y="130"/>
                  <a:pt x="144" y="128"/>
                  <a:pt x="145" y="126"/>
                </a:cubicBezTo>
                <a:cubicBezTo>
                  <a:pt x="145" y="125"/>
                  <a:pt x="148" y="124"/>
                  <a:pt x="147" y="122"/>
                </a:cubicBezTo>
                <a:cubicBezTo>
                  <a:pt x="148" y="121"/>
                  <a:pt x="148" y="120"/>
                  <a:pt x="148" y="119"/>
                </a:cubicBezTo>
                <a:cubicBezTo>
                  <a:pt x="148" y="119"/>
                  <a:pt x="148" y="120"/>
                  <a:pt x="147" y="120"/>
                </a:cubicBezTo>
                <a:cubicBezTo>
                  <a:pt x="147" y="121"/>
                  <a:pt x="146" y="122"/>
                  <a:pt x="146" y="123"/>
                </a:cubicBezTo>
                <a:cubicBezTo>
                  <a:pt x="146" y="123"/>
                  <a:pt x="145" y="123"/>
                  <a:pt x="145" y="124"/>
                </a:cubicBezTo>
                <a:cubicBezTo>
                  <a:pt x="145" y="124"/>
                  <a:pt x="144" y="124"/>
                  <a:pt x="145" y="125"/>
                </a:cubicBezTo>
                <a:cubicBezTo>
                  <a:pt x="143" y="126"/>
                  <a:pt x="143" y="129"/>
                  <a:pt x="142" y="130"/>
                </a:cubicBezTo>
                <a:cubicBezTo>
                  <a:pt x="142" y="131"/>
                  <a:pt x="141" y="131"/>
                  <a:pt x="142" y="131"/>
                </a:cubicBezTo>
                <a:cubicBezTo>
                  <a:pt x="141" y="132"/>
                  <a:pt x="140" y="133"/>
                  <a:pt x="140" y="134"/>
                </a:cubicBezTo>
                <a:cubicBezTo>
                  <a:pt x="139" y="134"/>
                  <a:pt x="139" y="135"/>
                  <a:pt x="139" y="136"/>
                </a:cubicBezTo>
                <a:cubicBezTo>
                  <a:pt x="138" y="136"/>
                  <a:pt x="139" y="136"/>
                  <a:pt x="138" y="137"/>
                </a:cubicBezTo>
                <a:cubicBezTo>
                  <a:pt x="138" y="137"/>
                  <a:pt x="138" y="137"/>
                  <a:pt x="138" y="137"/>
                </a:cubicBezTo>
                <a:cubicBezTo>
                  <a:pt x="137" y="139"/>
                  <a:pt x="136" y="141"/>
                  <a:pt x="134" y="143"/>
                </a:cubicBezTo>
                <a:cubicBezTo>
                  <a:pt x="134" y="144"/>
                  <a:pt x="133" y="145"/>
                  <a:pt x="132" y="145"/>
                </a:cubicBezTo>
                <a:cubicBezTo>
                  <a:pt x="132" y="146"/>
                  <a:pt x="133" y="146"/>
                  <a:pt x="133" y="146"/>
                </a:cubicBezTo>
                <a:cubicBezTo>
                  <a:pt x="132" y="147"/>
                  <a:pt x="131" y="147"/>
                  <a:pt x="131" y="148"/>
                </a:cubicBezTo>
                <a:cubicBezTo>
                  <a:pt x="130" y="149"/>
                  <a:pt x="130" y="150"/>
                  <a:pt x="130" y="151"/>
                </a:cubicBezTo>
                <a:cubicBezTo>
                  <a:pt x="129" y="151"/>
                  <a:pt x="129" y="152"/>
                  <a:pt x="129" y="152"/>
                </a:cubicBezTo>
                <a:cubicBezTo>
                  <a:pt x="129" y="152"/>
                  <a:pt x="129" y="153"/>
                  <a:pt x="129" y="153"/>
                </a:cubicBezTo>
                <a:cubicBezTo>
                  <a:pt x="128" y="154"/>
                  <a:pt x="127" y="155"/>
                  <a:pt x="127" y="156"/>
                </a:cubicBezTo>
                <a:cubicBezTo>
                  <a:pt x="126" y="157"/>
                  <a:pt x="126" y="157"/>
                  <a:pt x="126" y="158"/>
                </a:cubicBezTo>
                <a:cubicBezTo>
                  <a:pt x="126" y="158"/>
                  <a:pt x="126" y="158"/>
                  <a:pt x="126" y="158"/>
                </a:cubicBezTo>
                <a:cubicBezTo>
                  <a:pt x="126" y="158"/>
                  <a:pt x="126" y="158"/>
                  <a:pt x="125" y="158"/>
                </a:cubicBezTo>
                <a:cubicBezTo>
                  <a:pt x="125" y="160"/>
                  <a:pt x="123" y="161"/>
                  <a:pt x="124" y="163"/>
                </a:cubicBezTo>
                <a:cubicBezTo>
                  <a:pt x="123" y="163"/>
                  <a:pt x="123" y="165"/>
                  <a:pt x="122" y="165"/>
                </a:cubicBezTo>
                <a:cubicBezTo>
                  <a:pt x="122" y="166"/>
                  <a:pt x="122" y="166"/>
                  <a:pt x="122" y="166"/>
                </a:cubicBezTo>
                <a:cubicBezTo>
                  <a:pt x="121" y="167"/>
                  <a:pt x="121" y="167"/>
                  <a:pt x="121" y="168"/>
                </a:cubicBezTo>
                <a:cubicBezTo>
                  <a:pt x="120" y="168"/>
                  <a:pt x="120" y="168"/>
                  <a:pt x="120" y="169"/>
                </a:cubicBezTo>
                <a:cubicBezTo>
                  <a:pt x="119" y="172"/>
                  <a:pt x="117" y="174"/>
                  <a:pt x="116" y="178"/>
                </a:cubicBezTo>
                <a:cubicBezTo>
                  <a:pt x="116" y="178"/>
                  <a:pt x="116" y="178"/>
                  <a:pt x="116" y="178"/>
                </a:cubicBezTo>
                <a:cubicBezTo>
                  <a:pt x="115" y="181"/>
                  <a:pt x="113" y="182"/>
                  <a:pt x="114" y="184"/>
                </a:cubicBezTo>
                <a:cubicBezTo>
                  <a:pt x="113" y="185"/>
                  <a:pt x="113" y="185"/>
                  <a:pt x="113" y="186"/>
                </a:cubicBezTo>
                <a:cubicBezTo>
                  <a:pt x="113" y="186"/>
                  <a:pt x="113" y="186"/>
                  <a:pt x="113" y="186"/>
                </a:cubicBezTo>
                <a:cubicBezTo>
                  <a:pt x="113" y="187"/>
                  <a:pt x="112" y="189"/>
                  <a:pt x="112" y="190"/>
                </a:cubicBezTo>
                <a:cubicBezTo>
                  <a:pt x="111" y="190"/>
                  <a:pt x="111" y="191"/>
                  <a:pt x="111" y="191"/>
                </a:cubicBezTo>
                <a:cubicBezTo>
                  <a:pt x="111" y="191"/>
                  <a:pt x="110" y="193"/>
                  <a:pt x="110" y="194"/>
                </a:cubicBezTo>
                <a:cubicBezTo>
                  <a:pt x="110" y="194"/>
                  <a:pt x="110" y="195"/>
                  <a:pt x="109" y="195"/>
                </a:cubicBezTo>
                <a:cubicBezTo>
                  <a:pt x="108" y="198"/>
                  <a:pt x="107" y="201"/>
                  <a:pt x="106" y="203"/>
                </a:cubicBezTo>
                <a:cubicBezTo>
                  <a:pt x="106" y="203"/>
                  <a:pt x="107" y="203"/>
                  <a:pt x="107" y="203"/>
                </a:cubicBezTo>
                <a:cubicBezTo>
                  <a:pt x="106" y="203"/>
                  <a:pt x="106" y="204"/>
                  <a:pt x="106" y="205"/>
                </a:cubicBezTo>
                <a:cubicBezTo>
                  <a:pt x="105" y="205"/>
                  <a:pt x="105" y="207"/>
                  <a:pt x="104" y="208"/>
                </a:cubicBezTo>
                <a:cubicBezTo>
                  <a:pt x="104" y="208"/>
                  <a:pt x="105" y="208"/>
                  <a:pt x="105" y="208"/>
                </a:cubicBezTo>
                <a:cubicBezTo>
                  <a:pt x="105" y="208"/>
                  <a:pt x="104" y="208"/>
                  <a:pt x="104" y="209"/>
                </a:cubicBezTo>
                <a:cubicBezTo>
                  <a:pt x="104" y="209"/>
                  <a:pt x="104" y="209"/>
                  <a:pt x="104" y="209"/>
                </a:cubicBezTo>
                <a:cubicBezTo>
                  <a:pt x="104" y="209"/>
                  <a:pt x="104" y="209"/>
                  <a:pt x="103" y="209"/>
                </a:cubicBezTo>
                <a:cubicBezTo>
                  <a:pt x="102" y="212"/>
                  <a:pt x="101" y="214"/>
                  <a:pt x="100" y="216"/>
                </a:cubicBezTo>
                <a:cubicBezTo>
                  <a:pt x="99" y="216"/>
                  <a:pt x="99" y="217"/>
                  <a:pt x="99" y="218"/>
                </a:cubicBezTo>
                <a:cubicBezTo>
                  <a:pt x="100" y="218"/>
                  <a:pt x="100" y="218"/>
                  <a:pt x="100" y="218"/>
                </a:cubicBezTo>
                <a:cubicBezTo>
                  <a:pt x="101" y="218"/>
                  <a:pt x="101" y="217"/>
                  <a:pt x="101" y="218"/>
                </a:cubicBezTo>
                <a:cubicBezTo>
                  <a:pt x="102" y="218"/>
                  <a:pt x="101" y="218"/>
                  <a:pt x="102" y="218"/>
                </a:cubicBezTo>
                <a:cubicBezTo>
                  <a:pt x="102" y="218"/>
                  <a:pt x="102" y="218"/>
                  <a:pt x="102" y="218"/>
                </a:cubicBezTo>
                <a:cubicBezTo>
                  <a:pt x="103" y="218"/>
                  <a:pt x="103" y="218"/>
                  <a:pt x="103" y="218"/>
                </a:cubicBezTo>
                <a:cubicBezTo>
                  <a:pt x="103" y="219"/>
                  <a:pt x="103" y="219"/>
                  <a:pt x="103" y="219"/>
                </a:cubicBezTo>
                <a:cubicBezTo>
                  <a:pt x="102" y="218"/>
                  <a:pt x="102" y="219"/>
                  <a:pt x="102" y="219"/>
                </a:cubicBezTo>
                <a:cubicBezTo>
                  <a:pt x="101" y="219"/>
                  <a:pt x="101" y="219"/>
                  <a:pt x="101" y="219"/>
                </a:cubicBezTo>
                <a:cubicBezTo>
                  <a:pt x="101" y="219"/>
                  <a:pt x="102" y="219"/>
                  <a:pt x="102" y="220"/>
                </a:cubicBezTo>
                <a:cubicBezTo>
                  <a:pt x="102" y="220"/>
                  <a:pt x="101" y="220"/>
                  <a:pt x="101" y="220"/>
                </a:cubicBezTo>
                <a:cubicBezTo>
                  <a:pt x="101" y="220"/>
                  <a:pt x="100" y="221"/>
                  <a:pt x="100" y="221"/>
                </a:cubicBezTo>
                <a:cubicBezTo>
                  <a:pt x="100" y="221"/>
                  <a:pt x="100" y="221"/>
                  <a:pt x="100" y="221"/>
                </a:cubicBezTo>
                <a:cubicBezTo>
                  <a:pt x="101" y="222"/>
                  <a:pt x="101" y="223"/>
                  <a:pt x="100" y="223"/>
                </a:cubicBezTo>
                <a:cubicBezTo>
                  <a:pt x="100" y="223"/>
                  <a:pt x="99" y="223"/>
                  <a:pt x="99" y="224"/>
                </a:cubicBezTo>
                <a:cubicBezTo>
                  <a:pt x="99" y="224"/>
                  <a:pt x="99" y="224"/>
                  <a:pt x="99" y="225"/>
                </a:cubicBezTo>
                <a:cubicBezTo>
                  <a:pt x="99" y="225"/>
                  <a:pt x="99" y="224"/>
                  <a:pt x="99" y="224"/>
                </a:cubicBezTo>
                <a:cubicBezTo>
                  <a:pt x="98" y="226"/>
                  <a:pt x="97" y="228"/>
                  <a:pt x="96" y="229"/>
                </a:cubicBezTo>
                <a:cubicBezTo>
                  <a:pt x="96" y="230"/>
                  <a:pt x="96" y="230"/>
                  <a:pt x="96" y="230"/>
                </a:cubicBezTo>
                <a:cubicBezTo>
                  <a:pt x="96" y="230"/>
                  <a:pt x="96" y="230"/>
                  <a:pt x="96" y="230"/>
                </a:cubicBezTo>
                <a:cubicBezTo>
                  <a:pt x="95" y="231"/>
                  <a:pt x="94" y="233"/>
                  <a:pt x="93" y="234"/>
                </a:cubicBezTo>
                <a:cubicBezTo>
                  <a:pt x="91" y="233"/>
                  <a:pt x="92" y="235"/>
                  <a:pt x="90" y="235"/>
                </a:cubicBezTo>
                <a:cubicBezTo>
                  <a:pt x="90" y="235"/>
                  <a:pt x="91" y="235"/>
                  <a:pt x="90" y="235"/>
                </a:cubicBezTo>
                <a:cubicBezTo>
                  <a:pt x="90" y="235"/>
                  <a:pt x="90" y="235"/>
                  <a:pt x="90" y="236"/>
                </a:cubicBezTo>
                <a:cubicBezTo>
                  <a:pt x="90" y="236"/>
                  <a:pt x="91" y="236"/>
                  <a:pt x="91" y="236"/>
                </a:cubicBezTo>
                <a:cubicBezTo>
                  <a:pt x="90" y="236"/>
                  <a:pt x="90" y="235"/>
                  <a:pt x="90" y="236"/>
                </a:cubicBezTo>
                <a:cubicBezTo>
                  <a:pt x="89" y="237"/>
                  <a:pt x="87" y="238"/>
                  <a:pt x="88" y="240"/>
                </a:cubicBezTo>
                <a:cubicBezTo>
                  <a:pt x="87" y="241"/>
                  <a:pt x="87" y="241"/>
                  <a:pt x="87" y="241"/>
                </a:cubicBezTo>
                <a:cubicBezTo>
                  <a:pt x="87" y="241"/>
                  <a:pt x="87" y="241"/>
                  <a:pt x="87" y="241"/>
                </a:cubicBezTo>
                <a:cubicBezTo>
                  <a:pt x="87" y="241"/>
                  <a:pt x="87" y="241"/>
                  <a:pt x="86" y="242"/>
                </a:cubicBezTo>
                <a:cubicBezTo>
                  <a:pt x="86" y="241"/>
                  <a:pt x="86" y="240"/>
                  <a:pt x="87" y="239"/>
                </a:cubicBezTo>
                <a:cubicBezTo>
                  <a:pt x="87" y="240"/>
                  <a:pt x="87" y="240"/>
                  <a:pt x="87" y="240"/>
                </a:cubicBezTo>
                <a:cubicBezTo>
                  <a:pt x="87" y="240"/>
                  <a:pt x="87" y="240"/>
                  <a:pt x="87" y="240"/>
                </a:cubicBezTo>
                <a:cubicBezTo>
                  <a:pt x="87" y="239"/>
                  <a:pt x="88" y="238"/>
                  <a:pt x="88" y="237"/>
                </a:cubicBezTo>
                <a:cubicBezTo>
                  <a:pt x="87" y="236"/>
                  <a:pt x="87" y="234"/>
                  <a:pt x="88" y="233"/>
                </a:cubicBezTo>
                <a:cubicBezTo>
                  <a:pt x="87" y="233"/>
                  <a:pt x="86" y="232"/>
                  <a:pt x="87" y="232"/>
                </a:cubicBezTo>
                <a:cubicBezTo>
                  <a:pt x="87" y="232"/>
                  <a:pt x="88" y="232"/>
                  <a:pt x="88" y="232"/>
                </a:cubicBezTo>
                <a:cubicBezTo>
                  <a:pt x="88" y="233"/>
                  <a:pt x="88" y="233"/>
                  <a:pt x="88" y="233"/>
                </a:cubicBezTo>
                <a:cubicBezTo>
                  <a:pt x="88" y="234"/>
                  <a:pt x="89" y="233"/>
                  <a:pt x="89" y="233"/>
                </a:cubicBezTo>
                <a:cubicBezTo>
                  <a:pt x="89" y="232"/>
                  <a:pt x="90" y="232"/>
                  <a:pt x="90" y="231"/>
                </a:cubicBezTo>
                <a:cubicBezTo>
                  <a:pt x="90" y="231"/>
                  <a:pt x="90" y="230"/>
                  <a:pt x="90" y="230"/>
                </a:cubicBezTo>
                <a:cubicBezTo>
                  <a:pt x="90" y="230"/>
                  <a:pt x="90" y="229"/>
                  <a:pt x="90" y="229"/>
                </a:cubicBezTo>
                <a:cubicBezTo>
                  <a:pt x="90" y="228"/>
                  <a:pt x="90" y="228"/>
                  <a:pt x="91" y="228"/>
                </a:cubicBezTo>
                <a:cubicBezTo>
                  <a:pt x="90" y="227"/>
                  <a:pt x="90" y="227"/>
                  <a:pt x="90" y="226"/>
                </a:cubicBezTo>
                <a:cubicBezTo>
                  <a:pt x="92" y="225"/>
                  <a:pt x="92" y="223"/>
                  <a:pt x="93" y="222"/>
                </a:cubicBezTo>
                <a:cubicBezTo>
                  <a:pt x="93" y="221"/>
                  <a:pt x="92" y="221"/>
                  <a:pt x="92" y="221"/>
                </a:cubicBezTo>
                <a:cubicBezTo>
                  <a:pt x="92" y="221"/>
                  <a:pt x="93" y="221"/>
                  <a:pt x="93" y="220"/>
                </a:cubicBezTo>
                <a:cubicBezTo>
                  <a:pt x="94" y="219"/>
                  <a:pt x="94" y="218"/>
                  <a:pt x="94" y="217"/>
                </a:cubicBezTo>
                <a:cubicBezTo>
                  <a:pt x="95" y="216"/>
                  <a:pt x="95" y="214"/>
                  <a:pt x="95" y="213"/>
                </a:cubicBezTo>
                <a:cubicBezTo>
                  <a:pt x="95" y="213"/>
                  <a:pt x="96" y="213"/>
                  <a:pt x="96" y="213"/>
                </a:cubicBezTo>
                <a:cubicBezTo>
                  <a:pt x="96" y="211"/>
                  <a:pt x="97" y="210"/>
                  <a:pt x="98" y="208"/>
                </a:cubicBezTo>
                <a:cubicBezTo>
                  <a:pt x="98" y="208"/>
                  <a:pt x="98" y="207"/>
                  <a:pt x="98" y="207"/>
                </a:cubicBezTo>
                <a:cubicBezTo>
                  <a:pt x="98" y="207"/>
                  <a:pt x="98" y="207"/>
                  <a:pt x="98" y="207"/>
                </a:cubicBezTo>
                <a:cubicBezTo>
                  <a:pt x="99" y="205"/>
                  <a:pt x="101" y="203"/>
                  <a:pt x="101" y="200"/>
                </a:cubicBezTo>
                <a:cubicBezTo>
                  <a:pt x="102" y="200"/>
                  <a:pt x="101" y="199"/>
                  <a:pt x="102" y="199"/>
                </a:cubicBezTo>
                <a:cubicBezTo>
                  <a:pt x="102" y="198"/>
                  <a:pt x="102" y="198"/>
                  <a:pt x="102" y="198"/>
                </a:cubicBezTo>
                <a:cubicBezTo>
                  <a:pt x="102" y="198"/>
                  <a:pt x="102" y="198"/>
                  <a:pt x="102" y="198"/>
                </a:cubicBezTo>
                <a:cubicBezTo>
                  <a:pt x="102" y="197"/>
                  <a:pt x="103" y="197"/>
                  <a:pt x="103" y="196"/>
                </a:cubicBezTo>
                <a:cubicBezTo>
                  <a:pt x="103" y="196"/>
                  <a:pt x="103" y="196"/>
                  <a:pt x="103" y="196"/>
                </a:cubicBezTo>
                <a:cubicBezTo>
                  <a:pt x="104" y="194"/>
                  <a:pt x="105" y="191"/>
                  <a:pt x="106" y="189"/>
                </a:cubicBezTo>
                <a:cubicBezTo>
                  <a:pt x="106" y="189"/>
                  <a:pt x="105" y="189"/>
                  <a:pt x="105" y="188"/>
                </a:cubicBezTo>
                <a:cubicBezTo>
                  <a:pt x="106" y="188"/>
                  <a:pt x="106" y="188"/>
                  <a:pt x="106" y="188"/>
                </a:cubicBezTo>
                <a:cubicBezTo>
                  <a:pt x="106" y="188"/>
                  <a:pt x="107" y="188"/>
                  <a:pt x="106" y="188"/>
                </a:cubicBezTo>
                <a:cubicBezTo>
                  <a:pt x="106" y="188"/>
                  <a:pt x="106" y="188"/>
                  <a:pt x="105" y="188"/>
                </a:cubicBezTo>
                <a:cubicBezTo>
                  <a:pt x="105" y="187"/>
                  <a:pt x="106" y="186"/>
                  <a:pt x="105" y="186"/>
                </a:cubicBezTo>
                <a:cubicBezTo>
                  <a:pt x="106" y="186"/>
                  <a:pt x="106" y="186"/>
                  <a:pt x="106" y="186"/>
                </a:cubicBezTo>
                <a:cubicBezTo>
                  <a:pt x="106" y="187"/>
                  <a:pt x="106" y="187"/>
                  <a:pt x="106" y="187"/>
                </a:cubicBezTo>
                <a:cubicBezTo>
                  <a:pt x="106" y="187"/>
                  <a:pt x="106" y="187"/>
                  <a:pt x="107" y="187"/>
                </a:cubicBezTo>
                <a:cubicBezTo>
                  <a:pt x="107" y="186"/>
                  <a:pt x="108" y="185"/>
                  <a:pt x="108" y="184"/>
                </a:cubicBezTo>
                <a:cubicBezTo>
                  <a:pt x="107" y="184"/>
                  <a:pt x="108" y="185"/>
                  <a:pt x="107" y="185"/>
                </a:cubicBezTo>
                <a:cubicBezTo>
                  <a:pt x="107" y="185"/>
                  <a:pt x="106" y="186"/>
                  <a:pt x="106" y="185"/>
                </a:cubicBezTo>
                <a:cubicBezTo>
                  <a:pt x="106" y="185"/>
                  <a:pt x="107" y="184"/>
                  <a:pt x="107" y="184"/>
                </a:cubicBezTo>
                <a:cubicBezTo>
                  <a:pt x="108" y="183"/>
                  <a:pt x="108" y="182"/>
                  <a:pt x="108" y="181"/>
                </a:cubicBezTo>
                <a:cubicBezTo>
                  <a:pt x="108" y="181"/>
                  <a:pt x="108" y="181"/>
                  <a:pt x="108" y="181"/>
                </a:cubicBezTo>
                <a:cubicBezTo>
                  <a:pt x="108" y="181"/>
                  <a:pt x="108" y="180"/>
                  <a:pt x="108" y="180"/>
                </a:cubicBezTo>
                <a:cubicBezTo>
                  <a:pt x="108" y="180"/>
                  <a:pt x="108" y="180"/>
                  <a:pt x="108" y="180"/>
                </a:cubicBezTo>
                <a:cubicBezTo>
                  <a:pt x="108" y="179"/>
                  <a:pt x="109" y="179"/>
                  <a:pt x="109" y="179"/>
                </a:cubicBezTo>
                <a:cubicBezTo>
                  <a:pt x="109" y="178"/>
                  <a:pt x="109" y="178"/>
                  <a:pt x="108" y="178"/>
                </a:cubicBezTo>
                <a:cubicBezTo>
                  <a:pt x="109" y="178"/>
                  <a:pt x="109" y="177"/>
                  <a:pt x="109" y="177"/>
                </a:cubicBezTo>
                <a:cubicBezTo>
                  <a:pt x="109" y="177"/>
                  <a:pt x="109" y="177"/>
                  <a:pt x="110" y="177"/>
                </a:cubicBezTo>
                <a:cubicBezTo>
                  <a:pt x="110" y="177"/>
                  <a:pt x="109" y="177"/>
                  <a:pt x="110" y="177"/>
                </a:cubicBezTo>
                <a:cubicBezTo>
                  <a:pt x="109" y="176"/>
                  <a:pt x="110" y="176"/>
                  <a:pt x="110" y="176"/>
                </a:cubicBezTo>
                <a:cubicBezTo>
                  <a:pt x="110" y="176"/>
                  <a:pt x="110" y="177"/>
                  <a:pt x="110" y="177"/>
                </a:cubicBezTo>
                <a:cubicBezTo>
                  <a:pt x="111" y="177"/>
                  <a:pt x="111" y="177"/>
                  <a:pt x="111" y="177"/>
                </a:cubicBezTo>
                <a:cubicBezTo>
                  <a:pt x="111" y="177"/>
                  <a:pt x="110" y="177"/>
                  <a:pt x="111" y="178"/>
                </a:cubicBezTo>
                <a:cubicBezTo>
                  <a:pt x="111" y="178"/>
                  <a:pt x="111" y="176"/>
                  <a:pt x="112" y="175"/>
                </a:cubicBezTo>
                <a:cubicBezTo>
                  <a:pt x="111" y="175"/>
                  <a:pt x="112" y="174"/>
                  <a:pt x="112" y="174"/>
                </a:cubicBezTo>
                <a:cubicBezTo>
                  <a:pt x="112" y="173"/>
                  <a:pt x="111" y="174"/>
                  <a:pt x="110" y="174"/>
                </a:cubicBezTo>
                <a:cubicBezTo>
                  <a:pt x="110" y="173"/>
                  <a:pt x="111" y="173"/>
                  <a:pt x="111" y="173"/>
                </a:cubicBezTo>
                <a:cubicBezTo>
                  <a:pt x="111" y="173"/>
                  <a:pt x="110" y="173"/>
                  <a:pt x="111" y="173"/>
                </a:cubicBezTo>
                <a:cubicBezTo>
                  <a:pt x="111" y="173"/>
                  <a:pt x="112" y="173"/>
                  <a:pt x="112" y="173"/>
                </a:cubicBezTo>
                <a:cubicBezTo>
                  <a:pt x="112" y="172"/>
                  <a:pt x="113" y="172"/>
                  <a:pt x="113" y="171"/>
                </a:cubicBezTo>
                <a:cubicBezTo>
                  <a:pt x="113" y="170"/>
                  <a:pt x="114" y="171"/>
                  <a:pt x="114" y="170"/>
                </a:cubicBezTo>
                <a:cubicBezTo>
                  <a:pt x="113" y="170"/>
                  <a:pt x="113" y="170"/>
                  <a:pt x="113" y="171"/>
                </a:cubicBezTo>
                <a:cubicBezTo>
                  <a:pt x="113" y="170"/>
                  <a:pt x="113" y="170"/>
                  <a:pt x="113" y="170"/>
                </a:cubicBezTo>
                <a:cubicBezTo>
                  <a:pt x="113" y="169"/>
                  <a:pt x="114" y="169"/>
                  <a:pt x="114" y="169"/>
                </a:cubicBezTo>
                <a:cubicBezTo>
                  <a:pt x="114" y="168"/>
                  <a:pt x="115" y="168"/>
                  <a:pt x="115" y="169"/>
                </a:cubicBezTo>
                <a:cubicBezTo>
                  <a:pt x="116" y="169"/>
                  <a:pt x="116" y="167"/>
                  <a:pt x="117" y="166"/>
                </a:cubicBezTo>
                <a:cubicBezTo>
                  <a:pt x="116" y="166"/>
                  <a:pt x="116" y="166"/>
                  <a:pt x="116" y="166"/>
                </a:cubicBezTo>
                <a:cubicBezTo>
                  <a:pt x="116" y="166"/>
                  <a:pt x="116" y="165"/>
                  <a:pt x="116" y="165"/>
                </a:cubicBezTo>
                <a:cubicBezTo>
                  <a:pt x="117" y="165"/>
                  <a:pt x="116" y="165"/>
                  <a:pt x="117" y="165"/>
                </a:cubicBezTo>
                <a:cubicBezTo>
                  <a:pt x="117" y="165"/>
                  <a:pt x="116" y="165"/>
                  <a:pt x="116" y="164"/>
                </a:cubicBezTo>
                <a:cubicBezTo>
                  <a:pt x="116" y="163"/>
                  <a:pt x="119" y="164"/>
                  <a:pt x="119" y="162"/>
                </a:cubicBezTo>
                <a:cubicBezTo>
                  <a:pt x="118" y="162"/>
                  <a:pt x="118" y="162"/>
                  <a:pt x="118" y="161"/>
                </a:cubicBezTo>
                <a:cubicBezTo>
                  <a:pt x="118" y="161"/>
                  <a:pt x="118" y="161"/>
                  <a:pt x="118" y="160"/>
                </a:cubicBezTo>
                <a:cubicBezTo>
                  <a:pt x="118" y="160"/>
                  <a:pt x="117" y="161"/>
                  <a:pt x="117" y="160"/>
                </a:cubicBezTo>
                <a:cubicBezTo>
                  <a:pt x="118" y="160"/>
                  <a:pt x="118" y="160"/>
                  <a:pt x="118" y="160"/>
                </a:cubicBezTo>
                <a:cubicBezTo>
                  <a:pt x="118" y="160"/>
                  <a:pt x="118" y="160"/>
                  <a:pt x="118" y="159"/>
                </a:cubicBezTo>
                <a:cubicBezTo>
                  <a:pt x="118" y="159"/>
                  <a:pt x="118" y="159"/>
                  <a:pt x="118" y="159"/>
                </a:cubicBezTo>
                <a:cubicBezTo>
                  <a:pt x="118" y="158"/>
                  <a:pt x="119" y="158"/>
                  <a:pt x="119" y="157"/>
                </a:cubicBezTo>
                <a:cubicBezTo>
                  <a:pt x="120" y="157"/>
                  <a:pt x="120" y="157"/>
                  <a:pt x="121" y="157"/>
                </a:cubicBezTo>
                <a:cubicBezTo>
                  <a:pt x="120" y="157"/>
                  <a:pt x="121" y="157"/>
                  <a:pt x="121" y="158"/>
                </a:cubicBezTo>
                <a:cubicBezTo>
                  <a:pt x="121" y="157"/>
                  <a:pt x="122" y="157"/>
                  <a:pt x="122" y="156"/>
                </a:cubicBezTo>
                <a:cubicBezTo>
                  <a:pt x="122" y="156"/>
                  <a:pt x="122" y="155"/>
                  <a:pt x="122" y="155"/>
                </a:cubicBezTo>
                <a:cubicBezTo>
                  <a:pt x="122" y="155"/>
                  <a:pt x="122" y="155"/>
                  <a:pt x="122" y="154"/>
                </a:cubicBezTo>
                <a:cubicBezTo>
                  <a:pt x="122" y="154"/>
                  <a:pt x="122" y="155"/>
                  <a:pt x="121" y="155"/>
                </a:cubicBezTo>
                <a:cubicBezTo>
                  <a:pt x="121" y="154"/>
                  <a:pt x="121" y="155"/>
                  <a:pt x="121" y="154"/>
                </a:cubicBezTo>
                <a:cubicBezTo>
                  <a:pt x="121" y="154"/>
                  <a:pt x="121" y="153"/>
                  <a:pt x="121" y="153"/>
                </a:cubicBezTo>
                <a:cubicBezTo>
                  <a:pt x="122" y="153"/>
                  <a:pt x="122" y="153"/>
                  <a:pt x="123" y="153"/>
                </a:cubicBezTo>
                <a:cubicBezTo>
                  <a:pt x="122" y="153"/>
                  <a:pt x="122" y="153"/>
                  <a:pt x="121" y="153"/>
                </a:cubicBezTo>
                <a:cubicBezTo>
                  <a:pt x="121" y="152"/>
                  <a:pt x="121" y="152"/>
                  <a:pt x="121" y="152"/>
                </a:cubicBezTo>
                <a:cubicBezTo>
                  <a:pt x="120" y="152"/>
                  <a:pt x="120" y="152"/>
                  <a:pt x="120" y="152"/>
                </a:cubicBezTo>
                <a:cubicBezTo>
                  <a:pt x="120" y="152"/>
                  <a:pt x="120" y="152"/>
                  <a:pt x="120" y="152"/>
                </a:cubicBezTo>
                <a:cubicBezTo>
                  <a:pt x="120" y="153"/>
                  <a:pt x="120" y="153"/>
                  <a:pt x="119" y="153"/>
                </a:cubicBezTo>
                <a:cubicBezTo>
                  <a:pt x="119" y="154"/>
                  <a:pt x="119" y="154"/>
                  <a:pt x="120" y="154"/>
                </a:cubicBezTo>
                <a:cubicBezTo>
                  <a:pt x="120" y="154"/>
                  <a:pt x="120" y="154"/>
                  <a:pt x="120" y="154"/>
                </a:cubicBezTo>
                <a:cubicBezTo>
                  <a:pt x="120" y="154"/>
                  <a:pt x="120" y="154"/>
                  <a:pt x="120" y="155"/>
                </a:cubicBezTo>
                <a:cubicBezTo>
                  <a:pt x="120" y="155"/>
                  <a:pt x="119" y="155"/>
                  <a:pt x="119" y="155"/>
                </a:cubicBezTo>
                <a:cubicBezTo>
                  <a:pt x="119" y="156"/>
                  <a:pt x="119" y="156"/>
                  <a:pt x="118" y="155"/>
                </a:cubicBezTo>
                <a:cubicBezTo>
                  <a:pt x="118" y="156"/>
                  <a:pt x="118" y="157"/>
                  <a:pt x="118" y="157"/>
                </a:cubicBezTo>
                <a:cubicBezTo>
                  <a:pt x="118" y="158"/>
                  <a:pt x="118" y="158"/>
                  <a:pt x="117" y="158"/>
                </a:cubicBezTo>
                <a:cubicBezTo>
                  <a:pt x="117" y="158"/>
                  <a:pt x="118" y="159"/>
                  <a:pt x="117" y="159"/>
                </a:cubicBezTo>
                <a:cubicBezTo>
                  <a:pt x="117" y="159"/>
                  <a:pt x="116" y="159"/>
                  <a:pt x="116" y="160"/>
                </a:cubicBezTo>
                <a:cubicBezTo>
                  <a:pt x="116" y="160"/>
                  <a:pt x="116" y="160"/>
                  <a:pt x="116" y="160"/>
                </a:cubicBezTo>
                <a:cubicBezTo>
                  <a:pt x="116" y="159"/>
                  <a:pt x="117" y="160"/>
                  <a:pt x="116" y="160"/>
                </a:cubicBezTo>
                <a:cubicBezTo>
                  <a:pt x="117" y="160"/>
                  <a:pt x="116" y="161"/>
                  <a:pt x="116" y="160"/>
                </a:cubicBezTo>
                <a:cubicBezTo>
                  <a:pt x="115" y="161"/>
                  <a:pt x="116" y="162"/>
                  <a:pt x="116" y="162"/>
                </a:cubicBezTo>
                <a:cubicBezTo>
                  <a:pt x="115" y="162"/>
                  <a:pt x="115" y="162"/>
                  <a:pt x="115" y="163"/>
                </a:cubicBezTo>
                <a:cubicBezTo>
                  <a:pt x="115" y="163"/>
                  <a:pt x="114" y="164"/>
                  <a:pt x="114" y="164"/>
                </a:cubicBezTo>
                <a:cubicBezTo>
                  <a:pt x="114" y="165"/>
                  <a:pt x="114" y="166"/>
                  <a:pt x="114" y="166"/>
                </a:cubicBezTo>
                <a:cubicBezTo>
                  <a:pt x="113" y="166"/>
                  <a:pt x="113" y="166"/>
                  <a:pt x="113" y="166"/>
                </a:cubicBezTo>
                <a:cubicBezTo>
                  <a:pt x="113" y="166"/>
                  <a:pt x="114" y="166"/>
                  <a:pt x="113" y="167"/>
                </a:cubicBezTo>
                <a:cubicBezTo>
                  <a:pt x="113" y="167"/>
                  <a:pt x="113" y="167"/>
                  <a:pt x="112" y="168"/>
                </a:cubicBezTo>
                <a:cubicBezTo>
                  <a:pt x="112" y="168"/>
                  <a:pt x="112" y="169"/>
                  <a:pt x="112" y="170"/>
                </a:cubicBezTo>
                <a:cubicBezTo>
                  <a:pt x="112" y="170"/>
                  <a:pt x="111" y="170"/>
                  <a:pt x="111" y="170"/>
                </a:cubicBezTo>
                <a:cubicBezTo>
                  <a:pt x="111" y="171"/>
                  <a:pt x="112" y="171"/>
                  <a:pt x="112" y="171"/>
                </a:cubicBezTo>
                <a:cubicBezTo>
                  <a:pt x="112" y="171"/>
                  <a:pt x="111" y="171"/>
                  <a:pt x="111" y="172"/>
                </a:cubicBezTo>
                <a:cubicBezTo>
                  <a:pt x="111" y="172"/>
                  <a:pt x="110" y="172"/>
                  <a:pt x="110" y="173"/>
                </a:cubicBezTo>
                <a:cubicBezTo>
                  <a:pt x="110" y="173"/>
                  <a:pt x="110" y="172"/>
                  <a:pt x="110" y="173"/>
                </a:cubicBezTo>
                <a:cubicBezTo>
                  <a:pt x="110" y="173"/>
                  <a:pt x="110" y="173"/>
                  <a:pt x="110" y="174"/>
                </a:cubicBezTo>
                <a:cubicBezTo>
                  <a:pt x="110" y="174"/>
                  <a:pt x="109" y="174"/>
                  <a:pt x="109" y="174"/>
                </a:cubicBezTo>
                <a:cubicBezTo>
                  <a:pt x="109" y="175"/>
                  <a:pt x="109" y="175"/>
                  <a:pt x="109" y="175"/>
                </a:cubicBezTo>
                <a:cubicBezTo>
                  <a:pt x="108" y="176"/>
                  <a:pt x="108" y="177"/>
                  <a:pt x="108" y="178"/>
                </a:cubicBezTo>
                <a:cubicBezTo>
                  <a:pt x="108" y="178"/>
                  <a:pt x="107" y="178"/>
                  <a:pt x="107" y="178"/>
                </a:cubicBezTo>
                <a:cubicBezTo>
                  <a:pt x="107" y="179"/>
                  <a:pt x="107" y="179"/>
                  <a:pt x="107" y="180"/>
                </a:cubicBezTo>
                <a:cubicBezTo>
                  <a:pt x="106" y="180"/>
                  <a:pt x="106" y="180"/>
                  <a:pt x="106" y="181"/>
                </a:cubicBezTo>
                <a:cubicBezTo>
                  <a:pt x="106" y="181"/>
                  <a:pt x="106" y="181"/>
                  <a:pt x="106" y="181"/>
                </a:cubicBezTo>
                <a:cubicBezTo>
                  <a:pt x="106" y="181"/>
                  <a:pt x="106" y="182"/>
                  <a:pt x="106" y="182"/>
                </a:cubicBezTo>
                <a:cubicBezTo>
                  <a:pt x="106" y="182"/>
                  <a:pt x="106" y="182"/>
                  <a:pt x="106" y="182"/>
                </a:cubicBezTo>
                <a:cubicBezTo>
                  <a:pt x="104" y="184"/>
                  <a:pt x="104" y="186"/>
                  <a:pt x="103" y="188"/>
                </a:cubicBezTo>
                <a:cubicBezTo>
                  <a:pt x="103" y="189"/>
                  <a:pt x="103" y="189"/>
                  <a:pt x="103" y="189"/>
                </a:cubicBezTo>
                <a:cubicBezTo>
                  <a:pt x="102" y="189"/>
                  <a:pt x="102" y="189"/>
                  <a:pt x="102" y="189"/>
                </a:cubicBezTo>
                <a:cubicBezTo>
                  <a:pt x="102" y="191"/>
                  <a:pt x="100" y="193"/>
                  <a:pt x="100" y="195"/>
                </a:cubicBezTo>
                <a:cubicBezTo>
                  <a:pt x="100" y="195"/>
                  <a:pt x="100" y="195"/>
                  <a:pt x="100" y="195"/>
                </a:cubicBezTo>
                <a:cubicBezTo>
                  <a:pt x="100" y="195"/>
                  <a:pt x="100" y="195"/>
                  <a:pt x="100" y="195"/>
                </a:cubicBezTo>
                <a:cubicBezTo>
                  <a:pt x="100" y="195"/>
                  <a:pt x="101" y="195"/>
                  <a:pt x="101" y="195"/>
                </a:cubicBezTo>
                <a:cubicBezTo>
                  <a:pt x="101" y="195"/>
                  <a:pt x="100" y="195"/>
                  <a:pt x="100" y="195"/>
                </a:cubicBezTo>
                <a:cubicBezTo>
                  <a:pt x="100" y="195"/>
                  <a:pt x="100" y="195"/>
                  <a:pt x="100" y="195"/>
                </a:cubicBezTo>
                <a:cubicBezTo>
                  <a:pt x="99" y="195"/>
                  <a:pt x="100" y="196"/>
                  <a:pt x="99" y="196"/>
                </a:cubicBezTo>
                <a:cubicBezTo>
                  <a:pt x="99" y="196"/>
                  <a:pt x="99" y="195"/>
                  <a:pt x="99" y="195"/>
                </a:cubicBezTo>
                <a:cubicBezTo>
                  <a:pt x="99" y="195"/>
                  <a:pt x="98" y="196"/>
                  <a:pt x="98" y="196"/>
                </a:cubicBezTo>
                <a:cubicBezTo>
                  <a:pt x="97" y="197"/>
                  <a:pt x="97" y="198"/>
                  <a:pt x="96" y="199"/>
                </a:cubicBezTo>
                <a:cubicBezTo>
                  <a:pt x="96" y="199"/>
                  <a:pt x="95" y="200"/>
                  <a:pt x="96" y="200"/>
                </a:cubicBezTo>
                <a:cubicBezTo>
                  <a:pt x="96" y="200"/>
                  <a:pt x="96" y="200"/>
                  <a:pt x="96" y="200"/>
                </a:cubicBezTo>
                <a:cubicBezTo>
                  <a:pt x="96" y="200"/>
                  <a:pt x="96" y="200"/>
                  <a:pt x="96" y="201"/>
                </a:cubicBezTo>
                <a:cubicBezTo>
                  <a:pt x="96" y="201"/>
                  <a:pt x="95" y="201"/>
                  <a:pt x="95" y="201"/>
                </a:cubicBezTo>
                <a:cubicBezTo>
                  <a:pt x="95" y="201"/>
                  <a:pt x="95" y="201"/>
                  <a:pt x="95" y="200"/>
                </a:cubicBezTo>
                <a:cubicBezTo>
                  <a:pt x="96" y="198"/>
                  <a:pt x="97" y="197"/>
                  <a:pt x="97" y="195"/>
                </a:cubicBezTo>
                <a:cubicBezTo>
                  <a:pt x="97" y="194"/>
                  <a:pt x="97" y="196"/>
                  <a:pt x="96" y="196"/>
                </a:cubicBezTo>
                <a:cubicBezTo>
                  <a:pt x="96" y="196"/>
                  <a:pt x="96" y="196"/>
                  <a:pt x="96" y="196"/>
                </a:cubicBezTo>
                <a:cubicBezTo>
                  <a:pt x="96" y="197"/>
                  <a:pt x="95" y="197"/>
                  <a:pt x="95" y="197"/>
                </a:cubicBezTo>
                <a:cubicBezTo>
                  <a:pt x="95" y="198"/>
                  <a:pt x="95" y="199"/>
                  <a:pt x="94" y="199"/>
                </a:cubicBezTo>
                <a:cubicBezTo>
                  <a:pt x="94" y="200"/>
                  <a:pt x="94" y="201"/>
                  <a:pt x="93" y="201"/>
                </a:cubicBezTo>
                <a:cubicBezTo>
                  <a:pt x="93" y="201"/>
                  <a:pt x="93" y="201"/>
                  <a:pt x="93" y="202"/>
                </a:cubicBezTo>
                <a:cubicBezTo>
                  <a:pt x="93" y="202"/>
                  <a:pt x="93" y="202"/>
                  <a:pt x="93" y="202"/>
                </a:cubicBezTo>
                <a:cubicBezTo>
                  <a:pt x="93" y="203"/>
                  <a:pt x="92" y="203"/>
                  <a:pt x="93" y="204"/>
                </a:cubicBezTo>
                <a:cubicBezTo>
                  <a:pt x="93" y="204"/>
                  <a:pt x="93" y="204"/>
                  <a:pt x="93" y="204"/>
                </a:cubicBezTo>
                <a:cubicBezTo>
                  <a:pt x="93" y="203"/>
                  <a:pt x="93" y="203"/>
                  <a:pt x="93" y="203"/>
                </a:cubicBezTo>
                <a:cubicBezTo>
                  <a:pt x="94" y="203"/>
                  <a:pt x="94" y="201"/>
                  <a:pt x="95" y="201"/>
                </a:cubicBezTo>
                <a:cubicBezTo>
                  <a:pt x="95" y="202"/>
                  <a:pt x="94" y="202"/>
                  <a:pt x="95" y="204"/>
                </a:cubicBezTo>
                <a:cubicBezTo>
                  <a:pt x="95" y="204"/>
                  <a:pt x="94" y="204"/>
                  <a:pt x="94" y="204"/>
                </a:cubicBezTo>
                <a:cubicBezTo>
                  <a:pt x="94" y="205"/>
                  <a:pt x="94" y="205"/>
                  <a:pt x="93" y="206"/>
                </a:cubicBezTo>
                <a:cubicBezTo>
                  <a:pt x="93" y="206"/>
                  <a:pt x="93" y="206"/>
                  <a:pt x="93" y="206"/>
                </a:cubicBezTo>
                <a:cubicBezTo>
                  <a:pt x="93" y="206"/>
                  <a:pt x="93" y="206"/>
                  <a:pt x="93" y="206"/>
                </a:cubicBezTo>
                <a:cubicBezTo>
                  <a:pt x="93" y="205"/>
                  <a:pt x="93" y="205"/>
                  <a:pt x="93" y="204"/>
                </a:cubicBezTo>
                <a:cubicBezTo>
                  <a:pt x="92" y="204"/>
                  <a:pt x="92" y="205"/>
                  <a:pt x="91" y="206"/>
                </a:cubicBezTo>
                <a:cubicBezTo>
                  <a:pt x="91" y="205"/>
                  <a:pt x="91" y="206"/>
                  <a:pt x="92" y="206"/>
                </a:cubicBezTo>
                <a:cubicBezTo>
                  <a:pt x="92" y="206"/>
                  <a:pt x="92" y="205"/>
                  <a:pt x="92" y="205"/>
                </a:cubicBezTo>
                <a:cubicBezTo>
                  <a:pt x="92" y="206"/>
                  <a:pt x="91" y="207"/>
                  <a:pt x="90" y="207"/>
                </a:cubicBezTo>
                <a:cubicBezTo>
                  <a:pt x="91" y="208"/>
                  <a:pt x="90" y="207"/>
                  <a:pt x="90" y="208"/>
                </a:cubicBezTo>
                <a:cubicBezTo>
                  <a:pt x="90" y="208"/>
                  <a:pt x="90" y="208"/>
                  <a:pt x="90" y="208"/>
                </a:cubicBezTo>
                <a:cubicBezTo>
                  <a:pt x="90" y="210"/>
                  <a:pt x="89" y="210"/>
                  <a:pt x="88" y="211"/>
                </a:cubicBezTo>
                <a:cubicBezTo>
                  <a:pt x="88" y="211"/>
                  <a:pt x="89" y="210"/>
                  <a:pt x="89" y="211"/>
                </a:cubicBezTo>
                <a:cubicBezTo>
                  <a:pt x="89" y="212"/>
                  <a:pt x="88" y="212"/>
                  <a:pt x="88" y="214"/>
                </a:cubicBezTo>
                <a:cubicBezTo>
                  <a:pt x="88" y="214"/>
                  <a:pt x="88" y="214"/>
                  <a:pt x="87" y="214"/>
                </a:cubicBezTo>
                <a:cubicBezTo>
                  <a:pt x="88" y="215"/>
                  <a:pt x="87" y="216"/>
                  <a:pt x="86" y="217"/>
                </a:cubicBezTo>
                <a:cubicBezTo>
                  <a:pt x="86" y="217"/>
                  <a:pt x="87" y="217"/>
                  <a:pt x="87" y="217"/>
                </a:cubicBezTo>
                <a:cubicBezTo>
                  <a:pt x="87" y="217"/>
                  <a:pt x="87" y="217"/>
                  <a:pt x="88" y="217"/>
                </a:cubicBezTo>
                <a:cubicBezTo>
                  <a:pt x="88" y="217"/>
                  <a:pt x="88" y="217"/>
                  <a:pt x="87" y="217"/>
                </a:cubicBezTo>
                <a:cubicBezTo>
                  <a:pt x="87" y="217"/>
                  <a:pt x="87" y="217"/>
                  <a:pt x="87" y="217"/>
                </a:cubicBezTo>
                <a:cubicBezTo>
                  <a:pt x="86" y="219"/>
                  <a:pt x="85" y="221"/>
                  <a:pt x="84" y="223"/>
                </a:cubicBezTo>
                <a:cubicBezTo>
                  <a:pt x="84" y="223"/>
                  <a:pt x="84" y="224"/>
                  <a:pt x="83" y="224"/>
                </a:cubicBezTo>
                <a:cubicBezTo>
                  <a:pt x="84" y="225"/>
                  <a:pt x="84" y="225"/>
                  <a:pt x="84" y="226"/>
                </a:cubicBezTo>
                <a:cubicBezTo>
                  <a:pt x="84" y="226"/>
                  <a:pt x="83" y="226"/>
                  <a:pt x="83" y="226"/>
                </a:cubicBezTo>
                <a:cubicBezTo>
                  <a:pt x="83" y="226"/>
                  <a:pt x="84" y="226"/>
                  <a:pt x="84" y="227"/>
                </a:cubicBezTo>
                <a:cubicBezTo>
                  <a:pt x="84" y="227"/>
                  <a:pt x="83" y="227"/>
                  <a:pt x="83" y="227"/>
                </a:cubicBezTo>
                <a:cubicBezTo>
                  <a:pt x="83" y="228"/>
                  <a:pt x="82" y="228"/>
                  <a:pt x="82" y="229"/>
                </a:cubicBezTo>
                <a:cubicBezTo>
                  <a:pt x="83" y="229"/>
                  <a:pt x="83" y="228"/>
                  <a:pt x="83" y="228"/>
                </a:cubicBezTo>
                <a:cubicBezTo>
                  <a:pt x="83" y="229"/>
                  <a:pt x="83" y="230"/>
                  <a:pt x="82" y="230"/>
                </a:cubicBezTo>
                <a:cubicBezTo>
                  <a:pt x="82" y="230"/>
                  <a:pt x="82" y="230"/>
                  <a:pt x="82" y="230"/>
                </a:cubicBezTo>
                <a:cubicBezTo>
                  <a:pt x="82" y="231"/>
                  <a:pt x="82" y="231"/>
                  <a:pt x="82" y="232"/>
                </a:cubicBezTo>
                <a:cubicBezTo>
                  <a:pt x="82" y="231"/>
                  <a:pt x="82" y="231"/>
                  <a:pt x="82" y="231"/>
                </a:cubicBezTo>
                <a:cubicBezTo>
                  <a:pt x="82" y="232"/>
                  <a:pt x="81" y="233"/>
                  <a:pt x="82" y="234"/>
                </a:cubicBezTo>
                <a:cubicBezTo>
                  <a:pt x="81" y="235"/>
                  <a:pt x="81" y="237"/>
                  <a:pt x="82" y="237"/>
                </a:cubicBezTo>
                <a:cubicBezTo>
                  <a:pt x="82" y="238"/>
                  <a:pt x="82" y="237"/>
                  <a:pt x="83" y="237"/>
                </a:cubicBezTo>
                <a:cubicBezTo>
                  <a:pt x="82" y="239"/>
                  <a:pt x="83" y="240"/>
                  <a:pt x="83" y="241"/>
                </a:cubicBezTo>
                <a:cubicBezTo>
                  <a:pt x="84" y="242"/>
                  <a:pt x="84" y="242"/>
                  <a:pt x="85" y="243"/>
                </a:cubicBezTo>
                <a:cubicBezTo>
                  <a:pt x="86" y="242"/>
                  <a:pt x="85" y="242"/>
                  <a:pt x="86" y="242"/>
                </a:cubicBezTo>
                <a:cubicBezTo>
                  <a:pt x="86" y="242"/>
                  <a:pt x="86" y="243"/>
                  <a:pt x="86" y="243"/>
                </a:cubicBezTo>
                <a:cubicBezTo>
                  <a:pt x="86" y="243"/>
                  <a:pt x="87" y="243"/>
                  <a:pt x="87" y="243"/>
                </a:cubicBezTo>
                <a:cubicBezTo>
                  <a:pt x="87" y="242"/>
                  <a:pt x="87" y="242"/>
                  <a:pt x="87" y="242"/>
                </a:cubicBezTo>
                <a:cubicBezTo>
                  <a:pt x="87" y="243"/>
                  <a:pt x="88" y="243"/>
                  <a:pt x="89" y="244"/>
                </a:cubicBezTo>
                <a:cubicBezTo>
                  <a:pt x="89" y="245"/>
                  <a:pt x="88" y="246"/>
                  <a:pt x="88" y="247"/>
                </a:cubicBezTo>
                <a:cubicBezTo>
                  <a:pt x="88" y="247"/>
                  <a:pt x="89" y="247"/>
                  <a:pt x="89" y="247"/>
                </a:cubicBezTo>
                <a:cubicBezTo>
                  <a:pt x="89" y="248"/>
                  <a:pt x="88" y="247"/>
                  <a:pt x="87" y="248"/>
                </a:cubicBezTo>
                <a:cubicBezTo>
                  <a:pt x="87" y="248"/>
                  <a:pt x="87" y="249"/>
                  <a:pt x="87" y="250"/>
                </a:cubicBezTo>
                <a:cubicBezTo>
                  <a:pt x="87" y="250"/>
                  <a:pt x="87" y="250"/>
                  <a:pt x="86" y="250"/>
                </a:cubicBezTo>
                <a:cubicBezTo>
                  <a:pt x="85" y="253"/>
                  <a:pt x="83" y="255"/>
                  <a:pt x="82" y="258"/>
                </a:cubicBezTo>
                <a:cubicBezTo>
                  <a:pt x="83" y="259"/>
                  <a:pt x="83" y="258"/>
                  <a:pt x="83" y="258"/>
                </a:cubicBezTo>
                <a:cubicBezTo>
                  <a:pt x="83" y="258"/>
                  <a:pt x="83" y="258"/>
                  <a:pt x="83" y="259"/>
                </a:cubicBezTo>
                <a:cubicBezTo>
                  <a:pt x="83" y="259"/>
                  <a:pt x="82" y="259"/>
                  <a:pt x="82" y="259"/>
                </a:cubicBezTo>
                <a:cubicBezTo>
                  <a:pt x="82" y="259"/>
                  <a:pt x="82" y="259"/>
                  <a:pt x="82" y="260"/>
                </a:cubicBezTo>
                <a:cubicBezTo>
                  <a:pt x="82" y="260"/>
                  <a:pt x="82" y="260"/>
                  <a:pt x="82" y="261"/>
                </a:cubicBezTo>
                <a:cubicBezTo>
                  <a:pt x="81" y="261"/>
                  <a:pt x="80" y="263"/>
                  <a:pt x="80" y="264"/>
                </a:cubicBezTo>
                <a:cubicBezTo>
                  <a:pt x="80" y="265"/>
                  <a:pt x="80" y="265"/>
                  <a:pt x="80" y="265"/>
                </a:cubicBezTo>
                <a:cubicBezTo>
                  <a:pt x="80" y="265"/>
                  <a:pt x="79" y="265"/>
                  <a:pt x="79" y="265"/>
                </a:cubicBezTo>
                <a:cubicBezTo>
                  <a:pt x="79" y="266"/>
                  <a:pt x="78" y="267"/>
                  <a:pt x="79" y="267"/>
                </a:cubicBezTo>
                <a:cubicBezTo>
                  <a:pt x="79" y="267"/>
                  <a:pt x="79" y="267"/>
                  <a:pt x="79" y="266"/>
                </a:cubicBezTo>
                <a:cubicBezTo>
                  <a:pt x="79" y="267"/>
                  <a:pt x="79" y="267"/>
                  <a:pt x="79" y="267"/>
                </a:cubicBezTo>
                <a:cubicBezTo>
                  <a:pt x="79" y="267"/>
                  <a:pt x="79" y="268"/>
                  <a:pt x="79" y="268"/>
                </a:cubicBezTo>
                <a:cubicBezTo>
                  <a:pt x="79" y="268"/>
                  <a:pt x="78" y="268"/>
                  <a:pt x="79" y="269"/>
                </a:cubicBezTo>
                <a:cubicBezTo>
                  <a:pt x="79" y="269"/>
                  <a:pt x="79" y="268"/>
                  <a:pt x="80" y="268"/>
                </a:cubicBezTo>
                <a:cubicBezTo>
                  <a:pt x="80" y="268"/>
                  <a:pt x="80" y="268"/>
                  <a:pt x="80" y="267"/>
                </a:cubicBezTo>
                <a:cubicBezTo>
                  <a:pt x="80" y="267"/>
                  <a:pt x="80" y="267"/>
                  <a:pt x="80" y="267"/>
                </a:cubicBezTo>
                <a:cubicBezTo>
                  <a:pt x="80" y="266"/>
                  <a:pt x="81" y="265"/>
                  <a:pt x="82" y="264"/>
                </a:cubicBezTo>
                <a:cubicBezTo>
                  <a:pt x="82" y="264"/>
                  <a:pt x="82" y="265"/>
                  <a:pt x="82" y="265"/>
                </a:cubicBezTo>
                <a:cubicBezTo>
                  <a:pt x="81" y="265"/>
                  <a:pt x="82" y="265"/>
                  <a:pt x="81" y="265"/>
                </a:cubicBezTo>
                <a:cubicBezTo>
                  <a:pt x="81" y="265"/>
                  <a:pt x="81" y="266"/>
                  <a:pt x="82" y="266"/>
                </a:cubicBezTo>
                <a:cubicBezTo>
                  <a:pt x="82" y="265"/>
                  <a:pt x="83" y="264"/>
                  <a:pt x="82" y="264"/>
                </a:cubicBezTo>
                <a:cubicBezTo>
                  <a:pt x="82" y="264"/>
                  <a:pt x="82" y="263"/>
                  <a:pt x="83" y="264"/>
                </a:cubicBezTo>
                <a:cubicBezTo>
                  <a:pt x="83" y="262"/>
                  <a:pt x="83" y="260"/>
                  <a:pt x="84" y="259"/>
                </a:cubicBezTo>
                <a:cubicBezTo>
                  <a:pt x="85" y="259"/>
                  <a:pt x="84" y="260"/>
                  <a:pt x="85" y="260"/>
                </a:cubicBezTo>
                <a:cubicBezTo>
                  <a:pt x="85" y="259"/>
                  <a:pt x="85" y="259"/>
                  <a:pt x="85" y="258"/>
                </a:cubicBezTo>
                <a:cubicBezTo>
                  <a:pt x="85" y="258"/>
                  <a:pt x="84" y="259"/>
                  <a:pt x="84" y="259"/>
                </a:cubicBezTo>
                <a:cubicBezTo>
                  <a:pt x="84" y="258"/>
                  <a:pt x="84" y="258"/>
                  <a:pt x="84" y="258"/>
                </a:cubicBezTo>
                <a:cubicBezTo>
                  <a:pt x="84" y="258"/>
                  <a:pt x="84" y="257"/>
                  <a:pt x="85" y="257"/>
                </a:cubicBezTo>
                <a:cubicBezTo>
                  <a:pt x="85" y="257"/>
                  <a:pt x="85" y="257"/>
                  <a:pt x="85" y="257"/>
                </a:cubicBezTo>
                <a:cubicBezTo>
                  <a:pt x="85" y="257"/>
                  <a:pt x="86" y="256"/>
                  <a:pt x="86" y="255"/>
                </a:cubicBezTo>
                <a:cubicBezTo>
                  <a:pt x="86" y="255"/>
                  <a:pt x="86" y="256"/>
                  <a:pt x="86" y="256"/>
                </a:cubicBezTo>
                <a:cubicBezTo>
                  <a:pt x="87" y="254"/>
                  <a:pt x="88" y="253"/>
                  <a:pt x="89" y="251"/>
                </a:cubicBezTo>
                <a:cubicBezTo>
                  <a:pt x="89" y="251"/>
                  <a:pt x="88" y="251"/>
                  <a:pt x="88" y="251"/>
                </a:cubicBezTo>
                <a:cubicBezTo>
                  <a:pt x="88" y="251"/>
                  <a:pt x="89" y="250"/>
                  <a:pt x="89" y="251"/>
                </a:cubicBezTo>
                <a:cubicBezTo>
                  <a:pt x="89" y="250"/>
                  <a:pt x="89" y="250"/>
                  <a:pt x="89" y="250"/>
                </a:cubicBezTo>
                <a:cubicBezTo>
                  <a:pt x="88" y="250"/>
                  <a:pt x="88" y="250"/>
                  <a:pt x="88" y="250"/>
                </a:cubicBezTo>
                <a:cubicBezTo>
                  <a:pt x="88" y="251"/>
                  <a:pt x="88" y="251"/>
                  <a:pt x="88" y="252"/>
                </a:cubicBezTo>
                <a:cubicBezTo>
                  <a:pt x="88" y="252"/>
                  <a:pt x="88" y="252"/>
                  <a:pt x="87" y="251"/>
                </a:cubicBezTo>
                <a:cubicBezTo>
                  <a:pt x="88" y="252"/>
                  <a:pt x="87" y="252"/>
                  <a:pt x="87" y="252"/>
                </a:cubicBezTo>
                <a:cubicBezTo>
                  <a:pt x="87" y="251"/>
                  <a:pt x="89" y="250"/>
                  <a:pt x="88" y="249"/>
                </a:cubicBezTo>
                <a:cubicBezTo>
                  <a:pt x="88" y="248"/>
                  <a:pt x="90" y="248"/>
                  <a:pt x="90" y="246"/>
                </a:cubicBezTo>
                <a:cubicBezTo>
                  <a:pt x="89" y="246"/>
                  <a:pt x="89" y="247"/>
                  <a:pt x="89" y="247"/>
                </a:cubicBezTo>
                <a:cubicBezTo>
                  <a:pt x="88" y="246"/>
                  <a:pt x="89" y="246"/>
                  <a:pt x="90" y="245"/>
                </a:cubicBezTo>
                <a:cubicBezTo>
                  <a:pt x="90" y="245"/>
                  <a:pt x="90" y="245"/>
                  <a:pt x="90" y="245"/>
                </a:cubicBezTo>
                <a:cubicBezTo>
                  <a:pt x="90" y="246"/>
                  <a:pt x="90" y="246"/>
                  <a:pt x="90" y="246"/>
                </a:cubicBezTo>
                <a:cubicBezTo>
                  <a:pt x="90" y="247"/>
                  <a:pt x="89" y="247"/>
                  <a:pt x="89" y="248"/>
                </a:cubicBezTo>
                <a:cubicBezTo>
                  <a:pt x="90" y="248"/>
                  <a:pt x="90" y="248"/>
                  <a:pt x="90" y="248"/>
                </a:cubicBezTo>
                <a:cubicBezTo>
                  <a:pt x="90" y="248"/>
                  <a:pt x="90" y="248"/>
                  <a:pt x="90" y="248"/>
                </a:cubicBezTo>
                <a:cubicBezTo>
                  <a:pt x="91" y="248"/>
                  <a:pt x="91" y="247"/>
                  <a:pt x="91" y="247"/>
                </a:cubicBezTo>
                <a:cubicBezTo>
                  <a:pt x="92" y="248"/>
                  <a:pt x="94" y="248"/>
                  <a:pt x="94" y="250"/>
                </a:cubicBezTo>
                <a:cubicBezTo>
                  <a:pt x="94" y="251"/>
                  <a:pt x="93" y="251"/>
                  <a:pt x="93" y="252"/>
                </a:cubicBezTo>
                <a:cubicBezTo>
                  <a:pt x="93" y="252"/>
                  <a:pt x="93" y="252"/>
                  <a:pt x="93" y="252"/>
                </a:cubicBezTo>
                <a:cubicBezTo>
                  <a:pt x="92" y="255"/>
                  <a:pt x="90" y="257"/>
                  <a:pt x="89" y="260"/>
                </a:cubicBezTo>
                <a:cubicBezTo>
                  <a:pt x="88" y="260"/>
                  <a:pt x="88" y="262"/>
                  <a:pt x="88" y="263"/>
                </a:cubicBezTo>
                <a:cubicBezTo>
                  <a:pt x="87" y="263"/>
                  <a:pt x="87" y="265"/>
                  <a:pt x="86" y="266"/>
                </a:cubicBezTo>
                <a:cubicBezTo>
                  <a:pt x="86" y="267"/>
                  <a:pt x="86" y="267"/>
                  <a:pt x="86" y="267"/>
                </a:cubicBezTo>
                <a:cubicBezTo>
                  <a:pt x="86" y="267"/>
                  <a:pt x="86" y="267"/>
                  <a:pt x="86" y="267"/>
                </a:cubicBezTo>
                <a:cubicBezTo>
                  <a:pt x="85" y="269"/>
                  <a:pt x="84" y="271"/>
                  <a:pt x="83" y="273"/>
                </a:cubicBezTo>
                <a:cubicBezTo>
                  <a:pt x="83" y="273"/>
                  <a:pt x="83" y="273"/>
                  <a:pt x="83" y="273"/>
                </a:cubicBezTo>
                <a:cubicBezTo>
                  <a:pt x="83" y="274"/>
                  <a:pt x="81" y="275"/>
                  <a:pt x="82" y="276"/>
                </a:cubicBezTo>
                <a:cubicBezTo>
                  <a:pt x="83" y="275"/>
                  <a:pt x="83" y="275"/>
                  <a:pt x="83" y="275"/>
                </a:cubicBezTo>
                <a:cubicBezTo>
                  <a:pt x="83" y="275"/>
                  <a:pt x="83" y="275"/>
                  <a:pt x="83" y="275"/>
                </a:cubicBezTo>
                <a:cubicBezTo>
                  <a:pt x="83" y="273"/>
                  <a:pt x="85" y="274"/>
                  <a:pt x="85" y="272"/>
                </a:cubicBezTo>
                <a:cubicBezTo>
                  <a:pt x="85" y="271"/>
                  <a:pt x="85" y="271"/>
                  <a:pt x="86" y="271"/>
                </a:cubicBezTo>
                <a:cubicBezTo>
                  <a:pt x="86" y="269"/>
                  <a:pt x="87" y="269"/>
                  <a:pt x="87" y="267"/>
                </a:cubicBezTo>
                <a:cubicBezTo>
                  <a:pt x="88" y="266"/>
                  <a:pt x="89" y="264"/>
                  <a:pt x="89" y="263"/>
                </a:cubicBezTo>
                <a:cubicBezTo>
                  <a:pt x="90" y="262"/>
                  <a:pt x="91" y="261"/>
                  <a:pt x="90" y="260"/>
                </a:cubicBezTo>
                <a:cubicBezTo>
                  <a:pt x="92" y="258"/>
                  <a:pt x="93" y="254"/>
                  <a:pt x="95" y="252"/>
                </a:cubicBezTo>
                <a:cubicBezTo>
                  <a:pt x="95" y="253"/>
                  <a:pt x="97" y="253"/>
                  <a:pt x="96" y="255"/>
                </a:cubicBezTo>
                <a:cubicBezTo>
                  <a:pt x="97" y="255"/>
                  <a:pt x="97" y="254"/>
                  <a:pt x="97" y="254"/>
                </a:cubicBezTo>
                <a:cubicBezTo>
                  <a:pt x="97" y="255"/>
                  <a:pt x="98" y="255"/>
                  <a:pt x="98" y="255"/>
                </a:cubicBezTo>
                <a:cubicBezTo>
                  <a:pt x="98" y="256"/>
                  <a:pt x="98" y="255"/>
                  <a:pt x="98" y="255"/>
                </a:cubicBezTo>
                <a:cubicBezTo>
                  <a:pt x="98" y="256"/>
                  <a:pt x="97" y="257"/>
                  <a:pt x="98" y="258"/>
                </a:cubicBezTo>
                <a:cubicBezTo>
                  <a:pt x="98" y="258"/>
                  <a:pt x="99" y="256"/>
                  <a:pt x="99" y="256"/>
                </a:cubicBezTo>
                <a:cubicBezTo>
                  <a:pt x="99" y="256"/>
                  <a:pt x="100" y="256"/>
                  <a:pt x="99" y="257"/>
                </a:cubicBezTo>
                <a:cubicBezTo>
                  <a:pt x="99" y="256"/>
                  <a:pt x="99" y="256"/>
                  <a:pt x="99" y="256"/>
                </a:cubicBezTo>
                <a:cubicBezTo>
                  <a:pt x="99" y="256"/>
                  <a:pt x="99" y="257"/>
                  <a:pt x="99" y="257"/>
                </a:cubicBezTo>
                <a:cubicBezTo>
                  <a:pt x="99" y="257"/>
                  <a:pt x="99" y="257"/>
                  <a:pt x="99" y="257"/>
                </a:cubicBezTo>
                <a:cubicBezTo>
                  <a:pt x="99" y="258"/>
                  <a:pt x="99" y="258"/>
                  <a:pt x="99" y="258"/>
                </a:cubicBezTo>
                <a:cubicBezTo>
                  <a:pt x="99" y="259"/>
                  <a:pt x="98" y="259"/>
                  <a:pt x="98" y="260"/>
                </a:cubicBezTo>
                <a:cubicBezTo>
                  <a:pt x="98" y="260"/>
                  <a:pt x="98" y="260"/>
                  <a:pt x="98" y="260"/>
                </a:cubicBezTo>
                <a:cubicBezTo>
                  <a:pt x="98" y="261"/>
                  <a:pt x="98" y="261"/>
                  <a:pt x="97" y="261"/>
                </a:cubicBezTo>
                <a:cubicBezTo>
                  <a:pt x="97" y="262"/>
                  <a:pt x="97" y="262"/>
                  <a:pt x="96" y="262"/>
                </a:cubicBezTo>
                <a:cubicBezTo>
                  <a:pt x="96" y="262"/>
                  <a:pt x="97" y="262"/>
                  <a:pt x="97" y="261"/>
                </a:cubicBezTo>
                <a:cubicBezTo>
                  <a:pt x="96" y="261"/>
                  <a:pt x="95" y="261"/>
                  <a:pt x="95" y="262"/>
                </a:cubicBezTo>
                <a:cubicBezTo>
                  <a:pt x="95" y="262"/>
                  <a:pt x="95" y="263"/>
                  <a:pt x="95" y="264"/>
                </a:cubicBezTo>
                <a:cubicBezTo>
                  <a:pt x="95" y="264"/>
                  <a:pt x="95" y="263"/>
                  <a:pt x="95" y="264"/>
                </a:cubicBezTo>
                <a:cubicBezTo>
                  <a:pt x="95" y="264"/>
                  <a:pt x="95" y="264"/>
                  <a:pt x="95" y="264"/>
                </a:cubicBezTo>
                <a:cubicBezTo>
                  <a:pt x="96" y="264"/>
                  <a:pt x="95" y="263"/>
                  <a:pt x="96" y="263"/>
                </a:cubicBezTo>
                <a:cubicBezTo>
                  <a:pt x="96" y="264"/>
                  <a:pt x="95" y="264"/>
                  <a:pt x="95" y="265"/>
                </a:cubicBezTo>
                <a:cubicBezTo>
                  <a:pt x="95" y="266"/>
                  <a:pt x="95" y="266"/>
                  <a:pt x="94" y="267"/>
                </a:cubicBezTo>
                <a:cubicBezTo>
                  <a:pt x="94" y="267"/>
                  <a:pt x="94" y="267"/>
                  <a:pt x="94" y="266"/>
                </a:cubicBezTo>
                <a:cubicBezTo>
                  <a:pt x="94" y="266"/>
                  <a:pt x="94" y="265"/>
                  <a:pt x="95" y="265"/>
                </a:cubicBezTo>
                <a:cubicBezTo>
                  <a:pt x="94" y="265"/>
                  <a:pt x="94" y="265"/>
                  <a:pt x="93" y="265"/>
                </a:cubicBezTo>
                <a:cubicBezTo>
                  <a:pt x="93" y="265"/>
                  <a:pt x="94" y="266"/>
                  <a:pt x="93" y="266"/>
                </a:cubicBezTo>
                <a:cubicBezTo>
                  <a:pt x="93" y="266"/>
                  <a:pt x="93" y="266"/>
                  <a:pt x="93" y="266"/>
                </a:cubicBezTo>
                <a:cubicBezTo>
                  <a:pt x="93" y="267"/>
                  <a:pt x="93" y="268"/>
                  <a:pt x="92" y="268"/>
                </a:cubicBezTo>
                <a:cubicBezTo>
                  <a:pt x="92" y="268"/>
                  <a:pt x="92" y="268"/>
                  <a:pt x="92" y="268"/>
                </a:cubicBezTo>
                <a:cubicBezTo>
                  <a:pt x="92" y="268"/>
                  <a:pt x="92" y="269"/>
                  <a:pt x="92" y="269"/>
                </a:cubicBezTo>
                <a:cubicBezTo>
                  <a:pt x="92" y="269"/>
                  <a:pt x="92" y="270"/>
                  <a:pt x="91" y="270"/>
                </a:cubicBezTo>
                <a:cubicBezTo>
                  <a:pt x="91" y="272"/>
                  <a:pt x="90" y="273"/>
                  <a:pt x="89" y="274"/>
                </a:cubicBezTo>
                <a:cubicBezTo>
                  <a:pt x="89" y="274"/>
                  <a:pt x="89" y="274"/>
                  <a:pt x="89" y="275"/>
                </a:cubicBezTo>
                <a:cubicBezTo>
                  <a:pt x="89" y="275"/>
                  <a:pt x="90" y="275"/>
                  <a:pt x="90" y="275"/>
                </a:cubicBezTo>
                <a:cubicBezTo>
                  <a:pt x="90" y="276"/>
                  <a:pt x="88" y="276"/>
                  <a:pt x="88" y="277"/>
                </a:cubicBezTo>
                <a:cubicBezTo>
                  <a:pt x="87" y="278"/>
                  <a:pt x="87" y="279"/>
                  <a:pt x="87" y="280"/>
                </a:cubicBezTo>
                <a:cubicBezTo>
                  <a:pt x="87" y="280"/>
                  <a:pt x="87" y="280"/>
                  <a:pt x="88" y="280"/>
                </a:cubicBezTo>
                <a:cubicBezTo>
                  <a:pt x="88" y="280"/>
                  <a:pt x="87" y="281"/>
                  <a:pt x="87" y="282"/>
                </a:cubicBezTo>
                <a:cubicBezTo>
                  <a:pt x="87" y="282"/>
                  <a:pt x="87" y="282"/>
                  <a:pt x="87" y="282"/>
                </a:cubicBezTo>
                <a:cubicBezTo>
                  <a:pt x="87" y="282"/>
                  <a:pt x="87" y="282"/>
                  <a:pt x="87" y="282"/>
                </a:cubicBezTo>
                <a:cubicBezTo>
                  <a:pt x="86" y="281"/>
                  <a:pt x="86" y="282"/>
                  <a:pt x="85" y="282"/>
                </a:cubicBezTo>
                <a:cubicBezTo>
                  <a:pt x="85" y="283"/>
                  <a:pt x="85" y="283"/>
                  <a:pt x="85" y="283"/>
                </a:cubicBezTo>
                <a:cubicBezTo>
                  <a:pt x="86" y="283"/>
                  <a:pt x="86" y="283"/>
                  <a:pt x="86" y="283"/>
                </a:cubicBezTo>
                <a:cubicBezTo>
                  <a:pt x="86" y="283"/>
                  <a:pt x="86" y="283"/>
                  <a:pt x="86" y="283"/>
                </a:cubicBezTo>
                <a:cubicBezTo>
                  <a:pt x="86" y="284"/>
                  <a:pt x="86" y="284"/>
                  <a:pt x="85" y="285"/>
                </a:cubicBezTo>
                <a:cubicBezTo>
                  <a:pt x="86" y="285"/>
                  <a:pt x="86" y="285"/>
                  <a:pt x="86" y="285"/>
                </a:cubicBezTo>
                <a:cubicBezTo>
                  <a:pt x="86" y="286"/>
                  <a:pt x="85" y="286"/>
                  <a:pt x="85" y="287"/>
                </a:cubicBezTo>
                <a:cubicBezTo>
                  <a:pt x="85" y="287"/>
                  <a:pt x="85" y="287"/>
                  <a:pt x="85" y="287"/>
                </a:cubicBezTo>
                <a:cubicBezTo>
                  <a:pt x="85" y="287"/>
                  <a:pt x="85" y="287"/>
                  <a:pt x="84" y="287"/>
                </a:cubicBezTo>
                <a:cubicBezTo>
                  <a:pt x="84" y="287"/>
                  <a:pt x="85" y="287"/>
                  <a:pt x="85" y="288"/>
                </a:cubicBezTo>
                <a:cubicBezTo>
                  <a:pt x="84" y="288"/>
                  <a:pt x="84" y="288"/>
                  <a:pt x="84" y="288"/>
                </a:cubicBezTo>
                <a:cubicBezTo>
                  <a:pt x="84" y="289"/>
                  <a:pt x="84" y="289"/>
                  <a:pt x="83" y="289"/>
                </a:cubicBezTo>
                <a:cubicBezTo>
                  <a:pt x="83" y="288"/>
                  <a:pt x="83" y="288"/>
                  <a:pt x="84" y="288"/>
                </a:cubicBezTo>
                <a:cubicBezTo>
                  <a:pt x="84" y="287"/>
                  <a:pt x="86" y="285"/>
                  <a:pt x="85" y="284"/>
                </a:cubicBezTo>
                <a:cubicBezTo>
                  <a:pt x="85" y="284"/>
                  <a:pt x="84" y="284"/>
                  <a:pt x="84" y="284"/>
                </a:cubicBezTo>
                <a:cubicBezTo>
                  <a:pt x="84" y="284"/>
                  <a:pt x="84" y="284"/>
                  <a:pt x="84" y="285"/>
                </a:cubicBezTo>
                <a:cubicBezTo>
                  <a:pt x="84" y="285"/>
                  <a:pt x="83" y="285"/>
                  <a:pt x="83" y="286"/>
                </a:cubicBezTo>
                <a:cubicBezTo>
                  <a:pt x="83" y="286"/>
                  <a:pt x="84" y="286"/>
                  <a:pt x="84" y="286"/>
                </a:cubicBezTo>
                <a:cubicBezTo>
                  <a:pt x="84" y="287"/>
                  <a:pt x="83" y="286"/>
                  <a:pt x="83" y="287"/>
                </a:cubicBezTo>
                <a:cubicBezTo>
                  <a:pt x="83" y="287"/>
                  <a:pt x="84" y="287"/>
                  <a:pt x="84" y="287"/>
                </a:cubicBezTo>
                <a:cubicBezTo>
                  <a:pt x="83" y="287"/>
                  <a:pt x="83" y="288"/>
                  <a:pt x="82" y="288"/>
                </a:cubicBezTo>
                <a:cubicBezTo>
                  <a:pt x="82" y="288"/>
                  <a:pt x="82" y="289"/>
                  <a:pt x="82" y="290"/>
                </a:cubicBezTo>
                <a:cubicBezTo>
                  <a:pt x="82" y="290"/>
                  <a:pt x="82" y="290"/>
                  <a:pt x="82" y="290"/>
                </a:cubicBezTo>
                <a:cubicBezTo>
                  <a:pt x="81" y="290"/>
                  <a:pt x="81" y="291"/>
                  <a:pt x="80" y="291"/>
                </a:cubicBezTo>
                <a:cubicBezTo>
                  <a:pt x="81" y="292"/>
                  <a:pt x="81" y="292"/>
                  <a:pt x="81" y="292"/>
                </a:cubicBezTo>
                <a:cubicBezTo>
                  <a:pt x="81" y="293"/>
                  <a:pt x="81" y="293"/>
                  <a:pt x="81" y="293"/>
                </a:cubicBezTo>
                <a:cubicBezTo>
                  <a:pt x="81" y="293"/>
                  <a:pt x="81" y="292"/>
                  <a:pt x="82" y="292"/>
                </a:cubicBezTo>
                <a:cubicBezTo>
                  <a:pt x="82" y="293"/>
                  <a:pt x="82" y="293"/>
                  <a:pt x="82" y="293"/>
                </a:cubicBezTo>
                <a:cubicBezTo>
                  <a:pt x="81" y="294"/>
                  <a:pt x="80" y="295"/>
                  <a:pt x="80" y="296"/>
                </a:cubicBezTo>
                <a:cubicBezTo>
                  <a:pt x="80" y="295"/>
                  <a:pt x="80" y="295"/>
                  <a:pt x="80" y="294"/>
                </a:cubicBezTo>
                <a:cubicBezTo>
                  <a:pt x="80" y="294"/>
                  <a:pt x="80" y="294"/>
                  <a:pt x="79" y="294"/>
                </a:cubicBezTo>
                <a:cubicBezTo>
                  <a:pt x="80" y="295"/>
                  <a:pt x="79" y="296"/>
                  <a:pt x="79" y="296"/>
                </a:cubicBezTo>
                <a:cubicBezTo>
                  <a:pt x="79" y="296"/>
                  <a:pt x="78" y="296"/>
                  <a:pt x="78" y="296"/>
                </a:cubicBezTo>
                <a:cubicBezTo>
                  <a:pt x="79" y="297"/>
                  <a:pt x="79" y="297"/>
                  <a:pt x="80" y="296"/>
                </a:cubicBezTo>
                <a:cubicBezTo>
                  <a:pt x="80" y="297"/>
                  <a:pt x="79" y="297"/>
                  <a:pt x="79" y="298"/>
                </a:cubicBezTo>
                <a:cubicBezTo>
                  <a:pt x="79" y="297"/>
                  <a:pt x="78" y="297"/>
                  <a:pt x="78" y="298"/>
                </a:cubicBezTo>
                <a:cubicBezTo>
                  <a:pt x="78" y="298"/>
                  <a:pt x="78" y="298"/>
                  <a:pt x="78" y="298"/>
                </a:cubicBezTo>
                <a:cubicBezTo>
                  <a:pt x="78" y="298"/>
                  <a:pt x="77" y="298"/>
                  <a:pt x="77" y="299"/>
                </a:cubicBezTo>
                <a:cubicBezTo>
                  <a:pt x="77" y="299"/>
                  <a:pt x="78" y="299"/>
                  <a:pt x="78" y="299"/>
                </a:cubicBezTo>
                <a:cubicBezTo>
                  <a:pt x="78" y="299"/>
                  <a:pt x="77" y="299"/>
                  <a:pt x="78" y="300"/>
                </a:cubicBezTo>
                <a:cubicBezTo>
                  <a:pt x="79" y="300"/>
                  <a:pt x="78" y="298"/>
                  <a:pt x="79" y="298"/>
                </a:cubicBezTo>
                <a:cubicBezTo>
                  <a:pt x="79" y="298"/>
                  <a:pt x="79" y="299"/>
                  <a:pt x="79" y="299"/>
                </a:cubicBezTo>
                <a:cubicBezTo>
                  <a:pt x="79" y="299"/>
                  <a:pt x="78" y="300"/>
                  <a:pt x="79" y="300"/>
                </a:cubicBezTo>
                <a:cubicBezTo>
                  <a:pt x="78" y="300"/>
                  <a:pt x="78" y="302"/>
                  <a:pt x="77" y="302"/>
                </a:cubicBezTo>
                <a:cubicBezTo>
                  <a:pt x="77" y="301"/>
                  <a:pt x="77" y="301"/>
                  <a:pt x="77" y="301"/>
                </a:cubicBezTo>
                <a:cubicBezTo>
                  <a:pt x="77" y="301"/>
                  <a:pt x="76" y="301"/>
                  <a:pt x="76" y="302"/>
                </a:cubicBezTo>
                <a:cubicBezTo>
                  <a:pt x="77" y="302"/>
                  <a:pt x="77" y="302"/>
                  <a:pt x="77" y="302"/>
                </a:cubicBezTo>
                <a:cubicBezTo>
                  <a:pt x="77" y="302"/>
                  <a:pt x="77" y="303"/>
                  <a:pt x="77" y="303"/>
                </a:cubicBezTo>
                <a:cubicBezTo>
                  <a:pt x="76" y="303"/>
                  <a:pt x="76" y="303"/>
                  <a:pt x="76" y="303"/>
                </a:cubicBezTo>
                <a:cubicBezTo>
                  <a:pt x="75" y="304"/>
                  <a:pt x="76" y="305"/>
                  <a:pt x="74" y="305"/>
                </a:cubicBezTo>
                <a:cubicBezTo>
                  <a:pt x="74" y="306"/>
                  <a:pt x="73" y="307"/>
                  <a:pt x="73" y="308"/>
                </a:cubicBezTo>
                <a:cubicBezTo>
                  <a:pt x="73" y="308"/>
                  <a:pt x="73" y="307"/>
                  <a:pt x="73" y="307"/>
                </a:cubicBezTo>
                <a:cubicBezTo>
                  <a:pt x="73" y="308"/>
                  <a:pt x="74" y="308"/>
                  <a:pt x="74" y="309"/>
                </a:cubicBezTo>
                <a:cubicBezTo>
                  <a:pt x="73" y="309"/>
                  <a:pt x="73" y="309"/>
                  <a:pt x="73" y="309"/>
                </a:cubicBezTo>
                <a:cubicBezTo>
                  <a:pt x="73" y="309"/>
                  <a:pt x="73" y="308"/>
                  <a:pt x="73" y="308"/>
                </a:cubicBezTo>
                <a:cubicBezTo>
                  <a:pt x="72" y="309"/>
                  <a:pt x="72" y="309"/>
                  <a:pt x="72" y="309"/>
                </a:cubicBezTo>
                <a:cubicBezTo>
                  <a:pt x="72" y="310"/>
                  <a:pt x="72" y="310"/>
                  <a:pt x="72" y="310"/>
                </a:cubicBezTo>
                <a:cubicBezTo>
                  <a:pt x="72" y="310"/>
                  <a:pt x="72" y="311"/>
                  <a:pt x="71" y="311"/>
                </a:cubicBezTo>
                <a:cubicBezTo>
                  <a:pt x="71" y="312"/>
                  <a:pt x="70" y="313"/>
                  <a:pt x="70" y="315"/>
                </a:cubicBezTo>
                <a:cubicBezTo>
                  <a:pt x="69" y="315"/>
                  <a:pt x="69" y="316"/>
                  <a:pt x="69" y="316"/>
                </a:cubicBezTo>
                <a:cubicBezTo>
                  <a:pt x="68" y="316"/>
                  <a:pt x="69" y="316"/>
                  <a:pt x="69" y="316"/>
                </a:cubicBezTo>
                <a:cubicBezTo>
                  <a:pt x="69" y="319"/>
                  <a:pt x="68" y="322"/>
                  <a:pt x="68" y="325"/>
                </a:cubicBezTo>
                <a:cubicBezTo>
                  <a:pt x="68" y="325"/>
                  <a:pt x="67" y="325"/>
                  <a:pt x="67" y="325"/>
                </a:cubicBezTo>
                <a:cubicBezTo>
                  <a:pt x="68" y="326"/>
                  <a:pt x="68" y="327"/>
                  <a:pt x="67" y="328"/>
                </a:cubicBezTo>
                <a:cubicBezTo>
                  <a:pt x="67" y="329"/>
                  <a:pt x="68" y="328"/>
                  <a:pt x="67" y="329"/>
                </a:cubicBezTo>
                <a:cubicBezTo>
                  <a:pt x="67" y="330"/>
                  <a:pt x="66" y="331"/>
                  <a:pt x="66" y="332"/>
                </a:cubicBezTo>
                <a:cubicBezTo>
                  <a:pt x="66" y="332"/>
                  <a:pt x="65" y="333"/>
                  <a:pt x="65" y="333"/>
                </a:cubicBezTo>
                <a:cubicBezTo>
                  <a:pt x="66" y="334"/>
                  <a:pt x="64" y="335"/>
                  <a:pt x="64" y="336"/>
                </a:cubicBezTo>
                <a:cubicBezTo>
                  <a:pt x="64" y="336"/>
                  <a:pt x="64" y="336"/>
                  <a:pt x="64" y="336"/>
                </a:cubicBezTo>
                <a:cubicBezTo>
                  <a:pt x="64" y="338"/>
                  <a:pt x="63" y="338"/>
                  <a:pt x="63" y="339"/>
                </a:cubicBezTo>
                <a:cubicBezTo>
                  <a:pt x="62" y="340"/>
                  <a:pt x="63" y="340"/>
                  <a:pt x="62" y="341"/>
                </a:cubicBezTo>
                <a:cubicBezTo>
                  <a:pt x="63" y="341"/>
                  <a:pt x="63" y="341"/>
                  <a:pt x="63" y="340"/>
                </a:cubicBezTo>
                <a:cubicBezTo>
                  <a:pt x="64" y="340"/>
                  <a:pt x="64" y="340"/>
                  <a:pt x="64" y="340"/>
                </a:cubicBezTo>
                <a:cubicBezTo>
                  <a:pt x="64" y="337"/>
                  <a:pt x="65" y="336"/>
                  <a:pt x="66" y="335"/>
                </a:cubicBezTo>
                <a:cubicBezTo>
                  <a:pt x="67" y="334"/>
                  <a:pt x="68" y="334"/>
                  <a:pt x="67" y="332"/>
                </a:cubicBezTo>
                <a:cubicBezTo>
                  <a:pt x="67" y="332"/>
                  <a:pt x="68" y="332"/>
                  <a:pt x="68" y="332"/>
                </a:cubicBezTo>
                <a:cubicBezTo>
                  <a:pt x="68" y="331"/>
                  <a:pt x="69" y="330"/>
                  <a:pt x="69" y="329"/>
                </a:cubicBezTo>
                <a:cubicBezTo>
                  <a:pt x="69" y="326"/>
                  <a:pt x="71" y="325"/>
                  <a:pt x="71" y="323"/>
                </a:cubicBezTo>
                <a:cubicBezTo>
                  <a:pt x="72" y="321"/>
                  <a:pt x="73" y="319"/>
                  <a:pt x="74" y="318"/>
                </a:cubicBezTo>
                <a:cubicBezTo>
                  <a:pt x="74" y="317"/>
                  <a:pt x="74" y="317"/>
                  <a:pt x="74" y="317"/>
                </a:cubicBezTo>
                <a:cubicBezTo>
                  <a:pt x="74" y="316"/>
                  <a:pt x="74" y="316"/>
                  <a:pt x="75" y="315"/>
                </a:cubicBezTo>
                <a:cubicBezTo>
                  <a:pt x="75" y="315"/>
                  <a:pt x="75" y="315"/>
                  <a:pt x="75" y="315"/>
                </a:cubicBezTo>
                <a:cubicBezTo>
                  <a:pt x="75" y="314"/>
                  <a:pt x="75" y="314"/>
                  <a:pt x="75" y="314"/>
                </a:cubicBezTo>
                <a:cubicBezTo>
                  <a:pt x="76" y="314"/>
                  <a:pt x="75" y="314"/>
                  <a:pt x="76" y="313"/>
                </a:cubicBezTo>
                <a:cubicBezTo>
                  <a:pt x="76" y="313"/>
                  <a:pt x="77" y="312"/>
                  <a:pt x="77" y="311"/>
                </a:cubicBezTo>
                <a:cubicBezTo>
                  <a:pt x="77" y="310"/>
                  <a:pt x="78" y="310"/>
                  <a:pt x="78" y="309"/>
                </a:cubicBezTo>
                <a:cubicBezTo>
                  <a:pt x="78" y="309"/>
                  <a:pt x="77" y="308"/>
                  <a:pt x="78" y="307"/>
                </a:cubicBezTo>
                <a:cubicBezTo>
                  <a:pt x="78" y="307"/>
                  <a:pt x="78" y="308"/>
                  <a:pt x="78" y="308"/>
                </a:cubicBezTo>
                <a:cubicBezTo>
                  <a:pt x="78" y="308"/>
                  <a:pt x="78" y="307"/>
                  <a:pt x="78" y="307"/>
                </a:cubicBezTo>
                <a:cubicBezTo>
                  <a:pt x="80" y="307"/>
                  <a:pt x="79" y="305"/>
                  <a:pt x="80" y="305"/>
                </a:cubicBezTo>
                <a:cubicBezTo>
                  <a:pt x="80" y="303"/>
                  <a:pt x="81" y="303"/>
                  <a:pt x="81" y="302"/>
                </a:cubicBezTo>
                <a:cubicBezTo>
                  <a:pt x="82" y="302"/>
                  <a:pt x="82" y="300"/>
                  <a:pt x="82" y="300"/>
                </a:cubicBezTo>
                <a:cubicBezTo>
                  <a:pt x="82" y="300"/>
                  <a:pt x="82" y="300"/>
                  <a:pt x="82" y="300"/>
                </a:cubicBezTo>
                <a:cubicBezTo>
                  <a:pt x="82" y="300"/>
                  <a:pt x="82" y="300"/>
                  <a:pt x="82" y="300"/>
                </a:cubicBezTo>
                <a:cubicBezTo>
                  <a:pt x="82" y="302"/>
                  <a:pt x="80" y="303"/>
                  <a:pt x="80" y="306"/>
                </a:cubicBezTo>
                <a:cubicBezTo>
                  <a:pt x="80" y="306"/>
                  <a:pt x="80" y="306"/>
                  <a:pt x="80" y="306"/>
                </a:cubicBezTo>
                <a:cubicBezTo>
                  <a:pt x="80" y="307"/>
                  <a:pt x="79" y="308"/>
                  <a:pt x="79" y="309"/>
                </a:cubicBezTo>
                <a:cubicBezTo>
                  <a:pt x="79" y="309"/>
                  <a:pt x="78" y="309"/>
                  <a:pt x="78" y="309"/>
                </a:cubicBezTo>
                <a:cubicBezTo>
                  <a:pt x="78" y="310"/>
                  <a:pt x="78" y="310"/>
                  <a:pt x="78" y="311"/>
                </a:cubicBezTo>
                <a:cubicBezTo>
                  <a:pt x="77" y="311"/>
                  <a:pt x="77" y="312"/>
                  <a:pt x="78" y="313"/>
                </a:cubicBezTo>
                <a:cubicBezTo>
                  <a:pt x="77" y="313"/>
                  <a:pt x="77" y="313"/>
                  <a:pt x="77" y="313"/>
                </a:cubicBezTo>
                <a:cubicBezTo>
                  <a:pt x="77" y="313"/>
                  <a:pt x="77" y="313"/>
                  <a:pt x="77" y="313"/>
                </a:cubicBezTo>
                <a:cubicBezTo>
                  <a:pt x="77" y="313"/>
                  <a:pt x="76" y="314"/>
                  <a:pt x="76" y="314"/>
                </a:cubicBezTo>
                <a:cubicBezTo>
                  <a:pt x="76" y="314"/>
                  <a:pt x="76" y="314"/>
                  <a:pt x="76" y="314"/>
                </a:cubicBezTo>
                <a:cubicBezTo>
                  <a:pt x="76" y="315"/>
                  <a:pt x="76" y="314"/>
                  <a:pt x="77" y="315"/>
                </a:cubicBezTo>
                <a:cubicBezTo>
                  <a:pt x="75" y="318"/>
                  <a:pt x="74" y="321"/>
                  <a:pt x="73" y="324"/>
                </a:cubicBezTo>
                <a:cubicBezTo>
                  <a:pt x="73" y="326"/>
                  <a:pt x="72" y="326"/>
                  <a:pt x="72" y="327"/>
                </a:cubicBezTo>
                <a:cubicBezTo>
                  <a:pt x="72" y="327"/>
                  <a:pt x="72" y="327"/>
                  <a:pt x="72" y="328"/>
                </a:cubicBezTo>
                <a:cubicBezTo>
                  <a:pt x="72" y="329"/>
                  <a:pt x="71" y="329"/>
                  <a:pt x="70" y="330"/>
                </a:cubicBezTo>
                <a:cubicBezTo>
                  <a:pt x="70" y="330"/>
                  <a:pt x="71" y="330"/>
                  <a:pt x="71" y="330"/>
                </a:cubicBezTo>
                <a:cubicBezTo>
                  <a:pt x="70" y="331"/>
                  <a:pt x="70" y="331"/>
                  <a:pt x="70" y="332"/>
                </a:cubicBezTo>
                <a:cubicBezTo>
                  <a:pt x="69" y="332"/>
                  <a:pt x="69" y="333"/>
                  <a:pt x="68" y="334"/>
                </a:cubicBezTo>
                <a:cubicBezTo>
                  <a:pt x="69" y="335"/>
                  <a:pt x="68" y="336"/>
                  <a:pt x="67" y="337"/>
                </a:cubicBezTo>
                <a:cubicBezTo>
                  <a:pt x="68" y="337"/>
                  <a:pt x="68" y="337"/>
                  <a:pt x="68" y="338"/>
                </a:cubicBezTo>
                <a:cubicBezTo>
                  <a:pt x="67" y="338"/>
                  <a:pt x="66" y="338"/>
                  <a:pt x="66" y="339"/>
                </a:cubicBezTo>
                <a:cubicBezTo>
                  <a:pt x="65" y="341"/>
                  <a:pt x="65" y="342"/>
                  <a:pt x="64" y="343"/>
                </a:cubicBezTo>
                <a:cubicBezTo>
                  <a:pt x="63" y="342"/>
                  <a:pt x="63" y="342"/>
                  <a:pt x="62" y="342"/>
                </a:cubicBezTo>
                <a:cubicBezTo>
                  <a:pt x="61" y="342"/>
                  <a:pt x="61" y="343"/>
                  <a:pt x="61" y="343"/>
                </a:cubicBezTo>
                <a:cubicBezTo>
                  <a:pt x="61" y="344"/>
                  <a:pt x="62" y="344"/>
                  <a:pt x="62" y="344"/>
                </a:cubicBezTo>
                <a:cubicBezTo>
                  <a:pt x="61" y="344"/>
                  <a:pt x="61" y="344"/>
                  <a:pt x="61" y="344"/>
                </a:cubicBezTo>
                <a:cubicBezTo>
                  <a:pt x="61" y="345"/>
                  <a:pt x="60" y="346"/>
                  <a:pt x="60" y="346"/>
                </a:cubicBezTo>
                <a:cubicBezTo>
                  <a:pt x="59" y="348"/>
                  <a:pt x="58" y="349"/>
                  <a:pt x="58" y="351"/>
                </a:cubicBezTo>
                <a:cubicBezTo>
                  <a:pt x="58" y="351"/>
                  <a:pt x="58" y="351"/>
                  <a:pt x="58" y="351"/>
                </a:cubicBezTo>
                <a:cubicBezTo>
                  <a:pt x="57" y="353"/>
                  <a:pt x="55" y="355"/>
                  <a:pt x="54" y="357"/>
                </a:cubicBezTo>
                <a:cubicBezTo>
                  <a:pt x="54" y="357"/>
                  <a:pt x="54" y="358"/>
                  <a:pt x="53" y="358"/>
                </a:cubicBezTo>
                <a:cubicBezTo>
                  <a:pt x="53" y="359"/>
                  <a:pt x="53" y="359"/>
                  <a:pt x="53" y="359"/>
                </a:cubicBezTo>
                <a:cubicBezTo>
                  <a:pt x="53" y="359"/>
                  <a:pt x="53" y="360"/>
                  <a:pt x="52" y="361"/>
                </a:cubicBezTo>
                <a:cubicBezTo>
                  <a:pt x="52" y="362"/>
                  <a:pt x="51" y="363"/>
                  <a:pt x="51" y="364"/>
                </a:cubicBezTo>
                <a:cubicBezTo>
                  <a:pt x="50" y="366"/>
                  <a:pt x="50" y="368"/>
                  <a:pt x="49" y="369"/>
                </a:cubicBezTo>
                <a:cubicBezTo>
                  <a:pt x="49" y="371"/>
                  <a:pt x="49" y="372"/>
                  <a:pt x="49" y="374"/>
                </a:cubicBezTo>
                <a:cubicBezTo>
                  <a:pt x="49" y="374"/>
                  <a:pt x="50" y="374"/>
                  <a:pt x="50" y="374"/>
                </a:cubicBezTo>
                <a:cubicBezTo>
                  <a:pt x="49" y="375"/>
                  <a:pt x="50" y="376"/>
                  <a:pt x="51" y="377"/>
                </a:cubicBezTo>
                <a:cubicBezTo>
                  <a:pt x="51" y="377"/>
                  <a:pt x="51" y="377"/>
                  <a:pt x="51" y="377"/>
                </a:cubicBezTo>
                <a:cubicBezTo>
                  <a:pt x="51" y="377"/>
                  <a:pt x="51" y="378"/>
                  <a:pt x="51" y="378"/>
                </a:cubicBezTo>
                <a:cubicBezTo>
                  <a:pt x="52" y="377"/>
                  <a:pt x="52" y="376"/>
                  <a:pt x="53" y="375"/>
                </a:cubicBezTo>
                <a:cubicBezTo>
                  <a:pt x="53" y="375"/>
                  <a:pt x="53" y="375"/>
                  <a:pt x="53" y="375"/>
                </a:cubicBezTo>
                <a:cubicBezTo>
                  <a:pt x="53" y="375"/>
                  <a:pt x="53" y="375"/>
                  <a:pt x="53" y="375"/>
                </a:cubicBezTo>
                <a:cubicBezTo>
                  <a:pt x="53" y="375"/>
                  <a:pt x="53" y="375"/>
                  <a:pt x="53" y="375"/>
                </a:cubicBezTo>
                <a:cubicBezTo>
                  <a:pt x="53" y="375"/>
                  <a:pt x="53" y="376"/>
                  <a:pt x="53" y="376"/>
                </a:cubicBezTo>
                <a:cubicBezTo>
                  <a:pt x="53" y="375"/>
                  <a:pt x="53" y="377"/>
                  <a:pt x="53" y="377"/>
                </a:cubicBezTo>
                <a:cubicBezTo>
                  <a:pt x="55" y="376"/>
                  <a:pt x="55" y="374"/>
                  <a:pt x="56" y="374"/>
                </a:cubicBezTo>
                <a:cubicBezTo>
                  <a:pt x="56" y="374"/>
                  <a:pt x="56" y="373"/>
                  <a:pt x="56" y="373"/>
                </a:cubicBezTo>
                <a:cubicBezTo>
                  <a:pt x="57" y="374"/>
                  <a:pt x="56" y="374"/>
                  <a:pt x="57" y="375"/>
                </a:cubicBezTo>
                <a:cubicBezTo>
                  <a:pt x="58" y="375"/>
                  <a:pt x="58" y="374"/>
                  <a:pt x="59" y="373"/>
                </a:cubicBezTo>
                <a:cubicBezTo>
                  <a:pt x="59" y="374"/>
                  <a:pt x="58" y="375"/>
                  <a:pt x="58" y="375"/>
                </a:cubicBezTo>
                <a:cubicBezTo>
                  <a:pt x="59" y="375"/>
                  <a:pt x="59" y="376"/>
                  <a:pt x="60" y="376"/>
                </a:cubicBezTo>
                <a:cubicBezTo>
                  <a:pt x="60" y="376"/>
                  <a:pt x="60" y="375"/>
                  <a:pt x="60" y="375"/>
                </a:cubicBezTo>
                <a:cubicBezTo>
                  <a:pt x="62" y="373"/>
                  <a:pt x="62" y="370"/>
                  <a:pt x="63" y="368"/>
                </a:cubicBezTo>
                <a:cubicBezTo>
                  <a:pt x="63" y="367"/>
                  <a:pt x="64" y="367"/>
                  <a:pt x="64" y="366"/>
                </a:cubicBezTo>
                <a:cubicBezTo>
                  <a:pt x="64" y="367"/>
                  <a:pt x="64" y="368"/>
                  <a:pt x="63" y="368"/>
                </a:cubicBezTo>
                <a:cubicBezTo>
                  <a:pt x="63" y="369"/>
                  <a:pt x="63" y="370"/>
                  <a:pt x="63" y="371"/>
                </a:cubicBezTo>
                <a:cubicBezTo>
                  <a:pt x="62" y="372"/>
                  <a:pt x="62" y="372"/>
                  <a:pt x="62" y="372"/>
                </a:cubicBezTo>
                <a:cubicBezTo>
                  <a:pt x="61" y="373"/>
                  <a:pt x="61" y="375"/>
                  <a:pt x="62" y="376"/>
                </a:cubicBezTo>
                <a:cubicBezTo>
                  <a:pt x="63" y="376"/>
                  <a:pt x="63" y="374"/>
                  <a:pt x="64" y="372"/>
                </a:cubicBezTo>
                <a:cubicBezTo>
                  <a:pt x="64" y="372"/>
                  <a:pt x="65" y="371"/>
                  <a:pt x="65" y="370"/>
                </a:cubicBezTo>
                <a:cubicBezTo>
                  <a:pt x="65" y="370"/>
                  <a:pt x="65" y="369"/>
                  <a:pt x="65" y="369"/>
                </a:cubicBezTo>
                <a:cubicBezTo>
                  <a:pt x="65" y="368"/>
                  <a:pt x="66" y="368"/>
                  <a:pt x="66" y="367"/>
                </a:cubicBezTo>
                <a:cubicBezTo>
                  <a:pt x="66" y="366"/>
                  <a:pt x="68" y="364"/>
                  <a:pt x="68" y="363"/>
                </a:cubicBezTo>
                <a:cubicBezTo>
                  <a:pt x="68" y="363"/>
                  <a:pt x="68" y="362"/>
                  <a:pt x="68" y="362"/>
                </a:cubicBezTo>
                <a:cubicBezTo>
                  <a:pt x="68" y="361"/>
                  <a:pt x="69" y="360"/>
                  <a:pt x="70" y="359"/>
                </a:cubicBezTo>
                <a:cubicBezTo>
                  <a:pt x="70" y="358"/>
                  <a:pt x="70" y="357"/>
                  <a:pt x="70" y="356"/>
                </a:cubicBezTo>
                <a:cubicBezTo>
                  <a:pt x="70" y="356"/>
                  <a:pt x="70" y="355"/>
                  <a:pt x="69" y="355"/>
                </a:cubicBezTo>
                <a:cubicBezTo>
                  <a:pt x="69" y="354"/>
                  <a:pt x="70" y="353"/>
                  <a:pt x="70" y="352"/>
                </a:cubicBezTo>
                <a:cubicBezTo>
                  <a:pt x="70" y="352"/>
                  <a:pt x="70" y="352"/>
                  <a:pt x="70" y="352"/>
                </a:cubicBezTo>
                <a:cubicBezTo>
                  <a:pt x="71" y="351"/>
                  <a:pt x="72" y="350"/>
                  <a:pt x="72" y="348"/>
                </a:cubicBezTo>
                <a:cubicBezTo>
                  <a:pt x="73" y="347"/>
                  <a:pt x="73" y="345"/>
                  <a:pt x="74" y="343"/>
                </a:cubicBezTo>
                <a:cubicBezTo>
                  <a:pt x="74" y="343"/>
                  <a:pt x="75" y="343"/>
                  <a:pt x="75" y="342"/>
                </a:cubicBezTo>
                <a:cubicBezTo>
                  <a:pt x="75" y="342"/>
                  <a:pt x="75" y="342"/>
                  <a:pt x="75" y="342"/>
                </a:cubicBezTo>
                <a:cubicBezTo>
                  <a:pt x="75" y="342"/>
                  <a:pt x="75" y="341"/>
                  <a:pt x="75" y="341"/>
                </a:cubicBezTo>
                <a:cubicBezTo>
                  <a:pt x="76" y="341"/>
                  <a:pt x="76" y="340"/>
                  <a:pt x="76" y="339"/>
                </a:cubicBezTo>
                <a:cubicBezTo>
                  <a:pt x="75" y="339"/>
                  <a:pt x="75" y="338"/>
                  <a:pt x="75" y="339"/>
                </a:cubicBezTo>
                <a:cubicBezTo>
                  <a:pt x="74" y="339"/>
                  <a:pt x="71" y="340"/>
                  <a:pt x="71" y="338"/>
                </a:cubicBezTo>
                <a:cubicBezTo>
                  <a:pt x="71" y="337"/>
                  <a:pt x="72" y="337"/>
                  <a:pt x="72" y="337"/>
                </a:cubicBezTo>
                <a:cubicBezTo>
                  <a:pt x="72" y="336"/>
                  <a:pt x="72" y="336"/>
                  <a:pt x="72" y="335"/>
                </a:cubicBezTo>
                <a:cubicBezTo>
                  <a:pt x="73" y="334"/>
                  <a:pt x="74" y="333"/>
                  <a:pt x="74" y="331"/>
                </a:cubicBezTo>
                <a:cubicBezTo>
                  <a:pt x="75" y="329"/>
                  <a:pt x="75" y="328"/>
                  <a:pt x="76" y="327"/>
                </a:cubicBezTo>
                <a:cubicBezTo>
                  <a:pt x="76" y="326"/>
                  <a:pt x="77" y="325"/>
                  <a:pt x="78" y="325"/>
                </a:cubicBezTo>
                <a:cubicBezTo>
                  <a:pt x="77" y="322"/>
                  <a:pt x="81" y="320"/>
                  <a:pt x="80" y="318"/>
                </a:cubicBezTo>
                <a:cubicBezTo>
                  <a:pt x="81" y="318"/>
                  <a:pt x="80" y="317"/>
                  <a:pt x="81" y="317"/>
                </a:cubicBezTo>
                <a:cubicBezTo>
                  <a:pt x="81" y="316"/>
                  <a:pt x="82" y="315"/>
                  <a:pt x="82" y="314"/>
                </a:cubicBezTo>
                <a:cubicBezTo>
                  <a:pt x="83" y="313"/>
                  <a:pt x="83" y="312"/>
                  <a:pt x="84" y="311"/>
                </a:cubicBezTo>
                <a:cubicBezTo>
                  <a:pt x="84" y="311"/>
                  <a:pt x="83" y="311"/>
                  <a:pt x="83" y="311"/>
                </a:cubicBezTo>
                <a:cubicBezTo>
                  <a:pt x="84" y="311"/>
                  <a:pt x="84" y="311"/>
                  <a:pt x="84" y="311"/>
                </a:cubicBezTo>
                <a:cubicBezTo>
                  <a:pt x="84" y="310"/>
                  <a:pt x="84" y="310"/>
                  <a:pt x="85" y="310"/>
                </a:cubicBezTo>
                <a:cubicBezTo>
                  <a:pt x="85" y="308"/>
                  <a:pt x="87" y="308"/>
                  <a:pt x="87" y="306"/>
                </a:cubicBezTo>
                <a:cubicBezTo>
                  <a:pt x="88" y="306"/>
                  <a:pt x="88" y="305"/>
                  <a:pt x="88" y="305"/>
                </a:cubicBezTo>
                <a:cubicBezTo>
                  <a:pt x="88" y="305"/>
                  <a:pt x="88" y="304"/>
                  <a:pt x="89" y="304"/>
                </a:cubicBezTo>
                <a:cubicBezTo>
                  <a:pt x="89" y="304"/>
                  <a:pt x="89" y="303"/>
                  <a:pt x="89" y="302"/>
                </a:cubicBezTo>
                <a:cubicBezTo>
                  <a:pt x="89" y="302"/>
                  <a:pt x="90" y="302"/>
                  <a:pt x="90" y="301"/>
                </a:cubicBezTo>
                <a:cubicBezTo>
                  <a:pt x="90" y="301"/>
                  <a:pt x="90" y="301"/>
                  <a:pt x="90" y="301"/>
                </a:cubicBezTo>
                <a:cubicBezTo>
                  <a:pt x="90" y="300"/>
                  <a:pt x="91" y="300"/>
                  <a:pt x="91" y="299"/>
                </a:cubicBezTo>
                <a:cubicBezTo>
                  <a:pt x="91" y="299"/>
                  <a:pt x="91" y="299"/>
                  <a:pt x="91" y="299"/>
                </a:cubicBezTo>
                <a:cubicBezTo>
                  <a:pt x="91" y="300"/>
                  <a:pt x="91" y="300"/>
                  <a:pt x="91" y="301"/>
                </a:cubicBezTo>
                <a:cubicBezTo>
                  <a:pt x="93" y="300"/>
                  <a:pt x="93" y="297"/>
                  <a:pt x="94" y="295"/>
                </a:cubicBezTo>
                <a:cubicBezTo>
                  <a:pt x="94" y="296"/>
                  <a:pt x="94" y="297"/>
                  <a:pt x="93" y="298"/>
                </a:cubicBezTo>
                <a:cubicBezTo>
                  <a:pt x="93" y="298"/>
                  <a:pt x="93" y="299"/>
                  <a:pt x="93" y="299"/>
                </a:cubicBezTo>
                <a:cubicBezTo>
                  <a:pt x="93" y="299"/>
                  <a:pt x="93" y="299"/>
                  <a:pt x="93" y="300"/>
                </a:cubicBezTo>
                <a:cubicBezTo>
                  <a:pt x="93" y="300"/>
                  <a:pt x="93" y="300"/>
                  <a:pt x="92" y="300"/>
                </a:cubicBezTo>
                <a:cubicBezTo>
                  <a:pt x="92" y="302"/>
                  <a:pt x="91" y="305"/>
                  <a:pt x="89" y="307"/>
                </a:cubicBezTo>
                <a:cubicBezTo>
                  <a:pt x="89" y="307"/>
                  <a:pt x="89" y="307"/>
                  <a:pt x="89" y="307"/>
                </a:cubicBezTo>
                <a:cubicBezTo>
                  <a:pt x="89" y="307"/>
                  <a:pt x="89" y="307"/>
                  <a:pt x="89" y="308"/>
                </a:cubicBezTo>
                <a:cubicBezTo>
                  <a:pt x="89" y="308"/>
                  <a:pt x="89" y="307"/>
                  <a:pt x="90" y="307"/>
                </a:cubicBezTo>
                <a:cubicBezTo>
                  <a:pt x="90" y="308"/>
                  <a:pt x="89" y="308"/>
                  <a:pt x="89" y="308"/>
                </a:cubicBezTo>
                <a:cubicBezTo>
                  <a:pt x="90" y="308"/>
                  <a:pt x="90" y="308"/>
                  <a:pt x="90" y="308"/>
                </a:cubicBezTo>
                <a:cubicBezTo>
                  <a:pt x="93" y="303"/>
                  <a:pt x="96" y="298"/>
                  <a:pt x="98" y="292"/>
                </a:cubicBezTo>
                <a:cubicBezTo>
                  <a:pt x="98" y="292"/>
                  <a:pt x="97" y="292"/>
                  <a:pt x="97" y="292"/>
                </a:cubicBezTo>
                <a:cubicBezTo>
                  <a:pt x="98" y="291"/>
                  <a:pt x="98" y="291"/>
                  <a:pt x="98" y="290"/>
                </a:cubicBezTo>
                <a:cubicBezTo>
                  <a:pt x="98" y="291"/>
                  <a:pt x="98" y="291"/>
                  <a:pt x="98" y="292"/>
                </a:cubicBezTo>
                <a:cubicBezTo>
                  <a:pt x="99" y="291"/>
                  <a:pt x="99" y="291"/>
                  <a:pt x="99" y="290"/>
                </a:cubicBezTo>
                <a:cubicBezTo>
                  <a:pt x="99" y="290"/>
                  <a:pt x="99" y="290"/>
                  <a:pt x="99" y="290"/>
                </a:cubicBezTo>
                <a:cubicBezTo>
                  <a:pt x="99" y="290"/>
                  <a:pt x="99" y="289"/>
                  <a:pt x="99" y="289"/>
                </a:cubicBezTo>
                <a:cubicBezTo>
                  <a:pt x="99" y="288"/>
                  <a:pt x="100" y="288"/>
                  <a:pt x="100" y="288"/>
                </a:cubicBezTo>
                <a:cubicBezTo>
                  <a:pt x="100" y="288"/>
                  <a:pt x="100" y="288"/>
                  <a:pt x="100" y="287"/>
                </a:cubicBezTo>
                <a:cubicBezTo>
                  <a:pt x="101" y="287"/>
                  <a:pt x="101" y="287"/>
                  <a:pt x="101" y="286"/>
                </a:cubicBezTo>
                <a:cubicBezTo>
                  <a:pt x="101" y="286"/>
                  <a:pt x="100" y="286"/>
                  <a:pt x="100" y="285"/>
                </a:cubicBezTo>
                <a:cubicBezTo>
                  <a:pt x="101" y="285"/>
                  <a:pt x="101" y="285"/>
                  <a:pt x="101" y="285"/>
                </a:cubicBezTo>
                <a:cubicBezTo>
                  <a:pt x="101" y="285"/>
                  <a:pt x="101" y="285"/>
                  <a:pt x="101" y="285"/>
                </a:cubicBezTo>
                <a:cubicBezTo>
                  <a:pt x="102" y="285"/>
                  <a:pt x="102" y="284"/>
                  <a:pt x="102" y="283"/>
                </a:cubicBezTo>
                <a:cubicBezTo>
                  <a:pt x="103" y="283"/>
                  <a:pt x="103" y="283"/>
                  <a:pt x="103" y="282"/>
                </a:cubicBezTo>
                <a:cubicBezTo>
                  <a:pt x="103" y="282"/>
                  <a:pt x="103"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1"/>
                  <a:pt x="103" y="280"/>
                  <a:pt x="103" y="281"/>
                </a:cubicBezTo>
                <a:cubicBezTo>
                  <a:pt x="103" y="281"/>
                  <a:pt x="103" y="281"/>
                  <a:pt x="103" y="281"/>
                </a:cubicBezTo>
                <a:cubicBezTo>
                  <a:pt x="104" y="281"/>
                  <a:pt x="104" y="281"/>
                  <a:pt x="104" y="280"/>
                </a:cubicBezTo>
                <a:cubicBezTo>
                  <a:pt x="104" y="280"/>
                  <a:pt x="104" y="280"/>
                  <a:pt x="103" y="280"/>
                </a:cubicBezTo>
                <a:cubicBezTo>
                  <a:pt x="104" y="279"/>
                  <a:pt x="104" y="278"/>
                  <a:pt x="105" y="278"/>
                </a:cubicBezTo>
                <a:cubicBezTo>
                  <a:pt x="105" y="278"/>
                  <a:pt x="105" y="278"/>
                  <a:pt x="105" y="278"/>
                </a:cubicBezTo>
                <a:cubicBezTo>
                  <a:pt x="105" y="278"/>
                  <a:pt x="105" y="278"/>
                  <a:pt x="106" y="277"/>
                </a:cubicBezTo>
                <a:cubicBezTo>
                  <a:pt x="106" y="280"/>
                  <a:pt x="104" y="282"/>
                  <a:pt x="105" y="284"/>
                </a:cubicBezTo>
                <a:cubicBezTo>
                  <a:pt x="105" y="284"/>
                  <a:pt x="105" y="283"/>
                  <a:pt x="106" y="283"/>
                </a:cubicBezTo>
                <a:cubicBezTo>
                  <a:pt x="106" y="283"/>
                  <a:pt x="106" y="284"/>
                  <a:pt x="106" y="284"/>
                </a:cubicBezTo>
                <a:cubicBezTo>
                  <a:pt x="106" y="284"/>
                  <a:pt x="106" y="285"/>
                  <a:pt x="106" y="285"/>
                </a:cubicBezTo>
                <a:cubicBezTo>
                  <a:pt x="107" y="284"/>
                  <a:pt x="106" y="283"/>
                  <a:pt x="107" y="282"/>
                </a:cubicBezTo>
                <a:cubicBezTo>
                  <a:pt x="107" y="282"/>
                  <a:pt x="107" y="282"/>
                  <a:pt x="107" y="281"/>
                </a:cubicBezTo>
                <a:cubicBezTo>
                  <a:pt x="108" y="280"/>
                  <a:pt x="108" y="280"/>
                  <a:pt x="108" y="278"/>
                </a:cubicBezTo>
                <a:cubicBezTo>
                  <a:pt x="109" y="277"/>
                  <a:pt x="109" y="276"/>
                  <a:pt x="110" y="275"/>
                </a:cubicBezTo>
                <a:cubicBezTo>
                  <a:pt x="110" y="277"/>
                  <a:pt x="108" y="280"/>
                  <a:pt x="108" y="282"/>
                </a:cubicBezTo>
                <a:cubicBezTo>
                  <a:pt x="108" y="282"/>
                  <a:pt x="108" y="282"/>
                  <a:pt x="108" y="283"/>
                </a:cubicBezTo>
                <a:cubicBezTo>
                  <a:pt x="108" y="283"/>
                  <a:pt x="108" y="283"/>
                  <a:pt x="108" y="283"/>
                </a:cubicBezTo>
                <a:cubicBezTo>
                  <a:pt x="109" y="285"/>
                  <a:pt x="107" y="286"/>
                  <a:pt x="108" y="288"/>
                </a:cubicBezTo>
                <a:cubicBezTo>
                  <a:pt x="107" y="288"/>
                  <a:pt x="107" y="289"/>
                  <a:pt x="107" y="289"/>
                </a:cubicBezTo>
                <a:cubicBezTo>
                  <a:pt x="107" y="290"/>
                  <a:pt x="106" y="291"/>
                  <a:pt x="105" y="293"/>
                </a:cubicBezTo>
                <a:cubicBezTo>
                  <a:pt x="105" y="293"/>
                  <a:pt x="105" y="293"/>
                  <a:pt x="105" y="293"/>
                </a:cubicBezTo>
                <a:cubicBezTo>
                  <a:pt x="105" y="293"/>
                  <a:pt x="105" y="294"/>
                  <a:pt x="104" y="294"/>
                </a:cubicBezTo>
                <a:cubicBezTo>
                  <a:pt x="104" y="295"/>
                  <a:pt x="103" y="295"/>
                  <a:pt x="103" y="295"/>
                </a:cubicBezTo>
                <a:cubicBezTo>
                  <a:pt x="103" y="295"/>
                  <a:pt x="103" y="295"/>
                  <a:pt x="104" y="295"/>
                </a:cubicBezTo>
                <a:cubicBezTo>
                  <a:pt x="104" y="296"/>
                  <a:pt x="103" y="296"/>
                  <a:pt x="102" y="297"/>
                </a:cubicBezTo>
                <a:cubicBezTo>
                  <a:pt x="102" y="298"/>
                  <a:pt x="101" y="299"/>
                  <a:pt x="101" y="300"/>
                </a:cubicBezTo>
                <a:cubicBezTo>
                  <a:pt x="101" y="300"/>
                  <a:pt x="102" y="299"/>
                  <a:pt x="102" y="298"/>
                </a:cubicBezTo>
                <a:cubicBezTo>
                  <a:pt x="102" y="299"/>
                  <a:pt x="102" y="299"/>
                  <a:pt x="102" y="300"/>
                </a:cubicBezTo>
                <a:cubicBezTo>
                  <a:pt x="102" y="300"/>
                  <a:pt x="101" y="300"/>
                  <a:pt x="100" y="300"/>
                </a:cubicBezTo>
                <a:cubicBezTo>
                  <a:pt x="100" y="301"/>
                  <a:pt x="99" y="302"/>
                  <a:pt x="100" y="302"/>
                </a:cubicBezTo>
                <a:cubicBezTo>
                  <a:pt x="100" y="302"/>
                  <a:pt x="100" y="301"/>
                  <a:pt x="101" y="301"/>
                </a:cubicBezTo>
                <a:cubicBezTo>
                  <a:pt x="101" y="301"/>
                  <a:pt x="101" y="301"/>
                  <a:pt x="101" y="301"/>
                </a:cubicBezTo>
                <a:cubicBezTo>
                  <a:pt x="101" y="302"/>
                  <a:pt x="100" y="302"/>
                  <a:pt x="99" y="303"/>
                </a:cubicBezTo>
                <a:cubicBezTo>
                  <a:pt x="99" y="303"/>
                  <a:pt x="100" y="303"/>
                  <a:pt x="100" y="303"/>
                </a:cubicBezTo>
                <a:cubicBezTo>
                  <a:pt x="99" y="303"/>
                  <a:pt x="99" y="304"/>
                  <a:pt x="99" y="304"/>
                </a:cubicBezTo>
                <a:cubicBezTo>
                  <a:pt x="99" y="305"/>
                  <a:pt x="97" y="306"/>
                  <a:pt x="97" y="307"/>
                </a:cubicBezTo>
                <a:cubicBezTo>
                  <a:pt x="98" y="307"/>
                  <a:pt x="98" y="307"/>
                  <a:pt x="98" y="307"/>
                </a:cubicBezTo>
                <a:cubicBezTo>
                  <a:pt x="98" y="310"/>
                  <a:pt x="96" y="313"/>
                  <a:pt x="95" y="316"/>
                </a:cubicBezTo>
                <a:cubicBezTo>
                  <a:pt x="94" y="316"/>
                  <a:pt x="95" y="316"/>
                  <a:pt x="94" y="316"/>
                </a:cubicBezTo>
                <a:cubicBezTo>
                  <a:pt x="94" y="318"/>
                  <a:pt x="93" y="319"/>
                  <a:pt x="93" y="321"/>
                </a:cubicBezTo>
                <a:cubicBezTo>
                  <a:pt x="93" y="321"/>
                  <a:pt x="92" y="321"/>
                  <a:pt x="92" y="321"/>
                </a:cubicBezTo>
                <a:cubicBezTo>
                  <a:pt x="92" y="322"/>
                  <a:pt x="92" y="322"/>
                  <a:pt x="92" y="322"/>
                </a:cubicBezTo>
                <a:cubicBezTo>
                  <a:pt x="91" y="323"/>
                  <a:pt x="90" y="325"/>
                  <a:pt x="90" y="326"/>
                </a:cubicBezTo>
                <a:cubicBezTo>
                  <a:pt x="90" y="327"/>
                  <a:pt x="89" y="327"/>
                  <a:pt x="89" y="327"/>
                </a:cubicBezTo>
                <a:cubicBezTo>
                  <a:pt x="88" y="329"/>
                  <a:pt x="87" y="331"/>
                  <a:pt x="87" y="334"/>
                </a:cubicBezTo>
                <a:cubicBezTo>
                  <a:pt x="86" y="334"/>
                  <a:pt x="86" y="335"/>
                  <a:pt x="85" y="336"/>
                </a:cubicBezTo>
                <a:cubicBezTo>
                  <a:pt x="85" y="337"/>
                  <a:pt x="85" y="339"/>
                  <a:pt x="84" y="339"/>
                </a:cubicBezTo>
                <a:cubicBezTo>
                  <a:pt x="84" y="340"/>
                  <a:pt x="84" y="340"/>
                  <a:pt x="84" y="340"/>
                </a:cubicBezTo>
                <a:cubicBezTo>
                  <a:pt x="84" y="340"/>
                  <a:pt x="84" y="341"/>
                  <a:pt x="83" y="341"/>
                </a:cubicBezTo>
                <a:cubicBezTo>
                  <a:pt x="83" y="341"/>
                  <a:pt x="83" y="342"/>
                  <a:pt x="83" y="342"/>
                </a:cubicBezTo>
                <a:cubicBezTo>
                  <a:pt x="83" y="343"/>
                  <a:pt x="82" y="343"/>
                  <a:pt x="81" y="343"/>
                </a:cubicBezTo>
                <a:cubicBezTo>
                  <a:pt x="81" y="344"/>
                  <a:pt x="81" y="345"/>
                  <a:pt x="81" y="346"/>
                </a:cubicBezTo>
                <a:cubicBezTo>
                  <a:pt x="80" y="347"/>
                  <a:pt x="79" y="348"/>
                  <a:pt x="79" y="350"/>
                </a:cubicBezTo>
                <a:cubicBezTo>
                  <a:pt x="78" y="350"/>
                  <a:pt x="77" y="350"/>
                  <a:pt x="77" y="351"/>
                </a:cubicBezTo>
                <a:cubicBezTo>
                  <a:pt x="77" y="352"/>
                  <a:pt x="77" y="353"/>
                  <a:pt x="77" y="353"/>
                </a:cubicBezTo>
                <a:cubicBezTo>
                  <a:pt x="77" y="354"/>
                  <a:pt x="76" y="354"/>
                  <a:pt x="76" y="354"/>
                </a:cubicBezTo>
                <a:cubicBezTo>
                  <a:pt x="76" y="358"/>
                  <a:pt x="73" y="361"/>
                  <a:pt x="74" y="364"/>
                </a:cubicBezTo>
                <a:cubicBezTo>
                  <a:pt x="73" y="364"/>
                  <a:pt x="73" y="364"/>
                  <a:pt x="73" y="364"/>
                </a:cubicBezTo>
                <a:cubicBezTo>
                  <a:pt x="73" y="366"/>
                  <a:pt x="72" y="368"/>
                  <a:pt x="72" y="369"/>
                </a:cubicBezTo>
                <a:cubicBezTo>
                  <a:pt x="71" y="371"/>
                  <a:pt x="71" y="373"/>
                  <a:pt x="70" y="375"/>
                </a:cubicBezTo>
                <a:cubicBezTo>
                  <a:pt x="70" y="375"/>
                  <a:pt x="70" y="376"/>
                  <a:pt x="70" y="377"/>
                </a:cubicBezTo>
                <a:cubicBezTo>
                  <a:pt x="69" y="378"/>
                  <a:pt x="69" y="379"/>
                  <a:pt x="69" y="379"/>
                </a:cubicBezTo>
                <a:cubicBezTo>
                  <a:pt x="69" y="380"/>
                  <a:pt x="69" y="382"/>
                  <a:pt x="70" y="382"/>
                </a:cubicBezTo>
                <a:cubicBezTo>
                  <a:pt x="70" y="382"/>
                  <a:pt x="70" y="381"/>
                  <a:pt x="71" y="381"/>
                </a:cubicBezTo>
                <a:cubicBezTo>
                  <a:pt x="71" y="383"/>
                  <a:pt x="70" y="384"/>
                  <a:pt x="70" y="385"/>
                </a:cubicBezTo>
                <a:cubicBezTo>
                  <a:pt x="70" y="385"/>
                  <a:pt x="70" y="385"/>
                  <a:pt x="69" y="385"/>
                </a:cubicBezTo>
                <a:cubicBezTo>
                  <a:pt x="69" y="386"/>
                  <a:pt x="69" y="387"/>
                  <a:pt x="69" y="387"/>
                </a:cubicBezTo>
                <a:cubicBezTo>
                  <a:pt x="69" y="388"/>
                  <a:pt x="69" y="387"/>
                  <a:pt x="70" y="388"/>
                </a:cubicBezTo>
                <a:cubicBezTo>
                  <a:pt x="69" y="388"/>
                  <a:pt x="70" y="389"/>
                  <a:pt x="69" y="390"/>
                </a:cubicBezTo>
                <a:cubicBezTo>
                  <a:pt x="70" y="390"/>
                  <a:pt x="70" y="390"/>
                  <a:pt x="70" y="390"/>
                </a:cubicBezTo>
                <a:cubicBezTo>
                  <a:pt x="70" y="390"/>
                  <a:pt x="70" y="390"/>
                  <a:pt x="70" y="390"/>
                </a:cubicBezTo>
                <a:cubicBezTo>
                  <a:pt x="71" y="390"/>
                  <a:pt x="71" y="388"/>
                  <a:pt x="72" y="388"/>
                </a:cubicBezTo>
                <a:cubicBezTo>
                  <a:pt x="72" y="389"/>
                  <a:pt x="72" y="389"/>
                  <a:pt x="72" y="389"/>
                </a:cubicBezTo>
                <a:cubicBezTo>
                  <a:pt x="72" y="389"/>
                  <a:pt x="73" y="389"/>
                  <a:pt x="73" y="389"/>
                </a:cubicBezTo>
                <a:cubicBezTo>
                  <a:pt x="73" y="389"/>
                  <a:pt x="73" y="389"/>
                  <a:pt x="73" y="389"/>
                </a:cubicBezTo>
                <a:cubicBezTo>
                  <a:pt x="73" y="390"/>
                  <a:pt x="73" y="391"/>
                  <a:pt x="73" y="392"/>
                </a:cubicBezTo>
                <a:cubicBezTo>
                  <a:pt x="73" y="393"/>
                  <a:pt x="74" y="392"/>
                  <a:pt x="74" y="392"/>
                </a:cubicBezTo>
                <a:cubicBezTo>
                  <a:pt x="74" y="393"/>
                  <a:pt x="74" y="394"/>
                  <a:pt x="74" y="395"/>
                </a:cubicBezTo>
                <a:cubicBezTo>
                  <a:pt x="75" y="395"/>
                  <a:pt x="75" y="395"/>
                  <a:pt x="76" y="394"/>
                </a:cubicBezTo>
                <a:cubicBezTo>
                  <a:pt x="76" y="396"/>
                  <a:pt x="75" y="396"/>
                  <a:pt x="74" y="397"/>
                </a:cubicBezTo>
                <a:cubicBezTo>
                  <a:pt x="74" y="398"/>
                  <a:pt x="73" y="397"/>
                  <a:pt x="73" y="397"/>
                </a:cubicBezTo>
                <a:cubicBezTo>
                  <a:pt x="72" y="398"/>
                  <a:pt x="73" y="399"/>
                  <a:pt x="72" y="399"/>
                </a:cubicBezTo>
                <a:cubicBezTo>
                  <a:pt x="73" y="400"/>
                  <a:pt x="73" y="400"/>
                  <a:pt x="74" y="401"/>
                </a:cubicBezTo>
                <a:cubicBezTo>
                  <a:pt x="74" y="401"/>
                  <a:pt x="74" y="401"/>
                  <a:pt x="74" y="401"/>
                </a:cubicBezTo>
                <a:cubicBezTo>
                  <a:pt x="74" y="401"/>
                  <a:pt x="74" y="401"/>
                  <a:pt x="74" y="401"/>
                </a:cubicBezTo>
                <a:cubicBezTo>
                  <a:pt x="76" y="401"/>
                  <a:pt x="77" y="402"/>
                  <a:pt x="78" y="401"/>
                </a:cubicBezTo>
                <a:cubicBezTo>
                  <a:pt x="77" y="401"/>
                  <a:pt x="77" y="401"/>
                  <a:pt x="77" y="400"/>
                </a:cubicBezTo>
                <a:cubicBezTo>
                  <a:pt x="78" y="400"/>
                  <a:pt x="77" y="399"/>
                  <a:pt x="77" y="399"/>
                </a:cubicBezTo>
                <a:cubicBezTo>
                  <a:pt x="77" y="398"/>
                  <a:pt x="77" y="397"/>
                  <a:pt x="78" y="397"/>
                </a:cubicBezTo>
                <a:cubicBezTo>
                  <a:pt x="78" y="398"/>
                  <a:pt x="78" y="399"/>
                  <a:pt x="78" y="399"/>
                </a:cubicBezTo>
                <a:cubicBezTo>
                  <a:pt x="78" y="399"/>
                  <a:pt x="78" y="399"/>
                  <a:pt x="78" y="399"/>
                </a:cubicBezTo>
                <a:cubicBezTo>
                  <a:pt x="78" y="399"/>
                  <a:pt x="78" y="399"/>
                  <a:pt x="78" y="399"/>
                </a:cubicBezTo>
                <a:cubicBezTo>
                  <a:pt x="79" y="399"/>
                  <a:pt x="79" y="399"/>
                  <a:pt x="79" y="399"/>
                </a:cubicBezTo>
                <a:cubicBezTo>
                  <a:pt x="81" y="397"/>
                  <a:pt x="82" y="395"/>
                  <a:pt x="83" y="394"/>
                </a:cubicBezTo>
                <a:cubicBezTo>
                  <a:pt x="83" y="397"/>
                  <a:pt x="86" y="397"/>
                  <a:pt x="88" y="396"/>
                </a:cubicBezTo>
                <a:cubicBezTo>
                  <a:pt x="89" y="396"/>
                  <a:pt x="89" y="396"/>
                  <a:pt x="89" y="396"/>
                </a:cubicBezTo>
                <a:cubicBezTo>
                  <a:pt x="91" y="395"/>
                  <a:pt x="92" y="394"/>
                  <a:pt x="94" y="393"/>
                </a:cubicBezTo>
                <a:cubicBezTo>
                  <a:pt x="95" y="392"/>
                  <a:pt x="95" y="392"/>
                  <a:pt x="96" y="391"/>
                </a:cubicBezTo>
                <a:cubicBezTo>
                  <a:pt x="96" y="392"/>
                  <a:pt x="96" y="392"/>
                  <a:pt x="96" y="392"/>
                </a:cubicBezTo>
                <a:cubicBezTo>
                  <a:pt x="96" y="392"/>
                  <a:pt x="97" y="392"/>
                  <a:pt x="97" y="392"/>
                </a:cubicBezTo>
                <a:cubicBezTo>
                  <a:pt x="97" y="391"/>
                  <a:pt x="97" y="391"/>
                  <a:pt x="98" y="391"/>
                </a:cubicBezTo>
                <a:cubicBezTo>
                  <a:pt x="98" y="391"/>
                  <a:pt x="98" y="392"/>
                  <a:pt x="98" y="392"/>
                </a:cubicBezTo>
                <a:cubicBezTo>
                  <a:pt x="98" y="391"/>
                  <a:pt x="98" y="391"/>
                  <a:pt x="99" y="390"/>
                </a:cubicBezTo>
                <a:cubicBezTo>
                  <a:pt x="99" y="390"/>
                  <a:pt x="99" y="390"/>
                  <a:pt x="99" y="390"/>
                </a:cubicBezTo>
                <a:cubicBezTo>
                  <a:pt x="100" y="390"/>
                  <a:pt x="100" y="389"/>
                  <a:pt x="100" y="389"/>
                </a:cubicBezTo>
                <a:cubicBezTo>
                  <a:pt x="100" y="391"/>
                  <a:pt x="100" y="393"/>
                  <a:pt x="100" y="395"/>
                </a:cubicBezTo>
                <a:cubicBezTo>
                  <a:pt x="100" y="395"/>
                  <a:pt x="101" y="395"/>
                  <a:pt x="101" y="395"/>
                </a:cubicBezTo>
                <a:cubicBezTo>
                  <a:pt x="102" y="395"/>
                  <a:pt x="102" y="394"/>
                  <a:pt x="102" y="394"/>
                </a:cubicBezTo>
                <a:cubicBezTo>
                  <a:pt x="102" y="394"/>
                  <a:pt x="103" y="394"/>
                  <a:pt x="103" y="394"/>
                </a:cubicBezTo>
                <a:cubicBezTo>
                  <a:pt x="103" y="393"/>
                  <a:pt x="103" y="393"/>
                  <a:pt x="103" y="393"/>
                </a:cubicBezTo>
                <a:cubicBezTo>
                  <a:pt x="104" y="394"/>
                  <a:pt x="103" y="395"/>
                  <a:pt x="103" y="396"/>
                </a:cubicBezTo>
                <a:cubicBezTo>
                  <a:pt x="104" y="395"/>
                  <a:pt x="104" y="394"/>
                  <a:pt x="105" y="393"/>
                </a:cubicBezTo>
                <a:cubicBezTo>
                  <a:pt x="105" y="393"/>
                  <a:pt x="105" y="392"/>
                  <a:pt x="106" y="392"/>
                </a:cubicBezTo>
                <a:cubicBezTo>
                  <a:pt x="106" y="391"/>
                  <a:pt x="106" y="390"/>
                  <a:pt x="106" y="390"/>
                </a:cubicBezTo>
                <a:cubicBezTo>
                  <a:pt x="106" y="389"/>
                  <a:pt x="106" y="389"/>
                  <a:pt x="106" y="389"/>
                </a:cubicBezTo>
                <a:cubicBezTo>
                  <a:pt x="107" y="388"/>
                  <a:pt x="108" y="387"/>
                  <a:pt x="108" y="385"/>
                </a:cubicBezTo>
                <a:cubicBezTo>
                  <a:pt x="108" y="385"/>
                  <a:pt x="107" y="385"/>
                  <a:pt x="107" y="385"/>
                </a:cubicBezTo>
                <a:cubicBezTo>
                  <a:pt x="108" y="385"/>
                  <a:pt x="108" y="385"/>
                  <a:pt x="108" y="385"/>
                </a:cubicBezTo>
                <a:cubicBezTo>
                  <a:pt x="108" y="384"/>
                  <a:pt x="109" y="384"/>
                  <a:pt x="109" y="383"/>
                </a:cubicBezTo>
                <a:cubicBezTo>
                  <a:pt x="109" y="383"/>
                  <a:pt x="110" y="383"/>
                  <a:pt x="110" y="382"/>
                </a:cubicBezTo>
                <a:cubicBezTo>
                  <a:pt x="110" y="382"/>
                  <a:pt x="110" y="382"/>
                  <a:pt x="110" y="382"/>
                </a:cubicBezTo>
                <a:cubicBezTo>
                  <a:pt x="111" y="380"/>
                  <a:pt x="111" y="377"/>
                  <a:pt x="113" y="376"/>
                </a:cubicBezTo>
                <a:cubicBezTo>
                  <a:pt x="112" y="375"/>
                  <a:pt x="113" y="374"/>
                  <a:pt x="114" y="374"/>
                </a:cubicBezTo>
                <a:cubicBezTo>
                  <a:pt x="114" y="375"/>
                  <a:pt x="113" y="376"/>
                  <a:pt x="113" y="376"/>
                </a:cubicBezTo>
                <a:cubicBezTo>
                  <a:pt x="113" y="379"/>
                  <a:pt x="110" y="381"/>
                  <a:pt x="110" y="383"/>
                </a:cubicBezTo>
                <a:cubicBezTo>
                  <a:pt x="110" y="384"/>
                  <a:pt x="110" y="384"/>
                  <a:pt x="110" y="384"/>
                </a:cubicBezTo>
                <a:cubicBezTo>
                  <a:pt x="110" y="384"/>
                  <a:pt x="110" y="384"/>
                  <a:pt x="110" y="385"/>
                </a:cubicBezTo>
                <a:cubicBezTo>
                  <a:pt x="110" y="385"/>
                  <a:pt x="110" y="385"/>
                  <a:pt x="110" y="385"/>
                </a:cubicBezTo>
                <a:cubicBezTo>
                  <a:pt x="110" y="385"/>
                  <a:pt x="109" y="385"/>
                  <a:pt x="109" y="385"/>
                </a:cubicBezTo>
                <a:cubicBezTo>
                  <a:pt x="109" y="386"/>
                  <a:pt x="108" y="387"/>
                  <a:pt x="109" y="387"/>
                </a:cubicBezTo>
                <a:cubicBezTo>
                  <a:pt x="108" y="388"/>
                  <a:pt x="108" y="389"/>
                  <a:pt x="108" y="389"/>
                </a:cubicBezTo>
                <a:cubicBezTo>
                  <a:pt x="108" y="390"/>
                  <a:pt x="107" y="390"/>
                  <a:pt x="107" y="390"/>
                </a:cubicBezTo>
                <a:cubicBezTo>
                  <a:pt x="107" y="390"/>
                  <a:pt x="107" y="390"/>
                  <a:pt x="107" y="390"/>
                </a:cubicBezTo>
                <a:cubicBezTo>
                  <a:pt x="107" y="391"/>
                  <a:pt x="107" y="391"/>
                  <a:pt x="106" y="391"/>
                </a:cubicBezTo>
                <a:cubicBezTo>
                  <a:pt x="107" y="393"/>
                  <a:pt x="105" y="393"/>
                  <a:pt x="104" y="395"/>
                </a:cubicBezTo>
                <a:cubicBezTo>
                  <a:pt x="105" y="395"/>
                  <a:pt x="105" y="395"/>
                  <a:pt x="105" y="395"/>
                </a:cubicBezTo>
                <a:cubicBezTo>
                  <a:pt x="105" y="395"/>
                  <a:pt x="105" y="394"/>
                  <a:pt x="106" y="394"/>
                </a:cubicBezTo>
                <a:cubicBezTo>
                  <a:pt x="106" y="395"/>
                  <a:pt x="105" y="395"/>
                  <a:pt x="105" y="396"/>
                </a:cubicBezTo>
                <a:cubicBezTo>
                  <a:pt x="105" y="396"/>
                  <a:pt x="106" y="396"/>
                  <a:pt x="106" y="396"/>
                </a:cubicBezTo>
                <a:cubicBezTo>
                  <a:pt x="106" y="396"/>
                  <a:pt x="106" y="396"/>
                  <a:pt x="106" y="396"/>
                </a:cubicBezTo>
                <a:cubicBezTo>
                  <a:pt x="106" y="396"/>
                  <a:pt x="107" y="395"/>
                  <a:pt x="107" y="395"/>
                </a:cubicBezTo>
                <a:cubicBezTo>
                  <a:pt x="107" y="394"/>
                  <a:pt x="108" y="393"/>
                  <a:pt x="108" y="392"/>
                </a:cubicBezTo>
                <a:cubicBezTo>
                  <a:pt x="108" y="392"/>
                  <a:pt x="108" y="392"/>
                  <a:pt x="108" y="391"/>
                </a:cubicBezTo>
                <a:cubicBezTo>
                  <a:pt x="109" y="392"/>
                  <a:pt x="108" y="391"/>
                  <a:pt x="109" y="391"/>
                </a:cubicBezTo>
                <a:cubicBezTo>
                  <a:pt x="109" y="391"/>
                  <a:pt x="109" y="391"/>
                  <a:pt x="109" y="392"/>
                </a:cubicBezTo>
                <a:cubicBezTo>
                  <a:pt x="109" y="392"/>
                  <a:pt x="108" y="392"/>
                  <a:pt x="108" y="393"/>
                </a:cubicBezTo>
                <a:cubicBezTo>
                  <a:pt x="109" y="393"/>
                  <a:pt x="109" y="393"/>
                  <a:pt x="109" y="393"/>
                </a:cubicBezTo>
                <a:cubicBezTo>
                  <a:pt x="109" y="393"/>
                  <a:pt x="109" y="393"/>
                  <a:pt x="110" y="393"/>
                </a:cubicBezTo>
                <a:cubicBezTo>
                  <a:pt x="109" y="393"/>
                  <a:pt x="109" y="394"/>
                  <a:pt x="110" y="394"/>
                </a:cubicBezTo>
                <a:cubicBezTo>
                  <a:pt x="109" y="394"/>
                  <a:pt x="109" y="395"/>
                  <a:pt x="109" y="395"/>
                </a:cubicBezTo>
                <a:cubicBezTo>
                  <a:pt x="109" y="395"/>
                  <a:pt x="110" y="395"/>
                  <a:pt x="110" y="396"/>
                </a:cubicBezTo>
                <a:cubicBezTo>
                  <a:pt x="111" y="395"/>
                  <a:pt x="111" y="393"/>
                  <a:pt x="111" y="393"/>
                </a:cubicBezTo>
                <a:cubicBezTo>
                  <a:pt x="112" y="393"/>
                  <a:pt x="112" y="393"/>
                  <a:pt x="112" y="393"/>
                </a:cubicBezTo>
                <a:cubicBezTo>
                  <a:pt x="112" y="393"/>
                  <a:pt x="111" y="395"/>
                  <a:pt x="112" y="395"/>
                </a:cubicBezTo>
                <a:cubicBezTo>
                  <a:pt x="112" y="395"/>
                  <a:pt x="112" y="394"/>
                  <a:pt x="112" y="393"/>
                </a:cubicBezTo>
                <a:cubicBezTo>
                  <a:pt x="112" y="393"/>
                  <a:pt x="113" y="393"/>
                  <a:pt x="113" y="393"/>
                </a:cubicBezTo>
                <a:cubicBezTo>
                  <a:pt x="112" y="394"/>
                  <a:pt x="112" y="395"/>
                  <a:pt x="112" y="396"/>
                </a:cubicBezTo>
                <a:cubicBezTo>
                  <a:pt x="113" y="396"/>
                  <a:pt x="113" y="396"/>
                  <a:pt x="114" y="395"/>
                </a:cubicBezTo>
                <a:cubicBezTo>
                  <a:pt x="114" y="396"/>
                  <a:pt x="115" y="397"/>
                  <a:pt x="116" y="398"/>
                </a:cubicBezTo>
                <a:cubicBezTo>
                  <a:pt x="116" y="397"/>
                  <a:pt x="117" y="397"/>
                  <a:pt x="117" y="397"/>
                </a:cubicBezTo>
                <a:cubicBezTo>
                  <a:pt x="118" y="396"/>
                  <a:pt x="118" y="395"/>
                  <a:pt x="119" y="394"/>
                </a:cubicBezTo>
                <a:cubicBezTo>
                  <a:pt x="119" y="395"/>
                  <a:pt x="119" y="395"/>
                  <a:pt x="119" y="395"/>
                </a:cubicBezTo>
                <a:cubicBezTo>
                  <a:pt x="120" y="393"/>
                  <a:pt x="121" y="392"/>
                  <a:pt x="121" y="391"/>
                </a:cubicBezTo>
                <a:cubicBezTo>
                  <a:pt x="122" y="391"/>
                  <a:pt x="122" y="391"/>
                  <a:pt x="122" y="392"/>
                </a:cubicBezTo>
                <a:cubicBezTo>
                  <a:pt x="122" y="391"/>
                  <a:pt x="122" y="390"/>
                  <a:pt x="123" y="389"/>
                </a:cubicBezTo>
                <a:cubicBezTo>
                  <a:pt x="124" y="390"/>
                  <a:pt x="123" y="391"/>
                  <a:pt x="123" y="392"/>
                </a:cubicBezTo>
                <a:cubicBezTo>
                  <a:pt x="124" y="392"/>
                  <a:pt x="124" y="390"/>
                  <a:pt x="125" y="390"/>
                </a:cubicBezTo>
                <a:cubicBezTo>
                  <a:pt x="125" y="389"/>
                  <a:pt x="124" y="390"/>
                  <a:pt x="125" y="389"/>
                </a:cubicBezTo>
                <a:cubicBezTo>
                  <a:pt x="125" y="390"/>
                  <a:pt x="125" y="389"/>
                  <a:pt x="126" y="389"/>
                </a:cubicBezTo>
                <a:cubicBezTo>
                  <a:pt x="126" y="388"/>
                  <a:pt x="126" y="385"/>
                  <a:pt x="128" y="385"/>
                </a:cubicBezTo>
                <a:cubicBezTo>
                  <a:pt x="128" y="385"/>
                  <a:pt x="127" y="386"/>
                  <a:pt x="128" y="386"/>
                </a:cubicBezTo>
                <a:cubicBezTo>
                  <a:pt x="128" y="386"/>
                  <a:pt x="128" y="386"/>
                  <a:pt x="128" y="386"/>
                </a:cubicBezTo>
                <a:cubicBezTo>
                  <a:pt x="128" y="386"/>
                  <a:pt x="128" y="387"/>
                  <a:pt x="128" y="387"/>
                </a:cubicBezTo>
                <a:cubicBezTo>
                  <a:pt x="128" y="387"/>
                  <a:pt x="127" y="387"/>
                  <a:pt x="127" y="387"/>
                </a:cubicBezTo>
                <a:cubicBezTo>
                  <a:pt x="127" y="387"/>
                  <a:pt x="127" y="388"/>
                  <a:pt x="128" y="388"/>
                </a:cubicBezTo>
                <a:cubicBezTo>
                  <a:pt x="128" y="388"/>
                  <a:pt x="127" y="389"/>
                  <a:pt x="127" y="389"/>
                </a:cubicBezTo>
                <a:cubicBezTo>
                  <a:pt x="127" y="390"/>
                  <a:pt x="127" y="389"/>
                  <a:pt x="127" y="389"/>
                </a:cubicBezTo>
                <a:cubicBezTo>
                  <a:pt x="127" y="391"/>
                  <a:pt x="127" y="391"/>
                  <a:pt x="127" y="392"/>
                </a:cubicBezTo>
                <a:cubicBezTo>
                  <a:pt x="128" y="392"/>
                  <a:pt x="128" y="392"/>
                  <a:pt x="129" y="392"/>
                </a:cubicBezTo>
                <a:cubicBezTo>
                  <a:pt x="129" y="391"/>
                  <a:pt x="130" y="391"/>
                  <a:pt x="130" y="389"/>
                </a:cubicBezTo>
                <a:cubicBezTo>
                  <a:pt x="131" y="389"/>
                  <a:pt x="132" y="388"/>
                  <a:pt x="132" y="386"/>
                </a:cubicBezTo>
                <a:cubicBezTo>
                  <a:pt x="133" y="386"/>
                  <a:pt x="133" y="386"/>
                  <a:pt x="133" y="385"/>
                </a:cubicBezTo>
                <a:cubicBezTo>
                  <a:pt x="134" y="385"/>
                  <a:pt x="133" y="385"/>
                  <a:pt x="134" y="385"/>
                </a:cubicBezTo>
                <a:cubicBezTo>
                  <a:pt x="134" y="383"/>
                  <a:pt x="137" y="381"/>
                  <a:pt x="137" y="379"/>
                </a:cubicBezTo>
                <a:cubicBezTo>
                  <a:pt x="137" y="379"/>
                  <a:pt x="137" y="378"/>
                  <a:pt x="138" y="377"/>
                </a:cubicBezTo>
                <a:cubicBezTo>
                  <a:pt x="138" y="378"/>
                  <a:pt x="138" y="378"/>
                  <a:pt x="138" y="378"/>
                </a:cubicBezTo>
                <a:cubicBezTo>
                  <a:pt x="138" y="378"/>
                  <a:pt x="138" y="379"/>
                  <a:pt x="138" y="379"/>
                </a:cubicBezTo>
                <a:cubicBezTo>
                  <a:pt x="138" y="378"/>
                  <a:pt x="138" y="378"/>
                  <a:pt x="139" y="378"/>
                </a:cubicBezTo>
                <a:cubicBezTo>
                  <a:pt x="139" y="378"/>
                  <a:pt x="139" y="379"/>
                  <a:pt x="139" y="379"/>
                </a:cubicBezTo>
                <a:cubicBezTo>
                  <a:pt x="139" y="377"/>
                  <a:pt x="140" y="377"/>
                  <a:pt x="140" y="375"/>
                </a:cubicBezTo>
                <a:cubicBezTo>
                  <a:pt x="142" y="373"/>
                  <a:pt x="143" y="370"/>
                  <a:pt x="144" y="369"/>
                </a:cubicBezTo>
                <a:cubicBezTo>
                  <a:pt x="145" y="366"/>
                  <a:pt x="146" y="365"/>
                  <a:pt x="146" y="363"/>
                </a:cubicBezTo>
                <a:cubicBezTo>
                  <a:pt x="146" y="363"/>
                  <a:pt x="147" y="362"/>
                  <a:pt x="147" y="362"/>
                </a:cubicBezTo>
                <a:cubicBezTo>
                  <a:pt x="147" y="362"/>
                  <a:pt x="147" y="361"/>
                  <a:pt x="148" y="361"/>
                </a:cubicBezTo>
                <a:cubicBezTo>
                  <a:pt x="147" y="364"/>
                  <a:pt x="147" y="367"/>
                  <a:pt x="147" y="370"/>
                </a:cubicBezTo>
                <a:cubicBezTo>
                  <a:pt x="147" y="370"/>
                  <a:pt x="147" y="370"/>
                  <a:pt x="147" y="371"/>
                </a:cubicBezTo>
                <a:cubicBezTo>
                  <a:pt x="147" y="371"/>
                  <a:pt x="147" y="371"/>
                  <a:pt x="147" y="371"/>
                </a:cubicBezTo>
                <a:cubicBezTo>
                  <a:pt x="147" y="372"/>
                  <a:pt x="147" y="373"/>
                  <a:pt x="147" y="374"/>
                </a:cubicBezTo>
                <a:cubicBezTo>
                  <a:pt x="147" y="374"/>
                  <a:pt x="147" y="375"/>
                  <a:pt x="147" y="375"/>
                </a:cubicBezTo>
                <a:cubicBezTo>
                  <a:pt x="147" y="376"/>
                  <a:pt x="147" y="376"/>
                  <a:pt x="147" y="376"/>
                </a:cubicBezTo>
                <a:cubicBezTo>
                  <a:pt x="147" y="376"/>
                  <a:pt x="147" y="376"/>
                  <a:pt x="147" y="376"/>
                </a:cubicBezTo>
                <a:cubicBezTo>
                  <a:pt x="147" y="376"/>
                  <a:pt x="147" y="377"/>
                  <a:pt x="147" y="377"/>
                </a:cubicBezTo>
                <a:cubicBezTo>
                  <a:pt x="147" y="377"/>
                  <a:pt x="147" y="377"/>
                  <a:pt x="147" y="378"/>
                </a:cubicBezTo>
                <a:cubicBezTo>
                  <a:pt x="148" y="378"/>
                  <a:pt x="148" y="378"/>
                  <a:pt x="148" y="378"/>
                </a:cubicBezTo>
                <a:cubicBezTo>
                  <a:pt x="149" y="378"/>
                  <a:pt x="149" y="377"/>
                  <a:pt x="149" y="377"/>
                </a:cubicBezTo>
                <a:cubicBezTo>
                  <a:pt x="150" y="377"/>
                  <a:pt x="151" y="377"/>
                  <a:pt x="152" y="376"/>
                </a:cubicBezTo>
                <a:cubicBezTo>
                  <a:pt x="152" y="375"/>
                  <a:pt x="153" y="373"/>
                  <a:pt x="154" y="372"/>
                </a:cubicBezTo>
                <a:cubicBezTo>
                  <a:pt x="154" y="371"/>
                  <a:pt x="154" y="371"/>
                  <a:pt x="155" y="370"/>
                </a:cubicBezTo>
                <a:cubicBezTo>
                  <a:pt x="155" y="370"/>
                  <a:pt x="155" y="369"/>
                  <a:pt x="156" y="369"/>
                </a:cubicBezTo>
                <a:cubicBezTo>
                  <a:pt x="156" y="370"/>
                  <a:pt x="155" y="372"/>
                  <a:pt x="154" y="374"/>
                </a:cubicBezTo>
                <a:cubicBezTo>
                  <a:pt x="155" y="373"/>
                  <a:pt x="155" y="373"/>
                  <a:pt x="155" y="372"/>
                </a:cubicBezTo>
                <a:cubicBezTo>
                  <a:pt x="156" y="372"/>
                  <a:pt x="155" y="372"/>
                  <a:pt x="156" y="372"/>
                </a:cubicBezTo>
                <a:cubicBezTo>
                  <a:pt x="157" y="368"/>
                  <a:pt x="160" y="367"/>
                  <a:pt x="161" y="363"/>
                </a:cubicBezTo>
                <a:cubicBezTo>
                  <a:pt x="161" y="363"/>
                  <a:pt x="161" y="363"/>
                  <a:pt x="161" y="362"/>
                </a:cubicBezTo>
                <a:cubicBezTo>
                  <a:pt x="161" y="362"/>
                  <a:pt x="161" y="361"/>
                  <a:pt x="162" y="361"/>
                </a:cubicBezTo>
                <a:cubicBezTo>
                  <a:pt x="162" y="359"/>
                  <a:pt x="163" y="358"/>
                  <a:pt x="164" y="357"/>
                </a:cubicBezTo>
                <a:cubicBezTo>
                  <a:pt x="164" y="356"/>
                  <a:pt x="165" y="355"/>
                  <a:pt x="166" y="354"/>
                </a:cubicBezTo>
                <a:cubicBezTo>
                  <a:pt x="166" y="354"/>
                  <a:pt x="166" y="354"/>
                  <a:pt x="166" y="354"/>
                </a:cubicBezTo>
                <a:cubicBezTo>
                  <a:pt x="166" y="352"/>
                  <a:pt x="167" y="352"/>
                  <a:pt x="167" y="351"/>
                </a:cubicBezTo>
                <a:cubicBezTo>
                  <a:pt x="167" y="351"/>
                  <a:pt x="168" y="351"/>
                  <a:pt x="168" y="351"/>
                </a:cubicBezTo>
                <a:cubicBezTo>
                  <a:pt x="168" y="351"/>
                  <a:pt x="168" y="351"/>
                  <a:pt x="168" y="351"/>
                </a:cubicBezTo>
                <a:cubicBezTo>
                  <a:pt x="168" y="351"/>
                  <a:pt x="167" y="351"/>
                  <a:pt x="167" y="351"/>
                </a:cubicBezTo>
                <a:cubicBezTo>
                  <a:pt x="167" y="350"/>
                  <a:pt x="168" y="350"/>
                  <a:pt x="168" y="350"/>
                </a:cubicBezTo>
                <a:cubicBezTo>
                  <a:pt x="168" y="350"/>
                  <a:pt x="168" y="351"/>
                  <a:pt x="168" y="351"/>
                </a:cubicBezTo>
                <a:cubicBezTo>
                  <a:pt x="169" y="350"/>
                  <a:pt x="169" y="349"/>
                  <a:pt x="169" y="348"/>
                </a:cubicBezTo>
                <a:cubicBezTo>
                  <a:pt x="169" y="349"/>
                  <a:pt x="170" y="349"/>
                  <a:pt x="170" y="349"/>
                </a:cubicBezTo>
                <a:cubicBezTo>
                  <a:pt x="170" y="350"/>
                  <a:pt x="169" y="349"/>
                  <a:pt x="169" y="349"/>
                </a:cubicBezTo>
                <a:cubicBezTo>
                  <a:pt x="169" y="350"/>
                  <a:pt x="169" y="350"/>
                  <a:pt x="169" y="350"/>
                </a:cubicBezTo>
                <a:cubicBezTo>
                  <a:pt x="169" y="350"/>
                  <a:pt x="169" y="350"/>
                  <a:pt x="170" y="350"/>
                </a:cubicBezTo>
                <a:cubicBezTo>
                  <a:pt x="169" y="351"/>
                  <a:pt x="169" y="352"/>
                  <a:pt x="168" y="354"/>
                </a:cubicBezTo>
                <a:cubicBezTo>
                  <a:pt x="169" y="354"/>
                  <a:pt x="169" y="352"/>
                  <a:pt x="170" y="352"/>
                </a:cubicBezTo>
                <a:cubicBezTo>
                  <a:pt x="170" y="352"/>
                  <a:pt x="170" y="353"/>
                  <a:pt x="170" y="353"/>
                </a:cubicBezTo>
                <a:cubicBezTo>
                  <a:pt x="170" y="352"/>
                  <a:pt x="171" y="351"/>
                  <a:pt x="172" y="351"/>
                </a:cubicBezTo>
                <a:cubicBezTo>
                  <a:pt x="172" y="350"/>
                  <a:pt x="172" y="350"/>
                  <a:pt x="172" y="349"/>
                </a:cubicBezTo>
                <a:cubicBezTo>
                  <a:pt x="172" y="349"/>
                  <a:pt x="173" y="349"/>
                  <a:pt x="173" y="349"/>
                </a:cubicBezTo>
                <a:cubicBezTo>
                  <a:pt x="173" y="350"/>
                  <a:pt x="172" y="349"/>
                  <a:pt x="172" y="350"/>
                </a:cubicBezTo>
                <a:cubicBezTo>
                  <a:pt x="172" y="350"/>
                  <a:pt x="172" y="351"/>
                  <a:pt x="172" y="351"/>
                </a:cubicBezTo>
                <a:cubicBezTo>
                  <a:pt x="172" y="351"/>
                  <a:pt x="172" y="352"/>
                  <a:pt x="172" y="352"/>
                </a:cubicBezTo>
                <a:cubicBezTo>
                  <a:pt x="173" y="352"/>
                  <a:pt x="173" y="353"/>
                  <a:pt x="173" y="353"/>
                </a:cubicBezTo>
                <a:cubicBezTo>
                  <a:pt x="173" y="353"/>
                  <a:pt x="173" y="353"/>
                  <a:pt x="173" y="353"/>
                </a:cubicBezTo>
                <a:close/>
                <a:moveTo>
                  <a:pt x="194" y="102"/>
                </a:moveTo>
                <a:cubicBezTo>
                  <a:pt x="194" y="101"/>
                  <a:pt x="194" y="102"/>
                  <a:pt x="194" y="102"/>
                </a:cubicBezTo>
                <a:close/>
                <a:moveTo>
                  <a:pt x="185" y="115"/>
                </a:moveTo>
                <a:cubicBezTo>
                  <a:pt x="185" y="116"/>
                  <a:pt x="184" y="117"/>
                  <a:pt x="184" y="117"/>
                </a:cubicBezTo>
                <a:cubicBezTo>
                  <a:pt x="184" y="116"/>
                  <a:pt x="184" y="116"/>
                  <a:pt x="184" y="116"/>
                </a:cubicBezTo>
                <a:cubicBezTo>
                  <a:pt x="184" y="116"/>
                  <a:pt x="184" y="115"/>
                  <a:pt x="185" y="115"/>
                </a:cubicBezTo>
                <a:close/>
                <a:moveTo>
                  <a:pt x="184" y="117"/>
                </a:moveTo>
                <a:cubicBezTo>
                  <a:pt x="184" y="116"/>
                  <a:pt x="184" y="117"/>
                  <a:pt x="184" y="117"/>
                </a:cubicBezTo>
                <a:close/>
                <a:moveTo>
                  <a:pt x="184" y="117"/>
                </a:moveTo>
                <a:cubicBezTo>
                  <a:pt x="184" y="117"/>
                  <a:pt x="183" y="117"/>
                  <a:pt x="183" y="117"/>
                </a:cubicBezTo>
                <a:cubicBezTo>
                  <a:pt x="183" y="117"/>
                  <a:pt x="183" y="117"/>
                  <a:pt x="184" y="117"/>
                </a:cubicBezTo>
                <a:close/>
                <a:moveTo>
                  <a:pt x="183" y="118"/>
                </a:moveTo>
                <a:cubicBezTo>
                  <a:pt x="183" y="117"/>
                  <a:pt x="183" y="118"/>
                  <a:pt x="183" y="118"/>
                </a:cubicBezTo>
                <a:cubicBezTo>
                  <a:pt x="183" y="118"/>
                  <a:pt x="183" y="118"/>
                  <a:pt x="183" y="118"/>
                </a:cubicBezTo>
                <a:cubicBezTo>
                  <a:pt x="183" y="118"/>
                  <a:pt x="183" y="118"/>
                  <a:pt x="183" y="118"/>
                </a:cubicBezTo>
                <a:close/>
                <a:moveTo>
                  <a:pt x="183" y="118"/>
                </a:moveTo>
                <a:cubicBezTo>
                  <a:pt x="183" y="119"/>
                  <a:pt x="182" y="119"/>
                  <a:pt x="182" y="119"/>
                </a:cubicBezTo>
                <a:cubicBezTo>
                  <a:pt x="182" y="119"/>
                  <a:pt x="182" y="120"/>
                  <a:pt x="182" y="120"/>
                </a:cubicBezTo>
                <a:cubicBezTo>
                  <a:pt x="182" y="120"/>
                  <a:pt x="181" y="120"/>
                  <a:pt x="181" y="119"/>
                </a:cubicBezTo>
                <a:cubicBezTo>
                  <a:pt x="182" y="119"/>
                  <a:pt x="182" y="118"/>
                  <a:pt x="183" y="118"/>
                </a:cubicBezTo>
                <a:close/>
                <a:moveTo>
                  <a:pt x="180" y="123"/>
                </a:moveTo>
                <a:cubicBezTo>
                  <a:pt x="180" y="123"/>
                  <a:pt x="180" y="123"/>
                  <a:pt x="180" y="123"/>
                </a:cubicBezTo>
                <a:close/>
                <a:moveTo>
                  <a:pt x="173" y="132"/>
                </a:moveTo>
                <a:cubicBezTo>
                  <a:pt x="173" y="132"/>
                  <a:pt x="173" y="132"/>
                  <a:pt x="173" y="132"/>
                </a:cubicBezTo>
                <a:close/>
                <a:moveTo>
                  <a:pt x="272" y="137"/>
                </a:moveTo>
                <a:cubicBezTo>
                  <a:pt x="272" y="138"/>
                  <a:pt x="272" y="138"/>
                  <a:pt x="272" y="138"/>
                </a:cubicBezTo>
                <a:cubicBezTo>
                  <a:pt x="271" y="138"/>
                  <a:pt x="272" y="137"/>
                  <a:pt x="272" y="137"/>
                </a:cubicBezTo>
                <a:close/>
                <a:moveTo>
                  <a:pt x="150" y="148"/>
                </a:moveTo>
                <a:cubicBezTo>
                  <a:pt x="151" y="148"/>
                  <a:pt x="150" y="149"/>
                  <a:pt x="150" y="149"/>
                </a:cubicBezTo>
                <a:cubicBezTo>
                  <a:pt x="150" y="150"/>
                  <a:pt x="150" y="150"/>
                  <a:pt x="149" y="150"/>
                </a:cubicBezTo>
                <a:cubicBezTo>
                  <a:pt x="149" y="151"/>
                  <a:pt x="149" y="151"/>
                  <a:pt x="149" y="152"/>
                </a:cubicBezTo>
                <a:cubicBezTo>
                  <a:pt x="149" y="152"/>
                  <a:pt x="149" y="152"/>
                  <a:pt x="148" y="152"/>
                </a:cubicBezTo>
                <a:cubicBezTo>
                  <a:pt x="148" y="152"/>
                  <a:pt x="148" y="152"/>
                  <a:pt x="148" y="152"/>
                </a:cubicBezTo>
                <a:cubicBezTo>
                  <a:pt x="149" y="152"/>
                  <a:pt x="149" y="151"/>
                  <a:pt x="149" y="150"/>
                </a:cubicBezTo>
                <a:cubicBezTo>
                  <a:pt x="149" y="150"/>
                  <a:pt x="150" y="149"/>
                  <a:pt x="150" y="148"/>
                </a:cubicBezTo>
                <a:close/>
                <a:moveTo>
                  <a:pt x="120" y="154"/>
                </a:moveTo>
                <a:cubicBezTo>
                  <a:pt x="120" y="153"/>
                  <a:pt x="120" y="154"/>
                  <a:pt x="120" y="154"/>
                </a:cubicBezTo>
                <a:close/>
                <a:moveTo>
                  <a:pt x="153" y="154"/>
                </a:moveTo>
                <a:cubicBezTo>
                  <a:pt x="153" y="154"/>
                  <a:pt x="153" y="154"/>
                  <a:pt x="153" y="154"/>
                </a:cubicBezTo>
                <a:cubicBezTo>
                  <a:pt x="153" y="154"/>
                  <a:pt x="153" y="154"/>
                  <a:pt x="153" y="154"/>
                </a:cubicBezTo>
                <a:cubicBezTo>
                  <a:pt x="153" y="154"/>
                  <a:pt x="153" y="154"/>
                  <a:pt x="153" y="154"/>
                </a:cubicBezTo>
                <a:cubicBezTo>
                  <a:pt x="153" y="154"/>
                  <a:pt x="153" y="154"/>
                  <a:pt x="153" y="154"/>
                </a:cubicBezTo>
                <a:close/>
                <a:moveTo>
                  <a:pt x="153" y="154"/>
                </a:moveTo>
                <a:cubicBezTo>
                  <a:pt x="153" y="154"/>
                  <a:pt x="153" y="156"/>
                  <a:pt x="152" y="156"/>
                </a:cubicBezTo>
                <a:cubicBezTo>
                  <a:pt x="152" y="155"/>
                  <a:pt x="152" y="155"/>
                  <a:pt x="153" y="154"/>
                </a:cubicBezTo>
                <a:close/>
                <a:moveTo>
                  <a:pt x="121" y="155"/>
                </a:moveTo>
                <a:cubicBezTo>
                  <a:pt x="121" y="155"/>
                  <a:pt x="121" y="155"/>
                  <a:pt x="121" y="155"/>
                </a:cubicBezTo>
                <a:cubicBezTo>
                  <a:pt x="121" y="155"/>
                  <a:pt x="121" y="155"/>
                  <a:pt x="121" y="155"/>
                </a:cubicBezTo>
                <a:cubicBezTo>
                  <a:pt x="121" y="155"/>
                  <a:pt x="121" y="155"/>
                  <a:pt x="121" y="155"/>
                </a:cubicBezTo>
                <a:close/>
                <a:moveTo>
                  <a:pt x="121" y="156"/>
                </a:moveTo>
                <a:cubicBezTo>
                  <a:pt x="121" y="156"/>
                  <a:pt x="121" y="156"/>
                  <a:pt x="121" y="156"/>
                </a:cubicBezTo>
                <a:close/>
                <a:moveTo>
                  <a:pt x="152" y="156"/>
                </a:moveTo>
                <a:cubicBezTo>
                  <a:pt x="152" y="156"/>
                  <a:pt x="152" y="156"/>
                  <a:pt x="152" y="156"/>
                </a:cubicBezTo>
                <a:cubicBezTo>
                  <a:pt x="152" y="157"/>
                  <a:pt x="152" y="157"/>
                  <a:pt x="152" y="157"/>
                </a:cubicBezTo>
                <a:cubicBezTo>
                  <a:pt x="151" y="157"/>
                  <a:pt x="152" y="156"/>
                  <a:pt x="152" y="156"/>
                </a:cubicBezTo>
                <a:close/>
                <a:moveTo>
                  <a:pt x="143" y="161"/>
                </a:moveTo>
                <a:cubicBezTo>
                  <a:pt x="143" y="161"/>
                  <a:pt x="143" y="161"/>
                  <a:pt x="143" y="161"/>
                </a:cubicBezTo>
                <a:close/>
                <a:moveTo>
                  <a:pt x="117" y="161"/>
                </a:moveTo>
                <a:cubicBezTo>
                  <a:pt x="117" y="161"/>
                  <a:pt x="118" y="161"/>
                  <a:pt x="117" y="161"/>
                </a:cubicBezTo>
                <a:close/>
                <a:moveTo>
                  <a:pt x="116" y="162"/>
                </a:moveTo>
                <a:cubicBezTo>
                  <a:pt x="117" y="162"/>
                  <a:pt x="117" y="162"/>
                  <a:pt x="117" y="162"/>
                </a:cubicBezTo>
                <a:cubicBezTo>
                  <a:pt x="117" y="163"/>
                  <a:pt x="116" y="163"/>
                  <a:pt x="116" y="164"/>
                </a:cubicBezTo>
                <a:cubicBezTo>
                  <a:pt x="116" y="164"/>
                  <a:pt x="115" y="164"/>
                  <a:pt x="116" y="163"/>
                </a:cubicBezTo>
                <a:cubicBezTo>
                  <a:pt x="116" y="163"/>
                  <a:pt x="116" y="162"/>
                  <a:pt x="116" y="162"/>
                </a:cubicBezTo>
                <a:close/>
                <a:moveTo>
                  <a:pt x="129" y="163"/>
                </a:moveTo>
                <a:cubicBezTo>
                  <a:pt x="129" y="163"/>
                  <a:pt x="129" y="164"/>
                  <a:pt x="129" y="163"/>
                </a:cubicBezTo>
                <a:close/>
                <a:moveTo>
                  <a:pt x="115" y="167"/>
                </a:moveTo>
                <a:cubicBezTo>
                  <a:pt x="115" y="168"/>
                  <a:pt x="115" y="168"/>
                  <a:pt x="116" y="168"/>
                </a:cubicBezTo>
                <a:cubicBezTo>
                  <a:pt x="115" y="168"/>
                  <a:pt x="115" y="168"/>
                  <a:pt x="115" y="167"/>
                </a:cubicBezTo>
                <a:close/>
                <a:moveTo>
                  <a:pt x="112" y="171"/>
                </a:moveTo>
                <a:cubicBezTo>
                  <a:pt x="113" y="170"/>
                  <a:pt x="113" y="171"/>
                  <a:pt x="113" y="171"/>
                </a:cubicBezTo>
                <a:cubicBezTo>
                  <a:pt x="113" y="171"/>
                  <a:pt x="112" y="171"/>
                  <a:pt x="112" y="171"/>
                </a:cubicBezTo>
                <a:close/>
                <a:moveTo>
                  <a:pt x="122" y="182"/>
                </a:moveTo>
                <a:cubicBezTo>
                  <a:pt x="122" y="183"/>
                  <a:pt x="122" y="183"/>
                  <a:pt x="122" y="182"/>
                </a:cubicBezTo>
                <a:close/>
                <a:moveTo>
                  <a:pt x="106" y="186"/>
                </a:moveTo>
                <a:cubicBezTo>
                  <a:pt x="107" y="186"/>
                  <a:pt x="106" y="186"/>
                  <a:pt x="106" y="186"/>
                </a:cubicBezTo>
                <a:cubicBezTo>
                  <a:pt x="106" y="186"/>
                  <a:pt x="106" y="186"/>
                  <a:pt x="106" y="186"/>
                </a:cubicBezTo>
                <a:close/>
                <a:moveTo>
                  <a:pt x="123" y="188"/>
                </a:moveTo>
                <a:cubicBezTo>
                  <a:pt x="123" y="188"/>
                  <a:pt x="123" y="188"/>
                  <a:pt x="123" y="188"/>
                </a:cubicBezTo>
                <a:cubicBezTo>
                  <a:pt x="123" y="188"/>
                  <a:pt x="123" y="189"/>
                  <a:pt x="122" y="189"/>
                </a:cubicBezTo>
                <a:cubicBezTo>
                  <a:pt x="122" y="189"/>
                  <a:pt x="122" y="189"/>
                  <a:pt x="123" y="188"/>
                </a:cubicBezTo>
                <a:close/>
                <a:moveTo>
                  <a:pt x="122" y="190"/>
                </a:moveTo>
                <a:cubicBezTo>
                  <a:pt x="123" y="190"/>
                  <a:pt x="123" y="190"/>
                  <a:pt x="122" y="190"/>
                </a:cubicBezTo>
                <a:cubicBezTo>
                  <a:pt x="122" y="190"/>
                  <a:pt x="122" y="190"/>
                  <a:pt x="122" y="190"/>
                </a:cubicBezTo>
                <a:close/>
                <a:moveTo>
                  <a:pt x="124" y="192"/>
                </a:moveTo>
                <a:cubicBezTo>
                  <a:pt x="125" y="193"/>
                  <a:pt x="124" y="193"/>
                  <a:pt x="124" y="193"/>
                </a:cubicBezTo>
                <a:cubicBezTo>
                  <a:pt x="123" y="193"/>
                  <a:pt x="124" y="193"/>
                  <a:pt x="123" y="193"/>
                </a:cubicBezTo>
                <a:cubicBezTo>
                  <a:pt x="123" y="192"/>
                  <a:pt x="123" y="192"/>
                  <a:pt x="124" y="192"/>
                </a:cubicBezTo>
                <a:close/>
                <a:moveTo>
                  <a:pt x="123" y="195"/>
                </a:moveTo>
                <a:cubicBezTo>
                  <a:pt x="123" y="195"/>
                  <a:pt x="123" y="195"/>
                  <a:pt x="123" y="195"/>
                </a:cubicBezTo>
                <a:close/>
                <a:moveTo>
                  <a:pt x="123" y="196"/>
                </a:moveTo>
                <a:cubicBezTo>
                  <a:pt x="122" y="196"/>
                  <a:pt x="122" y="197"/>
                  <a:pt x="122" y="197"/>
                </a:cubicBezTo>
                <a:cubicBezTo>
                  <a:pt x="122" y="198"/>
                  <a:pt x="122" y="198"/>
                  <a:pt x="122" y="198"/>
                </a:cubicBezTo>
                <a:cubicBezTo>
                  <a:pt x="122" y="198"/>
                  <a:pt x="122" y="198"/>
                  <a:pt x="122" y="198"/>
                </a:cubicBezTo>
                <a:cubicBezTo>
                  <a:pt x="121" y="199"/>
                  <a:pt x="121" y="199"/>
                  <a:pt x="121" y="199"/>
                </a:cubicBezTo>
                <a:cubicBezTo>
                  <a:pt x="121" y="199"/>
                  <a:pt x="121" y="198"/>
                  <a:pt x="121" y="198"/>
                </a:cubicBezTo>
                <a:cubicBezTo>
                  <a:pt x="121" y="198"/>
                  <a:pt x="122" y="197"/>
                  <a:pt x="122" y="197"/>
                </a:cubicBezTo>
                <a:cubicBezTo>
                  <a:pt x="122" y="196"/>
                  <a:pt x="122" y="196"/>
                  <a:pt x="123" y="196"/>
                </a:cubicBezTo>
                <a:close/>
                <a:moveTo>
                  <a:pt x="121" y="199"/>
                </a:moveTo>
                <a:cubicBezTo>
                  <a:pt x="121" y="199"/>
                  <a:pt x="121" y="200"/>
                  <a:pt x="121" y="200"/>
                </a:cubicBezTo>
                <a:cubicBezTo>
                  <a:pt x="121" y="201"/>
                  <a:pt x="121" y="201"/>
                  <a:pt x="121" y="201"/>
                </a:cubicBezTo>
                <a:cubicBezTo>
                  <a:pt x="120" y="201"/>
                  <a:pt x="120" y="201"/>
                  <a:pt x="120" y="201"/>
                </a:cubicBezTo>
                <a:cubicBezTo>
                  <a:pt x="120" y="202"/>
                  <a:pt x="119" y="204"/>
                  <a:pt x="119" y="205"/>
                </a:cubicBezTo>
                <a:cubicBezTo>
                  <a:pt x="119" y="205"/>
                  <a:pt x="118" y="205"/>
                  <a:pt x="118" y="205"/>
                </a:cubicBezTo>
                <a:cubicBezTo>
                  <a:pt x="118" y="204"/>
                  <a:pt x="118" y="204"/>
                  <a:pt x="119" y="203"/>
                </a:cubicBezTo>
                <a:cubicBezTo>
                  <a:pt x="119" y="203"/>
                  <a:pt x="119" y="202"/>
                  <a:pt x="118" y="202"/>
                </a:cubicBezTo>
                <a:cubicBezTo>
                  <a:pt x="119" y="202"/>
                  <a:pt x="119" y="202"/>
                  <a:pt x="120" y="201"/>
                </a:cubicBezTo>
                <a:cubicBezTo>
                  <a:pt x="120" y="201"/>
                  <a:pt x="120" y="201"/>
                  <a:pt x="120" y="201"/>
                </a:cubicBezTo>
                <a:cubicBezTo>
                  <a:pt x="120" y="200"/>
                  <a:pt x="120" y="200"/>
                  <a:pt x="121" y="199"/>
                </a:cubicBezTo>
                <a:close/>
                <a:moveTo>
                  <a:pt x="93" y="203"/>
                </a:moveTo>
                <a:cubicBezTo>
                  <a:pt x="93" y="203"/>
                  <a:pt x="93" y="204"/>
                  <a:pt x="93" y="203"/>
                </a:cubicBezTo>
                <a:close/>
                <a:moveTo>
                  <a:pt x="120" y="207"/>
                </a:moveTo>
                <a:cubicBezTo>
                  <a:pt x="120" y="207"/>
                  <a:pt x="119" y="208"/>
                  <a:pt x="119" y="209"/>
                </a:cubicBezTo>
                <a:cubicBezTo>
                  <a:pt x="119" y="208"/>
                  <a:pt x="120" y="208"/>
                  <a:pt x="120" y="207"/>
                </a:cubicBezTo>
                <a:close/>
                <a:moveTo>
                  <a:pt x="91" y="207"/>
                </a:moveTo>
                <a:cubicBezTo>
                  <a:pt x="91" y="207"/>
                  <a:pt x="91" y="208"/>
                  <a:pt x="91" y="208"/>
                </a:cubicBezTo>
                <a:cubicBezTo>
                  <a:pt x="91" y="208"/>
                  <a:pt x="91" y="208"/>
                  <a:pt x="91" y="207"/>
                </a:cubicBezTo>
                <a:close/>
                <a:moveTo>
                  <a:pt x="91" y="209"/>
                </a:moveTo>
                <a:cubicBezTo>
                  <a:pt x="91" y="209"/>
                  <a:pt x="91" y="209"/>
                  <a:pt x="91" y="209"/>
                </a:cubicBezTo>
                <a:cubicBezTo>
                  <a:pt x="91" y="209"/>
                  <a:pt x="91" y="209"/>
                  <a:pt x="91" y="209"/>
                </a:cubicBezTo>
                <a:close/>
                <a:moveTo>
                  <a:pt x="119" y="209"/>
                </a:moveTo>
                <a:cubicBezTo>
                  <a:pt x="119" y="209"/>
                  <a:pt x="119" y="209"/>
                  <a:pt x="119" y="209"/>
                </a:cubicBezTo>
                <a:cubicBezTo>
                  <a:pt x="119" y="209"/>
                  <a:pt x="119" y="209"/>
                  <a:pt x="119" y="209"/>
                </a:cubicBezTo>
                <a:close/>
                <a:moveTo>
                  <a:pt x="119" y="209"/>
                </a:moveTo>
                <a:cubicBezTo>
                  <a:pt x="119" y="210"/>
                  <a:pt x="119" y="210"/>
                  <a:pt x="119" y="211"/>
                </a:cubicBezTo>
                <a:cubicBezTo>
                  <a:pt x="119" y="211"/>
                  <a:pt x="119" y="211"/>
                  <a:pt x="118" y="211"/>
                </a:cubicBezTo>
                <a:cubicBezTo>
                  <a:pt x="118" y="212"/>
                  <a:pt x="118" y="212"/>
                  <a:pt x="118" y="212"/>
                </a:cubicBezTo>
                <a:cubicBezTo>
                  <a:pt x="118" y="212"/>
                  <a:pt x="118" y="212"/>
                  <a:pt x="117" y="212"/>
                </a:cubicBezTo>
                <a:cubicBezTo>
                  <a:pt x="117" y="212"/>
                  <a:pt x="117" y="212"/>
                  <a:pt x="117" y="211"/>
                </a:cubicBezTo>
                <a:cubicBezTo>
                  <a:pt x="118" y="211"/>
                  <a:pt x="118" y="210"/>
                  <a:pt x="119" y="209"/>
                </a:cubicBezTo>
                <a:close/>
                <a:moveTo>
                  <a:pt x="116" y="212"/>
                </a:moveTo>
                <a:cubicBezTo>
                  <a:pt x="116" y="212"/>
                  <a:pt x="116" y="212"/>
                  <a:pt x="116" y="212"/>
                </a:cubicBezTo>
                <a:cubicBezTo>
                  <a:pt x="116" y="212"/>
                  <a:pt x="116" y="212"/>
                  <a:pt x="116" y="212"/>
                </a:cubicBezTo>
                <a:cubicBezTo>
                  <a:pt x="116" y="212"/>
                  <a:pt x="116" y="212"/>
                  <a:pt x="116" y="212"/>
                </a:cubicBezTo>
                <a:cubicBezTo>
                  <a:pt x="116" y="212"/>
                  <a:pt x="116" y="212"/>
                  <a:pt x="116" y="212"/>
                </a:cubicBezTo>
                <a:close/>
                <a:moveTo>
                  <a:pt x="116" y="213"/>
                </a:moveTo>
                <a:cubicBezTo>
                  <a:pt x="116" y="213"/>
                  <a:pt x="115" y="214"/>
                  <a:pt x="116" y="214"/>
                </a:cubicBezTo>
                <a:cubicBezTo>
                  <a:pt x="116" y="214"/>
                  <a:pt x="116" y="214"/>
                  <a:pt x="117" y="214"/>
                </a:cubicBezTo>
                <a:cubicBezTo>
                  <a:pt x="116" y="215"/>
                  <a:pt x="115" y="214"/>
                  <a:pt x="114" y="214"/>
                </a:cubicBezTo>
                <a:cubicBezTo>
                  <a:pt x="114" y="214"/>
                  <a:pt x="115" y="214"/>
                  <a:pt x="115" y="214"/>
                </a:cubicBezTo>
                <a:cubicBezTo>
                  <a:pt x="115" y="213"/>
                  <a:pt x="115" y="213"/>
                  <a:pt x="116" y="213"/>
                </a:cubicBezTo>
                <a:close/>
                <a:moveTo>
                  <a:pt x="113" y="214"/>
                </a:moveTo>
                <a:cubicBezTo>
                  <a:pt x="113" y="214"/>
                  <a:pt x="113" y="214"/>
                  <a:pt x="113" y="214"/>
                </a:cubicBezTo>
                <a:cubicBezTo>
                  <a:pt x="113" y="214"/>
                  <a:pt x="113" y="214"/>
                  <a:pt x="113" y="214"/>
                </a:cubicBezTo>
                <a:close/>
                <a:moveTo>
                  <a:pt x="89" y="214"/>
                </a:moveTo>
                <a:cubicBezTo>
                  <a:pt x="89" y="214"/>
                  <a:pt x="89" y="215"/>
                  <a:pt x="89" y="215"/>
                </a:cubicBezTo>
                <a:cubicBezTo>
                  <a:pt x="89" y="215"/>
                  <a:pt x="89" y="216"/>
                  <a:pt x="89" y="216"/>
                </a:cubicBezTo>
                <a:cubicBezTo>
                  <a:pt x="88" y="216"/>
                  <a:pt x="88" y="216"/>
                  <a:pt x="88" y="216"/>
                </a:cubicBezTo>
                <a:cubicBezTo>
                  <a:pt x="88" y="216"/>
                  <a:pt x="89" y="215"/>
                  <a:pt x="89" y="214"/>
                </a:cubicBezTo>
                <a:close/>
                <a:moveTo>
                  <a:pt x="113" y="215"/>
                </a:moveTo>
                <a:cubicBezTo>
                  <a:pt x="113" y="215"/>
                  <a:pt x="113" y="215"/>
                  <a:pt x="113" y="215"/>
                </a:cubicBezTo>
                <a:cubicBezTo>
                  <a:pt x="112" y="215"/>
                  <a:pt x="113" y="216"/>
                  <a:pt x="112" y="216"/>
                </a:cubicBezTo>
                <a:cubicBezTo>
                  <a:pt x="112" y="215"/>
                  <a:pt x="112" y="215"/>
                  <a:pt x="113" y="215"/>
                </a:cubicBezTo>
                <a:close/>
                <a:moveTo>
                  <a:pt x="116" y="215"/>
                </a:moveTo>
                <a:cubicBezTo>
                  <a:pt x="117" y="214"/>
                  <a:pt x="116" y="215"/>
                  <a:pt x="116" y="215"/>
                </a:cubicBezTo>
                <a:close/>
                <a:moveTo>
                  <a:pt x="115" y="215"/>
                </a:moveTo>
                <a:cubicBezTo>
                  <a:pt x="115" y="215"/>
                  <a:pt x="115" y="215"/>
                  <a:pt x="115" y="215"/>
                </a:cubicBezTo>
                <a:cubicBezTo>
                  <a:pt x="115" y="215"/>
                  <a:pt x="115" y="215"/>
                  <a:pt x="115" y="215"/>
                </a:cubicBezTo>
                <a:close/>
                <a:moveTo>
                  <a:pt x="116" y="215"/>
                </a:moveTo>
                <a:cubicBezTo>
                  <a:pt x="116" y="215"/>
                  <a:pt x="116" y="216"/>
                  <a:pt x="116" y="215"/>
                </a:cubicBezTo>
                <a:close/>
                <a:moveTo>
                  <a:pt x="114" y="216"/>
                </a:moveTo>
                <a:cubicBezTo>
                  <a:pt x="114" y="216"/>
                  <a:pt x="114" y="216"/>
                  <a:pt x="114" y="216"/>
                </a:cubicBezTo>
                <a:cubicBezTo>
                  <a:pt x="114" y="216"/>
                  <a:pt x="114" y="216"/>
                  <a:pt x="114" y="216"/>
                </a:cubicBezTo>
                <a:close/>
                <a:moveTo>
                  <a:pt x="101" y="245"/>
                </a:moveTo>
                <a:cubicBezTo>
                  <a:pt x="101" y="245"/>
                  <a:pt x="101" y="245"/>
                  <a:pt x="101" y="244"/>
                </a:cubicBezTo>
                <a:cubicBezTo>
                  <a:pt x="101" y="244"/>
                  <a:pt x="101" y="243"/>
                  <a:pt x="101" y="242"/>
                </a:cubicBezTo>
                <a:cubicBezTo>
                  <a:pt x="100" y="241"/>
                  <a:pt x="101" y="239"/>
                  <a:pt x="102" y="238"/>
                </a:cubicBezTo>
                <a:cubicBezTo>
                  <a:pt x="102" y="238"/>
                  <a:pt x="103" y="238"/>
                  <a:pt x="103" y="237"/>
                </a:cubicBezTo>
                <a:cubicBezTo>
                  <a:pt x="103" y="237"/>
                  <a:pt x="102" y="237"/>
                  <a:pt x="102" y="237"/>
                </a:cubicBezTo>
                <a:cubicBezTo>
                  <a:pt x="102" y="236"/>
                  <a:pt x="103" y="236"/>
                  <a:pt x="103" y="236"/>
                </a:cubicBezTo>
                <a:cubicBezTo>
                  <a:pt x="103" y="236"/>
                  <a:pt x="103" y="236"/>
                  <a:pt x="103" y="235"/>
                </a:cubicBezTo>
                <a:cubicBezTo>
                  <a:pt x="103" y="235"/>
                  <a:pt x="104" y="234"/>
                  <a:pt x="104" y="234"/>
                </a:cubicBezTo>
                <a:cubicBezTo>
                  <a:pt x="106" y="229"/>
                  <a:pt x="108" y="225"/>
                  <a:pt x="110" y="221"/>
                </a:cubicBezTo>
                <a:cubicBezTo>
                  <a:pt x="110" y="221"/>
                  <a:pt x="110" y="219"/>
                  <a:pt x="110" y="218"/>
                </a:cubicBezTo>
                <a:cubicBezTo>
                  <a:pt x="111" y="218"/>
                  <a:pt x="111" y="217"/>
                  <a:pt x="112" y="216"/>
                </a:cubicBezTo>
                <a:cubicBezTo>
                  <a:pt x="112" y="216"/>
                  <a:pt x="112" y="216"/>
                  <a:pt x="112" y="216"/>
                </a:cubicBezTo>
                <a:cubicBezTo>
                  <a:pt x="112" y="217"/>
                  <a:pt x="112" y="217"/>
                  <a:pt x="112" y="217"/>
                </a:cubicBezTo>
                <a:cubicBezTo>
                  <a:pt x="112" y="217"/>
                  <a:pt x="113" y="217"/>
                  <a:pt x="113" y="217"/>
                </a:cubicBezTo>
                <a:cubicBezTo>
                  <a:pt x="114" y="218"/>
                  <a:pt x="112" y="219"/>
                  <a:pt x="112" y="220"/>
                </a:cubicBezTo>
                <a:cubicBezTo>
                  <a:pt x="113" y="220"/>
                  <a:pt x="113" y="220"/>
                  <a:pt x="113" y="219"/>
                </a:cubicBezTo>
                <a:cubicBezTo>
                  <a:pt x="113" y="218"/>
                  <a:pt x="114" y="218"/>
                  <a:pt x="114" y="217"/>
                </a:cubicBezTo>
                <a:cubicBezTo>
                  <a:pt x="114" y="217"/>
                  <a:pt x="114" y="216"/>
                  <a:pt x="115" y="216"/>
                </a:cubicBezTo>
                <a:cubicBezTo>
                  <a:pt x="115" y="216"/>
                  <a:pt x="115" y="217"/>
                  <a:pt x="115" y="217"/>
                </a:cubicBezTo>
                <a:cubicBezTo>
                  <a:pt x="115" y="217"/>
                  <a:pt x="115" y="216"/>
                  <a:pt x="116" y="216"/>
                </a:cubicBezTo>
                <a:cubicBezTo>
                  <a:pt x="116" y="217"/>
                  <a:pt x="116" y="217"/>
                  <a:pt x="116" y="218"/>
                </a:cubicBezTo>
                <a:cubicBezTo>
                  <a:pt x="115" y="218"/>
                  <a:pt x="115" y="219"/>
                  <a:pt x="115" y="220"/>
                </a:cubicBezTo>
                <a:cubicBezTo>
                  <a:pt x="115" y="219"/>
                  <a:pt x="114" y="219"/>
                  <a:pt x="114" y="219"/>
                </a:cubicBezTo>
                <a:cubicBezTo>
                  <a:pt x="114" y="220"/>
                  <a:pt x="114" y="220"/>
                  <a:pt x="114" y="220"/>
                </a:cubicBezTo>
                <a:cubicBezTo>
                  <a:pt x="114" y="220"/>
                  <a:pt x="114" y="220"/>
                  <a:pt x="114" y="221"/>
                </a:cubicBezTo>
                <a:cubicBezTo>
                  <a:pt x="114" y="221"/>
                  <a:pt x="114" y="221"/>
                  <a:pt x="114" y="221"/>
                </a:cubicBezTo>
                <a:cubicBezTo>
                  <a:pt x="114" y="221"/>
                  <a:pt x="114" y="221"/>
                  <a:pt x="114" y="221"/>
                </a:cubicBezTo>
                <a:cubicBezTo>
                  <a:pt x="113" y="221"/>
                  <a:pt x="113" y="222"/>
                  <a:pt x="113" y="222"/>
                </a:cubicBezTo>
                <a:cubicBezTo>
                  <a:pt x="113" y="222"/>
                  <a:pt x="113" y="222"/>
                  <a:pt x="113" y="222"/>
                </a:cubicBezTo>
                <a:cubicBezTo>
                  <a:pt x="113" y="222"/>
                  <a:pt x="113" y="223"/>
                  <a:pt x="113" y="223"/>
                </a:cubicBezTo>
                <a:cubicBezTo>
                  <a:pt x="113" y="223"/>
                  <a:pt x="113" y="224"/>
                  <a:pt x="112" y="224"/>
                </a:cubicBezTo>
                <a:cubicBezTo>
                  <a:pt x="112" y="224"/>
                  <a:pt x="112" y="224"/>
                  <a:pt x="112" y="224"/>
                </a:cubicBezTo>
                <a:cubicBezTo>
                  <a:pt x="112" y="225"/>
                  <a:pt x="112" y="224"/>
                  <a:pt x="112" y="224"/>
                </a:cubicBezTo>
                <a:cubicBezTo>
                  <a:pt x="112" y="225"/>
                  <a:pt x="111" y="225"/>
                  <a:pt x="111" y="227"/>
                </a:cubicBezTo>
                <a:cubicBezTo>
                  <a:pt x="111" y="227"/>
                  <a:pt x="111" y="227"/>
                  <a:pt x="112" y="227"/>
                </a:cubicBezTo>
                <a:cubicBezTo>
                  <a:pt x="111" y="228"/>
                  <a:pt x="111" y="228"/>
                  <a:pt x="111" y="229"/>
                </a:cubicBezTo>
                <a:cubicBezTo>
                  <a:pt x="110" y="229"/>
                  <a:pt x="110" y="229"/>
                  <a:pt x="110" y="229"/>
                </a:cubicBezTo>
                <a:cubicBezTo>
                  <a:pt x="110" y="230"/>
                  <a:pt x="110" y="229"/>
                  <a:pt x="110" y="230"/>
                </a:cubicBezTo>
                <a:cubicBezTo>
                  <a:pt x="109" y="230"/>
                  <a:pt x="110" y="232"/>
                  <a:pt x="109" y="232"/>
                </a:cubicBezTo>
                <a:cubicBezTo>
                  <a:pt x="109" y="234"/>
                  <a:pt x="108" y="235"/>
                  <a:pt x="107" y="237"/>
                </a:cubicBezTo>
                <a:cubicBezTo>
                  <a:pt x="107" y="237"/>
                  <a:pt x="107" y="237"/>
                  <a:pt x="107" y="237"/>
                </a:cubicBezTo>
                <a:cubicBezTo>
                  <a:pt x="107" y="238"/>
                  <a:pt x="106" y="239"/>
                  <a:pt x="105" y="240"/>
                </a:cubicBezTo>
                <a:cubicBezTo>
                  <a:pt x="105" y="240"/>
                  <a:pt x="105" y="240"/>
                  <a:pt x="104" y="240"/>
                </a:cubicBezTo>
                <a:cubicBezTo>
                  <a:pt x="104" y="240"/>
                  <a:pt x="104" y="240"/>
                  <a:pt x="104" y="241"/>
                </a:cubicBezTo>
                <a:cubicBezTo>
                  <a:pt x="105" y="241"/>
                  <a:pt x="105" y="240"/>
                  <a:pt x="105" y="240"/>
                </a:cubicBezTo>
                <a:cubicBezTo>
                  <a:pt x="105" y="241"/>
                  <a:pt x="106" y="241"/>
                  <a:pt x="106" y="241"/>
                </a:cubicBezTo>
                <a:cubicBezTo>
                  <a:pt x="106" y="242"/>
                  <a:pt x="106" y="242"/>
                  <a:pt x="106" y="242"/>
                </a:cubicBezTo>
                <a:cubicBezTo>
                  <a:pt x="106" y="243"/>
                  <a:pt x="106" y="243"/>
                  <a:pt x="105" y="244"/>
                </a:cubicBezTo>
                <a:cubicBezTo>
                  <a:pt x="105" y="243"/>
                  <a:pt x="105" y="242"/>
                  <a:pt x="105" y="242"/>
                </a:cubicBezTo>
                <a:cubicBezTo>
                  <a:pt x="105" y="242"/>
                  <a:pt x="105" y="242"/>
                  <a:pt x="104" y="242"/>
                </a:cubicBezTo>
                <a:cubicBezTo>
                  <a:pt x="104" y="243"/>
                  <a:pt x="104" y="243"/>
                  <a:pt x="104" y="243"/>
                </a:cubicBezTo>
                <a:cubicBezTo>
                  <a:pt x="104" y="243"/>
                  <a:pt x="104" y="243"/>
                  <a:pt x="103" y="243"/>
                </a:cubicBezTo>
                <a:cubicBezTo>
                  <a:pt x="103" y="244"/>
                  <a:pt x="103" y="244"/>
                  <a:pt x="103" y="245"/>
                </a:cubicBezTo>
                <a:cubicBezTo>
                  <a:pt x="103" y="245"/>
                  <a:pt x="103" y="245"/>
                  <a:pt x="103" y="245"/>
                </a:cubicBezTo>
                <a:cubicBezTo>
                  <a:pt x="103" y="246"/>
                  <a:pt x="102" y="246"/>
                  <a:pt x="101" y="247"/>
                </a:cubicBezTo>
                <a:cubicBezTo>
                  <a:pt x="101" y="247"/>
                  <a:pt x="101" y="246"/>
                  <a:pt x="101" y="246"/>
                </a:cubicBezTo>
                <a:cubicBezTo>
                  <a:pt x="101" y="246"/>
                  <a:pt x="101" y="246"/>
                  <a:pt x="101" y="246"/>
                </a:cubicBezTo>
                <a:cubicBezTo>
                  <a:pt x="101" y="246"/>
                  <a:pt x="101" y="246"/>
                  <a:pt x="101" y="246"/>
                </a:cubicBezTo>
                <a:cubicBezTo>
                  <a:pt x="101" y="245"/>
                  <a:pt x="101" y="246"/>
                  <a:pt x="101" y="245"/>
                </a:cubicBezTo>
                <a:close/>
                <a:moveTo>
                  <a:pt x="116" y="216"/>
                </a:moveTo>
                <a:cubicBezTo>
                  <a:pt x="116" y="216"/>
                  <a:pt x="116" y="216"/>
                  <a:pt x="116" y="216"/>
                </a:cubicBezTo>
                <a:close/>
                <a:moveTo>
                  <a:pt x="88" y="216"/>
                </a:moveTo>
                <a:cubicBezTo>
                  <a:pt x="88" y="216"/>
                  <a:pt x="88" y="216"/>
                  <a:pt x="88" y="216"/>
                </a:cubicBezTo>
                <a:cubicBezTo>
                  <a:pt x="88" y="216"/>
                  <a:pt x="88" y="216"/>
                  <a:pt x="88" y="216"/>
                </a:cubicBezTo>
                <a:cubicBezTo>
                  <a:pt x="88" y="216"/>
                  <a:pt x="88" y="216"/>
                  <a:pt x="88" y="216"/>
                </a:cubicBezTo>
                <a:cubicBezTo>
                  <a:pt x="88" y="216"/>
                  <a:pt x="88" y="216"/>
                  <a:pt x="88" y="216"/>
                </a:cubicBezTo>
                <a:close/>
                <a:moveTo>
                  <a:pt x="102" y="217"/>
                </a:moveTo>
                <a:cubicBezTo>
                  <a:pt x="103" y="217"/>
                  <a:pt x="102" y="218"/>
                  <a:pt x="103" y="217"/>
                </a:cubicBezTo>
                <a:cubicBezTo>
                  <a:pt x="103" y="218"/>
                  <a:pt x="103" y="218"/>
                  <a:pt x="102" y="218"/>
                </a:cubicBezTo>
                <a:cubicBezTo>
                  <a:pt x="102" y="218"/>
                  <a:pt x="102" y="217"/>
                  <a:pt x="102" y="218"/>
                </a:cubicBezTo>
                <a:cubicBezTo>
                  <a:pt x="102" y="217"/>
                  <a:pt x="102" y="217"/>
                  <a:pt x="102" y="217"/>
                </a:cubicBezTo>
                <a:close/>
                <a:moveTo>
                  <a:pt x="101" y="221"/>
                </a:moveTo>
                <a:cubicBezTo>
                  <a:pt x="101" y="221"/>
                  <a:pt x="101" y="221"/>
                  <a:pt x="101" y="221"/>
                </a:cubicBezTo>
                <a:cubicBezTo>
                  <a:pt x="101" y="221"/>
                  <a:pt x="101" y="221"/>
                  <a:pt x="101" y="221"/>
                </a:cubicBezTo>
                <a:close/>
                <a:moveTo>
                  <a:pt x="130" y="224"/>
                </a:moveTo>
                <a:cubicBezTo>
                  <a:pt x="130" y="224"/>
                  <a:pt x="130" y="224"/>
                  <a:pt x="130" y="224"/>
                </a:cubicBezTo>
                <a:close/>
                <a:moveTo>
                  <a:pt x="99" y="224"/>
                </a:moveTo>
                <a:cubicBezTo>
                  <a:pt x="100" y="224"/>
                  <a:pt x="99" y="225"/>
                  <a:pt x="99" y="224"/>
                </a:cubicBezTo>
                <a:close/>
                <a:moveTo>
                  <a:pt x="111" y="226"/>
                </a:moveTo>
                <a:cubicBezTo>
                  <a:pt x="112" y="226"/>
                  <a:pt x="112" y="227"/>
                  <a:pt x="111" y="227"/>
                </a:cubicBezTo>
                <a:cubicBezTo>
                  <a:pt x="111" y="226"/>
                  <a:pt x="112" y="226"/>
                  <a:pt x="111" y="226"/>
                </a:cubicBezTo>
                <a:close/>
                <a:moveTo>
                  <a:pt x="103" y="227"/>
                </a:moveTo>
                <a:cubicBezTo>
                  <a:pt x="103" y="227"/>
                  <a:pt x="103" y="227"/>
                  <a:pt x="103" y="227"/>
                </a:cubicBezTo>
                <a:cubicBezTo>
                  <a:pt x="103" y="228"/>
                  <a:pt x="103" y="228"/>
                  <a:pt x="103" y="228"/>
                </a:cubicBezTo>
                <a:cubicBezTo>
                  <a:pt x="102" y="228"/>
                  <a:pt x="103" y="227"/>
                  <a:pt x="103" y="227"/>
                </a:cubicBezTo>
                <a:close/>
                <a:moveTo>
                  <a:pt x="102" y="229"/>
                </a:moveTo>
                <a:cubicBezTo>
                  <a:pt x="102" y="229"/>
                  <a:pt x="102" y="229"/>
                  <a:pt x="102" y="229"/>
                </a:cubicBezTo>
                <a:cubicBezTo>
                  <a:pt x="102" y="230"/>
                  <a:pt x="102" y="230"/>
                  <a:pt x="103" y="230"/>
                </a:cubicBezTo>
                <a:cubicBezTo>
                  <a:pt x="103" y="231"/>
                  <a:pt x="102" y="230"/>
                  <a:pt x="102" y="231"/>
                </a:cubicBezTo>
                <a:cubicBezTo>
                  <a:pt x="101" y="231"/>
                  <a:pt x="101" y="230"/>
                  <a:pt x="101" y="230"/>
                </a:cubicBezTo>
                <a:cubicBezTo>
                  <a:pt x="101" y="230"/>
                  <a:pt x="102" y="230"/>
                  <a:pt x="102" y="229"/>
                </a:cubicBezTo>
                <a:cubicBezTo>
                  <a:pt x="102" y="229"/>
                  <a:pt x="102" y="229"/>
                  <a:pt x="102" y="229"/>
                </a:cubicBezTo>
                <a:close/>
                <a:moveTo>
                  <a:pt x="103" y="229"/>
                </a:moveTo>
                <a:cubicBezTo>
                  <a:pt x="103" y="229"/>
                  <a:pt x="103" y="230"/>
                  <a:pt x="103" y="230"/>
                </a:cubicBezTo>
                <a:cubicBezTo>
                  <a:pt x="103" y="229"/>
                  <a:pt x="103" y="230"/>
                  <a:pt x="103" y="229"/>
                </a:cubicBezTo>
                <a:close/>
                <a:moveTo>
                  <a:pt x="102" y="231"/>
                </a:moveTo>
                <a:cubicBezTo>
                  <a:pt x="102" y="231"/>
                  <a:pt x="102" y="231"/>
                  <a:pt x="102" y="232"/>
                </a:cubicBezTo>
                <a:cubicBezTo>
                  <a:pt x="102" y="232"/>
                  <a:pt x="102" y="232"/>
                  <a:pt x="101" y="232"/>
                </a:cubicBezTo>
                <a:cubicBezTo>
                  <a:pt x="101" y="232"/>
                  <a:pt x="101" y="232"/>
                  <a:pt x="101" y="232"/>
                </a:cubicBezTo>
                <a:cubicBezTo>
                  <a:pt x="101" y="231"/>
                  <a:pt x="102" y="231"/>
                  <a:pt x="102" y="231"/>
                </a:cubicBezTo>
                <a:close/>
                <a:moveTo>
                  <a:pt x="101" y="232"/>
                </a:moveTo>
                <a:cubicBezTo>
                  <a:pt x="101" y="233"/>
                  <a:pt x="101" y="234"/>
                  <a:pt x="100" y="234"/>
                </a:cubicBezTo>
                <a:cubicBezTo>
                  <a:pt x="101" y="233"/>
                  <a:pt x="101" y="232"/>
                  <a:pt x="101" y="232"/>
                </a:cubicBezTo>
                <a:close/>
                <a:moveTo>
                  <a:pt x="97" y="237"/>
                </a:moveTo>
                <a:cubicBezTo>
                  <a:pt x="97" y="237"/>
                  <a:pt x="97" y="237"/>
                  <a:pt x="97" y="237"/>
                </a:cubicBezTo>
                <a:cubicBezTo>
                  <a:pt x="97" y="236"/>
                  <a:pt x="98" y="237"/>
                  <a:pt x="97" y="237"/>
                </a:cubicBezTo>
                <a:close/>
                <a:moveTo>
                  <a:pt x="102" y="237"/>
                </a:moveTo>
                <a:cubicBezTo>
                  <a:pt x="102" y="237"/>
                  <a:pt x="102" y="237"/>
                  <a:pt x="102" y="237"/>
                </a:cubicBezTo>
                <a:cubicBezTo>
                  <a:pt x="102" y="237"/>
                  <a:pt x="102" y="237"/>
                  <a:pt x="102" y="237"/>
                </a:cubicBezTo>
                <a:close/>
                <a:moveTo>
                  <a:pt x="108" y="238"/>
                </a:moveTo>
                <a:cubicBezTo>
                  <a:pt x="108" y="238"/>
                  <a:pt x="108" y="239"/>
                  <a:pt x="108" y="239"/>
                </a:cubicBezTo>
                <a:cubicBezTo>
                  <a:pt x="107" y="239"/>
                  <a:pt x="107" y="240"/>
                  <a:pt x="107" y="240"/>
                </a:cubicBezTo>
                <a:cubicBezTo>
                  <a:pt x="106" y="239"/>
                  <a:pt x="107" y="238"/>
                  <a:pt x="107" y="238"/>
                </a:cubicBezTo>
                <a:cubicBezTo>
                  <a:pt x="108" y="238"/>
                  <a:pt x="108" y="238"/>
                  <a:pt x="108" y="238"/>
                </a:cubicBezTo>
                <a:close/>
                <a:moveTo>
                  <a:pt x="90" y="247"/>
                </a:moveTo>
                <a:cubicBezTo>
                  <a:pt x="90" y="247"/>
                  <a:pt x="90" y="247"/>
                  <a:pt x="91" y="247"/>
                </a:cubicBezTo>
                <a:cubicBezTo>
                  <a:pt x="91" y="247"/>
                  <a:pt x="91" y="247"/>
                  <a:pt x="91" y="247"/>
                </a:cubicBezTo>
                <a:cubicBezTo>
                  <a:pt x="90" y="247"/>
                  <a:pt x="90" y="247"/>
                  <a:pt x="90" y="247"/>
                </a:cubicBezTo>
                <a:cubicBezTo>
                  <a:pt x="90" y="247"/>
                  <a:pt x="90" y="247"/>
                  <a:pt x="90" y="247"/>
                </a:cubicBezTo>
                <a:close/>
                <a:moveTo>
                  <a:pt x="90" y="247"/>
                </a:moveTo>
                <a:cubicBezTo>
                  <a:pt x="90" y="247"/>
                  <a:pt x="90" y="247"/>
                  <a:pt x="90" y="247"/>
                </a:cubicBezTo>
                <a:cubicBezTo>
                  <a:pt x="90" y="247"/>
                  <a:pt x="90" y="247"/>
                  <a:pt x="90" y="247"/>
                </a:cubicBezTo>
                <a:close/>
                <a:moveTo>
                  <a:pt x="87" y="249"/>
                </a:moveTo>
                <a:cubicBezTo>
                  <a:pt x="88" y="249"/>
                  <a:pt x="88" y="250"/>
                  <a:pt x="87" y="250"/>
                </a:cubicBezTo>
                <a:cubicBezTo>
                  <a:pt x="87" y="250"/>
                  <a:pt x="87" y="250"/>
                  <a:pt x="87" y="250"/>
                </a:cubicBezTo>
                <a:cubicBezTo>
                  <a:pt x="87" y="250"/>
                  <a:pt x="87" y="250"/>
                  <a:pt x="87" y="249"/>
                </a:cubicBezTo>
                <a:close/>
                <a:moveTo>
                  <a:pt x="86" y="251"/>
                </a:moveTo>
                <a:cubicBezTo>
                  <a:pt x="87" y="251"/>
                  <a:pt x="87" y="251"/>
                  <a:pt x="87" y="251"/>
                </a:cubicBezTo>
                <a:cubicBezTo>
                  <a:pt x="87" y="252"/>
                  <a:pt x="87" y="252"/>
                  <a:pt x="86" y="252"/>
                </a:cubicBezTo>
                <a:cubicBezTo>
                  <a:pt x="86" y="252"/>
                  <a:pt x="86" y="251"/>
                  <a:pt x="86" y="251"/>
                </a:cubicBezTo>
                <a:close/>
                <a:moveTo>
                  <a:pt x="99" y="255"/>
                </a:moveTo>
                <a:cubicBezTo>
                  <a:pt x="99" y="255"/>
                  <a:pt x="99" y="255"/>
                  <a:pt x="99" y="255"/>
                </a:cubicBezTo>
                <a:cubicBezTo>
                  <a:pt x="99" y="255"/>
                  <a:pt x="99" y="255"/>
                  <a:pt x="99" y="255"/>
                </a:cubicBezTo>
                <a:close/>
                <a:moveTo>
                  <a:pt x="83" y="257"/>
                </a:moveTo>
                <a:cubicBezTo>
                  <a:pt x="83" y="257"/>
                  <a:pt x="83" y="258"/>
                  <a:pt x="83" y="257"/>
                </a:cubicBezTo>
                <a:close/>
                <a:moveTo>
                  <a:pt x="83" y="257"/>
                </a:moveTo>
                <a:cubicBezTo>
                  <a:pt x="84" y="257"/>
                  <a:pt x="84" y="258"/>
                  <a:pt x="83" y="257"/>
                </a:cubicBezTo>
                <a:close/>
                <a:moveTo>
                  <a:pt x="82" y="260"/>
                </a:moveTo>
                <a:cubicBezTo>
                  <a:pt x="82" y="260"/>
                  <a:pt x="82" y="261"/>
                  <a:pt x="82" y="260"/>
                </a:cubicBezTo>
                <a:close/>
                <a:moveTo>
                  <a:pt x="95" y="262"/>
                </a:moveTo>
                <a:cubicBezTo>
                  <a:pt x="96" y="262"/>
                  <a:pt x="96" y="262"/>
                  <a:pt x="96" y="262"/>
                </a:cubicBezTo>
                <a:cubicBezTo>
                  <a:pt x="95" y="262"/>
                  <a:pt x="95" y="262"/>
                  <a:pt x="95" y="262"/>
                </a:cubicBezTo>
                <a:close/>
                <a:moveTo>
                  <a:pt x="93" y="268"/>
                </a:moveTo>
                <a:cubicBezTo>
                  <a:pt x="94" y="268"/>
                  <a:pt x="94" y="268"/>
                  <a:pt x="94" y="268"/>
                </a:cubicBezTo>
                <a:cubicBezTo>
                  <a:pt x="94" y="268"/>
                  <a:pt x="94" y="268"/>
                  <a:pt x="94" y="268"/>
                </a:cubicBezTo>
                <a:cubicBezTo>
                  <a:pt x="93" y="268"/>
                  <a:pt x="93" y="268"/>
                  <a:pt x="93" y="268"/>
                </a:cubicBezTo>
                <a:close/>
                <a:moveTo>
                  <a:pt x="105" y="271"/>
                </a:moveTo>
                <a:cubicBezTo>
                  <a:pt x="105" y="271"/>
                  <a:pt x="106" y="271"/>
                  <a:pt x="106" y="271"/>
                </a:cubicBezTo>
                <a:cubicBezTo>
                  <a:pt x="106" y="272"/>
                  <a:pt x="105" y="272"/>
                  <a:pt x="106" y="273"/>
                </a:cubicBezTo>
                <a:cubicBezTo>
                  <a:pt x="105" y="273"/>
                  <a:pt x="105" y="274"/>
                  <a:pt x="105" y="274"/>
                </a:cubicBezTo>
                <a:cubicBezTo>
                  <a:pt x="105" y="275"/>
                  <a:pt x="105" y="276"/>
                  <a:pt x="104" y="276"/>
                </a:cubicBezTo>
                <a:cubicBezTo>
                  <a:pt x="104" y="276"/>
                  <a:pt x="104" y="276"/>
                  <a:pt x="105" y="276"/>
                </a:cubicBezTo>
                <a:cubicBezTo>
                  <a:pt x="104" y="277"/>
                  <a:pt x="104" y="277"/>
                  <a:pt x="103" y="277"/>
                </a:cubicBezTo>
                <a:cubicBezTo>
                  <a:pt x="103" y="278"/>
                  <a:pt x="103" y="279"/>
                  <a:pt x="102" y="280"/>
                </a:cubicBezTo>
                <a:cubicBezTo>
                  <a:pt x="103" y="281"/>
                  <a:pt x="102" y="281"/>
                  <a:pt x="102" y="282"/>
                </a:cubicBezTo>
                <a:cubicBezTo>
                  <a:pt x="101" y="282"/>
                  <a:pt x="101" y="282"/>
                  <a:pt x="101" y="282"/>
                </a:cubicBezTo>
                <a:cubicBezTo>
                  <a:pt x="101" y="283"/>
                  <a:pt x="102" y="284"/>
                  <a:pt x="101" y="285"/>
                </a:cubicBezTo>
                <a:cubicBezTo>
                  <a:pt x="101" y="284"/>
                  <a:pt x="101" y="284"/>
                  <a:pt x="101" y="284"/>
                </a:cubicBezTo>
                <a:cubicBezTo>
                  <a:pt x="99" y="284"/>
                  <a:pt x="99" y="286"/>
                  <a:pt x="99" y="288"/>
                </a:cubicBezTo>
                <a:cubicBezTo>
                  <a:pt x="98" y="288"/>
                  <a:pt x="98" y="288"/>
                  <a:pt x="98" y="288"/>
                </a:cubicBezTo>
                <a:cubicBezTo>
                  <a:pt x="98" y="288"/>
                  <a:pt x="97" y="289"/>
                  <a:pt x="98" y="290"/>
                </a:cubicBezTo>
                <a:cubicBezTo>
                  <a:pt x="97" y="290"/>
                  <a:pt x="97" y="291"/>
                  <a:pt x="97" y="291"/>
                </a:cubicBezTo>
                <a:cubicBezTo>
                  <a:pt x="96" y="290"/>
                  <a:pt x="98" y="289"/>
                  <a:pt x="98" y="288"/>
                </a:cubicBezTo>
                <a:cubicBezTo>
                  <a:pt x="98" y="287"/>
                  <a:pt x="98" y="287"/>
                  <a:pt x="98" y="287"/>
                </a:cubicBezTo>
                <a:cubicBezTo>
                  <a:pt x="99" y="285"/>
                  <a:pt x="100" y="284"/>
                  <a:pt x="101" y="282"/>
                </a:cubicBezTo>
                <a:cubicBezTo>
                  <a:pt x="101" y="281"/>
                  <a:pt x="101" y="281"/>
                  <a:pt x="102" y="280"/>
                </a:cubicBezTo>
                <a:cubicBezTo>
                  <a:pt x="102" y="280"/>
                  <a:pt x="102" y="280"/>
                  <a:pt x="102" y="280"/>
                </a:cubicBezTo>
                <a:cubicBezTo>
                  <a:pt x="103" y="278"/>
                  <a:pt x="104" y="276"/>
                  <a:pt x="105" y="274"/>
                </a:cubicBezTo>
                <a:cubicBezTo>
                  <a:pt x="105" y="273"/>
                  <a:pt x="106" y="273"/>
                  <a:pt x="105" y="271"/>
                </a:cubicBezTo>
                <a:close/>
                <a:moveTo>
                  <a:pt x="105" y="276"/>
                </a:moveTo>
                <a:cubicBezTo>
                  <a:pt x="106" y="276"/>
                  <a:pt x="105" y="277"/>
                  <a:pt x="106" y="277"/>
                </a:cubicBezTo>
                <a:cubicBezTo>
                  <a:pt x="106" y="277"/>
                  <a:pt x="106" y="277"/>
                  <a:pt x="106" y="277"/>
                </a:cubicBezTo>
                <a:cubicBezTo>
                  <a:pt x="105" y="277"/>
                  <a:pt x="105" y="277"/>
                  <a:pt x="105" y="277"/>
                </a:cubicBezTo>
                <a:cubicBezTo>
                  <a:pt x="105" y="277"/>
                  <a:pt x="105" y="276"/>
                  <a:pt x="105" y="276"/>
                </a:cubicBezTo>
                <a:close/>
                <a:moveTo>
                  <a:pt x="89" y="277"/>
                </a:moveTo>
                <a:cubicBezTo>
                  <a:pt x="89" y="276"/>
                  <a:pt x="89" y="277"/>
                  <a:pt x="89" y="277"/>
                </a:cubicBezTo>
                <a:close/>
                <a:moveTo>
                  <a:pt x="100" y="280"/>
                </a:moveTo>
                <a:cubicBezTo>
                  <a:pt x="101" y="280"/>
                  <a:pt x="100" y="280"/>
                  <a:pt x="100" y="280"/>
                </a:cubicBezTo>
                <a:close/>
                <a:moveTo>
                  <a:pt x="102" y="281"/>
                </a:moveTo>
                <a:cubicBezTo>
                  <a:pt x="102" y="281"/>
                  <a:pt x="102" y="281"/>
                  <a:pt x="102" y="281"/>
                </a:cubicBezTo>
                <a:close/>
                <a:moveTo>
                  <a:pt x="86" y="282"/>
                </a:moveTo>
                <a:cubicBezTo>
                  <a:pt x="86" y="282"/>
                  <a:pt x="87" y="282"/>
                  <a:pt x="87" y="282"/>
                </a:cubicBezTo>
                <a:cubicBezTo>
                  <a:pt x="87" y="283"/>
                  <a:pt x="87" y="283"/>
                  <a:pt x="86" y="283"/>
                </a:cubicBezTo>
                <a:cubicBezTo>
                  <a:pt x="86" y="283"/>
                  <a:pt x="86" y="283"/>
                  <a:pt x="86" y="282"/>
                </a:cubicBezTo>
                <a:close/>
                <a:moveTo>
                  <a:pt x="99" y="283"/>
                </a:moveTo>
                <a:cubicBezTo>
                  <a:pt x="99" y="283"/>
                  <a:pt x="99" y="283"/>
                  <a:pt x="98" y="283"/>
                </a:cubicBezTo>
                <a:cubicBezTo>
                  <a:pt x="98" y="283"/>
                  <a:pt x="99" y="283"/>
                  <a:pt x="99" y="283"/>
                </a:cubicBezTo>
                <a:close/>
                <a:moveTo>
                  <a:pt x="102" y="283"/>
                </a:moveTo>
                <a:cubicBezTo>
                  <a:pt x="102" y="282"/>
                  <a:pt x="102" y="283"/>
                  <a:pt x="102" y="283"/>
                </a:cubicBezTo>
                <a:close/>
                <a:moveTo>
                  <a:pt x="98" y="284"/>
                </a:moveTo>
                <a:cubicBezTo>
                  <a:pt x="98" y="284"/>
                  <a:pt x="98" y="284"/>
                  <a:pt x="98" y="284"/>
                </a:cubicBezTo>
                <a:cubicBezTo>
                  <a:pt x="98" y="284"/>
                  <a:pt x="98" y="284"/>
                  <a:pt x="98" y="284"/>
                </a:cubicBezTo>
                <a:cubicBezTo>
                  <a:pt x="98" y="284"/>
                  <a:pt x="98" y="284"/>
                  <a:pt x="98" y="284"/>
                </a:cubicBezTo>
                <a:close/>
                <a:moveTo>
                  <a:pt x="98" y="285"/>
                </a:moveTo>
                <a:cubicBezTo>
                  <a:pt x="98" y="284"/>
                  <a:pt x="98" y="285"/>
                  <a:pt x="98" y="285"/>
                </a:cubicBezTo>
                <a:close/>
                <a:moveTo>
                  <a:pt x="98" y="285"/>
                </a:moveTo>
                <a:cubicBezTo>
                  <a:pt x="98" y="285"/>
                  <a:pt x="98" y="285"/>
                  <a:pt x="98" y="285"/>
                </a:cubicBezTo>
                <a:cubicBezTo>
                  <a:pt x="97" y="285"/>
                  <a:pt x="98" y="285"/>
                  <a:pt x="98" y="285"/>
                </a:cubicBezTo>
                <a:close/>
                <a:moveTo>
                  <a:pt x="100" y="286"/>
                </a:moveTo>
                <a:cubicBezTo>
                  <a:pt x="100" y="287"/>
                  <a:pt x="100" y="287"/>
                  <a:pt x="100" y="286"/>
                </a:cubicBezTo>
                <a:cubicBezTo>
                  <a:pt x="100" y="286"/>
                  <a:pt x="100" y="286"/>
                  <a:pt x="100" y="286"/>
                </a:cubicBezTo>
                <a:close/>
                <a:moveTo>
                  <a:pt x="85" y="287"/>
                </a:moveTo>
                <a:cubicBezTo>
                  <a:pt x="85" y="287"/>
                  <a:pt x="85" y="288"/>
                  <a:pt x="85" y="287"/>
                </a:cubicBezTo>
                <a:close/>
                <a:moveTo>
                  <a:pt x="100" y="287"/>
                </a:moveTo>
                <a:cubicBezTo>
                  <a:pt x="100" y="287"/>
                  <a:pt x="100" y="288"/>
                  <a:pt x="100" y="288"/>
                </a:cubicBezTo>
                <a:cubicBezTo>
                  <a:pt x="100" y="287"/>
                  <a:pt x="100" y="287"/>
                  <a:pt x="100" y="287"/>
                </a:cubicBezTo>
                <a:close/>
                <a:moveTo>
                  <a:pt x="83" y="289"/>
                </a:moveTo>
                <a:cubicBezTo>
                  <a:pt x="83" y="290"/>
                  <a:pt x="83" y="292"/>
                  <a:pt x="82" y="292"/>
                </a:cubicBezTo>
                <a:cubicBezTo>
                  <a:pt x="82" y="292"/>
                  <a:pt x="82" y="291"/>
                  <a:pt x="82" y="291"/>
                </a:cubicBezTo>
                <a:cubicBezTo>
                  <a:pt x="82" y="291"/>
                  <a:pt x="82" y="291"/>
                  <a:pt x="82" y="291"/>
                </a:cubicBezTo>
                <a:cubicBezTo>
                  <a:pt x="82" y="291"/>
                  <a:pt x="82" y="290"/>
                  <a:pt x="82" y="290"/>
                </a:cubicBezTo>
                <a:cubicBezTo>
                  <a:pt x="83" y="290"/>
                  <a:pt x="83" y="289"/>
                  <a:pt x="83" y="289"/>
                </a:cubicBezTo>
                <a:close/>
                <a:moveTo>
                  <a:pt x="96" y="291"/>
                </a:moveTo>
                <a:cubicBezTo>
                  <a:pt x="96" y="291"/>
                  <a:pt x="96" y="292"/>
                  <a:pt x="96" y="293"/>
                </a:cubicBezTo>
                <a:cubicBezTo>
                  <a:pt x="96" y="292"/>
                  <a:pt x="96" y="293"/>
                  <a:pt x="95" y="293"/>
                </a:cubicBezTo>
                <a:cubicBezTo>
                  <a:pt x="95" y="293"/>
                  <a:pt x="96" y="293"/>
                  <a:pt x="96" y="292"/>
                </a:cubicBezTo>
                <a:cubicBezTo>
                  <a:pt x="96" y="292"/>
                  <a:pt x="96" y="291"/>
                  <a:pt x="96" y="291"/>
                </a:cubicBezTo>
                <a:close/>
                <a:moveTo>
                  <a:pt x="95" y="293"/>
                </a:moveTo>
                <a:cubicBezTo>
                  <a:pt x="95" y="293"/>
                  <a:pt x="95" y="294"/>
                  <a:pt x="95" y="293"/>
                </a:cubicBezTo>
                <a:close/>
                <a:moveTo>
                  <a:pt x="95" y="294"/>
                </a:moveTo>
                <a:cubicBezTo>
                  <a:pt x="95" y="295"/>
                  <a:pt x="94" y="294"/>
                  <a:pt x="95" y="294"/>
                </a:cubicBezTo>
                <a:cubicBezTo>
                  <a:pt x="95" y="294"/>
                  <a:pt x="95" y="294"/>
                  <a:pt x="95" y="294"/>
                </a:cubicBezTo>
                <a:close/>
                <a:moveTo>
                  <a:pt x="93" y="294"/>
                </a:moveTo>
                <a:cubicBezTo>
                  <a:pt x="94" y="295"/>
                  <a:pt x="93" y="295"/>
                  <a:pt x="93" y="295"/>
                </a:cubicBezTo>
                <a:cubicBezTo>
                  <a:pt x="93" y="295"/>
                  <a:pt x="93" y="295"/>
                  <a:pt x="93" y="294"/>
                </a:cubicBezTo>
                <a:close/>
                <a:moveTo>
                  <a:pt x="93" y="295"/>
                </a:moveTo>
                <a:cubicBezTo>
                  <a:pt x="93" y="295"/>
                  <a:pt x="93" y="295"/>
                  <a:pt x="93" y="295"/>
                </a:cubicBezTo>
                <a:cubicBezTo>
                  <a:pt x="93" y="296"/>
                  <a:pt x="93" y="295"/>
                  <a:pt x="93" y="295"/>
                </a:cubicBezTo>
                <a:close/>
                <a:moveTo>
                  <a:pt x="93" y="296"/>
                </a:moveTo>
                <a:cubicBezTo>
                  <a:pt x="93" y="296"/>
                  <a:pt x="93" y="296"/>
                  <a:pt x="93" y="296"/>
                </a:cubicBezTo>
                <a:cubicBezTo>
                  <a:pt x="92" y="296"/>
                  <a:pt x="92" y="296"/>
                  <a:pt x="93" y="296"/>
                </a:cubicBezTo>
                <a:close/>
                <a:moveTo>
                  <a:pt x="91" y="298"/>
                </a:moveTo>
                <a:cubicBezTo>
                  <a:pt x="92" y="298"/>
                  <a:pt x="92" y="298"/>
                  <a:pt x="92" y="298"/>
                </a:cubicBezTo>
                <a:cubicBezTo>
                  <a:pt x="92" y="298"/>
                  <a:pt x="91" y="298"/>
                  <a:pt x="91" y="298"/>
                </a:cubicBezTo>
                <a:cubicBezTo>
                  <a:pt x="91" y="298"/>
                  <a:pt x="91" y="298"/>
                  <a:pt x="91" y="298"/>
                </a:cubicBezTo>
                <a:close/>
                <a:moveTo>
                  <a:pt x="78" y="298"/>
                </a:moveTo>
                <a:cubicBezTo>
                  <a:pt x="78" y="298"/>
                  <a:pt x="78" y="298"/>
                  <a:pt x="79" y="298"/>
                </a:cubicBezTo>
                <a:cubicBezTo>
                  <a:pt x="79" y="298"/>
                  <a:pt x="78" y="298"/>
                  <a:pt x="78" y="298"/>
                </a:cubicBezTo>
                <a:close/>
                <a:moveTo>
                  <a:pt x="83" y="299"/>
                </a:moveTo>
                <a:cubicBezTo>
                  <a:pt x="83" y="298"/>
                  <a:pt x="83" y="299"/>
                  <a:pt x="83" y="299"/>
                </a:cubicBezTo>
                <a:cubicBezTo>
                  <a:pt x="83" y="299"/>
                  <a:pt x="83" y="299"/>
                  <a:pt x="83" y="300"/>
                </a:cubicBezTo>
                <a:cubicBezTo>
                  <a:pt x="82" y="299"/>
                  <a:pt x="83" y="299"/>
                  <a:pt x="83" y="299"/>
                </a:cubicBezTo>
                <a:close/>
                <a:moveTo>
                  <a:pt x="101" y="301"/>
                </a:moveTo>
                <a:cubicBezTo>
                  <a:pt x="101" y="301"/>
                  <a:pt x="101" y="301"/>
                  <a:pt x="101" y="301"/>
                </a:cubicBezTo>
                <a:cubicBezTo>
                  <a:pt x="101" y="301"/>
                  <a:pt x="101" y="301"/>
                  <a:pt x="101" y="301"/>
                </a:cubicBezTo>
                <a:cubicBezTo>
                  <a:pt x="101" y="301"/>
                  <a:pt x="101" y="301"/>
                  <a:pt x="101" y="301"/>
                </a:cubicBezTo>
                <a:cubicBezTo>
                  <a:pt x="101" y="301"/>
                  <a:pt x="101" y="301"/>
                  <a:pt x="101" y="301"/>
                </a:cubicBezTo>
                <a:close/>
                <a:moveTo>
                  <a:pt x="77" y="304"/>
                </a:moveTo>
                <a:cubicBezTo>
                  <a:pt x="77" y="304"/>
                  <a:pt x="77" y="304"/>
                  <a:pt x="76" y="304"/>
                </a:cubicBezTo>
                <a:cubicBezTo>
                  <a:pt x="76" y="304"/>
                  <a:pt x="76" y="304"/>
                  <a:pt x="76" y="304"/>
                </a:cubicBezTo>
                <a:cubicBezTo>
                  <a:pt x="76" y="304"/>
                  <a:pt x="76" y="303"/>
                  <a:pt x="77" y="304"/>
                </a:cubicBezTo>
                <a:close/>
                <a:moveTo>
                  <a:pt x="76" y="304"/>
                </a:moveTo>
                <a:cubicBezTo>
                  <a:pt x="76" y="304"/>
                  <a:pt x="76" y="304"/>
                  <a:pt x="76" y="304"/>
                </a:cubicBezTo>
                <a:cubicBezTo>
                  <a:pt x="76" y="305"/>
                  <a:pt x="76" y="305"/>
                  <a:pt x="76" y="304"/>
                </a:cubicBezTo>
                <a:close/>
                <a:moveTo>
                  <a:pt x="85" y="309"/>
                </a:moveTo>
                <a:cubicBezTo>
                  <a:pt x="85" y="309"/>
                  <a:pt x="85" y="309"/>
                  <a:pt x="85" y="310"/>
                </a:cubicBezTo>
                <a:cubicBezTo>
                  <a:pt x="85" y="310"/>
                  <a:pt x="85" y="310"/>
                  <a:pt x="85" y="310"/>
                </a:cubicBezTo>
                <a:cubicBezTo>
                  <a:pt x="85" y="310"/>
                  <a:pt x="85" y="309"/>
                  <a:pt x="85" y="309"/>
                </a:cubicBezTo>
                <a:close/>
                <a:moveTo>
                  <a:pt x="77" y="313"/>
                </a:moveTo>
                <a:cubicBezTo>
                  <a:pt x="77" y="313"/>
                  <a:pt x="78" y="313"/>
                  <a:pt x="77" y="314"/>
                </a:cubicBezTo>
                <a:cubicBezTo>
                  <a:pt x="77" y="314"/>
                  <a:pt x="77" y="313"/>
                  <a:pt x="77" y="313"/>
                </a:cubicBezTo>
                <a:close/>
                <a:moveTo>
                  <a:pt x="170" y="347"/>
                </a:moveTo>
                <a:cubicBezTo>
                  <a:pt x="170" y="347"/>
                  <a:pt x="170" y="347"/>
                  <a:pt x="170" y="347"/>
                </a:cubicBezTo>
                <a:cubicBezTo>
                  <a:pt x="170" y="347"/>
                  <a:pt x="170" y="347"/>
                  <a:pt x="170" y="347"/>
                </a:cubicBezTo>
                <a:close/>
                <a:moveTo>
                  <a:pt x="170" y="347"/>
                </a:moveTo>
                <a:cubicBezTo>
                  <a:pt x="170" y="347"/>
                  <a:pt x="170" y="348"/>
                  <a:pt x="170" y="348"/>
                </a:cubicBezTo>
                <a:cubicBezTo>
                  <a:pt x="169" y="348"/>
                  <a:pt x="170" y="347"/>
                  <a:pt x="170" y="347"/>
                </a:cubicBezTo>
                <a:close/>
                <a:moveTo>
                  <a:pt x="170" y="351"/>
                </a:moveTo>
                <a:cubicBezTo>
                  <a:pt x="170" y="351"/>
                  <a:pt x="170" y="352"/>
                  <a:pt x="170" y="352"/>
                </a:cubicBezTo>
                <a:cubicBezTo>
                  <a:pt x="169" y="352"/>
                  <a:pt x="170" y="352"/>
                  <a:pt x="170" y="351"/>
                </a:cubicBezTo>
                <a:close/>
                <a:moveTo>
                  <a:pt x="148" y="360"/>
                </a:moveTo>
                <a:cubicBezTo>
                  <a:pt x="148" y="360"/>
                  <a:pt x="148" y="361"/>
                  <a:pt x="148" y="360"/>
                </a:cubicBezTo>
                <a:close/>
                <a:moveTo>
                  <a:pt x="115" y="371"/>
                </a:moveTo>
                <a:cubicBezTo>
                  <a:pt x="115" y="371"/>
                  <a:pt x="116" y="372"/>
                  <a:pt x="115" y="372"/>
                </a:cubicBezTo>
                <a:cubicBezTo>
                  <a:pt x="115" y="372"/>
                  <a:pt x="115" y="372"/>
                  <a:pt x="115" y="371"/>
                </a:cubicBezTo>
                <a:close/>
                <a:moveTo>
                  <a:pt x="115" y="373"/>
                </a:moveTo>
                <a:cubicBezTo>
                  <a:pt x="115" y="373"/>
                  <a:pt x="115" y="373"/>
                  <a:pt x="115" y="373"/>
                </a:cubicBezTo>
                <a:close/>
                <a:moveTo>
                  <a:pt x="113" y="374"/>
                </a:moveTo>
                <a:cubicBezTo>
                  <a:pt x="113" y="373"/>
                  <a:pt x="113" y="374"/>
                  <a:pt x="113" y="374"/>
                </a:cubicBezTo>
                <a:close/>
                <a:moveTo>
                  <a:pt x="150" y="376"/>
                </a:moveTo>
                <a:cubicBezTo>
                  <a:pt x="151" y="376"/>
                  <a:pt x="150" y="376"/>
                  <a:pt x="150" y="376"/>
                </a:cubicBezTo>
                <a:close/>
                <a:moveTo>
                  <a:pt x="131" y="380"/>
                </a:moveTo>
                <a:cubicBezTo>
                  <a:pt x="131" y="380"/>
                  <a:pt x="131" y="381"/>
                  <a:pt x="130" y="381"/>
                </a:cubicBezTo>
                <a:cubicBezTo>
                  <a:pt x="130" y="381"/>
                  <a:pt x="130" y="381"/>
                  <a:pt x="131" y="380"/>
                </a:cubicBezTo>
                <a:close/>
                <a:moveTo>
                  <a:pt x="130" y="382"/>
                </a:moveTo>
                <a:cubicBezTo>
                  <a:pt x="130" y="382"/>
                  <a:pt x="129" y="382"/>
                  <a:pt x="129" y="381"/>
                </a:cubicBezTo>
                <a:cubicBezTo>
                  <a:pt x="130" y="381"/>
                  <a:pt x="130" y="381"/>
                  <a:pt x="130" y="381"/>
                </a:cubicBezTo>
                <a:cubicBezTo>
                  <a:pt x="130" y="381"/>
                  <a:pt x="130" y="381"/>
                  <a:pt x="130" y="382"/>
                </a:cubicBezTo>
                <a:cubicBezTo>
                  <a:pt x="130" y="382"/>
                  <a:pt x="130" y="382"/>
                  <a:pt x="130" y="382"/>
                </a:cubicBezTo>
                <a:cubicBezTo>
                  <a:pt x="130" y="382"/>
                  <a:pt x="130" y="382"/>
                  <a:pt x="130" y="382"/>
                </a:cubicBezTo>
                <a:cubicBezTo>
                  <a:pt x="129" y="383"/>
                  <a:pt x="129" y="384"/>
                  <a:pt x="129" y="385"/>
                </a:cubicBezTo>
                <a:cubicBezTo>
                  <a:pt x="129" y="385"/>
                  <a:pt x="128" y="385"/>
                  <a:pt x="129" y="385"/>
                </a:cubicBezTo>
                <a:cubicBezTo>
                  <a:pt x="129" y="384"/>
                  <a:pt x="129" y="383"/>
                  <a:pt x="130" y="382"/>
                </a:cubicBezTo>
                <a:close/>
                <a:moveTo>
                  <a:pt x="123" y="389"/>
                </a:moveTo>
                <a:cubicBezTo>
                  <a:pt x="124" y="388"/>
                  <a:pt x="124" y="389"/>
                  <a:pt x="123" y="389"/>
                </a:cubicBezTo>
                <a:cubicBezTo>
                  <a:pt x="123" y="389"/>
                  <a:pt x="123" y="389"/>
                  <a:pt x="123" y="389"/>
                </a:cubicBezTo>
                <a:close/>
                <a:moveTo>
                  <a:pt x="110" y="391"/>
                </a:moveTo>
                <a:cubicBezTo>
                  <a:pt x="110" y="391"/>
                  <a:pt x="110" y="391"/>
                  <a:pt x="110" y="391"/>
                </a:cubicBezTo>
                <a:cubicBezTo>
                  <a:pt x="110" y="391"/>
                  <a:pt x="110" y="391"/>
                  <a:pt x="110" y="391"/>
                </a:cubicBezTo>
                <a:cubicBezTo>
                  <a:pt x="110" y="391"/>
                  <a:pt x="110" y="391"/>
                  <a:pt x="110" y="391"/>
                </a:cubicBezTo>
                <a:cubicBezTo>
                  <a:pt x="110" y="391"/>
                  <a:pt x="110" y="391"/>
                  <a:pt x="110" y="391"/>
                </a:cubicBezTo>
                <a:close/>
                <a:moveTo>
                  <a:pt x="110" y="392"/>
                </a:moveTo>
                <a:cubicBezTo>
                  <a:pt x="110" y="392"/>
                  <a:pt x="110" y="393"/>
                  <a:pt x="110" y="392"/>
                </a:cubicBezTo>
                <a:close/>
                <a:moveTo>
                  <a:pt x="103" y="393"/>
                </a:moveTo>
                <a:cubicBezTo>
                  <a:pt x="104" y="393"/>
                  <a:pt x="104" y="393"/>
                  <a:pt x="104" y="393"/>
                </a:cubicBezTo>
                <a:cubicBezTo>
                  <a:pt x="104" y="393"/>
                  <a:pt x="103" y="393"/>
                  <a:pt x="103" y="393"/>
                </a:cubicBezTo>
                <a:close/>
                <a:moveTo>
                  <a:pt x="78" y="396"/>
                </a:moveTo>
                <a:cubicBezTo>
                  <a:pt x="78" y="397"/>
                  <a:pt x="78" y="397"/>
                  <a:pt x="78" y="397"/>
                </a:cubicBezTo>
                <a:cubicBezTo>
                  <a:pt x="78" y="397"/>
                  <a:pt x="77" y="397"/>
                  <a:pt x="78" y="396"/>
                </a:cubicBezTo>
                <a:close/>
                <a:moveTo>
                  <a:pt x="216" y="73"/>
                </a:moveTo>
                <a:cubicBezTo>
                  <a:pt x="217" y="73"/>
                  <a:pt x="218" y="73"/>
                  <a:pt x="218" y="72"/>
                </a:cubicBezTo>
                <a:cubicBezTo>
                  <a:pt x="218" y="71"/>
                  <a:pt x="215" y="72"/>
                  <a:pt x="216" y="73"/>
                </a:cubicBezTo>
                <a:close/>
                <a:moveTo>
                  <a:pt x="203" y="86"/>
                </a:moveTo>
                <a:cubicBezTo>
                  <a:pt x="203" y="87"/>
                  <a:pt x="203" y="86"/>
                  <a:pt x="203" y="86"/>
                </a:cubicBezTo>
                <a:close/>
                <a:moveTo>
                  <a:pt x="203" y="88"/>
                </a:moveTo>
                <a:cubicBezTo>
                  <a:pt x="202" y="87"/>
                  <a:pt x="202" y="88"/>
                  <a:pt x="203" y="88"/>
                </a:cubicBezTo>
                <a:close/>
                <a:moveTo>
                  <a:pt x="190" y="88"/>
                </a:moveTo>
                <a:cubicBezTo>
                  <a:pt x="189" y="88"/>
                  <a:pt x="190" y="88"/>
                  <a:pt x="190" y="88"/>
                </a:cubicBezTo>
                <a:close/>
                <a:moveTo>
                  <a:pt x="188" y="92"/>
                </a:moveTo>
                <a:cubicBezTo>
                  <a:pt x="188" y="92"/>
                  <a:pt x="188" y="91"/>
                  <a:pt x="188" y="92"/>
                </a:cubicBezTo>
                <a:close/>
                <a:moveTo>
                  <a:pt x="200" y="92"/>
                </a:moveTo>
                <a:cubicBezTo>
                  <a:pt x="200" y="92"/>
                  <a:pt x="200" y="91"/>
                  <a:pt x="200" y="92"/>
                </a:cubicBezTo>
                <a:close/>
                <a:moveTo>
                  <a:pt x="188" y="92"/>
                </a:moveTo>
                <a:cubicBezTo>
                  <a:pt x="188" y="93"/>
                  <a:pt x="188" y="92"/>
                  <a:pt x="188" y="92"/>
                </a:cubicBezTo>
                <a:cubicBezTo>
                  <a:pt x="188" y="92"/>
                  <a:pt x="187" y="92"/>
                  <a:pt x="188" y="92"/>
                </a:cubicBezTo>
                <a:close/>
                <a:moveTo>
                  <a:pt x="199" y="92"/>
                </a:moveTo>
                <a:cubicBezTo>
                  <a:pt x="199" y="92"/>
                  <a:pt x="199" y="92"/>
                  <a:pt x="199" y="92"/>
                </a:cubicBezTo>
                <a:cubicBezTo>
                  <a:pt x="199" y="92"/>
                  <a:pt x="199" y="92"/>
                  <a:pt x="199" y="92"/>
                </a:cubicBezTo>
                <a:close/>
                <a:moveTo>
                  <a:pt x="187" y="94"/>
                </a:moveTo>
                <a:cubicBezTo>
                  <a:pt x="187" y="93"/>
                  <a:pt x="187" y="93"/>
                  <a:pt x="187" y="93"/>
                </a:cubicBezTo>
                <a:cubicBezTo>
                  <a:pt x="187" y="93"/>
                  <a:pt x="187" y="94"/>
                  <a:pt x="187" y="94"/>
                </a:cubicBezTo>
                <a:close/>
                <a:moveTo>
                  <a:pt x="186" y="95"/>
                </a:moveTo>
                <a:cubicBezTo>
                  <a:pt x="186" y="95"/>
                  <a:pt x="186" y="95"/>
                  <a:pt x="186" y="95"/>
                </a:cubicBezTo>
                <a:cubicBezTo>
                  <a:pt x="186" y="95"/>
                  <a:pt x="186" y="95"/>
                  <a:pt x="186" y="95"/>
                </a:cubicBezTo>
                <a:close/>
                <a:moveTo>
                  <a:pt x="183" y="96"/>
                </a:moveTo>
                <a:cubicBezTo>
                  <a:pt x="184" y="96"/>
                  <a:pt x="184" y="95"/>
                  <a:pt x="183" y="95"/>
                </a:cubicBezTo>
                <a:cubicBezTo>
                  <a:pt x="183" y="96"/>
                  <a:pt x="183" y="96"/>
                  <a:pt x="183" y="96"/>
                </a:cubicBezTo>
                <a:close/>
                <a:moveTo>
                  <a:pt x="186" y="97"/>
                </a:moveTo>
                <a:cubicBezTo>
                  <a:pt x="187" y="97"/>
                  <a:pt x="187" y="97"/>
                  <a:pt x="187" y="96"/>
                </a:cubicBezTo>
                <a:cubicBezTo>
                  <a:pt x="187" y="96"/>
                  <a:pt x="187" y="96"/>
                  <a:pt x="186" y="96"/>
                </a:cubicBezTo>
                <a:cubicBezTo>
                  <a:pt x="186" y="97"/>
                  <a:pt x="186" y="97"/>
                  <a:pt x="186" y="97"/>
                </a:cubicBezTo>
                <a:close/>
                <a:moveTo>
                  <a:pt x="194" y="99"/>
                </a:moveTo>
                <a:cubicBezTo>
                  <a:pt x="194" y="99"/>
                  <a:pt x="194" y="98"/>
                  <a:pt x="194" y="98"/>
                </a:cubicBezTo>
                <a:cubicBezTo>
                  <a:pt x="194" y="98"/>
                  <a:pt x="194" y="98"/>
                  <a:pt x="194" y="99"/>
                </a:cubicBezTo>
                <a:close/>
                <a:moveTo>
                  <a:pt x="194" y="99"/>
                </a:moveTo>
                <a:cubicBezTo>
                  <a:pt x="194" y="99"/>
                  <a:pt x="194" y="99"/>
                  <a:pt x="194" y="99"/>
                </a:cubicBezTo>
                <a:cubicBezTo>
                  <a:pt x="194" y="99"/>
                  <a:pt x="194" y="99"/>
                  <a:pt x="194" y="99"/>
                </a:cubicBezTo>
                <a:close/>
                <a:moveTo>
                  <a:pt x="184" y="100"/>
                </a:moveTo>
                <a:cubicBezTo>
                  <a:pt x="184" y="100"/>
                  <a:pt x="184" y="99"/>
                  <a:pt x="184" y="99"/>
                </a:cubicBezTo>
                <a:cubicBezTo>
                  <a:pt x="184" y="99"/>
                  <a:pt x="183" y="99"/>
                  <a:pt x="184" y="100"/>
                </a:cubicBezTo>
                <a:close/>
                <a:moveTo>
                  <a:pt x="316" y="100"/>
                </a:moveTo>
                <a:cubicBezTo>
                  <a:pt x="317" y="101"/>
                  <a:pt x="317" y="100"/>
                  <a:pt x="316" y="100"/>
                </a:cubicBezTo>
                <a:close/>
                <a:moveTo>
                  <a:pt x="181" y="101"/>
                </a:moveTo>
                <a:cubicBezTo>
                  <a:pt x="181" y="101"/>
                  <a:pt x="181" y="101"/>
                  <a:pt x="181" y="101"/>
                </a:cubicBezTo>
                <a:cubicBezTo>
                  <a:pt x="181" y="101"/>
                  <a:pt x="181" y="101"/>
                  <a:pt x="181" y="101"/>
                </a:cubicBezTo>
                <a:cubicBezTo>
                  <a:pt x="181" y="101"/>
                  <a:pt x="181" y="101"/>
                  <a:pt x="181" y="101"/>
                </a:cubicBezTo>
                <a:cubicBezTo>
                  <a:pt x="181" y="101"/>
                  <a:pt x="181" y="101"/>
                  <a:pt x="181" y="101"/>
                </a:cubicBezTo>
                <a:close/>
                <a:moveTo>
                  <a:pt x="192" y="101"/>
                </a:moveTo>
                <a:cubicBezTo>
                  <a:pt x="193" y="101"/>
                  <a:pt x="193" y="101"/>
                  <a:pt x="192" y="101"/>
                </a:cubicBezTo>
                <a:close/>
                <a:moveTo>
                  <a:pt x="192" y="101"/>
                </a:moveTo>
                <a:cubicBezTo>
                  <a:pt x="192" y="102"/>
                  <a:pt x="193" y="102"/>
                  <a:pt x="193" y="101"/>
                </a:cubicBezTo>
                <a:cubicBezTo>
                  <a:pt x="193" y="101"/>
                  <a:pt x="192" y="101"/>
                  <a:pt x="192" y="101"/>
                </a:cubicBezTo>
                <a:close/>
                <a:moveTo>
                  <a:pt x="183" y="102"/>
                </a:moveTo>
                <a:cubicBezTo>
                  <a:pt x="183" y="102"/>
                  <a:pt x="183" y="102"/>
                  <a:pt x="183" y="102"/>
                </a:cubicBezTo>
                <a:cubicBezTo>
                  <a:pt x="183" y="102"/>
                  <a:pt x="183" y="101"/>
                  <a:pt x="183" y="101"/>
                </a:cubicBezTo>
                <a:cubicBezTo>
                  <a:pt x="183" y="101"/>
                  <a:pt x="183" y="101"/>
                  <a:pt x="183" y="101"/>
                </a:cubicBezTo>
                <a:cubicBezTo>
                  <a:pt x="183" y="101"/>
                  <a:pt x="183" y="102"/>
                  <a:pt x="183" y="102"/>
                </a:cubicBezTo>
                <a:close/>
                <a:moveTo>
                  <a:pt x="192" y="102"/>
                </a:moveTo>
                <a:cubicBezTo>
                  <a:pt x="192" y="102"/>
                  <a:pt x="192" y="102"/>
                  <a:pt x="192" y="102"/>
                </a:cubicBezTo>
                <a:close/>
                <a:moveTo>
                  <a:pt x="192" y="102"/>
                </a:moveTo>
                <a:cubicBezTo>
                  <a:pt x="192" y="103"/>
                  <a:pt x="192" y="102"/>
                  <a:pt x="192" y="102"/>
                </a:cubicBezTo>
                <a:close/>
                <a:moveTo>
                  <a:pt x="182" y="103"/>
                </a:moveTo>
                <a:cubicBezTo>
                  <a:pt x="182" y="103"/>
                  <a:pt x="182" y="103"/>
                  <a:pt x="182" y="103"/>
                </a:cubicBezTo>
                <a:cubicBezTo>
                  <a:pt x="182" y="103"/>
                  <a:pt x="182" y="103"/>
                  <a:pt x="182" y="103"/>
                </a:cubicBezTo>
                <a:close/>
                <a:moveTo>
                  <a:pt x="191" y="104"/>
                </a:moveTo>
                <a:cubicBezTo>
                  <a:pt x="192" y="104"/>
                  <a:pt x="192" y="103"/>
                  <a:pt x="192" y="103"/>
                </a:cubicBezTo>
                <a:cubicBezTo>
                  <a:pt x="191" y="103"/>
                  <a:pt x="191" y="103"/>
                  <a:pt x="191" y="104"/>
                </a:cubicBezTo>
                <a:close/>
                <a:moveTo>
                  <a:pt x="178" y="104"/>
                </a:moveTo>
                <a:cubicBezTo>
                  <a:pt x="178" y="104"/>
                  <a:pt x="178" y="104"/>
                  <a:pt x="178" y="104"/>
                </a:cubicBezTo>
                <a:close/>
                <a:moveTo>
                  <a:pt x="190" y="105"/>
                </a:moveTo>
                <a:cubicBezTo>
                  <a:pt x="191" y="105"/>
                  <a:pt x="191" y="104"/>
                  <a:pt x="190" y="105"/>
                </a:cubicBezTo>
                <a:close/>
                <a:moveTo>
                  <a:pt x="190" y="105"/>
                </a:moveTo>
                <a:cubicBezTo>
                  <a:pt x="190" y="105"/>
                  <a:pt x="190" y="105"/>
                  <a:pt x="190" y="105"/>
                </a:cubicBezTo>
                <a:cubicBezTo>
                  <a:pt x="191" y="105"/>
                  <a:pt x="191" y="105"/>
                  <a:pt x="191" y="105"/>
                </a:cubicBezTo>
                <a:cubicBezTo>
                  <a:pt x="191" y="105"/>
                  <a:pt x="191" y="105"/>
                  <a:pt x="191" y="105"/>
                </a:cubicBezTo>
                <a:cubicBezTo>
                  <a:pt x="191" y="105"/>
                  <a:pt x="190" y="105"/>
                  <a:pt x="190" y="105"/>
                </a:cubicBezTo>
                <a:close/>
                <a:moveTo>
                  <a:pt x="190" y="105"/>
                </a:moveTo>
                <a:cubicBezTo>
                  <a:pt x="190" y="105"/>
                  <a:pt x="190" y="105"/>
                  <a:pt x="190" y="105"/>
                </a:cubicBezTo>
                <a:cubicBezTo>
                  <a:pt x="190" y="105"/>
                  <a:pt x="190" y="105"/>
                  <a:pt x="190" y="105"/>
                </a:cubicBezTo>
                <a:close/>
                <a:moveTo>
                  <a:pt x="178" y="106"/>
                </a:moveTo>
                <a:cubicBezTo>
                  <a:pt x="179" y="106"/>
                  <a:pt x="179" y="106"/>
                  <a:pt x="179" y="106"/>
                </a:cubicBezTo>
                <a:cubicBezTo>
                  <a:pt x="179" y="105"/>
                  <a:pt x="179" y="105"/>
                  <a:pt x="179" y="105"/>
                </a:cubicBezTo>
                <a:cubicBezTo>
                  <a:pt x="179" y="105"/>
                  <a:pt x="178" y="105"/>
                  <a:pt x="178" y="106"/>
                </a:cubicBezTo>
                <a:close/>
                <a:moveTo>
                  <a:pt x="183" y="106"/>
                </a:moveTo>
                <a:cubicBezTo>
                  <a:pt x="183" y="106"/>
                  <a:pt x="184" y="105"/>
                  <a:pt x="183" y="105"/>
                </a:cubicBezTo>
                <a:cubicBezTo>
                  <a:pt x="183" y="106"/>
                  <a:pt x="183" y="106"/>
                  <a:pt x="183" y="106"/>
                </a:cubicBezTo>
                <a:close/>
                <a:moveTo>
                  <a:pt x="182" y="106"/>
                </a:moveTo>
                <a:cubicBezTo>
                  <a:pt x="182" y="106"/>
                  <a:pt x="182" y="106"/>
                  <a:pt x="182" y="106"/>
                </a:cubicBezTo>
                <a:cubicBezTo>
                  <a:pt x="182" y="106"/>
                  <a:pt x="182" y="105"/>
                  <a:pt x="182" y="106"/>
                </a:cubicBezTo>
                <a:cubicBezTo>
                  <a:pt x="182" y="106"/>
                  <a:pt x="182" y="106"/>
                  <a:pt x="182" y="106"/>
                </a:cubicBezTo>
                <a:close/>
                <a:moveTo>
                  <a:pt x="190" y="106"/>
                </a:moveTo>
                <a:cubicBezTo>
                  <a:pt x="190" y="106"/>
                  <a:pt x="190" y="106"/>
                  <a:pt x="190" y="106"/>
                </a:cubicBezTo>
                <a:cubicBezTo>
                  <a:pt x="190" y="106"/>
                  <a:pt x="190" y="106"/>
                  <a:pt x="190" y="106"/>
                </a:cubicBezTo>
                <a:cubicBezTo>
                  <a:pt x="190" y="106"/>
                  <a:pt x="190" y="106"/>
                  <a:pt x="190" y="106"/>
                </a:cubicBezTo>
                <a:close/>
                <a:moveTo>
                  <a:pt x="181" y="106"/>
                </a:moveTo>
                <a:cubicBezTo>
                  <a:pt x="181" y="106"/>
                  <a:pt x="181" y="106"/>
                  <a:pt x="181" y="106"/>
                </a:cubicBezTo>
                <a:cubicBezTo>
                  <a:pt x="181" y="106"/>
                  <a:pt x="181" y="106"/>
                  <a:pt x="181" y="106"/>
                </a:cubicBezTo>
                <a:cubicBezTo>
                  <a:pt x="181" y="106"/>
                  <a:pt x="181" y="106"/>
                  <a:pt x="181" y="106"/>
                </a:cubicBezTo>
                <a:close/>
                <a:moveTo>
                  <a:pt x="181" y="106"/>
                </a:moveTo>
                <a:cubicBezTo>
                  <a:pt x="181" y="106"/>
                  <a:pt x="181" y="106"/>
                  <a:pt x="181" y="106"/>
                </a:cubicBezTo>
                <a:close/>
                <a:moveTo>
                  <a:pt x="189" y="107"/>
                </a:moveTo>
                <a:cubicBezTo>
                  <a:pt x="190" y="107"/>
                  <a:pt x="190" y="106"/>
                  <a:pt x="190" y="106"/>
                </a:cubicBezTo>
                <a:cubicBezTo>
                  <a:pt x="190" y="106"/>
                  <a:pt x="190" y="106"/>
                  <a:pt x="189" y="106"/>
                </a:cubicBezTo>
                <a:cubicBezTo>
                  <a:pt x="189" y="106"/>
                  <a:pt x="189" y="106"/>
                  <a:pt x="189" y="107"/>
                </a:cubicBezTo>
                <a:close/>
                <a:moveTo>
                  <a:pt x="115" y="106"/>
                </a:moveTo>
                <a:cubicBezTo>
                  <a:pt x="114" y="106"/>
                  <a:pt x="114" y="106"/>
                  <a:pt x="114" y="106"/>
                </a:cubicBezTo>
                <a:cubicBezTo>
                  <a:pt x="114" y="106"/>
                  <a:pt x="115" y="107"/>
                  <a:pt x="115" y="106"/>
                </a:cubicBezTo>
                <a:close/>
                <a:moveTo>
                  <a:pt x="181" y="107"/>
                </a:moveTo>
                <a:cubicBezTo>
                  <a:pt x="181" y="107"/>
                  <a:pt x="182" y="107"/>
                  <a:pt x="182" y="107"/>
                </a:cubicBezTo>
                <a:cubicBezTo>
                  <a:pt x="181" y="106"/>
                  <a:pt x="181" y="107"/>
                  <a:pt x="181" y="107"/>
                </a:cubicBezTo>
                <a:close/>
                <a:moveTo>
                  <a:pt x="182" y="108"/>
                </a:moveTo>
                <a:cubicBezTo>
                  <a:pt x="182" y="108"/>
                  <a:pt x="183" y="107"/>
                  <a:pt x="183" y="107"/>
                </a:cubicBezTo>
                <a:cubicBezTo>
                  <a:pt x="182" y="107"/>
                  <a:pt x="182" y="107"/>
                  <a:pt x="182" y="108"/>
                </a:cubicBezTo>
                <a:close/>
                <a:moveTo>
                  <a:pt x="181" y="107"/>
                </a:moveTo>
                <a:cubicBezTo>
                  <a:pt x="181" y="107"/>
                  <a:pt x="180" y="107"/>
                  <a:pt x="180" y="107"/>
                </a:cubicBezTo>
                <a:cubicBezTo>
                  <a:pt x="181" y="107"/>
                  <a:pt x="181" y="107"/>
                  <a:pt x="181" y="107"/>
                </a:cubicBezTo>
                <a:close/>
                <a:moveTo>
                  <a:pt x="190" y="107"/>
                </a:moveTo>
                <a:cubicBezTo>
                  <a:pt x="190" y="107"/>
                  <a:pt x="190" y="107"/>
                  <a:pt x="190" y="107"/>
                </a:cubicBezTo>
                <a:cubicBezTo>
                  <a:pt x="189" y="107"/>
                  <a:pt x="189" y="107"/>
                  <a:pt x="190" y="107"/>
                </a:cubicBezTo>
                <a:close/>
                <a:moveTo>
                  <a:pt x="172" y="108"/>
                </a:moveTo>
                <a:cubicBezTo>
                  <a:pt x="173" y="108"/>
                  <a:pt x="173" y="108"/>
                  <a:pt x="173" y="107"/>
                </a:cubicBezTo>
                <a:cubicBezTo>
                  <a:pt x="173" y="108"/>
                  <a:pt x="172" y="108"/>
                  <a:pt x="172" y="108"/>
                </a:cubicBezTo>
                <a:close/>
                <a:moveTo>
                  <a:pt x="185" y="107"/>
                </a:moveTo>
                <a:cubicBezTo>
                  <a:pt x="185" y="107"/>
                  <a:pt x="185" y="108"/>
                  <a:pt x="185" y="108"/>
                </a:cubicBezTo>
                <a:cubicBezTo>
                  <a:pt x="185" y="108"/>
                  <a:pt x="185" y="108"/>
                  <a:pt x="185" y="107"/>
                </a:cubicBezTo>
                <a:close/>
                <a:moveTo>
                  <a:pt x="178" y="108"/>
                </a:moveTo>
                <a:cubicBezTo>
                  <a:pt x="177" y="108"/>
                  <a:pt x="178" y="108"/>
                  <a:pt x="178" y="108"/>
                </a:cubicBezTo>
                <a:close/>
                <a:moveTo>
                  <a:pt x="180" y="108"/>
                </a:moveTo>
                <a:cubicBezTo>
                  <a:pt x="181" y="108"/>
                  <a:pt x="181" y="108"/>
                  <a:pt x="181" y="108"/>
                </a:cubicBezTo>
                <a:cubicBezTo>
                  <a:pt x="181" y="108"/>
                  <a:pt x="181" y="108"/>
                  <a:pt x="180" y="108"/>
                </a:cubicBezTo>
                <a:cubicBezTo>
                  <a:pt x="180" y="108"/>
                  <a:pt x="180" y="108"/>
                  <a:pt x="180" y="108"/>
                </a:cubicBezTo>
                <a:close/>
                <a:moveTo>
                  <a:pt x="185" y="108"/>
                </a:moveTo>
                <a:cubicBezTo>
                  <a:pt x="184" y="108"/>
                  <a:pt x="185" y="108"/>
                  <a:pt x="185" y="108"/>
                </a:cubicBezTo>
                <a:close/>
                <a:moveTo>
                  <a:pt x="189" y="108"/>
                </a:moveTo>
                <a:cubicBezTo>
                  <a:pt x="188" y="108"/>
                  <a:pt x="188" y="108"/>
                  <a:pt x="188" y="108"/>
                </a:cubicBezTo>
                <a:cubicBezTo>
                  <a:pt x="188" y="108"/>
                  <a:pt x="188" y="108"/>
                  <a:pt x="188" y="109"/>
                </a:cubicBezTo>
                <a:cubicBezTo>
                  <a:pt x="189" y="109"/>
                  <a:pt x="188" y="108"/>
                  <a:pt x="189" y="108"/>
                </a:cubicBezTo>
                <a:close/>
                <a:moveTo>
                  <a:pt x="179" y="108"/>
                </a:moveTo>
                <a:cubicBezTo>
                  <a:pt x="180" y="109"/>
                  <a:pt x="180" y="110"/>
                  <a:pt x="179" y="110"/>
                </a:cubicBezTo>
                <a:cubicBezTo>
                  <a:pt x="179" y="110"/>
                  <a:pt x="179" y="110"/>
                  <a:pt x="179" y="109"/>
                </a:cubicBezTo>
                <a:cubicBezTo>
                  <a:pt x="179" y="110"/>
                  <a:pt x="178" y="110"/>
                  <a:pt x="179" y="110"/>
                </a:cubicBezTo>
                <a:cubicBezTo>
                  <a:pt x="179" y="110"/>
                  <a:pt x="179" y="110"/>
                  <a:pt x="179" y="110"/>
                </a:cubicBezTo>
                <a:cubicBezTo>
                  <a:pt x="179" y="110"/>
                  <a:pt x="179" y="110"/>
                  <a:pt x="179" y="111"/>
                </a:cubicBezTo>
                <a:cubicBezTo>
                  <a:pt x="180" y="110"/>
                  <a:pt x="182" y="108"/>
                  <a:pt x="179" y="108"/>
                </a:cubicBezTo>
                <a:close/>
                <a:moveTo>
                  <a:pt x="181" y="109"/>
                </a:moveTo>
                <a:cubicBezTo>
                  <a:pt x="182" y="109"/>
                  <a:pt x="182" y="109"/>
                  <a:pt x="181" y="109"/>
                </a:cubicBezTo>
                <a:cubicBezTo>
                  <a:pt x="181" y="109"/>
                  <a:pt x="181" y="109"/>
                  <a:pt x="181" y="109"/>
                </a:cubicBezTo>
                <a:close/>
                <a:moveTo>
                  <a:pt x="172" y="111"/>
                </a:moveTo>
                <a:cubicBezTo>
                  <a:pt x="172" y="111"/>
                  <a:pt x="172" y="110"/>
                  <a:pt x="173" y="110"/>
                </a:cubicBezTo>
                <a:cubicBezTo>
                  <a:pt x="172" y="110"/>
                  <a:pt x="172" y="110"/>
                  <a:pt x="172" y="111"/>
                </a:cubicBezTo>
                <a:close/>
                <a:moveTo>
                  <a:pt x="187" y="110"/>
                </a:moveTo>
                <a:cubicBezTo>
                  <a:pt x="188" y="111"/>
                  <a:pt x="188" y="110"/>
                  <a:pt x="188" y="110"/>
                </a:cubicBezTo>
                <a:cubicBezTo>
                  <a:pt x="188" y="110"/>
                  <a:pt x="187" y="110"/>
                  <a:pt x="187" y="110"/>
                </a:cubicBezTo>
                <a:close/>
                <a:moveTo>
                  <a:pt x="187" y="110"/>
                </a:moveTo>
                <a:cubicBezTo>
                  <a:pt x="187" y="111"/>
                  <a:pt x="187" y="110"/>
                  <a:pt x="187" y="110"/>
                </a:cubicBezTo>
                <a:close/>
                <a:moveTo>
                  <a:pt x="181" y="111"/>
                </a:moveTo>
                <a:cubicBezTo>
                  <a:pt x="181" y="111"/>
                  <a:pt x="181" y="111"/>
                  <a:pt x="181" y="111"/>
                </a:cubicBezTo>
                <a:cubicBezTo>
                  <a:pt x="181" y="110"/>
                  <a:pt x="181" y="110"/>
                  <a:pt x="181" y="110"/>
                </a:cubicBezTo>
                <a:cubicBezTo>
                  <a:pt x="181" y="110"/>
                  <a:pt x="181" y="110"/>
                  <a:pt x="181" y="110"/>
                </a:cubicBezTo>
                <a:cubicBezTo>
                  <a:pt x="181" y="110"/>
                  <a:pt x="181" y="110"/>
                  <a:pt x="181" y="111"/>
                </a:cubicBezTo>
                <a:close/>
                <a:moveTo>
                  <a:pt x="178" y="111"/>
                </a:moveTo>
                <a:cubicBezTo>
                  <a:pt x="178" y="111"/>
                  <a:pt x="178" y="111"/>
                  <a:pt x="178" y="111"/>
                </a:cubicBezTo>
                <a:cubicBezTo>
                  <a:pt x="178" y="111"/>
                  <a:pt x="178" y="111"/>
                  <a:pt x="178" y="111"/>
                </a:cubicBezTo>
                <a:close/>
                <a:moveTo>
                  <a:pt x="180" y="111"/>
                </a:moveTo>
                <a:cubicBezTo>
                  <a:pt x="180" y="111"/>
                  <a:pt x="180" y="111"/>
                  <a:pt x="180" y="111"/>
                </a:cubicBezTo>
                <a:cubicBezTo>
                  <a:pt x="180" y="111"/>
                  <a:pt x="181" y="111"/>
                  <a:pt x="181" y="111"/>
                </a:cubicBezTo>
                <a:cubicBezTo>
                  <a:pt x="180" y="111"/>
                  <a:pt x="180" y="111"/>
                  <a:pt x="180" y="111"/>
                </a:cubicBezTo>
                <a:cubicBezTo>
                  <a:pt x="180" y="111"/>
                  <a:pt x="180" y="111"/>
                  <a:pt x="180" y="111"/>
                </a:cubicBezTo>
                <a:close/>
                <a:moveTo>
                  <a:pt x="153" y="111"/>
                </a:moveTo>
                <a:cubicBezTo>
                  <a:pt x="152" y="111"/>
                  <a:pt x="152" y="112"/>
                  <a:pt x="152" y="112"/>
                </a:cubicBezTo>
                <a:cubicBezTo>
                  <a:pt x="153" y="112"/>
                  <a:pt x="153" y="111"/>
                  <a:pt x="153" y="111"/>
                </a:cubicBezTo>
                <a:close/>
                <a:moveTo>
                  <a:pt x="171" y="112"/>
                </a:moveTo>
                <a:cubicBezTo>
                  <a:pt x="172" y="112"/>
                  <a:pt x="171" y="112"/>
                  <a:pt x="172" y="111"/>
                </a:cubicBezTo>
                <a:cubicBezTo>
                  <a:pt x="172" y="111"/>
                  <a:pt x="171" y="111"/>
                  <a:pt x="171" y="111"/>
                </a:cubicBezTo>
                <a:cubicBezTo>
                  <a:pt x="171" y="112"/>
                  <a:pt x="171" y="112"/>
                  <a:pt x="171" y="112"/>
                </a:cubicBezTo>
                <a:close/>
                <a:moveTo>
                  <a:pt x="178" y="112"/>
                </a:moveTo>
                <a:cubicBezTo>
                  <a:pt x="178" y="113"/>
                  <a:pt x="178" y="113"/>
                  <a:pt x="178" y="114"/>
                </a:cubicBezTo>
                <a:cubicBezTo>
                  <a:pt x="178" y="113"/>
                  <a:pt x="179" y="112"/>
                  <a:pt x="179" y="111"/>
                </a:cubicBezTo>
                <a:cubicBezTo>
                  <a:pt x="179" y="111"/>
                  <a:pt x="179" y="112"/>
                  <a:pt x="178" y="112"/>
                </a:cubicBezTo>
                <a:close/>
                <a:moveTo>
                  <a:pt x="180" y="112"/>
                </a:moveTo>
                <a:cubicBezTo>
                  <a:pt x="180" y="112"/>
                  <a:pt x="180" y="111"/>
                  <a:pt x="180" y="111"/>
                </a:cubicBezTo>
                <a:cubicBezTo>
                  <a:pt x="180" y="111"/>
                  <a:pt x="180" y="112"/>
                  <a:pt x="180" y="112"/>
                </a:cubicBezTo>
                <a:close/>
                <a:moveTo>
                  <a:pt x="174" y="112"/>
                </a:moveTo>
                <a:cubicBezTo>
                  <a:pt x="173" y="112"/>
                  <a:pt x="174" y="112"/>
                  <a:pt x="174" y="112"/>
                </a:cubicBezTo>
                <a:close/>
                <a:moveTo>
                  <a:pt x="183" y="112"/>
                </a:moveTo>
                <a:cubicBezTo>
                  <a:pt x="183" y="112"/>
                  <a:pt x="183" y="112"/>
                  <a:pt x="183" y="112"/>
                </a:cubicBezTo>
                <a:close/>
                <a:moveTo>
                  <a:pt x="152" y="112"/>
                </a:moveTo>
                <a:cubicBezTo>
                  <a:pt x="152" y="112"/>
                  <a:pt x="152" y="112"/>
                  <a:pt x="152" y="112"/>
                </a:cubicBezTo>
                <a:cubicBezTo>
                  <a:pt x="152" y="112"/>
                  <a:pt x="152" y="112"/>
                  <a:pt x="152" y="112"/>
                </a:cubicBezTo>
                <a:cubicBezTo>
                  <a:pt x="152" y="112"/>
                  <a:pt x="152" y="112"/>
                  <a:pt x="152" y="112"/>
                </a:cubicBezTo>
                <a:close/>
                <a:moveTo>
                  <a:pt x="175" y="112"/>
                </a:moveTo>
                <a:cubicBezTo>
                  <a:pt x="175" y="112"/>
                  <a:pt x="175" y="112"/>
                  <a:pt x="175" y="112"/>
                </a:cubicBezTo>
                <a:close/>
                <a:moveTo>
                  <a:pt x="171" y="113"/>
                </a:moveTo>
                <a:cubicBezTo>
                  <a:pt x="171" y="113"/>
                  <a:pt x="171" y="113"/>
                  <a:pt x="171" y="112"/>
                </a:cubicBezTo>
                <a:cubicBezTo>
                  <a:pt x="171" y="112"/>
                  <a:pt x="171" y="112"/>
                  <a:pt x="171" y="113"/>
                </a:cubicBezTo>
                <a:close/>
                <a:moveTo>
                  <a:pt x="170" y="114"/>
                </a:moveTo>
                <a:cubicBezTo>
                  <a:pt x="170" y="114"/>
                  <a:pt x="171" y="114"/>
                  <a:pt x="171" y="114"/>
                </a:cubicBezTo>
                <a:cubicBezTo>
                  <a:pt x="170" y="113"/>
                  <a:pt x="170" y="114"/>
                  <a:pt x="170" y="114"/>
                </a:cubicBezTo>
                <a:cubicBezTo>
                  <a:pt x="170" y="113"/>
                  <a:pt x="170" y="113"/>
                  <a:pt x="170" y="113"/>
                </a:cubicBezTo>
                <a:cubicBezTo>
                  <a:pt x="170" y="113"/>
                  <a:pt x="169" y="114"/>
                  <a:pt x="170" y="114"/>
                </a:cubicBezTo>
                <a:close/>
                <a:moveTo>
                  <a:pt x="152" y="114"/>
                </a:moveTo>
                <a:cubicBezTo>
                  <a:pt x="152" y="113"/>
                  <a:pt x="152" y="113"/>
                  <a:pt x="152" y="113"/>
                </a:cubicBezTo>
                <a:cubicBezTo>
                  <a:pt x="151" y="113"/>
                  <a:pt x="151" y="114"/>
                  <a:pt x="152" y="114"/>
                </a:cubicBezTo>
                <a:close/>
                <a:moveTo>
                  <a:pt x="182" y="113"/>
                </a:moveTo>
                <a:cubicBezTo>
                  <a:pt x="182" y="113"/>
                  <a:pt x="182" y="113"/>
                  <a:pt x="182" y="113"/>
                </a:cubicBezTo>
                <a:cubicBezTo>
                  <a:pt x="182" y="113"/>
                  <a:pt x="182" y="113"/>
                  <a:pt x="182" y="113"/>
                </a:cubicBezTo>
                <a:close/>
                <a:moveTo>
                  <a:pt x="171" y="113"/>
                </a:moveTo>
                <a:cubicBezTo>
                  <a:pt x="171" y="113"/>
                  <a:pt x="171" y="113"/>
                  <a:pt x="171" y="113"/>
                </a:cubicBezTo>
                <a:close/>
                <a:moveTo>
                  <a:pt x="173" y="114"/>
                </a:moveTo>
                <a:cubicBezTo>
                  <a:pt x="173" y="113"/>
                  <a:pt x="173" y="113"/>
                  <a:pt x="173" y="113"/>
                </a:cubicBezTo>
                <a:cubicBezTo>
                  <a:pt x="173" y="113"/>
                  <a:pt x="173" y="113"/>
                  <a:pt x="173" y="114"/>
                </a:cubicBezTo>
                <a:close/>
                <a:moveTo>
                  <a:pt x="174" y="114"/>
                </a:moveTo>
                <a:cubicBezTo>
                  <a:pt x="174" y="114"/>
                  <a:pt x="175" y="114"/>
                  <a:pt x="175" y="114"/>
                </a:cubicBezTo>
                <a:cubicBezTo>
                  <a:pt x="175" y="114"/>
                  <a:pt x="175" y="114"/>
                  <a:pt x="175" y="113"/>
                </a:cubicBezTo>
                <a:cubicBezTo>
                  <a:pt x="175" y="113"/>
                  <a:pt x="174" y="113"/>
                  <a:pt x="174" y="113"/>
                </a:cubicBezTo>
                <a:cubicBezTo>
                  <a:pt x="174" y="114"/>
                  <a:pt x="174" y="114"/>
                  <a:pt x="174" y="114"/>
                </a:cubicBezTo>
                <a:close/>
                <a:moveTo>
                  <a:pt x="167" y="114"/>
                </a:moveTo>
                <a:cubicBezTo>
                  <a:pt x="168" y="114"/>
                  <a:pt x="168" y="114"/>
                  <a:pt x="167" y="114"/>
                </a:cubicBezTo>
                <a:cubicBezTo>
                  <a:pt x="167" y="114"/>
                  <a:pt x="167" y="114"/>
                  <a:pt x="167" y="114"/>
                </a:cubicBezTo>
                <a:close/>
                <a:moveTo>
                  <a:pt x="173" y="114"/>
                </a:moveTo>
                <a:cubicBezTo>
                  <a:pt x="173" y="114"/>
                  <a:pt x="173" y="114"/>
                  <a:pt x="173" y="114"/>
                </a:cubicBezTo>
                <a:close/>
                <a:moveTo>
                  <a:pt x="169" y="115"/>
                </a:moveTo>
                <a:cubicBezTo>
                  <a:pt x="169" y="115"/>
                  <a:pt x="169" y="115"/>
                  <a:pt x="169" y="114"/>
                </a:cubicBezTo>
                <a:cubicBezTo>
                  <a:pt x="169" y="114"/>
                  <a:pt x="169" y="115"/>
                  <a:pt x="169" y="115"/>
                </a:cubicBezTo>
                <a:close/>
                <a:moveTo>
                  <a:pt x="182" y="114"/>
                </a:moveTo>
                <a:cubicBezTo>
                  <a:pt x="182" y="114"/>
                  <a:pt x="182" y="114"/>
                  <a:pt x="182" y="114"/>
                </a:cubicBezTo>
                <a:close/>
                <a:moveTo>
                  <a:pt x="151" y="114"/>
                </a:moveTo>
                <a:cubicBezTo>
                  <a:pt x="150" y="115"/>
                  <a:pt x="150" y="116"/>
                  <a:pt x="149" y="116"/>
                </a:cubicBezTo>
                <a:cubicBezTo>
                  <a:pt x="149" y="117"/>
                  <a:pt x="148" y="118"/>
                  <a:pt x="149" y="119"/>
                </a:cubicBezTo>
                <a:cubicBezTo>
                  <a:pt x="150" y="117"/>
                  <a:pt x="151" y="116"/>
                  <a:pt x="151" y="114"/>
                </a:cubicBezTo>
                <a:cubicBezTo>
                  <a:pt x="151" y="114"/>
                  <a:pt x="151" y="114"/>
                  <a:pt x="151" y="114"/>
                </a:cubicBezTo>
                <a:close/>
                <a:moveTo>
                  <a:pt x="176" y="116"/>
                </a:moveTo>
                <a:cubicBezTo>
                  <a:pt x="177" y="116"/>
                  <a:pt x="177" y="115"/>
                  <a:pt x="178" y="114"/>
                </a:cubicBezTo>
                <a:cubicBezTo>
                  <a:pt x="177" y="114"/>
                  <a:pt x="177" y="116"/>
                  <a:pt x="176" y="116"/>
                </a:cubicBezTo>
                <a:cubicBezTo>
                  <a:pt x="176" y="116"/>
                  <a:pt x="176" y="116"/>
                  <a:pt x="176" y="116"/>
                </a:cubicBezTo>
                <a:cubicBezTo>
                  <a:pt x="175" y="117"/>
                  <a:pt x="175" y="118"/>
                  <a:pt x="175" y="118"/>
                </a:cubicBezTo>
                <a:cubicBezTo>
                  <a:pt x="175" y="118"/>
                  <a:pt x="175" y="119"/>
                  <a:pt x="175" y="119"/>
                </a:cubicBezTo>
                <a:cubicBezTo>
                  <a:pt x="175" y="119"/>
                  <a:pt x="175" y="119"/>
                  <a:pt x="175" y="118"/>
                </a:cubicBezTo>
                <a:cubicBezTo>
                  <a:pt x="176" y="118"/>
                  <a:pt x="176" y="117"/>
                  <a:pt x="176" y="117"/>
                </a:cubicBezTo>
                <a:cubicBezTo>
                  <a:pt x="177" y="117"/>
                  <a:pt x="176" y="117"/>
                  <a:pt x="176" y="116"/>
                </a:cubicBezTo>
                <a:close/>
                <a:moveTo>
                  <a:pt x="171" y="115"/>
                </a:moveTo>
                <a:cubicBezTo>
                  <a:pt x="171" y="115"/>
                  <a:pt x="172" y="115"/>
                  <a:pt x="172" y="114"/>
                </a:cubicBezTo>
                <a:cubicBezTo>
                  <a:pt x="171" y="114"/>
                  <a:pt x="171" y="115"/>
                  <a:pt x="171" y="115"/>
                </a:cubicBezTo>
                <a:close/>
                <a:moveTo>
                  <a:pt x="173" y="115"/>
                </a:moveTo>
                <a:cubicBezTo>
                  <a:pt x="173" y="115"/>
                  <a:pt x="173" y="114"/>
                  <a:pt x="174" y="114"/>
                </a:cubicBezTo>
                <a:cubicBezTo>
                  <a:pt x="174" y="114"/>
                  <a:pt x="174" y="114"/>
                  <a:pt x="174" y="114"/>
                </a:cubicBezTo>
                <a:cubicBezTo>
                  <a:pt x="173" y="114"/>
                  <a:pt x="173" y="114"/>
                  <a:pt x="173" y="115"/>
                </a:cubicBezTo>
                <a:cubicBezTo>
                  <a:pt x="173" y="115"/>
                  <a:pt x="173" y="115"/>
                  <a:pt x="173" y="115"/>
                </a:cubicBezTo>
                <a:close/>
                <a:moveTo>
                  <a:pt x="167" y="116"/>
                </a:moveTo>
                <a:cubicBezTo>
                  <a:pt x="167" y="116"/>
                  <a:pt x="167" y="115"/>
                  <a:pt x="167" y="115"/>
                </a:cubicBezTo>
                <a:cubicBezTo>
                  <a:pt x="167" y="115"/>
                  <a:pt x="168" y="114"/>
                  <a:pt x="167" y="114"/>
                </a:cubicBezTo>
                <a:cubicBezTo>
                  <a:pt x="167" y="115"/>
                  <a:pt x="166" y="115"/>
                  <a:pt x="167" y="116"/>
                </a:cubicBezTo>
                <a:close/>
                <a:moveTo>
                  <a:pt x="170" y="115"/>
                </a:moveTo>
                <a:cubicBezTo>
                  <a:pt x="170" y="115"/>
                  <a:pt x="170" y="115"/>
                  <a:pt x="170" y="114"/>
                </a:cubicBezTo>
                <a:cubicBezTo>
                  <a:pt x="170" y="114"/>
                  <a:pt x="170" y="114"/>
                  <a:pt x="170" y="114"/>
                </a:cubicBezTo>
                <a:cubicBezTo>
                  <a:pt x="170" y="115"/>
                  <a:pt x="170" y="115"/>
                  <a:pt x="170" y="115"/>
                </a:cubicBezTo>
                <a:close/>
                <a:moveTo>
                  <a:pt x="178" y="115"/>
                </a:moveTo>
                <a:cubicBezTo>
                  <a:pt x="179" y="115"/>
                  <a:pt x="179" y="115"/>
                  <a:pt x="179" y="114"/>
                </a:cubicBezTo>
                <a:cubicBezTo>
                  <a:pt x="179" y="115"/>
                  <a:pt x="178" y="115"/>
                  <a:pt x="178" y="115"/>
                </a:cubicBezTo>
                <a:close/>
                <a:moveTo>
                  <a:pt x="183" y="115"/>
                </a:moveTo>
                <a:cubicBezTo>
                  <a:pt x="183" y="115"/>
                  <a:pt x="183" y="115"/>
                  <a:pt x="183" y="115"/>
                </a:cubicBezTo>
                <a:close/>
                <a:moveTo>
                  <a:pt x="173" y="115"/>
                </a:moveTo>
                <a:cubicBezTo>
                  <a:pt x="173" y="115"/>
                  <a:pt x="173" y="115"/>
                  <a:pt x="173" y="115"/>
                </a:cubicBezTo>
                <a:cubicBezTo>
                  <a:pt x="173" y="115"/>
                  <a:pt x="173" y="115"/>
                  <a:pt x="173" y="115"/>
                </a:cubicBezTo>
                <a:cubicBezTo>
                  <a:pt x="173" y="115"/>
                  <a:pt x="173" y="115"/>
                  <a:pt x="173" y="115"/>
                </a:cubicBezTo>
                <a:close/>
                <a:moveTo>
                  <a:pt x="168" y="115"/>
                </a:moveTo>
                <a:cubicBezTo>
                  <a:pt x="168" y="115"/>
                  <a:pt x="168" y="115"/>
                  <a:pt x="168" y="115"/>
                </a:cubicBezTo>
                <a:close/>
                <a:moveTo>
                  <a:pt x="174" y="115"/>
                </a:moveTo>
                <a:cubicBezTo>
                  <a:pt x="174" y="115"/>
                  <a:pt x="174" y="115"/>
                  <a:pt x="174" y="115"/>
                </a:cubicBezTo>
                <a:cubicBezTo>
                  <a:pt x="173" y="115"/>
                  <a:pt x="174" y="115"/>
                  <a:pt x="174" y="115"/>
                </a:cubicBezTo>
                <a:close/>
                <a:moveTo>
                  <a:pt x="168" y="115"/>
                </a:moveTo>
                <a:cubicBezTo>
                  <a:pt x="168" y="115"/>
                  <a:pt x="168" y="115"/>
                  <a:pt x="168" y="115"/>
                </a:cubicBezTo>
                <a:cubicBezTo>
                  <a:pt x="168" y="115"/>
                  <a:pt x="168" y="115"/>
                  <a:pt x="168" y="115"/>
                </a:cubicBezTo>
                <a:cubicBezTo>
                  <a:pt x="168" y="115"/>
                  <a:pt x="168" y="115"/>
                  <a:pt x="168" y="115"/>
                </a:cubicBezTo>
                <a:cubicBezTo>
                  <a:pt x="168" y="115"/>
                  <a:pt x="168" y="115"/>
                  <a:pt x="168" y="115"/>
                </a:cubicBezTo>
                <a:close/>
                <a:moveTo>
                  <a:pt x="152" y="116"/>
                </a:moveTo>
                <a:cubicBezTo>
                  <a:pt x="153" y="116"/>
                  <a:pt x="153" y="115"/>
                  <a:pt x="152" y="116"/>
                </a:cubicBezTo>
                <a:cubicBezTo>
                  <a:pt x="152" y="116"/>
                  <a:pt x="152" y="116"/>
                  <a:pt x="152" y="116"/>
                </a:cubicBezTo>
                <a:close/>
                <a:moveTo>
                  <a:pt x="181" y="116"/>
                </a:moveTo>
                <a:cubicBezTo>
                  <a:pt x="181" y="116"/>
                  <a:pt x="181" y="116"/>
                  <a:pt x="181" y="116"/>
                </a:cubicBezTo>
                <a:cubicBezTo>
                  <a:pt x="180" y="115"/>
                  <a:pt x="180" y="116"/>
                  <a:pt x="181" y="116"/>
                </a:cubicBezTo>
                <a:close/>
                <a:moveTo>
                  <a:pt x="173" y="116"/>
                </a:moveTo>
                <a:cubicBezTo>
                  <a:pt x="174" y="116"/>
                  <a:pt x="174" y="116"/>
                  <a:pt x="174" y="116"/>
                </a:cubicBezTo>
                <a:cubicBezTo>
                  <a:pt x="174" y="116"/>
                  <a:pt x="174" y="116"/>
                  <a:pt x="174" y="116"/>
                </a:cubicBezTo>
                <a:cubicBezTo>
                  <a:pt x="174" y="116"/>
                  <a:pt x="174" y="116"/>
                  <a:pt x="173" y="116"/>
                </a:cubicBezTo>
                <a:cubicBezTo>
                  <a:pt x="173" y="116"/>
                  <a:pt x="173" y="116"/>
                  <a:pt x="173" y="116"/>
                </a:cubicBezTo>
                <a:close/>
                <a:moveTo>
                  <a:pt x="178" y="116"/>
                </a:moveTo>
                <a:cubicBezTo>
                  <a:pt x="178" y="116"/>
                  <a:pt x="178" y="116"/>
                  <a:pt x="178" y="116"/>
                </a:cubicBezTo>
                <a:close/>
                <a:moveTo>
                  <a:pt x="169" y="116"/>
                </a:moveTo>
                <a:cubicBezTo>
                  <a:pt x="169" y="117"/>
                  <a:pt x="169" y="116"/>
                  <a:pt x="169" y="116"/>
                </a:cubicBezTo>
                <a:cubicBezTo>
                  <a:pt x="169" y="116"/>
                  <a:pt x="169" y="116"/>
                  <a:pt x="169" y="116"/>
                </a:cubicBezTo>
                <a:close/>
                <a:moveTo>
                  <a:pt x="177" y="117"/>
                </a:moveTo>
                <a:cubicBezTo>
                  <a:pt x="178" y="117"/>
                  <a:pt x="178" y="117"/>
                  <a:pt x="178" y="116"/>
                </a:cubicBezTo>
                <a:cubicBezTo>
                  <a:pt x="178" y="116"/>
                  <a:pt x="178" y="117"/>
                  <a:pt x="177" y="117"/>
                </a:cubicBezTo>
                <a:close/>
                <a:moveTo>
                  <a:pt x="182" y="117"/>
                </a:moveTo>
                <a:cubicBezTo>
                  <a:pt x="182" y="117"/>
                  <a:pt x="182" y="117"/>
                  <a:pt x="182" y="116"/>
                </a:cubicBezTo>
                <a:cubicBezTo>
                  <a:pt x="182" y="116"/>
                  <a:pt x="182" y="117"/>
                  <a:pt x="182" y="117"/>
                </a:cubicBezTo>
                <a:close/>
                <a:moveTo>
                  <a:pt x="166" y="117"/>
                </a:moveTo>
                <a:cubicBezTo>
                  <a:pt x="166" y="117"/>
                  <a:pt x="166" y="117"/>
                  <a:pt x="166" y="116"/>
                </a:cubicBezTo>
                <a:cubicBezTo>
                  <a:pt x="166" y="117"/>
                  <a:pt x="166" y="117"/>
                  <a:pt x="166" y="117"/>
                </a:cubicBezTo>
                <a:close/>
                <a:moveTo>
                  <a:pt x="171" y="117"/>
                </a:moveTo>
                <a:cubicBezTo>
                  <a:pt x="171" y="117"/>
                  <a:pt x="171" y="117"/>
                  <a:pt x="171" y="117"/>
                </a:cubicBezTo>
                <a:close/>
                <a:moveTo>
                  <a:pt x="176" y="120"/>
                </a:moveTo>
                <a:cubicBezTo>
                  <a:pt x="177" y="119"/>
                  <a:pt x="177" y="118"/>
                  <a:pt x="177" y="117"/>
                </a:cubicBezTo>
                <a:cubicBezTo>
                  <a:pt x="177" y="117"/>
                  <a:pt x="177" y="117"/>
                  <a:pt x="176" y="117"/>
                </a:cubicBezTo>
                <a:cubicBezTo>
                  <a:pt x="177" y="118"/>
                  <a:pt x="176" y="119"/>
                  <a:pt x="176" y="120"/>
                </a:cubicBezTo>
                <a:close/>
                <a:moveTo>
                  <a:pt x="165" y="118"/>
                </a:moveTo>
                <a:cubicBezTo>
                  <a:pt x="165" y="118"/>
                  <a:pt x="165" y="118"/>
                  <a:pt x="165" y="118"/>
                </a:cubicBezTo>
                <a:cubicBezTo>
                  <a:pt x="165" y="118"/>
                  <a:pt x="165" y="118"/>
                  <a:pt x="165" y="118"/>
                </a:cubicBezTo>
                <a:cubicBezTo>
                  <a:pt x="165" y="118"/>
                  <a:pt x="165" y="118"/>
                  <a:pt x="166" y="118"/>
                </a:cubicBezTo>
                <a:cubicBezTo>
                  <a:pt x="165" y="118"/>
                  <a:pt x="165" y="118"/>
                  <a:pt x="165" y="118"/>
                </a:cubicBezTo>
                <a:close/>
                <a:moveTo>
                  <a:pt x="171" y="118"/>
                </a:moveTo>
                <a:cubicBezTo>
                  <a:pt x="170" y="119"/>
                  <a:pt x="171" y="118"/>
                  <a:pt x="171" y="118"/>
                </a:cubicBezTo>
                <a:close/>
                <a:moveTo>
                  <a:pt x="165" y="119"/>
                </a:moveTo>
                <a:cubicBezTo>
                  <a:pt x="165" y="119"/>
                  <a:pt x="165" y="119"/>
                  <a:pt x="165" y="118"/>
                </a:cubicBezTo>
                <a:cubicBezTo>
                  <a:pt x="165" y="119"/>
                  <a:pt x="165" y="119"/>
                  <a:pt x="165" y="119"/>
                </a:cubicBezTo>
                <a:close/>
                <a:moveTo>
                  <a:pt x="172" y="119"/>
                </a:moveTo>
                <a:cubicBezTo>
                  <a:pt x="172" y="119"/>
                  <a:pt x="172" y="119"/>
                  <a:pt x="172" y="118"/>
                </a:cubicBezTo>
                <a:cubicBezTo>
                  <a:pt x="172" y="118"/>
                  <a:pt x="172" y="119"/>
                  <a:pt x="172" y="119"/>
                </a:cubicBezTo>
                <a:close/>
                <a:moveTo>
                  <a:pt x="170" y="119"/>
                </a:moveTo>
                <a:cubicBezTo>
                  <a:pt x="170" y="119"/>
                  <a:pt x="171" y="119"/>
                  <a:pt x="170" y="119"/>
                </a:cubicBezTo>
                <a:cubicBezTo>
                  <a:pt x="170" y="119"/>
                  <a:pt x="170" y="119"/>
                  <a:pt x="170" y="119"/>
                </a:cubicBezTo>
                <a:close/>
                <a:moveTo>
                  <a:pt x="177" y="119"/>
                </a:moveTo>
                <a:cubicBezTo>
                  <a:pt x="177" y="119"/>
                  <a:pt x="177" y="118"/>
                  <a:pt x="177" y="119"/>
                </a:cubicBezTo>
                <a:close/>
                <a:moveTo>
                  <a:pt x="174" y="121"/>
                </a:moveTo>
                <a:cubicBezTo>
                  <a:pt x="173" y="122"/>
                  <a:pt x="172" y="122"/>
                  <a:pt x="172" y="123"/>
                </a:cubicBezTo>
                <a:cubicBezTo>
                  <a:pt x="172" y="123"/>
                  <a:pt x="172" y="123"/>
                  <a:pt x="172" y="123"/>
                </a:cubicBezTo>
                <a:cubicBezTo>
                  <a:pt x="173" y="123"/>
                  <a:pt x="173" y="123"/>
                  <a:pt x="173" y="123"/>
                </a:cubicBezTo>
                <a:cubicBezTo>
                  <a:pt x="174" y="123"/>
                  <a:pt x="174" y="122"/>
                  <a:pt x="174" y="121"/>
                </a:cubicBezTo>
                <a:cubicBezTo>
                  <a:pt x="174" y="121"/>
                  <a:pt x="174" y="121"/>
                  <a:pt x="175" y="121"/>
                </a:cubicBezTo>
                <a:cubicBezTo>
                  <a:pt x="175" y="120"/>
                  <a:pt x="174" y="120"/>
                  <a:pt x="174" y="120"/>
                </a:cubicBezTo>
                <a:cubicBezTo>
                  <a:pt x="174" y="120"/>
                  <a:pt x="174" y="120"/>
                  <a:pt x="174" y="120"/>
                </a:cubicBezTo>
                <a:cubicBezTo>
                  <a:pt x="174" y="120"/>
                  <a:pt x="173" y="121"/>
                  <a:pt x="174" y="121"/>
                </a:cubicBezTo>
                <a:close/>
                <a:moveTo>
                  <a:pt x="169" y="120"/>
                </a:moveTo>
                <a:cubicBezTo>
                  <a:pt x="169" y="120"/>
                  <a:pt x="169" y="119"/>
                  <a:pt x="169" y="120"/>
                </a:cubicBezTo>
                <a:close/>
                <a:moveTo>
                  <a:pt x="153" y="120"/>
                </a:moveTo>
                <a:cubicBezTo>
                  <a:pt x="153" y="120"/>
                  <a:pt x="154" y="120"/>
                  <a:pt x="153" y="120"/>
                </a:cubicBezTo>
                <a:close/>
                <a:moveTo>
                  <a:pt x="164" y="120"/>
                </a:moveTo>
                <a:cubicBezTo>
                  <a:pt x="164" y="120"/>
                  <a:pt x="164" y="120"/>
                  <a:pt x="164" y="120"/>
                </a:cubicBezTo>
                <a:cubicBezTo>
                  <a:pt x="164" y="120"/>
                  <a:pt x="164" y="120"/>
                  <a:pt x="164" y="120"/>
                </a:cubicBezTo>
                <a:cubicBezTo>
                  <a:pt x="164" y="120"/>
                  <a:pt x="164" y="120"/>
                  <a:pt x="164" y="120"/>
                </a:cubicBezTo>
                <a:cubicBezTo>
                  <a:pt x="164" y="120"/>
                  <a:pt x="164" y="120"/>
                  <a:pt x="164" y="120"/>
                </a:cubicBezTo>
                <a:close/>
                <a:moveTo>
                  <a:pt x="176" y="120"/>
                </a:moveTo>
                <a:cubicBezTo>
                  <a:pt x="176" y="121"/>
                  <a:pt x="176" y="120"/>
                  <a:pt x="176" y="120"/>
                </a:cubicBezTo>
                <a:close/>
                <a:moveTo>
                  <a:pt x="180" y="121"/>
                </a:moveTo>
                <a:cubicBezTo>
                  <a:pt x="180" y="120"/>
                  <a:pt x="180" y="120"/>
                  <a:pt x="179" y="120"/>
                </a:cubicBezTo>
                <a:cubicBezTo>
                  <a:pt x="179" y="120"/>
                  <a:pt x="179" y="120"/>
                  <a:pt x="180" y="121"/>
                </a:cubicBezTo>
                <a:close/>
                <a:moveTo>
                  <a:pt x="167" y="121"/>
                </a:moveTo>
                <a:cubicBezTo>
                  <a:pt x="167" y="121"/>
                  <a:pt x="167" y="121"/>
                  <a:pt x="167" y="121"/>
                </a:cubicBezTo>
                <a:cubicBezTo>
                  <a:pt x="167" y="121"/>
                  <a:pt x="167" y="121"/>
                  <a:pt x="167" y="121"/>
                </a:cubicBezTo>
                <a:close/>
                <a:moveTo>
                  <a:pt x="168" y="121"/>
                </a:moveTo>
                <a:cubicBezTo>
                  <a:pt x="168" y="121"/>
                  <a:pt x="168" y="121"/>
                  <a:pt x="168" y="121"/>
                </a:cubicBezTo>
                <a:close/>
                <a:moveTo>
                  <a:pt x="170" y="121"/>
                </a:moveTo>
                <a:cubicBezTo>
                  <a:pt x="170" y="121"/>
                  <a:pt x="169" y="121"/>
                  <a:pt x="170" y="122"/>
                </a:cubicBezTo>
                <a:cubicBezTo>
                  <a:pt x="170" y="122"/>
                  <a:pt x="170" y="121"/>
                  <a:pt x="170" y="121"/>
                </a:cubicBezTo>
                <a:close/>
                <a:moveTo>
                  <a:pt x="175" y="121"/>
                </a:moveTo>
                <a:cubicBezTo>
                  <a:pt x="175" y="121"/>
                  <a:pt x="176" y="121"/>
                  <a:pt x="175" y="121"/>
                </a:cubicBezTo>
                <a:close/>
                <a:moveTo>
                  <a:pt x="165" y="121"/>
                </a:moveTo>
                <a:cubicBezTo>
                  <a:pt x="165" y="121"/>
                  <a:pt x="165" y="121"/>
                  <a:pt x="166" y="121"/>
                </a:cubicBezTo>
                <a:cubicBezTo>
                  <a:pt x="166" y="121"/>
                  <a:pt x="166" y="121"/>
                  <a:pt x="166" y="121"/>
                </a:cubicBezTo>
                <a:cubicBezTo>
                  <a:pt x="166" y="121"/>
                  <a:pt x="166" y="121"/>
                  <a:pt x="165" y="121"/>
                </a:cubicBezTo>
                <a:cubicBezTo>
                  <a:pt x="165" y="121"/>
                  <a:pt x="165" y="121"/>
                  <a:pt x="165" y="121"/>
                </a:cubicBezTo>
                <a:close/>
                <a:moveTo>
                  <a:pt x="169" y="122"/>
                </a:moveTo>
                <a:cubicBezTo>
                  <a:pt x="169" y="122"/>
                  <a:pt x="169" y="121"/>
                  <a:pt x="169" y="121"/>
                </a:cubicBezTo>
                <a:cubicBezTo>
                  <a:pt x="169" y="121"/>
                  <a:pt x="169" y="121"/>
                  <a:pt x="169" y="122"/>
                </a:cubicBezTo>
                <a:close/>
                <a:moveTo>
                  <a:pt x="165" y="122"/>
                </a:moveTo>
                <a:cubicBezTo>
                  <a:pt x="165" y="122"/>
                  <a:pt x="165" y="122"/>
                  <a:pt x="165" y="122"/>
                </a:cubicBezTo>
                <a:cubicBezTo>
                  <a:pt x="165" y="122"/>
                  <a:pt x="165" y="121"/>
                  <a:pt x="165" y="121"/>
                </a:cubicBezTo>
                <a:cubicBezTo>
                  <a:pt x="165" y="121"/>
                  <a:pt x="165" y="121"/>
                  <a:pt x="165" y="121"/>
                </a:cubicBezTo>
                <a:cubicBezTo>
                  <a:pt x="165" y="121"/>
                  <a:pt x="165" y="122"/>
                  <a:pt x="165" y="122"/>
                </a:cubicBezTo>
                <a:close/>
                <a:moveTo>
                  <a:pt x="170" y="122"/>
                </a:moveTo>
                <a:cubicBezTo>
                  <a:pt x="169" y="122"/>
                  <a:pt x="170" y="122"/>
                  <a:pt x="170" y="122"/>
                </a:cubicBezTo>
                <a:close/>
                <a:moveTo>
                  <a:pt x="166" y="122"/>
                </a:moveTo>
                <a:cubicBezTo>
                  <a:pt x="166" y="122"/>
                  <a:pt x="166" y="122"/>
                  <a:pt x="166" y="122"/>
                </a:cubicBezTo>
                <a:cubicBezTo>
                  <a:pt x="166" y="122"/>
                  <a:pt x="166" y="122"/>
                  <a:pt x="166" y="122"/>
                </a:cubicBezTo>
                <a:cubicBezTo>
                  <a:pt x="166" y="122"/>
                  <a:pt x="166" y="122"/>
                  <a:pt x="166" y="122"/>
                </a:cubicBezTo>
                <a:close/>
                <a:moveTo>
                  <a:pt x="169" y="122"/>
                </a:moveTo>
                <a:cubicBezTo>
                  <a:pt x="169" y="122"/>
                  <a:pt x="169" y="122"/>
                  <a:pt x="169" y="122"/>
                </a:cubicBezTo>
                <a:cubicBezTo>
                  <a:pt x="169" y="122"/>
                  <a:pt x="169" y="122"/>
                  <a:pt x="169" y="122"/>
                </a:cubicBezTo>
                <a:close/>
                <a:moveTo>
                  <a:pt x="163" y="122"/>
                </a:moveTo>
                <a:cubicBezTo>
                  <a:pt x="163" y="122"/>
                  <a:pt x="163" y="122"/>
                  <a:pt x="163" y="122"/>
                </a:cubicBezTo>
                <a:cubicBezTo>
                  <a:pt x="163" y="122"/>
                  <a:pt x="163" y="122"/>
                  <a:pt x="163" y="122"/>
                </a:cubicBezTo>
                <a:cubicBezTo>
                  <a:pt x="163" y="122"/>
                  <a:pt x="163" y="122"/>
                  <a:pt x="163" y="122"/>
                </a:cubicBezTo>
                <a:cubicBezTo>
                  <a:pt x="163" y="122"/>
                  <a:pt x="163" y="122"/>
                  <a:pt x="163" y="122"/>
                </a:cubicBezTo>
                <a:close/>
                <a:moveTo>
                  <a:pt x="170" y="123"/>
                </a:moveTo>
                <a:cubicBezTo>
                  <a:pt x="170" y="123"/>
                  <a:pt x="170" y="122"/>
                  <a:pt x="170" y="122"/>
                </a:cubicBezTo>
                <a:cubicBezTo>
                  <a:pt x="170" y="122"/>
                  <a:pt x="170" y="123"/>
                  <a:pt x="170" y="123"/>
                </a:cubicBezTo>
                <a:close/>
                <a:moveTo>
                  <a:pt x="137" y="122"/>
                </a:moveTo>
                <a:cubicBezTo>
                  <a:pt x="137" y="123"/>
                  <a:pt x="137" y="122"/>
                  <a:pt x="137" y="122"/>
                </a:cubicBezTo>
                <a:close/>
                <a:moveTo>
                  <a:pt x="143" y="123"/>
                </a:moveTo>
                <a:cubicBezTo>
                  <a:pt x="143" y="123"/>
                  <a:pt x="143" y="123"/>
                  <a:pt x="143" y="123"/>
                </a:cubicBezTo>
                <a:close/>
                <a:moveTo>
                  <a:pt x="170" y="123"/>
                </a:moveTo>
                <a:cubicBezTo>
                  <a:pt x="170" y="123"/>
                  <a:pt x="170" y="123"/>
                  <a:pt x="170" y="123"/>
                </a:cubicBezTo>
                <a:close/>
                <a:moveTo>
                  <a:pt x="165" y="124"/>
                </a:moveTo>
                <a:cubicBezTo>
                  <a:pt x="165" y="124"/>
                  <a:pt x="165" y="124"/>
                  <a:pt x="165" y="124"/>
                </a:cubicBezTo>
                <a:cubicBezTo>
                  <a:pt x="166" y="124"/>
                  <a:pt x="166" y="123"/>
                  <a:pt x="166" y="123"/>
                </a:cubicBezTo>
                <a:cubicBezTo>
                  <a:pt x="166" y="123"/>
                  <a:pt x="166" y="123"/>
                  <a:pt x="166" y="123"/>
                </a:cubicBezTo>
                <a:cubicBezTo>
                  <a:pt x="166" y="123"/>
                  <a:pt x="165" y="123"/>
                  <a:pt x="165" y="124"/>
                </a:cubicBezTo>
                <a:close/>
                <a:moveTo>
                  <a:pt x="152" y="123"/>
                </a:moveTo>
                <a:cubicBezTo>
                  <a:pt x="152" y="123"/>
                  <a:pt x="151" y="123"/>
                  <a:pt x="152" y="123"/>
                </a:cubicBezTo>
                <a:close/>
                <a:moveTo>
                  <a:pt x="157" y="123"/>
                </a:moveTo>
                <a:cubicBezTo>
                  <a:pt x="157" y="123"/>
                  <a:pt x="157" y="123"/>
                  <a:pt x="157" y="123"/>
                </a:cubicBezTo>
                <a:cubicBezTo>
                  <a:pt x="157" y="123"/>
                  <a:pt x="157" y="123"/>
                  <a:pt x="157" y="123"/>
                </a:cubicBezTo>
                <a:cubicBezTo>
                  <a:pt x="157" y="123"/>
                  <a:pt x="157" y="123"/>
                  <a:pt x="157" y="123"/>
                </a:cubicBezTo>
                <a:close/>
                <a:moveTo>
                  <a:pt x="150" y="126"/>
                </a:moveTo>
                <a:cubicBezTo>
                  <a:pt x="151" y="125"/>
                  <a:pt x="151" y="124"/>
                  <a:pt x="152" y="124"/>
                </a:cubicBezTo>
                <a:cubicBezTo>
                  <a:pt x="151" y="124"/>
                  <a:pt x="152" y="123"/>
                  <a:pt x="152" y="123"/>
                </a:cubicBezTo>
                <a:cubicBezTo>
                  <a:pt x="151" y="124"/>
                  <a:pt x="150" y="125"/>
                  <a:pt x="150" y="126"/>
                </a:cubicBezTo>
                <a:close/>
                <a:moveTo>
                  <a:pt x="163" y="124"/>
                </a:moveTo>
                <a:cubicBezTo>
                  <a:pt x="163" y="124"/>
                  <a:pt x="164" y="124"/>
                  <a:pt x="164" y="123"/>
                </a:cubicBezTo>
                <a:cubicBezTo>
                  <a:pt x="163" y="123"/>
                  <a:pt x="163" y="124"/>
                  <a:pt x="163" y="123"/>
                </a:cubicBezTo>
                <a:cubicBezTo>
                  <a:pt x="162" y="124"/>
                  <a:pt x="162" y="124"/>
                  <a:pt x="162" y="124"/>
                </a:cubicBezTo>
                <a:cubicBezTo>
                  <a:pt x="162" y="124"/>
                  <a:pt x="163" y="124"/>
                  <a:pt x="163" y="124"/>
                </a:cubicBezTo>
                <a:cubicBezTo>
                  <a:pt x="163" y="124"/>
                  <a:pt x="163" y="124"/>
                  <a:pt x="163" y="124"/>
                </a:cubicBezTo>
                <a:cubicBezTo>
                  <a:pt x="163" y="124"/>
                  <a:pt x="163" y="124"/>
                  <a:pt x="163" y="124"/>
                </a:cubicBezTo>
                <a:cubicBezTo>
                  <a:pt x="163" y="124"/>
                  <a:pt x="163" y="124"/>
                  <a:pt x="163" y="124"/>
                </a:cubicBezTo>
                <a:cubicBezTo>
                  <a:pt x="163" y="124"/>
                  <a:pt x="163" y="124"/>
                  <a:pt x="163" y="124"/>
                </a:cubicBezTo>
                <a:close/>
                <a:moveTo>
                  <a:pt x="142" y="124"/>
                </a:moveTo>
                <a:cubicBezTo>
                  <a:pt x="142" y="124"/>
                  <a:pt x="143" y="123"/>
                  <a:pt x="142" y="123"/>
                </a:cubicBezTo>
                <a:cubicBezTo>
                  <a:pt x="142" y="123"/>
                  <a:pt x="142" y="124"/>
                  <a:pt x="142" y="124"/>
                </a:cubicBezTo>
                <a:close/>
                <a:moveTo>
                  <a:pt x="167" y="125"/>
                </a:moveTo>
                <a:cubicBezTo>
                  <a:pt x="167" y="124"/>
                  <a:pt x="167" y="124"/>
                  <a:pt x="167" y="123"/>
                </a:cubicBezTo>
                <a:cubicBezTo>
                  <a:pt x="167" y="124"/>
                  <a:pt x="166" y="124"/>
                  <a:pt x="167" y="125"/>
                </a:cubicBezTo>
                <a:close/>
                <a:moveTo>
                  <a:pt x="144" y="124"/>
                </a:moveTo>
                <a:cubicBezTo>
                  <a:pt x="144" y="124"/>
                  <a:pt x="144" y="124"/>
                  <a:pt x="144" y="124"/>
                </a:cubicBezTo>
                <a:close/>
                <a:moveTo>
                  <a:pt x="164" y="124"/>
                </a:moveTo>
                <a:cubicBezTo>
                  <a:pt x="164" y="124"/>
                  <a:pt x="164" y="123"/>
                  <a:pt x="164" y="124"/>
                </a:cubicBezTo>
                <a:close/>
                <a:moveTo>
                  <a:pt x="159" y="124"/>
                </a:moveTo>
                <a:cubicBezTo>
                  <a:pt x="160" y="124"/>
                  <a:pt x="160" y="124"/>
                  <a:pt x="160" y="124"/>
                </a:cubicBezTo>
                <a:cubicBezTo>
                  <a:pt x="160" y="124"/>
                  <a:pt x="160" y="124"/>
                  <a:pt x="160" y="124"/>
                </a:cubicBezTo>
                <a:cubicBezTo>
                  <a:pt x="160" y="124"/>
                  <a:pt x="160" y="124"/>
                  <a:pt x="159" y="124"/>
                </a:cubicBezTo>
                <a:close/>
                <a:moveTo>
                  <a:pt x="174" y="124"/>
                </a:moveTo>
                <a:cubicBezTo>
                  <a:pt x="174" y="125"/>
                  <a:pt x="174" y="124"/>
                  <a:pt x="174" y="124"/>
                </a:cubicBezTo>
                <a:close/>
                <a:moveTo>
                  <a:pt x="172" y="125"/>
                </a:moveTo>
                <a:cubicBezTo>
                  <a:pt x="172" y="125"/>
                  <a:pt x="172" y="124"/>
                  <a:pt x="172" y="124"/>
                </a:cubicBezTo>
                <a:cubicBezTo>
                  <a:pt x="172" y="124"/>
                  <a:pt x="171" y="124"/>
                  <a:pt x="172" y="125"/>
                </a:cubicBezTo>
                <a:close/>
                <a:moveTo>
                  <a:pt x="172" y="125"/>
                </a:moveTo>
                <a:cubicBezTo>
                  <a:pt x="173" y="125"/>
                  <a:pt x="173" y="124"/>
                  <a:pt x="172" y="124"/>
                </a:cubicBezTo>
                <a:cubicBezTo>
                  <a:pt x="172" y="124"/>
                  <a:pt x="172" y="124"/>
                  <a:pt x="172" y="124"/>
                </a:cubicBezTo>
                <a:cubicBezTo>
                  <a:pt x="172" y="124"/>
                  <a:pt x="172" y="125"/>
                  <a:pt x="172" y="125"/>
                </a:cubicBezTo>
                <a:close/>
                <a:moveTo>
                  <a:pt x="148" y="124"/>
                </a:moveTo>
                <a:cubicBezTo>
                  <a:pt x="148" y="124"/>
                  <a:pt x="148" y="124"/>
                  <a:pt x="148" y="124"/>
                </a:cubicBezTo>
                <a:close/>
                <a:moveTo>
                  <a:pt x="163" y="124"/>
                </a:moveTo>
                <a:cubicBezTo>
                  <a:pt x="163" y="124"/>
                  <a:pt x="163" y="124"/>
                  <a:pt x="163" y="124"/>
                </a:cubicBezTo>
                <a:close/>
                <a:moveTo>
                  <a:pt x="177" y="125"/>
                </a:moveTo>
                <a:cubicBezTo>
                  <a:pt x="177" y="125"/>
                  <a:pt x="177" y="124"/>
                  <a:pt x="177" y="124"/>
                </a:cubicBezTo>
                <a:cubicBezTo>
                  <a:pt x="177" y="124"/>
                  <a:pt x="177" y="125"/>
                  <a:pt x="177" y="125"/>
                </a:cubicBezTo>
                <a:close/>
                <a:moveTo>
                  <a:pt x="152" y="125"/>
                </a:moveTo>
                <a:cubicBezTo>
                  <a:pt x="152" y="125"/>
                  <a:pt x="152" y="125"/>
                  <a:pt x="152" y="125"/>
                </a:cubicBezTo>
                <a:close/>
                <a:moveTo>
                  <a:pt x="162" y="125"/>
                </a:moveTo>
                <a:cubicBezTo>
                  <a:pt x="162" y="125"/>
                  <a:pt x="162" y="125"/>
                  <a:pt x="162" y="125"/>
                </a:cubicBezTo>
                <a:cubicBezTo>
                  <a:pt x="162" y="125"/>
                  <a:pt x="162" y="125"/>
                  <a:pt x="162" y="125"/>
                </a:cubicBezTo>
                <a:close/>
                <a:moveTo>
                  <a:pt x="163" y="126"/>
                </a:moveTo>
                <a:cubicBezTo>
                  <a:pt x="164" y="125"/>
                  <a:pt x="164" y="125"/>
                  <a:pt x="164" y="125"/>
                </a:cubicBezTo>
                <a:cubicBezTo>
                  <a:pt x="164" y="125"/>
                  <a:pt x="163" y="125"/>
                  <a:pt x="163" y="126"/>
                </a:cubicBezTo>
                <a:close/>
                <a:moveTo>
                  <a:pt x="165" y="125"/>
                </a:moveTo>
                <a:cubicBezTo>
                  <a:pt x="165" y="125"/>
                  <a:pt x="165" y="125"/>
                  <a:pt x="165" y="125"/>
                </a:cubicBezTo>
                <a:cubicBezTo>
                  <a:pt x="165" y="125"/>
                  <a:pt x="165" y="125"/>
                  <a:pt x="165" y="125"/>
                </a:cubicBezTo>
                <a:cubicBezTo>
                  <a:pt x="165" y="125"/>
                  <a:pt x="165" y="125"/>
                  <a:pt x="165" y="125"/>
                </a:cubicBezTo>
                <a:cubicBezTo>
                  <a:pt x="165" y="125"/>
                  <a:pt x="165" y="125"/>
                  <a:pt x="165" y="125"/>
                </a:cubicBezTo>
                <a:close/>
                <a:moveTo>
                  <a:pt x="173" y="125"/>
                </a:moveTo>
                <a:cubicBezTo>
                  <a:pt x="173" y="125"/>
                  <a:pt x="173" y="124"/>
                  <a:pt x="173" y="125"/>
                </a:cubicBezTo>
                <a:close/>
                <a:moveTo>
                  <a:pt x="171" y="125"/>
                </a:moveTo>
                <a:cubicBezTo>
                  <a:pt x="171" y="125"/>
                  <a:pt x="171" y="125"/>
                  <a:pt x="171" y="125"/>
                </a:cubicBezTo>
                <a:cubicBezTo>
                  <a:pt x="171" y="125"/>
                  <a:pt x="170" y="125"/>
                  <a:pt x="171" y="125"/>
                </a:cubicBezTo>
                <a:close/>
                <a:moveTo>
                  <a:pt x="166" y="126"/>
                </a:moveTo>
                <a:cubicBezTo>
                  <a:pt x="166" y="126"/>
                  <a:pt x="166" y="125"/>
                  <a:pt x="166" y="125"/>
                </a:cubicBezTo>
                <a:cubicBezTo>
                  <a:pt x="166" y="125"/>
                  <a:pt x="166" y="126"/>
                  <a:pt x="166" y="126"/>
                </a:cubicBezTo>
                <a:close/>
                <a:moveTo>
                  <a:pt x="164" y="125"/>
                </a:moveTo>
                <a:cubicBezTo>
                  <a:pt x="164" y="126"/>
                  <a:pt x="164" y="126"/>
                  <a:pt x="164" y="126"/>
                </a:cubicBezTo>
                <a:cubicBezTo>
                  <a:pt x="165" y="126"/>
                  <a:pt x="165" y="126"/>
                  <a:pt x="165" y="125"/>
                </a:cubicBezTo>
                <a:cubicBezTo>
                  <a:pt x="165" y="125"/>
                  <a:pt x="164" y="125"/>
                  <a:pt x="164" y="125"/>
                </a:cubicBezTo>
                <a:close/>
                <a:moveTo>
                  <a:pt x="153" y="126"/>
                </a:moveTo>
                <a:cubicBezTo>
                  <a:pt x="153" y="126"/>
                  <a:pt x="154" y="126"/>
                  <a:pt x="154" y="126"/>
                </a:cubicBezTo>
                <a:cubicBezTo>
                  <a:pt x="155" y="126"/>
                  <a:pt x="155" y="126"/>
                  <a:pt x="155" y="126"/>
                </a:cubicBezTo>
                <a:cubicBezTo>
                  <a:pt x="154" y="125"/>
                  <a:pt x="153" y="126"/>
                  <a:pt x="153" y="126"/>
                </a:cubicBezTo>
                <a:close/>
                <a:moveTo>
                  <a:pt x="161" y="126"/>
                </a:moveTo>
                <a:cubicBezTo>
                  <a:pt x="161" y="126"/>
                  <a:pt x="161" y="126"/>
                  <a:pt x="161" y="126"/>
                </a:cubicBezTo>
                <a:cubicBezTo>
                  <a:pt x="161" y="126"/>
                  <a:pt x="161" y="126"/>
                  <a:pt x="161" y="126"/>
                </a:cubicBezTo>
                <a:close/>
                <a:moveTo>
                  <a:pt x="165" y="127"/>
                </a:moveTo>
                <a:cubicBezTo>
                  <a:pt x="166" y="127"/>
                  <a:pt x="166" y="126"/>
                  <a:pt x="166" y="126"/>
                </a:cubicBezTo>
                <a:cubicBezTo>
                  <a:pt x="165" y="126"/>
                  <a:pt x="165" y="126"/>
                  <a:pt x="165" y="127"/>
                </a:cubicBezTo>
                <a:close/>
                <a:moveTo>
                  <a:pt x="141" y="126"/>
                </a:moveTo>
                <a:cubicBezTo>
                  <a:pt x="141" y="126"/>
                  <a:pt x="141" y="126"/>
                  <a:pt x="141" y="126"/>
                </a:cubicBezTo>
                <a:cubicBezTo>
                  <a:pt x="141" y="126"/>
                  <a:pt x="141" y="126"/>
                  <a:pt x="141" y="126"/>
                </a:cubicBezTo>
                <a:cubicBezTo>
                  <a:pt x="141" y="126"/>
                  <a:pt x="141" y="126"/>
                  <a:pt x="141" y="126"/>
                </a:cubicBezTo>
                <a:close/>
                <a:moveTo>
                  <a:pt x="161" y="126"/>
                </a:moveTo>
                <a:cubicBezTo>
                  <a:pt x="161" y="127"/>
                  <a:pt x="161" y="126"/>
                  <a:pt x="161" y="126"/>
                </a:cubicBezTo>
                <a:close/>
                <a:moveTo>
                  <a:pt x="171" y="127"/>
                </a:moveTo>
                <a:cubicBezTo>
                  <a:pt x="172" y="127"/>
                  <a:pt x="171" y="126"/>
                  <a:pt x="171" y="126"/>
                </a:cubicBezTo>
                <a:cubicBezTo>
                  <a:pt x="171" y="126"/>
                  <a:pt x="171" y="126"/>
                  <a:pt x="171" y="127"/>
                </a:cubicBezTo>
                <a:close/>
                <a:moveTo>
                  <a:pt x="140" y="126"/>
                </a:moveTo>
                <a:cubicBezTo>
                  <a:pt x="140" y="127"/>
                  <a:pt x="141" y="126"/>
                  <a:pt x="140" y="126"/>
                </a:cubicBezTo>
                <a:close/>
                <a:moveTo>
                  <a:pt x="170" y="127"/>
                </a:moveTo>
                <a:cubicBezTo>
                  <a:pt x="170" y="126"/>
                  <a:pt x="170" y="126"/>
                  <a:pt x="170" y="126"/>
                </a:cubicBezTo>
                <a:cubicBezTo>
                  <a:pt x="170" y="126"/>
                  <a:pt x="170" y="126"/>
                  <a:pt x="170" y="127"/>
                </a:cubicBezTo>
                <a:close/>
                <a:moveTo>
                  <a:pt x="172" y="127"/>
                </a:moveTo>
                <a:cubicBezTo>
                  <a:pt x="173" y="127"/>
                  <a:pt x="173" y="127"/>
                  <a:pt x="173" y="126"/>
                </a:cubicBezTo>
                <a:cubicBezTo>
                  <a:pt x="172" y="126"/>
                  <a:pt x="172" y="127"/>
                  <a:pt x="172" y="127"/>
                </a:cubicBezTo>
                <a:close/>
                <a:moveTo>
                  <a:pt x="160" y="127"/>
                </a:moveTo>
                <a:cubicBezTo>
                  <a:pt x="161" y="127"/>
                  <a:pt x="161" y="127"/>
                  <a:pt x="161" y="126"/>
                </a:cubicBezTo>
                <a:cubicBezTo>
                  <a:pt x="161" y="127"/>
                  <a:pt x="160" y="127"/>
                  <a:pt x="160" y="127"/>
                </a:cubicBezTo>
                <a:close/>
                <a:moveTo>
                  <a:pt x="163" y="126"/>
                </a:moveTo>
                <a:cubicBezTo>
                  <a:pt x="162" y="127"/>
                  <a:pt x="163" y="127"/>
                  <a:pt x="163" y="126"/>
                </a:cubicBezTo>
                <a:close/>
                <a:moveTo>
                  <a:pt x="164" y="127"/>
                </a:moveTo>
                <a:cubicBezTo>
                  <a:pt x="164" y="127"/>
                  <a:pt x="164" y="127"/>
                  <a:pt x="164" y="126"/>
                </a:cubicBezTo>
                <a:cubicBezTo>
                  <a:pt x="164" y="126"/>
                  <a:pt x="164" y="126"/>
                  <a:pt x="164" y="126"/>
                </a:cubicBezTo>
                <a:cubicBezTo>
                  <a:pt x="164" y="127"/>
                  <a:pt x="164" y="127"/>
                  <a:pt x="164" y="127"/>
                </a:cubicBezTo>
                <a:close/>
                <a:moveTo>
                  <a:pt x="168" y="127"/>
                </a:moveTo>
                <a:cubicBezTo>
                  <a:pt x="168" y="127"/>
                  <a:pt x="168" y="127"/>
                  <a:pt x="168" y="127"/>
                </a:cubicBezTo>
                <a:cubicBezTo>
                  <a:pt x="168" y="127"/>
                  <a:pt x="168" y="127"/>
                  <a:pt x="168" y="127"/>
                </a:cubicBezTo>
                <a:close/>
                <a:moveTo>
                  <a:pt x="162" y="127"/>
                </a:moveTo>
                <a:cubicBezTo>
                  <a:pt x="162" y="127"/>
                  <a:pt x="162" y="127"/>
                  <a:pt x="162" y="127"/>
                </a:cubicBezTo>
                <a:cubicBezTo>
                  <a:pt x="162" y="127"/>
                  <a:pt x="162" y="127"/>
                  <a:pt x="162" y="127"/>
                </a:cubicBezTo>
                <a:cubicBezTo>
                  <a:pt x="162" y="127"/>
                  <a:pt x="162" y="127"/>
                  <a:pt x="162" y="127"/>
                </a:cubicBezTo>
                <a:cubicBezTo>
                  <a:pt x="162" y="127"/>
                  <a:pt x="162" y="127"/>
                  <a:pt x="162" y="127"/>
                </a:cubicBezTo>
                <a:close/>
                <a:moveTo>
                  <a:pt x="172" y="127"/>
                </a:moveTo>
                <a:cubicBezTo>
                  <a:pt x="172" y="127"/>
                  <a:pt x="172" y="127"/>
                  <a:pt x="172" y="127"/>
                </a:cubicBezTo>
                <a:cubicBezTo>
                  <a:pt x="172" y="127"/>
                  <a:pt x="172" y="127"/>
                  <a:pt x="172" y="127"/>
                </a:cubicBezTo>
                <a:close/>
                <a:moveTo>
                  <a:pt x="150" y="128"/>
                </a:moveTo>
                <a:cubicBezTo>
                  <a:pt x="150" y="128"/>
                  <a:pt x="150" y="128"/>
                  <a:pt x="150" y="128"/>
                </a:cubicBezTo>
                <a:cubicBezTo>
                  <a:pt x="150" y="127"/>
                  <a:pt x="150" y="127"/>
                  <a:pt x="150" y="127"/>
                </a:cubicBezTo>
                <a:cubicBezTo>
                  <a:pt x="150" y="127"/>
                  <a:pt x="150" y="127"/>
                  <a:pt x="150" y="127"/>
                </a:cubicBezTo>
                <a:cubicBezTo>
                  <a:pt x="150" y="127"/>
                  <a:pt x="150" y="127"/>
                  <a:pt x="150" y="128"/>
                </a:cubicBezTo>
                <a:close/>
                <a:moveTo>
                  <a:pt x="163" y="127"/>
                </a:moveTo>
                <a:cubicBezTo>
                  <a:pt x="163" y="127"/>
                  <a:pt x="163" y="127"/>
                  <a:pt x="163" y="127"/>
                </a:cubicBezTo>
                <a:cubicBezTo>
                  <a:pt x="163" y="127"/>
                  <a:pt x="163" y="127"/>
                  <a:pt x="163" y="127"/>
                </a:cubicBezTo>
                <a:close/>
                <a:moveTo>
                  <a:pt x="165" y="129"/>
                </a:moveTo>
                <a:cubicBezTo>
                  <a:pt x="166" y="129"/>
                  <a:pt x="166" y="128"/>
                  <a:pt x="166" y="127"/>
                </a:cubicBezTo>
                <a:cubicBezTo>
                  <a:pt x="166" y="127"/>
                  <a:pt x="166" y="127"/>
                  <a:pt x="166" y="127"/>
                </a:cubicBezTo>
                <a:cubicBezTo>
                  <a:pt x="166" y="128"/>
                  <a:pt x="165" y="128"/>
                  <a:pt x="165" y="129"/>
                </a:cubicBezTo>
                <a:close/>
                <a:moveTo>
                  <a:pt x="165" y="128"/>
                </a:moveTo>
                <a:cubicBezTo>
                  <a:pt x="165" y="128"/>
                  <a:pt x="165" y="128"/>
                  <a:pt x="165" y="127"/>
                </a:cubicBezTo>
                <a:cubicBezTo>
                  <a:pt x="165" y="127"/>
                  <a:pt x="165" y="128"/>
                  <a:pt x="165" y="128"/>
                </a:cubicBezTo>
                <a:close/>
                <a:moveTo>
                  <a:pt x="148" y="128"/>
                </a:moveTo>
                <a:cubicBezTo>
                  <a:pt x="148" y="128"/>
                  <a:pt x="148" y="128"/>
                  <a:pt x="148" y="128"/>
                </a:cubicBezTo>
                <a:cubicBezTo>
                  <a:pt x="148" y="128"/>
                  <a:pt x="148" y="127"/>
                  <a:pt x="148" y="127"/>
                </a:cubicBezTo>
                <a:cubicBezTo>
                  <a:pt x="148" y="127"/>
                  <a:pt x="148" y="127"/>
                  <a:pt x="148" y="127"/>
                </a:cubicBezTo>
                <a:cubicBezTo>
                  <a:pt x="148" y="127"/>
                  <a:pt x="148" y="128"/>
                  <a:pt x="148" y="128"/>
                </a:cubicBezTo>
                <a:close/>
                <a:moveTo>
                  <a:pt x="150" y="128"/>
                </a:moveTo>
                <a:cubicBezTo>
                  <a:pt x="150" y="127"/>
                  <a:pt x="151" y="128"/>
                  <a:pt x="150" y="128"/>
                </a:cubicBezTo>
                <a:close/>
                <a:moveTo>
                  <a:pt x="153" y="128"/>
                </a:moveTo>
                <a:cubicBezTo>
                  <a:pt x="153" y="128"/>
                  <a:pt x="154" y="128"/>
                  <a:pt x="153" y="127"/>
                </a:cubicBezTo>
                <a:cubicBezTo>
                  <a:pt x="153" y="127"/>
                  <a:pt x="153" y="128"/>
                  <a:pt x="153" y="128"/>
                </a:cubicBezTo>
                <a:close/>
                <a:moveTo>
                  <a:pt x="161" y="128"/>
                </a:moveTo>
                <a:cubicBezTo>
                  <a:pt x="161" y="128"/>
                  <a:pt x="162" y="128"/>
                  <a:pt x="162" y="128"/>
                </a:cubicBezTo>
                <a:cubicBezTo>
                  <a:pt x="161" y="128"/>
                  <a:pt x="161" y="128"/>
                  <a:pt x="161" y="128"/>
                </a:cubicBezTo>
                <a:close/>
                <a:moveTo>
                  <a:pt x="167" y="128"/>
                </a:moveTo>
                <a:cubicBezTo>
                  <a:pt x="168" y="128"/>
                  <a:pt x="168" y="127"/>
                  <a:pt x="167" y="128"/>
                </a:cubicBezTo>
                <a:cubicBezTo>
                  <a:pt x="167" y="128"/>
                  <a:pt x="167" y="128"/>
                  <a:pt x="167" y="128"/>
                </a:cubicBezTo>
                <a:close/>
                <a:moveTo>
                  <a:pt x="169" y="128"/>
                </a:moveTo>
                <a:cubicBezTo>
                  <a:pt x="170" y="128"/>
                  <a:pt x="170" y="128"/>
                  <a:pt x="171" y="128"/>
                </a:cubicBezTo>
                <a:cubicBezTo>
                  <a:pt x="171" y="128"/>
                  <a:pt x="171" y="128"/>
                  <a:pt x="171" y="128"/>
                </a:cubicBezTo>
                <a:cubicBezTo>
                  <a:pt x="170" y="128"/>
                  <a:pt x="169" y="127"/>
                  <a:pt x="169" y="128"/>
                </a:cubicBezTo>
                <a:close/>
                <a:moveTo>
                  <a:pt x="174" y="128"/>
                </a:moveTo>
                <a:cubicBezTo>
                  <a:pt x="175" y="128"/>
                  <a:pt x="175" y="128"/>
                  <a:pt x="175" y="128"/>
                </a:cubicBezTo>
                <a:cubicBezTo>
                  <a:pt x="175" y="128"/>
                  <a:pt x="175" y="128"/>
                  <a:pt x="175" y="128"/>
                </a:cubicBezTo>
                <a:cubicBezTo>
                  <a:pt x="175" y="128"/>
                  <a:pt x="174" y="128"/>
                  <a:pt x="174" y="128"/>
                </a:cubicBezTo>
                <a:close/>
                <a:moveTo>
                  <a:pt x="157" y="129"/>
                </a:moveTo>
                <a:cubicBezTo>
                  <a:pt x="158" y="129"/>
                  <a:pt x="158" y="128"/>
                  <a:pt x="158" y="128"/>
                </a:cubicBezTo>
                <a:cubicBezTo>
                  <a:pt x="158" y="128"/>
                  <a:pt x="157" y="128"/>
                  <a:pt x="157" y="129"/>
                </a:cubicBezTo>
                <a:close/>
                <a:moveTo>
                  <a:pt x="160" y="128"/>
                </a:moveTo>
                <a:cubicBezTo>
                  <a:pt x="160" y="128"/>
                  <a:pt x="161" y="128"/>
                  <a:pt x="160" y="128"/>
                </a:cubicBezTo>
                <a:cubicBezTo>
                  <a:pt x="160" y="128"/>
                  <a:pt x="160" y="128"/>
                  <a:pt x="160" y="128"/>
                </a:cubicBezTo>
                <a:close/>
                <a:moveTo>
                  <a:pt x="163" y="128"/>
                </a:moveTo>
                <a:cubicBezTo>
                  <a:pt x="163" y="128"/>
                  <a:pt x="163" y="128"/>
                  <a:pt x="163" y="128"/>
                </a:cubicBezTo>
                <a:cubicBezTo>
                  <a:pt x="163" y="128"/>
                  <a:pt x="163" y="128"/>
                  <a:pt x="163" y="128"/>
                </a:cubicBezTo>
                <a:cubicBezTo>
                  <a:pt x="163" y="128"/>
                  <a:pt x="163" y="128"/>
                  <a:pt x="163" y="128"/>
                </a:cubicBezTo>
                <a:close/>
                <a:moveTo>
                  <a:pt x="168" y="128"/>
                </a:moveTo>
                <a:cubicBezTo>
                  <a:pt x="168" y="128"/>
                  <a:pt x="168" y="127"/>
                  <a:pt x="168" y="128"/>
                </a:cubicBezTo>
                <a:cubicBezTo>
                  <a:pt x="168" y="128"/>
                  <a:pt x="168" y="128"/>
                  <a:pt x="168" y="128"/>
                </a:cubicBezTo>
                <a:close/>
                <a:moveTo>
                  <a:pt x="148" y="128"/>
                </a:moveTo>
                <a:cubicBezTo>
                  <a:pt x="148" y="128"/>
                  <a:pt x="148" y="128"/>
                  <a:pt x="148" y="128"/>
                </a:cubicBezTo>
                <a:cubicBezTo>
                  <a:pt x="148" y="128"/>
                  <a:pt x="148" y="128"/>
                  <a:pt x="148" y="128"/>
                </a:cubicBezTo>
                <a:cubicBezTo>
                  <a:pt x="148" y="128"/>
                  <a:pt x="148" y="128"/>
                  <a:pt x="148" y="128"/>
                </a:cubicBezTo>
                <a:close/>
                <a:moveTo>
                  <a:pt x="172" y="128"/>
                </a:moveTo>
                <a:cubicBezTo>
                  <a:pt x="172" y="128"/>
                  <a:pt x="172" y="128"/>
                  <a:pt x="172" y="128"/>
                </a:cubicBezTo>
                <a:close/>
                <a:moveTo>
                  <a:pt x="140" y="128"/>
                </a:moveTo>
                <a:cubicBezTo>
                  <a:pt x="140" y="128"/>
                  <a:pt x="140" y="128"/>
                  <a:pt x="140" y="128"/>
                </a:cubicBezTo>
                <a:cubicBezTo>
                  <a:pt x="140" y="128"/>
                  <a:pt x="140" y="128"/>
                  <a:pt x="140" y="128"/>
                </a:cubicBezTo>
                <a:cubicBezTo>
                  <a:pt x="140" y="128"/>
                  <a:pt x="140" y="128"/>
                  <a:pt x="140" y="128"/>
                </a:cubicBezTo>
                <a:close/>
                <a:moveTo>
                  <a:pt x="149" y="128"/>
                </a:moveTo>
                <a:cubicBezTo>
                  <a:pt x="149" y="128"/>
                  <a:pt x="150" y="128"/>
                  <a:pt x="150" y="128"/>
                </a:cubicBezTo>
                <a:cubicBezTo>
                  <a:pt x="149" y="128"/>
                  <a:pt x="149" y="128"/>
                  <a:pt x="149" y="128"/>
                </a:cubicBezTo>
                <a:cubicBezTo>
                  <a:pt x="149" y="128"/>
                  <a:pt x="149" y="128"/>
                  <a:pt x="149" y="128"/>
                </a:cubicBezTo>
                <a:close/>
                <a:moveTo>
                  <a:pt x="164" y="129"/>
                </a:moveTo>
                <a:cubicBezTo>
                  <a:pt x="165" y="129"/>
                  <a:pt x="165" y="129"/>
                  <a:pt x="165" y="128"/>
                </a:cubicBezTo>
                <a:cubicBezTo>
                  <a:pt x="164" y="128"/>
                  <a:pt x="164" y="128"/>
                  <a:pt x="164" y="129"/>
                </a:cubicBezTo>
                <a:close/>
                <a:moveTo>
                  <a:pt x="169" y="129"/>
                </a:moveTo>
                <a:cubicBezTo>
                  <a:pt x="169" y="129"/>
                  <a:pt x="170" y="129"/>
                  <a:pt x="170" y="128"/>
                </a:cubicBezTo>
                <a:cubicBezTo>
                  <a:pt x="170" y="128"/>
                  <a:pt x="170" y="128"/>
                  <a:pt x="169" y="128"/>
                </a:cubicBezTo>
                <a:cubicBezTo>
                  <a:pt x="169" y="129"/>
                  <a:pt x="169" y="129"/>
                  <a:pt x="169" y="129"/>
                </a:cubicBezTo>
                <a:close/>
                <a:moveTo>
                  <a:pt x="161" y="129"/>
                </a:moveTo>
                <a:cubicBezTo>
                  <a:pt x="161" y="129"/>
                  <a:pt x="161" y="128"/>
                  <a:pt x="161" y="128"/>
                </a:cubicBezTo>
                <a:cubicBezTo>
                  <a:pt x="161" y="129"/>
                  <a:pt x="161" y="129"/>
                  <a:pt x="161" y="129"/>
                </a:cubicBezTo>
                <a:close/>
                <a:moveTo>
                  <a:pt x="169" y="129"/>
                </a:moveTo>
                <a:cubicBezTo>
                  <a:pt x="169" y="130"/>
                  <a:pt x="168" y="130"/>
                  <a:pt x="168" y="131"/>
                </a:cubicBezTo>
                <a:cubicBezTo>
                  <a:pt x="168" y="132"/>
                  <a:pt x="168" y="131"/>
                  <a:pt x="169" y="131"/>
                </a:cubicBezTo>
                <a:cubicBezTo>
                  <a:pt x="168" y="133"/>
                  <a:pt x="167" y="134"/>
                  <a:pt x="166" y="135"/>
                </a:cubicBezTo>
                <a:cubicBezTo>
                  <a:pt x="167" y="135"/>
                  <a:pt x="166" y="135"/>
                  <a:pt x="167" y="136"/>
                </a:cubicBezTo>
                <a:cubicBezTo>
                  <a:pt x="167" y="136"/>
                  <a:pt x="167" y="135"/>
                  <a:pt x="167" y="135"/>
                </a:cubicBezTo>
                <a:cubicBezTo>
                  <a:pt x="167" y="134"/>
                  <a:pt x="169" y="134"/>
                  <a:pt x="169" y="132"/>
                </a:cubicBezTo>
                <a:cubicBezTo>
                  <a:pt x="169" y="131"/>
                  <a:pt x="170" y="131"/>
                  <a:pt x="169" y="130"/>
                </a:cubicBezTo>
                <a:cubicBezTo>
                  <a:pt x="170" y="130"/>
                  <a:pt x="171" y="129"/>
                  <a:pt x="170" y="128"/>
                </a:cubicBezTo>
                <a:cubicBezTo>
                  <a:pt x="170" y="129"/>
                  <a:pt x="170" y="129"/>
                  <a:pt x="169" y="129"/>
                </a:cubicBezTo>
                <a:close/>
                <a:moveTo>
                  <a:pt x="154" y="129"/>
                </a:moveTo>
                <a:cubicBezTo>
                  <a:pt x="154" y="129"/>
                  <a:pt x="154" y="129"/>
                  <a:pt x="154" y="129"/>
                </a:cubicBezTo>
                <a:cubicBezTo>
                  <a:pt x="154" y="128"/>
                  <a:pt x="154" y="129"/>
                  <a:pt x="154" y="129"/>
                </a:cubicBezTo>
                <a:close/>
                <a:moveTo>
                  <a:pt x="174" y="129"/>
                </a:moveTo>
                <a:cubicBezTo>
                  <a:pt x="174" y="130"/>
                  <a:pt x="173" y="130"/>
                  <a:pt x="173" y="130"/>
                </a:cubicBezTo>
                <a:cubicBezTo>
                  <a:pt x="174" y="130"/>
                  <a:pt x="174" y="129"/>
                  <a:pt x="175" y="129"/>
                </a:cubicBezTo>
                <a:cubicBezTo>
                  <a:pt x="174" y="129"/>
                  <a:pt x="174" y="129"/>
                  <a:pt x="174" y="129"/>
                </a:cubicBezTo>
                <a:close/>
                <a:moveTo>
                  <a:pt x="152" y="130"/>
                </a:moveTo>
                <a:cubicBezTo>
                  <a:pt x="152" y="130"/>
                  <a:pt x="153" y="129"/>
                  <a:pt x="152" y="129"/>
                </a:cubicBezTo>
                <a:cubicBezTo>
                  <a:pt x="152" y="129"/>
                  <a:pt x="152" y="130"/>
                  <a:pt x="152" y="130"/>
                </a:cubicBezTo>
                <a:cubicBezTo>
                  <a:pt x="152" y="130"/>
                  <a:pt x="152" y="130"/>
                  <a:pt x="152" y="130"/>
                </a:cubicBezTo>
                <a:close/>
                <a:moveTo>
                  <a:pt x="171" y="129"/>
                </a:moveTo>
                <a:cubicBezTo>
                  <a:pt x="171" y="129"/>
                  <a:pt x="171" y="129"/>
                  <a:pt x="171" y="129"/>
                </a:cubicBezTo>
                <a:cubicBezTo>
                  <a:pt x="171" y="129"/>
                  <a:pt x="171" y="129"/>
                  <a:pt x="171" y="129"/>
                </a:cubicBezTo>
                <a:cubicBezTo>
                  <a:pt x="171" y="129"/>
                  <a:pt x="171" y="129"/>
                  <a:pt x="171" y="129"/>
                </a:cubicBezTo>
                <a:cubicBezTo>
                  <a:pt x="171" y="129"/>
                  <a:pt x="171" y="129"/>
                  <a:pt x="171" y="129"/>
                </a:cubicBezTo>
                <a:close/>
                <a:moveTo>
                  <a:pt x="159" y="130"/>
                </a:moveTo>
                <a:cubicBezTo>
                  <a:pt x="159" y="130"/>
                  <a:pt x="159" y="130"/>
                  <a:pt x="159" y="130"/>
                </a:cubicBezTo>
                <a:cubicBezTo>
                  <a:pt x="159" y="130"/>
                  <a:pt x="160" y="130"/>
                  <a:pt x="160" y="129"/>
                </a:cubicBezTo>
                <a:cubicBezTo>
                  <a:pt x="159" y="129"/>
                  <a:pt x="159" y="130"/>
                  <a:pt x="159" y="130"/>
                </a:cubicBezTo>
                <a:cubicBezTo>
                  <a:pt x="159" y="131"/>
                  <a:pt x="158" y="132"/>
                  <a:pt x="158" y="132"/>
                </a:cubicBezTo>
                <a:cubicBezTo>
                  <a:pt x="158" y="132"/>
                  <a:pt x="158" y="132"/>
                  <a:pt x="158" y="132"/>
                </a:cubicBezTo>
                <a:cubicBezTo>
                  <a:pt x="159" y="131"/>
                  <a:pt x="159" y="131"/>
                  <a:pt x="159" y="130"/>
                </a:cubicBezTo>
                <a:close/>
                <a:moveTo>
                  <a:pt x="165" y="129"/>
                </a:moveTo>
                <a:cubicBezTo>
                  <a:pt x="165" y="130"/>
                  <a:pt x="165" y="129"/>
                  <a:pt x="165" y="129"/>
                </a:cubicBezTo>
                <a:close/>
                <a:moveTo>
                  <a:pt x="166" y="130"/>
                </a:moveTo>
                <a:cubicBezTo>
                  <a:pt x="166" y="129"/>
                  <a:pt x="167" y="130"/>
                  <a:pt x="167" y="129"/>
                </a:cubicBezTo>
                <a:cubicBezTo>
                  <a:pt x="167" y="129"/>
                  <a:pt x="166" y="129"/>
                  <a:pt x="166" y="129"/>
                </a:cubicBezTo>
                <a:cubicBezTo>
                  <a:pt x="166" y="129"/>
                  <a:pt x="166" y="130"/>
                  <a:pt x="166" y="130"/>
                </a:cubicBezTo>
                <a:close/>
                <a:moveTo>
                  <a:pt x="157" y="130"/>
                </a:moveTo>
                <a:cubicBezTo>
                  <a:pt x="157" y="130"/>
                  <a:pt x="157" y="129"/>
                  <a:pt x="157" y="129"/>
                </a:cubicBezTo>
                <a:cubicBezTo>
                  <a:pt x="157" y="129"/>
                  <a:pt x="157" y="129"/>
                  <a:pt x="157" y="129"/>
                </a:cubicBezTo>
                <a:cubicBezTo>
                  <a:pt x="157" y="129"/>
                  <a:pt x="157" y="130"/>
                  <a:pt x="157" y="130"/>
                </a:cubicBezTo>
                <a:close/>
                <a:moveTo>
                  <a:pt x="160" y="130"/>
                </a:moveTo>
                <a:cubicBezTo>
                  <a:pt x="160" y="130"/>
                  <a:pt x="161" y="129"/>
                  <a:pt x="161" y="129"/>
                </a:cubicBezTo>
                <a:cubicBezTo>
                  <a:pt x="160" y="130"/>
                  <a:pt x="160" y="130"/>
                  <a:pt x="160" y="130"/>
                </a:cubicBezTo>
                <a:close/>
                <a:moveTo>
                  <a:pt x="168" y="130"/>
                </a:moveTo>
                <a:cubicBezTo>
                  <a:pt x="168" y="130"/>
                  <a:pt x="168" y="130"/>
                  <a:pt x="169" y="130"/>
                </a:cubicBezTo>
                <a:cubicBezTo>
                  <a:pt x="169" y="130"/>
                  <a:pt x="169" y="129"/>
                  <a:pt x="169" y="129"/>
                </a:cubicBezTo>
                <a:cubicBezTo>
                  <a:pt x="168" y="130"/>
                  <a:pt x="168" y="130"/>
                  <a:pt x="168" y="130"/>
                </a:cubicBezTo>
                <a:close/>
                <a:moveTo>
                  <a:pt x="148" y="131"/>
                </a:moveTo>
                <a:cubicBezTo>
                  <a:pt x="148" y="131"/>
                  <a:pt x="149" y="131"/>
                  <a:pt x="149" y="131"/>
                </a:cubicBezTo>
                <a:cubicBezTo>
                  <a:pt x="148" y="130"/>
                  <a:pt x="149" y="130"/>
                  <a:pt x="149" y="129"/>
                </a:cubicBezTo>
                <a:cubicBezTo>
                  <a:pt x="148" y="129"/>
                  <a:pt x="149" y="129"/>
                  <a:pt x="148" y="129"/>
                </a:cubicBezTo>
                <a:cubicBezTo>
                  <a:pt x="148" y="130"/>
                  <a:pt x="148" y="130"/>
                  <a:pt x="148" y="131"/>
                </a:cubicBezTo>
                <a:close/>
                <a:moveTo>
                  <a:pt x="170" y="130"/>
                </a:moveTo>
                <a:cubicBezTo>
                  <a:pt x="171" y="130"/>
                  <a:pt x="171" y="129"/>
                  <a:pt x="170" y="129"/>
                </a:cubicBezTo>
                <a:cubicBezTo>
                  <a:pt x="170" y="130"/>
                  <a:pt x="170" y="130"/>
                  <a:pt x="170" y="130"/>
                </a:cubicBezTo>
                <a:close/>
                <a:moveTo>
                  <a:pt x="147" y="130"/>
                </a:moveTo>
                <a:cubicBezTo>
                  <a:pt x="147" y="130"/>
                  <a:pt x="147" y="131"/>
                  <a:pt x="147" y="130"/>
                </a:cubicBezTo>
                <a:close/>
                <a:moveTo>
                  <a:pt x="153" y="130"/>
                </a:moveTo>
                <a:cubicBezTo>
                  <a:pt x="153" y="130"/>
                  <a:pt x="153" y="130"/>
                  <a:pt x="153" y="130"/>
                </a:cubicBezTo>
                <a:close/>
                <a:moveTo>
                  <a:pt x="152" y="130"/>
                </a:moveTo>
                <a:cubicBezTo>
                  <a:pt x="152" y="130"/>
                  <a:pt x="152" y="131"/>
                  <a:pt x="152" y="130"/>
                </a:cubicBezTo>
                <a:close/>
                <a:moveTo>
                  <a:pt x="145" y="130"/>
                </a:moveTo>
                <a:cubicBezTo>
                  <a:pt x="145" y="131"/>
                  <a:pt x="145" y="130"/>
                  <a:pt x="145" y="130"/>
                </a:cubicBezTo>
                <a:close/>
                <a:moveTo>
                  <a:pt x="173" y="131"/>
                </a:moveTo>
                <a:cubicBezTo>
                  <a:pt x="173" y="131"/>
                  <a:pt x="173" y="131"/>
                  <a:pt x="173" y="131"/>
                </a:cubicBezTo>
                <a:cubicBezTo>
                  <a:pt x="173" y="131"/>
                  <a:pt x="173" y="130"/>
                  <a:pt x="173" y="130"/>
                </a:cubicBezTo>
                <a:cubicBezTo>
                  <a:pt x="173" y="131"/>
                  <a:pt x="173" y="131"/>
                  <a:pt x="173" y="131"/>
                </a:cubicBezTo>
                <a:close/>
                <a:moveTo>
                  <a:pt x="156" y="131"/>
                </a:moveTo>
                <a:cubicBezTo>
                  <a:pt x="156" y="131"/>
                  <a:pt x="156" y="131"/>
                  <a:pt x="156" y="131"/>
                </a:cubicBezTo>
                <a:cubicBezTo>
                  <a:pt x="156" y="131"/>
                  <a:pt x="156" y="131"/>
                  <a:pt x="156" y="131"/>
                </a:cubicBezTo>
                <a:cubicBezTo>
                  <a:pt x="156" y="131"/>
                  <a:pt x="156" y="131"/>
                  <a:pt x="156" y="131"/>
                </a:cubicBezTo>
                <a:close/>
                <a:moveTo>
                  <a:pt x="170" y="131"/>
                </a:moveTo>
                <a:cubicBezTo>
                  <a:pt x="170" y="131"/>
                  <a:pt x="171" y="131"/>
                  <a:pt x="170" y="131"/>
                </a:cubicBezTo>
                <a:cubicBezTo>
                  <a:pt x="170" y="131"/>
                  <a:pt x="170" y="131"/>
                  <a:pt x="170" y="131"/>
                </a:cubicBezTo>
                <a:close/>
                <a:moveTo>
                  <a:pt x="160" y="131"/>
                </a:moveTo>
                <a:cubicBezTo>
                  <a:pt x="160" y="131"/>
                  <a:pt x="160" y="131"/>
                  <a:pt x="160" y="131"/>
                </a:cubicBezTo>
                <a:cubicBezTo>
                  <a:pt x="160" y="131"/>
                  <a:pt x="160" y="131"/>
                  <a:pt x="160" y="131"/>
                </a:cubicBezTo>
                <a:close/>
                <a:moveTo>
                  <a:pt x="160" y="132"/>
                </a:moveTo>
                <a:cubicBezTo>
                  <a:pt x="160" y="132"/>
                  <a:pt x="161" y="131"/>
                  <a:pt x="160" y="131"/>
                </a:cubicBezTo>
                <a:cubicBezTo>
                  <a:pt x="160" y="131"/>
                  <a:pt x="160" y="131"/>
                  <a:pt x="160" y="132"/>
                </a:cubicBezTo>
                <a:close/>
                <a:moveTo>
                  <a:pt x="146" y="131"/>
                </a:moveTo>
                <a:cubicBezTo>
                  <a:pt x="146" y="132"/>
                  <a:pt x="147" y="131"/>
                  <a:pt x="146" y="131"/>
                </a:cubicBezTo>
                <a:close/>
                <a:moveTo>
                  <a:pt x="151" y="131"/>
                </a:moveTo>
                <a:cubicBezTo>
                  <a:pt x="151" y="132"/>
                  <a:pt x="151" y="132"/>
                  <a:pt x="151" y="132"/>
                </a:cubicBezTo>
                <a:cubicBezTo>
                  <a:pt x="152" y="132"/>
                  <a:pt x="152" y="132"/>
                  <a:pt x="152" y="131"/>
                </a:cubicBezTo>
                <a:cubicBezTo>
                  <a:pt x="152" y="131"/>
                  <a:pt x="151" y="131"/>
                  <a:pt x="151" y="131"/>
                </a:cubicBezTo>
                <a:close/>
                <a:moveTo>
                  <a:pt x="150" y="132"/>
                </a:moveTo>
                <a:cubicBezTo>
                  <a:pt x="150" y="132"/>
                  <a:pt x="150" y="131"/>
                  <a:pt x="150" y="132"/>
                </a:cubicBezTo>
                <a:close/>
                <a:moveTo>
                  <a:pt x="140" y="132"/>
                </a:moveTo>
                <a:cubicBezTo>
                  <a:pt x="140" y="133"/>
                  <a:pt x="139" y="133"/>
                  <a:pt x="139" y="133"/>
                </a:cubicBezTo>
                <a:cubicBezTo>
                  <a:pt x="140" y="133"/>
                  <a:pt x="140" y="133"/>
                  <a:pt x="140" y="132"/>
                </a:cubicBezTo>
                <a:cubicBezTo>
                  <a:pt x="140" y="132"/>
                  <a:pt x="140" y="132"/>
                  <a:pt x="140" y="132"/>
                </a:cubicBezTo>
                <a:close/>
                <a:moveTo>
                  <a:pt x="148" y="132"/>
                </a:moveTo>
                <a:cubicBezTo>
                  <a:pt x="148" y="132"/>
                  <a:pt x="148" y="132"/>
                  <a:pt x="148" y="132"/>
                </a:cubicBezTo>
                <a:cubicBezTo>
                  <a:pt x="148" y="132"/>
                  <a:pt x="148" y="132"/>
                  <a:pt x="148" y="132"/>
                </a:cubicBezTo>
                <a:cubicBezTo>
                  <a:pt x="148" y="132"/>
                  <a:pt x="148" y="132"/>
                  <a:pt x="148" y="132"/>
                </a:cubicBezTo>
                <a:close/>
                <a:moveTo>
                  <a:pt x="158" y="132"/>
                </a:moveTo>
                <a:cubicBezTo>
                  <a:pt x="158" y="132"/>
                  <a:pt x="159" y="132"/>
                  <a:pt x="158" y="132"/>
                </a:cubicBezTo>
                <a:close/>
                <a:moveTo>
                  <a:pt x="147" y="132"/>
                </a:moveTo>
                <a:cubicBezTo>
                  <a:pt x="147" y="132"/>
                  <a:pt x="147" y="132"/>
                  <a:pt x="147" y="132"/>
                </a:cubicBezTo>
                <a:close/>
                <a:moveTo>
                  <a:pt x="167" y="132"/>
                </a:moveTo>
                <a:cubicBezTo>
                  <a:pt x="167" y="132"/>
                  <a:pt x="167" y="132"/>
                  <a:pt x="167" y="132"/>
                </a:cubicBezTo>
                <a:cubicBezTo>
                  <a:pt x="167" y="132"/>
                  <a:pt x="167" y="132"/>
                  <a:pt x="167" y="132"/>
                </a:cubicBezTo>
                <a:cubicBezTo>
                  <a:pt x="167" y="132"/>
                  <a:pt x="167" y="132"/>
                  <a:pt x="167" y="132"/>
                </a:cubicBezTo>
                <a:close/>
                <a:moveTo>
                  <a:pt x="172" y="132"/>
                </a:moveTo>
                <a:cubicBezTo>
                  <a:pt x="172" y="132"/>
                  <a:pt x="172" y="132"/>
                  <a:pt x="172" y="132"/>
                </a:cubicBezTo>
                <a:cubicBezTo>
                  <a:pt x="172" y="132"/>
                  <a:pt x="172" y="132"/>
                  <a:pt x="172" y="132"/>
                </a:cubicBezTo>
                <a:cubicBezTo>
                  <a:pt x="172" y="132"/>
                  <a:pt x="172" y="132"/>
                  <a:pt x="172" y="132"/>
                </a:cubicBezTo>
                <a:cubicBezTo>
                  <a:pt x="172" y="132"/>
                  <a:pt x="172" y="132"/>
                  <a:pt x="172" y="132"/>
                </a:cubicBezTo>
                <a:close/>
                <a:moveTo>
                  <a:pt x="154" y="134"/>
                </a:moveTo>
                <a:cubicBezTo>
                  <a:pt x="155" y="134"/>
                  <a:pt x="156" y="133"/>
                  <a:pt x="155" y="132"/>
                </a:cubicBezTo>
                <a:cubicBezTo>
                  <a:pt x="155" y="133"/>
                  <a:pt x="155" y="133"/>
                  <a:pt x="154" y="134"/>
                </a:cubicBezTo>
                <a:close/>
                <a:moveTo>
                  <a:pt x="168" y="132"/>
                </a:moveTo>
                <a:cubicBezTo>
                  <a:pt x="168" y="132"/>
                  <a:pt x="168" y="132"/>
                  <a:pt x="168" y="132"/>
                </a:cubicBezTo>
                <a:close/>
                <a:moveTo>
                  <a:pt x="132" y="133"/>
                </a:moveTo>
                <a:cubicBezTo>
                  <a:pt x="132" y="133"/>
                  <a:pt x="132" y="133"/>
                  <a:pt x="132" y="133"/>
                </a:cubicBezTo>
                <a:cubicBezTo>
                  <a:pt x="132" y="133"/>
                  <a:pt x="132" y="133"/>
                  <a:pt x="132" y="133"/>
                </a:cubicBezTo>
                <a:cubicBezTo>
                  <a:pt x="132" y="132"/>
                  <a:pt x="132" y="132"/>
                  <a:pt x="132" y="133"/>
                </a:cubicBezTo>
                <a:close/>
                <a:moveTo>
                  <a:pt x="150" y="132"/>
                </a:moveTo>
                <a:cubicBezTo>
                  <a:pt x="150" y="133"/>
                  <a:pt x="150" y="132"/>
                  <a:pt x="150" y="132"/>
                </a:cubicBezTo>
                <a:close/>
                <a:moveTo>
                  <a:pt x="152" y="132"/>
                </a:moveTo>
                <a:cubicBezTo>
                  <a:pt x="152" y="133"/>
                  <a:pt x="152" y="132"/>
                  <a:pt x="152" y="132"/>
                </a:cubicBezTo>
                <a:close/>
                <a:moveTo>
                  <a:pt x="158" y="133"/>
                </a:moveTo>
                <a:cubicBezTo>
                  <a:pt x="158" y="133"/>
                  <a:pt x="158" y="133"/>
                  <a:pt x="157" y="133"/>
                </a:cubicBezTo>
                <a:cubicBezTo>
                  <a:pt x="157" y="133"/>
                  <a:pt x="158" y="133"/>
                  <a:pt x="158" y="133"/>
                </a:cubicBezTo>
                <a:close/>
                <a:moveTo>
                  <a:pt x="148" y="133"/>
                </a:moveTo>
                <a:cubicBezTo>
                  <a:pt x="148" y="133"/>
                  <a:pt x="148" y="133"/>
                  <a:pt x="148" y="133"/>
                </a:cubicBezTo>
                <a:cubicBezTo>
                  <a:pt x="148" y="133"/>
                  <a:pt x="148" y="133"/>
                  <a:pt x="148" y="133"/>
                </a:cubicBezTo>
                <a:close/>
                <a:moveTo>
                  <a:pt x="133" y="133"/>
                </a:moveTo>
                <a:cubicBezTo>
                  <a:pt x="134" y="133"/>
                  <a:pt x="134" y="133"/>
                  <a:pt x="133" y="133"/>
                </a:cubicBezTo>
                <a:cubicBezTo>
                  <a:pt x="133" y="133"/>
                  <a:pt x="133" y="133"/>
                  <a:pt x="133" y="133"/>
                </a:cubicBezTo>
                <a:close/>
                <a:moveTo>
                  <a:pt x="130" y="133"/>
                </a:moveTo>
                <a:cubicBezTo>
                  <a:pt x="130" y="133"/>
                  <a:pt x="130" y="133"/>
                  <a:pt x="130" y="133"/>
                </a:cubicBezTo>
                <a:cubicBezTo>
                  <a:pt x="130" y="133"/>
                  <a:pt x="130" y="133"/>
                  <a:pt x="130" y="133"/>
                </a:cubicBezTo>
                <a:cubicBezTo>
                  <a:pt x="130" y="133"/>
                  <a:pt x="130" y="133"/>
                  <a:pt x="130" y="133"/>
                </a:cubicBezTo>
                <a:close/>
                <a:moveTo>
                  <a:pt x="168" y="134"/>
                </a:moveTo>
                <a:cubicBezTo>
                  <a:pt x="168" y="135"/>
                  <a:pt x="167" y="137"/>
                  <a:pt x="166" y="138"/>
                </a:cubicBezTo>
                <a:cubicBezTo>
                  <a:pt x="167" y="138"/>
                  <a:pt x="167" y="137"/>
                  <a:pt x="168" y="136"/>
                </a:cubicBezTo>
                <a:cubicBezTo>
                  <a:pt x="168" y="136"/>
                  <a:pt x="168" y="136"/>
                  <a:pt x="168" y="136"/>
                </a:cubicBezTo>
                <a:cubicBezTo>
                  <a:pt x="168" y="136"/>
                  <a:pt x="168" y="135"/>
                  <a:pt x="168" y="135"/>
                </a:cubicBezTo>
                <a:cubicBezTo>
                  <a:pt x="169" y="134"/>
                  <a:pt x="169" y="134"/>
                  <a:pt x="169" y="133"/>
                </a:cubicBezTo>
                <a:cubicBezTo>
                  <a:pt x="169" y="133"/>
                  <a:pt x="169" y="133"/>
                  <a:pt x="169" y="133"/>
                </a:cubicBezTo>
                <a:cubicBezTo>
                  <a:pt x="169" y="133"/>
                  <a:pt x="169" y="134"/>
                  <a:pt x="168" y="134"/>
                </a:cubicBezTo>
                <a:close/>
                <a:moveTo>
                  <a:pt x="131" y="134"/>
                </a:moveTo>
                <a:cubicBezTo>
                  <a:pt x="131" y="134"/>
                  <a:pt x="131" y="134"/>
                  <a:pt x="131" y="133"/>
                </a:cubicBezTo>
                <a:cubicBezTo>
                  <a:pt x="131" y="133"/>
                  <a:pt x="131" y="133"/>
                  <a:pt x="131" y="133"/>
                </a:cubicBezTo>
                <a:cubicBezTo>
                  <a:pt x="131" y="134"/>
                  <a:pt x="131" y="134"/>
                  <a:pt x="131" y="134"/>
                </a:cubicBezTo>
                <a:close/>
                <a:moveTo>
                  <a:pt x="150" y="133"/>
                </a:moveTo>
                <a:cubicBezTo>
                  <a:pt x="150" y="134"/>
                  <a:pt x="150" y="133"/>
                  <a:pt x="150" y="133"/>
                </a:cubicBezTo>
                <a:close/>
                <a:moveTo>
                  <a:pt x="157" y="134"/>
                </a:moveTo>
                <a:cubicBezTo>
                  <a:pt x="157" y="134"/>
                  <a:pt x="158" y="134"/>
                  <a:pt x="157" y="133"/>
                </a:cubicBezTo>
                <a:cubicBezTo>
                  <a:pt x="157" y="133"/>
                  <a:pt x="157" y="133"/>
                  <a:pt x="157" y="133"/>
                </a:cubicBezTo>
                <a:cubicBezTo>
                  <a:pt x="157" y="133"/>
                  <a:pt x="157" y="134"/>
                  <a:pt x="157" y="134"/>
                </a:cubicBezTo>
                <a:close/>
                <a:moveTo>
                  <a:pt x="139" y="134"/>
                </a:moveTo>
                <a:cubicBezTo>
                  <a:pt x="139" y="134"/>
                  <a:pt x="139" y="134"/>
                  <a:pt x="139" y="134"/>
                </a:cubicBezTo>
                <a:cubicBezTo>
                  <a:pt x="139" y="134"/>
                  <a:pt x="139" y="134"/>
                  <a:pt x="139" y="134"/>
                </a:cubicBezTo>
                <a:cubicBezTo>
                  <a:pt x="139" y="134"/>
                  <a:pt x="139" y="134"/>
                  <a:pt x="139" y="134"/>
                </a:cubicBezTo>
                <a:close/>
                <a:moveTo>
                  <a:pt x="164" y="134"/>
                </a:moveTo>
                <a:cubicBezTo>
                  <a:pt x="164" y="134"/>
                  <a:pt x="164" y="133"/>
                  <a:pt x="164" y="134"/>
                </a:cubicBezTo>
                <a:close/>
                <a:moveTo>
                  <a:pt x="146" y="134"/>
                </a:moveTo>
                <a:cubicBezTo>
                  <a:pt x="146" y="134"/>
                  <a:pt x="147" y="134"/>
                  <a:pt x="146" y="134"/>
                </a:cubicBezTo>
                <a:cubicBezTo>
                  <a:pt x="146" y="134"/>
                  <a:pt x="146" y="134"/>
                  <a:pt x="146" y="134"/>
                </a:cubicBezTo>
                <a:close/>
                <a:moveTo>
                  <a:pt x="143" y="134"/>
                </a:moveTo>
                <a:cubicBezTo>
                  <a:pt x="143" y="134"/>
                  <a:pt x="143" y="134"/>
                  <a:pt x="143" y="134"/>
                </a:cubicBezTo>
                <a:close/>
                <a:moveTo>
                  <a:pt x="156" y="135"/>
                </a:moveTo>
                <a:cubicBezTo>
                  <a:pt x="156" y="135"/>
                  <a:pt x="156" y="135"/>
                  <a:pt x="157" y="135"/>
                </a:cubicBezTo>
                <a:cubicBezTo>
                  <a:pt x="157" y="135"/>
                  <a:pt x="157" y="136"/>
                  <a:pt x="157" y="135"/>
                </a:cubicBezTo>
                <a:cubicBezTo>
                  <a:pt x="157" y="135"/>
                  <a:pt x="157" y="135"/>
                  <a:pt x="157" y="135"/>
                </a:cubicBezTo>
                <a:cubicBezTo>
                  <a:pt x="157" y="134"/>
                  <a:pt x="157" y="134"/>
                  <a:pt x="156" y="134"/>
                </a:cubicBezTo>
                <a:cubicBezTo>
                  <a:pt x="156" y="134"/>
                  <a:pt x="156" y="135"/>
                  <a:pt x="156" y="135"/>
                </a:cubicBezTo>
                <a:close/>
                <a:moveTo>
                  <a:pt x="164" y="134"/>
                </a:moveTo>
                <a:cubicBezTo>
                  <a:pt x="165" y="134"/>
                  <a:pt x="165" y="134"/>
                  <a:pt x="164" y="134"/>
                </a:cubicBezTo>
                <a:cubicBezTo>
                  <a:pt x="164" y="134"/>
                  <a:pt x="164" y="134"/>
                  <a:pt x="164" y="134"/>
                </a:cubicBezTo>
                <a:close/>
                <a:moveTo>
                  <a:pt x="150" y="134"/>
                </a:moveTo>
                <a:cubicBezTo>
                  <a:pt x="150" y="134"/>
                  <a:pt x="150" y="134"/>
                  <a:pt x="150" y="134"/>
                </a:cubicBezTo>
                <a:close/>
                <a:moveTo>
                  <a:pt x="136" y="135"/>
                </a:moveTo>
                <a:cubicBezTo>
                  <a:pt x="136" y="135"/>
                  <a:pt x="137" y="135"/>
                  <a:pt x="136" y="135"/>
                </a:cubicBezTo>
                <a:cubicBezTo>
                  <a:pt x="136" y="135"/>
                  <a:pt x="136" y="135"/>
                  <a:pt x="136" y="135"/>
                </a:cubicBezTo>
                <a:close/>
                <a:moveTo>
                  <a:pt x="156" y="136"/>
                </a:moveTo>
                <a:cubicBezTo>
                  <a:pt x="156" y="136"/>
                  <a:pt x="156" y="135"/>
                  <a:pt x="156" y="135"/>
                </a:cubicBezTo>
                <a:cubicBezTo>
                  <a:pt x="156" y="136"/>
                  <a:pt x="156" y="136"/>
                  <a:pt x="156" y="136"/>
                </a:cubicBezTo>
                <a:close/>
                <a:moveTo>
                  <a:pt x="163" y="145"/>
                </a:moveTo>
                <a:cubicBezTo>
                  <a:pt x="164" y="144"/>
                  <a:pt x="164" y="143"/>
                  <a:pt x="165" y="142"/>
                </a:cubicBezTo>
                <a:cubicBezTo>
                  <a:pt x="165" y="141"/>
                  <a:pt x="166" y="141"/>
                  <a:pt x="166" y="140"/>
                </a:cubicBezTo>
                <a:cubicBezTo>
                  <a:pt x="166" y="140"/>
                  <a:pt x="166" y="139"/>
                  <a:pt x="166" y="139"/>
                </a:cubicBezTo>
                <a:cubicBezTo>
                  <a:pt x="166" y="139"/>
                  <a:pt x="166" y="139"/>
                  <a:pt x="166" y="139"/>
                </a:cubicBezTo>
                <a:cubicBezTo>
                  <a:pt x="166" y="139"/>
                  <a:pt x="166" y="139"/>
                  <a:pt x="166" y="139"/>
                </a:cubicBezTo>
                <a:cubicBezTo>
                  <a:pt x="166" y="139"/>
                  <a:pt x="165" y="140"/>
                  <a:pt x="165" y="139"/>
                </a:cubicBezTo>
                <a:cubicBezTo>
                  <a:pt x="166" y="138"/>
                  <a:pt x="166" y="138"/>
                  <a:pt x="166" y="137"/>
                </a:cubicBezTo>
                <a:cubicBezTo>
                  <a:pt x="166" y="136"/>
                  <a:pt x="166" y="136"/>
                  <a:pt x="166" y="135"/>
                </a:cubicBezTo>
                <a:cubicBezTo>
                  <a:pt x="165" y="136"/>
                  <a:pt x="165" y="136"/>
                  <a:pt x="165" y="137"/>
                </a:cubicBezTo>
                <a:cubicBezTo>
                  <a:pt x="164" y="138"/>
                  <a:pt x="163" y="139"/>
                  <a:pt x="163" y="140"/>
                </a:cubicBezTo>
                <a:cubicBezTo>
                  <a:pt x="163" y="140"/>
                  <a:pt x="163" y="141"/>
                  <a:pt x="163" y="141"/>
                </a:cubicBezTo>
                <a:cubicBezTo>
                  <a:pt x="163" y="142"/>
                  <a:pt x="161" y="143"/>
                  <a:pt x="161" y="144"/>
                </a:cubicBezTo>
                <a:cubicBezTo>
                  <a:pt x="162" y="144"/>
                  <a:pt x="162" y="144"/>
                  <a:pt x="162" y="144"/>
                </a:cubicBezTo>
                <a:cubicBezTo>
                  <a:pt x="162" y="145"/>
                  <a:pt x="161" y="145"/>
                  <a:pt x="161" y="145"/>
                </a:cubicBezTo>
                <a:cubicBezTo>
                  <a:pt x="161" y="145"/>
                  <a:pt x="161" y="145"/>
                  <a:pt x="161" y="146"/>
                </a:cubicBezTo>
                <a:cubicBezTo>
                  <a:pt x="161" y="145"/>
                  <a:pt x="161" y="145"/>
                  <a:pt x="161" y="145"/>
                </a:cubicBezTo>
                <a:cubicBezTo>
                  <a:pt x="160" y="145"/>
                  <a:pt x="160" y="145"/>
                  <a:pt x="160" y="146"/>
                </a:cubicBezTo>
                <a:cubicBezTo>
                  <a:pt x="160" y="146"/>
                  <a:pt x="160" y="145"/>
                  <a:pt x="160" y="146"/>
                </a:cubicBezTo>
                <a:cubicBezTo>
                  <a:pt x="161" y="145"/>
                  <a:pt x="161" y="146"/>
                  <a:pt x="161" y="146"/>
                </a:cubicBezTo>
                <a:cubicBezTo>
                  <a:pt x="162" y="145"/>
                  <a:pt x="163" y="143"/>
                  <a:pt x="164" y="142"/>
                </a:cubicBezTo>
                <a:cubicBezTo>
                  <a:pt x="164" y="141"/>
                  <a:pt x="165" y="141"/>
                  <a:pt x="165" y="140"/>
                </a:cubicBezTo>
                <a:cubicBezTo>
                  <a:pt x="165" y="141"/>
                  <a:pt x="164" y="142"/>
                  <a:pt x="164" y="142"/>
                </a:cubicBezTo>
                <a:cubicBezTo>
                  <a:pt x="163" y="143"/>
                  <a:pt x="163" y="144"/>
                  <a:pt x="163" y="145"/>
                </a:cubicBezTo>
                <a:close/>
                <a:moveTo>
                  <a:pt x="163" y="141"/>
                </a:moveTo>
                <a:cubicBezTo>
                  <a:pt x="164" y="140"/>
                  <a:pt x="163" y="141"/>
                  <a:pt x="163" y="141"/>
                </a:cubicBezTo>
                <a:close/>
                <a:moveTo>
                  <a:pt x="163" y="136"/>
                </a:moveTo>
                <a:cubicBezTo>
                  <a:pt x="163" y="136"/>
                  <a:pt x="163" y="136"/>
                  <a:pt x="164" y="136"/>
                </a:cubicBezTo>
                <a:cubicBezTo>
                  <a:pt x="163" y="136"/>
                  <a:pt x="163" y="136"/>
                  <a:pt x="163" y="136"/>
                </a:cubicBezTo>
                <a:close/>
                <a:moveTo>
                  <a:pt x="130" y="137"/>
                </a:moveTo>
                <a:cubicBezTo>
                  <a:pt x="130" y="137"/>
                  <a:pt x="130" y="137"/>
                  <a:pt x="130" y="137"/>
                </a:cubicBezTo>
                <a:cubicBezTo>
                  <a:pt x="130" y="136"/>
                  <a:pt x="130" y="136"/>
                  <a:pt x="130" y="136"/>
                </a:cubicBezTo>
                <a:cubicBezTo>
                  <a:pt x="130" y="136"/>
                  <a:pt x="130" y="136"/>
                  <a:pt x="130" y="137"/>
                </a:cubicBezTo>
                <a:close/>
                <a:moveTo>
                  <a:pt x="154" y="143"/>
                </a:moveTo>
                <a:cubicBezTo>
                  <a:pt x="154" y="143"/>
                  <a:pt x="153" y="143"/>
                  <a:pt x="153" y="143"/>
                </a:cubicBezTo>
                <a:cubicBezTo>
                  <a:pt x="153" y="142"/>
                  <a:pt x="154" y="142"/>
                  <a:pt x="154" y="142"/>
                </a:cubicBezTo>
                <a:cubicBezTo>
                  <a:pt x="153" y="140"/>
                  <a:pt x="155" y="140"/>
                  <a:pt x="155" y="139"/>
                </a:cubicBezTo>
                <a:cubicBezTo>
                  <a:pt x="156" y="138"/>
                  <a:pt x="156" y="137"/>
                  <a:pt x="156" y="136"/>
                </a:cubicBezTo>
                <a:cubicBezTo>
                  <a:pt x="156" y="136"/>
                  <a:pt x="156" y="136"/>
                  <a:pt x="155" y="136"/>
                </a:cubicBezTo>
                <a:cubicBezTo>
                  <a:pt x="155" y="137"/>
                  <a:pt x="154" y="137"/>
                  <a:pt x="154" y="139"/>
                </a:cubicBezTo>
                <a:cubicBezTo>
                  <a:pt x="154" y="139"/>
                  <a:pt x="153" y="141"/>
                  <a:pt x="153" y="142"/>
                </a:cubicBezTo>
                <a:cubicBezTo>
                  <a:pt x="152" y="142"/>
                  <a:pt x="151" y="144"/>
                  <a:pt x="151" y="145"/>
                </a:cubicBezTo>
                <a:cubicBezTo>
                  <a:pt x="151" y="145"/>
                  <a:pt x="151" y="145"/>
                  <a:pt x="152" y="145"/>
                </a:cubicBezTo>
                <a:cubicBezTo>
                  <a:pt x="152" y="145"/>
                  <a:pt x="152" y="145"/>
                  <a:pt x="152" y="144"/>
                </a:cubicBezTo>
                <a:cubicBezTo>
                  <a:pt x="153" y="144"/>
                  <a:pt x="153" y="143"/>
                  <a:pt x="153" y="143"/>
                </a:cubicBezTo>
                <a:cubicBezTo>
                  <a:pt x="153" y="143"/>
                  <a:pt x="153" y="143"/>
                  <a:pt x="154" y="143"/>
                </a:cubicBezTo>
                <a:cubicBezTo>
                  <a:pt x="154" y="143"/>
                  <a:pt x="154" y="143"/>
                  <a:pt x="154" y="143"/>
                </a:cubicBezTo>
                <a:close/>
                <a:moveTo>
                  <a:pt x="150" y="136"/>
                </a:moveTo>
                <a:cubicBezTo>
                  <a:pt x="150" y="136"/>
                  <a:pt x="150" y="136"/>
                  <a:pt x="150" y="136"/>
                </a:cubicBezTo>
                <a:close/>
                <a:moveTo>
                  <a:pt x="144" y="138"/>
                </a:moveTo>
                <a:cubicBezTo>
                  <a:pt x="145" y="137"/>
                  <a:pt x="145" y="137"/>
                  <a:pt x="145" y="137"/>
                </a:cubicBezTo>
                <a:cubicBezTo>
                  <a:pt x="145" y="137"/>
                  <a:pt x="145" y="137"/>
                  <a:pt x="145" y="136"/>
                </a:cubicBezTo>
                <a:cubicBezTo>
                  <a:pt x="145" y="136"/>
                  <a:pt x="145" y="136"/>
                  <a:pt x="145" y="136"/>
                </a:cubicBezTo>
                <a:cubicBezTo>
                  <a:pt x="145" y="137"/>
                  <a:pt x="144" y="137"/>
                  <a:pt x="144" y="138"/>
                </a:cubicBezTo>
                <a:close/>
                <a:moveTo>
                  <a:pt x="128" y="138"/>
                </a:moveTo>
                <a:cubicBezTo>
                  <a:pt x="128" y="138"/>
                  <a:pt x="128" y="138"/>
                  <a:pt x="129" y="138"/>
                </a:cubicBezTo>
                <a:cubicBezTo>
                  <a:pt x="128" y="138"/>
                  <a:pt x="128" y="137"/>
                  <a:pt x="128" y="137"/>
                </a:cubicBezTo>
                <a:cubicBezTo>
                  <a:pt x="128" y="138"/>
                  <a:pt x="128" y="138"/>
                  <a:pt x="128" y="138"/>
                </a:cubicBezTo>
                <a:close/>
                <a:moveTo>
                  <a:pt x="131" y="138"/>
                </a:moveTo>
                <a:cubicBezTo>
                  <a:pt x="131" y="138"/>
                  <a:pt x="131" y="138"/>
                  <a:pt x="131" y="138"/>
                </a:cubicBezTo>
                <a:cubicBezTo>
                  <a:pt x="131" y="138"/>
                  <a:pt x="130" y="138"/>
                  <a:pt x="131" y="138"/>
                </a:cubicBezTo>
                <a:close/>
                <a:moveTo>
                  <a:pt x="129" y="139"/>
                </a:moveTo>
                <a:cubicBezTo>
                  <a:pt x="129" y="138"/>
                  <a:pt x="129" y="138"/>
                  <a:pt x="129" y="138"/>
                </a:cubicBezTo>
                <a:cubicBezTo>
                  <a:pt x="129" y="138"/>
                  <a:pt x="128" y="138"/>
                  <a:pt x="128" y="139"/>
                </a:cubicBezTo>
                <a:cubicBezTo>
                  <a:pt x="128" y="139"/>
                  <a:pt x="128" y="139"/>
                  <a:pt x="129" y="139"/>
                </a:cubicBezTo>
                <a:cubicBezTo>
                  <a:pt x="129" y="139"/>
                  <a:pt x="129" y="139"/>
                  <a:pt x="129" y="139"/>
                </a:cubicBezTo>
                <a:cubicBezTo>
                  <a:pt x="129" y="139"/>
                  <a:pt x="130" y="138"/>
                  <a:pt x="129" y="138"/>
                </a:cubicBezTo>
                <a:cubicBezTo>
                  <a:pt x="129" y="138"/>
                  <a:pt x="129" y="138"/>
                  <a:pt x="129" y="139"/>
                </a:cubicBezTo>
                <a:close/>
                <a:moveTo>
                  <a:pt x="144" y="139"/>
                </a:moveTo>
                <a:cubicBezTo>
                  <a:pt x="144" y="139"/>
                  <a:pt x="144" y="139"/>
                  <a:pt x="144" y="138"/>
                </a:cubicBezTo>
                <a:cubicBezTo>
                  <a:pt x="144" y="138"/>
                  <a:pt x="144" y="138"/>
                  <a:pt x="144" y="138"/>
                </a:cubicBezTo>
                <a:cubicBezTo>
                  <a:pt x="144" y="139"/>
                  <a:pt x="144" y="139"/>
                  <a:pt x="144" y="139"/>
                </a:cubicBezTo>
                <a:close/>
                <a:moveTo>
                  <a:pt x="144" y="139"/>
                </a:moveTo>
                <a:cubicBezTo>
                  <a:pt x="144" y="139"/>
                  <a:pt x="145" y="139"/>
                  <a:pt x="145" y="138"/>
                </a:cubicBezTo>
                <a:cubicBezTo>
                  <a:pt x="145" y="138"/>
                  <a:pt x="144" y="138"/>
                  <a:pt x="144" y="139"/>
                </a:cubicBezTo>
                <a:close/>
                <a:moveTo>
                  <a:pt x="143" y="139"/>
                </a:moveTo>
                <a:cubicBezTo>
                  <a:pt x="143" y="139"/>
                  <a:pt x="143" y="139"/>
                  <a:pt x="144" y="139"/>
                </a:cubicBezTo>
                <a:cubicBezTo>
                  <a:pt x="144" y="139"/>
                  <a:pt x="144" y="139"/>
                  <a:pt x="144" y="139"/>
                </a:cubicBezTo>
                <a:cubicBezTo>
                  <a:pt x="143" y="139"/>
                  <a:pt x="143" y="139"/>
                  <a:pt x="143" y="139"/>
                </a:cubicBezTo>
                <a:cubicBezTo>
                  <a:pt x="143" y="139"/>
                  <a:pt x="143" y="139"/>
                  <a:pt x="143" y="139"/>
                </a:cubicBezTo>
                <a:close/>
                <a:moveTo>
                  <a:pt x="162" y="139"/>
                </a:moveTo>
                <a:cubicBezTo>
                  <a:pt x="162" y="139"/>
                  <a:pt x="162" y="139"/>
                  <a:pt x="162" y="139"/>
                </a:cubicBezTo>
                <a:cubicBezTo>
                  <a:pt x="162" y="139"/>
                  <a:pt x="162" y="139"/>
                  <a:pt x="162" y="139"/>
                </a:cubicBezTo>
                <a:cubicBezTo>
                  <a:pt x="162" y="139"/>
                  <a:pt x="162" y="139"/>
                  <a:pt x="162" y="139"/>
                </a:cubicBezTo>
                <a:close/>
                <a:moveTo>
                  <a:pt x="146" y="139"/>
                </a:moveTo>
                <a:cubicBezTo>
                  <a:pt x="146" y="139"/>
                  <a:pt x="147" y="139"/>
                  <a:pt x="146" y="139"/>
                </a:cubicBezTo>
                <a:cubicBezTo>
                  <a:pt x="146" y="139"/>
                  <a:pt x="146" y="139"/>
                  <a:pt x="146" y="139"/>
                </a:cubicBezTo>
                <a:close/>
                <a:moveTo>
                  <a:pt x="152" y="139"/>
                </a:moveTo>
                <a:cubicBezTo>
                  <a:pt x="152" y="139"/>
                  <a:pt x="152" y="139"/>
                  <a:pt x="152" y="139"/>
                </a:cubicBezTo>
                <a:cubicBezTo>
                  <a:pt x="152" y="139"/>
                  <a:pt x="152" y="139"/>
                  <a:pt x="152" y="139"/>
                </a:cubicBezTo>
                <a:cubicBezTo>
                  <a:pt x="152" y="139"/>
                  <a:pt x="152" y="139"/>
                  <a:pt x="152" y="139"/>
                </a:cubicBezTo>
                <a:cubicBezTo>
                  <a:pt x="152" y="139"/>
                  <a:pt x="152" y="139"/>
                  <a:pt x="152" y="139"/>
                </a:cubicBezTo>
                <a:close/>
                <a:moveTo>
                  <a:pt x="143" y="139"/>
                </a:moveTo>
                <a:cubicBezTo>
                  <a:pt x="143" y="139"/>
                  <a:pt x="143" y="140"/>
                  <a:pt x="143" y="139"/>
                </a:cubicBezTo>
                <a:close/>
                <a:moveTo>
                  <a:pt x="144" y="139"/>
                </a:moveTo>
                <a:cubicBezTo>
                  <a:pt x="144" y="139"/>
                  <a:pt x="144" y="139"/>
                  <a:pt x="144" y="139"/>
                </a:cubicBezTo>
                <a:cubicBezTo>
                  <a:pt x="144" y="139"/>
                  <a:pt x="144" y="139"/>
                  <a:pt x="144" y="139"/>
                </a:cubicBezTo>
                <a:close/>
                <a:moveTo>
                  <a:pt x="148" y="139"/>
                </a:moveTo>
                <a:cubicBezTo>
                  <a:pt x="149" y="140"/>
                  <a:pt x="149" y="139"/>
                  <a:pt x="149" y="139"/>
                </a:cubicBezTo>
                <a:cubicBezTo>
                  <a:pt x="149" y="139"/>
                  <a:pt x="148" y="139"/>
                  <a:pt x="148" y="139"/>
                </a:cubicBezTo>
                <a:cubicBezTo>
                  <a:pt x="148" y="139"/>
                  <a:pt x="148" y="139"/>
                  <a:pt x="148" y="139"/>
                </a:cubicBezTo>
                <a:close/>
                <a:moveTo>
                  <a:pt x="161" y="140"/>
                </a:moveTo>
                <a:cubicBezTo>
                  <a:pt x="161" y="140"/>
                  <a:pt x="162" y="139"/>
                  <a:pt x="162" y="139"/>
                </a:cubicBezTo>
                <a:cubicBezTo>
                  <a:pt x="161" y="139"/>
                  <a:pt x="161" y="139"/>
                  <a:pt x="161" y="140"/>
                </a:cubicBezTo>
                <a:close/>
                <a:moveTo>
                  <a:pt x="129" y="139"/>
                </a:moveTo>
                <a:cubicBezTo>
                  <a:pt x="130" y="140"/>
                  <a:pt x="129" y="140"/>
                  <a:pt x="130" y="140"/>
                </a:cubicBezTo>
                <a:cubicBezTo>
                  <a:pt x="130" y="140"/>
                  <a:pt x="130" y="140"/>
                  <a:pt x="130" y="139"/>
                </a:cubicBezTo>
                <a:cubicBezTo>
                  <a:pt x="130" y="139"/>
                  <a:pt x="130" y="139"/>
                  <a:pt x="129" y="139"/>
                </a:cubicBezTo>
                <a:close/>
                <a:moveTo>
                  <a:pt x="140" y="139"/>
                </a:moveTo>
                <a:cubicBezTo>
                  <a:pt x="140" y="140"/>
                  <a:pt x="140" y="139"/>
                  <a:pt x="140" y="139"/>
                </a:cubicBezTo>
                <a:close/>
                <a:moveTo>
                  <a:pt x="147" y="140"/>
                </a:moveTo>
                <a:cubicBezTo>
                  <a:pt x="147" y="140"/>
                  <a:pt x="147" y="140"/>
                  <a:pt x="147" y="140"/>
                </a:cubicBezTo>
                <a:close/>
                <a:moveTo>
                  <a:pt x="142" y="140"/>
                </a:moveTo>
                <a:cubicBezTo>
                  <a:pt x="142" y="140"/>
                  <a:pt x="142" y="140"/>
                  <a:pt x="142" y="140"/>
                </a:cubicBezTo>
                <a:cubicBezTo>
                  <a:pt x="142" y="140"/>
                  <a:pt x="141" y="140"/>
                  <a:pt x="142" y="140"/>
                </a:cubicBezTo>
                <a:close/>
                <a:moveTo>
                  <a:pt x="142" y="141"/>
                </a:moveTo>
                <a:cubicBezTo>
                  <a:pt x="142" y="141"/>
                  <a:pt x="143" y="141"/>
                  <a:pt x="143" y="141"/>
                </a:cubicBezTo>
                <a:cubicBezTo>
                  <a:pt x="142" y="141"/>
                  <a:pt x="143" y="140"/>
                  <a:pt x="143" y="140"/>
                </a:cubicBezTo>
                <a:cubicBezTo>
                  <a:pt x="142" y="140"/>
                  <a:pt x="142" y="141"/>
                  <a:pt x="142" y="141"/>
                </a:cubicBezTo>
                <a:close/>
                <a:moveTo>
                  <a:pt x="148" y="140"/>
                </a:moveTo>
                <a:cubicBezTo>
                  <a:pt x="148" y="140"/>
                  <a:pt x="148" y="140"/>
                  <a:pt x="148" y="140"/>
                </a:cubicBezTo>
                <a:close/>
                <a:moveTo>
                  <a:pt x="155" y="141"/>
                </a:moveTo>
                <a:cubicBezTo>
                  <a:pt x="155" y="141"/>
                  <a:pt x="155" y="141"/>
                  <a:pt x="155" y="140"/>
                </a:cubicBezTo>
                <a:cubicBezTo>
                  <a:pt x="155" y="140"/>
                  <a:pt x="155" y="140"/>
                  <a:pt x="155" y="140"/>
                </a:cubicBezTo>
                <a:cubicBezTo>
                  <a:pt x="155" y="140"/>
                  <a:pt x="154" y="141"/>
                  <a:pt x="155" y="141"/>
                </a:cubicBezTo>
                <a:close/>
                <a:moveTo>
                  <a:pt x="146" y="141"/>
                </a:moveTo>
                <a:cubicBezTo>
                  <a:pt x="147" y="141"/>
                  <a:pt x="147" y="140"/>
                  <a:pt x="147" y="140"/>
                </a:cubicBezTo>
                <a:cubicBezTo>
                  <a:pt x="146" y="140"/>
                  <a:pt x="146" y="140"/>
                  <a:pt x="146" y="141"/>
                </a:cubicBezTo>
                <a:close/>
                <a:moveTo>
                  <a:pt x="139" y="141"/>
                </a:moveTo>
                <a:cubicBezTo>
                  <a:pt x="139" y="141"/>
                  <a:pt x="140" y="141"/>
                  <a:pt x="140" y="140"/>
                </a:cubicBezTo>
                <a:cubicBezTo>
                  <a:pt x="140" y="140"/>
                  <a:pt x="139" y="140"/>
                  <a:pt x="139" y="140"/>
                </a:cubicBezTo>
                <a:cubicBezTo>
                  <a:pt x="139" y="140"/>
                  <a:pt x="139" y="141"/>
                  <a:pt x="139" y="141"/>
                </a:cubicBezTo>
                <a:close/>
                <a:moveTo>
                  <a:pt x="141" y="141"/>
                </a:moveTo>
                <a:cubicBezTo>
                  <a:pt x="141" y="142"/>
                  <a:pt x="142" y="141"/>
                  <a:pt x="141" y="140"/>
                </a:cubicBezTo>
                <a:cubicBezTo>
                  <a:pt x="141" y="141"/>
                  <a:pt x="141" y="141"/>
                  <a:pt x="141" y="141"/>
                </a:cubicBezTo>
                <a:close/>
                <a:moveTo>
                  <a:pt x="151" y="141"/>
                </a:moveTo>
                <a:cubicBezTo>
                  <a:pt x="151" y="141"/>
                  <a:pt x="151" y="141"/>
                  <a:pt x="151" y="141"/>
                </a:cubicBezTo>
                <a:cubicBezTo>
                  <a:pt x="151" y="141"/>
                  <a:pt x="150" y="141"/>
                  <a:pt x="151" y="141"/>
                </a:cubicBezTo>
                <a:close/>
                <a:moveTo>
                  <a:pt x="126" y="141"/>
                </a:moveTo>
                <a:cubicBezTo>
                  <a:pt x="126" y="141"/>
                  <a:pt x="127" y="141"/>
                  <a:pt x="126" y="141"/>
                </a:cubicBezTo>
                <a:cubicBezTo>
                  <a:pt x="126" y="141"/>
                  <a:pt x="126" y="141"/>
                  <a:pt x="126" y="141"/>
                </a:cubicBezTo>
                <a:close/>
                <a:moveTo>
                  <a:pt x="143" y="142"/>
                </a:moveTo>
                <a:cubicBezTo>
                  <a:pt x="143" y="142"/>
                  <a:pt x="143" y="141"/>
                  <a:pt x="143" y="141"/>
                </a:cubicBezTo>
                <a:cubicBezTo>
                  <a:pt x="143" y="141"/>
                  <a:pt x="143" y="142"/>
                  <a:pt x="143" y="142"/>
                </a:cubicBezTo>
                <a:close/>
                <a:moveTo>
                  <a:pt x="147" y="141"/>
                </a:moveTo>
                <a:cubicBezTo>
                  <a:pt x="148" y="141"/>
                  <a:pt x="148" y="141"/>
                  <a:pt x="148" y="141"/>
                </a:cubicBezTo>
                <a:cubicBezTo>
                  <a:pt x="147" y="141"/>
                  <a:pt x="147" y="141"/>
                  <a:pt x="147" y="141"/>
                </a:cubicBezTo>
                <a:close/>
                <a:moveTo>
                  <a:pt x="133" y="141"/>
                </a:moveTo>
                <a:cubicBezTo>
                  <a:pt x="133" y="141"/>
                  <a:pt x="133" y="141"/>
                  <a:pt x="133" y="141"/>
                </a:cubicBezTo>
                <a:close/>
                <a:moveTo>
                  <a:pt x="139" y="141"/>
                </a:moveTo>
                <a:cubicBezTo>
                  <a:pt x="139" y="141"/>
                  <a:pt x="139" y="142"/>
                  <a:pt x="139" y="142"/>
                </a:cubicBezTo>
                <a:cubicBezTo>
                  <a:pt x="140" y="142"/>
                  <a:pt x="140" y="141"/>
                  <a:pt x="140" y="141"/>
                </a:cubicBezTo>
                <a:cubicBezTo>
                  <a:pt x="139" y="141"/>
                  <a:pt x="139" y="141"/>
                  <a:pt x="139" y="141"/>
                </a:cubicBezTo>
                <a:close/>
                <a:moveTo>
                  <a:pt x="128" y="142"/>
                </a:moveTo>
                <a:cubicBezTo>
                  <a:pt x="129" y="142"/>
                  <a:pt x="129" y="141"/>
                  <a:pt x="128" y="141"/>
                </a:cubicBezTo>
                <a:cubicBezTo>
                  <a:pt x="128" y="141"/>
                  <a:pt x="128" y="142"/>
                  <a:pt x="128" y="142"/>
                </a:cubicBezTo>
                <a:close/>
                <a:moveTo>
                  <a:pt x="271" y="142"/>
                </a:moveTo>
                <a:cubicBezTo>
                  <a:pt x="271" y="141"/>
                  <a:pt x="271" y="141"/>
                  <a:pt x="271" y="141"/>
                </a:cubicBezTo>
                <a:cubicBezTo>
                  <a:pt x="271" y="141"/>
                  <a:pt x="271" y="141"/>
                  <a:pt x="270" y="141"/>
                </a:cubicBezTo>
                <a:cubicBezTo>
                  <a:pt x="270" y="141"/>
                  <a:pt x="270" y="141"/>
                  <a:pt x="271" y="142"/>
                </a:cubicBezTo>
                <a:close/>
                <a:moveTo>
                  <a:pt x="125" y="147"/>
                </a:moveTo>
                <a:cubicBezTo>
                  <a:pt x="125" y="147"/>
                  <a:pt x="125" y="147"/>
                  <a:pt x="126" y="147"/>
                </a:cubicBezTo>
                <a:cubicBezTo>
                  <a:pt x="126" y="147"/>
                  <a:pt x="127" y="146"/>
                  <a:pt x="126" y="146"/>
                </a:cubicBezTo>
                <a:cubicBezTo>
                  <a:pt x="127" y="146"/>
                  <a:pt x="127" y="145"/>
                  <a:pt x="128" y="144"/>
                </a:cubicBezTo>
                <a:cubicBezTo>
                  <a:pt x="128" y="144"/>
                  <a:pt x="128" y="144"/>
                  <a:pt x="128" y="144"/>
                </a:cubicBezTo>
                <a:cubicBezTo>
                  <a:pt x="128" y="143"/>
                  <a:pt x="128" y="143"/>
                  <a:pt x="128" y="143"/>
                </a:cubicBezTo>
                <a:cubicBezTo>
                  <a:pt x="128" y="143"/>
                  <a:pt x="128" y="143"/>
                  <a:pt x="128" y="143"/>
                </a:cubicBezTo>
                <a:cubicBezTo>
                  <a:pt x="128" y="144"/>
                  <a:pt x="126" y="143"/>
                  <a:pt x="126" y="144"/>
                </a:cubicBezTo>
                <a:cubicBezTo>
                  <a:pt x="127" y="144"/>
                  <a:pt x="127" y="144"/>
                  <a:pt x="127" y="144"/>
                </a:cubicBezTo>
                <a:cubicBezTo>
                  <a:pt x="126" y="144"/>
                  <a:pt x="126" y="146"/>
                  <a:pt x="125" y="146"/>
                </a:cubicBezTo>
                <a:cubicBezTo>
                  <a:pt x="126" y="146"/>
                  <a:pt x="125" y="146"/>
                  <a:pt x="125" y="145"/>
                </a:cubicBezTo>
                <a:cubicBezTo>
                  <a:pt x="126" y="145"/>
                  <a:pt x="126" y="144"/>
                  <a:pt x="126" y="144"/>
                </a:cubicBezTo>
                <a:cubicBezTo>
                  <a:pt x="126" y="143"/>
                  <a:pt x="127" y="143"/>
                  <a:pt x="127" y="142"/>
                </a:cubicBezTo>
                <a:cubicBezTo>
                  <a:pt x="127" y="142"/>
                  <a:pt x="126" y="142"/>
                  <a:pt x="126" y="141"/>
                </a:cubicBezTo>
                <a:cubicBezTo>
                  <a:pt x="126" y="142"/>
                  <a:pt x="126" y="142"/>
                  <a:pt x="125" y="142"/>
                </a:cubicBezTo>
                <a:cubicBezTo>
                  <a:pt x="126" y="142"/>
                  <a:pt x="126" y="142"/>
                  <a:pt x="126" y="142"/>
                </a:cubicBezTo>
                <a:cubicBezTo>
                  <a:pt x="125" y="143"/>
                  <a:pt x="124" y="144"/>
                  <a:pt x="124" y="145"/>
                </a:cubicBezTo>
                <a:cubicBezTo>
                  <a:pt x="124" y="145"/>
                  <a:pt x="123" y="145"/>
                  <a:pt x="123" y="146"/>
                </a:cubicBezTo>
                <a:cubicBezTo>
                  <a:pt x="123" y="147"/>
                  <a:pt x="124" y="146"/>
                  <a:pt x="123" y="147"/>
                </a:cubicBezTo>
                <a:cubicBezTo>
                  <a:pt x="123" y="147"/>
                  <a:pt x="123" y="147"/>
                  <a:pt x="123" y="147"/>
                </a:cubicBezTo>
                <a:cubicBezTo>
                  <a:pt x="123" y="147"/>
                  <a:pt x="123" y="147"/>
                  <a:pt x="123" y="147"/>
                </a:cubicBezTo>
                <a:cubicBezTo>
                  <a:pt x="123" y="147"/>
                  <a:pt x="124" y="147"/>
                  <a:pt x="124" y="147"/>
                </a:cubicBezTo>
                <a:cubicBezTo>
                  <a:pt x="124" y="147"/>
                  <a:pt x="123" y="148"/>
                  <a:pt x="123" y="148"/>
                </a:cubicBezTo>
                <a:cubicBezTo>
                  <a:pt x="124" y="148"/>
                  <a:pt x="124" y="148"/>
                  <a:pt x="124" y="148"/>
                </a:cubicBezTo>
                <a:cubicBezTo>
                  <a:pt x="124" y="148"/>
                  <a:pt x="124" y="149"/>
                  <a:pt x="124" y="149"/>
                </a:cubicBezTo>
                <a:cubicBezTo>
                  <a:pt x="124" y="149"/>
                  <a:pt x="125" y="148"/>
                  <a:pt x="125" y="147"/>
                </a:cubicBezTo>
                <a:close/>
                <a:moveTo>
                  <a:pt x="125" y="144"/>
                </a:moveTo>
                <a:cubicBezTo>
                  <a:pt x="125" y="144"/>
                  <a:pt x="125" y="144"/>
                  <a:pt x="125" y="145"/>
                </a:cubicBezTo>
                <a:cubicBezTo>
                  <a:pt x="125" y="145"/>
                  <a:pt x="125" y="145"/>
                  <a:pt x="125" y="145"/>
                </a:cubicBezTo>
                <a:cubicBezTo>
                  <a:pt x="125" y="145"/>
                  <a:pt x="125" y="145"/>
                  <a:pt x="125" y="144"/>
                </a:cubicBezTo>
                <a:close/>
                <a:moveTo>
                  <a:pt x="124" y="147"/>
                </a:moveTo>
                <a:cubicBezTo>
                  <a:pt x="124" y="146"/>
                  <a:pt x="124" y="146"/>
                  <a:pt x="124" y="147"/>
                </a:cubicBezTo>
                <a:cubicBezTo>
                  <a:pt x="124" y="147"/>
                  <a:pt x="124" y="146"/>
                  <a:pt x="124" y="147"/>
                </a:cubicBezTo>
                <a:close/>
                <a:moveTo>
                  <a:pt x="125" y="147"/>
                </a:moveTo>
                <a:cubicBezTo>
                  <a:pt x="125" y="147"/>
                  <a:pt x="125" y="147"/>
                  <a:pt x="125" y="147"/>
                </a:cubicBezTo>
                <a:close/>
                <a:moveTo>
                  <a:pt x="142" y="142"/>
                </a:moveTo>
                <a:cubicBezTo>
                  <a:pt x="142" y="142"/>
                  <a:pt x="142" y="142"/>
                  <a:pt x="142" y="142"/>
                </a:cubicBezTo>
                <a:cubicBezTo>
                  <a:pt x="142" y="142"/>
                  <a:pt x="142" y="141"/>
                  <a:pt x="142" y="141"/>
                </a:cubicBezTo>
                <a:cubicBezTo>
                  <a:pt x="142" y="142"/>
                  <a:pt x="142" y="142"/>
                  <a:pt x="142" y="142"/>
                </a:cubicBezTo>
                <a:close/>
                <a:moveTo>
                  <a:pt x="150" y="142"/>
                </a:moveTo>
                <a:cubicBezTo>
                  <a:pt x="150" y="142"/>
                  <a:pt x="151" y="142"/>
                  <a:pt x="150" y="141"/>
                </a:cubicBezTo>
                <a:cubicBezTo>
                  <a:pt x="150" y="142"/>
                  <a:pt x="150" y="142"/>
                  <a:pt x="150" y="142"/>
                </a:cubicBezTo>
                <a:close/>
                <a:moveTo>
                  <a:pt x="273" y="142"/>
                </a:moveTo>
                <a:cubicBezTo>
                  <a:pt x="273" y="142"/>
                  <a:pt x="273" y="142"/>
                  <a:pt x="273" y="141"/>
                </a:cubicBezTo>
                <a:cubicBezTo>
                  <a:pt x="273" y="141"/>
                  <a:pt x="273" y="141"/>
                  <a:pt x="273" y="141"/>
                </a:cubicBezTo>
                <a:cubicBezTo>
                  <a:pt x="273" y="142"/>
                  <a:pt x="273" y="142"/>
                  <a:pt x="273" y="142"/>
                </a:cubicBezTo>
                <a:close/>
                <a:moveTo>
                  <a:pt x="128" y="142"/>
                </a:moveTo>
                <a:cubicBezTo>
                  <a:pt x="128" y="142"/>
                  <a:pt x="128" y="142"/>
                  <a:pt x="128" y="142"/>
                </a:cubicBezTo>
                <a:cubicBezTo>
                  <a:pt x="128" y="142"/>
                  <a:pt x="128" y="142"/>
                  <a:pt x="128" y="142"/>
                </a:cubicBezTo>
                <a:cubicBezTo>
                  <a:pt x="128" y="142"/>
                  <a:pt x="128" y="142"/>
                  <a:pt x="128" y="142"/>
                </a:cubicBezTo>
                <a:cubicBezTo>
                  <a:pt x="128" y="142"/>
                  <a:pt x="128" y="142"/>
                  <a:pt x="128" y="142"/>
                </a:cubicBezTo>
                <a:close/>
                <a:moveTo>
                  <a:pt x="154" y="142"/>
                </a:moveTo>
                <a:cubicBezTo>
                  <a:pt x="154" y="142"/>
                  <a:pt x="155" y="142"/>
                  <a:pt x="155" y="142"/>
                </a:cubicBezTo>
                <a:cubicBezTo>
                  <a:pt x="154" y="142"/>
                  <a:pt x="154" y="142"/>
                  <a:pt x="154" y="142"/>
                </a:cubicBezTo>
                <a:cubicBezTo>
                  <a:pt x="154" y="142"/>
                  <a:pt x="154" y="142"/>
                  <a:pt x="154" y="142"/>
                </a:cubicBezTo>
                <a:close/>
                <a:moveTo>
                  <a:pt x="139" y="142"/>
                </a:moveTo>
                <a:cubicBezTo>
                  <a:pt x="139" y="142"/>
                  <a:pt x="139" y="142"/>
                  <a:pt x="139" y="142"/>
                </a:cubicBezTo>
                <a:cubicBezTo>
                  <a:pt x="139" y="142"/>
                  <a:pt x="139" y="142"/>
                  <a:pt x="139" y="142"/>
                </a:cubicBezTo>
                <a:close/>
                <a:moveTo>
                  <a:pt x="141" y="143"/>
                </a:moveTo>
                <a:cubicBezTo>
                  <a:pt x="142" y="143"/>
                  <a:pt x="142" y="142"/>
                  <a:pt x="142" y="142"/>
                </a:cubicBezTo>
                <a:cubicBezTo>
                  <a:pt x="141" y="142"/>
                  <a:pt x="141" y="143"/>
                  <a:pt x="141" y="143"/>
                </a:cubicBezTo>
                <a:close/>
                <a:moveTo>
                  <a:pt x="140" y="143"/>
                </a:moveTo>
                <a:cubicBezTo>
                  <a:pt x="140" y="143"/>
                  <a:pt x="140" y="143"/>
                  <a:pt x="141" y="143"/>
                </a:cubicBezTo>
                <a:cubicBezTo>
                  <a:pt x="141" y="142"/>
                  <a:pt x="141" y="142"/>
                  <a:pt x="140" y="142"/>
                </a:cubicBezTo>
                <a:cubicBezTo>
                  <a:pt x="140" y="142"/>
                  <a:pt x="140" y="142"/>
                  <a:pt x="140" y="143"/>
                </a:cubicBezTo>
                <a:close/>
                <a:moveTo>
                  <a:pt x="146" y="142"/>
                </a:moveTo>
                <a:cubicBezTo>
                  <a:pt x="145" y="143"/>
                  <a:pt x="144" y="143"/>
                  <a:pt x="144" y="144"/>
                </a:cubicBezTo>
                <a:cubicBezTo>
                  <a:pt x="145" y="144"/>
                  <a:pt x="145" y="143"/>
                  <a:pt x="146" y="142"/>
                </a:cubicBezTo>
                <a:close/>
                <a:moveTo>
                  <a:pt x="160" y="143"/>
                </a:moveTo>
                <a:cubicBezTo>
                  <a:pt x="160" y="142"/>
                  <a:pt x="160" y="142"/>
                  <a:pt x="160" y="142"/>
                </a:cubicBezTo>
                <a:cubicBezTo>
                  <a:pt x="160" y="142"/>
                  <a:pt x="160" y="143"/>
                  <a:pt x="160" y="143"/>
                </a:cubicBezTo>
                <a:close/>
                <a:moveTo>
                  <a:pt x="144" y="142"/>
                </a:moveTo>
                <a:cubicBezTo>
                  <a:pt x="143" y="143"/>
                  <a:pt x="144" y="143"/>
                  <a:pt x="144" y="142"/>
                </a:cubicBezTo>
                <a:close/>
                <a:moveTo>
                  <a:pt x="142" y="143"/>
                </a:moveTo>
                <a:cubicBezTo>
                  <a:pt x="142" y="143"/>
                  <a:pt x="143" y="143"/>
                  <a:pt x="143" y="143"/>
                </a:cubicBezTo>
                <a:cubicBezTo>
                  <a:pt x="143" y="143"/>
                  <a:pt x="143" y="143"/>
                  <a:pt x="143" y="143"/>
                </a:cubicBezTo>
                <a:cubicBezTo>
                  <a:pt x="143" y="143"/>
                  <a:pt x="142" y="143"/>
                  <a:pt x="142" y="143"/>
                </a:cubicBezTo>
                <a:close/>
                <a:moveTo>
                  <a:pt x="143" y="144"/>
                </a:moveTo>
                <a:cubicBezTo>
                  <a:pt x="143" y="143"/>
                  <a:pt x="144" y="143"/>
                  <a:pt x="144" y="143"/>
                </a:cubicBezTo>
                <a:cubicBezTo>
                  <a:pt x="143" y="143"/>
                  <a:pt x="143" y="144"/>
                  <a:pt x="143" y="144"/>
                </a:cubicBezTo>
                <a:close/>
                <a:moveTo>
                  <a:pt x="139" y="143"/>
                </a:moveTo>
                <a:cubicBezTo>
                  <a:pt x="140" y="144"/>
                  <a:pt x="140" y="143"/>
                  <a:pt x="139" y="143"/>
                </a:cubicBezTo>
                <a:cubicBezTo>
                  <a:pt x="139" y="143"/>
                  <a:pt x="139" y="143"/>
                  <a:pt x="139" y="143"/>
                </a:cubicBezTo>
                <a:close/>
                <a:moveTo>
                  <a:pt x="140" y="143"/>
                </a:moveTo>
                <a:cubicBezTo>
                  <a:pt x="140" y="143"/>
                  <a:pt x="140" y="143"/>
                  <a:pt x="140" y="143"/>
                </a:cubicBezTo>
                <a:cubicBezTo>
                  <a:pt x="140" y="143"/>
                  <a:pt x="140" y="143"/>
                  <a:pt x="140" y="143"/>
                </a:cubicBezTo>
                <a:cubicBezTo>
                  <a:pt x="140" y="143"/>
                  <a:pt x="140" y="143"/>
                  <a:pt x="140" y="143"/>
                </a:cubicBezTo>
                <a:cubicBezTo>
                  <a:pt x="140" y="143"/>
                  <a:pt x="140" y="143"/>
                  <a:pt x="140" y="143"/>
                </a:cubicBezTo>
                <a:close/>
                <a:moveTo>
                  <a:pt x="160" y="143"/>
                </a:moveTo>
                <a:cubicBezTo>
                  <a:pt x="160" y="143"/>
                  <a:pt x="160" y="143"/>
                  <a:pt x="160" y="143"/>
                </a:cubicBezTo>
                <a:cubicBezTo>
                  <a:pt x="160" y="144"/>
                  <a:pt x="160" y="143"/>
                  <a:pt x="160" y="143"/>
                </a:cubicBezTo>
                <a:cubicBezTo>
                  <a:pt x="160" y="143"/>
                  <a:pt x="160" y="143"/>
                  <a:pt x="160" y="143"/>
                </a:cubicBezTo>
                <a:close/>
                <a:moveTo>
                  <a:pt x="137" y="143"/>
                </a:moveTo>
                <a:cubicBezTo>
                  <a:pt x="137" y="143"/>
                  <a:pt x="137" y="143"/>
                  <a:pt x="137" y="143"/>
                </a:cubicBezTo>
                <a:close/>
                <a:moveTo>
                  <a:pt x="138" y="143"/>
                </a:moveTo>
                <a:cubicBezTo>
                  <a:pt x="138" y="143"/>
                  <a:pt x="138" y="143"/>
                  <a:pt x="138" y="143"/>
                </a:cubicBezTo>
                <a:cubicBezTo>
                  <a:pt x="138" y="143"/>
                  <a:pt x="138" y="143"/>
                  <a:pt x="138" y="143"/>
                </a:cubicBezTo>
                <a:cubicBezTo>
                  <a:pt x="138" y="143"/>
                  <a:pt x="138" y="143"/>
                  <a:pt x="138" y="143"/>
                </a:cubicBezTo>
                <a:cubicBezTo>
                  <a:pt x="138" y="143"/>
                  <a:pt x="138" y="143"/>
                  <a:pt x="138" y="143"/>
                </a:cubicBezTo>
                <a:close/>
                <a:moveTo>
                  <a:pt x="154" y="143"/>
                </a:moveTo>
                <a:cubicBezTo>
                  <a:pt x="154" y="143"/>
                  <a:pt x="154" y="143"/>
                  <a:pt x="154" y="143"/>
                </a:cubicBezTo>
                <a:cubicBezTo>
                  <a:pt x="154" y="143"/>
                  <a:pt x="154" y="143"/>
                  <a:pt x="154" y="143"/>
                </a:cubicBezTo>
                <a:close/>
                <a:moveTo>
                  <a:pt x="159" y="144"/>
                </a:moveTo>
                <a:cubicBezTo>
                  <a:pt x="159" y="144"/>
                  <a:pt x="159" y="143"/>
                  <a:pt x="159" y="143"/>
                </a:cubicBezTo>
                <a:cubicBezTo>
                  <a:pt x="159" y="143"/>
                  <a:pt x="159" y="143"/>
                  <a:pt x="159" y="144"/>
                </a:cubicBezTo>
                <a:close/>
                <a:moveTo>
                  <a:pt x="149" y="145"/>
                </a:moveTo>
                <a:cubicBezTo>
                  <a:pt x="149" y="145"/>
                  <a:pt x="149" y="144"/>
                  <a:pt x="150" y="143"/>
                </a:cubicBezTo>
                <a:cubicBezTo>
                  <a:pt x="149" y="143"/>
                  <a:pt x="149" y="143"/>
                  <a:pt x="149" y="143"/>
                </a:cubicBezTo>
                <a:cubicBezTo>
                  <a:pt x="149" y="144"/>
                  <a:pt x="149" y="144"/>
                  <a:pt x="149" y="145"/>
                </a:cubicBezTo>
                <a:close/>
                <a:moveTo>
                  <a:pt x="141" y="144"/>
                </a:moveTo>
                <a:cubicBezTo>
                  <a:pt x="142" y="144"/>
                  <a:pt x="141" y="144"/>
                  <a:pt x="141" y="144"/>
                </a:cubicBezTo>
                <a:cubicBezTo>
                  <a:pt x="142" y="144"/>
                  <a:pt x="142" y="144"/>
                  <a:pt x="142" y="144"/>
                </a:cubicBezTo>
                <a:cubicBezTo>
                  <a:pt x="142" y="143"/>
                  <a:pt x="141" y="144"/>
                  <a:pt x="141" y="144"/>
                </a:cubicBezTo>
                <a:close/>
                <a:moveTo>
                  <a:pt x="122" y="145"/>
                </a:moveTo>
                <a:cubicBezTo>
                  <a:pt x="123" y="144"/>
                  <a:pt x="123" y="145"/>
                  <a:pt x="123" y="144"/>
                </a:cubicBezTo>
                <a:cubicBezTo>
                  <a:pt x="123" y="144"/>
                  <a:pt x="123" y="144"/>
                  <a:pt x="122" y="144"/>
                </a:cubicBezTo>
                <a:cubicBezTo>
                  <a:pt x="122" y="144"/>
                  <a:pt x="122" y="144"/>
                  <a:pt x="122" y="145"/>
                </a:cubicBezTo>
                <a:close/>
                <a:moveTo>
                  <a:pt x="131" y="145"/>
                </a:moveTo>
                <a:cubicBezTo>
                  <a:pt x="131" y="145"/>
                  <a:pt x="132" y="144"/>
                  <a:pt x="131" y="144"/>
                </a:cubicBezTo>
                <a:cubicBezTo>
                  <a:pt x="131" y="144"/>
                  <a:pt x="131" y="145"/>
                  <a:pt x="131" y="145"/>
                </a:cubicBezTo>
                <a:close/>
                <a:moveTo>
                  <a:pt x="139" y="145"/>
                </a:moveTo>
                <a:cubicBezTo>
                  <a:pt x="140" y="145"/>
                  <a:pt x="140" y="144"/>
                  <a:pt x="140" y="144"/>
                </a:cubicBezTo>
                <a:cubicBezTo>
                  <a:pt x="140" y="144"/>
                  <a:pt x="139" y="144"/>
                  <a:pt x="139" y="144"/>
                </a:cubicBezTo>
                <a:cubicBezTo>
                  <a:pt x="139" y="144"/>
                  <a:pt x="139" y="144"/>
                  <a:pt x="139" y="145"/>
                </a:cubicBezTo>
                <a:close/>
                <a:moveTo>
                  <a:pt x="137" y="144"/>
                </a:moveTo>
                <a:cubicBezTo>
                  <a:pt x="137" y="144"/>
                  <a:pt x="137" y="144"/>
                  <a:pt x="138" y="145"/>
                </a:cubicBezTo>
                <a:cubicBezTo>
                  <a:pt x="138" y="144"/>
                  <a:pt x="138" y="144"/>
                  <a:pt x="137" y="144"/>
                </a:cubicBezTo>
                <a:cubicBezTo>
                  <a:pt x="137" y="144"/>
                  <a:pt x="137" y="144"/>
                  <a:pt x="137" y="144"/>
                </a:cubicBezTo>
                <a:close/>
                <a:moveTo>
                  <a:pt x="142" y="146"/>
                </a:moveTo>
                <a:cubicBezTo>
                  <a:pt x="143" y="146"/>
                  <a:pt x="143" y="144"/>
                  <a:pt x="143" y="144"/>
                </a:cubicBezTo>
                <a:cubicBezTo>
                  <a:pt x="143" y="145"/>
                  <a:pt x="142" y="145"/>
                  <a:pt x="142" y="146"/>
                </a:cubicBezTo>
                <a:close/>
                <a:moveTo>
                  <a:pt x="138" y="145"/>
                </a:moveTo>
                <a:cubicBezTo>
                  <a:pt x="138" y="145"/>
                  <a:pt x="138" y="144"/>
                  <a:pt x="138" y="144"/>
                </a:cubicBezTo>
                <a:cubicBezTo>
                  <a:pt x="138" y="145"/>
                  <a:pt x="138" y="145"/>
                  <a:pt x="138" y="145"/>
                </a:cubicBezTo>
                <a:close/>
                <a:moveTo>
                  <a:pt x="144" y="145"/>
                </a:moveTo>
                <a:cubicBezTo>
                  <a:pt x="144" y="145"/>
                  <a:pt x="144" y="144"/>
                  <a:pt x="144" y="144"/>
                </a:cubicBezTo>
                <a:cubicBezTo>
                  <a:pt x="144" y="144"/>
                  <a:pt x="144" y="145"/>
                  <a:pt x="144" y="145"/>
                </a:cubicBezTo>
                <a:close/>
                <a:moveTo>
                  <a:pt x="163" y="145"/>
                </a:moveTo>
                <a:cubicBezTo>
                  <a:pt x="163" y="145"/>
                  <a:pt x="163" y="145"/>
                  <a:pt x="163" y="144"/>
                </a:cubicBezTo>
                <a:cubicBezTo>
                  <a:pt x="162" y="145"/>
                  <a:pt x="162" y="145"/>
                  <a:pt x="163" y="145"/>
                </a:cubicBezTo>
                <a:close/>
                <a:moveTo>
                  <a:pt x="164" y="145"/>
                </a:moveTo>
                <a:cubicBezTo>
                  <a:pt x="164" y="145"/>
                  <a:pt x="164" y="145"/>
                  <a:pt x="164" y="145"/>
                </a:cubicBezTo>
                <a:cubicBezTo>
                  <a:pt x="164" y="144"/>
                  <a:pt x="164" y="144"/>
                  <a:pt x="164" y="144"/>
                </a:cubicBezTo>
                <a:cubicBezTo>
                  <a:pt x="164" y="145"/>
                  <a:pt x="164" y="145"/>
                  <a:pt x="164" y="145"/>
                </a:cubicBezTo>
                <a:close/>
                <a:moveTo>
                  <a:pt x="274" y="146"/>
                </a:moveTo>
                <a:cubicBezTo>
                  <a:pt x="275" y="146"/>
                  <a:pt x="276" y="146"/>
                  <a:pt x="276" y="145"/>
                </a:cubicBezTo>
                <a:cubicBezTo>
                  <a:pt x="276" y="145"/>
                  <a:pt x="275" y="145"/>
                  <a:pt x="275" y="145"/>
                </a:cubicBezTo>
                <a:cubicBezTo>
                  <a:pt x="275" y="144"/>
                  <a:pt x="274" y="145"/>
                  <a:pt x="274" y="146"/>
                </a:cubicBezTo>
                <a:close/>
                <a:moveTo>
                  <a:pt x="122" y="145"/>
                </a:moveTo>
                <a:cubicBezTo>
                  <a:pt x="122" y="145"/>
                  <a:pt x="122" y="144"/>
                  <a:pt x="122" y="145"/>
                </a:cubicBezTo>
                <a:cubicBezTo>
                  <a:pt x="122" y="145"/>
                  <a:pt x="122" y="145"/>
                  <a:pt x="122" y="145"/>
                </a:cubicBezTo>
                <a:close/>
                <a:moveTo>
                  <a:pt x="144" y="145"/>
                </a:moveTo>
                <a:cubicBezTo>
                  <a:pt x="144" y="145"/>
                  <a:pt x="144" y="145"/>
                  <a:pt x="144" y="145"/>
                </a:cubicBezTo>
                <a:close/>
                <a:moveTo>
                  <a:pt x="140" y="145"/>
                </a:moveTo>
                <a:cubicBezTo>
                  <a:pt x="140" y="145"/>
                  <a:pt x="140" y="144"/>
                  <a:pt x="140" y="145"/>
                </a:cubicBezTo>
                <a:close/>
                <a:moveTo>
                  <a:pt x="130" y="145"/>
                </a:moveTo>
                <a:cubicBezTo>
                  <a:pt x="130" y="145"/>
                  <a:pt x="130" y="145"/>
                  <a:pt x="130" y="145"/>
                </a:cubicBezTo>
                <a:close/>
                <a:moveTo>
                  <a:pt x="144" y="146"/>
                </a:moveTo>
                <a:cubicBezTo>
                  <a:pt x="144" y="146"/>
                  <a:pt x="144" y="145"/>
                  <a:pt x="144" y="145"/>
                </a:cubicBezTo>
                <a:cubicBezTo>
                  <a:pt x="144" y="145"/>
                  <a:pt x="143" y="146"/>
                  <a:pt x="144" y="146"/>
                </a:cubicBezTo>
                <a:close/>
                <a:moveTo>
                  <a:pt x="139" y="148"/>
                </a:moveTo>
                <a:cubicBezTo>
                  <a:pt x="140" y="148"/>
                  <a:pt x="140" y="146"/>
                  <a:pt x="140" y="145"/>
                </a:cubicBezTo>
                <a:cubicBezTo>
                  <a:pt x="140" y="145"/>
                  <a:pt x="140" y="145"/>
                  <a:pt x="140" y="145"/>
                </a:cubicBezTo>
                <a:cubicBezTo>
                  <a:pt x="140" y="146"/>
                  <a:pt x="138" y="147"/>
                  <a:pt x="139" y="148"/>
                </a:cubicBezTo>
                <a:close/>
                <a:moveTo>
                  <a:pt x="162" y="146"/>
                </a:moveTo>
                <a:cubicBezTo>
                  <a:pt x="162" y="145"/>
                  <a:pt x="162" y="145"/>
                  <a:pt x="162" y="145"/>
                </a:cubicBezTo>
                <a:cubicBezTo>
                  <a:pt x="162" y="145"/>
                  <a:pt x="162" y="146"/>
                  <a:pt x="162" y="146"/>
                </a:cubicBezTo>
                <a:close/>
                <a:moveTo>
                  <a:pt x="131" y="145"/>
                </a:moveTo>
                <a:cubicBezTo>
                  <a:pt x="131" y="145"/>
                  <a:pt x="131" y="145"/>
                  <a:pt x="131" y="145"/>
                </a:cubicBezTo>
                <a:close/>
                <a:moveTo>
                  <a:pt x="139" y="145"/>
                </a:moveTo>
                <a:cubicBezTo>
                  <a:pt x="140" y="146"/>
                  <a:pt x="139" y="145"/>
                  <a:pt x="139" y="145"/>
                </a:cubicBezTo>
                <a:close/>
                <a:moveTo>
                  <a:pt x="145" y="146"/>
                </a:moveTo>
                <a:cubicBezTo>
                  <a:pt x="145" y="146"/>
                  <a:pt x="145" y="146"/>
                  <a:pt x="145" y="146"/>
                </a:cubicBezTo>
                <a:cubicBezTo>
                  <a:pt x="145" y="145"/>
                  <a:pt x="145" y="146"/>
                  <a:pt x="145" y="145"/>
                </a:cubicBezTo>
                <a:cubicBezTo>
                  <a:pt x="145" y="145"/>
                  <a:pt x="145" y="145"/>
                  <a:pt x="145" y="145"/>
                </a:cubicBezTo>
                <a:cubicBezTo>
                  <a:pt x="145" y="146"/>
                  <a:pt x="145" y="145"/>
                  <a:pt x="145" y="146"/>
                </a:cubicBezTo>
                <a:close/>
                <a:moveTo>
                  <a:pt x="122" y="145"/>
                </a:moveTo>
                <a:cubicBezTo>
                  <a:pt x="122" y="146"/>
                  <a:pt x="122" y="146"/>
                  <a:pt x="122" y="145"/>
                </a:cubicBezTo>
                <a:close/>
                <a:moveTo>
                  <a:pt x="131" y="146"/>
                </a:moveTo>
                <a:cubicBezTo>
                  <a:pt x="131" y="146"/>
                  <a:pt x="131" y="145"/>
                  <a:pt x="131" y="146"/>
                </a:cubicBezTo>
                <a:close/>
                <a:moveTo>
                  <a:pt x="137" y="146"/>
                </a:moveTo>
                <a:cubicBezTo>
                  <a:pt x="137" y="146"/>
                  <a:pt x="137" y="146"/>
                  <a:pt x="137" y="146"/>
                </a:cubicBezTo>
                <a:cubicBezTo>
                  <a:pt x="137" y="145"/>
                  <a:pt x="137" y="145"/>
                  <a:pt x="137" y="146"/>
                </a:cubicBezTo>
                <a:close/>
                <a:moveTo>
                  <a:pt x="138" y="147"/>
                </a:moveTo>
                <a:cubicBezTo>
                  <a:pt x="138" y="147"/>
                  <a:pt x="138" y="146"/>
                  <a:pt x="139" y="146"/>
                </a:cubicBezTo>
                <a:cubicBezTo>
                  <a:pt x="139" y="146"/>
                  <a:pt x="139" y="146"/>
                  <a:pt x="139" y="146"/>
                </a:cubicBezTo>
                <a:cubicBezTo>
                  <a:pt x="138" y="146"/>
                  <a:pt x="138" y="146"/>
                  <a:pt x="138" y="146"/>
                </a:cubicBezTo>
                <a:cubicBezTo>
                  <a:pt x="138" y="146"/>
                  <a:pt x="138" y="146"/>
                  <a:pt x="138" y="147"/>
                </a:cubicBezTo>
                <a:close/>
                <a:moveTo>
                  <a:pt x="151" y="146"/>
                </a:moveTo>
                <a:cubicBezTo>
                  <a:pt x="151" y="146"/>
                  <a:pt x="151" y="146"/>
                  <a:pt x="151" y="146"/>
                </a:cubicBezTo>
                <a:cubicBezTo>
                  <a:pt x="151" y="146"/>
                  <a:pt x="151" y="146"/>
                  <a:pt x="151" y="146"/>
                </a:cubicBezTo>
                <a:cubicBezTo>
                  <a:pt x="151" y="146"/>
                  <a:pt x="151" y="146"/>
                  <a:pt x="151" y="146"/>
                </a:cubicBezTo>
                <a:cubicBezTo>
                  <a:pt x="151" y="146"/>
                  <a:pt x="151" y="146"/>
                  <a:pt x="151" y="146"/>
                </a:cubicBezTo>
                <a:close/>
                <a:moveTo>
                  <a:pt x="158" y="146"/>
                </a:moveTo>
                <a:cubicBezTo>
                  <a:pt x="158" y="146"/>
                  <a:pt x="158" y="146"/>
                  <a:pt x="158" y="146"/>
                </a:cubicBezTo>
                <a:cubicBezTo>
                  <a:pt x="158" y="145"/>
                  <a:pt x="158" y="146"/>
                  <a:pt x="158" y="146"/>
                </a:cubicBezTo>
                <a:cubicBezTo>
                  <a:pt x="158" y="146"/>
                  <a:pt x="158" y="146"/>
                  <a:pt x="158" y="146"/>
                </a:cubicBezTo>
                <a:close/>
                <a:moveTo>
                  <a:pt x="163" y="146"/>
                </a:moveTo>
                <a:cubicBezTo>
                  <a:pt x="163" y="146"/>
                  <a:pt x="163" y="145"/>
                  <a:pt x="163" y="146"/>
                </a:cubicBezTo>
                <a:close/>
                <a:moveTo>
                  <a:pt x="142" y="146"/>
                </a:moveTo>
                <a:cubicBezTo>
                  <a:pt x="142" y="146"/>
                  <a:pt x="142" y="146"/>
                  <a:pt x="142" y="146"/>
                </a:cubicBezTo>
                <a:cubicBezTo>
                  <a:pt x="142" y="146"/>
                  <a:pt x="142" y="146"/>
                  <a:pt x="142" y="146"/>
                </a:cubicBezTo>
                <a:close/>
                <a:moveTo>
                  <a:pt x="160" y="146"/>
                </a:moveTo>
                <a:cubicBezTo>
                  <a:pt x="160" y="146"/>
                  <a:pt x="160" y="146"/>
                  <a:pt x="160" y="146"/>
                </a:cubicBezTo>
                <a:cubicBezTo>
                  <a:pt x="160" y="146"/>
                  <a:pt x="160" y="146"/>
                  <a:pt x="160" y="146"/>
                </a:cubicBezTo>
                <a:cubicBezTo>
                  <a:pt x="160" y="146"/>
                  <a:pt x="160" y="146"/>
                  <a:pt x="160" y="146"/>
                </a:cubicBezTo>
                <a:close/>
                <a:moveTo>
                  <a:pt x="143" y="147"/>
                </a:moveTo>
                <a:cubicBezTo>
                  <a:pt x="143" y="147"/>
                  <a:pt x="142" y="148"/>
                  <a:pt x="143" y="148"/>
                </a:cubicBezTo>
                <a:cubicBezTo>
                  <a:pt x="143" y="147"/>
                  <a:pt x="144" y="146"/>
                  <a:pt x="143" y="146"/>
                </a:cubicBezTo>
                <a:cubicBezTo>
                  <a:pt x="143" y="146"/>
                  <a:pt x="143" y="146"/>
                  <a:pt x="143" y="147"/>
                </a:cubicBezTo>
                <a:close/>
                <a:moveTo>
                  <a:pt x="158" y="146"/>
                </a:moveTo>
                <a:cubicBezTo>
                  <a:pt x="158" y="146"/>
                  <a:pt x="158" y="146"/>
                  <a:pt x="158" y="146"/>
                </a:cubicBezTo>
                <a:close/>
                <a:moveTo>
                  <a:pt x="136" y="147"/>
                </a:moveTo>
                <a:cubicBezTo>
                  <a:pt x="136" y="147"/>
                  <a:pt x="137" y="147"/>
                  <a:pt x="137" y="147"/>
                </a:cubicBezTo>
                <a:cubicBezTo>
                  <a:pt x="137" y="146"/>
                  <a:pt x="137" y="146"/>
                  <a:pt x="137" y="146"/>
                </a:cubicBezTo>
                <a:cubicBezTo>
                  <a:pt x="137" y="146"/>
                  <a:pt x="136" y="146"/>
                  <a:pt x="136" y="146"/>
                </a:cubicBezTo>
                <a:cubicBezTo>
                  <a:pt x="136" y="146"/>
                  <a:pt x="136" y="146"/>
                  <a:pt x="136" y="147"/>
                </a:cubicBezTo>
                <a:close/>
                <a:moveTo>
                  <a:pt x="140" y="148"/>
                </a:moveTo>
                <a:cubicBezTo>
                  <a:pt x="141" y="148"/>
                  <a:pt x="140" y="147"/>
                  <a:pt x="141" y="146"/>
                </a:cubicBezTo>
                <a:cubicBezTo>
                  <a:pt x="140" y="146"/>
                  <a:pt x="140" y="147"/>
                  <a:pt x="140" y="148"/>
                </a:cubicBezTo>
                <a:close/>
                <a:moveTo>
                  <a:pt x="159" y="147"/>
                </a:moveTo>
                <a:cubicBezTo>
                  <a:pt x="160" y="147"/>
                  <a:pt x="160" y="147"/>
                  <a:pt x="160" y="147"/>
                </a:cubicBezTo>
                <a:cubicBezTo>
                  <a:pt x="160" y="147"/>
                  <a:pt x="160" y="147"/>
                  <a:pt x="160" y="147"/>
                </a:cubicBezTo>
                <a:cubicBezTo>
                  <a:pt x="160" y="147"/>
                  <a:pt x="160" y="147"/>
                  <a:pt x="159" y="147"/>
                </a:cubicBezTo>
                <a:cubicBezTo>
                  <a:pt x="159" y="147"/>
                  <a:pt x="159" y="147"/>
                  <a:pt x="159" y="147"/>
                </a:cubicBezTo>
                <a:close/>
                <a:moveTo>
                  <a:pt x="141" y="148"/>
                </a:moveTo>
                <a:cubicBezTo>
                  <a:pt x="142" y="148"/>
                  <a:pt x="141" y="147"/>
                  <a:pt x="142" y="147"/>
                </a:cubicBezTo>
                <a:cubicBezTo>
                  <a:pt x="142" y="147"/>
                  <a:pt x="142" y="147"/>
                  <a:pt x="142" y="147"/>
                </a:cubicBezTo>
                <a:cubicBezTo>
                  <a:pt x="142" y="147"/>
                  <a:pt x="141" y="147"/>
                  <a:pt x="141" y="148"/>
                </a:cubicBezTo>
                <a:close/>
                <a:moveTo>
                  <a:pt x="149" y="147"/>
                </a:moveTo>
                <a:cubicBezTo>
                  <a:pt x="149" y="147"/>
                  <a:pt x="149" y="147"/>
                  <a:pt x="149" y="147"/>
                </a:cubicBezTo>
                <a:cubicBezTo>
                  <a:pt x="149" y="147"/>
                  <a:pt x="149" y="147"/>
                  <a:pt x="149" y="147"/>
                </a:cubicBezTo>
                <a:cubicBezTo>
                  <a:pt x="149" y="147"/>
                  <a:pt x="149" y="147"/>
                  <a:pt x="149" y="147"/>
                </a:cubicBezTo>
                <a:close/>
                <a:moveTo>
                  <a:pt x="143" y="148"/>
                </a:moveTo>
                <a:cubicBezTo>
                  <a:pt x="144" y="148"/>
                  <a:pt x="144" y="149"/>
                  <a:pt x="144" y="148"/>
                </a:cubicBezTo>
                <a:cubicBezTo>
                  <a:pt x="144" y="148"/>
                  <a:pt x="145" y="147"/>
                  <a:pt x="144" y="147"/>
                </a:cubicBezTo>
                <a:cubicBezTo>
                  <a:pt x="144" y="148"/>
                  <a:pt x="143" y="148"/>
                  <a:pt x="143" y="148"/>
                </a:cubicBezTo>
                <a:close/>
                <a:moveTo>
                  <a:pt x="138" y="148"/>
                </a:moveTo>
                <a:cubicBezTo>
                  <a:pt x="138" y="148"/>
                  <a:pt x="138" y="148"/>
                  <a:pt x="137" y="147"/>
                </a:cubicBezTo>
                <a:cubicBezTo>
                  <a:pt x="137" y="148"/>
                  <a:pt x="137" y="148"/>
                  <a:pt x="138" y="148"/>
                </a:cubicBezTo>
                <a:close/>
                <a:moveTo>
                  <a:pt x="130" y="148"/>
                </a:moveTo>
                <a:cubicBezTo>
                  <a:pt x="130" y="148"/>
                  <a:pt x="130" y="148"/>
                  <a:pt x="130" y="148"/>
                </a:cubicBezTo>
                <a:close/>
                <a:moveTo>
                  <a:pt x="140" y="148"/>
                </a:moveTo>
                <a:cubicBezTo>
                  <a:pt x="140" y="148"/>
                  <a:pt x="139" y="148"/>
                  <a:pt x="139" y="149"/>
                </a:cubicBezTo>
                <a:cubicBezTo>
                  <a:pt x="140" y="149"/>
                  <a:pt x="139" y="148"/>
                  <a:pt x="140" y="148"/>
                </a:cubicBezTo>
                <a:cubicBezTo>
                  <a:pt x="140" y="148"/>
                  <a:pt x="140" y="148"/>
                  <a:pt x="140" y="148"/>
                </a:cubicBezTo>
                <a:cubicBezTo>
                  <a:pt x="140" y="148"/>
                  <a:pt x="140" y="148"/>
                  <a:pt x="140" y="148"/>
                </a:cubicBezTo>
                <a:close/>
                <a:moveTo>
                  <a:pt x="142" y="148"/>
                </a:moveTo>
                <a:cubicBezTo>
                  <a:pt x="142" y="149"/>
                  <a:pt x="142" y="149"/>
                  <a:pt x="142" y="150"/>
                </a:cubicBezTo>
                <a:cubicBezTo>
                  <a:pt x="142" y="149"/>
                  <a:pt x="143" y="148"/>
                  <a:pt x="142" y="148"/>
                </a:cubicBezTo>
                <a:cubicBezTo>
                  <a:pt x="142" y="148"/>
                  <a:pt x="142" y="148"/>
                  <a:pt x="142" y="148"/>
                </a:cubicBezTo>
                <a:close/>
                <a:moveTo>
                  <a:pt x="147" y="148"/>
                </a:moveTo>
                <a:cubicBezTo>
                  <a:pt x="147" y="148"/>
                  <a:pt x="147" y="148"/>
                  <a:pt x="147" y="148"/>
                </a:cubicBezTo>
                <a:cubicBezTo>
                  <a:pt x="147" y="148"/>
                  <a:pt x="147" y="148"/>
                  <a:pt x="147" y="148"/>
                </a:cubicBezTo>
                <a:cubicBezTo>
                  <a:pt x="147" y="148"/>
                  <a:pt x="147" y="148"/>
                  <a:pt x="147" y="148"/>
                </a:cubicBezTo>
                <a:close/>
                <a:moveTo>
                  <a:pt x="120" y="148"/>
                </a:moveTo>
                <a:cubicBezTo>
                  <a:pt x="121" y="148"/>
                  <a:pt x="121" y="148"/>
                  <a:pt x="121" y="148"/>
                </a:cubicBezTo>
                <a:cubicBezTo>
                  <a:pt x="121" y="148"/>
                  <a:pt x="121" y="148"/>
                  <a:pt x="121" y="148"/>
                </a:cubicBezTo>
                <a:cubicBezTo>
                  <a:pt x="120" y="148"/>
                  <a:pt x="120" y="148"/>
                  <a:pt x="120" y="148"/>
                </a:cubicBezTo>
                <a:close/>
                <a:moveTo>
                  <a:pt x="135" y="149"/>
                </a:moveTo>
                <a:cubicBezTo>
                  <a:pt x="136" y="149"/>
                  <a:pt x="136" y="148"/>
                  <a:pt x="136" y="148"/>
                </a:cubicBezTo>
                <a:cubicBezTo>
                  <a:pt x="136" y="148"/>
                  <a:pt x="136" y="148"/>
                  <a:pt x="135" y="148"/>
                </a:cubicBezTo>
                <a:cubicBezTo>
                  <a:pt x="135" y="148"/>
                  <a:pt x="135" y="148"/>
                  <a:pt x="135" y="149"/>
                </a:cubicBezTo>
                <a:close/>
                <a:moveTo>
                  <a:pt x="136" y="148"/>
                </a:moveTo>
                <a:cubicBezTo>
                  <a:pt x="137" y="148"/>
                  <a:pt x="137" y="148"/>
                  <a:pt x="137" y="148"/>
                </a:cubicBezTo>
                <a:cubicBezTo>
                  <a:pt x="137" y="148"/>
                  <a:pt x="136" y="148"/>
                  <a:pt x="136" y="148"/>
                </a:cubicBezTo>
                <a:close/>
                <a:moveTo>
                  <a:pt x="138" y="148"/>
                </a:moveTo>
                <a:cubicBezTo>
                  <a:pt x="139" y="149"/>
                  <a:pt x="139" y="149"/>
                  <a:pt x="139" y="148"/>
                </a:cubicBezTo>
                <a:cubicBezTo>
                  <a:pt x="139" y="148"/>
                  <a:pt x="139" y="148"/>
                  <a:pt x="138" y="148"/>
                </a:cubicBezTo>
                <a:close/>
                <a:moveTo>
                  <a:pt x="123" y="149"/>
                </a:moveTo>
                <a:cubicBezTo>
                  <a:pt x="124" y="149"/>
                  <a:pt x="124" y="149"/>
                  <a:pt x="123" y="149"/>
                </a:cubicBezTo>
                <a:cubicBezTo>
                  <a:pt x="123" y="149"/>
                  <a:pt x="123" y="149"/>
                  <a:pt x="123" y="149"/>
                </a:cubicBezTo>
                <a:cubicBezTo>
                  <a:pt x="122" y="149"/>
                  <a:pt x="122" y="150"/>
                  <a:pt x="121" y="149"/>
                </a:cubicBezTo>
                <a:cubicBezTo>
                  <a:pt x="121" y="150"/>
                  <a:pt x="123" y="149"/>
                  <a:pt x="123" y="150"/>
                </a:cubicBezTo>
                <a:cubicBezTo>
                  <a:pt x="122" y="150"/>
                  <a:pt x="122" y="150"/>
                  <a:pt x="122" y="150"/>
                </a:cubicBezTo>
                <a:cubicBezTo>
                  <a:pt x="122" y="150"/>
                  <a:pt x="122" y="150"/>
                  <a:pt x="121" y="150"/>
                </a:cubicBezTo>
                <a:cubicBezTo>
                  <a:pt x="121" y="151"/>
                  <a:pt x="121" y="151"/>
                  <a:pt x="121" y="152"/>
                </a:cubicBezTo>
                <a:cubicBezTo>
                  <a:pt x="122" y="151"/>
                  <a:pt x="122" y="152"/>
                  <a:pt x="122" y="152"/>
                </a:cubicBezTo>
                <a:cubicBezTo>
                  <a:pt x="123" y="152"/>
                  <a:pt x="123" y="151"/>
                  <a:pt x="123" y="151"/>
                </a:cubicBezTo>
                <a:cubicBezTo>
                  <a:pt x="124" y="151"/>
                  <a:pt x="123" y="151"/>
                  <a:pt x="124" y="151"/>
                </a:cubicBezTo>
                <a:cubicBezTo>
                  <a:pt x="124" y="151"/>
                  <a:pt x="124" y="150"/>
                  <a:pt x="125" y="150"/>
                </a:cubicBezTo>
                <a:cubicBezTo>
                  <a:pt x="125" y="150"/>
                  <a:pt x="124" y="150"/>
                  <a:pt x="124" y="149"/>
                </a:cubicBezTo>
                <a:cubicBezTo>
                  <a:pt x="124" y="149"/>
                  <a:pt x="124" y="149"/>
                  <a:pt x="123" y="149"/>
                </a:cubicBezTo>
                <a:close/>
                <a:moveTo>
                  <a:pt x="123" y="150"/>
                </a:moveTo>
                <a:cubicBezTo>
                  <a:pt x="123" y="150"/>
                  <a:pt x="123" y="150"/>
                  <a:pt x="124" y="150"/>
                </a:cubicBezTo>
                <a:cubicBezTo>
                  <a:pt x="124" y="150"/>
                  <a:pt x="124" y="150"/>
                  <a:pt x="124" y="151"/>
                </a:cubicBezTo>
                <a:cubicBezTo>
                  <a:pt x="123" y="151"/>
                  <a:pt x="123" y="150"/>
                  <a:pt x="123" y="150"/>
                </a:cubicBezTo>
                <a:cubicBezTo>
                  <a:pt x="123" y="150"/>
                  <a:pt x="123" y="150"/>
                  <a:pt x="123" y="150"/>
                </a:cubicBezTo>
                <a:close/>
                <a:moveTo>
                  <a:pt x="157" y="149"/>
                </a:moveTo>
                <a:cubicBezTo>
                  <a:pt x="156" y="149"/>
                  <a:pt x="156" y="149"/>
                  <a:pt x="156" y="149"/>
                </a:cubicBezTo>
                <a:cubicBezTo>
                  <a:pt x="156" y="149"/>
                  <a:pt x="157" y="149"/>
                  <a:pt x="157" y="149"/>
                </a:cubicBezTo>
                <a:close/>
                <a:moveTo>
                  <a:pt x="138" y="150"/>
                </a:moveTo>
                <a:cubicBezTo>
                  <a:pt x="138" y="149"/>
                  <a:pt x="139" y="149"/>
                  <a:pt x="138" y="149"/>
                </a:cubicBezTo>
                <a:cubicBezTo>
                  <a:pt x="138" y="149"/>
                  <a:pt x="137" y="150"/>
                  <a:pt x="138" y="150"/>
                </a:cubicBezTo>
                <a:close/>
                <a:moveTo>
                  <a:pt x="137" y="149"/>
                </a:moveTo>
                <a:cubicBezTo>
                  <a:pt x="137" y="149"/>
                  <a:pt x="137" y="149"/>
                  <a:pt x="137" y="149"/>
                </a:cubicBezTo>
                <a:cubicBezTo>
                  <a:pt x="137" y="149"/>
                  <a:pt x="137" y="149"/>
                  <a:pt x="137" y="149"/>
                </a:cubicBezTo>
                <a:close/>
                <a:moveTo>
                  <a:pt x="147" y="149"/>
                </a:moveTo>
                <a:cubicBezTo>
                  <a:pt x="147" y="149"/>
                  <a:pt x="146" y="149"/>
                  <a:pt x="146" y="149"/>
                </a:cubicBezTo>
                <a:cubicBezTo>
                  <a:pt x="147" y="149"/>
                  <a:pt x="147" y="149"/>
                  <a:pt x="147" y="149"/>
                </a:cubicBezTo>
                <a:close/>
                <a:moveTo>
                  <a:pt x="139" y="149"/>
                </a:moveTo>
                <a:cubicBezTo>
                  <a:pt x="139" y="149"/>
                  <a:pt x="139" y="149"/>
                  <a:pt x="139" y="149"/>
                </a:cubicBezTo>
                <a:cubicBezTo>
                  <a:pt x="139" y="149"/>
                  <a:pt x="139" y="149"/>
                  <a:pt x="139" y="149"/>
                </a:cubicBezTo>
                <a:close/>
                <a:moveTo>
                  <a:pt x="146" y="150"/>
                </a:moveTo>
                <a:cubicBezTo>
                  <a:pt x="146" y="150"/>
                  <a:pt x="146" y="150"/>
                  <a:pt x="146" y="149"/>
                </a:cubicBezTo>
                <a:cubicBezTo>
                  <a:pt x="146" y="149"/>
                  <a:pt x="146" y="150"/>
                  <a:pt x="146" y="150"/>
                </a:cubicBezTo>
                <a:close/>
                <a:moveTo>
                  <a:pt x="156" y="149"/>
                </a:moveTo>
                <a:cubicBezTo>
                  <a:pt x="156" y="150"/>
                  <a:pt x="157" y="149"/>
                  <a:pt x="156" y="149"/>
                </a:cubicBezTo>
                <a:close/>
                <a:moveTo>
                  <a:pt x="142" y="151"/>
                </a:moveTo>
                <a:cubicBezTo>
                  <a:pt x="143" y="151"/>
                  <a:pt x="143" y="150"/>
                  <a:pt x="143" y="150"/>
                </a:cubicBezTo>
                <a:cubicBezTo>
                  <a:pt x="143" y="150"/>
                  <a:pt x="142" y="150"/>
                  <a:pt x="142" y="151"/>
                </a:cubicBezTo>
                <a:close/>
                <a:moveTo>
                  <a:pt x="119" y="150"/>
                </a:moveTo>
                <a:cubicBezTo>
                  <a:pt x="120" y="150"/>
                  <a:pt x="119" y="150"/>
                  <a:pt x="120" y="150"/>
                </a:cubicBezTo>
                <a:cubicBezTo>
                  <a:pt x="120" y="150"/>
                  <a:pt x="120" y="150"/>
                  <a:pt x="120" y="150"/>
                </a:cubicBezTo>
                <a:cubicBezTo>
                  <a:pt x="120" y="150"/>
                  <a:pt x="120" y="150"/>
                  <a:pt x="120" y="150"/>
                </a:cubicBezTo>
                <a:cubicBezTo>
                  <a:pt x="120" y="150"/>
                  <a:pt x="119" y="150"/>
                  <a:pt x="119" y="150"/>
                </a:cubicBezTo>
                <a:close/>
                <a:moveTo>
                  <a:pt x="142" y="150"/>
                </a:moveTo>
                <a:cubicBezTo>
                  <a:pt x="142" y="150"/>
                  <a:pt x="142" y="150"/>
                  <a:pt x="142" y="150"/>
                </a:cubicBezTo>
                <a:cubicBezTo>
                  <a:pt x="141" y="150"/>
                  <a:pt x="141" y="150"/>
                  <a:pt x="142" y="150"/>
                </a:cubicBezTo>
                <a:close/>
                <a:moveTo>
                  <a:pt x="128" y="150"/>
                </a:moveTo>
                <a:cubicBezTo>
                  <a:pt x="129" y="150"/>
                  <a:pt x="129" y="150"/>
                  <a:pt x="128" y="150"/>
                </a:cubicBezTo>
                <a:cubicBezTo>
                  <a:pt x="128" y="150"/>
                  <a:pt x="128" y="150"/>
                  <a:pt x="128" y="150"/>
                </a:cubicBezTo>
                <a:close/>
                <a:moveTo>
                  <a:pt x="136" y="150"/>
                </a:moveTo>
                <a:cubicBezTo>
                  <a:pt x="136" y="150"/>
                  <a:pt x="136" y="150"/>
                  <a:pt x="136" y="150"/>
                </a:cubicBezTo>
                <a:cubicBezTo>
                  <a:pt x="136" y="150"/>
                  <a:pt x="136" y="150"/>
                  <a:pt x="136" y="150"/>
                </a:cubicBezTo>
                <a:cubicBezTo>
                  <a:pt x="136" y="150"/>
                  <a:pt x="136" y="150"/>
                  <a:pt x="136" y="150"/>
                </a:cubicBezTo>
                <a:close/>
                <a:moveTo>
                  <a:pt x="138" y="151"/>
                </a:moveTo>
                <a:cubicBezTo>
                  <a:pt x="138" y="151"/>
                  <a:pt x="138" y="150"/>
                  <a:pt x="138" y="150"/>
                </a:cubicBezTo>
                <a:cubicBezTo>
                  <a:pt x="138" y="150"/>
                  <a:pt x="138" y="150"/>
                  <a:pt x="138" y="150"/>
                </a:cubicBezTo>
                <a:cubicBezTo>
                  <a:pt x="138" y="150"/>
                  <a:pt x="138" y="150"/>
                  <a:pt x="138" y="151"/>
                </a:cubicBezTo>
                <a:close/>
                <a:moveTo>
                  <a:pt x="141" y="150"/>
                </a:moveTo>
                <a:cubicBezTo>
                  <a:pt x="141" y="150"/>
                  <a:pt x="141" y="150"/>
                  <a:pt x="141" y="150"/>
                </a:cubicBezTo>
                <a:close/>
                <a:moveTo>
                  <a:pt x="135" y="150"/>
                </a:moveTo>
                <a:cubicBezTo>
                  <a:pt x="135" y="151"/>
                  <a:pt x="136" y="151"/>
                  <a:pt x="136" y="151"/>
                </a:cubicBezTo>
                <a:cubicBezTo>
                  <a:pt x="135" y="151"/>
                  <a:pt x="135" y="152"/>
                  <a:pt x="135" y="153"/>
                </a:cubicBezTo>
                <a:cubicBezTo>
                  <a:pt x="136" y="152"/>
                  <a:pt x="136" y="151"/>
                  <a:pt x="136" y="150"/>
                </a:cubicBezTo>
                <a:cubicBezTo>
                  <a:pt x="136" y="150"/>
                  <a:pt x="136" y="151"/>
                  <a:pt x="135" y="150"/>
                </a:cubicBezTo>
                <a:close/>
                <a:moveTo>
                  <a:pt x="138" y="150"/>
                </a:moveTo>
                <a:cubicBezTo>
                  <a:pt x="138" y="150"/>
                  <a:pt x="138" y="150"/>
                  <a:pt x="139" y="150"/>
                </a:cubicBezTo>
                <a:cubicBezTo>
                  <a:pt x="139" y="150"/>
                  <a:pt x="139" y="150"/>
                  <a:pt x="139" y="150"/>
                </a:cubicBezTo>
                <a:cubicBezTo>
                  <a:pt x="138" y="150"/>
                  <a:pt x="138" y="150"/>
                  <a:pt x="138" y="150"/>
                </a:cubicBezTo>
                <a:cubicBezTo>
                  <a:pt x="138" y="150"/>
                  <a:pt x="138" y="150"/>
                  <a:pt x="138" y="150"/>
                </a:cubicBezTo>
                <a:close/>
                <a:moveTo>
                  <a:pt x="137" y="151"/>
                </a:moveTo>
                <a:cubicBezTo>
                  <a:pt x="137" y="151"/>
                  <a:pt x="137" y="151"/>
                  <a:pt x="137" y="151"/>
                </a:cubicBezTo>
                <a:close/>
                <a:moveTo>
                  <a:pt x="141" y="151"/>
                </a:moveTo>
                <a:cubicBezTo>
                  <a:pt x="141" y="151"/>
                  <a:pt x="141" y="151"/>
                  <a:pt x="141" y="151"/>
                </a:cubicBezTo>
                <a:cubicBezTo>
                  <a:pt x="141" y="151"/>
                  <a:pt x="142" y="151"/>
                  <a:pt x="141" y="151"/>
                </a:cubicBezTo>
                <a:close/>
                <a:moveTo>
                  <a:pt x="142" y="151"/>
                </a:moveTo>
                <a:cubicBezTo>
                  <a:pt x="142" y="151"/>
                  <a:pt x="143" y="151"/>
                  <a:pt x="142" y="151"/>
                </a:cubicBezTo>
                <a:close/>
                <a:moveTo>
                  <a:pt x="119" y="151"/>
                </a:moveTo>
                <a:cubicBezTo>
                  <a:pt x="119" y="152"/>
                  <a:pt x="119" y="151"/>
                  <a:pt x="119" y="151"/>
                </a:cubicBezTo>
                <a:close/>
                <a:moveTo>
                  <a:pt x="134" y="152"/>
                </a:moveTo>
                <a:cubicBezTo>
                  <a:pt x="134" y="152"/>
                  <a:pt x="134" y="151"/>
                  <a:pt x="134" y="151"/>
                </a:cubicBezTo>
                <a:cubicBezTo>
                  <a:pt x="134" y="151"/>
                  <a:pt x="134" y="152"/>
                  <a:pt x="134" y="152"/>
                </a:cubicBezTo>
                <a:close/>
                <a:moveTo>
                  <a:pt x="135" y="157"/>
                </a:moveTo>
                <a:cubicBezTo>
                  <a:pt x="135" y="157"/>
                  <a:pt x="135" y="157"/>
                  <a:pt x="135" y="157"/>
                </a:cubicBezTo>
                <a:cubicBezTo>
                  <a:pt x="135" y="156"/>
                  <a:pt x="136" y="156"/>
                  <a:pt x="136" y="155"/>
                </a:cubicBezTo>
                <a:cubicBezTo>
                  <a:pt x="136" y="155"/>
                  <a:pt x="136" y="156"/>
                  <a:pt x="135" y="155"/>
                </a:cubicBezTo>
                <a:cubicBezTo>
                  <a:pt x="135" y="155"/>
                  <a:pt x="136" y="154"/>
                  <a:pt x="136" y="154"/>
                </a:cubicBezTo>
                <a:cubicBezTo>
                  <a:pt x="136" y="153"/>
                  <a:pt x="137" y="152"/>
                  <a:pt x="137" y="151"/>
                </a:cubicBezTo>
                <a:cubicBezTo>
                  <a:pt x="136" y="151"/>
                  <a:pt x="136" y="151"/>
                  <a:pt x="136" y="152"/>
                </a:cubicBezTo>
                <a:cubicBezTo>
                  <a:pt x="136" y="152"/>
                  <a:pt x="136" y="153"/>
                  <a:pt x="136" y="154"/>
                </a:cubicBezTo>
                <a:cubicBezTo>
                  <a:pt x="135" y="154"/>
                  <a:pt x="135" y="154"/>
                  <a:pt x="135" y="154"/>
                </a:cubicBezTo>
                <a:cubicBezTo>
                  <a:pt x="135" y="156"/>
                  <a:pt x="134" y="156"/>
                  <a:pt x="134" y="157"/>
                </a:cubicBezTo>
                <a:cubicBezTo>
                  <a:pt x="134" y="157"/>
                  <a:pt x="135" y="157"/>
                  <a:pt x="135" y="157"/>
                </a:cubicBezTo>
                <a:close/>
                <a:moveTo>
                  <a:pt x="120" y="152"/>
                </a:moveTo>
                <a:cubicBezTo>
                  <a:pt x="120" y="152"/>
                  <a:pt x="121" y="151"/>
                  <a:pt x="120" y="151"/>
                </a:cubicBezTo>
                <a:cubicBezTo>
                  <a:pt x="120" y="151"/>
                  <a:pt x="120" y="152"/>
                  <a:pt x="120" y="152"/>
                </a:cubicBezTo>
                <a:close/>
                <a:moveTo>
                  <a:pt x="145" y="152"/>
                </a:moveTo>
                <a:cubicBezTo>
                  <a:pt x="145" y="152"/>
                  <a:pt x="145" y="152"/>
                  <a:pt x="145" y="152"/>
                </a:cubicBezTo>
                <a:cubicBezTo>
                  <a:pt x="145" y="152"/>
                  <a:pt x="145" y="152"/>
                  <a:pt x="145" y="152"/>
                </a:cubicBezTo>
                <a:cubicBezTo>
                  <a:pt x="145" y="152"/>
                  <a:pt x="145" y="152"/>
                  <a:pt x="145" y="152"/>
                </a:cubicBezTo>
                <a:cubicBezTo>
                  <a:pt x="145" y="152"/>
                  <a:pt x="145" y="152"/>
                  <a:pt x="145" y="152"/>
                </a:cubicBezTo>
                <a:close/>
                <a:moveTo>
                  <a:pt x="117" y="153"/>
                </a:moveTo>
                <a:cubicBezTo>
                  <a:pt x="117" y="154"/>
                  <a:pt x="117" y="154"/>
                  <a:pt x="117" y="154"/>
                </a:cubicBezTo>
                <a:cubicBezTo>
                  <a:pt x="117" y="155"/>
                  <a:pt x="116" y="155"/>
                  <a:pt x="116" y="156"/>
                </a:cubicBezTo>
                <a:cubicBezTo>
                  <a:pt x="117" y="156"/>
                  <a:pt x="119" y="154"/>
                  <a:pt x="118" y="153"/>
                </a:cubicBezTo>
                <a:cubicBezTo>
                  <a:pt x="118" y="153"/>
                  <a:pt x="119" y="152"/>
                  <a:pt x="119" y="152"/>
                </a:cubicBezTo>
                <a:cubicBezTo>
                  <a:pt x="119" y="152"/>
                  <a:pt x="119" y="152"/>
                  <a:pt x="119" y="152"/>
                </a:cubicBezTo>
                <a:cubicBezTo>
                  <a:pt x="118" y="152"/>
                  <a:pt x="118" y="153"/>
                  <a:pt x="117" y="153"/>
                </a:cubicBezTo>
                <a:close/>
                <a:moveTo>
                  <a:pt x="123" y="152"/>
                </a:moveTo>
                <a:cubicBezTo>
                  <a:pt x="123" y="152"/>
                  <a:pt x="124" y="152"/>
                  <a:pt x="124" y="152"/>
                </a:cubicBezTo>
                <a:cubicBezTo>
                  <a:pt x="124" y="152"/>
                  <a:pt x="124" y="152"/>
                  <a:pt x="124" y="152"/>
                </a:cubicBezTo>
                <a:cubicBezTo>
                  <a:pt x="124" y="152"/>
                  <a:pt x="124" y="152"/>
                  <a:pt x="123" y="152"/>
                </a:cubicBezTo>
                <a:close/>
                <a:moveTo>
                  <a:pt x="128" y="152"/>
                </a:moveTo>
                <a:cubicBezTo>
                  <a:pt x="128" y="152"/>
                  <a:pt x="128" y="152"/>
                  <a:pt x="128" y="152"/>
                </a:cubicBezTo>
                <a:close/>
                <a:moveTo>
                  <a:pt x="139" y="152"/>
                </a:moveTo>
                <a:cubicBezTo>
                  <a:pt x="139" y="152"/>
                  <a:pt x="139" y="152"/>
                  <a:pt x="139" y="152"/>
                </a:cubicBezTo>
                <a:cubicBezTo>
                  <a:pt x="139" y="152"/>
                  <a:pt x="139" y="152"/>
                  <a:pt x="139" y="152"/>
                </a:cubicBezTo>
                <a:close/>
                <a:moveTo>
                  <a:pt x="134" y="152"/>
                </a:moveTo>
                <a:cubicBezTo>
                  <a:pt x="134" y="152"/>
                  <a:pt x="134" y="152"/>
                  <a:pt x="134" y="152"/>
                </a:cubicBezTo>
                <a:cubicBezTo>
                  <a:pt x="134" y="152"/>
                  <a:pt x="134" y="152"/>
                  <a:pt x="134" y="152"/>
                </a:cubicBezTo>
                <a:close/>
                <a:moveTo>
                  <a:pt x="137" y="153"/>
                </a:moveTo>
                <a:cubicBezTo>
                  <a:pt x="137" y="153"/>
                  <a:pt x="138" y="152"/>
                  <a:pt x="138" y="152"/>
                </a:cubicBezTo>
                <a:cubicBezTo>
                  <a:pt x="137" y="152"/>
                  <a:pt x="137" y="152"/>
                  <a:pt x="137" y="153"/>
                </a:cubicBezTo>
                <a:close/>
                <a:moveTo>
                  <a:pt x="141" y="152"/>
                </a:moveTo>
                <a:cubicBezTo>
                  <a:pt x="142" y="153"/>
                  <a:pt x="142" y="152"/>
                  <a:pt x="142" y="152"/>
                </a:cubicBezTo>
                <a:cubicBezTo>
                  <a:pt x="142" y="152"/>
                  <a:pt x="141" y="152"/>
                  <a:pt x="141" y="152"/>
                </a:cubicBezTo>
                <a:close/>
                <a:moveTo>
                  <a:pt x="128" y="152"/>
                </a:moveTo>
                <a:cubicBezTo>
                  <a:pt x="128" y="152"/>
                  <a:pt x="128" y="152"/>
                  <a:pt x="128" y="152"/>
                </a:cubicBezTo>
                <a:cubicBezTo>
                  <a:pt x="128" y="152"/>
                  <a:pt x="127" y="152"/>
                  <a:pt x="128" y="152"/>
                </a:cubicBezTo>
                <a:close/>
                <a:moveTo>
                  <a:pt x="127" y="153"/>
                </a:moveTo>
                <a:cubicBezTo>
                  <a:pt x="127" y="153"/>
                  <a:pt x="127" y="153"/>
                  <a:pt x="127" y="153"/>
                </a:cubicBezTo>
                <a:cubicBezTo>
                  <a:pt x="127" y="152"/>
                  <a:pt x="127" y="152"/>
                  <a:pt x="127" y="152"/>
                </a:cubicBezTo>
                <a:cubicBezTo>
                  <a:pt x="127" y="152"/>
                  <a:pt x="127" y="153"/>
                  <a:pt x="127" y="153"/>
                </a:cubicBezTo>
                <a:close/>
                <a:moveTo>
                  <a:pt x="145" y="153"/>
                </a:moveTo>
                <a:cubicBezTo>
                  <a:pt x="145" y="153"/>
                  <a:pt x="145" y="153"/>
                  <a:pt x="145" y="152"/>
                </a:cubicBezTo>
                <a:cubicBezTo>
                  <a:pt x="145" y="152"/>
                  <a:pt x="144" y="153"/>
                  <a:pt x="145" y="153"/>
                </a:cubicBezTo>
                <a:close/>
                <a:moveTo>
                  <a:pt x="123" y="153"/>
                </a:moveTo>
                <a:cubicBezTo>
                  <a:pt x="123" y="153"/>
                  <a:pt x="124" y="153"/>
                  <a:pt x="123" y="152"/>
                </a:cubicBezTo>
                <a:cubicBezTo>
                  <a:pt x="123" y="153"/>
                  <a:pt x="123" y="153"/>
                  <a:pt x="123" y="153"/>
                </a:cubicBezTo>
                <a:close/>
                <a:moveTo>
                  <a:pt x="140" y="154"/>
                </a:moveTo>
                <a:cubicBezTo>
                  <a:pt x="140" y="153"/>
                  <a:pt x="140" y="153"/>
                  <a:pt x="140" y="153"/>
                </a:cubicBezTo>
                <a:cubicBezTo>
                  <a:pt x="140" y="153"/>
                  <a:pt x="139" y="153"/>
                  <a:pt x="140" y="154"/>
                </a:cubicBezTo>
                <a:close/>
                <a:moveTo>
                  <a:pt x="126" y="154"/>
                </a:moveTo>
                <a:cubicBezTo>
                  <a:pt x="126" y="154"/>
                  <a:pt x="126" y="154"/>
                  <a:pt x="126" y="154"/>
                </a:cubicBezTo>
                <a:close/>
                <a:moveTo>
                  <a:pt x="134" y="154"/>
                </a:moveTo>
                <a:cubicBezTo>
                  <a:pt x="134" y="154"/>
                  <a:pt x="134" y="154"/>
                  <a:pt x="134" y="154"/>
                </a:cubicBezTo>
                <a:cubicBezTo>
                  <a:pt x="134" y="154"/>
                  <a:pt x="134" y="154"/>
                  <a:pt x="134" y="154"/>
                </a:cubicBezTo>
                <a:close/>
                <a:moveTo>
                  <a:pt x="139" y="154"/>
                </a:moveTo>
                <a:cubicBezTo>
                  <a:pt x="140" y="154"/>
                  <a:pt x="140" y="154"/>
                  <a:pt x="139" y="154"/>
                </a:cubicBezTo>
                <a:cubicBezTo>
                  <a:pt x="139" y="154"/>
                  <a:pt x="139" y="154"/>
                  <a:pt x="139" y="154"/>
                </a:cubicBezTo>
                <a:close/>
                <a:moveTo>
                  <a:pt x="140" y="154"/>
                </a:moveTo>
                <a:cubicBezTo>
                  <a:pt x="141" y="154"/>
                  <a:pt x="141" y="154"/>
                  <a:pt x="141" y="154"/>
                </a:cubicBezTo>
                <a:cubicBezTo>
                  <a:pt x="141" y="154"/>
                  <a:pt x="140" y="154"/>
                  <a:pt x="140" y="154"/>
                </a:cubicBezTo>
                <a:close/>
                <a:moveTo>
                  <a:pt x="121" y="154"/>
                </a:moveTo>
                <a:cubicBezTo>
                  <a:pt x="121" y="154"/>
                  <a:pt x="122" y="154"/>
                  <a:pt x="122" y="154"/>
                </a:cubicBezTo>
                <a:cubicBezTo>
                  <a:pt x="121" y="154"/>
                  <a:pt x="121" y="154"/>
                  <a:pt x="121" y="154"/>
                </a:cubicBezTo>
                <a:cubicBezTo>
                  <a:pt x="121" y="154"/>
                  <a:pt x="121" y="154"/>
                  <a:pt x="121" y="154"/>
                </a:cubicBezTo>
                <a:close/>
                <a:moveTo>
                  <a:pt x="143" y="155"/>
                </a:moveTo>
                <a:cubicBezTo>
                  <a:pt x="144" y="155"/>
                  <a:pt x="144" y="155"/>
                  <a:pt x="144" y="155"/>
                </a:cubicBezTo>
                <a:cubicBezTo>
                  <a:pt x="144" y="155"/>
                  <a:pt x="144" y="155"/>
                  <a:pt x="144" y="154"/>
                </a:cubicBezTo>
                <a:cubicBezTo>
                  <a:pt x="143" y="154"/>
                  <a:pt x="143" y="154"/>
                  <a:pt x="143" y="155"/>
                </a:cubicBezTo>
                <a:close/>
                <a:moveTo>
                  <a:pt x="116" y="154"/>
                </a:moveTo>
                <a:cubicBezTo>
                  <a:pt x="116" y="155"/>
                  <a:pt x="116" y="154"/>
                  <a:pt x="116" y="154"/>
                </a:cubicBezTo>
                <a:cubicBezTo>
                  <a:pt x="116" y="154"/>
                  <a:pt x="116" y="154"/>
                  <a:pt x="116" y="154"/>
                </a:cubicBezTo>
                <a:cubicBezTo>
                  <a:pt x="116" y="154"/>
                  <a:pt x="116" y="154"/>
                  <a:pt x="116" y="154"/>
                </a:cubicBezTo>
                <a:close/>
                <a:moveTo>
                  <a:pt x="137" y="154"/>
                </a:moveTo>
                <a:cubicBezTo>
                  <a:pt x="137" y="154"/>
                  <a:pt x="137" y="154"/>
                  <a:pt x="137" y="154"/>
                </a:cubicBezTo>
                <a:cubicBezTo>
                  <a:pt x="137" y="154"/>
                  <a:pt x="137" y="154"/>
                  <a:pt x="137" y="154"/>
                </a:cubicBezTo>
                <a:close/>
                <a:moveTo>
                  <a:pt x="134" y="155"/>
                </a:moveTo>
                <a:cubicBezTo>
                  <a:pt x="134" y="155"/>
                  <a:pt x="134" y="154"/>
                  <a:pt x="134" y="155"/>
                </a:cubicBezTo>
                <a:close/>
                <a:moveTo>
                  <a:pt x="116" y="155"/>
                </a:moveTo>
                <a:cubicBezTo>
                  <a:pt x="116" y="155"/>
                  <a:pt x="116" y="155"/>
                  <a:pt x="116" y="155"/>
                </a:cubicBezTo>
                <a:cubicBezTo>
                  <a:pt x="116" y="155"/>
                  <a:pt x="116" y="155"/>
                  <a:pt x="116" y="155"/>
                </a:cubicBezTo>
                <a:close/>
                <a:moveTo>
                  <a:pt x="134" y="155"/>
                </a:moveTo>
                <a:cubicBezTo>
                  <a:pt x="134" y="155"/>
                  <a:pt x="134" y="155"/>
                  <a:pt x="134" y="155"/>
                </a:cubicBezTo>
                <a:close/>
                <a:moveTo>
                  <a:pt x="126" y="155"/>
                </a:moveTo>
                <a:cubicBezTo>
                  <a:pt x="126" y="155"/>
                  <a:pt x="126" y="155"/>
                  <a:pt x="126" y="155"/>
                </a:cubicBezTo>
                <a:cubicBezTo>
                  <a:pt x="126" y="155"/>
                  <a:pt x="126" y="155"/>
                  <a:pt x="126" y="155"/>
                </a:cubicBezTo>
                <a:cubicBezTo>
                  <a:pt x="126" y="155"/>
                  <a:pt x="126" y="155"/>
                  <a:pt x="126" y="155"/>
                </a:cubicBezTo>
                <a:close/>
                <a:moveTo>
                  <a:pt x="137" y="156"/>
                </a:moveTo>
                <a:cubicBezTo>
                  <a:pt x="137" y="156"/>
                  <a:pt x="137" y="155"/>
                  <a:pt x="137" y="155"/>
                </a:cubicBezTo>
                <a:cubicBezTo>
                  <a:pt x="137" y="155"/>
                  <a:pt x="137" y="155"/>
                  <a:pt x="137" y="155"/>
                </a:cubicBezTo>
                <a:cubicBezTo>
                  <a:pt x="137" y="155"/>
                  <a:pt x="137" y="156"/>
                  <a:pt x="137" y="156"/>
                </a:cubicBezTo>
                <a:close/>
                <a:moveTo>
                  <a:pt x="139" y="156"/>
                </a:moveTo>
                <a:cubicBezTo>
                  <a:pt x="139" y="156"/>
                  <a:pt x="139" y="155"/>
                  <a:pt x="139" y="155"/>
                </a:cubicBezTo>
                <a:cubicBezTo>
                  <a:pt x="139" y="155"/>
                  <a:pt x="139" y="155"/>
                  <a:pt x="139" y="156"/>
                </a:cubicBezTo>
                <a:close/>
                <a:moveTo>
                  <a:pt x="140" y="156"/>
                </a:moveTo>
                <a:cubicBezTo>
                  <a:pt x="140" y="156"/>
                  <a:pt x="140" y="156"/>
                  <a:pt x="140" y="156"/>
                </a:cubicBezTo>
                <a:cubicBezTo>
                  <a:pt x="140" y="155"/>
                  <a:pt x="140" y="155"/>
                  <a:pt x="140" y="155"/>
                </a:cubicBezTo>
                <a:cubicBezTo>
                  <a:pt x="140" y="155"/>
                  <a:pt x="140" y="155"/>
                  <a:pt x="140" y="156"/>
                </a:cubicBezTo>
                <a:close/>
                <a:moveTo>
                  <a:pt x="143" y="156"/>
                </a:moveTo>
                <a:cubicBezTo>
                  <a:pt x="143" y="156"/>
                  <a:pt x="143" y="156"/>
                  <a:pt x="143" y="156"/>
                </a:cubicBezTo>
                <a:cubicBezTo>
                  <a:pt x="143" y="155"/>
                  <a:pt x="143" y="155"/>
                  <a:pt x="143" y="155"/>
                </a:cubicBezTo>
                <a:cubicBezTo>
                  <a:pt x="143" y="155"/>
                  <a:pt x="143" y="155"/>
                  <a:pt x="143" y="155"/>
                </a:cubicBezTo>
                <a:cubicBezTo>
                  <a:pt x="143" y="155"/>
                  <a:pt x="143" y="155"/>
                  <a:pt x="143" y="156"/>
                </a:cubicBezTo>
                <a:close/>
                <a:moveTo>
                  <a:pt x="125" y="156"/>
                </a:moveTo>
                <a:cubicBezTo>
                  <a:pt x="126" y="156"/>
                  <a:pt x="126" y="156"/>
                  <a:pt x="126" y="155"/>
                </a:cubicBezTo>
                <a:cubicBezTo>
                  <a:pt x="125" y="155"/>
                  <a:pt x="125" y="156"/>
                  <a:pt x="125" y="156"/>
                </a:cubicBezTo>
                <a:close/>
                <a:moveTo>
                  <a:pt x="138" y="156"/>
                </a:moveTo>
                <a:cubicBezTo>
                  <a:pt x="139" y="156"/>
                  <a:pt x="139" y="155"/>
                  <a:pt x="138" y="156"/>
                </a:cubicBezTo>
                <a:close/>
                <a:moveTo>
                  <a:pt x="136" y="156"/>
                </a:moveTo>
                <a:cubicBezTo>
                  <a:pt x="137" y="156"/>
                  <a:pt x="137" y="156"/>
                  <a:pt x="137" y="156"/>
                </a:cubicBezTo>
                <a:cubicBezTo>
                  <a:pt x="137" y="156"/>
                  <a:pt x="137" y="156"/>
                  <a:pt x="136" y="156"/>
                </a:cubicBezTo>
                <a:cubicBezTo>
                  <a:pt x="136" y="156"/>
                  <a:pt x="136" y="156"/>
                  <a:pt x="136" y="156"/>
                </a:cubicBezTo>
                <a:close/>
                <a:moveTo>
                  <a:pt x="137" y="156"/>
                </a:moveTo>
                <a:cubicBezTo>
                  <a:pt x="137" y="156"/>
                  <a:pt x="138" y="156"/>
                  <a:pt x="137" y="156"/>
                </a:cubicBezTo>
                <a:close/>
                <a:moveTo>
                  <a:pt x="138" y="158"/>
                </a:moveTo>
                <a:cubicBezTo>
                  <a:pt x="138" y="157"/>
                  <a:pt x="138" y="157"/>
                  <a:pt x="138" y="156"/>
                </a:cubicBezTo>
                <a:cubicBezTo>
                  <a:pt x="138" y="156"/>
                  <a:pt x="138" y="157"/>
                  <a:pt x="138" y="158"/>
                </a:cubicBezTo>
                <a:close/>
                <a:moveTo>
                  <a:pt x="117" y="156"/>
                </a:moveTo>
                <a:cubicBezTo>
                  <a:pt x="117" y="156"/>
                  <a:pt x="117" y="156"/>
                  <a:pt x="116" y="156"/>
                </a:cubicBezTo>
                <a:cubicBezTo>
                  <a:pt x="116" y="157"/>
                  <a:pt x="117" y="157"/>
                  <a:pt x="117" y="156"/>
                </a:cubicBezTo>
                <a:close/>
                <a:moveTo>
                  <a:pt x="132" y="156"/>
                </a:moveTo>
                <a:cubicBezTo>
                  <a:pt x="132" y="156"/>
                  <a:pt x="131" y="156"/>
                  <a:pt x="131" y="156"/>
                </a:cubicBezTo>
                <a:cubicBezTo>
                  <a:pt x="131" y="157"/>
                  <a:pt x="132" y="157"/>
                  <a:pt x="132" y="156"/>
                </a:cubicBezTo>
                <a:close/>
                <a:moveTo>
                  <a:pt x="115" y="157"/>
                </a:moveTo>
                <a:cubicBezTo>
                  <a:pt x="115" y="158"/>
                  <a:pt x="115" y="157"/>
                  <a:pt x="115" y="157"/>
                </a:cubicBezTo>
                <a:cubicBezTo>
                  <a:pt x="115" y="157"/>
                  <a:pt x="114" y="157"/>
                  <a:pt x="115" y="157"/>
                </a:cubicBezTo>
                <a:close/>
                <a:moveTo>
                  <a:pt x="136" y="158"/>
                </a:moveTo>
                <a:cubicBezTo>
                  <a:pt x="136" y="158"/>
                  <a:pt x="136" y="158"/>
                  <a:pt x="136" y="158"/>
                </a:cubicBezTo>
                <a:cubicBezTo>
                  <a:pt x="136" y="158"/>
                  <a:pt x="137" y="157"/>
                  <a:pt x="136" y="157"/>
                </a:cubicBezTo>
                <a:cubicBezTo>
                  <a:pt x="136" y="157"/>
                  <a:pt x="136" y="158"/>
                  <a:pt x="136" y="158"/>
                </a:cubicBezTo>
                <a:close/>
                <a:moveTo>
                  <a:pt x="125" y="157"/>
                </a:moveTo>
                <a:cubicBezTo>
                  <a:pt x="125" y="158"/>
                  <a:pt x="125" y="157"/>
                  <a:pt x="125" y="157"/>
                </a:cubicBezTo>
                <a:close/>
                <a:moveTo>
                  <a:pt x="131" y="157"/>
                </a:moveTo>
                <a:cubicBezTo>
                  <a:pt x="131" y="157"/>
                  <a:pt x="131" y="157"/>
                  <a:pt x="131" y="157"/>
                </a:cubicBezTo>
                <a:cubicBezTo>
                  <a:pt x="131" y="157"/>
                  <a:pt x="131" y="157"/>
                  <a:pt x="131" y="157"/>
                </a:cubicBezTo>
                <a:cubicBezTo>
                  <a:pt x="131" y="157"/>
                  <a:pt x="131" y="157"/>
                  <a:pt x="131" y="157"/>
                </a:cubicBezTo>
                <a:close/>
                <a:moveTo>
                  <a:pt x="119" y="158"/>
                </a:moveTo>
                <a:cubicBezTo>
                  <a:pt x="119" y="158"/>
                  <a:pt x="120" y="157"/>
                  <a:pt x="119" y="157"/>
                </a:cubicBezTo>
                <a:cubicBezTo>
                  <a:pt x="119" y="157"/>
                  <a:pt x="119" y="158"/>
                  <a:pt x="119" y="158"/>
                </a:cubicBezTo>
                <a:close/>
                <a:moveTo>
                  <a:pt x="134" y="157"/>
                </a:moveTo>
                <a:cubicBezTo>
                  <a:pt x="134" y="157"/>
                  <a:pt x="134" y="157"/>
                  <a:pt x="134" y="157"/>
                </a:cubicBezTo>
                <a:cubicBezTo>
                  <a:pt x="134" y="157"/>
                  <a:pt x="134" y="157"/>
                  <a:pt x="134" y="158"/>
                </a:cubicBezTo>
                <a:cubicBezTo>
                  <a:pt x="134" y="158"/>
                  <a:pt x="134" y="157"/>
                  <a:pt x="134" y="157"/>
                </a:cubicBezTo>
                <a:cubicBezTo>
                  <a:pt x="134" y="157"/>
                  <a:pt x="134" y="157"/>
                  <a:pt x="134" y="157"/>
                </a:cubicBezTo>
                <a:close/>
                <a:moveTo>
                  <a:pt x="144" y="157"/>
                </a:moveTo>
                <a:cubicBezTo>
                  <a:pt x="144" y="158"/>
                  <a:pt x="144" y="157"/>
                  <a:pt x="144" y="157"/>
                </a:cubicBezTo>
                <a:close/>
                <a:moveTo>
                  <a:pt x="139" y="158"/>
                </a:moveTo>
                <a:cubicBezTo>
                  <a:pt x="139" y="158"/>
                  <a:pt x="139" y="158"/>
                  <a:pt x="139" y="157"/>
                </a:cubicBezTo>
                <a:cubicBezTo>
                  <a:pt x="139" y="158"/>
                  <a:pt x="138" y="158"/>
                  <a:pt x="139" y="158"/>
                </a:cubicBezTo>
                <a:close/>
                <a:moveTo>
                  <a:pt x="115" y="159"/>
                </a:moveTo>
                <a:cubicBezTo>
                  <a:pt x="116" y="159"/>
                  <a:pt x="116" y="158"/>
                  <a:pt x="116" y="158"/>
                </a:cubicBezTo>
                <a:cubicBezTo>
                  <a:pt x="116" y="158"/>
                  <a:pt x="116" y="158"/>
                  <a:pt x="116" y="158"/>
                </a:cubicBezTo>
                <a:cubicBezTo>
                  <a:pt x="116" y="158"/>
                  <a:pt x="115" y="158"/>
                  <a:pt x="115" y="159"/>
                </a:cubicBezTo>
                <a:close/>
                <a:moveTo>
                  <a:pt x="125" y="158"/>
                </a:moveTo>
                <a:cubicBezTo>
                  <a:pt x="125" y="158"/>
                  <a:pt x="125" y="158"/>
                  <a:pt x="125" y="158"/>
                </a:cubicBezTo>
                <a:cubicBezTo>
                  <a:pt x="125" y="158"/>
                  <a:pt x="125" y="158"/>
                  <a:pt x="125" y="158"/>
                </a:cubicBezTo>
                <a:cubicBezTo>
                  <a:pt x="125" y="158"/>
                  <a:pt x="125" y="158"/>
                  <a:pt x="125" y="158"/>
                </a:cubicBezTo>
                <a:close/>
                <a:moveTo>
                  <a:pt x="133" y="159"/>
                </a:moveTo>
                <a:cubicBezTo>
                  <a:pt x="133" y="160"/>
                  <a:pt x="134" y="159"/>
                  <a:pt x="134" y="160"/>
                </a:cubicBezTo>
                <a:cubicBezTo>
                  <a:pt x="134" y="159"/>
                  <a:pt x="134" y="159"/>
                  <a:pt x="134" y="159"/>
                </a:cubicBezTo>
                <a:cubicBezTo>
                  <a:pt x="134" y="159"/>
                  <a:pt x="134" y="159"/>
                  <a:pt x="134" y="159"/>
                </a:cubicBezTo>
                <a:cubicBezTo>
                  <a:pt x="134" y="158"/>
                  <a:pt x="134" y="159"/>
                  <a:pt x="134" y="158"/>
                </a:cubicBezTo>
                <a:cubicBezTo>
                  <a:pt x="134" y="158"/>
                  <a:pt x="133" y="158"/>
                  <a:pt x="133" y="158"/>
                </a:cubicBezTo>
                <a:cubicBezTo>
                  <a:pt x="133" y="158"/>
                  <a:pt x="133" y="159"/>
                  <a:pt x="133" y="159"/>
                </a:cubicBezTo>
                <a:close/>
                <a:moveTo>
                  <a:pt x="137" y="158"/>
                </a:moveTo>
                <a:cubicBezTo>
                  <a:pt x="137" y="158"/>
                  <a:pt x="137" y="158"/>
                  <a:pt x="137" y="158"/>
                </a:cubicBezTo>
                <a:cubicBezTo>
                  <a:pt x="137" y="158"/>
                  <a:pt x="137" y="158"/>
                  <a:pt x="137" y="158"/>
                </a:cubicBezTo>
                <a:close/>
                <a:moveTo>
                  <a:pt x="141" y="159"/>
                </a:moveTo>
                <a:cubicBezTo>
                  <a:pt x="142" y="159"/>
                  <a:pt x="142" y="158"/>
                  <a:pt x="142" y="158"/>
                </a:cubicBezTo>
                <a:cubicBezTo>
                  <a:pt x="141" y="158"/>
                  <a:pt x="141" y="158"/>
                  <a:pt x="141" y="159"/>
                </a:cubicBezTo>
                <a:close/>
                <a:moveTo>
                  <a:pt x="124" y="158"/>
                </a:moveTo>
                <a:cubicBezTo>
                  <a:pt x="125" y="158"/>
                  <a:pt x="125" y="158"/>
                  <a:pt x="125" y="158"/>
                </a:cubicBezTo>
                <a:cubicBezTo>
                  <a:pt x="125" y="158"/>
                  <a:pt x="124" y="158"/>
                  <a:pt x="124" y="158"/>
                </a:cubicBezTo>
                <a:close/>
                <a:moveTo>
                  <a:pt x="135" y="159"/>
                </a:moveTo>
                <a:cubicBezTo>
                  <a:pt x="135" y="159"/>
                  <a:pt x="135" y="158"/>
                  <a:pt x="135" y="158"/>
                </a:cubicBezTo>
                <a:cubicBezTo>
                  <a:pt x="135" y="158"/>
                  <a:pt x="135" y="158"/>
                  <a:pt x="135" y="158"/>
                </a:cubicBezTo>
                <a:cubicBezTo>
                  <a:pt x="135" y="158"/>
                  <a:pt x="134" y="159"/>
                  <a:pt x="135" y="159"/>
                </a:cubicBezTo>
                <a:close/>
                <a:moveTo>
                  <a:pt x="120" y="159"/>
                </a:moveTo>
                <a:cubicBezTo>
                  <a:pt x="120" y="159"/>
                  <a:pt x="120" y="159"/>
                  <a:pt x="120" y="159"/>
                </a:cubicBezTo>
                <a:cubicBezTo>
                  <a:pt x="120" y="159"/>
                  <a:pt x="120" y="159"/>
                  <a:pt x="120" y="159"/>
                </a:cubicBezTo>
                <a:close/>
                <a:moveTo>
                  <a:pt x="133" y="159"/>
                </a:moveTo>
                <a:cubicBezTo>
                  <a:pt x="133" y="159"/>
                  <a:pt x="133" y="159"/>
                  <a:pt x="133" y="159"/>
                </a:cubicBezTo>
                <a:cubicBezTo>
                  <a:pt x="133" y="159"/>
                  <a:pt x="133" y="159"/>
                  <a:pt x="133" y="159"/>
                </a:cubicBezTo>
                <a:cubicBezTo>
                  <a:pt x="133" y="159"/>
                  <a:pt x="133" y="159"/>
                  <a:pt x="133" y="159"/>
                </a:cubicBezTo>
                <a:close/>
                <a:moveTo>
                  <a:pt x="113" y="160"/>
                </a:moveTo>
                <a:cubicBezTo>
                  <a:pt x="113" y="160"/>
                  <a:pt x="114" y="159"/>
                  <a:pt x="114" y="159"/>
                </a:cubicBezTo>
                <a:cubicBezTo>
                  <a:pt x="114" y="159"/>
                  <a:pt x="114" y="159"/>
                  <a:pt x="113" y="159"/>
                </a:cubicBezTo>
                <a:cubicBezTo>
                  <a:pt x="113" y="159"/>
                  <a:pt x="113" y="160"/>
                  <a:pt x="113" y="160"/>
                </a:cubicBezTo>
                <a:close/>
                <a:moveTo>
                  <a:pt x="114" y="160"/>
                </a:moveTo>
                <a:cubicBezTo>
                  <a:pt x="114" y="160"/>
                  <a:pt x="115" y="160"/>
                  <a:pt x="116" y="160"/>
                </a:cubicBezTo>
                <a:cubicBezTo>
                  <a:pt x="116" y="159"/>
                  <a:pt x="116" y="159"/>
                  <a:pt x="116" y="159"/>
                </a:cubicBezTo>
                <a:cubicBezTo>
                  <a:pt x="115" y="159"/>
                  <a:pt x="114" y="158"/>
                  <a:pt x="114" y="160"/>
                </a:cubicBezTo>
                <a:close/>
                <a:moveTo>
                  <a:pt x="132" y="159"/>
                </a:moveTo>
                <a:cubicBezTo>
                  <a:pt x="132" y="159"/>
                  <a:pt x="132" y="159"/>
                  <a:pt x="132" y="159"/>
                </a:cubicBezTo>
                <a:cubicBezTo>
                  <a:pt x="132" y="159"/>
                  <a:pt x="132" y="159"/>
                  <a:pt x="131" y="159"/>
                </a:cubicBezTo>
                <a:cubicBezTo>
                  <a:pt x="131" y="159"/>
                  <a:pt x="131" y="159"/>
                  <a:pt x="131" y="160"/>
                </a:cubicBezTo>
                <a:cubicBezTo>
                  <a:pt x="131" y="160"/>
                  <a:pt x="131" y="160"/>
                  <a:pt x="132" y="160"/>
                </a:cubicBezTo>
                <a:cubicBezTo>
                  <a:pt x="132" y="160"/>
                  <a:pt x="132" y="161"/>
                  <a:pt x="132" y="161"/>
                </a:cubicBezTo>
                <a:cubicBezTo>
                  <a:pt x="132" y="161"/>
                  <a:pt x="132" y="161"/>
                  <a:pt x="133" y="160"/>
                </a:cubicBezTo>
                <a:cubicBezTo>
                  <a:pt x="133" y="161"/>
                  <a:pt x="133" y="161"/>
                  <a:pt x="133" y="161"/>
                </a:cubicBezTo>
                <a:cubicBezTo>
                  <a:pt x="133" y="161"/>
                  <a:pt x="132" y="161"/>
                  <a:pt x="132" y="161"/>
                </a:cubicBezTo>
                <a:cubicBezTo>
                  <a:pt x="132" y="161"/>
                  <a:pt x="132" y="161"/>
                  <a:pt x="132" y="161"/>
                </a:cubicBezTo>
                <a:cubicBezTo>
                  <a:pt x="132" y="161"/>
                  <a:pt x="131" y="161"/>
                  <a:pt x="131" y="162"/>
                </a:cubicBezTo>
                <a:cubicBezTo>
                  <a:pt x="132" y="162"/>
                  <a:pt x="132" y="161"/>
                  <a:pt x="133" y="162"/>
                </a:cubicBezTo>
                <a:cubicBezTo>
                  <a:pt x="133" y="161"/>
                  <a:pt x="133" y="161"/>
                  <a:pt x="133" y="160"/>
                </a:cubicBezTo>
                <a:cubicBezTo>
                  <a:pt x="133" y="160"/>
                  <a:pt x="133" y="160"/>
                  <a:pt x="133" y="160"/>
                </a:cubicBezTo>
                <a:cubicBezTo>
                  <a:pt x="133" y="160"/>
                  <a:pt x="133" y="159"/>
                  <a:pt x="133" y="159"/>
                </a:cubicBezTo>
                <a:cubicBezTo>
                  <a:pt x="132" y="159"/>
                  <a:pt x="132" y="160"/>
                  <a:pt x="132" y="159"/>
                </a:cubicBezTo>
                <a:close/>
                <a:moveTo>
                  <a:pt x="137" y="159"/>
                </a:moveTo>
                <a:cubicBezTo>
                  <a:pt x="137" y="159"/>
                  <a:pt x="137" y="159"/>
                  <a:pt x="137" y="159"/>
                </a:cubicBezTo>
                <a:cubicBezTo>
                  <a:pt x="137" y="159"/>
                  <a:pt x="136" y="159"/>
                  <a:pt x="137" y="159"/>
                </a:cubicBezTo>
                <a:close/>
                <a:moveTo>
                  <a:pt x="144" y="159"/>
                </a:moveTo>
                <a:cubicBezTo>
                  <a:pt x="143" y="159"/>
                  <a:pt x="144" y="159"/>
                  <a:pt x="144" y="159"/>
                </a:cubicBezTo>
                <a:cubicBezTo>
                  <a:pt x="144" y="159"/>
                  <a:pt x="144" y="159"/>
                  <a:pt x="144" y="159"/>
                </a:cubicBezTo>
                <a:close/>
                <a:moveTo>
                  <a:pt x="138" y="159"/>
                </a:moveTo>
                <a:cubicBezTo>
                  <a:pt x="138" y="159"/>
                  <a:pt x="138" y="160"/>
                  <a:pt x="138" y="160"/>
                </a:cubicBezTo>
                <a:cubicBezTo>
                  <a:pt x="138" y="160"/>
                  <a:pt x="138" y="160"/>
                  <a:pt x="138" y="159"/>
                </a:cubicBezTo>
                <a:cubicBezTo>
                  <a:pt x="138" y="159"/>
                  <a:pt x="138" y="159"/>
                  <a:pt x="138" y="159"/>
                </a:cubicBezTo>
                <a:close/>
                <a:moveTo>
                  <a:pt x="143" y="160"/>
                </a:moveTo>
                <a:cubicBezTo>
                  <a:pt x="143" y="160"/>
                  <a:pt x="143" y="160"/>
                  <a:pt x="143" y="160"/>
                </a:cubicBezTo>
                <a:cubicBezTo>
                  <a:pt x="143" y="160"/>
                  <a:pt x="143" y="160"/>
                  <a:pt x="143" y="160"/>
                </a:cubicBezTo>
                <a:close/>
                <a:moveTo>
                  <a:pt x="120" y="160"/>
                </a:moveTo>
                <a:cubicBezTo>
                  <a:pt x="120" y="160"/>
                  <a:pt x="120" y="160"/>
                  <a:pt x="120" y="160"/>
                </a:cubicBezTo>
                <a:cubicBezTo>
                  <a:pt x="120" y="160"/>
                  <a:pt x="120" y="160"/>
                  <a:pt x="120" y="160"/>
                </a:cubicBezTo>
                <a:close/>
                <a:moveTo>
                  <a:pt x="123" y="160"/>
                </a:moveTo>
                <a:cubicBezTo>
                  <a:pt x="123" y="160"/>
                  <a:pt x="123" y="160"/>
                  <a:pt x="123" y="160"/>
                </a:cubicBezTo>
                <a:close/>
                <a:moveTo>
                  <a:pt x="114" y="161"/>
                </a:moveTo>
                <a:cubicBezTo>
                  <a:pt x="114" y="161"/>
                  <a:pt x="114" y="161"/>
                  <a:pt x="115" y="161"/>
                </a:cubicBezTo>
                <a:cubicBezTo>
                  <a:pt x="115" y="161"/>
                  <a:pt x="115" y="160"/>
                  <a:pt x="115" y="160"/>
                </a:cubicBezTo>
                <a:cubicBezTo>
                  <a:pt x="114" y="160"/>
                  <a:pt x="114" y="161"/>
                  <a:pt x="114" y="161"/>
                </a:cubicBezTo>
                <a:close/>
                <a:moveTo>
                  <a:pt x="119" y="160"/>
                </a:moveTo>
                <a:cubicBezTo>
                  <a:pt x="119" y="161"/>
                  <a:pt x="119" y="160"/>
                  <a:pt x="119" y="160"/>
                </a:cubicBezTo>
                <a:cubicBezTo>
                  <a:pt x="119" y="160"/>
                  <a:pt x="119" y="160"/>
                  <a:pt x="119" y="160"/>
                </a:cubicBezTo>
                <a:close/>
                <a:moveTo>
                  <a:pt x="131" y="161"/>
                </a:moveTo>
                <a:cubicBezTo>
                  <a:pt x="131" y="161"/>
                  <a:pt x="131" y="160"/>
                  <a:pt x="131" y="161"/>
                </a:cubicBezTo>
                <a:cubicBezTo>
                  <a:pt x="131" y="160"/>
                  <a:pt x="131" y="160"/>
                  <a:pt x="131" y="160"/>
                </a:cubicBezTo>
                <a:cubicBezTo>
                  <a:pt x="131" y="160"/>
                  <a:pt x="131" y="160"/>
                  <a:pt x="131" y="161"/>
                </a:cubicBezTo>
                <a:close/>
                <a:moveTo>
                  <a:pt x="136" y="161"/>
                </a:moveTo>
                <a:cubicBezTo>
                  <a:pt x="136" y="160"/>
                  <a:pt x="136" y="160"/>
                  <a:pt x="136" y="160"/>
                </a:cubicBezTo>
                <a:cubicBezTo>
                  <a:pt x="136" y="160"/>
                  <a:pt x="136" y="160"/>
                  <a:pt x="136" y="160"/>
                </a:cubicBezTo>
                <a:cubicBezTo>
                  <a:pt x="136" y="160"/>
                  <a:pt x="136" y="161"/>
                  <a:pt x="136" y="161"/>
                </a:cubicBezTo>
                <a:close/>
                <a:moveTo>
                  <a:pt x="113" y="161"/>
                </a:moveTo>
                <a:cubicBezTo>
                  <a:pt x="113" y="161"/>
                  <a:pt x="113" y="161"/>
                  <a:pt x="113" y="161"/>
                </a:cubicBezTo>
                <a:cubicBezTo>
                  <a:pt x="113" y="160"/>
                  <a:pt x="113" y="160"/>
                  <a:pt x="113" y="160"/>
                </a:cubicBezTo>
                <a:cubicBezTo>
                  <a:pt x="113" y="160"/>
                  <a:pt x="113" y="160"/>
                  <a:pt x="113" y="161"/>
                </a:cubicBezTo>
                <a:close/>
                <a:moveTo>
                  <a:pt x="123" y="161"/>
                </a:moveTo>
                <a:cubicBezTo>
                  <a:pt x="123" y="160"/>
                  <a:pt x="123" y="160"/>
                  <a:pt x="123" y="160"/>
                </a:cubicBezTo>
                <a:cubicBezTo>
                  <a:pt x="123" y="160"/>
                  <a:pt x="123" y="161"/>
                  <a:pt x="123" y="161"/>
                </a:cubicBezTo>
                <a:close/>
                <a:moveTo>
                  <a:pt x="138" y="161"/>
                </a:moveTo>
                <a:cubicBezTo>
                  <a:pt x="138" y="160"/>
                  <a:pt x="138" y="160"/>
                  <a:pt x="137" y="160"/>
                </a:cubicBezTo>
                <a:cubicBezTo>
                  <a:pt x="137" y="161"/>
                  <a:pt x="137" y="161"/>
                  <a:pt x="138" y="161"/>
                </a:cubicBezTo>
                <a:close/>
                <a:moveTo>
                  <a:pt x="140" y="161"/>
                </a:moveTo>
                <a:cubicBezTo>
                  <a:pt x="141" y="161"/>
                  <a:pt x="141" y="160"/>
                  <a:pt x="141" y="160"/>
                </a:cubicBezTo>
                <a:cubicBezTo>
                  <a:pt x="141" y="160"/>
                  <a:pt x="140" y="160"/>
                  <a:pt x="140" y="160"/>
                </a:cubicBezTo>
                <a:cubicBezTo>
                  <a:pt x="140" y="161"/>
                  <a:pt x="140" y="160"/>
                  <a:pt x="140" y="161"/>
                </a:cubicBezTo>
                <a:close/>
                <a:moveTo>
                  <a:pt x="130" y="160"/>
                </a:moveTo>
                <a:cubicBezTo>
                  <a:pt x="130" y="160"/>
                  <a:pt x="129" y="160"/>
                  <a:pt x="129" y="160"/>
                </a:cubicBezTo>
                <a:cubicBezTo>
                  <a:pt x="130" y="160"/>
                  <a:pt x="130" y="160"/>
                  <a:pt x="130" y="160"/>
                </a:cubicBezTo>
                <a:close/>
                <a:moveTo>
                  <a:pt x="135" y="162"/>
                </a:moveTo>
                <a:cubicBezTo>
                  <a:pt x="135" y="162"/>
                  <a:pt x="136" y="161"/>
                  <a:pt x="136" y="160"/>
                </a:cubicBezTo>
                <a:cubicBezTo>
                  <a:pt x="135" y="161"/>
                  <a:pt x="135" y="162"/>
                  <a:pt x="135" y="162"/>
                </a:cubicBezTo>
                <a:close/>
                <a:moveTo>
                  <a:pt x="134" y="162"/>
                </a:moveTo>
                <a:cubicBezTo>
                  <a:pt x="134" y="162"/>
                  <a:pt x="134" y="161"/>
                  <a:pt x="135" y="162"/>
                </a:cubicBezTo>
                <a:cubicBezTo>
                  <a:pt x="134" y="161"/>
                  <a:pt x="135" y="161"/>
                  <a:pt x="135" y="161"/>
                </a:cubicBezTo>
                <a:cubicBezTo>
                  <a:pt x="134" y="161"/>
                  <a:pt x="134" y="162"/>
                  <a:pt x="134" y="162"/>
                </a:cubicBezTo>
                <a:close/>
                <a:moveTo>
                  <a:pt x="135" y="161"/>
                </a:moveTo>
                <a:cubicBezTo>
                  <a:pt x="135" y="161"/>
                  <a:pt x="135" y="161"/>
                  <a:pt x="135" y="161"/>
                </a:cubicBezTo>
                <a:cubicBezTo>
                  <a:pt x="135" y="161"/>
                  <a:pt x="135" y="161"/>
                  <a:pt x="135" y="161"/>
                </a:cubicBezTo>
                <a:close/>
                <a:moveTo>
                  <a:pt x="137" y="161"/>
                </a:moveTo>
                <a:cubicBezTo>
                  <a:pt x="137" y="161"/>
                  <a:pt x="137" y="161"/>
                  <a:pt x="137" y="161"/>
                </a:cubicBezTo>
                <a:close/>
                <a:moveTo>
                  <a:pt x="113" y="161"/>
                </a:moveTo>
                <a:cubicBezTo>
                  <a:pt x="113" y="161"/>
                  <a:pt x="112" y="161"/>
                  <a:pt x="112" y="161"/>
                </a:cubicBezTo>
                <a:cubicBezTo>
                  <a:pt x="112" y="162"/>
                  <a:pt x="113" y="162"/>
                  <a:pt x="113" y="161"/>
                </a:cubicBezTo>
                <a:close/>
                <a:moveTo>
                  <a:pt x="137" y="162"/>
                </a:moveTo>
                <a:cubicBezTo>
                  <a:pt x="137" y="162"/>
                  <a:pt x="137" y="162"/>
                  <a:pt x="137" y="162"/>
                </a:cubicBezTo>
                <a:cubicBezTo>
                  <a:pt x="137" y="162"/>
                  <a:pt x="137" y="162"/>
                  <a:pt x="137" y="162"/>
                </a:cubicBezTo>
                <a:cubicBezTo>
                  <a:pt x="137" y="162"/>
                  <a:pt x="137" y="162"/>
                  <a:pt x="137" y="162"/>
                </a:cubicBezTo>
                <a:cubicBezTo>
                  <a:pt x="137" y="162"/>
                  <a:pt x="137" y="162"/>
                  <a:pt x="137" y="162"/>
                </a:cubicBezTo>
                <a:close/>
                <a:moveTo>
                  <a:pt x="133" y="162"/>
                </a:moveTo>
                <a:cubicBezTo>
                  <a:pt x="133" y="162"/>
                  <a:pt x="132" y="162"/>
                  <a:pt x="132" y="162"/>
                </a:cubicBezTo>
                <a:cubicBezTo>
                  <a:pt x="133" y="162"/>
                  <a:pt x="133" y="162"/>
                  <a:pt x="133" y="162"/>
                </a:cubicBezTo>
                <a:cubicBezTo>
                  <a:pt x="133" y="162"/>
                  <a:pt x="133" y="162"/>
                  <a:pt x="133" y="162"/>
                </a:cubicBezTo>
                <a:close/>
                <a:moveTo>
                  <a:pt x="137" y="162"/>
                </a:moveTo>
                <a:cubicBezTo>
                  <a:pt x="137" y="162"/>
                  <a:pt x="137" y="161"/>
                  <a:pt x="137" y="162"/>
                </a:cubicBezTo>
                <a:cubicBezTo>
                  <a:pt x="137" y="162"/>
                  <a:pt x="137" y="162"/>
                  <a:pt x="137" y="162"/>
                </a:cubicBezTo>
                <a:close/>
                <a:moveTo>
                  <a:pt x="114" y="162"/>
                </a:moveTo>
                <a:cubicBezTo>
                  <a:pt x="114" y="162"/>
                  <a:pt x="114" y="162"/>
                  <a:pt x="114" y="162"/>
                </a:cubicBezTo>
                <a:close/>
                <a:moveTo>
                  <a:pt x="122" y="162"/>
                </a:moveTo>
                <a:cubicBezTo>
                  <a:pt x="122" y="162"/>
                  <a:pt x="123" y="161"/>
                  <a:pt x="122" y="162"/>
                </a:cubicBezTo>
                <a:close/>
                <a:moveTo>
                  <a:pt x="134" y="162"/>
                </a:moveTo>
                <a:cubicBezTo>
                  <a:pt x="134" y="162"/>
                  <a:pt x="134" y="162"/>
                  <a:pt x="134" y="162"/>
                </a:cubicBezTo>
                <a:cubicBezTo>
                  <a:pt x="134" y="162"/>
                  <a:pt x="134" y="162"/>
                  <a:pt x="134" y="162"/>
                </a:cubicBezTo>
                <a:cubicBezTo>
                  <a:pt x="133" y="162"/>
                  <a:pt x="134" y="162"/>
                  <a:pt x="134" y="162"/>
                </a:cubicBezTo>
                <a:close/>
                <a:moveTo>
                  <a:pt x="138" y="162"/>
                </a:moveTo>
                <a:cubicBezTo>
                  <a:pt x="138" y="162"/>
                  <a:pt x="138" y="162"/>
                  <a:pt x="138" y="162"/>
                </a:cubicBezTo>
                <a:cubicBezTo>
                  <a:pt x="138" y="162"/>
                  <a:pt x="138" y="162"/>
                  <a:pt x="138" y="162"/>
                </a:cubicBezTo>
                <a:cubicBezTo>
                  <a:pt x="138" y="162"/>
                  <a:pt x="138" y="162"/>
                  <a:pt x="138" y="162"/>
                </a:cubicBezTo>
                <a:cubicBezTo>
                  <a:pt x="138" y="162"/>
                  <a:pt x="138" y="162"/>
                  <a:pt x="138" y="162"/>
                </a:cubicBezTo>
                <a:close/>
                <a:moveTo>
                  <a:pt x="112" y="163"/>
                </a:moveTo>
                <a:cubicBezTo>
                  <a:pt x="112" y="163"/>
                  <a:pt x="112" y="162"/>
                  <a:pt x="112" y="162"/>
                </a:cubicBezTo>
                <a:cubicBezTo>
                  <a:pt x="112" y="162"/>
                  <a:pt x="112" y="162"/>
                  <a:pt x="112" y="163"/>
                </a:cubicBezTo>
                <a:close/>
                <a:moveTo>
                  <a:pt x="136" y="163"/>
                </a:moveTo>
                <a:cubicBezTo>
                  <a:pt x="136" y="163"/>
                  <a:pt x="136" y="163"/>
                  <a:pt x="136" y="163"/>
                </a:cubicBezTo>
                <a:cubicBezTo>
                  <a:pt x="136" y="163"/>
                  <a:pt x="136" y="163"/>
                  <a:pt x="136" y="162"/>
                </a:cubicBezTo>
                <a:cubicBezTo>
                  <a:pt x="136" y="162"/>
                  <a:pt x="136" y="163"/>
                  <a:pt x="136" y="163"/>
                </a:cubicBezTo>
                <a:close/>
                <a:moveTo>
                  <a:pt x="122" y="163"/>
                </a:moveTo>
                <a:cubicBezTo>
                  <a:pt x="122" y="163"/>
                  <a:pt x="122" y="163"/>
                  <a:pt x="122" y="163"/>
                </a:cubicBezTo>
                <a:close/>
                <a:moveTo>
                  <a:pt x="131" y="163"/>
                </a:moveTo>
                <a:cubicBezTo>
                  <a:pt x="132" y="163"/>
                  <a:pt x="132" y="163"/>
                  <a:pt x="132" y="163"/>
                </a:cubicBezTo>
                <a:cubicBezTo>
                  <a:pt x="132" y="163"/>
                  <a:pt x="132" y="163"/>
                  <a:pt x="132" y="163"/>
                </a:cubicBezTo>
                <a:cubicBezTo>
                  <a:pt x="132" y="163"/>
                  <a:pt x="132" y="163"/>
                  <a:pt x="131" y="163"/>
                </a:cubicBezTo>
                <a:close/>
                <a:moveTo>
                  <a:pt x="115" y="163"/>
                </a:moveTo>
                <a:cubicBezTo>
                  <a:pt x="114" y="163"/>
                  <a:pt x="115" y="163"/>
                  <a:pt x="115" y="163"/>
                </a:cubicBezTo>
                <a:close/>
                <a:moveTo>
                  <a:pt x="120" y="163"/>
                </a:moveTo>
                <a:cubicBezTo>
                  <a:pt x="120" y="163"/>
                  <a:pt x="120" y="163"/>
                  <a:pt x="120" y="163"/>
                </a:cubicBezTo>
                <a:close/>
                <a:moveTo>
                  <a:pt x="113" y="163"/>
                </a:moveTo>
                <a:cubicBezTo>
                  <a:pt x="113" y="163"/>
                  <a:pt x="113" y="163"/>
                  <a:pt x="113" y="163"/>
                </a:cubicBezTo>
                <a:cubicBezTo>
                  <a:pt x="113" y="163"/>
                  <a:pt x="113" y="163"/>
                  <a:pt x="113" y="163"/>
                </a:cubicBezTo>
                <a:cubicBezTo>
                  <a:pt x="113" y="163"/>
                  <a:pt x="113" y="163"/>
                  <a:pt x="113" y="163"/>
                </a:cubicBezTo>
                <a:close/>
                <a:moveTo>
                  <a:pt x="111" y="164"/>
                </a:moveTo>
                <a:cubicBezTo>
                  <a:pt x="112" y="164"/>
                  <a:pt x="111" y="163"/>
                  <a:pt x="112" y="163"/>
                </a:cubicBezTo>
                <a:cubicBezTo>
                  <a:pt x="111" y="163"/>
                  <a:pt x="111" y="164"/>
                  <a:pt x="111" y="164"/>
                </a:cubicBezTo>
                <a:close/>
                <a:moveTo>
                  <a:pt x="130" y="165"/>
                </a:moveTo>
                <a:cubicBezTo>
                  <a:pt x="130" y="165"/>
                  <a:pt x="129" y="165"/>
                  <a:pt x="129" y="166"/>
                </a:cubicBezTo>
                <a:cubicBezTo>
                  <a:pt x="130" y="166"/>
                  <a:pt x="130" y="165"/>
                  <a:pt x="131" y="165"/>
                </a:cubicBezTo>
                <a:cubicBezTo>
                  <a:pt x="130" y="166"/>
                  <a:pt x="130" y="167"/>
                  <a:pt x="130" y="167"/>
                </a:cubicBezTo>
                <a:cubicBezTo>
                  <a:pt x="131" y="167"/>
                  <a:pt x="131" y="165"/>
                  <a:pt x="131" y="164"/>
                </a:cubicBezTo>
                <a:cubicBezTo>
                  <a:pt x="131" y="164"/>
                  <a:pt x="131" y="165"/>
                  <a:pt x="131" y="164"/>
                </a:cubicBezTo>
                <a:cubicBezTo>
                  <a:pt x="131" y="164"/>
                  <a:pt x="131" y="164"/>
                  <a:pt x="130" y="163"/>
                </a:cubicBezTo>
                <a:cubicBezTo>
                  <a:pt x="131" y="164"/>
                  <a:pt x="130" y="164"/>
                  <a:pt x="130" y="165"/>
                </a:cubicBezTo>
                <a:close/>
                <a:moveTo>
                  <a:pt x="134" y="163"/>
                </a:moveTo>
                <a:cubicBezTo>
                  <a:pt x="134" y="163"/>
                  <a:pt x="135" y="163"/>
                  <a:pt x="134" y="163"/>
                </a:cubicBezTo>
                <a:cubicBezTo>
                  <a:pt x="134" y="163"/>
                  <a:pt x="134" y="163"/>
                  <a:pt x="134" y="163"/>
                </a:cubicBezTo>
                <a:close/>
                <a:moveTo>
                  <a:pt x="112" y="165"/>
                </a:moveTo>
                <a:cubicBezTo>
                  <a:pt x="112" y="165"/>
                  <a:pt x="113" y="165"/>
                  <a:pt x="113" y="164"/>
                </a:cubicBezTo>
                <a:cubicBezTo>
                  <a:pt x="113" y="164"/>
                  <a:pt x="113" y="164"/>
                  <a:pt x="113" y="164"/>
                </a:cubicBezTo>
                <a:cubicBezTo>
                  <a:pt x="112" y="164"/>
                  <a:pt x="113" y="164"/>
                  <a:pt x="112" y="164"/>
                </a:cubicBezTo>
                <a:cubicBezTo>
                  <a:pt x="112" y="164"/>
                  <a:pt x="112" y="165"/>
                  <a:pt x="112" y="165"/>
                </a:cubicBezTo>
                <a:close/>
                <a:moveTo>
                  <a:pt x="138" y="164"/>
                </a:moveTo>
                <a:cubicBezTo>
                  <a:pt x="138" y="164"/>
                  <a:pt x="138" y="164"/>
                  <a:pt x="139" y="164"/>
                </a:cubicBezTo>
                <a:cubicBezTo>
                  <a:pt x="139" y="164"/>
                  <a:pt x="139" y="164"/>
                  <a:pt x="138" y="164"/>
                </a:cubicBezTo>
                <a:cubicBezTo>
                  <a:pt x="138" y="164"/>
                  <a:pt x="138" y="164"/>
                  <a:pt x="138" y="164"/>
                </a:cubicBezTo>
                <a:close/>
                <a:moveTo>
                  <a:pt x="111" y="164"/>
                </a:moveTo>
                <a:cubicBezTo>
                  <a:pt x="111" y="165"/>
                  <a:pt x="111" y="164"/>
                  <a:pt x="111" y="164"/>
                </a:cubicBezTo>
                <a:close/>
                <a:moveTo>
                  <a:pt x="135" y="165"/>
                </a:moveTo>
                <a:cubicBezTo>
                  <a:pt x="135" y="165"/>
                  <a:pt x="136" y="165"/>
                  <a:pt x="135" y="164"/>
                </a:cubicBezTo>
                <a:cubicBezTo>
                  <a:pt x="135" y="164"/>
                  <a:pt x="135" y="165"/>
                  <a:pt x="135" y="165"/>
                </a:cubicBezTo>
                <a:close/>
                <a:moveTo>
                  <a:pt x="133" y="165"/>
                </a:moveTo>
                <a:cubicBezTo>
                  <a:pt x="133" y="165"/>
                  <a:pt x="132" y="165"/>
                  <a:pt x="132" y="166"/>
                </a:cubicBezTo>
                <a:cubicBezTo>
                  <a:pt x="132" y="165"/>
                  <a:pt x="131" y="167"/>
                  <a:pt x="131" y="167"/>
                </a:cubicBezTo>
                <a:cubicBezTo>
                  <a:pt x="132" y="167"/>
                  <a:pt x="132" y="166"/>
                  <a:pt x="132" y="166"/>
                </a:cubicBezTo>
                <a:cubicBezTo>
                  <a:pt x="132" y="166"/>
                  <a:pt x="132" y="167"/>
                  <a:pt x="133" y="168"/>
                </a:cubicBezTo>
                <a:cubicBezTo>
                  <a:pt x="134" y="168"/>
                  <a:pt x="133" y="168"/>
                  <a:pt x="133" y="169"/>
                </a:cubicBezTo>
                <a:cubicBezTo>
                  <a:pt x="133" y="168"/>
                  <a:pt x="133" y="168"/>
                  <a:pt x="133" y="168"/>
                </a:cubicBezTo>
                <a:cubicBezTo>
                  <a:pt x="133" y="167"/>
                  <a:pt x="133" y="167"/>
                  <a:pt x="133" y="166"/>
                </a:cubicBezTo>
                <a:cubicBezTo>
                  <a:pt x="133" y="166"/>
                  <a:pt x="134" y="165"/>
                  <a:pt x="134" y="165"/>
                </a:cubicBezTo>
                <a:cubicBezTo>
                  <a:pt x="133" y="165"/>
                  <a:pt x="133" y="165"/>
                  <a:pt x="133" y="165"/>
                </a:cubicBezTo>
                <a:close/>
                <a:moveTo>
                  <a:pt x="122" y="165"/>
                </a:moveTo>
                <a:cubicBezTo>
                  <a:pt x="121" y="165"/>
                  <a:pt x="121" y="165"/>
                  <a:pt x="121" y="165"/>
                </a:cubicBezTo>
                <a:cubicBezTo>
                  <a:pt x="121" y="165"/>
                  <a:pt x="122" y="165"/>
                  <a:pt x="122" y="165"/>
                </a:cubicBezTo>
                <a:close/>
                <a:moveTo>
                  <a:pt x="111" y="166"/>
                </a:moveTo>
                <a:cubicBezTo>
                  <a:pt x="111" y="165"/>
                  <a:pt x="111" y="165"/>
                  <a:pt x="111" y="165"/>
                </a:cubicBezTo>
                <a:cubicBezTo>
                  <a:pt x="111" y="165"/>
                  <a:pt x="110" y="166"/>
                  <a:pt x="111" y="166"/>
                </a:cubicBezTo>
                <a:close/>
                <a:moveTo>
                  <a:pt x="121" y="165"/>
                </a:moveTo>
                <a:cubicBezTo>
                  <a:pt x="121" y="165"/>
                  <a:pt x="121" y="165"/>
                  <a:pt x="121" y="165"/>
                </a:cubicBezTo>
                <a:close/>
                <a:moveTo>
                  <a:pt x="134" y="165"/>
                </a:moveTo>
                <a:cubicBezTo>
                  <a:pt x="134" y="166"/>
                  <a:pt x="134" y="165"/>
                  <a:pt x="134" y="165"/>
                </a:cubicBezTo>
                <a:close/>
                <a:moveTo>
                  <a:pt x="110" y="166"/>
                </a:moveTo>
                <a:cubicBezTo>
                  <a:pt x="110" y="166"/>
                  <a:pt x="110" y="166"/>
                  <a:pt x="110" y="165"/>
                </a:cubicBezTo>
                <a:cubicBezTo>
                  <a:pt x="110" y="165"/>
                  <a:pt x="110" y="165"/>
                  <a:pt x="110" y="165"/>
                </a:cubicBezTo>
                <a:cubicBezTo>
                  <a:pt x="110" y="165"/>
                  <a:pt x="109" y="166"/>
                  <a:pt x="110" y="166"/>
                </a:cubicBezTo>
                <a:close/>
                <a:moveTo>
                  <a:pt x="120" y="166"/>
                </a:moveTo>
                <a:cubicBezTo>
                  <a:pt x="120" y="166"/>
                  <a:pt x="120" y="166"/>
                  <a:pt x="120" y="165"/>
                </a:cubicBezTo>
                <a:cubicBezTo>
                  <a:pt x="120" y="166"/>
                  <a:pt x="120" y="166"/>
                  <a:pt x="120" y="166"/>
                </a:cubicBezTo>
                <a:close/>
                <a:moveTo>
                  <a:pt x="112" y="166"/>
                </a:moveTo>
                <a:cubicBezTo>
                  <a:pt x="112" y="166"/>
                  <a:pt x="112" y="166"/>
                  <a:pt x="112" y="166"/>
                </a:cubicBezTo>
                <a:cubicBezTo>
                  <a:pt x="112" y="166"/>
                  <a:pt x="112" y="166"/>
                  <a:pt x="112" y="166"/>
                </a:cubicBezTo>
                <a:cubicBezTo>
                  <a:pt x="112" y="166"/>
                  <a:pt x="112" y="166"/>
                  <a:pt x="112" y="166"/>
                </a:cubicBezTo>
                <a:close/>
                <a:moveTo>
                  <a:pt x="112" y="166"/>
                </a:moveTo>
                <a:cubicBezTo>
                  <a:pt x="112" y="166"/>
                  <a:pt x="112" y="165"/>
                  <a:pt x="112" y="166"/>
                </a:cubicBezTo>
                <a:close/>
                <a:moveTo>
                  <a:pt x="119" y="166"/>
                </a:moveTo>
                <a:cubicBezTo>
                  <a:pt x="119" y="166"/>
                  <a:pt x="119" y="165"/>
                  <a:pt x="119" y="166"/>
                </a:cubicBezTo>
                <a:close/>
                <a:moveTo>
                  <a:pt x="137" y="167"/>
                </a:moveTo>
                <a:cubicBezTo>
                  <a:pt x="137" y="167"/>
                  <a:pt x="137" y="167"/>
                  <a:pt x="137" y="167"/>
                </a:cubicBezTo>
                <a:cubicBezTo>
                  <a:pt x="137" y="167"/>
                  <a:pt x="138" y="166"/>
                  <a:pt x="138" y="166"/>
                </a:cubicBezTo>
                <a:cubicBezTo>
                  <a:pt x="137" y="166"/>
                  <a:pt x="137" y="166"/>
                  <a:pt x="137" y="167"/>
                </a:cubicBezTo>
                <a:close/>
                <a:moveTo>
                  <a:pt x="135" y="166"/>
                </a:moveTo>
                <a:cubicBezTo>
                  <a:pt x="135" y="166"/>
                  <a:pt x="135" y="166"/>
                  <a:pt x="135" y="166"/>
                </a:cubicBezTo>
                <a:cubicBezTo>
                  <a:pt x="135" y="166"/>
                  <a:pt x="135" y="166"/>
                  <a:pt x="135" y="166"/>
                </a:cubicBezTo>
                <a:cubicBezTo>
                  <a:pt x="135" y="166"/>
                  <a:pt x="135" y="166"/>
                  <a:pt x="135" y="166"/>
                </a:cubicBezTo>
                <a:close/>
                <a:moveTo>
                  <a:pt x="134" y="167"/>
                </a:moveTo>
                <a:cubicBezTo>
                  <a:pt x="134" y="167"/>
                  <a:pt x="134" y="167"/>
                  <a:pt x="135" y="167"/>
                </a:cubicBezTo>
                <a:cubicBezTo>
                  <a:pt x="135" y="167"/>
                  <a:pt x="134" y="167"/>
                  <a:pt x="135" y="167"/>
                </a:cubicBezTo>
                <a:cubicBezTo>
                  <a:pt x="135" y="166"/>
                  <a:pt x="133" y="167"/>
                  <a:pt x="134" y="167"/>
                </a:cubicBezTo>
                <a:close/>
                <a:moveTo>
                  <a:pt x="109" y="168"/>
                </a:moveTo>
                <a:cubicBezTo>
                  <a:pt x="109" y="168"/>
                  <a:pt x="109" y="168"/>
                  <a:pt x="110" y="168"/>
                </a:cubicBezTo>
                <a:cubicBezTo>
                  <a:pt x="110" y="168"/>
                  <a:pt x="110" y="167"/>
                  <a:pt x="110" y="167"/>
                </a:cubicBezTo>
                <a:cubicBezTo>
                  <a:pt x="110" y="167"/>
                  <a:pt x="110" y="167"/>
                  <a:pt x="109" y="167"/>
                </a:cubicBezTo>
                <a:cubicBezTo>
                  <a:pt x="109" y="167"/>
                  <a:pt x="109" y="168"/>
                  <a:pt x="109" y="168"/>
                </a:cubicBezTo>
                <a:close/>
                <a:moveTo>
                  <a:pt x="127" y="167"/>
                </a:moveTo>
                <a:cubicBezTo>
                  <a:pt x="126" y="167"/>
                  <a:pt x="126" y="167"/>
                  <a:pt x="126" y="167"/>
                </a:cubicBezTo>
                <a:cubicBezTo>
                  <a:pt x="126" y="167"/>
                  <a:pt x="127" y="167"/>
                  <a:pt x="127" y="167"/>
                </a:cubicBezTo>
                <a:close/>
                <a:moveTo>
                  <a:pt x="111" y="167"/>
                </a:moveTo>
                <a:cubicBezTo>
                  <a:pt x="111" y="167"/>
                  <a:pt x="111" y="167"/>
                  <a:pt x="111" y="167"/>
                </a:cubicBezTo>
                <a:cubicBezTo>
                  <a:pt x="111" y="167"/>
                  <a:pt x="111" y="167"/>
                  <a:pt x="111" y="167"/>
                </a:cubicBezTo>
                <a:cubicBezTo>
                  <a:pt x="111" y="167"/>
                  <a:pt x="111" y="167"/>
                  <a:pt x="111" y="167"/>
                </a:cubicBezTo>
                <a:cubicBezTo>
                  <a:pt x="111" y="167"/>
                  <a:pt x="111" y="167"/>
                  <a:pt x="111" y="167"/>
                </a:cubicBezTo>
                <a:close/>
                <a:moveTo>
                  <a:pt x="118" y="170"/>
                </a:moveTo>
                <a:cubicBezTo>
                  <a:pt x="118" y="170"/>
                  <a:pt x="118" y="170"/>
                  <a:pt x="119" y="170"/>
                </a:cubicBezTo>
                <a:cubicBezTo>
                  <a:pt x="119" y="169"/>
                  <a:pt x="119" y="170"/>
                  <a:pt x="119" y="169"/>
                </a:cubicBezTo>
                <a:cubicBezTo>
                  <a:pt x="120" y="169"/>
                  <a:pt x="120" y="168"/>
                  <a:pt x="120" y="167"/>
                </a:cubicBezTo>
                <a:cubicBezTo>
                  <a:pt x="120" y="167"/>
                  <a:pt x="120" y="167"/>
                  <a:pt x="121" y="167"/>
                </a:cubicBezTo>
                <a:cubicBezTo>
                  <a:pt x="118" y="166"/>
                  <a:pt x="119" y="169"/>
                  <a:pt x="118" y="170"/>
                </a:cubicBezTo>
                <a:close/>
                <a:moveTo>
                  <a:pt x="129" y="167"/>
                </a:moveTo>
                <a:cubicBezTo>
                  <a:pt x="129" y="167"/>
                  <a:pt x="129" y="167"/>
                  <a:pt x="129" y="167"/>
                </a:cubicBezTo>
                <a:cubicBezTo>
                  <a:pt x="129" y="167"/>
                  <a:pt x="129" y="167"/>
                  <a:pt x="129" y="167"/>
                </a:cubicBezTo>
                <a:close/>
                <a:moveTo>
                  <a:pt x="111" y="168"/>
                </a:moveTo>
                <a:cubicBezTo>
                  <a:pt x="111" y="168"/>
                  <a:pt x="111" y="167"/>
                  <a:pt x="111" y="167"/>
                </a:cubicBezTo>
                <a:cubicBezTo>
                  <a:pt x="111" y="167"/>
                  <a:pt x="111" y="167"/>
                  <a:pt x="111" y="167"/>
                </a:cubicBezTo>
                <a:cubicBezTo>
                  <a:pt x="111" y="167"/>
                  <a:pt x="111" y="167"/>
                  <a:pt x="111" y="168"/>
                </a:cubicBezTo>
                <a:close/>
                <a:moveTo>
                  <a:pt x="130" y="170"/>
                </a:moveTo>
                <a:cubicBezTo>
                  <a:pt x="131" y="169"/>
                  <a:pt x="130" y="168"/>
                  <a:pt x="131" y="168"/>
                </a:cubicBezTo>
                <a:cubicBezTo>
                  <a:pt x="131" y="168"/>
                  <a:pt x="131" y="168"/>
                  <a:pt x="131" y="168"/>
                </a:cubicBezTo>
                <a:cubicBezTo>
                  <a:pt x="131" y="168"/>
                  <a:pt x="130" y="169"/>
                  <a:pt x="130" y="170"/>
                </a:cubicBezTo>
                <a:close/>
                <a:moveTo>
                  <a:pt x="111" y="168"/>
                </a:moveTo>
                <a:cubicBezTo>
                  <a:pt x="111" y="168"/>
                  <a:pt x="111" y="168"/>
                  <a:pt x="111" y="168"/>
                </a:cubicBezTo>
                <a:close/>
                <a:moveTo>
                  <a:pt x="136" y="168"/>
                </a:moveTo>
                <a:cubicBezTo>
                  <a:pt x="137" y="168"/>
                  <a:pt x="137" y="168"/>
                  <a:pt x="136" y="168"/>
                </a:cubicBezTo>
                <a:cubicBezTo>
                  <a:pt x="136" y="168"/>
                  <a:pt x="136" y="168"/>
                  <a:pt x="136" y="168"/>
                </a:cubicBezTo>
                <a:close/>
                <a:moveTo>
                  <a:pt x="132" y="168"/>
                </a:moveTo>
                <a:cubicBezTo>
                  <a:pt x="132" y="168"/>
                  <a:pt x="132" y="168"/>
                  <a:pt x="132" y="168"/>
                </a:cubicBezTo>
                <a:close/>
                <a:moveTo>
                  <a:pt x="132" y="168"/>
                </a:moveTo>
                <a:cubicBezTo>
                  <a:pt x="132" y="168"/>
                  <a:pt x="132" y="168"/>
                  <a:pt x="132" y="168"/>
                </a:cubicBezTo>
                <a:close/>
                <a:moveTo>
                  <a:pt x="112" y="168"/>
                </a:moveTo>
                <a:cubicBezTo>
                  <a:pt x="112" y="169"/>
                  <a:pt x="112" y="168"/>
                  <a:pt x="112" y="168"/>
                </a:cubicBezTo>
                <a:close/>
                <a:moveTo>
                  <a:pt x="138" y="168"/>
                </a:moveTo>
                <a:cubicBezTo>
                  <a:pt x="138" y="169"/>
                  <a:pt x="138" y="168"/>
                  <a:pt x="138" y="168"/>
                </a:cubicBezTo>
                <a:close/>
                <a:moveTo>
                  <a:pt x="110" y="170"/>
                </a:moveTo>
                <a:cubicBezTo>
                  <a:pt x="110" y="170"/>
                  <a:pt x="111" y="169"/>
                  <a:pt x="111" y="168"/>
                </a:cubicBezTo>
                <a:cubicBezTo>
                  <a:pt x="110" y="169"/>
                  <a:pt x="110" y="169"/>
                  <a:pt x="110" y="170"/>
                </a:cubicBezTo>
                <a:close/>
                <a:moveTo>
                  <a:pt x="136" y="169"/>
                </a:moveTo>
                <a:cubicBezTo>
                  <a:pt x="136" y="169"/>
                  <a:pt x="137" y="169"/>
                  <a:pt x="136" y="168"/>
                </a:cubicBezTo>
                <a:cubicBezTo>
                  <a:pt x="136" y="169"/>
                  <a:pt x="136" y="169"/>
                  <a:pt x="136" y="169"/>
                </a:cubicBezTo>
                <a:close/>
                <a:moveTo>
                  <a:pt x="108" y="169"/>
                </a:moveTo>
                <a:cubicBezTo>
                  <a:pt x="108" y="170"/>
                  <a:pt x="108" y="170"/>
                  <a:pt x="108" y="170"/>
                </a:cubicBezTo>
                <a:cubicBezTo>
                  <a:pt x="108" y="171"/>
                  <a:pt x="108" y="171"/>
                  <a:pt x="108" y="171"/>
                </a:cubicBezTo>
                <a:cubicBezTo>
                  <a:pt x="109" y="170"/>
                  <a:pt x="109" y="169"/>
                  <a:pt x="109" y="169"/>
                </a:cubicBezTo>
                <a:cubicBezTo>
                  <a:pt x="109" y="169"/>
                  <a:pt x="109" y="169"/>
                  <a:pt x="109" y="169"/>
                </a:cubicBezTo>
                <a:cubicBezTo>
                  <a:pt x="109" y="169"/>
                  <a:pt x="109" y="169"/>
                  <a:pt x="108" y="169"/>
                </a:cubicBezTo>
                <a:close/>
                <a:moveTo>
                  <a:pt x="132" y="169"/>
                </a:moveTo>
                <a:cubicBezTo>
                  <a:pt x="132" y="169"/>
                  <a:pt x="132" y="168"/>
                  <a:pt x="132" y="169"/>
                </a:cubicBezTo>
                <a:close/>
                <a:moveTo>
                  <a:pt x="133" y="169"/>
                </a:moveTo>
                <a:cubicBezTo>
                  <a:pt x="133" y="169"/>
                  <a:pt x="133" y="169"/>
                  <a:pt x="133" y="169"/>
                </a:cubicBezTo>
                <a:cubicBezTo>
                  <a:pt x="133" y="169"/>
                  <a:pt x="133" y="169"/>
                  <a:pt x="133" y="169"/>
                </a:cubicBezTo>
                <a:cubicBezTo>
                  <a:pt x="133" y="169"/>
                  <a:pt x="133" y="169"/>
                  <a:pt x="133" y="169"/>
                </a:cubicBezTo>
                <a:cubicBezTo>
                  <a:pt x="133" y="169"/>
                  <a:pt x="133" y="169"/>
                  <a:pt x="133" y="169"/>
                </a:cubicBezTo>
                <a:close/>
                <a:moveTo>
                  <a:pt x="132" y="170"/>
                </a:moveTo>
                <a:cubicBezTo>
                  <a:pt x="133" y="170"/>
                  <a:pt x="133" y="170"/>
                  <a:pt x="133" y="170"/>
                </a:cubicBezTo>
                <a:cubicBezTo>
                  <a:pt x="133" y="170"/>
                  <a:pt x="132" y="170"/>
                  <a:pt x="132" y="170"/>
                </a:cubicBezTo>
                <a:close/>
                <a:moveTo>
                  <a:pt x="135" y="171"/>
                </a:moveTo>
                <a:cubicBezTo>
                  <a:pt x="135" y="171"/>
                  <a:pt x="136" y="171"/>
                  <a:pt x="136" y="170"/>
                </a:cubicBezTo>
                <a:cubicBezTo>
                  <a:pt x="135" y="169"/>
                  <a:pt x="135" y="171"/>
                  <a:pt x="135" y="171"/>
                </a:cubicBezTo>
                <a:close/>
                <a:moveTo>
                  <a:pt x="133" y="170"/>
                </a:moveTo>
                <a:cubicBezTo>
                  <a:pt x="133" y="171"/>
                  <a:pt x="133" y="169"/>
                  <a:pt x="133" y="170"/>
                </a:cubicBezTo>
                <a:close/>
                <a:moveTo>
                  <a:pt x="131" y="170"/>
                </a:moveTo>
                <a:cubicBezTo>
                  <a:pt x="131" y="170"/>
                  <a:pt x="131" y="170"/>
                  <a:pt x="131" y="170"/>
                </a:cubicBezTo>
                <a:cubicBezTo>
                  <a:pt x="131" y="170"/>
                  <a:pt x="131" y="170"/>
                  <a:pt x="131" y="170"/>
                </a:cubicBezTo>
                <a:cubicBezTo>
                  <a:pt x="131" y="170"/>
                  <a:pt x="131" y="170"/>
                  <a:pt x="131" y="170"/>
                </a:cubicBezTo>
                <a:close/>
                <a:moveTo>
                  <a:pt x="128" y="172"/>
                </a:moveTo>
                <a:cubicBezTo>
                  <a:pt x="128" y="171"/>
                  <a:pt x="129" y="171"/>
                  <a:pt x="128" y="170"/>
                </a:cubicBezTo>
                <a:cubicBezTo>
                  <a:pt x="128" y="171"/>
                  <a:pt x="127" y="171"/>
                  <a:pt x="128" y="172"/>
                </a:cubicBezTo>
                <a:close/>
                <a:moveTo>
                  <a:pt x="118" y="171"/>
                </a:moveTo>
                <a:cubicBezTo>
                  <a:pt x="119" y="171"/>
                  <a:pt x="119" y="171"/>
                  <a:pt x="119" y="170"/>
                </a:cubicBezTo>
                <a:cubicBezTo>
                  <a:pt x="119" y="171"/>
                  <a:pt x="118" y="171"/>
                  <a:pt x="118" y="171"/>
                </a:cubicBezTo>
                <a:close/>
                <a:moveTo>
                  <a:pt x="109" y="172"/>
                </a:moveTo>
                <a:cubicBezTo>
                  <a:pt x="108" y="172"/>
                  <a:pt x="108" y="172"/>
                  <a:pt x="108" y="172"/>
                </a:cubicBezTo>
                <a:cubicBezTo>
                  <a:pt x="108" y="172"/>
                  <a:pt x="108" y="173"/>
                  <a:pt x="108" y="173"/>
                </a:cubicBezTo>
                <a:cubicBezTo>
                  <a:pt x="108" y="173"/>
                  <a:pt x="108" y="174"/>
                  <a:pt x="108" y="174"/>
                </a:cubicBezTo>
                <a:cubicBezTo>
                  <a:pt x="107" y="174"/>
                  <a:pt x="107" y="174"/>
                  <a:pt x="107" y="174"/>
                </a:cubicBezTo>
                <a:cubicBezTo>
                  <a:pt x="107" y="174"/>
                  <a:pt x="107" y="174"/>
                  <a:pt x="107" y="175"/>
                </a:cubicBezTo>
                <a:cubicBezTo>
                  <a:pt x="109" y="174"/>
                  <a:pt x="109" y="173"/>
                  <a:pt x="109" y="171"/>
                </a:cubicBezTo>
                <a:cubicBezTo>
                  <a:pt x="110" y="172"/>
                  <a:pt x="110" y="171"/>
                  <a:pt x="110" y="170"/>
                </a:cubicBezTo>
                <a:cubicBezTo>
                  <a:pt x="110" y="171"/>
                  <a:pt x="109" y="170"/>
                  <a:pt x="109" y="170"/>
                </a:cubicBezTo>
                <a:cubicBezTo>
                  <a:pt x="109" y="171"/>
                  <a:pt x="108" y="172"/>
                  <a:pt x="109" y="172"/>
                </a:cubicBezTo>
                <a:close/>
                <a:moveTo>
                  <a:pt x="114" y="171"/>
                </a:moveTo>
                <a:cubicBezTo>
                  <a:pt x="114" y="171"/>
                  <a:pt x="114" y="171"/>
                  <a:pt x="114" y="171"/>
                </a:cubicBezTo>
                <a:cubicBezTo>
                  <a:pt x="114" y="170"/>
                  <a:pt x="114" y="170"/>
                  <a:pt x="114" y="170"/>
                </a:cubicBezTo>
                <a:cubicBezTo>
                  <a:pt x="114" y="171"/>
                  <a:pt x="114" y="171"/>
                  <a:pt x="114" y="171"/>
                </a:cubicBezTo>
                <a:close/>
                <a:moveTo>
                  <a:pt x="118" y="171"/>
                </a:moveTo>
                <a:cubicBezTo>
                  <a:pt x="118" y="171"/>
                  <a:pt x="118" y="171"/>
                  <a:pt x="118" y="171"/>
                </a:cubicBezTo>
                <a:cubicBezTo>
                  <a:pt x="118" y="171"/>
                  <a:pt x="118" y="171"/>
                  <a:pt x="118" y="170"/>
                </a:cubicBezTo>
                <a:cubicBezTo>
                  <a:pt x="118" y="170"/>
                  <a:pt x="118" y="170"/>
                  <a:pt x="118" y="170"/>
                </a:cubicBezTo>
                <a:cubicBezTo>
                  <a:pt x="118" y="171"/>
                  <a:pt x="118" y="171"/>
                  <a:pt x="118" y="171"/>
                </a:cubicBezTo>
                <a:close/>
                <a:moveTo>
                  <a:pt x="129" y="171"/>
                </a:moveTo>
                <a:cubicBezTo>
                  <a:pt x="129" y="171"/>
                  <a:pt x="130" y="170"/>
                  <a:pt x="129" y="171"/>
                </a:cubicBezTo>
                <a:close/>
                <a:moveTo>
                  <a:pt x="132" y="172"/>
                </a:moveTo>
                <a:cubicBezTo>
                  <a:pt x="132" y="172"/>
                  <a:pt x="132" y="171"/>
                  <a:pt x="132" y="171"/>
                </a:cubicBezTo>
                <a:cubicBezTo>
                  <a:pt x="132" y="171"/>
                  <a:pt x="131" y="171"/>
                  <a:pt x="132" y="172"/>
                </a:cubicBezTo>
                <a:close/>
                <a:moveTo>
                  <a:pt x="137" y="172"/>
                </a:moveTo>
                <a:cubicBezTo>
                  <a:pt x="137" y="171"/>
                  <a:pt x="137" y="172"/>
                  <a:pt x="137" y="171"/>
                </a:cubicBezTo>
                <a:cubicBezTo>
                  <a:pt x="137" y="171"/>
                  <a:pt x="137" y="171"/>
                  <a:pt x="137" y="171"/>
                </a:cubicBezTo>
                <a:cubicBezTo>
                  <a:pt x="137" y="171"/>
                  <a:pt x="137" y="172"/>
                  <a:pt x="137" y="172"/>
                </a:cubicBezTo>
                <a:close/>
                <a:moveTo>
                  <a:pt x="108" y="171"/>
                </a:moveTo>
                <a:cubicBezTo>
                  <a:pt x="108" y="171"/>
                  <a:pt x="108" y="172"/>
                  <a:pt x="108" y="172"/>
                </a:cubicBezTo>
                <a:cubicBezTo>
                  <a:pt x="108" y="172"/>
                  <a:pt x="108" y="172"/>
                  <a:pt x="108" y="171"/>
                </a:cubicBezTo>
                <a:close/>
                <a:moveTo>
                  <a:pt x="114" y="171"/>
                </a:moveTo>
                <a:cubicBezTo>
                  <a:pt x="113" y="171"/>
                  <a:pt x="113" y="172"/>
                  <a:pt x="114" y="171"/>
                </a:cubicBezTo>
                <a:close/>
                <a:moveTo>
                  <a:pt x="118" y="171"/>
                </a:moveTo>
                <a:cubicBezTo>
                  <a:pt x="118" y="171"/>
                  <a:pt x="117" y="171"/>
                  <a:pt x="117" y="171"/>
                </a:cubicBezTo>
                <a:cubicBezTo>
                  <a:pt x="117" y="172"/>
                  <a:pt x="118" y="172"/>
                  <a:pt x="118" y="171"/>
                </a:cubicBezTo>
                <a:close/>
                <a:moveTo>
                  <a:pt x="131" y="171"/>
                </a:moveTo>
                <a:cubicBezTo>
                  <a:pt x="131" y="171"/>
                  <a:pt x="131" y="171"/>
                  <a:pt x="131" y="171"/>
                </a:cubicBezTo>
                <a:cubicBezTo>
                  <a:pt x="130" y="172"/>
                  <a:pt x="131" y="172"/>
                  <a:pt x="131" y="171"/>
                </a:cubicBezTo>
                <a:close/>
                <a:moveTo>
                  <a:pt x="130" y="172"/>
                </a:moveTo>
                <a:cubicBezTo>
                  <a:pt x="130" y="172"/>
                  <a:pt x="130" y="172"/>
                  <a:pt x="130" y="172"/>
                </a:cubicBezTo>
                <a:cubicBezTo>
                  <a:pt x="130" y="172"/>
                  <a:pt x="130" y="172"/>
                  <a:pt x="130" y="171"/>
                </a:cubicBezTo>
                <a:cubicBezTo>
                  <a:pt x="130" y="172"/>
                  <a:pt x="130" y="172"/>
                  <a:pt x="130" y="172"/>
                </a:cubicBezTo>
                <a:close/>
                <a:moveTo>
                  <a:pt x="134" y="172"/>
                </a:moveTo>
                <a:cubicBezTo>
                  <a:pt x="135" y="172"/>
                  <a:pt x="135" y="172"/>
                  <a:pt x="135" y="172"/>
                </a:cubicBezTo>
                <a:cubicBezTo>
                  <a:pt x="135" y="172"/>
                  <a:pt x="135" y="172"/>
                  <a:pt x="135" y="172"/>
                </a:cubicBezTo>
                <a:cubicBezTo>
                  <a:pt x="135" y="172"/>
                  <a:pt x="134" y="172"/>
                  <a:pt x="134" y="172"/>
                </a:cubicBezTo>
                <a:close/>
                <a:moveTo>
                  <a:pt x="127" y="173"/>
                </a:moveTo>
                <a:cubicBezTo>
                  <a:pt x="127" y="173"/>
                  <a:pt x="127" y="173"/>
                  <a:pt x="127" y="173"/>
                </a:cubicBezTo>
                <a:cubicBezTo>
                  <a:pt x="127" y="172"/>
                  <a:pt x="128" y="172"/>
                  <a:pt x="127" y="172"/>
                </a:cubicBezTo>
                <a:cubicBezTo>
                  <a:pt x="127" y="172"/>
                  <a:pt x="127" y="172"/>
                  <a:pt x="127" y="173"/>
                </a:cubicBezTo>
                <a:close/>
                <a:moveTo>
                  <a:pt x="107" y="172"/>
                </a:moveTo>
                <a:cubicBezTo>
                  <a:pt x="107" y="173"/>
                  <a:pt x="107" y="173"/>
                  <a:pt x="107" y="173"/>
                </a:cubicBezTo>
                <a:cubicBezTo>
                  <a:pt x="107" y="173"/>
                  <a:pt x="107" y="173"/>
                  <a:pt x="108" y="172"/>
                </a:cubicBezTo>
                <a:cubicBezTo>
                  <a:pt x="107" y="172"/>
                  <a:pt x="107" y="173"/>
                  <a:pt x="107" y="172"/>
                </a:cubicBezTo>
                <a:close/>
                <a:moveTo>
                  <a:pt x="129" y="172"/>
                </a:moveTo>
                <a:cubicBezTo>
                  <a:pt x="129" y="173"/>
                  <a:pt x="130" y="172"/>
                  <a:pt x="129" y="172"/>
                </a:cubicBezTo>
                <a:close/>
                <a:moveTo>
                  <a:pt x="131" y="173"/>
                </a:moveTo>
                <a:cubicBezTo>
                  <a:pt x="131" y="173"/>
                  <a:pt x="131" y="172"/>
                  <a:pt x="131" y="172"/>
                </a:cubicBezTo>
                <a:cubicBezTo>
                  <a:pt x="131" y="172"/>
                  <a:pt x="131" y="173"/>
                  <a:pt x="131" y="173"/>
                </a:cubicBezTo>
                <a:close/>
                <a:moveTo>
                  <a:pt x="118" y="173"/>
                </a:moveTo>
                <a:cubicBezTo>
                  <a:pt x="118" y="173"/>
                  <a:pt x="118" y="172"/>
                  <a:pt x="117" y="172"/>
                </a:cubicBezTo>
                <a:cubicBezTo>
                  <a:pt x="118" y="172"/>
                  <a:pt x="117" y="173"/>
                  <a:pt x="118" y="173"/>
                </a:cubicBezTo>
                <a:close/>
                <a:moveTo>
                  <a:pt x="133" y="174"/>
                </a:moveTo>
                <a:cubicBezTo>
                  <a:pt x="133" y="175"/>
                  <a:pt x="132" y="175"/>
                  <a:pt x="132" y="176"/>
                </a:cubicBezTo>
                <a:cubicBezTo>
                  <a:pt x="132" y="176"/>
                  <a:pt x="132" y="177"/>
                  <a:pt x="132" y="177"/>
                </a:cubicBezTo>
                <a:cubicBezTo>
                  <a:pt x="133" y="177"/>
                  <a:pt x="132" y="176"/>
                  <a:pt x="133" y="175"/>
                </a:cubicBezTo>
                <a:cubicBezTo>
                  <a:pt x="133" y="175"/>
                  <a:pt x="134" y="174"/>
                  <a:pt x="134" y="174"/>
                </a:cubicBezTo>
                <a:cubicBezTo>
                  <a:pt x="134" y="173"/>
                  <a:pt x="134" y="173"/>
                  <a:pt x="134" y="173"/>
                </a:cubicBezTo>
                <a:cubicBezTo>
                  <a:pt x="134" y="173"/>
                  <a:pt x="133" y="174"/>
                  <a:pt x="133" y="174"/>
                </a:cubicBezTo>
                <a:close/>
                <a:moveTo>
                  <a:pt x="113" y="174"/>
                </a:moveTo>
                <a:cubicBezTo>
                  <a:pt x="113" y="174"/>
                  <a:pt x="113" y="173"/>
                  <a:pt x="113" y="173"/>
                </a:cubicBezTo>
                <a:cubicBezTo>
                  <a:pt x="113" y="173"/>
                  <a:pt x="113" y="173"/>
                  <a:pt x="113" y="174"/>
                </a:cubicBezTo>
                <a:close/>
                <a:moveTo>
                  <a:pt x="131" y="173"/>
                </a:moveTo>
                <a:cubicBezTo>
                  <a:pt x="131" y="173"/>
                  <a:pt x="132" y="173"/>
                  <a:pt x="131" y="173"/>
                </a:cubicBezTo>
                <a:cubicBezTo>
                  <a:pt x="131" y="173"/>
                  <a:pt x="131" y="173"/>
                  <a:pt x="131" y="173"/>
                </a:cubicBezTo>
                <a:close/>
                <a:moveTo>
                  <a:pt x="131" y="173"/>
                </a:moveTo>
                <a:cubicBezTo>
                  <a:pt x="131" y="173"/>
                  <a:pt x="131" y="173"/>
                  <a:pt x="131" y="173"/>
                </a:cubicBezTo>
                <a:cubicBezTo>
                  <a:pt x="131" y="173"/>
                  <a:pt x="131" y="173"/>
                  <a:pt x="131" y="173"/>
                </a:cubicBezTo>
                <a:cubicBezTo>
                  <a:pt x="131" y="173"/>
                  <a:pt x="131" y="173"/>
                  <a:pt x="131" y="173"/>
                </a:cubicBezTo>
                <a:close/>
                <a:moveTo>
                  <a:pt x="116" y="174"/>
                </a:moveTo>
                <a:cubicBezTo>
                  <a:pt x="116" y="174"/>
                  <a:pt x="116" y="175"/>
                  <a:pt x="116" y="175"/>
                </a:cubicBezTo>
                <a:cubicBezTo>
                  <a:pt x="117" y="175"/>
                  <a:pt x="116" y="175"/>
                  <a:pt x="117" y="175"/>
                </a:cubicBezTo>
                <a:cubicBezTo>
                  <a:pt x="117" y="174"/>
                  <a:pt x="117" y="174"/>
                  <a:pt x="117" y="173"/>
                </a:cubicBezTo>
                <a:cubicBezTo>
                  <a:pt x="117" y="173"/>
                  <a:pt x="117" y="173"/>
                  <a:pt x="117" y="173"/>
                </a:cubicBezTo>
                <a:cubicBezTo>
                  <a:pt x="117" y="174"/>
                  <a:pt x="117" y="174"/>
                  <a:pt x="116" y="174"/>
                </a:cubicBezTo>
                <a:close/>
                <a:moveTo>
                  <a:pt x="106" y="174"/>
                </a:moveTo>
                <a:cubicBezTo>
                  <a:pt x="107" y="174"/>
                  <a:pt x="107" y="174"/>
                  <a:pt x="107" y="173"/>
                </a:cubicBezTo>
                <a:cubicBezTo>
                  <a:pt x="107" y="173"/>
                  <a:pt x="107" y="173"/>
                  <a:pt x="106" y="173"/>
                </a:cubicBezTo>
                <a:cubicBezTo>
                  <a:pt x="106" y="174"/>
                  <a:pt x="107" y="174"/>
                  <a:pt x="106" y="174"/>
                </a:cubicBezTo>
                <a:close/>
                <a:moveTo>
                  <a:pt x="126" y="174"/>
                </a:moveTo>
                <a:cubicBezTo>
                  <a:pt x="126" y="174"/>
                  <a:pt x="126" y="174"/>
                  <a:pt x="126" y="174"/>
                </a:cubicBezTo>
                <a:cubicBezTo>
                  <a:pt x="125" y="174"/>
                  <a:pt x="125" y="174"/>
                  <a:pt x="126" y="174"/>
                </a:cubicBezTo>
                <a:close/>
                <a:moveTo>
                  <a:pt x="136" y="174"/>
                </a:moveTo>
                <a:cubicBezTo>
                  <a:pt x="136" y="174"/>
                  <a:pt x="136" y="174"/>
                  <a:pt x="136" y="174"/>
                </a:cubicBezTo>
                <a:close/>
                <a:moveTo>
                  <a:pt x="127" y="174"/>
                </a:moveTo>
                <a:cubicBezTo>
                  <a:pt x="127" y="174"/>
                  <a:pt x="126" y="174"/>
                  <a:pt x="126" y="174"/>
                </a:cubicBezTo>
                <a:cubicBezTo>
                  <a:pt x="126" y="174"/>
                  <a:pt x="126" y="174"/>
                  <a:pt x="127" y="174"/>
                </a:cubicBezTo>
                <a:close/>
                <a:moveTo>
                  <a:pt x="130" y="174"/>
                </a:moveTo>
                <a:cubicBezTo>
                  <a:pt x="130" y="174"/>
                  <a:pt x="131" y="174"/>
                  <a:pt x="131" y="174"/>
                </a:cubicBezTo>
                <a:cubicBezTo>
                  <a:pt x="131" y="174"/>
                  <a:pt x="130" y="174"/>
                  <a:pt x="130" y="174"/>
                </a:cubicBezTo>
                <a:cubicBezTo>
                  <a:pt x="130" y="174"/>
                  <a:pt x="130" y="174"/>
                  <a:pt x="130" y="174"/>
                </a:cubicBezTo>
                <a:close/>
                <a:moveTo>
                  <a:pt x="129" y="175"/>
                </a:moveTo>
                <a:cubicBezTo>
                  <a:pt x="129" y="175"/>
                  <a:pt x="129" y="175"/>
                  <a:pt x="129" y="174"/>
                </a:cubicBezTo>
                <a:cubicBezTo>
                  <a:pt x="129" y="174"/>
                  <a:pt x="129" y="174"/>
                  <a:pt x="129" y="175"/>
                </a:cubicBezTo>
                <a:close/>
                <a:moveTo>
                  <a:pt x="106" y="175"/>
                </a:moveTo>
                <a:cubicBezTo>
                  <a:pt x="106" y="175"/>
                  <a:pt x="106" y="175"/>
                  <a:pt x="106" y="175"/>
                </a:cubicBezTo>
                <a:cubicBezTo>
                  <a:pt x="106" y="174"/>
                  <a:pt x="106" y="174"/>
                  <a:pt x="106" y="174"/>
                </a:cubicBezTo>
                <a:cubicBezTo>
                  <a:pt x="106" y="174"/>
                  <a:pt x="106" y="174"/>
                  <a:pt x="106" y="174"/>
                </a:cubicBezTo>
                <a:cubicBezTo>
                  <a:pt x="106" y="174"/>
                  <a:pt x="106" y="174"/>
                  <a:pt x="106" y="175"/>
                </a:cubicBezTo>
                <a:close/>
                <a:moveTo>
                  <a:pt x="131" y="174"/>
                </a:moveTo>
                <a:cubicBezTo>
                  <a:pt x="131" y="175"/>
                  <a:pt x="131" y="174"/>
                  <a:pt x="131" y="174"/>
                </a:cubicBezTo>
                <a:close/>
                <a:moveTo>
                  <a:pt x="131" y="175"/>
                </a:moveTo>
                <a:cubicBezTo>
                  <a:pt x="132" y="175"/>
                  <a:pt x="132" y="175"/>
                  <a:pt x="132" y="175"/>
                </a:cubicBezTo>
                <a:cubicBezTo>
                  <a:pt x="132" y="175"/>
                  <a:pt x="132" y="175"/>
                  <a:pt x="132" y="175"/>
                </a:cubicBezTo>
                <a:cubicBezTo>
                  <a:pt x="132" y="175"/>
                  <a:pt x="132" y="175"/>
                  <a:pt x="131" y="175"/>
                </a:cubicBezTo>
                <a:cubicBezTo>
                  <a:pt x="131" y="175"/>
                  <a:pt x="131" y="175"/>
                  <a:pt x="131" y="175"/>
                </a:cubicBezTo>
                <a:close/>
                <a:moveTo>
                  <a:pt x="105" y="176"/>
                </a:moveTo>
                <a:cubicBezTo>
                  <a:pt x="106" y="176"/>
                  <a:pt x="106" y="175"/>
                  <a:pt x="106" y="175"/>
                </a:cubicBezTo>
                <a:cubicBezTo>
                  <a:pt x="106" y="175"/>
                  <a:pt x="105" y="175"/>
                  <a:pt x="105" y="176"/>
                </a:cubicBezTo>
                <a:close/>
                <a:moveTo>
                  <a:pt x="116" y="176"/>
                </a:moveTo>
                <a:cubicBezTo>
                  <a:pt x="116" y="176"/>
                  <a:pt x="116" y="175"/>
                  <a:pt x="116" y="175"/>
                </a:cubicBezTo>
                <a:cubicBezTo>
                  <a:pt x="116" y="175"/>
                  <a:pt x="116" y="176"/>
                  <a:pt x="116" y="176"/>
                </a:cubicBezTo>
                <a:close/>
                <a:moveTo>
                  <a:pt x="126" y="175"/>
                </a:moveTo>
                <a:cubicBezTo>
                  <a:pt x="126" y="175"/>
                  <a:pt x="126" y="175"/>
                  <a:pt x="126" y="175"/>
                </a:cubicBezTo>
                <a:cubicBezTo>
                  <a:pt x="126" y="176"/>
                  <a:pt x="126" y="176"/>
                  <a:pt x="126" y="175"/>
                </a:cubicBezTo>
                <a:close/>
                <a:moveTo>
                  <a:pt x="135" y="175"/>
                </a:moveTo>
                <a:cubicBezTo>
                  <a:pt x="134" y="175"/>
                  <a:pt x="134" y="175"/>
                  <a:pt x="134" y="176"/>
                </a:cubicBezTo>
                <a:cubicBezTo>
                  <a:pt x="134" y="176"/>
                  <a:pt x="134" y="176"/>
                  <a:pt x="135" y="175"/>
                </a:cubicBezTo>
                <a:close/>
                <a:moveTo>
                  <a:pt x="129" y="177"/>
                </a:moveTo>
                <a:cubicBezTo>
                  <a:pt x="129" y="177"/>
                  <a:pt x="129" y="177"/>
                  <a:pt x="129" y="178"/>
                </a:cubicBezTo>
                <a:cubicBezTo>
                  <a:pt x="129" y="178"/>
                  <a:pt x="129" y="178"/>
                  <a:pt x="130" y="177"/>
                </a:cubicBezTo>
                <a:cubicBezTo>
                  <a:pt x="129" y="177"/>
                  <a:pt x="129" y="176"/>
                  <a:pt x="130" y="176"/>
                </a:cubicBezTo>
                <a:cubicBezTo>
                  <a:pt x="130" y="176"/>
                  <a:pt x="130" y="176"/>
                  <a:pt x="129" y="176"/>
                </a:cubicBezTo>
                <a:cubicBezTo>
                  <a:pt x="129" y="176"/>
                  <a:pt x="129" y="177"/>
                  <a:pt x="129" y="177"/>
                </a:cubicBezTo>
                <a:close/>
                <a:moveTo>
                  <a:pt x="128" y="176"/>
                </a:moveTo>
                <a:cubicBezTo>
                  <a:pt x="128" y="176"/>
                  <a:pt x="128" y="176"/>
                  <a:pt x="128" y="176"/>
                </a:cubicBezTo>
                <a:close/>
                <a:moveTo>
                  <a:pt x="114" y="176"/>
                </a:moveTo>
                <a:cubicBezTo>
                  <a:pt x="114" y="177"/>
                  <a:pt x="114" y="176"/>
                  <a:pt x="114" y="176"/>
                </a:cubicBezTo>
                <a:close/>
                <a:moveTo>
                  <a:pt x="105" y="178"/>
                </a:moveTo>
                <a:cubicBezTo>
                  <a:pt x="105" y="178"/>
                  <a:pt x="105" y="177"/>
                  <a:pt x="105" y="177"/>
                </a:cubicBezTo>
                <a:cubicBezTo>
                  <a:pt x="105" y="177"/>
                  <a:pt x="105" y="177"/>
                  <a:pt x="105" y="176"/>
                </a:cubicBezTo>
                <a:cubicBezTo>
                  <a:pt x="105" y="176"/>
                  <a:pt x="105" y="176"/>
                  <a:pt x="105" y="176"/>
                </a:cubicBezTo>
                <a:cubicBezTo>
                  <a:pt x="105" y="177"/>
                  <a:pt x="104" y="178"/>
                  <a:pt x="105" y="178"/>
                </a:cubicBezTo>
                <a:close/>
                <a:moveTo>
                  <a:pt x="135" y="176"/>
                </a:moveTo>
                <a:cubicBezTo>
                  <a:pt x="135" y="176"/>
                  <a:pt x="135" y="176"/>
                  <a:pt x="135" y="176"/>
                </a:cubicBezTo>
                <a:close/>
                <a:moveTo>
                  <a:pt x="106" y="177"/>
                </a:moveTo>
                <a:cubicBezTo>
                  <a:pt x="106" y="177"/>
                  <a:pt x="106" y="177"/>
                  <a:pt x="106" y="177"/>
                </a:cubicBezTo>
                <a:cubicBezTo>
                  <a:pt x="106" y="177"/>
                  <a:pt x="106" y="177"/>
                  <a:pt x="107" y="177"/>
                </a:cubicBezTo>
                <a:cubicBezTo>
                  <a:pt x="107" y="177"/>
                  <a:pt x="107" y="177"/>
                  <a:pt x="107" y="177"/>
                </a:cubicBezTo>
                <a:cubicBezTo>
                  <a:pt x="107" y="177"/>
                  <a:pt x="107" y="176"/>
                  <a:pt x="107" y="176"/>
                </a:cubicBezTo>
                <a:cubicBezTo>
                  <a:pt x="106" y="177"/>
                  <a:pt x="106" y="177"/>
                  <a:pt x="106" y="177"/>
                </a:cubicBezTo>
                <a:close/>
                <a:moveTo>
                  <a:pt x="128" y="177"/>
                </a:moveTo>
                <a:cubicBezTo>
                  <a:pt x="128" y="177"/>
                  <a:pt x="128" y="176"/>
                  <a:pt x="128" y="176"/>
                </a:cubicBezTo>
                <a:cubicBezTo>
                  <a:pt x="128" y="177"/>
                  <a:pt x="128" y="177"/>
                  <a:pt x="128" y="177"/>
                </a:cubicBezTo>
                <a:close/>
                <a:moveTo>
                  <a:pt x="116" y="177"/>
                </a:moveTo>
                <a:cubicBezTo>
                  <a:pt x="115" y="177"/>
                  <a:pt x="115" y="177"/>
                  <a:pt x="115" y="177"/>
                </a:cubicBezTo>
                <a:cubicBezTo>
                  <a:pt x="115" y="177"/>
                  <a:pt x="115" y="177"/>
                  <a:pt x="116" y="177"/>
                </a:cubicBezTo>
                <a:close/>
                <a:moveTo>
                  <a:pt x="134" y="177"/>
                </a:moveTo>
                <a:cubicBezTo>
                  <a:pt x="134" y="177"/>
                  <a:pt x="134" y="177"/>
                  <a:pt x="134" y="177"/>
                </a:cubicBezTo>
                <a:cubicBezTo>
                  <a:pt x="134" y="177"/>
                  <a:pt x="133" y="177"/>
                  <a:pt x="134" y="177"/>
                </a:cubicBezTo>
                <a:close/>
                <a:moveTo>
                  <a:pt x="126" y="178"/>
                </a:moveTo>
                <a:cubicBezTo>
                  <a:pt x="126" y="177"/>
                  <a:pt x="126" y="177"/>
                  <a:pt x="126" y="177"/>
                </a:cubicBezTo>
                <a:cubicBezTo>
                  <a:pt x="126" y="177"/>
                  <a:pt x="126" y="178"/>
                  <a:pt x="126" y="178"/>
                </a:cubicBezTo>
                <a:close/>
                <a:moveTo>
                  <a:pt x="106" y="178"/>
                </a:moveTo>
                <a:cubicBezTo>
                  <a:pt x="106" y="178"/>
                  <a:pt x="106" y="178"/>
                  <a:pt x="106" y="178"/>
                </a:cubicBezTo>
                <a:close/>
                <a:moveTo>
                  <a:pt x="126" y="178"/>
                </a:moveTo>
                <a:cubicBezTo>
                  <a:pt x="125" y="178"/>
                  <a:pt x="125" y="179"/>
                  <a:pt x="125" y="179"/>
                </a:cubicBezTo>
                <a:cubicBezTo>
                  <a:pt x="126" y="179"/>
                  <a:pt x="126" y="178"/>
                  <a:pt x="126" y="178"/>
                </a:cubicBezTo>
                <a:close/>
                <a:moveTo>
                  <a:pt x="127" y="178"/>
                </a:moveTo>
                <a:cubicBezTo>
                  <a:pt x="127" y="178"/>
                  <a:pt x="127" y="178"/>
                  <a:pt x="127" y="178"/>
                </a:cubicBezTo>
                <a:cubicBezTo>
                  <a:pt x="127" y="178"/>
                  <a:pt x="127" y="178"/>
                  <a:pt x="127" y="178"/>
                </a:cubicBezTo>
                <a:close/>
                <a:moveTo>
                  <a:pt x="111" y="178"/>
                </a:moveTo>
                <a:cubicBezTo>
                  <a:pt x="111" y="178"/>
                  <a:pt x="111" y="177"/>
                  <a:pt x="111" y="178"/>
                </a:cubicBezTo>
                <a:close/>
                <a:moveTo>
                  <a:pt x="105" y="179"/>
                </a:moveTo>
                <a:cubicBezTo>
                  <a:pt x="106" y="179"/>
                  <a:pt x="107" y="179"/>
                  <a:pt x="106" y="178"/>
                </a:cubicBezTo>
                <a:cubicBezTo>
                  <a:pt x="106" y="179"/>
                  <a:pt x="105" y="179"/>
                  <a:pt x="105" y="179"/>
                </a:cubicBezTo>
                <a:close/>
                <a:moveTo>
                  <a:pt x="125" y="181"/>
                </a:moveTo>
                <a:cubicBezTo>
                  <a:pt x="125" y="182"/>
                  <a:pt x="125" y="182"/>
                  <a:pt x="125" y="182"/>
                </a:cubicBezTo>
                <a:cubicBezTo>
                  <a:pt x="125" y="182"/>
                  <a:pt x="125" y="182"/>
                  <a:pt x="126" y="182"/>
                </a:cubicBezTo>
                <a:cubicBezTo>
                  <a:pt x="125" y="181"/>
                  <a:pt x="126" y="181"/>
                  <a:pt x="126" y="181"/>
                </a:cubicBezTo>
                <a:cubicBezTo>
                  <a:pt x="126" y="180"/>
                  <a:pt x="127" y="179"/>
                  <a:pt x="127" y="178"/>
                </a:cubicBezTo>
                <a:cubicBezTo>
                  <a:pt x="127" y="179"/>
                  <a:pt x="125" y="180"/>
                  <a:pt x="125" y="181"/>
                </a:cubicBezTo>
                <a:close/>
                <a:moveTo>
                  <a:pt x="114" y="179"/>
                </a:moveTo>
                <a:cubicBezTo>
                  <a:pt x="114" y="179"/>
                  <a:pt x="114" y="179"/>
                  <a:pt x="114" y="178"/>
                </a:cubicBezTo>
                <a:cubicBezTo>
                  <a:pt x="114" y="178"/>
                  <a:pt x="114" y="178"/>
                  <a:pt x="114" y="178"/>
                </a:cubicBezTo>
                <a:cubicBezTo>
                  <a:pt x="114" y="178"/>
                  <a:pt x="114" y="179"/>
                  <a:pt x="114" y="179"/>
                </a:cubicBezTo>
                <a:close/>
                <a:moveTo>
                  <a:pt x="131" y="178"/>
                </a:moveTo>
                <a:cubicBezTo>
                  <a:pt x="132" y="179"/>
                  <a:pt x="132" y="178"/>
                  <a:pt x="131" y="178"/>
                </a:cubicBezTo>
                <a:close/>
                <a:moveTo>
                  <a:pt x="110" y="178"/>
                </a:moveTo>
                <a:cubicBezTo>
                  <a:pt x="110" y="179"/>
                  <a:pt x="110" y="178"/>
                  <a:pt x="110" y="178"/>
                </a:cubicBezTo>
                <a:close/>
                <a:moveTo>
                  <a:pt x="130" y="179"/>
                </a:moveTo>
                <a:cubicBezTo>
                  <a:pt x="130" y="179"/>
                  <a:pt x="130" y="179"/>
                  <a:pt x="130" y="179"/>
                </a:cubicBezTo>
                <a:cubicBezTo>
                  <a:pt x="130" y="179"/>
                  <a:pt x="130" y="178"/>
                  <a:pt x="130" y="178"/>
                </a:cubicBezTo>
                <a:cubicBezTo>
                  <a:pt x="130" y="178"/>
                  <a:pt x="130" y="178"/>
                  <a:pt x="130" y="178"/>
                </a:cubicBezTo>
                <a:cubicBezTo>
                  <a:pt x="130" y="178"/>
                  <a:pt x="130" y="179"/>
                  <a:pt x="130" y="179"/>
                </a:cubicBezTo>
                <a:close/>
                <a:moveTo>
                  <a:pt x="103" y="180"/>
                </a:moveTo>
                <a:cubicBezTo>
                  <a:pt x="104" y="180"/>
                  <a:pt x="104" y="179"/>
                  <a:pt x="104" y="179"/>
                </a:cubicBezTo>
                <a:cubicBezTo>
                  <a:pt x="104" y="179"/>
                  <a:pt x="103" y="179"/>
                  <a:pt x="103" y="180"/>
                </a:cubicBezTo>
                <a:close/>
                <a:moveTo>
                  <a:pt x="124" y="179"/>
                </a:moveTo>
                <a:cubicBezTo>
                  <a:pt x="125" y="179"/>
                  <a:pt x="125" y="179"/>
                  <a:pt x="124" y="179"/>
                </a:cubicBezTo>
                <a:cubicBezTo>
                  <a:pt x="124" y="179"/>
                  <a:pt x="124" y="179"/>
                  <a:pt x="124" y="179"/>
                </a:cubicBezTo>
                <a:close/>
                <a:moveTo>
                  <a:pt x="131" y="180"/>
                </a:moveTo>
                <a:cubicBezTo>
                  <a:pt x="131" y="180"/>
                  <a:pt x="130" y="179"/>
                  <a:pt x="131" y="179"/>
                </a:cubicBezTo>
                <a:cubicBezTo>
                  <a:pt x="131" y="179"/>
                  <a:pt x="131" y="179"/>
                  <a:pt x="130" y="179"/>
                </a:cubicBezTo>
                <a:cubicBezTo>
                  <a:pt x="130" y="179"/>
                  <a:pt x="131" y="180"/>
                  <a:pt x="131" y="180"/>
                </a:cubicBezTo>
                <a:close/>
                <a:moveTo>
                  <a:pt x="110" y="180"/>
                </a:moveTo>
                <a:cubicBezTo>
                  <a:pt x="110" y="180"/>
                  <a:pt x="110" y="179"/>
                  <a:pt x="110" y="179"/>
                </a:cubicBezTo>
                <a:cubicBezTo>
                  <a:pt x="110" y="179"/>
                  <a:pt x="109" y="180"/>
                  <a:pt x="110" y="180"/>
                </a:cubicBezTo>
                <a:close/>
                <a:moveTo>
                  <a:pt x="124" y="179"/>
                </a:moveTo>
                <a:cubicBezTo>
                  <a:pt x="124" y="179"/>
                  <a:pt x="124" y="179"/>
                  <a:pt x="124" y="179"/>
                </a:cubicBezTo>
                <a:cubicBezTo>
                  <a:pt x="124" y="179"/>
                  <a:pt x="124" y="179"/>
                  <a:pt x="124" y="179"/>
                </a:cubicBezTo>
                <a:cubicBezTo>
                  <a:pt x="124" y="179"/>
                  <a:pt x="124" y="179"/>
                  <a:pt x="124" y="179"/>
                </a:cubicBezTo>
                <a:cubicBezTo>
                  <a:pt x="124" y="179"/>
                  <a:pt x="124" y="179"/>
                  <a:pt x="124" y="179"/>
                </a:cubicBezTo>
                <a:close/>
                <a:moveTo>
                  <a:pt x="125" y="179"/>
                </a:moveTo>
                <a:cubicBezTo>
                  <a:pt x="125" y="179"/>
                  <a:pt x="125" y="180"/>
                  <a:pt x="125" y="180"/>
                </a:cubicBezTo>
                <a:cubicBezTo>
                  <a:pt x="125" y="179"/>
                  <a:pt x="125" y="179"/>
                  <a:pt x="125" y="179"/>
                </a:cubicBezTo>
                <a:cubicBezTo>
                  <a:pt x="125" y="179"/>
                  <a:pt x="125" y="179"/>
                  <a:pt x="125" y="179"/>
                </a:cubicBezTo>
                <a:close/>
                <a:moveTo>
                  <a:pt x="109" y="180"/>
                </a:moveTo>
                <a:cubicBezTo>
                  <a:pt x="109" y="180"/>
                  <a:pt x="109" y="180"/>
                  <a:pt x="109" y="181"/>
                </a:cubicBezTo>
                <a:cubicBezTo>
                  <a:pt x="109" y="180"/>
                  <a:pt x="110" y="180"/>
                  <a:pt x="110" y="180"/>
                </a:cubicBezTo>
                <a:cubicBezTo>
                  <a:pt x="109" y="180"/>
                  <a:pt x="109" y="180"/>
                  <a:pt x="109" y="179"/>
                </a:cubicBezTo>
                <a:cubicBezTo>
                  <a:pt x="109" y="180"/>
                  <a:pt x="109" y="180"/>
                  <a:pt x="109" y="180"/>
                </a:cubicBezTo>
                <a:close/>
                <a:moveTo>
                  <a:pt x="130" y="180"/>
                </a:moveTo>
                <a:cubicBezTo>
                  <a:pt x="130" y="181"/>
                  <a:pt x="129" y="181"/>
                  <a:pt x="129" y="182"/>
                </a:cubicBezTo>
                <a:cubicBezTo>
                  <a:pt x="130" y="182"/>
                  <a:pt x="130" y="181"/>
                  <a:pt x="131" y="181"/>
                </a:cubicBezTo>
                <a:cubicBezTo>
                  <a:pt x="130" y="180"/>
                  <a:pt x="130" y="180"/>
                  <a:pt x="130" y="180"/>
                </a:cubicBezTo>
                <a:cubicBezTo>
                  <a:pt x="130" y="180"/>
                  <a:pt x="130" y="180"/>
                  <a:pt x="130" y="180"/>
                </a:cubicBezTo>
                <a:close/>
                <a:moveTo>
                  <a:pt x="123" y="180"/>
                </a:moveTo>
                <a:cubicBezTo>
                  <a:pt x="123" y="181"/>
                  <a:pt x="123" y="180"/>
                  <a:pt x="123" y="180"/>
                </a:cubicBezTo>
                <a:close/>
                <a:moveTo>
                  <a:pt x="124" y="181"/>
                </a:moveTo>
                <a:cubicBezTo>
                  <a:pt x="125" y="181"/>
                  <a:pt x="125" y="180"/>
                  <a:pt x="124" y="181"/>
                </a:cubicBezTo>
                <a:close/>
                <a:moveTo>
                  <a:pt x="131" y="181"/>
                </a:moveTo>
                <a:cubicBezTo>
                  <a:pt x="131" y="181"/>
                  <a:pt x="131" y="181"/>
                  <a:pt x="131" y="181"/>
                </a:cubicBezTo>
                <a:close/>
                <a:moveTo>
                  <a:pt x="114" y="181"/>
                </a:moveTo>
                <a:cubicBezTo>
                  <a:pt x="114" y="181"/>
                  <a:pt x="114" y="181"/>
                  <a:pt x="114" y="181"/>
                </a:cubicBezTo>
                <a:cubicBezTo>
                  <a:pt x="114" y="181"/>
                  <a:pt x="114" y="181"/>
                  <a:pt x="114" y="181"/>
                </a:cubicBezTo>
                <a:cubicBezTo>
                  <a:pt x="114" y="181"/>
                  <a:pt x="114" y="181"/>
                  <a:pt x="114" y="181"/>
                </a:cubicBezTo>
                <a:close/>
                <a:moveTo>
                  <a:pt x="101" y="183"/>
                </a:moveTo>
                <a:cubicBezTo>
                  <a:pt x="101" y="184"/>
                  <a:pt x="101" y="184"/>
                  <a:pt x="101" y="185"/>
                </a:cubicBezTo>
                <a:cubicBezTo>
                  <a:pt x="101" y="185"/>
                  <a:pt x="101" y="185"/>
                  <a:pt x="100" y="185"/>
                </a:cubicBezTo>
                <a:cubicBezTo>
                  <a:pt x="100" y="185"/>
                  <a:pt x="100" y="186"/>
                  <a:pt x="100" y="187"/>
                </a:cubicBezTo>
                <a:cubicBezTo>
                  <a:pt x="100" y="187"/>
                  <a:pt x="100" y="188"/>
                  <a:pt x="100" y="188"/>
                </a:cubicBezTo>
                <a:cubicBezTo>
                  <a:pt x="101" y="186"/>
                  <a:pt x="103" y="183"/>
                  <a:pt x="103" y="181"/>
                </a:cubicBezTo>
                <a:cubicBezTo>
                  <a:pt x="102" y="181"/>
                  <a:pt x="103" y="183"/>
                  <a:pt x="101" y="183"/>
                </a:cubicBezTo>
                <a:close/>
                <a:moveTo>
                  <a:pt x="124" y="182"/>
                </a:moveTo>
                <a:cubicBezTo>
                  <a:pt x="124" y="182"/>
                  <a:pt x="124" y="182"/>
                  <a:pt x="124" y="181"/>
                </a:cubicBezTo>
                <a:cubicBezTo>
                  <a:pt x="124" y="181"/>
                  <a:pt x="124" y="182"/>
                  <a:pt x="124" y="182"/>
                </a:cubicBezTo>
                <a:close/>
                <a:moveTo>
                  <a:pt x="112" y="182"/>
                </a:moveTo>
                <a:cubicBezTo>
                  <a:pt x="113" y="182"/>
                  <a:pt x="113" y="182"/>
                  <a:pt x="113" y="182"/>
                </a:cubicBezTo>
                <a:cubicBezTo>
                  <a:pt x="112" y="182"/>
                  <a:pt x="112" y="182"/>
                  <a:pt x="112" y="182"/>
                </a:cubicBezTo>
                <a:close/>
                <a:moveTo>
                  <a:pt x="104" y="182"/>
                </a:moveTo>
                <a:cubicBezTo>
                  <a:pt x="104" y="182"/>
                  <a:pt x="103" y="182"/>
                  <a:pt x="104" y="182"/>
                </a:cubicBezTo>
                <a:close/>
                <a:moveTo>
                  <a:pt x="105" y="182"/>
                </a:moveTo>
                <a:cubicBezTo>
                  <a:pt x="105" y="182"/>
                  <a:pt x="105" y="182"/>
                  <a:pt x="105" y="182"/>
                </a:cubicBezTo>
                <a:cubicBezTo>
                  <a:pt x="105" y="182"/>
                  <a:pt x="105" y="182"/>
                  <a:pt x="105" y="182"/>
                </a:cubicBezTo>
                <a:cubicBezTo>
                  <a:pt x="105" y="182"/>
                  <a:pt x="105" y="182"/>
                  <a:pt x="105" y="182"/>
                </a:cubicBezTo>
                <a:cubicBezTo>
                  <a:pt x="105" y="182"/>
                  <a:pt x="105" y="182"/>
                  <a:pt x="105" y="182"/>
                </a:cubicBezTo>
                <a:close/>
                <a:moveTo>
                  <a:pt x="103" y="182"/>
                </a:moveTo>
                <a:cubicBezTo>
                  <a:pt x="103" y="182"/>
                  <a:pt x="104" y="182"/>
                  <a:pt x="103" y="182"/>
                </a:cubicBezTo>
                <a:close/>
                <a:moveTo>
                  <a:pt x="103" y="184"/>
                </a:moveTo>
                <a:cubicBezTo>
                  <a:pt x="104" y="185"/>
                  <a:pt x="101" y="186"/>
                  <a:pt x="102" y="187"/>
                </a:cubicBezTo>
                <a:cubicBezTo>
                  <a:pt x="103" y="187"/>
                  <a:pt x="103" y="186"/>
                  <a:pt x="103" y="186"/>
                </a:cubicBezTo>
                <a:cubicBezTo>
                  <a:pt x="103" y="184"/>
                  <a:pt x="105" y="184"/>
                  <a:pt x="104" y="182"/>
                </a:cubicBezTo>
                <a:cubicBezTo>
                  <a:pt x="103" y="182"/>
                  <a:pt x="103" y="183"/>
                  <a:pt x="103" y="184"/>
                </a:cubicBezTo>
                <a:close/>
                <a:moveTo>
                  <a:pt x="125" y="182"/>
                </a:moveTo>
                <a:cubicBezTo>
                  <a:pt x="125" y="182"/>
                  <a:pt x="125" y="182"/>
                  <a:pt x="125" y="182"/>
                </a:cubicBezTo>
                <a:cubicBezTo>
                  <a:pt x="125" y="182"/>
                  <a:pt x="125" y="182"/>
                  <a:pt x="125" y="182"/>
                </a:cubicBezTo>
                <a:close/>
                <a:moveTo>
                  <a:pt x="130" y="182"/>
                </a:moveTo>
                <a:cubicBezTo>
                  <a:pt x="130" y="183"/>
                  <a:pt x="130" y="182"/>
                  <a:pt x="130" y="182"/>
                </a:cubicBezTo>
                <a:close/>
                <a:moveTo>
                  <a:pt x="123" y="183"/>
                </a:moveTo>
                <a:cubicBezTo>
                  <a:pt x="124" y="183"/>
                  <a:pt x="124" y="183"/>
                  <a:pt x="124" y="182"/>
                </a:cubicBezTo>
                <a:cubicBezTo>
                  <a:pt x="124" y="182"/>
                  <a:pt x="123" y="182"/>
                  <a:pt x="123" y="182"/>
                </a:cubicBezTo>
                <a:cubicBezTo>
                  <a:pt x="123" y="183"/>
                  <a:pt x="123" y="183"/>
                  <a:pt x="123" y="183"/>
                </a:cubicBezTo>
                <a:close/>
                <a:moveTo>
                  <a:pt x="130" y="184"/>
                </a:moveTo>
                <a:cubicBezTo>
                  <a:pt x="130" y="184"/>
                  <a:pt x="130" y="183"/>
                  <a:pt x="130" y="183"/>
                </a:cubicBezTo>
                <a:cubicBezTo>
                  <a:pt x="130" y="183"/>
                  <a:pt x="130" y="183"/>
                  <a:pt x="130" y="184"/>
                </a:cubicBezTo>
                <a:close/>
                <a:moveTo>
                  <a:pt x="129" y="184"/>
                </a:moveTo>
                <a:cubicBezTo>
                  <a:pt x="129" y="184"/>
                  <a:pt x="129" y="183"/>
                  <a:pt x="129" y="183"/>
                </a:cubicBezTo>
                <a:cubicBezTo>
                  <a:pt x="129" y="183"/>
                  <a:pt x="129" y="183"/>
                  <a:pt x="129" y="183"/>
                </a:cubicBezTo>
                <a:cubicBezTo>
                  <a:pt x="129" y="183"/>
                  <a:pt x="129" y="183"/>
                  <a:pt x="129" y="184"/>
                </a:cubicBezTo>
                <a:close/>
                <a:moveTo>
                  <a:pt x="123" y="184"/>
                </a:moveTo>
                <a:cubicBezTo>
                  <a:pt x="123" y="184"/>
                  <a:pt x="124" y="183"/>
                  <a:pt x="123" y="183"/>
                </a:cubicBezTo>
                <a:cubicBezTo>
                  <a:pt x="123" y="183"/>
                  <a:pt x="123" y="184"/>
                  <a:pt x="123" y="184"/>
                </a:cubicBezTo>
                <a:close/>
                <a:moveTo>
                  <a:pt x="113" y="183"/>
                </a:moveTo>
                <a:cubicBezTo>
                  <a:pt x="113" y="183"/>
                  <a:pt x="113" y="183"/>
                  <a:pt x="113" y="183"/>
                </a:cubicBezTo>
                <a:close/>
                <a:moveTo>
                  <a:pt x="100" y="184"/>
                </a:moveTo>
                <a:cubicBezTo>
                  <a:pt x="100" y="184"/>
                  <a:pt x="100" y="184"/>
                  <a:pt x="100" y="184"/>
                </a:cubicBezTo>
                <a:close/>
                <a:moveTo>
                  <a:pt x="131" y="184"/>
                </a:moveTo>
                <a:cubicBezTo>
                  <a:pt x="131" y="184"/>
                  <a:pt x="131" y="184"/>
                  <a:pt x="131" y="184"/>
                </a:cubicBezTo>
                <a:close/>
                <a:moveTo>
                  <a:pt x="100" y="184"/>
                </a:moveTo>
                <a:cubicBezTo>
                  <a:pt x="100" y="184"/>
                  <a:pt x="100" y="183"/>
                  <a:pt x="100" y="184"/>
                </a:cubicBezTo>
                <a:close/>
                <a:moveTo>
                  <a:pt x="129" y="186"/>
                </a:moveTo>
                <a:cubicBezTo>
                  <a:pt x="129" y="185"/>
                  <a:pt x="129" y="184"/>
                  <a:pt x="130" y="184"/>
                </a:cubicBezTo>
                <a:cubicBezTo>
                  <a:pt x="130" y="184"/>
                  <a:pt x="129" y="184"/>
                  <a:pt x="129" y="184"/>
                </a:cubicBezTo>
                <a:cubicBezTo>
                  <a:pt x="129" y="184"/>
                  <a:pt x="129" y="185"/>
                  <a:pt x="129" y="186"/>
                </a:cubicBezTo>
                <a:close/>
                <a:moveTo>
                  <a:pt x="113" y="185"/>
                </a:moveTo>
                <a:cubicBezTo>
                  <a:pt x="113" y="185"/>
                  <a:pt x="113" y="184"/>
                  <a:pt x="113" y="184"/>
                </a:cubicBezTo>
                <a:cubicBezTo>
                  <a:pt x="113" y="184"/>
                  <a:pt x="112" y="184"/>
                  <a:pt x="113" y="185"/>
                </a:cubicBezTo>
                <a:close/>
                <a:moveTo>
                  <a:pt x="111" y="184"/>
                </a:moveTo>
                <a:cubicBezTo>
                  <a:pt x="111" y="184"/>
                  <a:pt x="111" y="184"/>
                  <a:pt x="111" y="184"/>
                </a:cubicBezTo>
                <a:close/>
                <a:moveTo>
                  <a:pt x="122" y="185"/>
                </a:moveTo>
                <a:cubicBezTo>
                  <a:pt x="123" y="185"/>
                  <a:pt x="123" y="184"/>
                  <a:pt x="123" y="184"/>
                </a:cubicBezTo>
                <a:cubicBezTo>
                  <a:pt x="123" y="185"/>
                  <a:pt x="122" y="185"/>
                  <a:pt x="122" y="185"/>
                </a:cubicBezTo>
                <a:close/>
                <a:moveTo>
                  <a:pt x="130" y="184"/>
                </a:moveTo>
                <a:cubicBezTo>
                  <a:pt x="130" y="184"/>
                  <a:pt x="130" y="184"/>
                  <a:pt x="130" y="184"/>
                </a:cubicBezTo>
                <a:cubicBezTo>
                  <a:pt x="130" y="184"/>
                  <a:pt x="130" y="184"/>
                  <a:pt x="130" y="184"/>
                </a:cubicBezTo>
                <a:close/>
                <a:moveTo>
                  <a:pt x="100" y="185"/>
                </a:moveTo>
                <a:cubicBezTo>
                  <a:pt x="100" y="185"/>
                  <a:pt x="100" y="185"/>
                  <a:pt x="100" y="185"/>
                </a:cubicBezTo>
                <a:close/>
                <a:moveTo>
                  <a:pt x="123" y="186"/>
                </a:moveTo>
                <a:cubicBezTo>
                  <a:pt x="123" y="186"/>
                  <a:pt x="123" y="186"/>
                  <a:pt x="123" y="186"/>
                </a:cubicBezTo>
                <a:close/>
                <a:moveTo>
                  <a:pt x="110" y="187"/>
                </a:moveTo>
                <a:cubicBezTo>
                  <a:pt x="110" y="187"/>
                  <a:pt x="110" y="186"/>
                  <a:pt x="110" y="186"/>
                </a:cubicBezTo>
                <a:cubicBezTo>
                  <a:pt x="110" y="186"/>
                  <a:pt x="110" y="187"/>
                  <a:pt x="110" y="187"/>
                </a:cubicBezTo>
                <a:close/>
                <a:moveTo>
                  <a:pt x="127" y="186"/>
                </a:moveTo>
                <a:cubicBezTo>
                  <a:pt x="127" y="187"/>
                  <a:pt x="127" y="187"/>
                  <a:pt x="127" y="187"/>
                </a:cubicBezTo>
                <a:cubicBezTo>
                  <a:pt x="127" y="187"/>
                  <a:pt x="127" y="186"/>
                  <a:pt x="127" y="186"/>
                </a:cubicBezTo>
                <a:cubicBezTo>
                  <a:pt x="127" y="186"/>
                  <a:pt x="127" y="187"/>
                  <a:pt x="127" y="186"/>
                </a:cubicBezTo>
                <a:close/>
                <a:moveTo>
                  <a:pt x="127" y="187"/>
                </a:moveTo>
                <a:cubicBezTo>
                  <a:pt x="127" y="187"/>
                  <a:pt x="127" y="187"/>
                  <a:pt x="127" y="187"/>
                </a:cubicBezTo>
                <a:close/>
                <a:moveTo>
                  <a:pt x="102" y="188"/>
                </a:moveTo>
                <a:cubicBezTo>
                  <a:pt x="102" y="188"/>
                  <a:pt x="102" y="188"/>
                  <a:pt x="102" y="188"/>
                </a:cubicBezTo>
                <a:cubicBezTo>
                  <a:pt x="102" y="188"/>
                  <a:pt x="102" y="188"/>
                  <a:pt x="102" y="188"/>
                </a:cubicBezTo>
                <a:close/>
                <a:moveTo>
                  <a:pt x="99" y="189"/>
                </a:moveTo>
                <a:cubicBezTo>
                  <a:pt x="99" y="189"/>
                  <a:pt x="99" y="189"/>
                  <a:pt x="99" y="189"/>
                </a:cubicBezTo>
                <a:cubicBezTo>
                  <a:pt x="99" y="190"/>
                  <a:pt x="99" y="190"/>
                  <a:pt x="98" y="190"/>
                </a:cubicBezTo>
                <a:cubicBezTo>
                  <a:pt x="98" y="191"/>
                  <a:pt x="98" y="192"/>
                  <a:pt x="98" y="193"/>
                </a:cubicBezTo>
                <a:cubicBezTo>
                  <a:pt x="99" y="192"/>
                  <a:pt x="99" y="190"/>
                  <a:pt x="100" y="188"/>
                </a:cubicBezTo>
                <a:cubicBezTo>
                  <a:pt x="100" y="188"/>
                  <a:pt x="100" y="188"/>
                  <a:pt x="100" y="188"/>
                </a:cubicBezTo>
                <a:cubicBezTo>
                  <a:pt x="99" y="188"/>
                  <a:pt x="99" y="189"/>
                  <a:pt x="99" y="189"/>
                </a:cubicBezTo>
                <a:close/>
                <a:moveTo>
                  <a:pt x="108" y="190"/>
                </a:moveTo>
                <a:cubicBezTo>
                  <a:pt x="108" y="190"/>
                  <a:pt x="109" y="190"/>
                  <a:pt x="109" y="190"/>
                </a:cubicBezTo>
                <a:cubicBezTo>
                  <a:pt x="109" y="190"/>
                  <a:pt x="109" y="189"/>
                  <a:pt x="110" y="188"/>
                </a:cubicBezTo>
                <a:cubicBezTo>
                  <a:pt x="109" y="188"/>
                  <a:pt x="109" y="189"/>
                  <a:pt x="108" y="190"/>
                </a:cubicBezTo>
                <a:close/>
                <a:moveTo>
                  <a:pt x="101" y="189"/>
                </a:moveTo>
                <a:cubicBezTo>
                  <a:pt x="101" y="190"/>
                  <a:pt x="101" y="191"/>
                  <a:pt x="99" y="191"/>
                </a:cubicBezTo>
                <a:cubicBezTo>
                  <a:pt x="99" y="191"/>
                  <a:pt x="99" y="191"/>
                  <a:pt x="99" y="192"/>
                </a:cubicBezTo>
                <a:cubicBezTo>
                  <a:pt x="100" y="192"/>
                  <a:pt x="100" y="193"/>
                  <a:pt x="100" y="192"/>
                </a:cubicBezTo>
                <a:cubicBezTo>
                  <a:pt x="100" y="192"/>
                  <a:pt x="100" y="192"/>
                  <a:pt x="100" y="191"/>
                </a:cubicBezTo>
                <a:cubicBezTo>
                  <a:pt x="101" y="191"/>
                  <a:pt x="101" y="191"/>
                  <a:pt x="101" y="190"/>
                </a:cubicBezTo>
                <a:cubicBezTo>
                  <a:pt x="101" y="190"/>
                  <a:pt x="101" y="190"/>
                  <a:pt x="101" y="190"/>
                </a:cubicBezTo>
                <a:cubicBezTo>
                  <a:pt x="101" y="189"/>
                  <a:pt x="101" y="189"/>
                  <a:pt x="102" y="189"/>
                </a:cubicBezTo>
                <a:cubicBezTo>
                  <a:pt x="102" y="189"/>
                  <a:pt x="101" y="189"/>
                  <a:pt x="101" y="189"/>
                </a:cubicBezTo>
                <a:close/>
                <a:moveTo>
                  <a:pt x="275" y="190"/>
                </a:moveTo>
                <a:cubicBezTo>
                  <a:pt x="275" y="190"/>
                  <a:pt x="276" y="190"/>
                  <a:pt x="276" y="190"/>
                </a:cubicBezTo>
                <a:cubicBezTo>
                  <a:pt x="276" y="189"/>
                  <a:pt x="276" y="189"/>
                  <a:pt x="276" y="189"/>
                </a:cubicBezTo>
                <a:cubicBezTo>
                  <a:pt x="275" y="189"/>
                  <a:pt x="275" y="189"/>
                  <a:pt x="275" y="190"/>
                </a:cubicBezTo>
                <a:close/>
                <a:moveTo>
                  <a:pt x="107" y="190"/>
                </a:moveTo>
                <a:cubicBezTo>
                  <a:pt x="107" y="190"/>
                  <a:pt x="108" y="190"/>
                  <a:pt x="108" y="189"/>
                </a:cubicBezTo>
                <a:cubicBezTo>
                  <a:pt x="107" y="189"/>
                  <a:pt x="107" y="189"/>
                  <a:pt x="107" y="189"/>
                </a:cubicBezTo>
                <a:cubicBezTo>
                  <a:pt x="107" y="189"/>
                  <a:pt x="107" y="190"/>
                  <a:pt x="107" y="190"/>
                </a:cubicBezTo>
                <a:close/>
                <a:moveTo>
                  <a:pt x="120" y="191"/>
                </a:moveTo>
                <a:cubicBezTo>
                  <a:pt x="120" y="191"/>
                  <a:pt x="120" y="191"/>
                  <a:pt x="120" y="190"/>
                </a:cubicBezTo>
                <a:cubicBezTo>
                  <a:pt x="120" y="190"/>
                  <a:pt x="119" y="191"/>
                  <a:pt x="120" y="191"/>
                </a:cubicBezTo>
                <a:close/>
                <a:moveTo>
                  <a:pt x="108" y="191"/>
                </a:moveTo>
                <a:cubicBezTo>
                  <a:pt x="108" y="191"/>
                  <a:pt x="108" y="190"/>
                  <a:pt x="108" y="191"/>
                </a:cubicBezTo>
                <a:close/>
                <a:moveTo>
                  <a:pt x="108" y="192"/>
                </a:moveTo>
                <a:cubicBezTo>
                  <a:pt x="108" y="192"/>
                  <a:pt x="108" y="191"/>
                  <a:pt x="108" y="191"/>
                </a:cubicBezTo>
                <a:cubicBezTo>
                  <a:pt x="108" y="191"/>
                  <a:pt x="108" y="191"/>
                  <a:pt x="108" y="191"/>
                </a:cubicBezTo>
                <a:cubicBezTo>
                  <a:pt x="108" y="191"/>
                  <a:pt x="108" y="191"/>
                  <a:pt x="108" y="192"/>
                </a:cubicBezTo>
                <a:close/>
                <a:moveTo>
                  <a:pt x="119" y="192"/>
                </a:moveTo>
                <a:cubicBezTo>
                  <a:pt x="119" y="191"/>
                  <a:pt x="119" y="192"/>
                  <a:pt x="119" y="192"/>
                </a:cubicBezTo>
                <a:close/>
                <a:moveTo>
                  <a:pt x="120" y="192"/>
                </a:moveTo>
                <a:cubicBezTo>
                  <a:pt x="120" y="192"/>
                  <a:pt x="120" y="192"/>
                  <a:pt x="120" y="191"/>
                </a:cubicBezTo>
                <a:cubicBezTo>
                  <a:pt x="120" y="191"/>
                  <a:pt x="120" y="191"/>
                  <a:pt x="120" y="191"/>
                </a:cubicBezTo>
                <a:cubicBezTo>
                  <a:pt x="120" y="192"/>
                  <a:pt x="119" y="192"/>
                  <a:pt x="120" y="192"/>
                </a:cubicBezTo>
                <a:close/>
                <a:moveTo>
                  <a:pt x="109" y="192"/>
                </a:moveTo>
                <a:cubicBezTo>
                  <a:pt x="109" y="192"/>
                  <a:pt x="110" y="192"/>
                  <a:pt x="109" y="192"/>
                </a:cubicBezTo>
                <a:cubicBezTo>
                  <a:pt x="109" y="192"/>
                  <a:pt x="109" y="192"/>
                  <a:pt x="109" y="192"/>
                </a:cubicBezTo>
                <a:close/>
                <a:moveTo>
                  <a:pt x="119" y="192"/>
                </a:moveTo>
                <a:cubicBezTo>
                  <a:pt x="119" y="192"/>
                  <a:pt x="119" y="191"/>
                  <a:pt x="119" y="192"/>
                </a:cubicBezTo>
                <a:close/>
                <a:moveTo>
                  <a:pt x="119" y="193"/>
                </a:moveTo>
                <a:cubicBezTo>
                  <a:pt x="119" y="193"/>
                  <a:pt x="119" y="193"/>
                  <a:pt x="119" y="193"/>
                </a:cubicBezTo>
                <a:cubicBezTo>
                  <a:pt x="119" y="193"/>
                  <a:pt x="118" y="193"/>
                  <a:pt x="119" y="193"/>
                </a:cubicBezTo>
                <a:close/>
                <a:moveTo>
                  <a:pt x="107" y="193"/>
                </a:moveTo>
                <a:cubicBezTo>
                  <a:pt x="106" y="194"/>
                  <a:pt x="107" y="196"/>
                  <a:pt x="106" y="197"/>
                </a:cubicBezTo>
                <a:cubicBezTo>
                  <a:pt x="106" y="197"/>
                  <a:pt x="105" y="197"/>
                  <a:pt x="106" y="198"/>
                </a:cubicBezTo>
                <a:cubicBezTo>
                  <a:pt x="106" y="198"/>
                  <a:pt x="106" y="197"/>
                  <a:pt x="106" y="197"/>
                </a:cubicBezTo>
                <a:cubicBezTo>
                  <a:pt x="107" y="196"/>
                  <a:pt x="107" y="195"/>
                  <a:pt x="108" y="194"/>
                </a:cubicBezTo>
                <a:cubicBezTo>
                  <a:pt x="107" y="194"/>
                  <a:pt x="108" y="194"/>
                  <a:pt x="108" y="193"/>
                </a:cubicBezTo>
                <a:cubicBezTo>
                  <a:pt x="107" y="193"/>
                  <a:pt x="107" y="193"/>
                  <a:pt x="107" y="193"/>
                </a:cubicBezTo>
                <a:close/>
                <a:moveTo>
                  <a:pt x="106" y="194"/>
                </a:moveTo>
                <a:cubicBezTo>
                  <a:pt x="106" y="194"/>
                  <a:pt x="106" y="193"/>
                  <a:pt x="106" y="193"/>
                </a:cubicBezTo>
                <a:cubicBezTo>
                  <a:pt x="106" y="193"/>
                  <a:pt x="105" y="194"/>
                  <a:pt x="106" y="194"/>
                </a:cubicBezTo>
                <a:close/>
                <a:moveTo>
                  <a:pt x="97" y="194"/>
                </a:moveTo>
                <a:cubicBezTo>
                  <a:pt x="98" y="194"/>
                  <a:pt x="98" y="193"/>
                  <a:pt x="98" y="193"/>
                </a:cubicBezTo>
                <a:cubicBezTo>
                  <a:pt x="98" y="194"/>
                  <a:pt x="97" y="194"/>
                  <a:pt x="97" y="194"/>
                </a:cubicBezTo>
                <a:close/>
                <a:moveTo>
                  <a:pt x="108" y="194"/>
                </a:moveTo>
                <a:cubicBezTo>
                  <a:pt x="109" y="194"/>
                  <a:pt x="109" y="194"/>
                  <a:pt x="109" y="193"/>
                </a:cubicBezTo>
                <a:cubicBezTo>
                  <a:pt x="109" y="193"/>
                  <a:pt x="108" y="193"/>
                  <a:pt x="108" y="194"/>
                </a:cubicBezTo>
                <a:close/>
                <a:moveTo>
                  <a:pt x="118" y="195"/>
                </a:moveTo>
                <a:cubicBezTo>
                  <a:pt x="118" y="195"/>
                  <a:pt x="118" y="194"/>
                  <a:pt x="118" y="194"/>
                </a:cubicBezTo>
                <a:cubicBezTo>
                  <a:pt x="118" y="194"/>
                  <a:pt x="118" y="194"/>
                  <a:pt x="118" y="194"/>
                </a:cubicBezTo>
                <a:cubicBezTo>
                  <a:pt x="118" y="194"/>
                  <a:pt x="118" y="194"/>
                  <a:pt x="118" y="195"/>
                </a:cubicBezTo>
                <a:close/>
                <a:moveTo>
                  <a:pt x="105" y="196"/>
                </a:moveTo>
                <a:cubicBezTo>
                  <a:pt x="105" y="195"/>
                  <a:pt x="105" y="195"/>
                  <a:pt x="105" y="194"/>
                </a:cubicBezTo>
                <a:cubicBezTo>
                  <a:pt x="105" y="194"/>
                  <a:pt x="105" y="194"/>
                  <a:pt x="105" y="194"/>
                </a:cubicBezTo>
                <a:cubicBezTo>
                  <a:pt x="105" y="195"/>
                  <a:pt x="104" y="195"/>
                  <a:pt x="105" y="196"/>
                </a:cubicBezTo>
                <a:close/>
                <a:moveTo>
                  <a:pt x="108" y="196"/>
                </a:moveTo>
                <a:cubicBezTo>
                  <a:pt x="108" y="196"/>
                  <a:pt x="109" y="195"/>
                  <a:pt x="108" y="195"/>
                </a:cubicBezTo>
                <a:cubicBezTo>
                  <a:pt x="108" y="195"/>
                  <a:pt x="107" y="196"/>
                  <a:pt x="108" y="196"/>
                </a:cubicBezTo>
                <a:close/>
                <a:moveTo>
                  <a:pt x="104" y="196"/>
                </a:moveTo>
                <a:cubicBezTo>
                  <a:pt x="105" y="196"/>
                  <a:pt x="105" y="196"/>
                  <a:pt x="104" y="196"/>
                </a:cubicBezTo>
                <a:cubicBezTo>
                  <a:pt x="104" y="196"/>
                  <a:pt x="104" y="196"/>
                  <a:pt x="104" y="196"/>
                </a:cubicBezTo>
                <a:close/>
                <a:moveTo>
                  <a:pt x="117" y="196"/>
                </a:moveTo>
                <a:cubicBezTo>
                  <a:pt x="117" y="196"/>
                  <a:pt x="117" y="197"/>
                  <a:pt x="117" y="197"/>
                </a:cubicBezTo>
                <a:cubicBezTo>
                  <a:pt x="117" y="197"/>
                  <a:pt x="117" y="197"/>
                  <a:pt x="117" y="197"/>
                </a:cubicBezTo>
                <a:cubicBezTo>
                  <a:pt x="117" y="197"/>
                  <a:pt x="118" y="197"/>
                  <a:pt x="117" y="196"/>
                </a:cubicBezTo>
                <a:close/>
                <a:moveTo>
                  <a:pt x="103" y="199"/>
                </a:moveTo>
                <a:cubicBezTo>
                  <a:pt x="104" y="199"/>
                  <a:pt x="104" y="197"/>
                  <a:pt x="104" y="197"/>
                </a:cubicBezTo>
                <a:cubicBezTo>
                  <a:pt x="104" y="197"/>
                  <a:pt x="103" y="198"/>
                  <a:pt x="103" y="199"/>
                </a:cubicBezTo>
                <a:close/>
                <a:moveTo>
                  <a:pt x="117" y="198"/>
                </a:moveTo>
                <a:cubicBezTo>
                  <a:pt x="118" y="197"/>
                  <a:pt x="117" y="197"/>
                  <a:pt x="117" y="197"/>
                </a:cubicBezTo>
                <a:cubicBezTo>
                  <a:pt x="117" y="197"/>
                  <a:pt x="117" y="198"/>
                  <a:pt x="117" y="198"/>
                </a:cubicBezTo>
                <a:close/>
                <a:moveTo>
                  <a:pt x="105" y="199"/>
                </a:moveTo>
                <a:cubicBezTo>
                  <a:pt x="105" y="199"/>
                  <a:pt x="105" y="198"/>
                  <a:pt x="105" y="198"/>
                </a:cubicBezTo>
                <a:cubicBezTo>
                  <a:pt x="105" y="198"/>
                  <a:pt x="105" y="199"/>
                  <a:pt x="105" y="199"/>
                </a:cubicBezTo>
                <a:close/>
                <a:moveTo>
                  <a:pt x="107" y="198"/>
                </a:moveTo>
                <a:cubicBezTo>
                  <a:pt x="107" y="198"/>
                  <a:pt x="107" y="198"/>
                  <a:pt x="106" y="198"/>
                </a:cubicBezTo>
                <a:cubicBezTo>
                  <a:pt x="107" y="198"/>
                  <a:pt x="107" y="199"/>
                  <a:pt x="107" y="198"/>
                </a:cubicBezTo>
                <a:close/>
                <a:moveTo>
                  <a:pt x="106" y="200"/>
                </a:moveTo>
                <a:cubicBezTo>
                  <a:pt x="106" y="200"/>
                  <a:pt x="107" y="199"/>
                  <a:pt x="106" y="199"/>
                </a:cubicBezTo>
                <a:cubicBezTo>
                  <a:pt x="106" y="199"/>
                  <a:pt x="106" y="199"/>
                  <a:pt x="106" y="200"/>
                </a:cubicBezTo>
                <a:close/>
                <a:moveTo>
                  <a:pt x="116" y="199"/>
                </a:moveTo>
                <a:cubicBezTo>
                  <a:pt x="116" y="199"/>
                  <a:pt x="116" y="199"/>
                  <a:pt x="116" y="199"/>
                </a:cubicBezTo>
                <a:close/>
                <a:moveTo>
                  <a:pt x="102" y="200"/>
                </a:moveTo>
                <a:cubicBezTo>
                  <a:pt x="103" y="200"/>
                  <a:pt x="103" y="200"/>
                  <a:pt x="103" y="200"/>
                </a:cubicBezTo>
                <a:cubicBezTo>
                  <a:pt x="103" y="200"/>
                  <a:pt x="103" y="200"/>
                  <a:pt x="102" y="200"/>
                </a:cubicBezTo>
                <a:cubicBezTo>
                  <a:pt x="102" y="200"/>
                  <a:pt x="102" y="200"/>
                  <a:pt x="102" y="200"/>
                </a:cubicBezTo>
                <a:close/>
                <a:moveTo>
                  <a:pt x="104" y="200"/>
                </a:moveTo>
                <a:cubicBezTo>
                  <a:pt x="104" y="200"/>
                  <a:pt x="104" y="200"/>
                  <a:pt x="104" y="200"/>
                </a:cubicBezTo>
                <a:close/>
                <a:moveTo>
                  <a:pt x="104" y="200"/>
                </a:moveTo>
                <a:cubicBezTo>
                  <a:pt x="104" y="200"/>
                  <a:pt x="104" y="200"/>
                  <a:pt x="104" y="200"/>
                </a:cubicBezTo>
                <a:close/>
                <a:moveTo>
                  <a:pt x="116" y="200"/>
                </a:moveTo>
                <a:cubicBezTo>
                  <a:pt x="116" y="200"/>
                  <a:pt x="116" y="200"/>
                  <a:pt x="116" y="200"/>
                </a:cubicBezTo>
                <a:cubicBezTo>
                  <a:pt x="116" y="200"/>
                  <a:pt x="116" y="200"/>
                  <a:pt x="116" y="200"/>
                </a:cubicBezTo>
                <a:cubicBezTo>
                  <a:pt x="116" y="200"/>
                  <a:pt x="116" y="200"/>
                  <a:pt x="116" y="200"/>
                </a:cubicBezTo>
                <a:close/>
                <a:moveTo>
                  <a:pt x="115" y="201"/>
                </a:moveTo>
                <a:cubicBezTo>
                  <a:pt x="115" y="201"/>
                  <a:pt x="116" y="201"/>
                  <a:pt x="116" y="201"/>
                </a:cubicBezTo>
                <a:cubicBezTo>
                  <a:pt x="116" y="201"/>
                  <a:pt x="116" y="200"/>
                  <a:pt x="115" y="200"/>
                </a:cubicBezTo>
                <a:cubicBezTo>
                  <a:pt x="115" y="200"/>
                  <a:pt x="115" y="200"/>
                  <a:pt x="115" y="201"/>
                </a:cubicBezTo>
                <a:close/>
                <a:moveTo>
                  <a:pt x="102" y="201"/>
                </a:moveTo>
                <a:cubicBezTo>
                  <a:pt x="103" y="201"/>
                  <a:pt x="103" y="200"/>
                  <a:pt x="102" y="200"/>
                </a:cubicBezTo>
                <a:cubicBezTo>
                  <a:pt x="102" y="201"/>
                  <a:pt x="102" y="201"/>
                  <a:pt x="102" y="201"/>
                </a:cubicBezTo>
                <a:close/>
                <a:moveTo>
                  <a:pt x="104" y="201"/>
                </a:moveTo>
                <a:cubicBezTo>
                  <a:pt x="104" y="201"/>
                  <a:pt x="104" y="201"/>
                  <a:pt x="104" y="201"/>
                </a:cubicBezTo>
                <a:cubicBezTo>
                  <a:pt x="104" y="201"/>
                  <a:pt x="103" y="201"/>
                  <a:pt x="104" y="201"/>
                </a:cubicBezTo>
                <a:close/>
                <a:moveTo>
                  <a:pt x="102" y="202"/>
                </a:moveTo>
                <a:cubicBezTo>
                  <a:pt x="102" y="202"/>
                  <a:pt x="102" y="201"/>
                  <a:pt x="102" y="201"/>
                </a:cubicBezTo>
                <a:cubicBezTo>
                  <a:pt x="102" y="201"/>
                  <a:pt x="102" y="201"/>
                  <a:pt x="102" y="202"/>
                </a:cubicBezTo>
                <a:close/>
                <a:moveTo>
                  <a:pt x="92" y="203"/>
                </a:moveTo>
                <a:cubicBezTo>
                  <a:pt x="92" y="203"/>
                  <a:pt x="92" y="202"/>
                  <a:pt x="92" y="203"/>
                </a:cubicBezTo>
                <a:cubicBezTo>
                  <a:pt x="92" y="202"/>
                  <a:pt x="92" y="202"/>
                  <a:pt x="92" y="202"/>
                </a:cubicBezTo>
                <a:cubicBezTo>
                  <a:pt x="92" y="202"/>
                  <a:pt x="91" y="203"/>
                  <a:pt x="92" y="203"/>
                </a:cubicBezTo>
                <a:close/>
                <a:moveTo>
                  <a:pt x="101" y="204"/>
                </a:moveTo>
                <a:cubicBezTo>
                  <a:pt x="101" y="203"/>
                  <a:pt x="102" y="203"/>
                  <a:pt x="102" y="202"/>
                </a:cubicBezTo>
                <a:cubicBezTo>
                  <a:pt x="102" y="202"/>
                  <a:pt x="102" y="202"/>
                  <a:pt x="101" y="202"/>
                </a:cubicBezTo>
                <a:cubicBezTo>
                  <a:pt x="101" y="203"/>
                  <a:pt x="101" y="203"/>
                  <a:pt x="101" y="204"/>
                </a:cubicBezTo>
                <a:close/>
                <a:moveTo>
                  <a:pt x="103" y="203"/>
                </a:moveTo>
                <a:cubicBezTo>
                  <a:pt x="103" y="203"/>
                  <a:pt x="104" y="203"/>
                  <a:pt x="104" y="203"/>
                </a:cubicBezTo>
                <a:cubicBezTo>
                  <a:pt x="104" y="203"/>
                  <a:pt x="104" y="202"/>
                  <a:pt x="103" y="203"/>
                </a:cubicBezTo>
                <a:cubicBezTo>
                  <a:pt x="103" y="203"/>
                  <a:pt x="103" y="203"/>
                  <a:pt x="103" y="203"/>
                </a:cubicBezTo>
                <a:close/>
                <a:moveTo>
                  <a:pt x="103" y="204"/>
                </a:moveTo>
                <a:cubicBezTo>
                  <a:pt x="103" y="204"/>
                  <a:pt x="103" y="204"/>
                  <a:pt x="103" y="204"/>
                </a:cubicBezTo>
                <a:cubicBezTo>
                  <a:pt x="103" y="204"/>
                  <a:pt x="104" y="203"/>
                  <a:pt x="103" y="203"/>
                </a:cubicBezTo>
                <a:cubicBezTo>
                  <a:pt x="103" y="203"/>
                  <a:pt x="103" y="203"/>
                  <a:pt x="103" y="204"/>
                </a:cubicBezTo>
                <a:close/>
                <a:moveTo>
                  <a:pt x="114" y="204"/>
                </a:moveTo>
                <a:cubicBezTo>
                  <a:pt x="115" y="204"/>
                  <a:pt x="115" y="204"/>
                  <a:pt x="115" y="204"/>
                </a:cubicBezTo>
                <a:cubicBezTo>
                  <a:pt x="115" y="204"/>
                  <a:pt x="114" y="204"/>
                  <a:pt x="114" y="204"/>
                </a:cubicBezTo>
                <a:cubicBezTo>
                  <a:pt x="114" y="204"/>
                  <a:pt x="114" y="204"/>
                  <a:pt x="114" y="204"/>
                </a:cubicBezTo>
                <a:close/>
                <a:moveTo>
                  <a:pt x="100" y="206"/>
                </a:moveTo>
                <a:cubicBezTo>
                  <a:pt x="100" y="205"/>
                  <a:pt x="101" y="205"/>
                  <a:pt x="101" y="204"/>
                </a:cubicBezTo>
                <a:cubicBezTo>
                  <a:pt x="100" y="204"/>
                  <a:pt x="100" y="205"/>
                  <a:pt x="100" y="206"/>
                </a:cubicBezTo>
                <a:close/>
                <a:moveTo>
                  <a:pt x="102" y="204"/>
                </a:moveTo>
                <a:cubicBezTo>
                  <a:pt x="103" y="205"/>
                  <a:pt x="103" y="204"/>
                  <a:pt x="102" y="204"/>
                </a:cubicBezTo>
                <a:close/>
                <a:moveTo>
                  <a:pt x="102" y="206"/>
                </a:moveTo>
                <a:cubicBezTo>
                  <a:pt x="102" y="205"/>
                  <a:pt x="103" y="205"/>
                  <a:pt x="102" y="205"/>
                </a:cubicBezTo>
                <a:cubicBezTo>
                  <a:pt x="102" y="205"/>
                  <a:pt x="101" y="205"/>
                  <a:pt x="102" y="206"/>
                </a:cubicBezTo>
                <a:close/>
                <a:moveTo>
                  <a:pt x="102" y="205"/>
                </a:moveTo>
                <a:cubicBezTo>
                  <a:pt x="102" y="205"/>
                  <a:pt x="103" y="205"/>
                  <a:pt x="102" y="205"/>
                </a:cubicBezTo>
                <a:close/>
                <a:moveTo>
                  <a:pt x="102" y="208"/>
                </a:moveTo>
                <a:cubicBezTo>
                  <a:pt x="102" y="207"/>
                  <a:pt x="103" y="207"/>
                  <a:pt x="103" y="207"/>
                </a:cubicBezTo>
                <a:cubicBezTo>
                  <a:pt x="103" y="207"/>
                  <a:pt x="102" y="208"/>
                  <a:pt x="102" y="208"/>
                </a:cubicBezTo>
                <a:close/>
                <a:moveTo>
                  <a:pt x="90" y="207"/>
                </a:moveTo>
                <a:cubicBezTo>
                  <a:pt x="90" y="207"/>
                  <a:pt x="90" y="207"/>
                  <a:pt x="90" y="207"/>
                </a:cubicBezTo>
                <a:cubicBezTo>
                  <a:pt x="90" y="207"/>
                  <a:pt x="90" y="207"/>
                  <a:pt x="90" y="207"/>
                </a:cubicBezTo>
                <a:close/>
                <a:moveTo>
                  <a:pt x="102" y="207"/>
                </a:moveTo>
                <a:cubicBezTo>
                  <a:pt x="101" y="208"/>
                  <a:pt x="101" y="207"/>
                  <a:pt x="101" y="208"/>
                </a:cubicBezTo>
                <a:cubicBezTo>
                  <a:pt x="101" y="208"/>
                  <a:pt x="102" y="208"/>
                  <a:pt x="102" y="207"/>
                </a:cubicBezTo>
                <a:close/>
                <a:moveTo>
                  <a:pt x="101" y="208"/>
                </a:moveTo>
                <a:cubicBezTo>
                  <a:pt x="100" y="208"/>
                  <a:pt x="101" y="208"/>
                  <a:pt x="101" y="208"/>
                </a:cubicBezTo>
                <a:close/>
                <a:moveTo>
                  <a:pt x="89" y="209"/>
                </a:moveTo>
                <a:cubicBezTo>
                  <a:pt x="89" y="209"/>
                  <a:pt x="89" y="209"/>
                  <a:pt x="89" y="209"/>
                </a:cubicBezTo>
                <a:cubicBezTo>
                  <a:pt x="89" y="208"/>
                  <a:pt x="89" y="208"/>
                  <a:pt x="89" y="208"/>
                </a:cubicBezTo>
                <a:cubicBezTo>
                  <a:pt x="89" y="208"/>
                  <a:pt x="89" y="208"/>
                  <a:pt x="89" y="208"/>
                </a:cubicBezTo>
                <a:cubicBezTo>
                  <a:pt x="89" y="208"/>
                  <a:pt x="89" y="208"/>
                  <a:pt x="89" y="209"/>
                </a:cubicBezTo>
                <a:close/>
                <a:moveTo>
                  <a:pt x="98" y="210"/>
                </a:moveTo>
                <a:cubicBezTo>
                  <a:pt x="98" y="210"/>
                  <a:pt x="99" y="209"/>
                  <a:pt x="98" y="209"/>
                </a:cubicBezTo>
                <a:cubicBezTo>
                  <a:pt x="98" y="209"/>
                  <a:pt x="98" y="210"/>
                  <a:pt x="98" y="210"/>
                </a:cubicBezTo>
                <a:close/>
                <a:moveTo>
                  <a:pt x="98" y="210"/>
                </a:moveTo>
                <a:cubicBezTo>
                  <a:pt x="98" y="210"/>
                  <a:pt x="98" y="211"/>
                  <a:pt x="98" y="211"/>
                </a:cubicBezTo>
                <a:cubicBezTo>
                  <a:pt x="98" y="211"/>
                  <a:pt x="98" y="210"/>
                  <a:pt x="98" y="210"/>
                </a:cubicBezTo>
                <a:close/>
                <a:moveTo>
                  <a:pt x="99" y="211"/>
                </a:moveTo>
                <a:cubicBezTo>
                  <a:pt x="98" y="212"/>
                  <a:pt x="98" y="214"/>
                  <a:pt x="97" y="215"/>
                </a:cubicBezTo>
                <a:cubicBezTo>
                  <a:pt x="97" y="215"/>
                  <a:pt x="97" y="215"/>
                  <a:pt x="97" y="215"/>
                </a:cubicBezTo>
                <a:cubicBezTo>
                  <a:pt x="96" y="216"/>
                  <a:pt x="96" y="218"/>
                  <a:pt x="95" y="218"/>
                </a:cubicBezTo>
                <a:cubicBezTo>
                  <a:pt x="95" y="219"/>
                  <a:pt x="95" y="219"/>
                  <a:pt x="95" y="219"/>
                </a:cubicBezTo>
                <a:cubicBezTo>
                  <a:pt x="95" y="219"/>
                  <a:pt x="96" y="219"/>
                  <a:pt x="96" y="220"/>
                </a:cubicBezTo>
                <a:cubicBezTo>
                  <a:pt x="96" y="219"/>
                  <a:pt x="96" y="219"/>
                  <a:pt x="96" y="218"/>
                </a:cubicBezTo>
                <a:cubicBezTo>
                  <a:pt x="96" y="218"/>
                  <a:pt x="96" y="218"/>
                  <a:pt x="97" y="218"/>
                </a:cubicBezTo>
                <a:cubicBezTo>
                  <a:pt x="97" y="218"/>
                  <a:pt x="97" y="217"/>
                  <a:pt x="97" y="217"/>
                </a:cubicBezTo>
                <a:cubicBezTo>
                  <a:pt x="97" y="217"/>
                  <a:pt x="97" y="217"/>
                  <a:pt x="97" y="216"/>
                </a:cubicBezTo>
                <a:cubicBezTo>
                  <a:pt x="97" y="216"/>
                  <a:pt x="97" y="216"/>
                  <a:pt x="97" y="216"/>
                </a:cubicBezTo>
                <a:cubicBezTo>
                  <a:pt x="98" y="215"/>
                  <a:pt x="99" y="214"/>
                  <a:pt x="99" y="212"/>
                </a:cubicBezTo>
                <a:cubicBezTo>
                  <a:pt x="99" y="212"/>
                  <a:pt x="100" y="212"/>
                  <a:pt x="100" y="212"/>
                </a:cubicBezTo>
                <a:cubicBezTo>
                  <a:pt x="100" y="211"/>
                  <a:pt x="100" y="211"/>
                  <a:pt x="100" y="210"/>
                </a:cubicBezTo>
                <a:cubicBezTo>
                  <a:pt x="100" y="210"/>
                  <a:pt x="100" y="210"/>
                  <a:pt x="100" y="210"/>
                </a:cubicBezTo>
                <a:cubicBezTo>
                  <a:pt x="100" y="210"/>
                  <a:pt x="100" y="211"/>
                  <a:pt x="99" y="211"/>
                </a:cubicBezTo>
                <a:close/>
                <a:moveTo>
                  <a:pt x="97" y="217"/>
                </a:moveTo>
                <a:cubicBezTo>
                  <a:pt x="96" y="217"/>
                  <a:pt x="97" y="217"/>
                  <a:pt x="97" y="217"/>
                </a:cubicBezTo>
                <a:close/>
                <a:moveTo>
                  <a:pt x="96" y="217"/>
                </a:moveTo>
                <a:cubicBezTo>
                  <a:pt x="96" y="217"/>
                  <a:pt x="96" y="217"/>
                  <a:pt x="97" y="217"/>
                </a:cubicBezTo>
                <a:cubicBezTo>
                  <a:pt x="97" y="217"/>
                  <a:pt x="96" y="217"/>
                  <a:pt x="96" y="217"/>
                </a:cubicBezTo>
                <a:close/>
                <a:moveTo>
                  <a:pt x="99" y="210"/>
                </a:moveTo>
                <a:cubicBezTo>
                  <a:pt x="99" y="210"/>
                  <a:pt x="99" y="210"/>
                  <a:pt x="99" y="210"/>
                </a:cubicBezTo>
                <a:cubicBezTo>
                  <a:pt x="99" y="211"/>
                  <a:pt x="99" y="210"/>
                  <a:pt x="99" y="210"/>
                </a:cubicBezTo>
                <a:cubicBezTo>
                  <a:pt x="99" y="210"/>
                  <a:pt x="99" y="210"/>
                  <a:pt x="99" y="210"/>
                </a:cubicBezTo>
                <a:close/>
                <a:moveTo>
                  <a:pt x="101" y="211"/>
                </a:moveTo>
                <a:cubicBezTo>
                  <a:pt x="101" y="211"/>
                  <a:pt x="101" y="210"/>
                  <a:pt x="101" y="211"/>
                </a:cubicBezTo>
                <a:close/>
                <a:moveTo>
                  <a:pt x="97" y="212"/>
                </a:moveTo>
                <a:cubicBezTo>
                  <a:pt x="97" y="211"/>
                  <a:pt x="98" y="211"/>
                  <a:pt x="98" y="211"/>
                </a:cubicBezTo>
                <a:cubicBezTo>
                  <a:pt x="98" y="211"/>
                  <a:pt x="97" y="211"/>
                  <a:pt x="97" y="212"/>
                </a:cubicBezTo>
                <a:close/>
                <a:moveTo>
                  <a:pt x="87" y="213"/>
                </a:moveTo>
                <a:cubicBezTo>
                  <a:pt x="88" y="213"/>
                  <a:pt x="88" y="213"/>
                  <a:pt x="88" y="212"/>
                </a:cubicBezTo>
                <a:cubicBezTo>
                  <a:pt x="88" y="212"/>
                  <a:pt x="88" y="212"/>
                  <a:pt x="88" y="212"/>
                </a:cubicBezTo>
                <a:cubicBezTo>
                  <a:pt x="88" y="212"/>
                  <a:pt x="87" y="213"/>
                  <a:pt x="87" y="213"/>
                </a:cubicBezTo>
                <a:close/>
                <a:moveTo>
                  <a:pt x="100" y="213"/>
                </a:moveTo>
                <a:cubicBezTo>
                  <a:pt x="100" y="213"/>
                  <a:pt x="100" y="213"/>
                  <a:pt x="101" y="213"/>
                </a:cubicBezTo>
                <a:cubicBezTo>
                  <a:pt x="101" y="213"/>
                  <a:pt x="101" y="213"/>
                  <a:pt x="100" y="212"/>
                </a:cubicBezTo>
                <a:cubicBezTo>
                  <a:pt x="100" y="213"/>
                  <a:pt x="100" y="212"/>
                  <a:pt x="100" y="212"/>
                </a:cubicBezTo>
                <a:cubicBezTo>
                  <a:pt x="100" y="213"/>
                  <a:pt x="100" y="213"/>
                  <a:pt x="100" y="213"/>
                </a:cubicBezTo>
                <a:close/>
                <a:moveTo>
                  <a:pt x="96" y="214"/>
                </a:moveTo>
                <a:cubicBezTo>
                  <a:pt x="97" y="214"/>
                  <a:pt x="97" y="213"/>
                  <a:pt x="96" y="213"/>
                </a:cubicBezTo>
                <a:cubicBezTo>
                  <a:pt x="96" y="214"/>
                  <a:pt x="96" y="214"/>
                  <a:pt x="96" y="214"/>
                </a:cubicBezTo>
                <a:close/>
                <a:moveTo>
                  <a:pt x="87" y="215"/>
                </a:moveTo>
                <a:cubicBezTo>
                  <a:pt x="87" y="215"/>
                  <a:pt x="87" y="214"/>
                  <a:pt x="87" y="215"/>
                </a:cubicBezTo>
                <a:close/>
                <a:moveTo>
                  <a:pt x="99" y="215"/>
                </a:moveTo>
                <a:cubicBezTo>
                  <a:pt x="100" y="215"/>
                  <a:pt x="100" y="215"/>
                  <a:pt x="100" y="215"/>
                </a:cubicBezTo>
                <a:cubicBezTo>
                  <a:pt x="100" y="215"/>
                  <a:pt x="100" y="215"/>
                  <a:pt x="100" y="215"/>
                </a:cubicBezTo>
                <a:cubicBezTo>
                  <a:pt x="100" y="215"/>
                  <a:pt x="100" y="215"/>
                  <a:pt x="99" y="215"/>
                </a:cubicBezTo>
                <a:cubicBezTo>
                  <a:pt x="99" y="215"/>
                  <a:pt x="99" y="215"/>
                  <a:pt x="99" y="215"/>
                </a:cubicBezTo>
                <a:close/>
                <a:moveTo>
                  <a:pt x="95" y="216"/>
                </a:moveTo>
                <a:cubicBezTo>
                  <a:pt x="96" y="216"/>
                  <a:pt x="95" y="216"/>
                  <a:pt x="95" y="216"/>
                </a:cubicBezTo>
                <a:close/>
                <a:moveTo>
                  <a:pt x="98" y="217"/>
                </a:moveTo>
                <a:cubicBezTo>
                  <a:pt x="99" y="217"/>
                  <a:pt x="99" y="216"/>
                  <a:pt x="99" y="216"/>
                </a:cubicBezTo>
                <a:cubicBezTo>
                  <a:pt x="99" y="216"/>
                  <a:pt x="98" y="216"/>
                  <a:pt x="98" y="217"/>
                </a:cubicBezTo>
                <a:close/>
                <a:moveTo>
                  <a:pt x="85" y="218"/>
                </a:moveTo>
                <a:cubicBezTo>
                  <a:pt x="86" y="217"/>
                  <a:pt x="86" y="217"/>
                  <a:pt x="86" y="217"/>
                </a:cubicBezTo>
                <a:cubicBezTo>
                  <a:pt x="86" y="217"/>
                  <a:pt x="85" y="217"/>
                  <a:pt x="85" y="218"/>
                </a:cubicBezTo>
                <a:close/>
                <a:moveTo>
                  <a:pt x="85" y="218"/>
                </a:moveTo>
                <a:cubicBezTo>
                  <a:pt x="85" y="218"/>
                  <a:pt x="85" y="219"/>
                  <a:pt x="85" y="219"/>
                </a:cubicBezTo>
                <a:cubicBezTo>
                  <a:pt x="85" y="219"/>
                  <a:pt x="86" y="218"/>
                  <a:pt x="85" y="218"/>
                </a:cubicBezTo>
                <a:close/>
                <a:moveTo>
                  <a:pt x="98" y="222"/>
                </a:moveTo>
                <a:cubicBezTo>
                  <a:pt x="98" y="221"/>
                  <a:pt x="98" y="222"/>
                  <a:pt x="99" y="222"/>
                </a:cubicBezTo>
                <a:cubicBezTo>
                  <a:pt x="99" y="222"/>
                  <a:pt x="99" y="221"/>
                  <a:pt x="99" y="220"/>
                </a:cubicBezTo>
                <a:cubicBezTo>
                  <a:pt x="99" y="220"/>
                  <a:pt x="100" y="220"/>
                  <a:pt x="100" y="220"/>
                </a:cubicBezTo>
                <a:cubicBezTo>
                  <a:pt x="99" y="220"/>
                  <a:pt x="99" y="220"/>
                  <a:pt x="99" y="220"/>
                </a:cubicBezTo>
                <a:cubicBezTo>
                  <a:pt x="99" y="219"/>
                  <a:pt x="99" y="219"/>
                  <a:pt x="100" y="220"/>
                </a:cubicBezTo>
                <a:cubicBezTo>
                  <a:pt x="100" y="219"/>
                  <a:pt x="100" y="219"/>
                  <a:pt x="100" y="219"/>
                </a:cubicBezTo>
                <a:cubicBezTo>
                  <a:pt x="99" y="219"/>
                  <a:pt x="98" y="221"/>
                  <a:pt x="98" y="222"/>
                </a:cubicBezTo>
                <a:close/>
                <a:moveTo>
                  <a:pt x="98" y="221"/>
                </a:moveTo>
                <a:cubicBezTo>
                  <a:pt x="98" y="221"/>
                  <a:pt x="99" y="221"/>
                  <a:pt x="99" y="221"/>
                </a:cubicBezTo>
                <a:cubicBezTo>
                  <a:pt x="99" y="221"/>
                  <a:pt x="99" y="221"/>
                  <a:pt x="98" y="221"/>
                </a:cubicBezTo>
                <a:cubicBezTo>
                  <a:pt x="98" y="221"/>
                  <a:pt x="98" y="221"/>
                  <a:pt x="98" y="221"/>
                </a:cubicBezTo>
                <a:close/>
                <a:moveTo>
                  <a:pt x="85" y="219"/>
                </a:moveTo>
                <a:cubicBezTo>
                  <a:pt x="85" y="219"/>
                  <a:pt x="85" y="220"/>
                  <a:pt x="85" y="219"/>
                </a:cubicBezTo>
                <a:close/>
                <a:moveTo>
                  <a:pt x="97" y="220"/>
                </a:moveTo>
                <a:cubicBezTo>
                  <a:pt x="98" y="220"/>
                  <a:pt x="98" y="220"/>
                  <a:pt x="98" y="219"/>
                </a:cubicBezTo>
                <a:cubicBezTo>
                  <a:pt x="98" y="219"/>
                  <a:pt x="98" y="219"/>
                  <a:pt x="98" y="219"/>
                </a:cubicBezTo>
                <a:cubicBezTo>
                  <a:pt x="98" y="219"/>
                  <a:pt x="97" y="219"/>
                  <a:pt x="97" y="220"/>
                </a:cubicBezTo>
                <a:close/>
                <a:moveTo>
                  <a:pt x="101" y="219"/>
                </a:moveTo>
                <a:cubicBezTo>
                  <a:pt x="101" y="220"/>
                  <a:pt x="101" y="219"/>
                  <a:pt x="101" y="219"/>
                </a:cubicBezTo>
                <a:close/>
                <a:moveTo>
                  <a:pt x="95" y="221"/>
                </a:moveTo>
                <a:cubicBezTo>
                  <a:pt x="96" y="220"/>
                  <a:pt x="95" y="220"/>
                  <a:pt x="95" y="220"/>
                </a:cubicBezTo>
                <a:cubicBezTo>
                  <a:pt x="95" y="220"/>
                  <a:pt x="95" y="221"/>
                  <a:pt x="95" y="221"/>
                </a:cubicBezTo>
                <a:close/>
                <a:moveTo>
                  <a:pt x="112" y="221"/>
                </a:moveTo>
                <a:cubicBezTo>
                  <a:pt x="112" y="221"/>
                  <a:pt x="113" y="221"/>
                  <a:pt x="113" y="220"/>
                </a:cubicBezTo>
                <a:cubicBezTo>
                  <a:pt x="113" y="220"/>
                  <a:pt x="112" y="220"/>
                  <a:pt x="112" y="220"/>
                </a:cubicBezTo>
                <a:cubicBezTo>
                  <a:pt x="112" y="220"/>
                  <a:pt x="112" y="221"/>
                  <a:pt x="112" y="221"/>
                </a:cubicBezTo>
                <a:close/>
                <a:moveTo>
                  <a:pt x="94" y="220"/>
                </a:moveTo>
                <a:cubicBezTo>
                  <a:pt x="94" y="221"/>
                  <a:pt x="94" y="220"/>
                  <a:pt x="94" y="220"/>
                </a:cubicBezTo>
                <a:close/>
                <a:moveTo>
                  <a:pt x="96" y="222"/>
                </a:moveTo>
                <a:cubicBezTo>
                  <a:pt x="97" y="222"/>
                  <a:pt x="97" y="222"/>
                  <a:pt x="97" y="221"/>
                </a:cubicBezTo>
                <a:cubicBezTo>
                  <a:pt x="97" y="221"/>
                  <a:pt x="96" y="222"/>
                  <a:pt x="96" y="222"/>
                </a:cubicBezTo>
                <a:close/>
                <a:moveTo>
                  <a:pt x="84" y="222"/>
                </a:moveTo>
                <a:cubicBezTo>
                  <a:pt x="84" y="222"/>
                  <a:pt x="84" y="222"/>
                  <a:pt x="84" y="222"/>
                </a:cubicBezTo>
                <a:cubicBezTo>
                  <a:pt x="84" y="223"/>
                  <a:pt x="83" y="223"/>
                  <a:pt x="83" y="224"/>
                </a:cubicBezTo>
                <a:cubicBezTo>
                  <a:pt x="84" y="224"/>
                  <a:pt x="83" y="223"/>
                  <a:pt x="84" y="223"/>
                </a:cubicBezTo>
                <a:cubicBezTo>
                  <a:pt x="84" y="222"/>
                  <a:pt x="84" y="222"/>
                  <a:pt x="84" y="222"/>
                </a:cubicBezTo>
                <a:close/>
                <a:moveTo>
                  <a:pt x="95" y="222"/>
                </a:moveTo>
                <a:cubicBezTo>
                  <a:pt x="95" y="222"/>
                  <a:pt x="95" y="222"/>
                  <a:pt x="95" y="222"/>
                </a:cubicBezTo>
                <a:cubicBezTo>
                  <a:pt x="95" y="222"/>
                  <a:pt x="95" y="222"/>
                  <a:pt x="95" y="222"/>
                </a:cubicBezTo>
                <a:close/>
                <a:moveTo>
                  <a:pt x="110" y="226"/>
                </a:moveTo>
                <a:cubicBezTo>
                  <a:pt x="110" y="226"/>
                  <a:pt x="109" y="227"/>
                  <a:pt x="110" y="227"/>
                </a:cubicBezTo>
                <a:cubicBezTo>
                  <a:pt x="110" y="225"/>
                  <a:pt x="112" y="224"/>
                  <a:pt x="112" y="222"/>
                </a:cubicBezTo>
                <a:cubicBezTo>
                  <a:pt x="110" y="222"/>
                  <a:pt x="111" y="225"/>
                  <a:pt x="110" y="226"/>
                </a:cubicBezTo>
                <a:close/>
                <a:moveTo>
                  <a:pt x="98" y="223"/>
                </a:moveTo>
                <a:cubicBezTo>
                  <a:pt x="98" y="224"/>
                  <a:pt x="97" y="224"/>
                  <a:pt x="97" y="224"/>
                </a:cubicBezTo>
                <a:cubicBezTo>
                  <a:pt x="98" y="224"/>
                  <a:pt x="98" y="223"/>
                  <a:pt x="98" y="222"/>
                </a:cubicBezTo>
                <a:cubicBezTo>
                  <a:pt x="98" y="222"/>
                  <a:pt x="98" y="222"/>
                  <a:pt x="98" y="222"/>
                </a:cubicBezTo>
                <a:cubicBezTo>
                  <a:pt x="98" y="223"/>
                  <a:pt x="98" y="223"/>
                  <a:pt x="98" y="223"/>
                </a:cubicBezTo>
                <a:close/>
                <a:moveTo>
                  <a:pt x="93" y="226"/>
                </a:moveTo>
                <a:cubicBezTo>
                  <a:pt x="93" y="226"/>
                  <a:pt x="92" y="226"/>
                  <a:pt x="92" y="227"/>
                </a:cubicBezTo>
                <a:cubicBezTo>
                  <a:pt x="92" y="227"/>
                  <a:pt x="92" y="228"/>
                  <a:pt x="92" y="228"/>
                </a:cubicBezTo>
                <a:cubicBezTo>
                  <a:pt x="93" y="228"/>
                  <a:pt x="92" y="226"/>
                  <a:pt x="93" y="226"/>
                </a:cubicBezTo>
                <a:cubicBezTo>
                  <a:pt x="93" y="226"/>
                  <a:pt x="93" y="226"/>
                  <a:pt x="93" y="226"/>
                </a:cubicBezTo>
                <a:cubicBezTo>
                  <a:pt x="94" y="225"/>
                  <a:pt x="94" y="225"/>
                  <a:pt x="94" y="224"/>
                </a:cubicBezTo>
                <a:cubicBezTo>
                  <a:pt x="92" y="224"/>
                  <a:pt x="93" y="225"/>
                  <a:pt x="93" y="226"/>
                </a:cubicBezTo>
                <a:close/>
                <a:moveTo>
                  <a:pt x="95" y="225"/>
                </a:moveTo>
                <a:cubicBezTo>
                  <a:pt x="95" y="225"/>
                  <a:pt x="95" y="225"/>
                  <a:pt x="95" y="226"/>
                </a:cubicBezTo>
                <a:cubicBezTo>
                  <a:pt x="95" y="226"/>
                  <a:pt x="95" y="226"/>
                  <a:pt x="96" y="225"/>
                </a:cubicBezTo>
                <a:cubicBezTo>
                  <a:pt x="95" y="225"/>
                  <a:pt x="96" y="225"/>
                  <a:pt x="96" y="224"/>
                </a:cubicBezTo>
                <a:cubicBezTo>
                  <a:pt x="96" y="224"/>
                  <a:pt x="95" y="224"/>
                  <a:pt x="95" y="224"/>
                </a:cubicBezTo>
                <a:cubicBezTo>
                  <a:pt x="95" y="224"/>
                  <a:pt x="95" y="225"/>
                  <a:pt x="95" y="225"/>
                </a:cubicBezTo>
                <a:close/>
                <a:moveTo>
                  <a:pt x="92" y="225"/>
                </a:moveTo>
                <a:cubicBezTo>
                  <a:pt x="92" y="225"/>
                  <a:pt x="92" y="224"/>
                  <a:pt x="92" y="224"/>
                </a:cubicBezTo>
                <a:cubicBezTo>
                  <a:pt x="92" y="224"/>
                  <a:pt x="92" y="225"/>
                  <a:pt x="92" y="225"/>
                </a:cubicBezTo>
                <a:close/>
                <a:moveTo>
                  <a:pt x="94" y="224"/>
                </a:moveTo>
                <a:cubicBezTo>
                  <a:pt x="94" y="225"/>
                  <a:pt x="94" y="224"/>
                  <a:pt x="94" y="224"/>
                </a:cubicBezTo>
                <a:close/>
                <a:moveTo>
                  <a:pt x="91" y="227"/>
                </a:moveTo>
                <a:cubicBezTo>
                  <a:pt x="91" y="227"/>
                  <a:pt x="91" y="227"/>
                  <a:pt x="91" y="227"/>
                </a:cubicBezTo>
                <a:cubicBezTo>
                  <a:pt x="91" y="227"/>
                  <a:pt x="91" y="227"/>
                  <a:pt x="91" y="227"/>
                </a:cubicBezTo>
                <a:close/>
                <a:moveTo>
                  <a:pt x="93" y="227"/>
                </a:moveTo>
                <a:cubicBezTo>
                  <a:pt x="93" y="227"/>
                  <a:pt x="93" y="227"/>
                  <a:pt x="93" y="227"/>
                </a:cubicBezTo>
                <a:close/>
                <a:moveTo>
                  <a:pt x="93" y="227"/>
                </a:moveTo>
                <a:cubicBezTo>
                  <a:pt x="93" y="227"/>
                  <a:pt x="94" y="226"/>
                  <a:pt x="93" y="227"/>
                </a:cubicBezTo>
                <a:close/>
                <a:moveTo>
                  <a:pt x="109" y="228"/>
                </a:moveTo>
                <a:cubicBezTo>
                  <a:pt x="109" y="228"/>
                  <a:pt x="109" y="229"/>
                  <a:pt x="109" y="229"/>
                </a:cubicBezTo>
                <a:cubicBezTo>
                  <a:pt x="108" y="229"/>
                  <a:pt x="108" y="231"/>
                  <a:pt x="107" y="232"/>
                </a:cubicBezTo>
                <a:cubicBezTo>
                  <a:pt x="107" y="232"/>
                  <a:pt x="107" y="232"/>
                  <a:pt x="106" y="232"/>
                </a:cubicBezTo>
                <a:cubicBezTo>
                  <a:pt x="106" y="232"/>
                  <a:pt x="107" y="233"/>
                  <a:pt x="107" y="233"/>
                </a:cubicBezTo>
                <a:cubicBezTo>
                  <a:pt x="107" y="233"/>
                  <a:pt x="107" y="233"/>
                  <a:pt x="106" y="233"/>
                </a:cubicBezTo>
                <a:cubicBezTo>
                  <a:pt x="106" y="234"/>
                  <a:pt x="106" y="236"/>
                  <a:pt x="105" y="237"/>
                </a:cubicBezTo>
                <a:cubicBezTo>
                  <a:pt x="105" y="238"/>
                  <a:pt x="105" y="238"/>
                  <a:pt x="105" y="239"/>
                </a:cubicBezTo>
                <a:cubicBezTo>
                  <a:pt x="105" y="239"/>
                  <a:pt x="105" y="239"/>
                  <a:pt x="106" y="239"/>
                </a:cubicBezTo>
                <a:cubicBezTo>
                  <a:pt x="106" y="238"/>
                  <a:pt x="106" y="238"/>
                  <a:pt x="106" y="238"/>
                </a:cubicBezTo>
                <a:cubicBezTo>
                  <a:pt x="107" y="237"/>
                  <a:pt x="107" y="235"/>
                  <a:pt x="107" y="234"/>
                </a:cubicBezTo>
                <a:cubicBezTo>
                  <a:pt x="108" y="233"/>
                  <a:pt x="108" y="233"/>
                  <a:pt x="109" y="232"/>
                </a:cubicBezTo>
                <a:cubicBezTo>
                  <a:pt x="108" y="232"/>
                  <a:pt x="108" y="232"/>
                  <a:pt x="108" y="231"/>
                </a:cubicBezTo>
                <a:cubicBezTo>
                  <a:pt x="109" y="231"/>
                  <a:pt x="109" y="231"/>
                  <a:pt x="109" y="231"/>
                </a:cubicBezTo>
                <a:cubicBezTo>
                  <a:pt x="109" y="230"/>
                  <a:pt x="109" y="230"/>
                  <a:pt x="109" y="230"/>
                </a:cubicBezTo>
                <a:cubicBezTo>
                  <a:pt x="109" y="230"/>
                  <a:pt x="109" y="230"/>
                  <a:pt x="110" y="230"/>
                </a:cubicBezTo>
                <a:cubicBezTo>
                  <a:pt x="109" y="229"/>
                  <a:pt x="110" y="229"/>
                  <a:pt x="110" y="228"/>
                </a:cubicBezTo>
                <a:cubicBezTo>
                  <a:pt x="109" y="227"/>
                  <a:pt x="109" y="228"/>
                  <a:pt x="109" y="228"/>
                </a:cubicBezTo>
                <a:close/>
                <a:moveTo>
                  <a:pt x="94" y="229"/>
                </a:moveTo>
                <a:cubicBezTo>
                  <a:pt x="94" y="229"/>
                  <a:pt x="95" y="228"/>
                  <a:pt x="94" y="228"/>
                </a:cubicBezTo>
                <a:cubicBezTo>
                  <a:pt x="94" y="229"/>
                  <a:pt x="94" y="229"/>
                  <a:pt x="94" y="229"/>
                </a:cubicBezTo>
                <a:close/>
                <a:moveTo>
                  <a:pt x="91" y="232"/>
                </a:moveTo>
                <a:cubicBezTo>
                  <a:pt x="91" y="231"/>
                  <a:pt x="92" y="231"/>
                  <a:pt x="92" y="230"/>
                </a:cubicBezTo>
                <a:cubicBezTo>
                  <a:pt x="92" y="230"/>
                  <a:pt x="92" y="230"/>
                  <a:pt x="92" y="230"/>
                </a:cubicBezTo>
                <a:cubicBezTo>
                  <a:pt x="92" y="230"/>
                  <a:pt x="92" y="229"/>
                  <a:pt x="92" y="229"/>
                </a:cubicBezTo>
                <a:cubicBezTo>
                  <a:pt x="92" y="229"/>
                  <a:pt x="92" y="229"/>
                  <a:pt x="93" y="229"/>
                </a:cubicBezTo>
                <a:cubicBezTo>
                  <a:pt x="93" y="229"/>
                  <a:pt x="93" y="229"/>
                  <a:pt x="93" y="229"/>
                </a:cubicBezTo>
                <a:cubicBezTo>
                  <a:pt x="93" y="228"/>
                  <a:pt x="92" y="228"/>
                  <a:pt x="92" y="228"/>
                </a:cubicBezTo>
                <a:cubicBezTo>
                  <a:pt x="91" y="229"/>
                  <a:pt x="91" y="230"/>
                  <a:pt x="91" y="232"/>
                </a:cubicBezTo>
                <a:close/>
                <a:moveTo>
                  <a:pt x="95" y="229"/>
                </a:moveTo>
                <a:cubicBezTo>
                  <a:pt x="95" y="229"/>
                  <a:pt x="95" y="229"/>
                  <a:pt x="95" y="229"/>
                </a:cubicBezTo>
                <a:cubicBezTo>
                  <a:pt x="95" y="229"/>
                  <a:pt x="95" y="229"/>
                  <a:pt x="95" y="229"/>
                </a:cubicBezTo>
                <a:close/>
                <a:moveTo>
                  <a:pt x="82" y="229"/>
                </a:moveTo>
                <a:cubicBezTo>
                  <a:pt x="82" y="230"/>
                  <a:pt x="83" y="229"/>
                  <a:pt x="82" y="229"/>
                </a:cubicBezTo>
                <a:close/>
                <a:moveTo>
                  <a:pt x="82" y="230"/>
                </a:moveTo>
                <a:cubicBezTo>
                  <a:pt x="82" y="230"/>
                  <a:pt x="82" y="229"/>
                  <a:pt x="82" y="230"/>
                </a:cubicBezTo>
                <a:close/>
                <a:moveTo>
                  <a:pt x="89" y="234"/>
                </a:moveTo>
                <a:cubicBezTo>
                  <a:pt x="89" y="234"/>
                  <a:pt x="89" y="234"/>
                  <a:pt x="89" y="234"/>
                </a:cubicBezTo>
                <a:cubicBezTo>
                  <a:pt x="89" y="234"/>
                  <a:pt x="88" y="234"/>
                  <a:pt x="89" y="234"/>
                </a:cubicBezTo>
                <a:close/>
                <a:moveTo>
                  <a:pt x="105" y="242"/>
                </a:moveTo>
                <a:cubicBezTo>
                  <a:pt x="105" y="242"/>
                  <a:pt x="105" y="241"/>
                  <a:pt x="104" y="241"/>
                </a:cubicBezTo>
                <a:cubicBezTo>
                  <a:pt x="104" y="242"/>
                  <a:pt x="104" y="242"/>
                  <a:pt x="105" y="242"/>
                </a:cubicBezTo>
                <a:close/>
                <a:moveTo>
                  <a:pt x="101" y="246"/>
                </a:moveTo>
                <a:cubicBezTo>
                  <a:pt x="101" y="246"/>
                  <a:pt x="101" y="246"/>
                  <a:pt x="101" y="246"/>
                </a:cubicBezTo>
                <a:cubicBezTo>
                  <a:pt x="101" y="246"/>
                  <a:pt x="101" y="246"/>
                  <a:pt x="101" y="246"/>
                </a:cubicBezTo>
                <a:close/>
                <a:moveTo>
                  <a:pt x="102" y="246"/>
                </a:moveTo>
                <a:cubicBezTo>
                  <a:pt x="102" y="246"/>
                  <a:pt x="102" y="246"/>
                  <a:pt x="101" y="246"/>
                </a:cubicBezTo>
                <a:cubicBezTo>
                  <a:pt x="101" y="246"/>
                  <a:pt x="102" y="246"/>
                  <a:pt x="102" y="246"/>
                </a:cubicBezTo>
                <a:close/>
                <a:moveTo>
                  <a:pt x="89" y="248"/>
                </a:moveTo>
                <a:cubicBezTo>
                  <a:pt x="89" y="248"/>
                  <a:pt x="89" y="248"/>
                  <a:pt x="89" y="248"/>
                </a:cubicBezTo>
                <a:cubicBezTo>
                  <a:pt x="89" y="248"/>
                  <a:pt x="89" y="248"/>
                  <a:pt x="89" y="248"/>
                </a:cubicBezTo>
                <a:cubicBezTo>
                  <a:pt x="89" y="248"/>
                  <a:pt x="89" y="248"/>
                  <a:pt x="89" y="248"/>
                </a:cubicBezTo>
                <a:close/>
                <a:moveTo>
                  <a:pt x="89" y="249"/>
                </a:moveTo>
                <a:cubicBezTo>
                  <a:pt x="89" y="249"/>
                  <a:pt x="89" y="249"/>
                  <a:pt x="89" y="249"/>
                </a:cubicBezTo>
                <a:cubicBezTo>
                  <a:pt x="89" y="249"/>
                  <a:pt x="89" y="248"/>
                  <a:pt x="89" y="249"/>
                </a:cubicBezTo>
                <a:cubicBezTo>
                  <a:pt x="89" y="249"/>
                  <a:pt x="89" y="249"/>
                  <a:pt x="89" y="249"/>
                </a:cubicBezTo>
                <a:close/>
                <a:moveTo>
                  <a:pt x="88" y="249"/>
                </a:moveTo>
                <a:cubicBezTo>
                  <a:pt x="88" y="249"/>
                  <a:pt x="88" y="249"/>
                  <a:pt x="88" y="249"/>
                </a:cubicBezTo>
                <a:close/>
                <a:moveTo>
                  <a:pt x="59" y="249"/>
                </a:moveTo>
                <a:cubicBezTo>
                  <a:pt x="59" y="249"/>
                  <a:pt x="59" y="249"/>
                  <a:pt x="59" y="249"/>
                </a:cubicBezTo>
                <a:cubicBezTo>
                  <a:pt x="59" y="249"/>
                  <a:pt x="59" y="249"/>
                  <a:pt x="59" y="249"/>
                </a:cubicBezTo>
                <a:cubicBezTo>
                  <a:pt x="59" y="249"/>
                  <a:pt x="59" y="249"/>
                  <a:pt x="59" y="249"/>
                </a:cubicBezTo>
                <a:cubicBezTo>
                  <a:pt x="59" y="249"/>
                  <a:pt x="59" y="249"/>
                  <a:pt x="59" y="249"/>
                </a:cubicBezTo>
                <a:close/>
                <a:moveTo>
                  <a:pt x="89" y="249"/>
                </a:moveTo>
                <a:cubicBezTo>
                  <a:pt x="90" y="249"/>
                  <a:pt x="89" y="249"/>
                  <a:pt x="89" y="249"/>
                </a:cubicBezTo>
                <a:close/>
                <a:moveTo>
                  <a:pt x="97" y="259"/>
                </a:moveTo>
                <a:cubicBezTo>
                  <a:pt x="97" y="259"/>
                  <a:pt x="97" y="259"/>
                  <a:pt x="97" y="259"/>
                </a:cubicBezTo>
                <a:close/>
                <a:moveTo>
                  <a:pt x="97" y="260"/>
                </a:moveTo>
                <a:cubicBezTo>
                  <a:pt x="97" y="260"/>
                  <a:pt x="97" y="259"/>
                  <a:pt x="97" y="259"/>
                </a:cubicBezTo>
                <a:cubicBezTo>
                  <a:pt x="96" y="259"/>
                  <a:pt x="97" y="261"/>
                  <a:pt x="97" y="260"/>
                </a:cubicBezTo>
                <a:close/>
                <a:moveTo>
                  <a:pt x="84" y="260"/>
                </a:moveTo>
                <a:cubicBezTo>
                  <a:pt x="84" y="260"/>
                  <a:pt x="84" y="260"/>
                  <a:pt x="84" y="260"/>
                </a:cubicBezTo>
                <a:cubicBezTo>
                  <a:pt x="84" y="260"/>
                  <a:pt x="84" y="260"/>
                  <a:pt x="84" y="260"/>
                </a:cubicBezTo>
                <a:cubicBezTo>
                  <a:pt x="84" y="260"/>
                  <a:pt x="84" y="260"/>
                  <a:pt x="84" y="260"/>
                </a:cubicBezTo>
                <a:close/>
                <a:moveTo>
                  <a:pt x="95" y="265"/>
                </a:moveTo>
                <a:cubicBezTo>
                  <a:pt x="95" y="265"/>
                  <a:pt x="95" y="265"/>
                  <a:pt x="95" y="265"/>
                </a:cubicBezTo>
                <a:close/>
                <a:moveTo>
                  <a:pt x="93" y="265"/>
                </a:moveTo>
                <a:cubicBezTo>
                  <a:pt x="93" y="266"/>
                  <a:pt x="93" y="265"/>
                  <a:pt x="93" y="265"/>
                </a:cubicBezTo>
                <a:close/>
                <a:moveTo>
                  <a:pt x="81" y="267"/>
                </a:moveTo>
                <a:cubicBezTo>
                  <a:pt x="81" y="267"/>
                  <a:pt x="82" y="266"/>
                  <a:pt x="81" y="266"/>
                </a:cubicBezTo>
                <a:cubicBezTo>
                  <a:pt x="81" y="266"/>
                  <a:pt x="81" y="266"/>
                  <a:pt x="81" y="267"/>
                </a:cubicBezTo>
                <a:close/>
                <a:moveTo>
                  <a:pt x="81" y="267"/>
                </a:moveTo>
                <a:cubicBezTo>
                  <a:pt x="81" y="267"/>
                  <a:pt x="81" y="267"/>
                  <a:pt x="81" y="267"/>
                </a:cubicBezTo>
                <a:close/>
                <a:moveTo>
                  <a:pt x="78" y="268"/>
                </a:moveTo>
                <a:cubicBezTo>
                  <a:pt x="78" y="269"/>
                  <a:pt x="77" y="269"/>
                  <a:pt x="77" y="269"/>
                </a:cubicBezTo>
                <a:cubicBezTo>
                  <a:pt x="77" y="269"/>
                  <a:pt x="78" y="269"/>
                  <a:pt x="78" y="269"/>
                </a:cubicBezTo>
                <a:cubicBezTo>
                  <a:pt x="78" y="269"/>
                  <a:pt x="78" y="270"/>
                  <a:pt x="78" y="270"/>
                </a:cubicBezTo>
                <a:cubicBezTo>
                  <a:pt x="78" y="270"/>
                  <a:pt x="77" y="269"/>
                  <a:pt x="77" y="269"/>
                </a:cubicBezTo>
                <a:cubicBezTo>
                  <a:pt x="77" y="270"/>
                  <a:pt x="76" y="270"/>
                  <a:pt x="77" y="270"/>
                </a:cubicBezTo>
                <a:cubicBezTo>
                  <a:pt x="77" y="270"/>
                  <a:pt x="78" y="270"/>
                  <a:pt x="78" y="270"/>
                </a:cubicBezTo>
                <a:cubicBezTo>
                  <a:pt x="78" y="271"/>
                  <a:pt x="77" y="271"/>
                  <a:pt x="77" y="271"/>
                </a:cubicBezTo>
                <a:cubicBezTo>
                  <a:pt x="77" y="271"/>
                  <a:pt x="77" y="271"/>
                  <a:pt x="77" y="272"/>
                </a:cubicBezTo>
                <a:cubicBezTo>
                  <a:pt x="77" y="272"/>
                  <a:pt x="76" y="272"/>
                  <a:pt x="76" y="273"/>
                </a:cubicBezTo>
                <a:cubicBezTo>
                  <a:pt x="76" y="273"/>
                  <a:pt x="75" y="273"/>
                  <a:pt x="75" y="274"/>
                </a:cubicBezTo>
                <a:cubicBezTo>
                  <a:pt x="74" y="274"/>
                  <a:pt x="75" y="275"/>
                  <a:pt x="74" y="275"/>
                </a:cubicBezTo>
                <a:cubicBezTo>
                  <a:pt x="74" y="276"/>
                  <a:pt x="74" y="275"/>
                  <a:pt x="75" y="275"/>
                </a:cubicBezTo>
                <a:cubicBezTo>
                  <a:pt x="75" y="275"/>
                  <a:pt x="75" y="275"/>
                  <a:pt x="75" y="276"/>
                </a:cubicBezTo>
                <a:cubicBezTo>
                  <a:pt x="76" y="276"/>
                  <a:pt x="76" y="276"/>
                  <a:pt x="76" y="275"/>
                </a:cubicBezTo>
                <a:cubicBezTo>
                  <a:pt x="76" y="275"/>
                  <a:pt x="76" y="275"/>
                  <a:pt x="76" y="275"/>
                </a:cubicBezTo>
                <a:cubicBezTo>
                  <a:pt x="76" y="274"/>
                  <a:pt x="76" y="274"/>
                  <a:pt x="77" y="274"/>
                </a:cubicBezTo>
                <a:cubicBezTo>
                  <a:pt x="76" y="273"/>
                  <a:pt x="78" y="273"/>
                  <a:pt x="78" y="272"/>
                </a:cubicBezTo>
                <a:cubicBezTo>
                  <a:pt x="78" y="272"/>
                  <a:pt x="78" y="272"/>
                  <a:pt x="77" y="271"/>
                </a:cubicBezTo>
                <a:cubicBezTo>
                  <a:pt x="78" y="271"/>
                  <a:pt x="78" y="271"/>
                  <a:pt x="79" y="271"/>
                </a:cubicBezTo>
                <a:cubicBezTo>
                  <a:pt x="78" y="270"/>
                  <a:pt x="79" y="268"/>
                  <a:pt x="78" y="268"/>
                </a:cubicBezTo>
                <a:cubicBezTo>
                  <a:pt x="78" y="268"/>
                  <a:pt x="79" y="268"/>
                  <a:pt x="78" y="268"/>
                </a:cubicBezTo>
                <a:cubicBezTo>
                  <a:pt x="78" y="268"/>
                  <a:pt x="78" y="268"/>
                  <a:pt x="78" y="268"/>
                </a:cubicBezTo>
                <a:close/>
                <a:moveTo>
                  <a:pt x="76" y="274"/>
                </a:moveTo>
                <a:cubicBezTo>
                  <a:pt x="76" y="274"/>
                  <a:pt x="76" y="274"/>
                  <a:pt x="76" y="275"/>
                </a:cubicBezTo>
                <a:cubicBezTo>
                  <a:pt x="75" y="275"/>
                  <a:pt x="75" y="275"/>
                  <a:pt x="75" y="275"/>
                </a:cubicBezTo>
                <a:cubicBezTo>
                  <a:pt x="75" y="274"/>
                  <a:pt x="75" y="274"/>
                  <a:pt x="76" y="274"/>
                </a:cubicBezTo>
                <a:close/>
                <a:moveTo>
                  <a:pt x="80" y="269"/>
                </a:moveTo>
                <a:cubicBezTo>
                  <a:pt x="80" y="269"/>
                  <a:pt x="80" y="268"/>
                  <a:pt x="80" y="268"/>
                </a:cubicBezTo>
                <a:cubicBezTo>
                  <a:pt x="80" y="268"/>
                  <a:pt x="80" y="269"/>
                  <a:pt x="80" y="269"/>
                </a:cubicBezTo>
                <a:close/>
                <a:moveTo>
                  <a:pt x="79" y="270"/>
                </a:moveTo>
                <a:cubicBezTo>
                  <a:pt x="80" y="270"/>
                  <a:pt x="80" y="270"/>
                  <a:pt x="80" y="269"/>
                </a:cubicBezTo>
                <a:cubicBezTo>
                  <a:pt x="80" y="270"/>
                  <a:pt x="79" y="270"/>
                  <a:pt x="79" y="270"/>
                </a:cubicBezTo>
                <a:close/>
                <a:moveTo>
                  <a:pt x="76" y="271"/>
                </a:moveTo>
                <a:cubicBezTo>
                  <a:pt x="76" y="271"/>
                  <a:pt x="76" y="271"/>
                  <a:pt x="76" y="271"/>
                </a:cubicBezTo>
                <a:close/>
                <a:moveTo>
                  <a:pt x="78" y="271"/>
                </a:moveTo>
                <a:cubicBezTo>
                  <a:pt x="78" y="271"/>
                  <a:pt x="78" y="272"/>
                  <a:pt x="78" y="271"/>
                </a:cubicBezTo>
                <a:close/>
                <a:moveTo>
                  <a:pt x="77" y="272"/>
                </a:moveTo>
                <a:cubicBezTo>
                  <a:pt x="77" y="272"/>
                  <a:pt x="77" y="272"/>
                  <a:pt x="77" y="272"/>
                </a:cubicBezTo>
                <a:close/>
                <a:moveTo>
                  <a:pt x="76" y="272"/>
                </a:moveTo>
                <a:cubicBezTo>
                  <a:pt x="76" y="272"/>
                  <a:pt x="76" y="272"/>
                  <a:pt x="76" y="272"/>
                </a:cubicBezTo>
                <a:cubicBezTo>
                  <a:pt x="76" y="273"/>
                  <a:pt x="76" y="273"/>
                  <a:pt x="76" y="272"/>
                </a:cubicBezTo>
                <a:close/>
                <a:moveTo>
                  <a:pt x="89" y="273"/>
                </a:moveTo>
                <a:cubicBezTo>
                  <a:pt x="90" y="273"/>
                  <a:pt x="89" y="274"/>
                  <a:pt x="89" y="273"/>
                </a:cubicBezTo>
                <a:close/>
                <a:moveTo>
                  <a:pt x="74" y="276"/>
                </a:moveTo>
                <a:cubicBezTo>
                  <a:pt x="73" y="277"/>
                  <a:pt x="74" y="277"/>
                  <a:pt x="73" y="278"/>
                </a:cubicBezTo>
                <a:cubicBezTo>
                  <a:pt x="73" y="278"/>
                  <a:pt x="73" y="278"/>
                  <a:pt x="73" y="278"/>
                </a:cubicBezTo>
                <a:cubicBezTo>
                  <a:pt x="74" y="278"/>
                  <a:pt x="74" y="278"/>
                  <a:pt x="74" y="277"/>
                </a:cubicBezTo>
                <a:cubicBezTo>
                  <a:pt x="74" y="277"/>
                  <a:pt x="74" y="278"/>
                  <a:pt x="75" y="278"/>
                </a:cubicBezTo>
                <a:cubicBezTo>
                  <a:pt x="75" y="277"/>
                  <a:pt x="75" y="276"/>
                  <a:pt x="76" y="276"/>
                </a:cubicBezTo>
                <a:cubicBezTo>
                  <a:pt x="75" y="276"/>
                  <a:pt x="75" y="276"/>
                  <a:pt x="74" y="276"/>
                </a:cubicBezTo>
                <a:close/>
                <a:moveTo>
                  <a:pt x="88" y="276"/>
                </a:moveTo>
                <a:cubicBezTo>
                  <a:pt x="88" y="276"/>
                  <a:pt x="88" y="276"/>
                  <a:pt x="88" y="276"/>
                </a:cubicBezTo>
                <a:close/>
                <a:moveTo>
                  <a:pt x="82" y="276"/>
                </a:moveTo>
                <a:cubicBezTo>
                  <a:pt x="82" y="276"/>
                  <a:pt x="82" y="276"/>
                  <a:pt x="82" y="276"/>
                </a:cubicBezTo>
                <a:cubicBezTo>
                  <a:pt x="82" y="277"/>
                  <a:pt x="82" y="277"/>
                  <a:pt x="82" y="277"/>
                </a:cubicBezTo>
                <a:cubicBezTo>
                  <a:pt x="82" y="277"/>
                  <a:pt x="82" y="276"/>
                  <a:pt x="82" y="276"/>
                </a:cubicBezTo>
                <a:close/>
                <a:moveTo>
                  <a:pt x="81" y="279"/>
                </a:moveTo>
                <a:cubicBezTo>
                  <a:pt x="82" y="279"/>
                  <a:pt x="82" y="277"/>
                  <a:pt x="83" y="277"/>
                </a:cubicBezTo>
                <a:cubicBezTo>
                  <a:pt x="83" y="277"/>
                  <a:pt x="83" y="276"/>
                  <a:pt x="83" y="276"/>
                </a:cubicBezTo>
                <a:cubicBezTo>
                  <a:pt x="83" y="276"/>
                  <a:pt x="82" y="277"/>
                  <a:pt x="82" y="277"/>
                </a:cubicBezTo>
                <a:cubicBezTo>
                  <a:pt x="82" y="278"/>
                  <a:pt x="81" y="278"/>
                  <a:pt x="81" y="279"/>
                </a:cubicBezTo>
                <a:close/>
                <a:moveTo>
                  <a:pt x="81" y="277"/>
                </a:moveTo>
                <a:cubicBezTo>
                  <a:pt x="81" y="278"/>
                  <a:pt x="82" y="277"/>
                  <a:pt x="82" y="277"/>
                </a:cubicBezTo>
                <a:cubicBezTo>
                  <a:pt x="82" y="277"/>
                  <a:pt x="81" y="277"/>
                  <a:pt x="81" y="277"/>
                </a:cubicBezTo>
                <a:close/>
                <a:moveTo>
                  <a:pt x="73" y="279"/>
                </a:moveTo>
                <a:cubicBezTo>
                  <a:pt x="74" y="280"/>
                  <a:pt x="74" y="279"/>
                  <a:pt x="75" y="279"/>
                </a:cubicBezTo>
                <a:cubicBezTo>
                  <a:pt x="75" y="279"/>
                  <a:pt x="75" y="278"/>
                  <a:pt x="75" y="278"/>
                </a:cubicBezTo>
                <a:cubicBezTo>
                  <a:pt x="74" y="278"/>
                  <a:pt x="73" y="279"/>
                  <a:pt x="73" y="279"/>
                </a:cubicBezTo>
                <a:close/>
                <a:moveTo>
                  <a:pt x="80" y="279"/>
                </a:moveTo>
                <a:cubicBezTo>
                  <a:pt x="80" y="280"/>
                  <a:pt x="80" y="280"/>
                  <a:pt x="80" y="281"/>
                </a:cubicBezTo>
                <a:cubicBezTo>
                  <a:pt x="79" y="281"/>
                  <a:pt x="79" y="282"/>
                  <a:pt x="79" y="283"/>
                </a:cubicBezTo>
                <a:cubicBezTo>
                  <a:pt x="78" y="283"/>
                  <a:pt x="78" y="284"/>
                  <a:pt x="78" y="284"/>
                </a:cubicBezTo>
                <a:cubicBezTo>
                  <a:pt x="79" y="284"/>
                  <a:pt x="80" y="282"/>
                  <a:pt x="81" y="280"/>
                </a:cubicBezTo>
                <a:cubicBezTo>
                  <a:pt x="81" y="280"/>
                  <a:pt x="81" y="280"/>
                  <a:pt x="81" y="279"/>
                </a:cubicBezTo>
                <a:cubicBezTo>
                  <a:pt x="81" y="279"/>
                  <a:pt x="80" y="279"/>
                  <a:pt x="80" y="279"/>
                </a:cubicBezTo>
                <a:close/>
                <a:moveTo>
                  <a:pt x="104" y="279"/>
                </a:moveTo>
                <a:cubicBezTo>
                  <a:pt x="105" y="279"/>
                  <a:pt x="105" y="279"/>
                  <a:pt x="104" y="279"/>
                </a:cubicBezTo>
                <a:close/>
                <a:moveTo>
                  <a:pt x="72" y="279"/>
                </a:moveTo>
                <a:cubicBezTo>
                  <a:pt x="73" y="280"/>
                  <a:pt x="73" y="279"/>
                  <a:pt x="73" y="279"/>
                </a:cubicBezTo>
                <a:cubicBezTo>
                  <a:pt x="73" y="279"/>
                  <a:pt x="72" y="279"/>
                  <a:pt x="72" y="279"/>
                </a:cubicBezTo>
                <a:close/>
                <a:moveTo>
                  <a:pt x="74" y="279"/>
                </a:moveTo>
                <a:cubicBezTo>
                  <a:pt x="74" y="279"/>
                  <a:pt x="74" y="279"/>
                  <a:pt x="74" y="279"/>
                </a:cubicBezTo>
                <a:cubicBezTo>
                  <a:pt x="74" y="279"/>
                  <a:pt x="74" y="279"/>
                  <a:pt x="74" y="279"/>
                </a:cubicBezTo>
                <a:close/>
                <a:moveTo>
                  <a:pt x="80" y="283"/>
                </a:moveTo>
                <a:cubicBezTo>
                  <a:pt x="80" y="284"/>
                  <a:pt x="78" y="285"/>
                  <a:pt x="78" y="287"/>
                </a:cubicBezTo>
                <a:cubicBezTo>
                  <a:pt x="79" y="286"/>
                  <a:pt x="79" y="286"/>
                  <a:pt x="79" y="285"/>
                </a:cubicBezTo>
                <a:cubicBezTo>
                  <a:pt x="80" y="284"/>
                  <a:pt x="81" y="282"/>
                  <a:pt x="82" y="279"/>
                </a:cubicBezTo>
                <a:cubicBezTo>
                  <a:pt x="82" y="279"/>
                  <a:pt x="82" y="279"/>
                  <a:pt x="82" y="279"/>
                </a:cubicBezTo>
                <a:cubicBezTo>
                  <a:pt x="81" y="281"/>
                  <a:pt x="81" y="282"/>
                  <a:pt x="80" y="283"/>
                </a:cubicBezTo>
                <a:close/>
                <a:moveTo>
                  <a:pt x="72" y="281"/>
                </a:moveTo>
                <a:cubicBezTo>
                  <a:pt x="72" y="281"/>
                  <a:pt x="73" y="281"/>
                  <a:pt x="73" y="281"/>
                </a:cubicBezTo>
                <a:cubicBezTo>
                  <a:pt x="72" y="281"/>
                  <a:pt x="72" y="282"/>
                  <a:pt x="72" y="282"/>
                </a:cubicBezTo>
                <a:cubicBezTo>
                  <a:pt x="72" y="282"/>
                  <a:pt x="72" y="283"/>
                  <a:pt x="72" y="283"/>
                </a:cubicBezTo>
                <a:cubicBezTo>
                  <a:pt x="72" y="282"/>
                  <a:pt x="74" y="281"/>
                  <a:pt x="73" y="280"/>
                </a:cubicBezTo>
                <a:cubicBezTo>
                  <a:pt x="73" y="280"/>
                  <a:pt x="73" y="280"/>
                  <a:pt x="72" y="281"/>
                </a:cubicBezTo>
                <a:close/>
                <a:moveTo>
                  <a:pt x="86" y="280"/>
                </a:moveTo>
                <a:cubicBezTo>
                  <a:pt x="86" y="280"/>
                  <a:pt x="87" y="280"/>
                  <a:pt x="86" y="280"/>
                </a:cubicBezTo>
                <a:close/>
                <a:moveTo>
                  <a:pt x="86" y="281"/>
                </a:moveTo>
                <a:cubicBezTo>
                  <a:pt x="86" y="281"/>
                  <a:pt x="86" y="281"/>
                  <a:pt x="86" y="281"/>
                </a:cubicBezTo>
                <a:cubicBezTo>
                  <a:pt x="86" y="281"/>
                  <a:pt x="86" y="281"/>
                  <a:pt x="86" y="281"/>
                </a:cubicBezTo>
                <a:close/>
                <a:moveTo>
                  <a:pt x="104" y="283"/>
                </a:moveTo>
                <a:cubicBezTo>
                  <a:pt x="104" y="283"/>
                  <a:pt x="105" y="282"/>
                  <a:pt x="104" y="282"/>
                </a:cubicBezTo>
                <a:cubicBezTo>
                  <a:pt x="104" y="283"/>
                  <a:pt x="104" y="283"/>
                  <a:pt x="104" y="283"/>
                </a:cubicBezTo>
                <a:close/>
                <a:moveTo>
                  <a:pt x="68" y="289"/>
                </a:moveTo>
                <a:cubicBezTo>
                  <a:pt x="69" y="289"/>
                  <a:pt x="69" y="289"/>
                  <a:pt x="69" y="288"/>
                </a:cubicBezTo>
                <a:cubicBezTo>
                  <a:pt x="71" y="287"/>
                  <a:pt x="71" y="285"/>
                  <a:pt x="72" y="283"/>
                </a:cubicBezTo>
                <a:cubicBezTo>
                  <a:pt x="72" y="283"/>
                  <a:pt x="72" y="283"/>
                  <a:pt x="71" y="283"/>
                </a:cubicBezTo>
                <a:cubicBezTo>
                  <a:pt x="71" y="285"/>
                  <a:pt x="69" y="287"/>
                  <a:pt x="68" y="289"/>
                </a:cubicBezTo>
                <a:close/>
                <a:moveTo>
                  <a:pt x="103" y="285"/>
                </a:moveTo>
                <a:cubicBezTo>
                  <a:pt x="103" y="285"/>
                  <a:pt x="104" y="285"/>
                  <a:pt x="104" y="284"/>
                </a:cubicBezTo>
                <a:cubicBezTo>
                  <a:pt x="103" y="284"/>
                  <a:pt x="103" y="284"/>
                  <a:pt x="103" y="284"/>
                </a:cubicBezTo>
                <a:cubicBezTo>
                  <a:pt x="103" y="285"/>
                  <a:pt x="103" y="285"/>
                  <a:pt x="103" y="285"/>
                </a:cubicBezTo>
                <a:close/>
                <a:moveTo>
                  <a:pt x="76" y="287"/>
                </a:moveTo>
                <a:cubicBezTo>
                  <a:pt x="77" y="287"/>
                  <a:pt x="77" y="287"/>
                  <a:pt x="77" y="287"/>
                </a:cubicBezTo>
                <a:cubicBezTo>
                  <a:pt x="77" y="286"/>
                  <a:pt x="78" y="285"/>
                  <a:pt x="78" y="285"/>
                </a:cubicBezTo>
                <a:cubicBezTo>
                  <a:pt x="77" y="285"/>
                  <a:pt x="77" y="286"/>
                  <a:pt x="76" y="287"/>
                </a:cubicBezTo>
                <a:close/>
                <a:moveTo>
                  <a:pt x="102" y="287"/>
                </a:moveTo>
                <a:cubicBezTo>
                  <a:pt x="103" y="287"/>
                  <a:pt x="103" y="286"/>
                  <a:pt x="102" y="286"/>
                </a:cubicBezTo>
                <a:cubicBezTo>
                  <a:pt x="102" y="286"/>
                  <a:pt x="102" y="286"/>
                  <a:pt x="102" y="287"/>
                </a:cubicBezTo>
                <a:close/>
                <a:moveTo>
                  <a:pt x="103" y="286"/>
                </a:moveTo>
                <a:cubicBezTo>
                  <a:pt x="103" y="287"/>
                  <a:pt x="103" y="286"/>
                  <a:pt x="103" y="286"/>
                </a:cubicBezTo>
                <a:close/>
                <a:moveTo>
                  <a:pt x="85" y="287"/>
                </a:moveTo>
                <a:cubicBezTo>
                  <a:pt x="85" y="287"/>
                  <a:pt x="85" y="287"/>
                  <a:pt x="85" y="287"/>
                </a:cubicBezTo>
                <a:cubicBezTo>
                  <a:pt x="85" y="287"/>
                  <a:pt x="85" y="287"/>
                  <a:pt x="85" y="287"/>
                </a:cubicBezTo>
                <a:close/>
                <a:moveTo>
                  <a:pt x="102" y="287"/>
                </a:moveTo>
                <a:cubicBezTo>
                  <a:pt x="102" y="287"/>
                  <a:pt x="102" y="288"/>
                  <a:pt x="102" y="287"/>
                </a:cubicBezTo>
                <a:close/>
                <a:moveTo>
                  <a:pt x="76" y="289"/>
                </a:moveTo>
                <a:cubicBezTo>
                  <a:pt x="76" y="289"/>
                  <a:pt x="76" y="289"/>
                  <a:pt x="76" y="290"/>
                </a:cubicBezTo>
                <a:cubicBezTo>
                  <a:pt x="76" y="290"/>
                  <a:pt x="76" y="290"/>
                  <a:pt x="76" y="290"/>
                </a:cubicBezTo>
                <a:cubicBezTo>
                  <a:pt x="76" y="290"/>
                  <a:pt x="75" y="291"/>
                  <a:pt x="75" y="292"/>
                </a:cubicBezTo>
                <a:cubicBezTo>
                  <a:pt x="75" y="291"/>
                  <a:pt x="75" y="291"/>
                  <a:pt x="75" y="292"/>
                </a:cubicBezTo>
                <a:cubicBezTo>
                  <a:pt x="75" y="292"/>
                  <a:pt x="75" y="292"/>
                  <a:pt x="75" y="292"/>
                </a:cubicBezTo>
                <a:cubicBezTo>
                  <a:pt x="73" y="292"/>
                  <a:pt x="73" y="295"/>
                  <a:pt x="72" y="296"/>
                </a:cubicBezTo>
                <a:cubicBezTo>
                  <a:pt x="73" y="296"/>
                  <a:pt x="73" y="296"/>
                  <a:pt x="73" y="296"/>
                </a:cubicBezTo>
                <a:cubicBezTo>
                  <a:pt x="73" y="296"/>
                  <a:pt x="72" y="297"/>
                  <a:pt x="72" y="297"/>
                </a:cubicBezTo>
                <a:cubicBezTo>
                  <a:pt x="72" y="297"/>
                  <a:pt x="72" y="297"/>
                  <a:pt x="72" y="297"/>
                </a:cubicBezTo>
                <a:cubicBezTo>
                  <a:pt x="72" y="298"/>
                  <a:pt x="72" y="299"/>
                  <a:pt x="72" y="299"/>
                </a:cubicBezTo>
                <a:cubicBezTo>
                  <a:pt x="72" y="299"/>
                  <a:pt x="71" y="299"/>
                  <a:pt x="71" y="300"/>
                </a:cubicBezTo>
                <a:cubicBezTo>
                  <a:pt x="71" y="300"/>
                  <a:pt x="71" y="300"/>
                  <a:pt x="71" y="301"/>
                </a:cubicBezTo>
                <a:cubicBezTo>
                  <a:pt x="71" y="300"/>
                  <a:pt x="71" y="300"/>
                  <a:pt x="72" y="301"/>
                </a:cubicBezTo>
                <a:cubicBezTo>
                  <a:pt x="71" y="301"/>
                  <a:pt x="71" y="301"/>
                  <a:pt x="70" y="302"/>
                </a:cubicBezTo>
                <a:cubicBezTo>
                  <a:pt x="70" y="303"/>
                  <a:pt x="70" y="303"/>
                  <a:pt x="71" y="303"/>
                </a:cubicBezTo>
                <a:cubicBezTo>
                  <a:pt x="72" y="302"/>
                  <a:pt x="72" y="302"/>
                  <a:pt x="72" y="301"/>
                </a:cubicBezTo>
                <a:cubicBezTo>
                  <a:pt x="72" y="301"/>
                  <a:pt x="72" y="300"/>
                  <a:pt x="72" y="300"/>
                </a:cubicBezTo>
                <a:cubicBezTo>
                  <a:pt x="72" y="300"/>
                  <a:pt x="72" y="300"/>
                  <a:pt x="72" y="300"/>
                </a:cubicBezTo>
                <a:cubicBezTo>
                  <a:pt x="72" y="300"/>
                  <a:pt x="72" y="300"/>
                  <a:pt x="73" y="300"/>
                </a:cubicBezTo>
                <a:cubicBezTo>
                  <a:pt x="73" y="299"/>
                  <a:pt x="73" y="299"/>
                  <a:pt x="74" y="299"/>
                </a:cubicBezTo>
                <a:cubicBezTo>
                  <a:pt x="74" y="297"/>
                  <a:pt x="75" y="297"/>
                  <a:pt x="75" y="295"/>
                </a:cubicBezTo>
                <a:cubicBezTo>
                  <a:pt x="75" y="295"/>
                  <a:pt x="75" y="295"/>
                  <a:pt x="75" y="295"/>
                </a:cubicBezTo>
                <a:cubicBezTo>
                  <a:pt x="75" y="295"/>
                  <a:pt x="75" y="295"/>
                  <a:pt x="75" y="294"/>
                </a:cubicBezTo>
                <a:cubicBezTo>
                  <a:pt x="75" y="294"/>
                  <a:pt x="76" y="294"/>
                  <a:pt x="75" y="293"/>
                </a:cubicBezTo>
                <a:cubicBezTo>
                  <a:pt x="76" y="293"/>
                  <a:pt x="76" y="293"/>
                  <a:pt x="76" y="293"/>
                </a:cubicBezTo>
                <a:cubicBezTo>
                  <a:pt x="76" y="292"/>
                  <a:pt x="76" y="291"/>
                  <a:pt x="77" y="291"/>
                </a:cubicBezTo>
                <a:cubicBezTo>
                  <a:pt x="77" y="290"/>
                  <a:pt x="77" y="291"/>
                  <a:pt x="77" y="290"/>
                </a:cubicBezTo>
                <a:cubicBezTo>
                  <a:pt x="78" y="290"/>
                  <a:pt x="78" y="288"/>
                  <a:pt x="78" y="287"/>
                </a:cubicBezTo>
                <a:cubicBezTo>
                  <a:pt x="77" y="287"/>
                  <a:pt x="77" y="288"/>
                  <a:pt x="77" y="288"/>
                </a:cubicBezTo>
                <a:cubicBezTo>
                  <a:pt x="77" y="287"/>
                  <a:pt x="77" y="287"/>
                  <a:pt x="77" y="287"/>
                </a:cubicBezTo>
                <a:cubicBezTo>
                  <a:pt x="76" y="287"/>
                  <a:pt x="76" y="288"/>
                  <a:pt x="76" y="289"/>
                </a:cubicBezTo>
                <a:cubicBezTo>
                  <a:pt x="76" y="289"/>
                  <a:pt x="76" y="289"/>
                  <a:pt x="76" y="289"/>
                </a:cubicBezTo>
                <a:close/>
                <a:moveTo>
                  <a:pt x="73" y="296"/>
                </a:moveTo>
                <a:cubicBezTo>
                  <a:pt x="73" y="295"/>
                  <a:pt x="73" y="296"/>
                  <a:pt x="73" y="296"/>
                </a:cubicBezTo>
                <a:close/>
                <a:moveTo>
                  <a:pt x="73" y="297"/>
                </a:moveTo>
                <a:cubicBezTo>
                  <a:pt x="73" y="297"/>
                  <a:pt x="73" y="297"/>
                  <a:pt x="73" y="297"/>
                </a:cubicBezTo>
                <a:cubicBezTo>
                  <a:pt x="73" y="297"/>
                  <a:pt x="73" y="297"/>
                  <a:pt x="73" y="297"/>
                </a:cubicBezTo>
                <a:close/>
                <a:moveTo>
                  <a:pt x="72" y="298"/>
                </a:moveTo>
                <a:cubicBezTo>
                  <a:pt x="72" y="297"/>
                  <a:pt x="72" y="298"/>
                  <a:pt x="72" y="298"/>
                </a:cubicBezTo>
                <a:close/>
                <a:moveTo>
                  <a:pt x="103" y="287"/>
                </a:moveTo>
                <a:cubicBezTo>
                  <a:pt x="103" y="287"/>
                  <a:pt x="103" y="287"/>
                  <a:pt x="103" y="287"/>
                </a:cubicBezTo>
                <a:cubicBezTo>
                  <a:pt x="103" y="287"/>
                  <a:pt x="103" y="287"/>
                  <a:pt x="103" y="287"/>
                </a:cubicBezTo>
                <a:cubicBezTo>
                  <a:pt x="103" y="287"/>
                  <a:pt x="103" y="287"/>
                  <a:pt x="103" y="287"/>
                </a:cubicBezTo>
                <a:close/>
                <a:moveTo>
                  <a:pt x="102" y="288"/>
                </a:moveTo>
                <a:cubicBezTo>
                  <a:pt x="102" y="288"/>
                  <a:pt x="102" y="288"/>
                  <a:pt x="101" y="288"/>
                </a:cubicBezTo>
                <a:cubicBezTo>
                  <a:pt x="101" y="288"/>
                  <a:pt x="101" y="288"/>
                  <a:pt x="102" y="288"/>
                </a:cubicBezTo>
                <a:close/>
                <a:moveTo>
                  <a:pt x="105" y="289"/>
                </a:moveTo>
                <a:cubicBezTo>
                  <a:pt x="105" y="289"/>
                  <a:pt x="106" y="289"/>
                  <a:pt x="106" y="289"/>
                </a:cubicBezTo>
                <a:cubicBezTo>
                  <a:pt x="105" y="289"/>
                  <a:pt x="105" y="289"/>
                  <a:pt x="105" y="289"/>
                </a:cubicBezTo>
                <a:close/>
                <a:moveTo>
                  <a:pt x="75" y="289"/>
                </a:moveTo>
                <a:cubicBezTo>
                  <a:pt x="76" y="289"/>
                  <a:pt x="76" y="289"/>
                  <a:pt x="76" y="289"/>
                </a:cubicBezTo>
                <a:cubicBezTo>
                  <a:pt x="75" y="289"/>
                  <a:pt x="75" y="289"/>
                  <a:pt x="75" y="289"/>
                </a:cubicBezTo>
                <a:close/>
                <a:moveTo>
                  <a:pt x="99" y="289"/>
                </a:moveTo>
                <a:cubicBezTo>
                  <a:pt x="99" y="290"/>
                  <a:pt x="99" y="290"/>
                  <a:pt x="99" y="290"/>
                </a:cubicBezTo>
                <a:cubicBezTo>
                  <a:pt x="99" y="290"/>
                  <a:pt x="100" y="289"/>
                  <a:pt x="100" y="289"/>
                </a:cubicBezTo>
                <a:cubicBezTo>
                  <a:pt x="99" y="289"/>
                  <a:pt x="99" y="289"/>
                  <a:pt x="99" y="289"/>
                </a:cubicBezTo>
                <a:cubicBezTo>
                  <a:pt x="99" y="289"/>
                  <a:pt x="99" y="289"/>
                  <a:pt x="99" y="289"/>
                </a:cubicBezTo>
                <a:close/>
                <a:moveTo>
                  <a:pt x="101" y="290"/>
                </a:moveTo>
                <a:cubicBezTo>
                  <a:pt x="101" y="290"/>
                  <a:pt x="101" y="289"/>
                  <a:pt x="101" y="289"/>
                </a:cubicBezTo>
                <a:cubicBezTo>
                  <a:pt x="101" y="289"/>
                  <a:pt x="101" y="289"/>
                  <a:pt x="101" y="289"/>
                </a:cubicBezTo>
                <a:cubicBezTo>
                  <a:pt x="101" y="289"/>
                  <a:pt x="101" y="289"/>
                  <a:pt x="101" y="290"/>
                </a:cubicBezTo>
                <a:close/>
                <a:moveTo>
                  <a:pt x="106" y="289"/>
                </a:moveTo>
                <a:cubicBezTo>
                  <a:pt x="106" y="289"/>
                  <a:pt x="106" y="289"/>
                  <a:pt x="106" y="289"/>
                </a:cubicBezTo>
                <a:cubicBezTo>
                  <a:pt x="106" y="289"/>
                  <a:pt x="106" y="289"/>
                  <a:pt x="106" y="289"/>
                </a:cubicBezTo>
                <a:close/>
                <a:moveTo>
                  <a:pt x="75" y="289"/>
                </a:moveTo>
                <a:cubicBezTo>
                  <a:pt x="75" y="289"/>
                  <a:pt x="75" y="289"/>
                  <a:pt x="75" y="289"/>
                </a:cubicBezTo>
                <a:close/>
                <a:moveTo>
                  <a:pt x="102" y="290"/>
                </a:moveTo>
                <a:cubicBezTo>
                  <a:pt x="102" y="290"/>
                  <a:pt x="102" y="289"/>
                  <a:pt x="102" y="289"/>
                </a:cubicBezTo>
                <a:cubicBezTo>
                  <a:pt x="102" y="289"/>
                  <a:pt x="102" y="289"/>
                  <a:pt x="102" y="290"/>
                </a:cubicBezTo>
                <a:close/>
                <a:moveTo>
                  <a:pt x="68" y="290"/>
                </a:moveTo>
                <a:cubicBezTo>
                  <a:pt x="68" y="290"/>
                  <a:pt x="69" y="290"/>
                  <a:pt x="68" y="290"/>
                </a:cubicBezTo>
                <a:cubicBezTo>
                  <a:pt x="68" y="290"/>
                  <a:pt x="68" y="291"/>
                  <a:pt x="68" y="290"/>
                </a:cubicBezTo>
                <a:close/>
                <a:moveTo>
                  <a:pt x="100" y="290"/>
                </a:moveTo>
                <a:cubicBezTo>
                  <a:pt x="101" y="290"/>
                  <a:pt x="101" y="290"/>
                  <a:pt x="101" y="290"/>
                </a:cubicBezTo>
                <a:cubicBezTo>
                  <a:pt x="101" y="290"/>
                  <a:pt x="101" y="290"/>
                  <a:pt x="100" y="290"/>
                </a:cubicBezTo>
                <a:cubicBezTo>
                  <a:pt x="100" y="290"/>
                  <a:pt x="100" y="290"/>
                  <a:pt x="100" y="290"/>
                </a:cubicBezTo>
                <a:close/>
                <a:moveTo>
                  <a:pt x="104" y="292"/>
                </a:moveTo>
                <a:cubicBezTo>
                  <a:pt x="104" y="291"/>
                  <a:pt x="105" y="291"/>
                  <a:pt x="104" y="290"/>
                </a:cubicBezTo>
                <a:cubicBezTo>
                  <a:pt x="104" y="291"/>
                  <a:pt x="104" y="291"/>
                  <a:pt x="104" y="292"/>
                </a:cubicBezTo>
                <a:close/>
                <a:moveTo>
                  <a:pt x="101" y="291"/>
                </a:moveTo>
                <a:cubicBezTo>
                  <a:pt x="101" y="291"/>
                  <a:pt x="101" y="291"/>
                  <a:pt x="101" y="291"/>
                </a:cubicBezTo>
                <a:cubicBezTo>
                  <a:pt x="101" y="291"/>
                  <a:pt x="101" y="291"/>
                  <a:pt x="101" y="291"/>
                </a:cubicBezTo>
                <a:close/>
                <a:moveTo>
                  <a:pt x="105" y="292"/>
                </a:moveTo>
                <a:cubicBezTo>
                  <a:pt x="105" y="292"/>
                  <a:pt x="106" y="291"/>
                  <a:pt x="105" y="291"/>
                </a:cubicBezTo>
                <a:cubicBezTo>
                  <a:pt x="105" y="291"/>
                  <a:pt x="104" y="291"/>
                  <a:pt x="105" y="292"/>
                </a:cubicBezTo>
                <a:close/>
                <a:moveTo>
                  <a:pt x="99" y="291"/>
                </a:moveTo>
                <a:cubicBezTo>
                  <a:pt x="99" y="291"/>
                  <a:pt x="100" y="291"/>
                  <a:pt x="100" y="292"/>
                </a:cubicBezTo>
                <a:cubicBezTo>
                  <a:pt x="100" y="292"/>
                  <a:pt x="100" y="292"/>
                  <a:pt x="100" y="291"/>
                </a:cubicBezTo>
                <a:cubicBezTo>
                  <a:pt x="100" y="291"/>
                  <a:pt x="100" y="291"/>
                  <a:pt x="99" y="291"/>
                </a:cubicBezTo>
                <a:close/>
                <a:moveTo>
                  <a:pt x="103" y="293"/>
                </a:moveTo>
                <a:cubicBezTo>
                  <a:pt x="104" y="293"/>
                  <a:pt x="104" y="292"/>
                  <a:pt x="104" y="292"/>
                </a:cubicBezTo>
                <a:cubicBezTo>
                  <a:pt x="103" y="292"/>
                  <a:pt x="103" y="293"/>
                  <a:pt x="103" y="293"/>
                </a:cubicBezTo>
                <a:close/>
                <a:moveTo>
                  <a:pt x="80" y="292"/>
                </a:moveTo>
                <a:cubicBezTo>
                  <a:pt x="80" y="292"/>
                  <a:pt x="81" y="292"/>
                  <a:pt x="80" y="292"/>
                </a:cubicBezTo>
                <a:close/>
                <a:moveTo>
                  <a:pt x="99" y="292"/>
                </a:moveTo>
                <a:cubicBezTo>
                  <a:pt x="99" y="292"/>
                  <a:pt x="99" y="292"/>
                  <a:pt x="99" y="293"/>
                </a:cubicBezTo>
                <a:cubicBezTo>
                  <a:pt x="98" y="294"/>
                  <a:pt x="98" y="296"/>
                  <a:pt x="97" y="297"/>
                </a:cubicBezTo>
                <a:cubicBezTo>
                  <a:pt x="96" y="298"/>
                  <a:pt x="96" y="299"/>
                  <a:pt x="96" y="300"/>
                </a:cubicBezTo>
                <a:cubicBezTo>
                  <a:pt x="95" y="300"/>
                  <a:pt x="95" y="300"/>
                  <a:pt x="95" y="300"/>
                </a:cubicBezTo>
                <a:cubicBezTo>
                  <a:pt x="95" y="302"/>
                  <a:pt x="93" y="303"/>
                  <a:pt x="93" y="305"/>
                </a:cubicBezTo>
                <a:cubicBezTo>
                  <a:pt x="95" y="304"/>
                  <a:pt x="95" y="301"/>
                  <a:pt x="96" y="300"/>
                </a:cubicBezTo>
                <a:cubicBezTo>
                  <a:pt x="95" y="302"/>
                  <a:pt x="94" y="305"/>
                  <a:pt x="93" y="307"/>
                </a:cubicBezTo>
                <a:cubicBezTo>
                  <a:pt x="94" y="305"/>
                  <a:pt x="95" y="304"/>
                  <a:pt x="95" y="302"/>
                </a:cubicBezTo>
                <a:cubicBezTo>
                  <a:pt x="97" y="299"/>
                  <a:pt x="99" y="296"/>
                  <a:pt x="101" y="292"/>
                </a:cubicBezTo>
                <a:cubicBezTo>
                  <a:pt x="100" y="293"/>
                  <a:pt x="99" y="294"/>
                  <a:pt x="99" y="295"/>
                </a:cubicBezTo>
                <a:cubicBezTo>
                  <a:pt x="98" y="296"/>
                  <a:pt x="98" y="298"/>
                  <a:pt x="96" y="299"/>
                </a:cubicBezTo>
                <a:cubicBezTo>
                  <a:pt x="97" y="297"/>
                  <a:pt x="99" y="295"/>
                  <a:pt x="100" y="292"/>
                </a:cubicBezTo>
                <a:cubicBezTo>
                  <a:pt x="100" y="292"/>
                  <a:pt x="100" y="292"/>
                  <a:pt x="99" y="292"/>
                </a:cubicBezTo>
                <a:close/>
                <a:moveTo>
                  <a:pt x="96" y="300"/>
                </a:moveTo>
                <a:cubicBezTo>
                  <a:pt x="96" y="299"/>
                  <a:pt x="96" y="300"/>
                  <a:pt x="96" y="300"/>
                </a:cubicBezTo>
                <a:close/>
                <a:moveTo>
                  <a:pt x="104" y="292"/>
                </a:moveTo>
                <a:cubicBezTo>
                  <a:pt x="104" y="292"/>
                  <a:pt x="105" y="293"/>
                  <a:pt x="105" y="292"/>
                </a:cubicBezTo>
                <a:cubicBezTo>
                  <a:pt x="104" y="292"/>
                  <a:pt x="104" y="292"/>
                  <a:pt x="104" y="292"/>
                </a:cubicBezTo>
                <a:close/>
                <a:moveTo>
                  <a:pt x="80" y="294"/>
                </a:moveTo>
                <a:cubicBezTo>
                  <a:pt x="80" y="294"/>
                  <a:pt x="80" y="294"/>
                  <a:pt x="81" y="294"/>
                </a:cubicBezTo>
                <a:cubicBezTo>
                  <a:pt x="81" y="294"/>
                  <a:pt x="81" y="293"/>
                  <a:pt x="81" y="293"/>
                </a:cubicBezTo>
                <a:cubicBezTo>
                  <a:pt x="80" y="293"/>
                  <a:pt x="80" y="293"/>
                  <a:pt x="80" y="294"/>
                </a:cubicBezTo>
                <a:close/>
                <a:moveTo>
                  <a:pt x="104" y="293"/>
                </a:moveTo>
                <a:cubicBezTo>
                  <a:pt x="104" y="294"/>
                  <a:pt x="104" y="293"/>
                  <a:pt x="104" y="293"/>
                </a:cubicBezTo>
                <a:close/>
                <a:moveTo>
                  <a:pt x="103" y="294"/>
                </a:moveTo>
                <a:cubicBezTo>
                  <a:pt x="103" y="294"/>
                  <a:pt x="103" y="294"/>
                  <a:pt x="103" y="294"/>
                </a:cubicBezTo>
                <a:cubicBezTo>
                  <a:pt x="103" y="294"/>
                  <a:pt x="103" y="294"/>
                  <a:pt x="103" y="293"/>
                </a:cubicBezTo>
                <a:cubicBezTo>
                  <a:pt x="103" y="293"/>
                  <a:pt x="103" y="294"/>
                  <a:pt x="103" y="294"/>
                </a:cubicBezTo>
                <a:close/>
                <a:moveTo>
                  <a:pt x="78" y="295"/>
                </a:moveTo>
                <a:cubicBezTo>
                  <a:pt x="79" y="295"/>
                  <a:pt x="79" y="295"/>
                  <a:pt x="79" y="294"/>
                </a:cubicBezTo>
                <a:cubicBezTo>
                  <a:pt x="79" y="294"/>
                  <a:pt x="79" y="294"/>
                  <a:pt x="79" y="294"/>
                </a:cubicBezTo>
                <a:cubicBezTo>
                  <a:pt x="79" y="295"/>
                  <a:pt x="78" y="295"/>
                  <a:pt x="78" y="295"/>
                </a:cubicBezTo>
                <a:close/>
                <a:moveTo>
                  <a:pt x="102" y="295"/>
                </a:moveTo>
                <a:cubicBezTo>
                  <a:pt x="103" y="295"/>
                  <a:pt x="103" y="294"/>
                  <a:pt x="102" y="294"/>
                </a:cubicBezTo>
                <a:cubicBezTo>
                  <a:pt x="103" y="295"/>
                  <a:pt x="102" y="295"/>
                  <a:pt x="102" y="295"/>
                </a:cubicBezTo>
                <a:close/>
                <a:moveTo>
                  <a:pt x="76" y="295"/>
                </a:moveTo>
                <a:cubicBezTo>
                  <a:pt x="76" y="295"/>
                  <a:pt x="76" y="295"/>
                  <a:pt x="76" y="295"/>
                </a:cubicBezTo>
                <a:cubicBezTo>
                  <a:pt x="76" y="295"/>
                  <a:pt x="76" y="295"/>
                  <a:pt x="76" y="295"/>
                </a:cubicBezTo>
                <a:close/>
                <a:moveTo>
                  <a:pt x="101" y="296"/>
                </a:moveTo>
                <a:cubicBezTo>
                  <a:pt x="102" y="296"/>
                  <a:pt x="102" y="296"/>
                  <a:pt x="102" y="296"/>
                </a:cubicBezTo>
                <a:cubicBezTo>
                  <a:pt x="102" y="296"/>
                  <a:pt x="101" y="296"/>
                  <a:pt x="101" y="296"/>
                </a:cubicBezTo>
                <a:close/>
                <a:moveTo>
                  <a:pt x="101" y="297"/>
                </a:moveTo>
                <a:cubicBezTo>
                  <a:pt x="100" y="299"/>
                  <a:pt x="99" y="300"/>
                  <a:pt x="99" y="302"/>
                </a:cubicBezTo>
                <a:cubicBezTo>
                  <a:pt x="99" y="302"/>
                  <a:pt x="99" y="301"/>
                  <a:pt x="100" y="301"/>
                </a:cubicBezTo>
                <a:cubicBezTo>
                  <a:pt x="100" y="299"/>
                  <a:pt x="101" y="298"/>
                  <a:pt x="101" y="297"/>
                </a:cubicBezTo>
                <a:cubicBezTo>
                  <a:pt x="101" y="297"/>
                  <a:pt x="101" y="297"/>
                  <a:pt x="101" y="297"/>
                </a:cubicBezTo>
                <a:close/>
                <a:moveTo>
                  <a:pt x="78" y="298"/>
                </a:moveTo>
                <a:cubicBezTo>
                  <a:pt x="78" y="298"/>
                  <a:pt x="78" y="298"/>
                  <a:pt x="78" y="298"/>
                </a:cubicBezTo>
                <a:cubicBezTo>
                  <a:pt x="78" y="298"/>
                  <a:pt x="78" y="298"/>
                  <a:pt x="78" y="298"/>
                </a:cubicBezTo>
                <a:close/>
                <a:moveTo>
                  <a:pt x="71" y="299"/>
                </a:moveTo>
                <a:cubicBezTo>
                  <a:pt x="71" y="299"/>
                  <a:pt x="71" y="299"/>
                  <a:pt x="71" y="299"/>
                </a:cubicBezTo>
                <a:cubicBezTo>
                  <a:pt x="71" y="299"/>
                  <a:pt x="72" y="298"/>
                  <a:pt x="71" y="299"/>
                </a:cubicBezTo>
                <a:close/>
                <a:moveTo>
                  <a:pt x="76" y="299"/>
                </a:moveTo>
                <a:cubicBezTo>
                  <a:pt x="77" y="299"/>
                  <a:pt x="77" y="299"/>
                  <a:pt x="77" y="299"/>
                </a:cubicBezTo>
                <a:cubicBezTo>
                  <a:pt x="77" y="299"/>
                  <a:pt x="77" y="299"/>
                  <a:pt x="76" y="299"/>
                </a:cubicBezTo>
                <a:cubicBezTo>
                  <a:pt x="76" y="299"/>
                  <a:pt x="76" y="299"/>
                  <a:pt x="76" y="299"/>
                </a:cubicBezTo>
                <a:close/>
                <a:moveTo>
                  <a:pt x="74" y="299"/>
                </a:moveTo>
                <a:cubicBezTo>
                  <a:pt x="74" y="300"/>
                  <a:pt x="74" y="299"/>
                  <a:pt x="74" y="299"/>
                </a:cubicBezTo>
                <a:cubicBezTo>
                  <a:pt x="74" y="299"/>
                  <a:pt x="74" y="299"/>
                  <a:pt x="74" y="299"/>
                </a:cubicBezTo>
                <a:close/>
                <a:moveTo>
                  <a:pt x="73" y="301"/>
                </a:moveTo>
                <a:cubicBezTo>
                  <a:pt x="74" y="301"/>
                  <a:pt x="73" y="301"/>
                  <a:pt x="73" y="302"/>
                </a:cubicBezTo>
                <a:cubicBezTo>
                  <a:pt x="73" y="302"/>
                  <a:pt x="74" y="302"/>
                  <a:pt x="74" y="301"/>
                </a:cubicBezTo>
                <a:cubicBezTo>
                  <a:pt x="74" y="301"/>
                  <a:pt x="73" y="301"/>
                  <a:pt x="73" y="301"/>
                </a:cubicBezTo>
                <a:close/>
                <a:moveTo>
                  <a:pt x="90" y="301"/>
                </a:moveTo>
                <a:cubicBezTo>
                  <a:pt x="91" y="302"/>
                  <a:pt x="91" y="301"/>
                  <a:pt x="91" y="301"/>
                </a:cubicBezTo>
                <a:cubicBezTo>
                  <a:pt x="91" y="301"/>
                  <a:pt x="90" y="301"/>
                  <a:pt x="90" y="301"/>
                </a:cubicBezTo>
                <a:close/>
                <a:moveTo>
                  <a:pt x="75" y="301"/>
                </a:moveTo>
                <a:cubicBezTo>
                  <a:pt x="75" y="301"/>
                  <a:pt x="76" y="301"/>
                  <a:pt x="76" y="301"/>
                </a:cubicBezTo>
                <a:cubicBezTo>
                  <a:pt x="76" y="301"/>
                  <a:pt x="76" y="301"/>
                  <a:pt x="76" y="301"/>
                </a:cubicBezTo>
                <a:cubicBezTo>
                  <a:pt x="76" y="301"/>
                  <a:pt x="75" y="301"/>
                  <a:pt x="75" y="301"/>
                </a:cubicBezTo>
                <a:cubicBezTo>
                  <a:pt x="75" y="301"/>
                  <a:pt x="75" y="301"/>
                  <a:pt x="75" y="301"/>
                </a:cubicBezTo>
                <a:close/>
                <a:moveTo>
                  <a:pt x="99" y="302"/>
                </a:moveTo>
                <a:cubicBezTo>
                  <a:pt x="99" y="302"/>
                  <a:pt x="99" y="302"/>
                  <a:pt x="99" y="302"/>
                </a:cubicBezTo>
                <a:close/>
                <a:moveTo>
                  <a:pt x="72" y="303"/>
                </a:moveTo>
                <a:cubicBezTo>
                  <a:pt x="73" y="303"/>
                  <a:pt x="73" y="302"/>
                  <a:pt x="72" y="303"/>
                </a:cubicBezTo>
                <a:close/>
                <a:moveTo>
                  <a:pt x="98" y="303"/>
                </a:moveTo>
                <a:cubicBezTo>
                  <a:pt x="98" y="303"/>
                  <a:pt x="99" y="303"/>
                  <a:pt x="99" y="303"/>
                </a:cubicBezTo>
                <a:cubicBezTo>
                  <a:pt x="98" y="303"/>
                  <a:pt x="98" y="303"/>
                  <a:pt x="98" y="303"/>
                </a:cubicBezTo>
                <a:cubicBezTo>
                  <a:pt x="98" y="303"/>
                  <a:pt x="98" y="303"/>
                  <a:pt x="98" y="303"/>
                </a:cubicBezTo>
                <a:close/>
                <a:moveTo>
                  <a:pt x="90" y="303"/>
                </a:moveTo>
                <a:cubicBezTo>
                  <a:pt x="90" y="303"/>
                  <a:pt x="90" y="303"/>
                  <a:pt x="90" y="303"/>
                </a:cubicBezTo>
                <a:cubicBezTo>
                  <a:pt x="90" y="303"/>
                  <a:pt x="89" y="303"/>
                  <a:pt x="90" y="303"/>
                </a:cubicBezTo>
                <a:close/>
                <a:moveTo>
                  <a:pt x="70" y="304"/>
                </a:moveTo>
                <a:cubicBezTo>
                  <a:pt x="70" y="304"/>
                  <a:pt x="70" y="304"/>
                  <a:pt x="70" y="304"/>
                </a:cubicBezTo>
                <a:cubicBezTo>
                  <a:pt x="70" y="304"/>
                  <a:pt x="70" y="304"/>
                  <a:pt x="70" y="304"/>
                </a:cubicBezTo>
                <a:cubicBezTo>
                  <a:pt x="71" y="305"/>
                  <a:pt x="70" y="305"/>
                  <a:pt x="70" y="306"/>
                </a:cubicBezTo>
                <a:cubicBezTo>
                  <a:pt x="71" y="305"/>
                  <a:pt x="71" y="304"/>
                  <a:pt x="71" y="303"/>
                </a:cubicBezTo>
                <a:cubicBezTo>
                  <a:pt x="71" y="304"/>
                  <a:pt x="71" y="304"/>
                  <a:pt x="70" y="304"/>
                </a:cubicBezTo>
                <a:close/>
                <a:moveTo>
                  <a:pt x="72" y="304"/>
                </a:moveTo>
                <a:cubicBezTo>
                  <a:pt x="72" y="305"/>
                  <a:pt x="71" y="305"/>
                  <a:pt x="72" y="305"/>
                </a:cubicBezTo>
                <a:cubicBezTo>
                  <a:pt x="72" y="305"/>
                  <a:pt x="72" y="305"/>
                  <a:pt x="72" y="305"/>
                </a:cubicBezTo>
                <a:cubicBezTo>
                  <a:pt x="72" y="305"/>
                  <a:pt x="72" y="304"/>
                  <a:pt x="73" y="304"/>
                </a:cubicBezTo>
                <a:cubicBezTo>
                  <a:pt x="73" y="304"/>
                  <a:pt x="73" y="304"/>
                  <a:pt x="73" y="304"/>
                </a:cubicBezTo>
                <a:cubicBezTo>
                  <a:pt x="73" y="304"/>
                  <a:pt x="73" y="304"/>
                  <a:pt x="74" y="303"/>
                </a:cubicBezTo>
                <a:cubicBezTo>
                  <a:pt x="73" y="303"/>
                  <a:pt x="72" y="304"/>
                  <a:pt x="72" y="304"/>
                </a:cubicBezTo>
                <a:close/>
                <a:moveTo>
                  <a:pt x="89" y="304"/>
                </a:moveTo>
                <a:cubicBezTo>
                  <a:pt x="89" y="305"/>
                  <a:pt x="90" y="304"/>
                  <a:pt x="89" y="303"/>
                </a:cubicBezTo>
                <a:cubicBezTo>
                  <a:pt x="89" y="304"/>
                  <a:pt x="89" y="304"/>
                  <a:pt x="89" y="304"/>
                </a:cubicBezTo>
                <a:close/>
                <a:moveTo>
                  <a:pt x="98" y="305"/>
                </a:moveTo>
                <a:cubicBezTo>
                  <a:pt x="98" y="304"/>
                  <a:pt x="98" y="304"/>
                  <a:pt x="98" y="304"/>
                </a:cubicBezTo>
                <a:cubicBezTo>
                  <a:pt x="98" y="304"/>
                  <a:pt x="98" y="304"/>
                  <a:pt x="98" y="304"/>
                </a:cubicBezTo>
                <a:cubicBezTo>
                  <a:pt x="98" y="304"/>
                  <a:pt x="97" y="305"/>
                  <a:pt x="98" y="305"/>
                </a:cubicBezTo>
                <a:close/>
                <a:moveTo>
                  <a:pt x="75" y="304"/>
                </a:moveTo>
                <a:cubicBezTo>
                  <a:pt x="74" y="304"/>
                  <a:pt x="75" y="304"/>
                  <a:pt x="75" y="304"/>
                </a:cubicBezTo>
                <a:close/>
                <a:moveTo>
                  <a:pt x="74" y="304"/>
                </a:moveTo>
                <a:cubicBezTo>
                  <a:pt x="74" y="305"/>
                  <a:pt x="74" y="305"/>
                  <a:pt x="75" y="305"/>
                </a:cubicBezTo>
                <a:cubicBezTo>
                  <a:pt x="75" y="304"/>
                  <a:pt x="74" y="304"/>
                  <a:pt x="74" y="304"/>
                </a:cubicBezTo>
                <a:close/>
                <a:moveTo>
                  <a:pt x="70" y="305"/>
                </a:moveTo>
                <a:cubicBezTo>
                  <a:pt x="70" y="305"/>
                  <a:pt x="70" y="304"/>
                  <a:pt x="70" y="304"/>
                </a:cubicBezTo>
                <a:cubicBezTo>
                  <a:pt x="69" y="305"/>
                  <a:pt x="69" y="305"/>
                  <a:pt x="70" y="305"/>
                </a:cubicBezTo>
                <a:close/>
                <a:moveTo>
                  <a:pt x="89" y="306"/>
                </a:moveTo>
                <a:cubicBezTo>
                  <a:pt x="89" y="305"/>
                  <a:pt x="89" y="305"/>
                  <a:pt x="89" y="305"/>
                </a:cubicBezTo>
                <a:cubicBezTo>
                  <a:pt x="88" y="305"/>
                  <a:pt x="88" y="305"/>
                  <a:pt x="89" y="306"/>
                </a:cubicBezTo>
                <a:close/>
                <a:moveTo>
                  <a:pt x="97" y="305"/>
                </a:moveTo>
                <a:cubicBezTo>
                  <a:pt x="97" y="306"/>
                  <a:pt x="97" y="305"/>
                  <a:pt x="97" y="305"/>
                </a:cubicBezTo>
                <a:close/>
                <a:moveTo>
                  <a:pt x="74" y="305"/>
                </a:moveTo>
                <a:cubicBezTo>
                  <a:pt x="74" y="305"/>
                  <a:pt x="74" y="305"/>
                  <a:pt x="74" y="305"/>
                </a:cubicBezTo>
                <a:close/>
                <a:moveTo>
                  <a:pt x="72" y="306"/>
                </a:moveTo>
                <a:cubicBezTo>
                  <a:pt x="72" y="306"/>
                  <a:pt x="72" y="306"/>
                  <a:pt x="72" y="305"/>
                </a:cubicBezTo>
                <a:cubicBezTo>
                  <a:pt x="72" y="305"/>
                  <a:pt x="71" y="305"/>
                  <a:pt x="71" y="305"/>
                </a:cubicBezTo>
                <a:cubicBezTo>
                  <a:pt x="71" y="306"/>
                  <a:pt x="71" y="306"/>
                  <a:pt x="72" y="306"/>
                </a:cubicBezTo>
                <a:close/>
                <a:moveTo>
                  <a:pt x="74" y="305"/>
                </a:moveTo>
                <a:cubicBezTo>
                  <a:pt x="74" y="305"/>
                  <a:pt x="74" y="306"/>
                  <a:pt x="74" y="305"/>
                </a:cubicBezTo>
                <a:close/>
                <a:moveTo>
                  <a:pt x="92" y="306"/>
                </a:moveTo>
                <a:cubicBezTo>
                  <a:pt x="93" y="306"/>
                  <a:pt x="93" y="306"/>
                  <a:pt x="93" y="306"/>
                </a:cubicBezTo>
                <a:cubicBezTo>
                  <a:pt x="93" y="306"/>
                  <a:pt x="93" y="306"/>
                  <a:pt x="92" y="306"/>
                </a:cubicBezTo>
                <a:close/>
                <a:moveTo>
                  <a:pt x="88" y="306"/>
                </a:moveTo>
                <a:cubicBezTo>
                  <a:pt x="88" y="306"/>
                  <a:pt x="89" y="306"/>
                  <a:pt x="88" y="306"/>
                </a:cubicBezTo>
                <a:close/>
                <a:moveTo>
                  <a:pt x="70" y="306"/>
                </a:moveTo>
                <a:cubicBezTo>
                  <a:pt x="70" y="306"/>
                  <a:pt x="70" y="306"/>
                  <a:pt x="70" y="307"/>
                </a:cubicBezTo>
                <a:cubicBezTo>
                  <a:pt x="70" y="307"/>
                  <a:pt x="70" y="307"/>
                  <a:pt x="70" y="306"/>
                </a:cubicBezTo>
                <a:close/>
                <a:moveTo>
                  <a:pt x="88" y="306"/>
                </a:moveTo>
                <a:cubicBezTo>
                  <a:pt x="88" y="306"/>
                  <a:pt x="88" y="306"/>
                  <a:pt x="88" y="306"/>
                </a:cubicBezTo>
                <a:close/>
                <a:moveTo>
                  <a:pt x="70" y="307"/>
                </a:moveTo>
                <a:cubicBezTo>
                  <a:pt x="69" y="307"/>
                  <a:pt x="70" y="307"/>
                  <a:pt x="70" y="307"/>
                </a:cubicBezTo>
                <a:close/>
                <a:moveTo>
                  <a:pt x="88" y="307"/>
                </a:moveTo>
                <a:cubicBezTo>
                  <a:pt x="88" y="307"/>
                  <a:pt x="88" y="306"/>
                  <a:pt x="88" y="307"/>
                </a:cubicBezTo>
                <a:close/>
                <a:moveTo>
                  <a:pt x="71" y="307"/>
                </a:moveTo>
                <a:cubicBezTo>
                  <a:pt x="71" y="307"/>
                  <a:pt x="71" y="307"/>
                  <a:pt x="71" y="307"/>
                </a:cubicBezTo>
                <a:cubicBezTo>
                  <a:pt x="71" y="307"/>
                  <a:pt x="71" y="307"/>
                  <a:pt x="71" y="307"/>
                </a:cubicBezTo>
                <a:cubicBezTo>
                  <a:pt x="71" y="307"/>
                  <a:pt x="71" y="307"/>
                  <a:pt x="71" y="307"/>
                </a:cubicBezTo>
                <a:close/>
                <a:moveTo>
                  <a:pt x="72" y="307"/>
                </a:moveTo>
                <a:cubicBezTo>
                  <a:pt x="72" y="307"/>
                  <a:pt x="72" y="307"/>
                  <a:pt x="72" y="307"/>
                </a:cubicBezTo>
                <a:cubicBezTo>
                  <a:pt x="72" y="307"/>
                  <a:pt x="72" y="307"/>
                  <a:pt x="72" y="307"/>
                </a:cubicBezTo>
                <a:cubicBezTo>
                  <a:pt x="72" y="307"/>
                  <a:pt x="72" y="307"/>
                  <a:pt x="72" y="307"/>
                </a:cubicBezTo>
                <a:close/>
                <a:moveTo>
                  <a:pt x="96" y="307"/>
                </a:moveTo>
                <a:cubicBezTo>
                  <a:pt x="97" y="307"/>
                  <a:pt x="97" y="307"/>
                  <a:pt x="97" y="307"/>
                </a:cubicBezTo>
                <a:cubicBezTo>
                  <a:pt x="96" y="307"/>
                  <a:pt x="96" y="307"/>
                  <a:pt x="96" y="307"/>
                </a:cubicBezTo>
                <a:close/>
                <a:moveTo>
                  <a:pt x="92" y="307"/>
                </a:moveTo>
                <a:cubicBezTo>
                  <a:pt x="92" y="307"/>
                  <a:pt x="93" y="307"/>
                  <a:pt x="92" y="307"/>
                </a:cubicBezTo>
                <a:cubicBezTo>
                  <a:pt x="92" y="307"/>
                  <a:pt x="92" y="307"/>
                  <a:pt x="92" y="307"/>
                </a:cubicBezTo>
                <a:close/>
                <a:moveTo>
                  <a:pt x="69" y="308"/>
                </a:moveTo>
                <a:cubicBezTo>
                  <a:pt x="70" y="308"/>
                  <a:pt x="70" y="308"/>
                  <a:pt x="70" y="307"/>
                </a:cubicBezTo>
                <a:cubicBezTo>
                  <a:pt x="70" y="307"/>
                  <a:pt x="70" y="307"/>
                  <a:pt x="70" y="307"/>
                </a:cubicBezTo>
                <a:cubicBezTo>
                  <a:pt x="69" y="307"/>
                  <a:pt x="69" y="308"/>
                  <a:pt x="69" y="308"/>
                </a:cubicBezTo>
                <a:close/>
                <a:moveTo>
                  <a:pt x="93" y="307"/>
                </a:moveTo>
                <a:cubicBezTo>
                  <a:pt x="93" y="307"/>
                  <a:pt x="93" y="307"/>
                  <a:pt x="93" y="307"/>
                </a:cubicBezTo>
                <a:close/>
                <a:moveTo>
                  <a:pt x="70" y="307"/>
                </a:moveTo>
                <a:cubicBezTo>
                  <a:pt x="71" y="308"/>
                  <a:pt x="70" y="308"/>
                  <a:pt x="70" y="308"/>
                </a:cubicBezTo>
                <a:cubicBezTo>
                  <a:pt x="71" y="308"/>
                  <a:pt x="71" y="308"/>
                  <a:pt x="72" y="308"/>
                </a:cubicBezTo>
                <a:cubicBezTo>
                  <a:pt x="71" y="307"/>
                  <a:pt x="71" y="307"/>
                  <a:pt x="70" y="307"/>
                </a:cubicBezTo>
                <a:close/>
                <a:moveTo>
                  <a:pt x="87" y="307"/>
                </a:moveTo>
                <a:cubicBezTo>
                  <a:pt x="87" y="307"/>
                  <a:pt x="87" y="307"/>
                  <a:pt x="87" y="307"/>
                </a:cubicBezTo>
                <a:close/>
                <a:moveTo>
                  <a:pt x="91" y="309"/>
                </a:moveTo>
                <a:cubicBezTo>
                  <a:pt x="92" y="308"/>
                  <a:pt x="92" y="308"/>
                  <a:pt x="92" y="308"/>
                </a:cubicBezTo>
                <a:cubicBezTo>
                  <a:pt x="92" y="308"/>
                  <a:pt x="92" y="308"/>
                  <a:pt x="92" y="307"/>
                </a:cubicBezTo>
                <a:cubicBezTo>
                  <a:pt x="92" y="308"/>
                  <a:pt x="91" y="308"/>
                  <a:pt x="91" y="309"/>
                </a:cubicBezTo>
                <a:close/>
                <a:moveTo>
                  <a:pt x="93" y="308"/>
                </a:moveTo>
                <a:cubicBezTo>
                  <a:pt x="93" y="308"/>
                  <a:pt x="93" y="308"/>
                  <a:pt x="93" y="308"/>
                </a:cubicBezTo>
                <a:cubicBezTo>
                  <a:pt x="93" y="308"/>
                  <a:pt x="93" y="308"/>
                  <a:pt x="93" y="307"/>
                </a:cubicBezTo>
                <a:cubicBezTo>
                  <a:pt x="93" y="307"/>
                  <a:pt x="93" y="307"/>
                  <a:pt x="93" y="307"/>
                </a:cubicBezTo>
                <a:cubicBezTo>
                  <a:pt x="93" y="308"/>
                  <a:pt x="93" y="308"/>
                  <a:pt x="93" y="308"/>
                </a:cubicBezTo>
                <a:close/>
                <a:moveTo>
                  <a:pt x="96" y="308"/>
                </a:moveTo>
                <a:cubicBezTo>
                  <a:pt x="96" y="308"/>
                  <a:pt x="96" y="308"/>
                  <a:pt x="96" y="307"/>
                </a:cubicBezTo>
                <a:cubicBezTo>
                  <a:pt x="96" y="308"/>
                  <a:pt x="96" y="308"/>
                  <a:pt x="96" y="308"/>
                </a:cubicBezTo>
                <a:cubicBezTo>
                  <a:pt x="96" y="308"/>
                  <a:pt x="96" y="308"/>
                  <a:pt x="96" y="308"/>
                </a:cubicBezTo>
                <a:close/>
                <a:moveTo>
                  <a:pt x="87" y="308"/>
                </a:moveTo>
                <a:cubicBezTo>
                  <a:pt x="87" y="308"/>
                  <a:pt x="87" y="308"/>
                  <a:pt x="87" y="308"/>
                </a:cubicBezTo>
                <a:close/>
                <a:moveTo>
                  <a:pt x="97" y="308"/>
                </a:moveTo>
                <a:cubicBezTo>
                  <a:pt x="97" y="308"/>
                  <a:pt x="97" y="308"/>
                  <a:pt x="97" y="308"/>
                </a:cubicBezTo>
                <a:cubicBezTo>
                  <a:pt x="97" y="308"/>
                  <a:pt x="97" y="308"/>
                  <a:pt x="97" y="308"/>
                </a:cubicBezTo>
                <a:close/>
                <a:moveTo>
                  <a:pt x="96" y="308"/>
                </a:moveTo>
                <a:cubicBezTo>
                  <a:pt x="96" y="308"/>
                  <a:pt x="96" y="308"/>
                  <a:pt x="96" y="308"/>
                </a:cubicBezTo>
                <a:close/>
                <a:moveTo>
                  <a:pt x="86" y="308"/>
                </a:moveTo>
                <a:cubicBezTo>
                  <a:pt x="86" y="309"/>
                  <a:pt x="86" y="309"/>
                  <a:pt x="86" y="309"/>
                </a:cubicBezTo>
                <a:cubicBezTo>
                  <a:pt x="87" y="309"/>
                  <a:pt x="87" y="308"/>
                  <a:pt x="87" y="308"/>
                </a:cubicBezTo>
                <a:cubicBezTo>
                  <a:pt x="87" y="308"/>
                  <a:pt x="87" y="308"/>
                  <a:pt x="86" y="308"/>
                </a:cubicBezTo>
                <a:close/>
                <a:moveTo>
                  <a:pt x="70" y="309"/>
                </a:moveTo>
                <a:cubicBezTo>
                  <a:pt x="71" y="309"/>
                  <a:pt x="71" y="308"/>
                  <a:pt x="70" y="309"/>
                </a:cubicBezTo>
                <a:close/>
                <a:moveTo>
                  <a:pt x="71" y="309"/>
                </a:moveTo>
                <a:cubicBezTo>
                  <a:pt x="71" y="309"/>
                  <a:pt x="71" y="309"/>
                  <a:pt x="71" y="309"/>
                </a:cubicBezTo>
                <a:cubicBezTo>
                  <a:pt x="71" y="309"/>
                  <a:pt x="71" y="309"/>
                  <a:pt x="71" y="309"/>
                </a:cubicBezTo>
                <a:close/>
                <a:moveTo>
                  <a:pt x="96" y="309"/>
                </a:moveTo>
                <a:cubicBezTo>
                  <a:pt x="97" y="309"/>
                  <a:pt x="97" y="309"/>
                  <a:pt x="97" y="309"/>
                </a:cubicBezTo>
                <a:cubicBezTo>
                  <a:pt x="96" y="309"/>
                  <a:pt x="96" y="309"/>
                  <a:pt x="96" y="309"/>
                </a:cubicBezTo>
                <a:close/>
                <a:moveTo>
                  <a:pt x="89" y="309"/>
                </a:moveTo>
                <a:cubicBezTo>
                  <a:pt x="89" y="309"/>
                  <a:pt x="90" y="309"/>
                  <a:pt x="90" y="309"/>
                </a:cubicBezTo>
                <a:cubicBezTo>
                  <a:pt x="90" y="309"/>
                  <a:pt x="90" y="309"/>
                  <a:pt x="89" y="309"/>
                </a:cubicBezTo>
                <a:close/>
                <a:moveTo>
                  <a:pt x="68" y="310"/>
                </a:moveTo>
                <a:cubicBezTo>
                  <a:pt x="69" y="310"/>
                  <a:pt x="69" y="310"/>
                  <a:pt x="69" y="309"/>
                </a:cubicBezTo>
                <a:cubicBezTo>
                  <a:pt x="69" y="309"/>
                  <a:pt x="68" y="310"/>
                  <a:pt x="68" y="310"/>
                </a:cubicBezTo>
                <a:close/>
                <a:moveTo>
                  <a:pt x="71" y="309"/>
                </a:moveTo>
                <a:cubicBezTo>
                  <a:pt x="71" y="309"/>
                  <a:pt x="71" y="309"/>
                  <a:pt x="71" y="309"/>
                </a:cubicBezTo>
                <a:cubicBezTo>
                  <a:pt x="71" y="309"/>
                  <a:pt x="71" y="309"/>
                  <a:pt x="71" y="309"/>
                </a:cubicBezTo>
                <a:cubicBezTo>
                  <a:pt x="71" y="309"/>
                  <a:pt x="71" y="309"/>
                  <a:pt x="71" y="309"/>
                </a:cubicBezTo>
                <a:cubicBezTo>
                  <a:pt x="71" y="309"/>
                  <a:pt x="71" y="309"/>
                  <a:pt x="71" y="309"/>
                </a:cubicBezTo>
                <a:close/>
                <a:moveTo>
                  <a:pt x="88" y="309"/>
                </a:moveTo>
                <a:cubicBezTo>
                  <a:pt x="88" y="310"/>
                  <a:pt x="87" y="310"/>
                  <a:pt x="87" y="311"/>
                </a:cubicBezTo>
                <a:cubicBezTo>
                  <a:pt x="88" y="312"/>
                  <a:pt x="88" y="311"/>
                  <a:pt x="88" y="311"/>
                </a:cubicBezTo>
                <a:cubicBezTo>
                  <a:pt x="88" y="312"/>
                  <a:pt x="88" y="312"/>
                  <a:pt x="88" y="312"/>
                </a:cubicBezTo>
                <a:cubicBezTo>
                  <a:pt x="88" y="312"/>
                  <a:pt x="89" y="312"/>
                  <a:pt x="89" y="311"/>
                </a:cubicBezTo>
                <a:cubicBezTo>
                  <a:pt x="88" y="311"/>
                  <a:pt x="88" y="310"/>
                  <a:pt x="88" y="310"/>
                </a:cubicBezTo>
                <a:cubicBezTo>
                  <a:pt x="89" y="310"/>
                  <a:pt x="89" y="311"/>
                  <a:pt x="89" y="311"/>
                </a:cubicBezTo>
                <a:cubicBezTo>
                  <a:pt x="89" y="310"/>
                  <a:pt x="90" y="310"/>
                  <a:pt x="89" y="310"/>
                </a:cubicBezTo>
                <a:cubicBezTo>
                  <a:pt x="89" y="309"/>
                  <a:pt x="89" y="309"/>
                  <a:pt x="88" y="309"/>
                </a:cubicBezTo>
                <a:close/>
                <a:moveTo>
                  <a:pt x="91" y="310"/>
                </a:moveTo>
                <a:cubicBezTo>
                  <a:pt x="91" y="310"/>
                  <a:pt x="91" y="309"/>
                  <a:pt x="91" y="309"/>
                </a:cubicBezTo>
                <a:cubicBezTo>
                  <a:pt x="91" y="309"/>
                  <a:pt x="91" y="310"/>
                  <a:pt x="91" y="310"/>
                </a:cubicBezTo>
                <a:close/>
                <a:moveTo>
                  <a:pt x="96" y="310"/>
                </a:moveTo>
                <a:cubicBezTo>
                  <a:pt x="96" y="310"/>
                  <a:pt x="96" y="310"/>
                  <a:pt x="96" y="309"/>
                </a:cubicBezTo>
                <a:cubicBezTo>
                  <a:pt x="96" y="310"/>
                  <a:pt x="96" y="310"/>
                  <a:pt x="96" y="310"/>
                </a:cubicBezTo>
                <a:close/>
                <a:moveTo>
                  <a:pt x="91" y="310"/>
                </a:moveTo>
                <a:cubicBezTo>
                  <a:pt x="92" y="311"/>
                  <a:pt x="92" y="310"/>
                  <a:pt x="92" y="310"/>
                </a:cubicBezTo>
                <a:cubicBezTo>
                  <a:pt x="92" y="310"/>
                  <a:pt x="92" y="310"/>
                  <a:pt x="91" y="310"/>
                </a:cubicBezTo>
                <a:close/>
                <a:moveTo>
                  <a:pt x="69" y="310"/>
                </a:moveTo>
                <a:cubicBezTo>
                  <a:pt x="69" y="311"/>
                  <a:pt x="69" y="311"/>
                  <a:pt x="69" y="311"/>
                </a:cubicBezTo>
                <a:cubicBezTo>
                  <a:pt x="70" y="311"/>
                  <a:pt x="70" y="311"/>
                  <a:pt x="71" y="311"/>
                </a:cubicBezTo>
                <a:cubicBezTo>
                  <a:pt x="71" y="311"/>
                  <a:pt x="71" y="310"/>
                  <a:pt x="71" y="310"/>
                </a:cubicBezTo>
                <a:cubicBezTo>
                  <a:pt x="70" y="310"/>
                  <a:pt x="70" y="311"/>
                  <a:pt x="69" y="310"/>
                </a:cubicBezTo>
                <a:close/>
                <a:moveTo>
                  <a:pt x="91" y="311"/>
                </a:moveTo>
                <a:cubicBezTo>
                  <a:pt x="91" y="310"/>
                  <a:pt x="91" y="310"/>
                  <a:pt x="91" y="310"/>
                </a:cubicBezTo>
                <a:cubicBezTo>
                  <a:pt x="90" y="310"/>
                  <a:pt x="90" y="311"/>
                  <a:pt x="91" y="311"/>
                </a:cubicBezTo>
                <a:close/>
                <a:moveTo>
                  <a:pt x="96" y="311"/>
                </a:moveTo>
                <a:cubicBezTo>
                  <a:pt x="96" y="311"/>
                  <a:pt x="96" y="310"/>
                  <a:pt x="96" y="310"/>
                </a:cubicBezTo>
                <a:cubicBezTo>
                  <a:pt x="96" y="310"/>
                  <a:pt x="96" y="310"/>
                  <a:pt x="96" y="311"/>
                </a:cubicBezTo>
                <a:close/>
                <a:moveTo>
                  <a:pt x="69" y="312"/>
                </a:moveTo>
                <a:cubicBezTo>
                  <a:pt x="69" y="312"/>
                  <a:pt x="69" y="312"/>
                  <a:pt x="69" y="312"/>
                </a:cubicBezTo>
                <a:cubicBezTo>
                  <a:pt x="69" y="312"/>
                  <a:pt x="69" y="312"/>
                  <a:pt x="69" y="313"/>
                </a:cubicBezTo>
                <a:cubicBezTo>
                  <a:pt x="69" y="313"/>
                  <a:pt x="69" y="313"/>
                  <a:pt x="69" y="312"/>
                </a:cubicBezTo>
                <a:cubicBezTo>
                  <a:pt x="70" y="312"/>
                  <a:pt x="69" y="313"/>
                  <a:pt x="70" y="313"/>
                </a:cubicBezTo>
                <a:cubicBezTo>
                  <a:pt x="70" y="313"/>
                  <a:pt x="71" y="312"/>
                  <a:pt x="70" y="312"/>
                </a:cubicBezTo>
                <a:cubicBezTo>
                  <a:pt x="70" y="312"/>
                  <a:pt x="70" y="312"/>
                  <a:pt x="70" y="312"/>
                </a:cubicBezTo>
                <a:cubicBezTo>
                  <a:pt x="69" y="312"/>
                  <a:pt x="70" y="312"/>
                  <a:pt x="70" y="311"/>
                </a:cubicBezTo>
                <a:cubicBezTo>
                  <a:pt x="69" y="311"/>
                  <a:pt x="69" y="311"/>
                  <a:pt x="69" y="312"/>
                </a:cubicBezTo>
                <a:close/>
                <a:moveTo>
                  <a:pt x="90" y="312"/>
                </a:moveTo>
                <a:cubicBezTo>
                  <a:pt x="90" y="312"/>
                  <a:pt x="90" y="312"/>
                  <a:pt x="90" y="312"/>
                </a:cubicBezTo>
                <a:cubicBezTo>
                  <a:pt x="90" y="312"/>
                  <a:pt x="90" y="312"/>
                  <a:pt x="90" y="312"/>
                </a:cubicBezTo>
                <a:close/>
                <a:moveTo>
                  <a:pt x="87" y="312"/>
                </a:moveTo>
                <a:cubicBezTo>
                  <a:pt x="87" y="313"/>
                  <a:pt x="86" y="314"/>
                  <a:pt x="86" y="315"/>
                </a:cubicBezTo>
                <a:cubicBezTo>
                  <a:pt x="86" y="315"/>
                  <a:pt x="86" y="316"/>
                  <a:pt x="86" y="316"/>
                </a:cubicBezTo>
                <a:cubicBezTo>
                  <a:pt x="87" y="315"/>
                  <a:pt x="87" y="314"/>
                  <a:pt x="88" y="313"/>
                </a:cubicBezTo>
                <a:cubicBezTo>
                  <a:pt x="88" y="312"/>
                  <a:pt x="88" y="312"/>
                  <a:pt x="87" y="312"/>
                </a:cubicBezTo>
                <a:close/>
                <a:moveTo>
                  <a:pt x="88" y="312"/>
                </a:moveTo>
                <a:cubicBezTo>
                  <a:pt x="88" y="312"/>
                  <a:pt x="88" y="313"/>
                  <a:pt x="88" y="312"/>
                </a:cubicBezTo>
                <a:close/>
                <a:moveTo>
                  <a:pt x="89" y="313"/>
                </a:moveTo>
                <a:cubicBezTo>
                  <a:pt x="89" y="313"/>
                  <a:pt x="89" y="313"/>
                  <a:pt x="89" y="313"/>
                </a:cubicBezTo>
                <a:cubicBezTo>
                  <a:pt x="89" y="313"/>
                  <a:pt x="89" y="313"/>
                  <a:pt x="89" y="313"/>
                </a:cubicBezTo>
                <a:cubicBezTo>
                  <a:pt x="89" y="313"/>
                  <a:pt x="89" y="313"/>
                  <a:pt x="89" y="313"/>
                </a:cubicBezTo>
                <a:close/>
                <a:moveTo>
                  <a:pt x="68" y="314"/>
                </a:moveTo>
                <a:cubicBezTo>
                  <a:pt x="68" y="314"/>
                  <a:pt x="69" y="314"/>
                  <a:pt x="69" y="314"/>
                </a:cubicBezTo>
                <a:cubicBezTo>
                  <a:pt x="69" y="313"/>
                  <a:pt x="69" y="313"/>
                  <a:pt x="69" y="313"/>
                </a:cubicBezTo>
                <a:cubicBezTo>
                  <a:pt x="69" y="313"/>
                  <a:pt x="68" y="313"/>
                  <a:pt x="68" y="314"/>
                </a:cubicBezTo>
                <a:close/>
                <a:moveTo>
                  <a:pt x="70" y="314"/>
                </a:moveTo>
                <a:cubicBezTo>
                  <a:pt x="70" y="314"/>
                  <a:pt x="70" y="314"/>
                  <a:pt x="70" y="314"/>
                </a:cubicBezTo>
                <a:cubicBezTo>
                  <a:pt x="70" y="314"/>
                  <a:pt x="70" y="314"/>
                  <a:pt x="70" y="314"/>
                </a:cubicBezTo>
                <a:cubicBezTo>
                  <a:pt x="70" y="314"/>
                  <a:pt x="70" y="314"/>
                  <a:pt x="70" y="314"/>
                </a:cubicBezTo>
                <a:cubicBezTo>
                  <a:pt x="70" y="314"/>
                  <a:pt x="70" y="314"/>
                  <a:pt x="70" y="314"/>
                </a:cubicBezTo>
                <a:close/>
                <a:moveTo>
                  <a:pt x="84" y="314"/>
                </a:moveTo>
                <a:cubicBezTo>
                  <a:pt x="85" y="314"/>
                  <a:pt x="85" y="314"/>
                  <a:pt x="85" y="314"/>
                </a:cubicBezTo>
                <a:cubicBezTo>
                  <a:pt x="85" y="314"/>
                  <a:pt x="85" y="314"/>
                  <a:pt x="84" y="314"/>
                </a:cubicBezTo>
                <a:cubicBezTo>
                  <a:pt x="84" y="314"/>
                  <a:pt x="84" y="314"/>
                  <a:pt x="84" y="314"/>
                </a:cubicBezTo>
                <a:close/>
                <a:moveTo>
                  <a:pt x="89" y="314"/>
                </a:moveTo>
                <a:cubicBezTo>
                  <a:pt x="89" y="314"/>
                  <a:pt x="89" y="314"/>
                  <a:pt x="89" y="314"/>
                </a:cubicBezTo>
                <a:cubicBezTo>
                  <a:pt x="89" y="314"/>
                  <a:pt x="89" y="314"/>
                  <a:pt x="89" y="314"/>
                </a:cubicBezTo>
                <a:cubicBezTo>
                  <a:pt x="89" y="314"/>
                  <a:pt x="89" y="314"/>
                  <a:pt x="89" y="314"/>
                </a:cubicBezTo>
                <a:close/>
                <a:moveTo>
                  <a:pt x="69" y="314"/>
                </a:moveTo>
                <a:cubicBezTo>
                  <a:pt x="69" y="314"/>
                  <a:pt x="69" y="314"/>
                  <a:pt x="70" y="314"/>
                </a:cubicBezTo>
                <a:cubicBezTo>
                  <a:pt x="70" y="314"/>
                  <a:pt x="70" y="314"/>
                  <a:pt x="70" y="314"/>
                </a:cubicBezTo>
                <a:cubicBezTo>
                  <a:pt x="69" y="314"/>
                  <a:pt x="69" y="314"/>
                  <a:pt x="69" y="314"/>
                </a:cubicBezTo>
                <a:cubicBezTo>
                  <a:pt x="69" y="314"/>
                  <a:pt x="69" y="314"/>
                  <a:pt x="69" y="314"/>
                </a:cubicBezTo>
                <a:close/>
                <a:moveTo>
                  <a:pt x="89" y="316"/>
                </a:moveTo>
                <a:cubicBezTo>
                  <a:pt x="90" y="316"/>
                  <a:pt x="90" y="314"/>
                  <a:pt x="90" y="314"/>
                </a:cubicBezTo>
                <a:cubicBezTo>
                  <a:pt x="90" y="315"/>
                  <a:pt x="89" y="315"/>
                  <a:pt x="89" y="316"/>
                </a:cubicBezTo>
                <a:close/>
                <a:moveTo>
                  <a:pt x="68" y="315"/>
                </a:moveTo>
                <a:cubicBezTo>
                  <a:pt x="68" y="315"/>
                  <a:pt x="69" y="315"/>
                  <a:pt x="69" y="314"/>
                </a:cubicBezTo>
                <a:cubicBezTo>
                  <a:pt x="68" y="314"/>
                  <a:pt x="68" y="314"/>
                  <a:pt x="68" y="315"/>
                </a:cubicBezTo>
                <a:close/>
                <a:moveTo>
                  <a:pt x="83" y="315"/>
                </a:moveTo>
                <a:cubicBezTo>
                  <a:pt x="84" y="315"/>
                  <a:pt x="83" y="315"/>
                  <a:pt x="83" y="315"/>
                </a:cubicBezTo>
                <a:close/>
                <a:moveTo>
                  <a:pt x="89" y="315"/>
                </a:moveTo>
                <a:cubicBezTo>
                  <a:pt x="88" y="315"/>
                  <a:pt x="89" y="315"/>
                  <a:pt x="88" y="315"/>
                </a:cubicBezTo>
                <a:cubicBezTo>
                  <a:pt x="88" y="315"/>
                  <a:pt x="88" y="316"/>
                  <a:pt x="89" y="315"/>
                </a:cubicBezTo>
                <a:close/>
                <a:moveTo>
                  <a:pt x="68" y="316"/>
                </a:moveTo>
                <a:cubicBezTo>
                  <a:pt x="68" y="315"/>
                  <a:pt x="69" y="315"/>
                  <a:pt x="68" y="315"/>
                </a:cubicBezTo>
                <a:cubicBezTo>
                  <a:pt x="68" y="315"/>
                  <a:pt x="68" y="316"/>
                  <a:pt x="68" y="316"/>
                </a:cubicBezTo>
                <a:close/>
                <a:moveTo>
                  <a:pt x="76" y="315"/>
                </a:moveTo>
                <a:cubicBezTo>
                  <a:pt x="76" y="316"/>
                  <a:pt x="76" y="315"/>
                  <a:pt x="76" y="315"/>
                </a:cubicBezTo>
                <a:close/>
                <a:moveTo>
                  <a:pt x="88" y="317"/>
                </a:moveTo>
                <a:cubicBezTo>
                  <a:pt x="88" y="317"/>
                  <a:pt x="88" y="316"/>
                  <a:pt x="88" y="316"/>
                </a:cubicBezTo>
                <a:cubicBezTo>
                  <a:pt x="88" y="316"/>
                  <a:pt x="88" y="316"/>
                  <a:pt x="88" y="316"/>
                </a:cubicBezTo>
                <a:cubicBezTo>
                  <a:pt x="88" y="316"/>
                  <a:pt x="87" y="317"/>
                  <a:pt x="88" y="317"/>
                </a:cubicBezTo>
                <a:close/>
                <a:moveTo>
                  <a:pt x="68" y="316"/>
                </a:moveTo>
                <a:cubicBezTo>
                  <a:pt x="68" y="317"/>
                  <a:pt x="68" y="316"/>
                  <a:pt x="68" y="316"/>
                </a:cubicBezTo>
                <a:close/>
                <a:moveTo>
                  <a:pt x="84" y="319"/>
                </a:moveTo>
                <a:cubicBezTo>
                  <a:pt x="84" y="319"/>
                  <a:pt x="84" y="319"/>
                  <a:pt x="83" y="319"/>
                </a:cubicBezTo>
                <a:cubicBezTo>
                  <a:pt x="83" y="321"/>
                  <a:pt x="82" y="322"/>
                  <a:pt x="82" y="323"/>
                </a:cubicBezTo>
                <a:cubicBezTo>
                  <a:pt x="82" y="324"/>
                  <a:pt x="81" y="325"/>
                  <a:pt x="82" y="325"/>
                </a:cubicBezTo>
                <a:cubicBezTo>
                  <a:pt x="83" y="323"/>
                  <a:pt x="85" y="321"/>
                  <a:pt x="85" y="318"/>
                </a:cubicBezTo>
                <a:cubicBezTo>
                  <a:pt x="85" y="317"/>
                  <a:pt x="85" y="317"/>
                  <a:pt x="85" y="316"/>
                </a:cubicBezTo>
                <a:cubicBezTo>
                  <a:pt x="85" y="316"/>
                  <a:pt x="85" y="316"/>
                  <a:pt x="85" y="316"/>
                </a:cubicBezTo>
                <a:cubicBezTo>
                  <a:pt x="85" y="317"/>
                  <a:pt x="84" y="318"/>
                  <a:pt x="84" y="319"/>
                </a:cubicBezTo>
                <a:close/>
                <a:moveTo>
                  <a:pt x="86" y="317"/>
                </a:moveTo>
                <a:cubicBezTo>
                  <a:pt x="86" y="317"/>
                  <a:pt x="86" y="316"/>
                  <a:pt x="86" y="316"/>
                </a:cubicBezTo>
                <a:cubicBezTo>
                  <a:pt x="86" y="317"/>
                  <a:pt x="86" y="317"/>
                  <a:pt x="86" y="317"/>
                </a:cubicBezTo>
                <a:close/>
                <a:moveTo>
                  <a:pt x="87" y="318"/>
                </a:moveTo>
                <a:cubicBezTo>
                  <a:pt x="87" y="319"/>
                  <a:pt x="86" y="319"/>
                  <a:pt x="86" y="320"/>
                </a:cubicBezTo>
                <a:cubicBezTo>
                  <a:pt x="87" y="319"/>
                  <a:pt x="87" y="318"/>
                  <a:pt x="87" y="317"/>
                </a:cubicBezTo>
                <a:cubicBezTo>
                  <a:pt x="87" y="318"/>
                  <a:pt x="87" y="318"/>
                  <a:pt x="87" y="318"/>
                </a:cubicBezTo>
                <a:close/>
                <a:moveTo>
                  <a:pt x="74" y="318"/>
                </a:moveTo>
                <a:cubicBezTo>
                  <a:pt x="74" y="318"/>
                  <a:pt x="74" y="318"/>
                  <a:pt x="75" y="318"/>
                </a:cubicBezTo>
                <a:cubicBezTo>
                  <a:pt x="75" y="318"/>
                  <a:pt x="74" y="318"/>
                  <a:pt x="74" y="318"/>
                </a:cubicBezTo>
                <a:close/>
                <a:moveTo>
                  <a:pt x="83" y="318"/>
                </a:moveTo>
                <a:cubicBezTo>
                  <a:pt x="83" y="318"/>
                  <a:pt x="83" y="318"/>
                  <a:pt x="83" y="318"/>
                </a:cubicBezTo>
                <a:cubicBezTo>
                  <a:pt x="83" y="318"/>
                  <a:pt x="83" y="318"/>
                  <a:pt x="82" y="318"/>
                </a:cubicBezTo>
                <a:cubicBezTo>
                  <a:pt x="82" y="318"/>
                  <a:pt x="82" y="318"/>
                  <a:pt x="83" y="318"/>
                </a:cubicBezTo>
                <a:close/>
                <a:moveTo>
                  <a:pt x="82" y="319"/>
                </a:moveTo>
                <a:cubicBezTo>
                  <a:pt x="82" y="319"/>
                  <a:pt x="83" y="319"/>
                  <a:pt x="82" y="319"/>
                </a:cubicBezTo>
                <a:cubicBezTo>
                  <a:pt x="82" y="319"/>
                  <a:pt x="82" y="319"/>
                  <a:pt x="82" y="319"/>
                </a:cubicBezTo>
                <a:close/>
                <a:moveTo>
                  <a:pt x="73" y="322"/>
                </a:moveTo>
                <a:cubicBezTo>
                  <a:pt x="73" y="321"/>
                  <a:pt x="74" y="320"/>
                  <a:pt x="74" y="319"/>
                </a:cubicBezTo>
                <a:cubicBezTo>
                  <a:pt x="74" y="319"/>
                  <a:pt x="74" y="319"/>
                  <a:pt x="74" y="319"/>
                </a:cubicBezTo>
                <a:cubicBezTo>
                  <a:pt x="74" y="320"/>
                  <a:pt x="73" y="321"/>
                  <a:pt x="73" y="322"/>
                </a:cubicBezTo>
                <a:close/>
                <a:moveTo>
                  <a:pt x="82" y="320"/>
                </a:moveTo>
                <a:cubicBezTo>
                  <a:pt x="82" y="320"/>
                  <a:pt x="82" y="320"/>
                  <a:pt x="82" y="320"/>
                </a:cubicBezTo>
                <a:close/>
                <a:moveTo>
                  <a:pt x="86" y="321"/>
                </a:moveTo>
                <a:cubicBezTo>
                  <a:pt x="86" y="321"/>
                  <a:pt x="86" y="320"/>
                  <a:pt x="86" y="320"/>
                </a:cubicBezTo>
                <a:cubicBezTo>
                  <a:pt x="85" y="321"/>
                  <a:pt x="85" y="321"/>
                  <a:pt x="86" y="321"/>
                </a:cubicBezTo>
                <a:close/>
                <a:moveTo>
                  <a:pt x="86" y="323"/>
                </a:moveTo>
                <a:cubicBezTo>
                  <a:pt x="86" y="323"/>
                  <a:pt x="86" y="322"/>
                  <a:pt x="86" y="321"/>
                </a:cubicBezTo>
                <a:cubicBezTo>
                  <a:pt x="86" y="322"/>
                  <a:pt x="86" y="323"/>
                  <a:pt x="86" y="323"/>
                </a:cubicBezTo>
                <a:close/>
                <a:moveTo>
                  <a:pt x="90" y="323"/>
                </a:moveTo>
                <a:cubicBezTo>
                  <a:pt x="91" y="323"/>
                  <a:pt x="90" y="322"/>
                  <a:pt x="91" y="322"/>
                </a:cubicBezTo>
                <a:cubicBezTo>
                  <a:pt x="91" y="322"/>
                  <a:pt x="91" y="321"/>
                  <a:pt x="90" y="321"/>
                </a:cubicBezTo>
                <a:cubicBezTo>
                  <a:pt x="90" y="322"/>
                  <a:pt x="90" y="322"/>
                  <a:pt x="90" y="323"/>
                </a:cubicBezTo>
                <a:close/>
                <a:moveTo>
                  <a:pt x="85" y="322"/>
                </a:moveTo>
                <a:cubicBezTo>
                  <a:pt x="85" y="322"/>
                  <a:pt x="85" y="322"/>
                  <a:pt x="85" y="322"/>
                </a:cubicBezTo>
                <a:cubicBezTo>
                  <a:pt x="86" y="321"/>
                  <a:pt x="85" y="321"/>
                  <a:pt x="85" y="322"/>
                </a:cubicBezTo>
                <a:close/>
                <a:moveTo>
                  <a:pt x="85" y="323"/>
                </a:moveTo>
                <a:cubicBezTo>
                  <a:pt x="85" y="323"/>
                  <a:pt x="85" y="322"/>
                  <a:pt x="85" y="322"/>
                </a:cubicBezTo>
                <a:cubicBezTo>
                  <a:pt x="85" y="322"/>
                  <a:pt x="84" y="323"/>
                  <a:pt x="85" y="323"/>
                </a:cubicBezTo>
                <a:close/>
                <a:moveTo>
                  <a:pt x="72" y="323"/>
                </a:moveTo>
                <a:cubicBezTo>
                  <a:pt x="73" y="323"/>
                  <a:pt x="73" y="323"/>
                  <a:pt x="73" y="322"/>
                </a:cubicBezTo>
                <a:cubicBezTo>
                  <a:pt x="73" y="322"/>
                  <a:pt x="73" y="322"/>
                  <a:pt x="72" y="322"/>
                </a:cubicBezTo>
                <a:cubicBezTo>
                  <a:pt x="72" y="323"/>
                  <a:pt x="72" y="323"/>
                  <a:pt x="72" y="323"/>
                </a:cubicBezTo>
                <a:close/>
                <a:moveTo>
                  <a:pt x="68" y="323"/>
                </a:moveTo>
                <a:cubicBezTo>
                  <a:pt x="68" y="324"/>
                  <a:pt x="68" y="323"/>
                  <a:pt x="68" y="323"/>
                </a:cubicBezTo>
                <a:close/>
                <a:moveTo>
                  <a:pt x="85" y="324"/>
                </a:moveTo>
                <a:cubicBezTo>
                  <a:pt x="85" y="324"/>
                  <a:pt x="85" y="324"/>
                  <a:pt x="86" y="324"/>
                </a:cubicBezTo>
                <a:cubicBezTo>
                  <a:pt x="85" y="324"/>
                  <a:pt x="85" y="324"/>
                  <a:pt x="85" y="324"/>
                </a:cubicBezTo>
                <a:close/>
                <a:moveTo>
                  <a:pt x="90" y="324"/>
                </a:moveTo>
                <a:cubicBezTo>
                  <a:pt x="89" y="324"/>
                  <a:pt x="90" y="324"/>
                  <a:pt x="90" y="324"/>
                </a:cubicBezTo>
                <a:close/>
                <a:moveTo>
                  <a:pt x="71" y="325"/>
                </a:moveTo>
                <a:cubicBezTo>
                  <a:pt x="72" y="325"/>
                  <a:pt x="72" y="324"/>
                  <a:pt x="72" y="324"/>
                </a:cubicBezTo>
                <a:cubicBezTo>
                  <a:pt x="71" y="324"/>
                  <a:pt x="71" y="324"/>
                  <a:pt x="71" y="325"/>
                </a:cubicBezTo>
                <a:close/>
                <a:moveTo>
                  <a:pt x="67" y="325"/>
                </a:moveTo>
                <a:cubicBezTo>
                  <a:pt x="67" y="325"/>
                  <a:pt x="67" y="325"/>
                  <a:pt x="67" y="325"/>
                </a:cubicBezTo>
                <a:close/>
                <a:moveTo>
                  <a:pt x="71" y="326"/>
                </a:moveTo>
                <a:cubicBezTo>
                  <a:pt x="71" y="326"/>
                  <a:pt x="71" y="325"/>
                  <a:pt x="71" y="325"/>
                </a:cubicBezTo>
                <a:cubicBezTo>
                  <a:pt x="71" y="325"/>
                  <a:pt x="71" y="325"/>
                  <a:pt x="71" y="325"/>
                </a:cubicBezTo>
                <a:cubicBezTo>
                  <a:pt x="71" y="325"/>
                  <a:pt x="71" y="326"/>
                  <a:pt x="71" y="326"/>
                </a:cubicBezTo>
                <a:close/>
                <a:moveTo>
                  <a:pt x="84" y="325"/>
                </a:moveTo>
                <a:cubicBezTo>
                  <a:pt x="84" y="325"/>
                  <a:pt x="84" y="325"/>
                  <a:pt x="84" y="325"/>
                </a:cubicBezTo>
                <a:cubicBezTo>
                  <a:pt x="84" y="325"/>
                  <a:pt x="84" y="325"/>
                  <a:pt x="84" y="325"/>
                </a:cubicBezTo>
                <a:cubicBezTo>
                  <a:pt x="84" y="325"/>
                  <a:pt x="84" y="326"/>
                  <a:pt x="84" y="325"/>
                </a:cubicBezTo>
                <a:close/>
                <a:moveTo>
                  <a:pt x="81" y="326"/>
                </a:moveTo>
                <a:cubicBezTo>
                  <a:pt x="81" y="326"/>
                  <a:pt x="81" y="326"/>
                  <a:pt x="81" y="326"/>
                </a:cubicBezTo>
                <a:cubicBezTo>
                  <a:pt x="80" y="326"/>
                  <a:pt x="80" y="327"/>
                  <a:pt x="80" y="328"/>
                </a:cubicBezTo>
                <a:cubicBezTo>
                  <a:pt x="80" y="328"/>
                  <a:pt x="80" y="328"/>
                  <a:pt x="81" y="328"/>
                </a:cubicBezTo>
                <a:cubicBezTo>
                  <a:pt x="81" y="328"/>
                  <a:pt x="81" y="328"/>
                  <a:pt x="81" y="328"/>
                </a:cubicBezTo>
                <a:cubicBezTo>
                  <a:pt x="81" y="328"/>
                  <a:pt x="80" y="328"/>
                  <a:pt x="80" y="328"/>
                </a:cubicBezTo>
                <a:cubicBezTo>
                  <a:pt x="81" y="327"/>
                  <a:pt x="81" y="327"/>
                  <a:pt x="81" y="326"/>
                </a:cubicBezTo>
                <a:cubicBezTo>
                  <a:pt x="81" y="327"/>
                  <a:pt x="81" y="327"/>
                  <a:pt x="81" y="327"/>
                </a:cubicBezTo>
                <a:cubicBezTo>
                  <a:pt x="81" y="327"/>
                  <a:pt x="81" y="327"/>
                  <a:pt x="82" y="327"/>
                </a:cubicBezTo>
                <a:cubicBezTo>
                  <a:pt x="81" y="326"/>
                  <a:pt x="82" y="326"/>
                  <a:pt x="82" y="325"/>
                </a:cubicBezTo>
                <a:cubicBezTo>
                  <a:pt x="81" y="326"/>
                  <a:pt x="81" y="326"/>
                  <a:pt x="81" y="326"/>
                </a:cubicBezTo>
                <a:close/>
                <a:moveTo>
                  <a:pt x="83" y="327"/>
                </a:moveTo>
                <a:cubicBezTo>
                  <a:pt x="83" y="327"/>
                  <a:pt x="83" y="327"/>
                  <a:pt x="83" y="327"/>
                </a:cubicBezTo>
                <a:cubicBezTo>
                  <a:pt x="83" y="326"/>
                  <a:pt x="84" y="326"/>
                  <a:pt x="83" y="326"/>
                </a:cubicBezTo>
                <a:cubicBezTo>
                  <a:pt x="83" y="326"/>
                  <a:pt x="83" y="326"/>
                  <a:pt x="83" y="327"/>
                </a:cubicBezTo>
                <a:close/>
                <a:moveTo>
                  <a:pt x="84" y="327"/>
                </a:moveTo>
                <a:cubicBezTo>
                  <a:pt x="84" y="327"/>
                  <a:pt x="84" y="327"/>
                  <a:pt x="84" y="327"/>
                </a:cubicBezTo>
                <a:cubicBezTo>
                  <a:pt x="84" y="327"/>
                  <a:pt x="84" y="326"/>
                  <a:pt x="84" y="326"/>
                </a:cubicBezTo>
                <a:cubicBezTo>
                  <a:pt x="84" y="326"/>
                  <a:pt x="84" y="326"/>
                  <a:pt x="84" y="326"/>
                </a:cubicBezTo>
                <a:cubicBezTo>
                  <a:pt x="84" y="326"/>
                  <a:pt x="84" y="327"/>
                  <a:pt x="84" y="327"/>
                </a:cubicBezTo>
                <a:close/>
                <a:moveTo>
                  <a:pt x="70" y="327"/>
                </a:moveTo>
                <a:cubicBezTo>
                  <a:pt x="71" y="327"/>
                  <a:pt x="71" y="326"/>
                  <a:pt x="70" y="327"/>
                </a:cubicBezTo>
                <a:close/>
                <a:moveTo>
                  <a:pt x="71" y="328"/>
                </a:moveTo>
                <a:cubicBezTo>
                  <a:pt x="71" y="328"/>
                  <a:pt x="71" y="328"/>
                  <a:pt x="71" y="328"/>
                </a:cubicBezTo>
                <a:cubicBezTo>
                  <a:pt x="71" y="328"/>
                  <a:pt x="71" y="328"/>
                  <a:pt x="71" y="328"/>
                </a:cubicBezTo>
                <a:close/>
                <a:moveTo>
                  <a:pt x="82" y="328"/>
                </a:moveTo>
                <a:cubicBezTo>
                  <a:pt x="83" y="329"/>
                  <a:pt x="83" y="328"/>
                  <a:pt x="83" y="328"/>
                </a:cubicBezTo>
                <a:cubicBezTo>
                  <a:pt x="83" y="328"/>
                  <a:pt x="82" y="328"/>
                  <a:pt x="82" y="328"/>
                </a:cubicBezTo>
                <a:close/>
                <a:moveTo>
                  <a:pt x="80" y="330"/>
                </a:moveTo>
                <a:cubicBezTo>
                  <a:pt x="80" y="328"/>
                  <a:pt x="79" y="328"/>
                  <a:pt x="79" y="330"/>
                </a:cubicBezTo>
                <a:cubicBezTo>
                  <a:pt x="79" y="330"/>
                  <a:pt x="79" y="330"/>
                  <a:pt x="79" y="330"/>
                </a:cubicBezTo>
                <a:cubicBezTo>
                  <a:pt x="79" y="331"/>
                  <a:pt x="79" y="331"/>
                  <a:pt x="78" y="331"/>
                </a:cubicBezTo>
                <a:cubicBezTo>
                  <a:pt x="79" y="332"/>
                  <a:pt x="79" y="332"/>
                  <a:pt x="79" y="332"/>
                </a:cubicBezTo>
                <a:cubicBezTo>
                  <a:pt x="79" y="331"/>
                  <a:pt x="80" y="330"/>
                  <a:pt x="80" y="330"/>
                </a:cubicBezTo>
                <a:close/>
                <a:moveTo>
                  <a:pt x="81" y="331"/>
                </a:moveTo>
                <a:cubicBezTo>
                  <a:pt x="81" y="331"/>
                  <a:pt x="82" y="331"/>
                  <a:pt x="82" y="331"/>
                </a:cubicBezTo>
                <a:cubicBezTo>
                  <a:pt x="82" y="331"/>
                  <a:pt x="82" y="330"/>
                  <a:pt x="82" y="330"/>
                </a:cubicBezTo>
                <a:cubicBezTo>
                  <a:pt x="81" y="330"/>
                  <a:pt x="82" y="329"/>
                  <a:pt x="81" y="329"/>
                </a:cubicBezTo>
                <a:cubicBezTo>
                  <a:pt x="81" y="330"/>
                  <a:pt x="81" y="331"/>
                  <a:pt x="81" y="331"/>
                </a:cubicBezTo>
                <a:close/>
                <a:moveTo>
                  <a:pt x="87" y="330"/>
                </a:moveTo>
                <a:cubicBezTo>
                  <a:pt x="87" y="330"/>
                  <a:pt x="87" y="330"/>
                  <a:pt x="87" y="330"/>
                </a:cubicBezTo>
                <a:cubicBezTo>
                  <a:pt x="87" y="330"/>
                  <a:pt x="87" y="330"/>
                  <a:pt x="87" y="330"/>
                </a:cubicBezTo>
                <a:close/>
                <a:moveTo>
                  <a:pt x="82" y="330"/>
                </a:moveTo>
                <a:cubicBezTo>
                  <a:pt x="83" y="331"/>
                  <a:pt x="83" y="330"/>
                  <a:pt x="82" y="330"/>
                </a:cubicBezTo>
                <a:close/>
                <a:moveTo>
                  <a:pt x="0" y="330"/>
                </a:moveTo>
                <a:cubicBezTo>
                  <a:pt x="0" y="330"/>
                  <a:pt x="0" y="330"/>
                  <a:pt x="0" y="330"/>
                </a:cubicBezTo>
                <a:close/>
                <a:moveTo>
                  <a:pt x="0" y="330"/>
                </a:moveTo>
                <a:cubicBezTo>
                  <a:pt x="0" y="331"/>
                  <a:pt x="0" y="330"/>
                  <a:pt x="0" y="330"/>
                </a:cubicBezTo>
                <a:close/>
                <a:moveTo>
                  <a:pt x="86" y="331"/>
                </a:moveTo>
                <a:cubicBezTo>
                  <a:pt x="86" y="331"/>
                  <a:pt x="86" y="330"/>
                  <a:pt x="86" y="331"/>
                </a:cubicBezTo>
                <a:close/>
                <a:moveTo>
                  <a:pt x="81" y="332"/>
                </a:moveTo>
                <a:cubicBezTo>
                  <a:pt x="81" y="332"/>
                  <a:pt x="81" y="332"/>
                  <a:pt x="81" y="332"/>
                </a:cubicBezTo>
                <a:cubicBezTo>
                  <a:pt x="81" y="332"/>
                  <a:pt x="81" y="332"/>
                  <a:pt x="81" y="332"/>
                </a:cubicBezTo>
                <a:cubicBezTo>
                  <a:pt x="81" y="332"/>
                  <a:pt x="81" y="333"/>
                  <a:pt x="81" y="333"/>
                </a:cubicBezTo>
                <a:cubicBezTo>
                  <a:pt x="81" y="333"/>
                  <a:pt x="82" y="332"/>
                  <a:pt x="82" y="332"/>
                </a:cubicBezTo>
                <a:cubicBezTo>
                  <a:pt x="82" y="332"/>
                  <a:pt x="82" y="332"/>
                  <a:pt x="81" y="332"/>
                </a:cubicBezTo>
                <a:close/>
                <a:moveTo>
                  <a:pt x="80" y="333"/>
                </a:moveTo>
                <a:cubicBezTo>
                  <a:pt x="80" y="333"/>
                  <a:pt x="81" y="333"/>
                  <a:pt x="80" y="332"/>
                </a:cubicBezTo>
                <a:cubicBezTo>
                  <a:pt x="80" y="333"/>
                  <a:pt x="80" y="333"/>
                  <a:pt x="80" y="333"/>
                </a:cubicBezTo>
                <a:close/>
                <a:moveTo>
                  <a:pt x="78" y="334"/>
                </a:moveTo>
                <a:cubicBezTo>
                  <a:pt x="77" y="335"/>
                  <a:pt x="77" y="335"/>
                  <a:pt x="77" y="336"/>
                </a:cubicBezTo>
                <a:cubicBezTo>
                  <a:pt x="78" y="336"/>
                  <a:pt x="78" y="335"/>
                  <a:pt x="78" y="334"/>
                </a:cubicBezTo>
                <a:cubicBezTo>
                  <a:pt x="78" y="334"/>
                  <a:pt x="78" y="334"/>
                  <a:pt x="78" y="333"/>
                </a:cubicBezTo>
                <a:cubicBezTo>
                  <a:pt x="78" y="333"/>
                  <a:pt x="78" y="333"/>
                  <a:pt x="78" y="333"/>
                </a:cubicBezTo>
                <a:cubicBezTo>
                  <a:pt x="77" y="334"/>
                  <a:pt x="77" y="334"/>
                  <a:pt x="78" y="334"/>
                </a:cubicBezTo>
                <a:close/>
                <a:moveTo>
                  <a:pt x="80" y="334"/>
                </a:moveTo>
                <a:cubicBezTo>
                  <a:pt x="80" y="334"/>
                  <a:pt x="80" y="334"/>
                  <a:pt x="80" y="334"/>
                </a:cubicBezTo>
                <a:cubicBezTo>
                  <a:pt x="80" y="333"/>
                  <a:pt x="80" y="333"/>
                  <a:pt x="80" y="333"/>
                </a:cubicBezTo>
                <a:cubicBezTo>
                  <a:pt x="80" y="333"/>
                  <a:pt x="80" y="333"/>
                  <a:pt x="80" y="333"/>
                </a:cubicBezTo>
                <a:cubicBezTo>
                  <a:pt x="80" y="333"/>
                  <a:pt x="80" y="333"/>
                  <a:pt x="80" y="334"/>
                </a:cubicBezTo>
                <a:close/>
                <a:moveTo>
                  <a:pt x="80" y="335"/>
                </a:moveTo>
                <a:cubicBezTo>
                  <a:pt x="80" y="335"/>
                  <a:pt x="81" y="335"/>
                  <a:pt x="81" y="335"/>
                </a:cubicBezTo>
                <a:cubicBezTo>
                  <a:pt x="80" y="334"/>
                  <a:pt x="80" y="335"/>
                  <a:pt x="80" y="335"/>
                </a:cubicBezTo>
                <a:close/>
                <a:moveTo>
                  <a:pt x="79" y="336"/>
                </a:moveTo>
                <a:cubicBezTo>
                  <a:pt x="79" y="336"/>
                  <a:pt x="79" y="335"/>
                  <a:pt x="79" y="335"/>
                </a:cubicBezTo>
                <a:cubicBezTo>
                  <a:pt x="79" y="335"/>
                  <a:pt x="79" y="335"/>
                  <a:pt x="79" y="335"/>
                </a:cubicBezTo>
                <a:cubicBezTo>
                  <a:pt x="79" y="335"/>
                  <a:pt x="79" y="336"/>
                  <a:pt x="79" y="336"/>
                </a:cubicBezTo>
                <a:close/>
                <a:moveTo>
                  <a:pt x="78" y="337"/>
                </a:moveTo>
                <a:cubicBezTo>
                  <a:pt x="78" y="337"/>
                  <a:pt x="78" y="337"/>
                  <a:pt x="79" y="337"/>
                </a:cubicBezTo>
                <a:cubicBezTo>
                  <a:pt x="78" y="337"/>
                  <a:pt x="79" y="337"/>
                  <a:pt x="79" y="336"/>
                </a:cubicBezTo>
                <a:cubicBezTo>
                  <a:pt x="78" y="337"/>
                  <a:pt x="78" y="337"/>
                  <a:pt x="78" y="337"/>
                </a:cubicBezTo>
                <a:close/>
                <a:moveTo>
                  <a:pt x="76" y="337"/>
                </a:moveTo>
                <a:cubicBezTo>
                  <a:pt x="77" y="337"/>
                  <a:pt x="77" y="337"/>
                  <a:pt x="77" y="337"/>
                </a:cubicBezTo>
                <a:cubicBezTo>
                  <a:pt x="77" y="337"/>
                  <a:pt x="77" y="337"/>
                  <a:pt x="76" y="337"/>
                </a:cubicBezTo>
                <a:cubicBezTo>
                  <a:pt x="76" y="337"/>
                  <a:pt x="77" y="337"/>
                  <a:pt x="76" y="337"/>
                </a:cubicBezTo>
                <a:close/>
                <a:moveTo>
                  <a:pt x="67" y="337"/>
                </a:moveTo>
                <a:cubicBezTo>
                  <a:pt x="67" y="338"/>
                  <a:pt x="67" y="337"/>
                  <a:pt x="67" y="337"/>
                </a:cubicBezTo>
                <a:close/>
                <a:moveTo>
                  <a:pt x="77" y="339"/>
                </a:moveTo>
                <a:cubicBezTo>
                  <a:pt x="77" y="338"/>
                  <a:pt x="78" y="339"/>
                  <a:pt x="78" y="338"/>
                </a:cubicBezTo>
                <a:cubicBezTo>
                  <a:pt x="78" y="338"/>
                  <a:pt x="78" y="338"/>
                  <a:pt x="78" y="337"/>
                </a:cubicBezTo>
                <a:cubicBezTo>
                  <a:pt x="77" y="338"/>
                  <a:pt x="77" y="338"/>
                  <a:pt x="77" y="339"/>
                </a:cubicBezTo>
                <a:close/>
                <a:moveTo>
                  <a:pt x="76" y="338"/>
                </a:moveTo>
                <a:cubicBezTo>
                  <a:pt x="76" y="338"/>
                  <a:pt x="76" y="338"/>
                  <a:pt x="76" y="338"/>
                </a:cubicBezTo>
                <a:cubicBezTo>
                  <a:pt x="76" y="338"/>
                  <a:pt x="77" y="338"/>
                  <a:pt x="77" y="338"/>
                </a:cubicBezTo>
                <a:cubicBezTo>
                  <a:pt x="77" y="337"/>
                  <a:pt x="76" y="338"/>
                  <a:pt x="76" y="338"/>
                </a:cubicBezTo>
                <a:close/>
                <a:moveTo>
                  <a:pt x="77" y="340"/>
                </a:moveTo>
                <a:cubicBezTo>
                  <a:pt x="77" y="340"/>
                  <a:pt x="77" y="340"/>
                  <a:pt x="77" y="340"/>
                </a:cubicBezTo>
                <a:cubicBezTo>
                  <a:pt x="77" y="340"/>
                  <a:pt x="77" y="340"/>
                  <a:pt x="77" y="340"/>
                </a:cubicBezTo>
                <a:cubicBezTo>
                  <a:pt x="77" y="340"/>
                  <a:pt x="77" y="340"/>
                  <a:pt x="77" y="340"/>
                </a:cubicBezTo>
                <a:close/>
                <a:moveTo>
                  <a:pt x="77" y="340"/>
                </a:moveTo>
                <a:cubicBezTo>
                  <a:pt x="77" y="341"/>
                  <a:pt x="77" y="340"/>
                  <a:pt x="77" y="340"/>
                </a:cubicBezTo>
                <a:close/>
                <a:moveTo>
                  <a:pt x="76" y="342"/>
                </a:moveTo>
                <a:cubicBezTo>
                  <a:pt x="76" y="342"/>
                  <a:pt x="76" y="342"/>
                  <a:pt x="76" y="342"/>
                </a:cubicBezTo>
                <a:cubicBezTo>
                  <a:pt x="76" y="342"/>
                  <a:pt x="76" y="341"/>
                  <a:pt x="76" y="341"/>
                </a:cubicBezTo>
                <a:cubicBezTo>
                  <a:pt x="76" y="342"/>
                  <a:pt x="76" y="342"/>
                  <a:pt x="76" y="342"/>
                </a:cubicBezTo>
                <a:close/>
                <a:moveTo>
                  <a:pt x="77" y="343"/>
                </a:moveTo>
                <a:cubicBezTo>
                  <a:pt x="77" y="342"/>
                  <a:pt x="78" y="342"/>
                  <a:pt x="77" y="342"/>
                </a:cubicBezTo>
                <a:cubicBezTo>
                  <a:pt x="77" y="342"/>
                  <a:pt x="77" y="342"/>
                  <a:pt x="77" y="343"/>
                </a:cubicBezTo>
                <a:close/>
                <a:moveTo>
                  <a:pt x="76" y="342"/>
                </a:moveTo>
                <a:cubicBezTo>
                  <a:pt x="76" y="342"/>
                  <a:pt x="76" y="343"/>
                  <a:pt x="76" y="343"/>
                </a:cubicBezTo>
                <a:cubicBezTo>
                  <a:pt x="76" y="343"/>
                  <a:pt x="76" y="343"/>
                  <a:pt x="76" y="343"/>
                </a:cubicBezTo>
                <a:cubicBezTo>
                  <a:pt x="76" y="343"/>
                  <a:pt x="76" y="344"/>
                  <a:pt x="76" y="344"/>
                </a:cubicBezTo>
                <a:cubicBezTo>
                  <a:pt x="77" y="344"/>
                  <a:pt x="77" y="343"/>
                  <a:pt x="76" y="343"/>
                </a:cubicBezTo>
                <a:cubicBezTo>
                  <a:pt x="76" y="343"/>
                  <a:pt x="76" y="343"/>
                  <a:pt x="76" y="342"/>
                </a:cubicBezTo>
                <a:close/>
                <a:moveTo>
                  <a:pt x="77" y="343"/>
                </a:moveTo>
                <a:cubicBezTo>
                  <a:pt x="77" y="343"/>
                  <a:pt x="76" y="343"/>
                  <a:pt x="76" y="343"/>
                </a:cubicBezTo>
                <a:cubicBezTo>
                  <a:pt x="76" y="343"/>
                  <a:pt x="76" y="343"/>
                  <a:pt x="76" y="343"/>
                </a:cubicBezTo>
                <a:cubicBezTo>
                  <a:pt x="77" y="343"/>
                  <a:pt x="77" y="343"/>
                  <a:pt x="77" y="343"/>
                </a:cubicBezTo>
                <a:close/>
                <a:moveTo>
                  <a:pt x="75" y="344"/>
                </a:moveTo>
                <a:cubicBezTo>
                  <a:pt x="76" y="344"/>
                  <a:pt x="76" y="343"/>
                  <a:pt x="76" y="343"/>
                </a:cubicBezTo>
                <a:cubicBezTo>
                  <a:pt x="76" y="343"/>
                  <a:pt x="76" y="343"/>
                  <a:pt x="75" y="343"/>
                </a:cubicBezTo>
                <a:cubicBezTo>
                  <a:pt x="75" y="343"/>
                  <a:pt x="75" y="344"/>
                  <a:pt x="75" y="344"/>
                </a:cubicBezTo>
                <a:close/>
                <a:moveTo>
                  <a:pt x="74" y="347"/>
                </a:moveTo>
                <a:cubicBezTo>
                  <a:pt x="74" y="347"/>
                  <a:pt x="73" y="346"/>
                  <a:pt x="73" y="346"/>
                </a:cubicBezTo>
                <a:cubicBezTo>
                  <a:pt x="73" y="347"/>
                  <a:pt x="73" y="347"/>
                  <a:pt x="73" y="347"/>
                </a:cubicBezTo>
                <a:cubicBezTo>
                  <a:pt x="74" y="347"/>
                  <a:pt x="74" y="347"/>
                  <a:pt x="74" y="347"/>
                </a:cubicBezTo>
                <a:cubicBezTo>
                  <a:pt x="74" y="346"/>
                  <a:pt x="75" y="346"/>
                  <a:pt x="75" y="345"/>
                </a:cubicBezTo>
                <a:cubicBezTo>
                  <a:pt x="75" y="345"/>
                  <a:pt x="75" y="344"/>
                  <a:pt x="75" y="344"/>
                </a:cubicBezTo>
                <a:cubicBezTo>
                  <a:pt x="74" y="345"/>
                  <a:pt x="74" y="347"/>
                  <a:pt x="74" y="347"/>
                </a:cubicBezTo>
                <a:close/>
                <a:moveTo>
                  <a:pt x="76" y="344"/>
                </a:moveTo>
                <a:cubicBezTo>
                  <a:pt x="76" y="344"/>
                  <a:pt x="76" y="345"/>
                  <a:pt x="76" y="345"/>
                </a:cubicBezTo>
                <a:cubicBezTo>
                  <a:pt x="76" y="345"/>
                  <a:pt x="76" y="345"/>
                  <a:pt x="76" y="344"/>
                </a:cubicBezTo>
                <a:close/>
                <a:moveTo>
                  <a:pt x="76" y="346"/>
                </a:moveTo>
                <a:cubicBezTo>
                  <a:pt x="76" y="346"/>
                  <a:pt x="76" y="345"/>
                  <a:pt x="76" y="345"/>
                </a:cubicBezTo>
                <a:cubicBezTo>
                  <a:pt x="76" y="345"/>
                  <a:pt x="75" y="346"/>
                  <a:pt x="76" y="346"/>
                </a:cubicBezTo>
                <a:close/>
                <a:moveTo>
                  <a:pt x="75" y="348"/>
                </a:moveTo>
                <a:cubicBezTo>
                  <a:pt x="75" y="348"/>
                  <a:pt x="75" y="347"/>
                  <a:pt x="75" y="347"/>
                </a:cubicBezTo>
                <a:cubicBezTo>
                  <a:pt x="75" y="347"/>
                  <a:pt x="74" y="347"/>
                  <a:pt x="75" y="348"/>
                </a:cubicBezTo>
                <a:close/>
                <a:moveTo>
                  <a:pt x="72" y="351"/>
                </a:moveTo>
                <a:cubicBezTo>
                  <a:pt x="72" y="351"/>
                  <a:pt x="72" y="351"/>
                  <a:pt x="71" y="351"/>
                </a:cubicBezTo>
                <a:cubicBezTo>
                  <a:pt x="71" y="351"/>
                  <a:pt x="71" y="352"/>
                  <a:pt x="71" y="352"/>
                </a:cubicBezTo>
                <a:cubicBezTo>
                  <a:pt x="72" y="352"/>
                  <a:pt x="72" y="352"/>
                  <a:pt x="73" y="352"/>
                </a:cubicBezTo>
                <a:cubicBezTo>
                  <a:pt x="73" y="351"/>
                  <a:pt x="73" y="350"/>
                  <a:pt x="73" y="349"/>
                </a:cubicBezTo>
                <a:cubicBezTo>
                  <a:pt x="73" y="349"/>
                  <a:pt x="74" y="349"/>
                  <a:pt x="74" y="348"/>
                </a:cubicBezTo>
                <a:cubicBezTo>
                  <a:pt x="72" y="347"/>
                  <a:pt x="72" y="350"/>
                  <a:pt x="72" y="351"/>
                </a:cubicBezTo>
                <a:close/>
                <a:moveTo>
                  <a:pt x="72" y="351"/>
                </a:moveTo>
                <a:cubicBezTo>
                  <a:pt x="72" y="352"/>
                  <a:pt x="72" y="352"/>
                  <a:pt x="72" y="352"/>
                </a:cubicBezTo>
                <a:cubicBezTo>
                  <a:pt x="72" y="352"/>
                  <a:pt x="72" y="352"/>
                  <a:pt x="72" y="352"/>
                </a:cubicBezTo>
                <a:cubicBezTo>
                  <a:pt x="72" y="352"/>
                  <a:pt x="72" y="351"/>
                  <a:pt x="72" y="351"/>
                </a:cubicBezTo>
                <a:close/>
                <a:moveTo>
                  <a:pt x="169" y="351"/>
                </a:moveTo>
                <a:cubicBezTo>
                  <a:pt x="169" y="351"/>
                  <a:pt x="169" y="351"/>
                  <a:pt x="169" y="351"/>
                </a:cubicBezTo>
                <a:cubicBezTo>
                  <a:pt x="168" y="351"/>
                  <a:pt x="169" y="351"/>
                  <a:pt x="169" y="351"/>
                </a:cubicBezTo>
                <a:close/>
                <a:moveTo>
                  <a:pt x="76" y="351"/>
                </a:moveTo>
                <a:cubicBezTo>
                  <a:pt x="76" y="352"/>
                  <a:pt x="76" y="352"/>
                  <a:pt x="76" y="351"/>
                </a:cubicBezTo>
                <a:close/>
                <a:moveTo>
                  <a:pt x="167" y="352"/>
                </a:moveTo>
                <a:cubicBezTo>
                  <a:pt x="168" y="352"/>
                  <a:pt x="168" y="352"/>
                  <a:pt x="168" y="352"/>
                </a:cubicBezTo>
                <a:cubicBezTo>
                  <a:pt x="167" y="352"/>
                  <a:pt x="167" y="352"/>
                  <a:pt x="167" y="352"/>
                </a:cubicBezTo>
                <a:close/>
                <a:moveTo>
                  <a:pt x="71" y="353"/>
                </a:moveTo>
                <a:cubicBezTo>
                  <a:pt x="71" y="353"/>
                  <a:pt x="71" y="353"/>
                  <a:pt x="71" y="353"/>
                </a:cubicBezTo>
                <a:cubicBezTo>
                  <a:pt x="71" y="353"/>
                  <a:pt x="71" y="353"/>
                  <a:pt x="71" y="353"/>
                </a:cubicBezTo>
                <a:close/>
                <a:moveTo>
                  <a:pt x="71" y="354"/>
                </a:moveTo>
                <a:cubicBezTo>
                  <a:pt x="71" y="353"/>
                  <a:pt x="71" y="353"/>
                  <a:pt x="71" y="353"/>
                </a:cubicBezTo>
                <a:cubicBezTo>
                  <a:pt x="71" y="353"/>
                  <a:pt x="71" y="354"/>
                  <a:pt x="71" y="354"/>
                </a:cubicBezTo>
                <a:close/>
                <a:moveTo>
                  <a:pt x="76" y="353"/>
                </a:moveTo>
                <a:cubicBezTo>
                  <a:pt x="76" y="353"/>
                  <a:pt x="77" y="353"/>
                  <a:pt x="77" y="353"/>
                </a:cubicBezTo>
                <a:cubicBezTo>
                  <a:pt x="76" y="353"/>
                  <a:pt x="76" y="353"/>
                  <a:pt x="76" y="353"/>
                </a:cubicBezTo>
                <a:cubicBezTo>
                  <a:pt x="76" y="353"/>
                  <a:pt x="76" y="353"/>
                  <a:pt x="76" y="353"/>
                </a:cubicBezTo>
                <a:close/>
                <a:moveTo>
                  <a:pt x="75" y="353"/>
                </a:moveTo>
                <a:cubicBezTo>
                  <a:pt x="75" y="354"/>
                  <a:pt x="75" y="354"/>
                  <a:pt x="75" y="354"/>
                </a:cubicBezTo>
                <a:cubicBezTo>
                  <a:pt x="75" y="354"/>
                  <a:pt x="75" y="354"/>
                  <a:pt x="75" y="353"/>
                </a:cubicBezTo>
                <a:cubicBezTo>
                  <a:pt x="75" y="353"/>
                  <a:pt x="75" y="353"/>
                  <a:pt x="75" y="353"/>
                </a:cubicBezTo>
                <a:close/>
                <a:moveTo>
                  <a:pt x="167" y="354"/>
                </a:moveTo>
                <a:cubicBezTo>
                  <a:pt x="167" y="354"/>
                  <a:pt x="167" y="354"/>
                  <a:pt x="167" y="353"/>
                </a:cubicBezTo>
                <a:cubicBezTo>
                  <a:pt x="167" y="353"/>
                  <a:pt x="167" y="354"/>
                  <a:pt x="167" y="354"/>
                </a:cubicBezTo>
                <a:close/>
                <a:moveTo>
                  <a:pt x="172" y="355"/>
                </a:moveTo>
                <a:cubicBezTo>
                  <a:pt x="173" y="354"/>
                  <a:pt x="173" y="354"/>
                  <a:pt x="173" y="353"/>
                </a:cubicBezTo>
                <a:cubicBezTo>
                  <a:pt x="173" y="354"/>
                  <a:pt x="172" y="354"/>
                  <a:pt x="172" y="355"/>
                </a:cubicBezTo>
                <a:close/>
                <a:moveTo>
                  <a:pt x="70" y="354"/>
                </a:moveTo>
                <a:cubicBezTo>
                  <a:pt x="70" y="355"/>
                  <a:pt x="70" y="355"/>
                  <a:pt x="70" y="355"/>
                </a:cubicBezTo>
                <a:cubicBezTo>
                  <a:pt x="70" y="355"/>
                  <a:pt x="71" y="355"/>
                  <a:pt x="71" y="355"/>
                </a:cubicBezTo>
                <a:cubicBezTo>
                  <a:pt x="71" y="354"/>
                  <a:pt x="70" y="354"/>
                  <a:pt x="70" y="354"/>
                </a:cubicBezTo>
                <a:close/>
                <a:moveTo>
                  <a:pt x="75" y="355"/>
                </a:moveTo>
                <a:cubicBezTo>
                  <a:pt x="75" y="355"/>
                  <a:pt x="75" y="354"/>
                  <a:pt x="74" y="354"/>
                </a:cubicBezTo>
                <a:cubicBezTo>
                  <a:pt x="74" y="355"/>
                  <a:pt x="74" y="355"/>
                  <a:pt x="75" y="355"/>
                </a:cubicBezTo>
                <a:close/>
                <a:moveTo>
                  <a:pt x="168" y="355"/>
                </a:moveTo>
                <a:cubicBezTo>
                  <a:pt x="168" y="355"/>
                  <a:pt x="168" y="354"/>
                  <a:pt x="168" y="354"/>
                </a:cubicBezTo>
                <a:cubicBezTo>
                  <a:pt x="168" y="355"/>
                  <a:pt x="168" y="355"/>
                  <a:pt x="168" y="355"/>
                </a:cubicBezTo>
                <a:close/>
                <a:moveTo>
                  <a:pt x="173" y="355"/>
                </a:moveTo>
                <a:cubicBezTo>
                  <a:pt x="174" y="355"/>
                  <a:pt x="174" y="355"/>
                  <a:pt x="174" y="355"/>
                </a:cubicBezTo>
                <a:cubicBezTo>
                  <a:pt x="174" y="355"/>
                  <a:pt x="174" y="355"/>
                  <a:pt x="174" y="355"/>
                </a:cubicBezTo>
                <a:cubicBezTo>
                  <a:pt x="174" y="355"/>
                  <a:pt x="174" y="355"/>
                  <a:pt x="173" y="355"/>
                </a:cubicBezTo>
                <a:cubicBezTo>
                  <a:pt x="173" y="355"/>
                  <a:pt x="173" y="355"/>
                  <a:pt x="173" y="355"/>
                </a:cubicBezTo>
                <a:close/>
                <a:moveTo>
                  <a:pt x="167" y="356"/>
                </a:moveTo>
                <a:cubicBezTo>
                  <a:pt x="167" y="356"/>
                  <a:pt x="168" y="356"/>
                  <a:pt x="168" y="356"/>
                </a:cubicBezTo>
                <a:cubicBezTo>
                  <a:pt x="168" y="356"/>
                  <a:pt x="167" y="356"/>
                  <a:pt x="167" y="356"/>
                </a:cubicBezTo>
                <a:close/>
                <a:moveTo>
                  <a:pt x="75" y="356"/>
                </a:moveTo>
                <a:cubicBezTo>
                  <a:pt x="75" y="356"/>
                  <a:pt x="75" y="356"/>
                  <a:pt x="75" y="356"/>
                </a:cubicBezTo>
                <a:close/>
                <a:moveTo>
                  <a:pt x="73" y="358"/>
                </a:moveTo>
                <a:cubicBezTo>
                  <a:pt x="73" y="358"/>
                  <a:pt x="73" y="358"/>
                  <a:pt x="73" y="358"/>
                </a:cubicBezTo>
                <a:cubicBezTo>
                  <a:pt x="71" y="358"/>
                  <a:pt x="72" y="360"/>
                  <a:pt x="71" y="361"/>
                </a:cubicBezTo>
                <a:cubicBezTo>
                  <a:pt x="71" y="361"/>
                  <a:pt x="71" y="361"/>
                  <a:pt x="71" y="362"/>
                </a:cubicBezTo>
                <a:cubicBezTo>
                  <a:pt x="70" y="363"/>
                  <a:pt x="70" y="363"/>
                  <a:pt x="70" y="364"/>
                </a:cubicBezTo>
                <a:cubicBezTo>
                  <a:pt x="69" y="364"/>
                  <a:pt x="69" y="365"/>
                  <a:pt x="68" y="365"/>
                </a:cubicBezTo>
                <a:cubicBezTo>
                  <a:pt x="69" y="367"/>
                  <a:pt x="68" y="368"/>
                  <a:pt x="68" y="369"/>
                </a:cubicBezTo>
                <a:cubicBezTo>
                  <a:pt x="69" y="369"/>
                  <a:pt x="68" y="368"/>
                  <a:pt x="69" y="368"/>
                </a:cubicBezTo>
                <a:cubicBezTo>
                  <a:pt x="69" y="369"/>
                  <a:pt x="67" y="371"/>
                  <a:pt x="68" y="372"/>
                </a:cubicBezTo>
                <a:cubicBezTo>
                  <a:pt x="69" y="370"/>
                  <a:pt x="70" y="368"/>
                  <a:pt x="70" y="366"/>
                </a:cubicBezTo>
                <a:cubicBezTo>
                  <a:pt x="70" y="366"/>
                  <a:pt x="70" y="366"/>
                  <a:pt x="70" y="366"/>
                </a:cubicBezTo>
                <a:cubicBezTo>
                  <a:pt x="70" y="365"/>
                  <a:pt x="71" y="365"/>
                  <a:pt x="71" y="365"/>
                </a:cubicBezTo>
                <a:cubicBezTo>
                  <a:pt x="71" y="364"/>
                  <a:pt x="71" y="364"/>
                  <a:pt x="71" y="364"/>
                </a:cubicBezTo>
                <a:cubicBezTo>
                  <a:pt x="71" y="363"/>
                  <a:pt x="71" y="363"/>
                  <a:pt x="72" y="363"/>
                </a:cubicBezTo>
                <a:cubicBezTo>
                  <a:pt x="72" y="362"/>
                  <a:pt x="72" y="360"/>
                  <a:pt x="73" y="358"/>
                </a:cubicBezTo>
                <a:close/>
                <a:moveTo>
                  <a:pt x="51" y="360"/>
                </a:moveTo>
                <a:cubicBezTo>
                  <a:pt x="51" y="360"/>
                  <a:pt x="52" y="360"/>
                  <a:pt x="51" y="360"/>
                </a:cubicBezTo>
                <a:cubicBezTo>
                  <a:pt x="51" y="360"/>
                  <a:pt x="51" y="360"/>
                  <a:pt x="51" y="360"/>
                </a:cubicBezTo>
                <a:close/>
                <a:moveTo>
                  <a:pt x="67" y="368"/>
                </a:moveTo>
                <a:cubicBezTo>
                  <a:pt x="68" y="367"/>
                  <a:pt x="68" y="366"/>
                  <a:pt x="68" y="366"/>
                </a:cubicBezTo>
                <a:cubicBezTo>
                  <a:pt x="68" y="366"/>
                  <a:pt x="67" y="367"/>
                  <a:pt x="67" y="368"/>
                </a:cubicBezTo>
                <a:close/>
                <a:moveTo>
                  <a:pt x="66" y="370"/>
                </a:moveTo>
                <a:cubicBezTo>
                  <a:pt x="67" y="370"/>
                  <a:pt x="67" y="369"/>
                  <a:pt x="67" y="369"/>
                </a:cubicBezTo>
                <a:cubicBezTo>
                  <a:pt x="66" y="369"/>
                  <a:pt x="66" y="370"/>
                  <a:pt x="66" y="370"/>
                </a:cubicBezTo>
                <a:close/>
                <a:moveTo>
                  <a:pt x="68" y="373"/>
                </a:moveTo>
                <a:cubicBezTo>
                  <a:pt x="68" y="373"/>
                  <a:pt x="68" y="373"/>
                  <a:pt x="68" y="373"/>
                </a:cubicBezTo>
                <a:cubicBezTo>
                  <a:pt x="68" y="373"/>
                  <a:pt x="68" y="373"/>
                  <a:pt x="68" y="373"/>
                </a:cubicBezTo>
                <a:cubicBezTo>
                  <a:pt x="68" y="373"/>
                  <a:pt x="68" y="373"/>
                  <a:pt x="68" y="373"/>
                </a:cubicBezTo>
                <a:cubicBezTo>
                  <a:pt x="68" y="373"/>
                  <a:pt x="68" y="373"/>
                  <a:pt x="68" y="373"/>
                </a:cubicBezTo>
                <a:close/>
                <a:moveTo>
                  <a:pt x="146" y="375"/>
                </a:moveTo>
                <a:cubicBezTo>
                  <a:pt x="147" y="375"/>
                  <a:pt x="147" y="374"/>
                  <a:pt x="147" y="374"/>
                </a:cubicBezTo>
                <a:cubicBezTo>
                  <a:pt x="147" y="375"/>
                  <a:pt x="146" y="375"/>
                  <a:pt x="146" y="375"/>
                </a:cubicBezTo>
                <a:close/>
                <a:moveTo>
                  <a:pt x="55" y="375"/>
                </a:moveTo>
                <a:cubicBezTo>
                  <a:pt x="56" y="375"/>
                  <a:pt x="56" y="375"/>
                  <a:pt x="56" y="375"/>
                </a:cubicBezTo>
                <a:cubicBezTo>
                  <a:pt x="56" y="375"/>
                  <a:pt x="56" y="375"/>
                  <a:pt x="56" y="375"/>
                </a:cubicBezTo>
                <a:cubicBezTo>
                  <a:pt x="56" y="375"/>
                  <a:pt x="56" y="375"/>
                  <a:pt x="56" y="375"/>
                </a:cubicBezTo>
                <a:cubicBezTo>
                  <a:pt x="56" y="375"/>
                  <a:pt x="55" y="375"/>
                  <a:pt x="55" y="375"/>
                </a:cubicBezTo>
                <a:close/>
                <a:moveTo>
                  <a:pt x="148" y="379"/>
                </a:moveTo>
                <a:cubicBezTo>
                  <a:pt x="148" y="379"/>
                  <a:pt x="148" y="379"/>
                  <a:pt x="148" y="379"/>
                </a:cubicBezTo>
                <a:cubicBezTo>
                  <a:pt x="148" y="378"/>
                  <a:pt x="148" y="378"/>
                  <a:pt x="148" y="378"/>
                </a:cubicBezTo>
                <a:cubicBezTo>
                  <a:pt x="148" y="378"/>
                  <a:pt x="148" y="378"/>
                  <a:pt x="148" y="379"/>
                </a:cubicBezTo>
                <a:close/>
                <a:moveTo>
                  <a:pt x="69" y="383"/>
                </a:moveTo>
                <a:cubicBezTo>
                  <a:pt x="69" y="383"/>
                  <a:pt x="69" y="384"/>
                  <a:pt x="69" y="384"/>
                </a:cubicBezTo>
                <a:cubicBezTo>
                  <a:pt x="69" y="384"/>
                  <a:pt x="68" y="384"/>
                  <a:pt x="68" y="385"/>
                </a:cubicBezTo>
                <a:cubicBezTo>
                  <a:pt x="68" y="386"/>
                  <a:pt x="67" y="386"/>
                  <a:pt x="68" y="387"/>
                </a:cubicBezTo>
                <a:cubicBezTo>
                  <a:pt x="69" y="387"/>
                  <a:pt x="69" y="386"/>
                  <a:pt x="69" y="385"/>
                </a:cubicBezTo>
                <a:cubicBezTo>
                  <a:pt x="70" y="384"/>
                  <a:pt x="69" y="384"/>
                  <a:pt x="70" y="383"/>
                </a:cubicBezTo>
                <a:cubicBezTo>
                  <a:pt x="70" y="383"/>
                  <a:pt x="70" y="383"/>
                  <a:pt x="70" y="383"/>
                </a:cubicBezTo>
                <a:cubicBezTo>
                  <a:pt x="70" y="383"/>
                  <a:pt x="69" y="383"/>
                  <a:pt x="69" y="383"/>
                </a:cubicBezTo>
                <a:close/>
                <a:moveTo>
                  <a:pt x="66" y="386"/>
                </a:moveTo>
                <a:cubicBezTo>
                  <a:pt x="66" y="386"/>
                  <a:pt x="67" y="386"/>
                  <a:pt x="67" y="386"/>
                </a:cubicBezTo>
                <a:cubicBezTo>
                  <a:pt x="67" y="385"/>
                  <a:pt x="68" y="384"/>
                  <a:pt x="67" y="383"/>
                </a:cubicBezTo>
                <a:cubicBezTo>
                  <a:pt x="66" y="384"/>
                  <a:pt x="67" y="385"/>
                  <a:pt x="66" y="386"/>
                </a:cubicBezTo>
                <a:close/>
                <a:moveTo>
                  <a:pt x="108" y="388"/>
                </a:moveTo>
                <a:cubicBezTo>
                  <a:pt x="108" y="388"/>
                  <a:pt x="108" y="388"/>
                  <a:pt x="108" y="388"/>
                </a:cubicBezTo>
                <a:cubicBezTo>
                  <a:pt x="108" y="388"/>
                  <a:pt x="108" y="388"/>
                  <a:pt x="108" y="388"/>
                </a:cubicBezTo>
                <a:close/>
                <a:moveTo>
                  <a:pt x="131" y="390"/>
                </a:moveTo>
                <a:cubicBezTo>
                  <a:pt x="131" y="390"/>
                  <a:pt x="131" y="389"/>
                  <a:pt x="131" y="389"/>
                </a:cubicBezTo>
                <a:cubicBezTo>
                  <a:pt x="131" y="390"/>
                  <a:pt x="130" y="390"/>
                  <a:pt x="131" y="390"/>
                </a:cubicBezTo>
                <a:close/>
                <a:moveTo>
                  <a:pt x="95" y="393"/>
                </a:moveTo>
                <a:cubicBezTo>
                  <a:pt x="95" y="393"/>
                  <a:pt x="95" y="393"/>
                  <a:pt x="95" y="393"/>
                </a:cubicBezTo>
                <a:cubicBezTo>
                  <a:pt x="95" y="393"/>
                  <a:pt x="95" y="393"/>
                  <a:pt x="95" y="393"/>
                </a:cubicBezTo>
                <a:cubicBezTo>
                  <a:pt x="95" y="393"/>
                  <a:pt x="95" y="393"/>
                  <a:pt x="95" y="393"/>
                </a:cubicBezTo>
                <a:cubicBezTo>
                  <a:pt x="95" y="393"/>
                  <a:pt x="95" y="393"/>
                  <a:pt x="95" y="393"/>
                </a:cubicBezTo>
                <a:close/>
                <a:moveTo>
                  <a:pt x="108" y="395"/>
                </a:moveTo>
                <a:cubicBezTo>
                  <a:pt x="108" y="396"/>
                  <a:pt x="108" y="395"/>
                  <a:pt x="108" y="395"/>
                </a:cubicBezTo>
                <a:close/>
                <a:moveTo>
                  <a:pt x="101" y="395"/>
                </a:moveTo>
                <a:cubicBezTo>
                  <a:pt x="101" y="396"/>
                  <a:pt x="102" y="395"/>
                  <a:pt x="101" y="395"/>
                </a:cubicBezTo>
                <a:close/>
                <a:moveTo>
                  <a:pt x="109" y="396"/>
                </a:moveTo>
                <a:cubicBezTo>
                  <a:pt x="109" y="396"/>
                  <a:pt x="109" y="396"/>
                  <a:pt x="109" y="396"/>
                </a:cubicBezTo>
                <a:cubicBezTo>
                  <a:pt x="109" y="397"/>
                  <a:pt x="108" y="397"/>
                  <a:pt x="109" y="397"/>
                </a:cubicBezTo>
                <a:cubicBezTo>
                  <a:pt x="109" y="397"/>
                  <a:pt x="109" y="397"/>
                  <a:pt x="110" y="396"/>
                </a:cubicBezTo>
                <a:cubicBezTo>
                  <a:pt x="109" y="396"/>
                  <a:pt x="110" y="396"/>
                  <a:pt x="110" y="395"/>
                </a:cubicBezTo>
                <a:cubicBezTo>
                  <a:pt x="109" y="395"/>
                  <a:pt x="109" y="396"/>
                  <a:pt x="109" y="396"/>
                </a:cubicBezTo>
                <a:close/>
                <a:moveTo>
                  <a:pt x="74" y="396"/>
                </a:moveTo>
                <a:cubicBezTo>
                  <a:pt x="74" y="396"/>
                  <a:pt x="74" y="395"/>
                  <a:pt x="74" y="395"/>
                </a:cubicBezTo>
                <a:cubicBezTo>
                  <a:pt x="74" y="396"/>
                  <a:pt x="74" y="396"/>
                  <a:pt x="74" y="396"/>
                </a:cubicBezTo>
                <a:close/>
                <a:moveTo>
                  <a:pt x="103" y="396"/>
                </a:moveTo>
                <a:cubicBezTo>
                  <a:pt x="103" y="396"/>
                  <a:pt x="103" y="396"/>
                  <a:pt x="103" y="396"/>
                </a:cubicBezTo>
                <a:cubicBezTo>
                  <a:pt x="103" y="396"/>
                  <a:pt x="103" y="396"/>
                  <a:pt x="103" y="396"/>
                </a:cubicBezTo>
                <a:close/>
                <a:moveTo>
                  <a:pt x="108" y="397"/>
                </a:moveTo>
                <a:cubicBezTo>
                  <a:pt x="108" y="397"/>
                  <a:pt x="108" y="396"/>
                  <a:pt x="108" y="396"/>
                </a:cubicBezTo>
                <a:cubicBezTo>
                  <a:pt x="107" y="396"/>
                  <a:pt x="107" y="397"/>
                  <a:pt x="108" y="397"/>
                </a:cubicBezTo>
                <a:close/>
                <a:moveTo>
                  <a:pt x="105" y="397"/>
                </a:moveTo>
                <a:cubicBezTo>
                  <a:pt x="105" y="397"/>
                  <a:pt x="105" y="397"/>
                  <a:pt x="105" y="397"/>
                </a:cubicBezTo>
                <a:close/>
                <a:moveTo>
                  <a:pt x="79" y="401"/>
                </a:moveTo>
                <a:cubicBezTo>
                  <a:pt x="79" y="402"/>
                  <a:pt x="80" y="402"/>
                  <a:pt x="80" y="402"/>
                </a:cubicBezTo>
                <a:cubicBezTo>
                  <a:pt x="80" y="401"/>
                  <a:pt x="80" y="401"/>
                  <a:pt x="80" y="401"/>
                </a:cubicBezTo>
                <a:cubicBezTo>
                  <a:pt x="80" y="401"/>
                  <a:pt x="79" y="401"/>
                  <a:pt x="79" y="401"/>
                </a:cubicBezTo>
                <a:close/>
                <a:moveTo>
                  <a:pt x="82" y="427"/>
                </a:moveTo>
                <a:cubicBezTo>
                  <a:pt x="82" y="427"/>
                  <a:pt x="82" y="426"/>
                  <a:pt x="82" y="427"/>
                </a:cubicBezTo>
                <a:cubicBezTo>
                  <a:pt x="82" y="427"/>
                  <a:pt x="82" y="427"/>
                  <a:pt x="82" y="427"/>
                </a:cubicBezTo>
                <a:close/>
              </a:path>
            </a:pathLst>
          </a:custGeom>
          <a:blipFill>
            <a:blip r:embed="rId4"/>
            <a:stretch>
              <a:fillRect/>
            </a:stretch>
          </a:bli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2E2E2E"/>
              </a:solidFill>
              <a:effectLst/>
              <a:uLnTx/>
              <a:uFillTx/>
              <a:latin typeface="Segoe UI Light 8"/>
              <a:ea typeface="微软雅黑" panose="020B0503020204020204" pitchFamily="34" charset="-122"/>
              <a:cs typeface="+mn-cs"/>
            </a:endParaRPr>
          </a:p>
        </p:txBody>
      </p:sp>
      <p:sp>
        <p:nvSpPr>
          <p:cNvPr id="16" name="文本框 1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txBox="1"/>
          <p:nvPr/>
        </p:nvSpPr>
        <p:spPr>
          <a:xfrm>
            <a:off x="1928988" y="412814"/>
            <a:ext cx="3919631" cy="1200329"/>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srgbClr val="4C677A"/>
                </a:solidFill>
                <a:effectLst/>
                <a:uLnTx/>
                <a:uFillTx/>
                <a:latin typeface="Century Gothic" panose="020B0502020202020204" pitchFamily="34" charset="0"/>
                <a:ea typeface="仓耳明楷 W03" panose="00000500000000000000" pitchFamily="2" charset="-122"/>
                <a:cs typeface="+mn-cs"/>
              </a:rPr>
              <a:t>Dataset</a:t>
            </a:r>
          </a:p>
        </p:txBody>
      </p:sp>
      <p:sp>
        <p:nvSpPr>
          <p:cNvPr id="18" name="矩形 17"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p:nvPr/>
        </p:nvSpPr>
        <p:spPr>
          <a:xfrm>
            <a:off x="1919933" y="4891881"/>
            <a:ext cx="1076365" cy="352976"/>
          </a:xfrm>
          <a:prstGeom prst="rect">
            <a:avLst/>
          </a:prstGeom>
          <a:solidFill>
            <a:srgbClr val="4C677A"/>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white"/>
                </a:solidFill>
                <a:effectLst/>
                <a:uLnTx/>
                <a:uFillTx/>
                <a:latin typeface="Century Gothic" panose="020B0502020202020204" pitchFamily="34" charset="0"/>
                <a:ea typeface="微软雅黑" panose="020B0503020204020204" pitchFamily="34" charset="-122"/>
                <a:cs typeface="+mn-cs"/>
              </a:rPr>
              <a:t>MORE</a:t>
            </a:r>
            <a:endParaRPr kumimoji="0" lang="zh-CN" altLang="en-US" sz="12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p:txBody>
      </p:sp>
      <p:sp>
        <p:nvSpPr>
          <p:cNvPr id="7" name="文本框 6"/>
          <p:cNvSpPr txBox="1"/>
          <p:nvPr/>
        </p:nvSpPr>
        <p:spPr>
          <a:xfrm>
            <a:off x="636644" y="1613143"/>
            <a:ext cx="6504317" cy="2968633"/>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292A2E">
                    <a:lumMod val="75000"/>
                    <a:lumOff val="25000"/>
                  </a:srgbClr>
                </a:solidFill>
                <a:effectLst/>
                <a:uLnTx/>
                <a:uFillTx/>
                <a:latin typeface="Century Gothic" panose="020B0502020202020204" pitchFamily="34" charset="0"/>
                <a:ea typeface="Roboto Light" panose="02000000000000000000" pitchFamily="2" charset="0"/>
                <a:cs typeface="+mn-cs"/>
              </a:rPr>
              <a:t>The dog breed recognition dataset on Kaggle is a collection of tagged images belonging to 120 different breeds of dogs. The data set consists of approximately 10,000 images from the training set, 8,000 images from the test set, and an additional sample submission file. The images are in JPG format and vary in size, with the largest being 4,000 pixels wide.</a:t>
            </a:r>
          </a:p>
        </p:txBody>
      </p:sp>
      <p:sp>
        <p:nvSpPr>
          <p:cNvPr id="8" name="Freeform 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a:spLocks noEditPoints="1"/>
          </p:cNvSpPr>
          <p:nvPr/>
        </p:nvSpPr>
        <p:spPr bwMode="auto">
          <a:xfrm>
            <a:off x="8718107" y="-1524693"/>
            <a:ext cx="3449200" cy="3049386"/>
          </a:xfrm>
          <a:custGeom>
            <a:avLst/>
            <a:gdLst>
              <a:gd name="T0" fmla="*/ 272 w 317"/>
              <a:gd name="T1" fmla="*/ 147 h 427"/>
              <a:gd name="T2" fmla="*/ 216 w 317"/>
              <a:gd name="T3" fmla="*/ 71 h 427"/>
              <a:gd name="T4" fmla="*/ 157 w 317"/>
              <a:gd name="T5" fmla="*/ 151 h 427"/>
              <a:gd name="T6" fmla="*/ 137 w 317"/>
              <a:gd name="T7" fmla="*/ 174 h 427"/>
              <a:gd name="T8" fmla="*/ 123 w 317"/>
              <a:gd name="T9" fmla="*/ 181 h 427"/>
              <a:gd name="T10" fmla="*/ 138 w 317"/>
              <a:gd name="T11" fmla="*/ 137 h 427"/>
              <a:gd name="T12" fmla="*/ 94 w 317"/>
              <a:gd name="T13" fmla="*/ 217 h 427"/>
              <a:gd name="T14" fmla="*/ 118 w 317"/>
              <a:gd name="T15" fmla="*/ 157 h 427"/>
              <a:gd name="T16" fmla="*/ 83 w 317"/>
              <a:gd name="T17" fmla="*/ 224 h 427"/>
              <a:gd name="T18" fmla="*/ 86 w 317"/>
              <a:gd name="T19" fmla="*/ 267 h 427"/>
              <a:gd name="T20" fmla="*/ 80 w 317"/>
              <a:gd name="T21" fmla="*/ 296 h 427"/>
              <a:gd name="T22" fmla="*/ 70 w 317"/>
              <a:gd name="T23" fmla="*/ 332 h 427"/>
              <a:gd name="T24" fmla="*/ 91 w 317"/>
              <a:gd name="T25" fmla="*/ 301 h 427"/>
              <a:gd name="T26" fmla="*/ 83 w 317"/>
              <a:gd name="T27" fmla="*/ 342 h 427"/>
              <a:gd name="T28" fmla="*/ 107 w 317"/>
              <a:gd name="T29" fmla="*/ 390 h 427"/>
              <a:gd name="T30" fmla="*/ 161 w 317"/>
              <a:gd name="T31" fmla="*/ 362 h 427"/>
              <a:gd name="T32" fmla="*/ 143 w 317"/>
              <a:gd name="T33" fmla="*/ 161 h 427"/>
              <a:gd name="T34" fmla="*/ 117 w 317"/>
              <a:gd name="T35" fmla="*/ 214 h 427"/>
              <a:gd name="T36" fmla="*/ 101 w 317"/>
              <a:gd name="T37" fmla="*/ 246 h 427"/>
              <a:gd name="T38" fmla="*/ 82 w 317"/>
              <a:gd name="T39" fmla="*/ 260 h 427"/>
              <a:gd name="T40" fmla="*/ 95 w 317"/>
              <a:gd name="T41" fmla="*/ 294 h 427"/>
              <a:gd name="T42" fmla="*/ 110 w 317"/>
              <a:gd name="T43" fmla="*/ 392 h 427"/>
              <a:gd name="T44" fmla="*/ 191 w 317"/>
              <a:gd name="T45" fmla="*/ 105 h 427"/>
              <a:gd name="T46" fmla="*/ 181 w 317"/>
              <a:gd name="T47" fmla="*/ 111 h 427"/>
              <a:gd name="T48" fmla="*/ 175 w 317"/>
              <a:gd name="T49" fmla="*/ 118 h 427"/>
              <a:gd name="T50" fmla="*/ 170 w 317"/>
              <a:gd name="T51" fmla="*/ 119 h 427"/>
              <a:gd name="T52" fmla="*/ 157 w 317"/>
              <a:gd name="T53" fmla="*/ 123 h 427"/>
              <a:gd name="T54" fmla="*/ 141 w 317"/>
              <a:gd name="T55" fmla="*/ 126 h 427"/>
              <a:gd name="T56" fmla="*/ 163 w 317"/>
              <a:gd name="T57" fmla="*/ 128 h 427"/>
              <a:gd name="T58" fmla="*/ 149 w 317"/>
              <a:gd name="T59" fmla="*/ 129 h 427"/>
              <a:gd name="T60" fmla="*/ 130 w 317"/>
              <a:gd name="T61" fmla="*/ 133 h 427"/>
              <a:gd name="T62" fmla="*/ 130 w 317"/>
              <a:gd name="T63" fmla="*/ 137 h 427"/>
              <a:gd name="T64" fmla="*/ 142 w 317"/>
              <a:gd name="T65" fmla="*/ 140 h 427"/>
              <a:gd name="T66" fmla="*/ 142 w 317"/>
              <a:gd name="T67" fmla="*/ 142 h 427"/>
              <a:gd name="T68" fmla="*/ 131 w 317"/>
              <a:gd name="T69" fmla="*/ 144 h 427"/>
              <a:gd name="T70" fmla="*/ 142 w 317"/>
              <a:gd name="T71" fmla="*/ 146 h 427"/>
              <a:gd name="T72" fmla="*/ 123 w 317"/>
              <a:gd name="T73" fmla="*/ 149 h 427"/>
              <a:gd name="T74" fmla="*/ 135 w 317"/>
              <a:gd name="T75" fmla="*/ 157 h 427"/>
              <a:gd name="T76" fmla="*/ 134 w 317"/>
              <a:gd name="T77" fmla="*/ 155 h 427"/>
              <a:gd name="T78" fmla="*/ 137 w 317"/>
              <a:gd name="T79" fmla="*/ 158 h 427"/>
              <a:gd name="T80" fmla="*/ 123 w 317"/>
              <a:gd name="T81" fmla="*/ 160 h 427"/>
              <a:gd name="T82" fmla="*/ 130 w 317"/>
              <a:gd name="T83" fmla="*/ 163 h 427"/>
              <a:gd name="T84" fmla="*/ 120 w 317"/>
              <a:gd name="T85" fmla="*/ 167 h 427"/>
              <a:gd name="T86" fmla="*/ 118 w 317"/>
              <a:gd name="T87" fmla="*/ 171 h 427"/>
              <a:gd name="T88" fmla="*/ 130 w 317"/>
              <a:gd name="T89" fmla="*/ 174 h 427"/>
              <a:gd name="T90" fmla="*/ 125 w 317"/>
              <a:gd name="T91" fmla="*/ 181 h 427"/>
              <a:gd name="T92" fmla="*/ 103 w 317"/>
              <a:gd name="T93" fmla="*/ 184 h 427"/>
              <a:gd name="T94" fmla="*/ 275 w 317"/>
              <a:gd name="T95" fmla="*/ 190 h 427"/>
              <a:gd name="T96" fmla="*/ 102 w 317"/>
              <a:gd name="T97" fmla="*/ 200 h 427"/>
              <a:gd name="T98" fmla="*/ 97 w 317"/>
              <a:gd name="T99" fmla="*/ 217 h 427"/>
              <a:gd name="T100" fmla="*/ 97 w 317"/>
              <a:gd name="T101" fmla="*/ 221 h 427"/>
              <a:gd name="T102" fmla="*/ 89 w 317"/>
              <a:gd name="T103" fmla="*/ 234 h 427"/>
              <a:gd name="T104" fmla="*/ 77 w 317"/>
              <a:gd name="T105" fmla="*/ 272 h 427"/>
              <a:gd name="T106" fmla="*/ 102 w 317"/>
              <a:gd name="T107" fmla="*/ 287 h 427"/>
              <a:gd name="T108" fmla="*/ 101 w 317"/>
              <a:gd name="T109" fmla="*/ 290 h 427"/>
              <a:gd name="T110" fmla="*/ 73 w 317"/>
              <a:gd name="T111" fmla="*/ 302 h 427"/>
              <a:gd name="T112" fmla="*/ 72 w 317"/>
              <a:gd name="T113" fmla="*/ 307 h 427"/>
              <a:gd name="T114" fmla="*/ 69 w 317"/>
              <a:gd name="T115" fmla="*/ 310 h 427"/>
              <a:gd name="T116" fmla="*/ 85 w 317"/>
              <a:gd name="T117" fmla="*/ 318 h 427"/>
              <a:gd name="T118" fmla="*/ 84 w 317"/>
              <a:gd name="T119" fmla="*/ 327 h 427"/>
              <a:gd name="T120" fmla="*/ 77 w 317"/>
              <a:gd name="T121" fmla="*/ 340 h 427"/>
              <a:gd name="T122" fmla="*/ 71 w 317"/>
              <a:gd name="T123" fmla="*/ 355 h 427"/>
              <a:gd name="T124" fmla="*/ 108 w 317"/>
              <a:gd name="T125" fmla="*/ 395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7" h="427">
                <a:moveTo>
                  <a:pt x="181" y="0"/>
                </a:moveTo>
                <a:cubicBezTo>
                  <a:pt x="181" y="0"/>
                  <a:pt x="181" y="1"/>
                  <a:pt x="181" y="1"/>
                </a:cubicBezTo>
                <a:cubicBezTo>
                  <a:pt x="181" y="0"/>
                  <a:pt x="181" y="0"/>
                  <a:pt x="181" y="0"/>
                </a:cubicBezTo>
                <a:close/>
                <a:moveTo>
                  <a:pt x="173" y="353"/>
                </a:moveTo>
                <a:cubicBezTo>
                  <a:pt x="173" y="353"/>
                  <a:pt x="174" y="352"/>
                  <a:pt x="174" y="352"/>
                </a:cubicBezTo>
                <a:cubicBezTo>
                  <a:pt x="174" y="352"/>
                  <a:pt x="174" y="353"/>
                  <a:pt x="174" y="353"/>
                </a:cubicBezTo>
                <a:cubicBezTo>
                  <a:pt x="175" y="352"/>
                  <a:pt x="175" y="351"/>
                  <a:pt x="176" y="350"/>
                </a:cubicBezTo>
                <a:cubicBezTo>
                  <a:pt x="176" y="351"/>
                  <a:pt x="176" y="351"/>
                  <a:pt x="176" y="352"/>
                </a:cubicBezTo>
                <a:cubicBezTo>
                  <a:pt x="176" y="352"/>
                  <a:pt x="176" y="351"/>
                  <a:pt x="176" y="351"/>
                </a:cubicBezTo>
                <a:cubicBezTo>
                  <a:pt x="176" y="352"/>
                  <a:pt x="177" y="352"/>
                  <a:pt x="177" y="352"/>
                </a:cubicBezTo>
                <a:cubicBezTo>
                  <a:pt x="177" y="351"/>
                  <a:pt x="178" y="351"/>
                  <a:pt x="178" y="351"/>
                </a:cubicBezTo>
                <a:cubicBezTo>
                  <a:pt x="178" y="349"/>
                  <a:pt x="179" y="347"/>
                  <a:pt x="180" y="345"/>
                </a:cubicBezTo>
                <a:cubicBezTo>
                  <a:pt x="180" y="346"/>
                  <a:pt x="180" y="345"/>
                  <a:pt x="181" y="346"/>
                </a:cubicBezTo>
                <a:cubicBezTo>
                  <a:pt x="181" y="345"/>
                  <a:pt x="181" y="345"/>
                  <a:pt x="181" y="344"/>
                </a:cubicBezTo>
                <a:cubicBezTo>
                  <a:pt x="182" y="345"/>
                  <a:pt x="181" y="346"/>
                  <a:pt x="181" y="347"/>
                </a:cubicBezTo>
                <a:cubicBezTo>
                  <a:pt x="182" y="347"/>
                  <a:pt x="182" y="346"/>
                  <a:pt x="183" y="346"/>
                </a:cubicBezTo>
                <a:cubicBezTo>
                  <a:pt x="183" y="345"/>
                  <a:pt x="182" y="345"/>
                  <a:pt x="182" y="345"/>
                </a:cubicBezTo>
                <a:cubicBezTo>
                  <a:pt x="183" y="344"/>
                  <a:pt x="184" y="343"/>
                  <a:pt x="185" y="341"/>
                </a:cubicBezTo>
                <a:cubicBezTo>
                  <a:pt x="185" y="341"/>
                  <a:pt x="185" y="341"/>
                  <a:pt x="185" y="341"/>
                </a:cubicBezTo>
                <a:cubicBezTo>
                  <a:pt x="186" y="339"/>
                  <a:pt x="187" y="337"/>
                  <a:pt x="188" y="335"/>
                </a:cubicBezTo>
                <a:cubicBezTo>
                  <a:pt x="189" y="335"/>
                  <a:pt x="189" y="335"/>
                  <a:pt x="189" y="334"/>
                </a:cubicBezTo>
                <a:cubicBezTo>
                  <a:pt x="189" y="334"/>
                  <a:pt x="188" y="334"/>
                  <a:pt x="189" y="334"/>
                </a:cubicBezTo>
                <a:cubicBezTo>
                  <a:pt x="189" y="334"/>
                  <a:pt x="190" y="333"/>
                  <a:pt x="190" y="332"/>
                </a:cubicBezTo>
                <a:cubicBezTo>
                  <a:pt x="190" y="332"/>
                  <a:pt x="190" y="332"/>
                  <a:pt x="190" y="332"/>
                </a:cubicBezTo>
                <a:cubicBezTo>
                  <a:pt x="191" y="330"/>
                  <a:pt x="192" y="329"/>
                  <a:pt x="192" y="326"/>
                </a:cubicBezTo>
                <a:cubicBezTo>
                  <a:pt x="193" y="326"/>
                  <a:pt x="193" y="326"/>
                  <a:pt x="193" y="326"/>
                </a:cubicBezTo>
                <a:cubicBezTo>
                  <a:pt x="193" y="325"/>
                  <a:pt x="194" y="325"/>
                  <a:pt x="193" y="324"/>
                </a:cubicBezTo>
                <a:cubicBezTo>
                  <a:pt x="194" y="324"/>
                  <a:pt x="195" y="323"/>
                  <a:pt x="195" y="322"/>
                </a:cubicBezTo>
                <a:cubicBezTo>
                  <a:pt x="195" y="322"/>
                  <a:pt x="195" y="321"/>
                  <a:pt x="196" y="321"/>
                </a:cubicBezTo>
                <a:cubicBezTo>
                  <a:pt x="196" y="321"/>
                  <a:pt x="196" y="321"/>
                  <a:pt x="196" y="320"/>
                </a:cubicBezTo>
                <a:cubicBezTo>
                  <a:pt x="196" y="320"/>
                  <a:pt x="197" y="319"/>
                  <a:pt x="197" y="318"/>
                </a:cubicBezTo>
                <a:cubicBezTo>
                  <a:pt x="198" y="317"/>
                  <a:pt x="198" y="316"/>
                  <a:pt x="199" y="314"/>
                </a:cubicBezTo>
                <a:cubicBezTo>
                  <a:pt x="200" y="313"/>
                  <a:pt x="200" y="311"/>
                  <a:pt x="201" y="309"/>
                </a:cubicBezTo>
                <a:cubicBezTo>
                  <a:pt x="203" y="306"/>
                  <a:pt x="204" y="303"/>
                  <a:pt x="205" y="300"/>
                </a:cubicBezTo>
                <a:cubicBezTo>
                  <a:pt x="206" y="298"/>
                  <a:pt x="207" y="298"/>
                  <a:pt x="207" y="296"/>
                </a:cubicBezTo>
                <a:cubicBezTo>
                  <a:pt x="208" y="295"/>
                  <a:pt x="208" y="294"/>
                  <a:pt x="209" y="293"/>
                </a:cubicBezTo>
                <a:cubicBezTo>
                  <a:pt x="208" y="293"/>
                  <a:pt x="208" y="293"/>
                  <a:pt x="208" y="292"/>
                </a:cubicBezTo>
                <a:cubicBezTo>
                  <a:pt x="210" y="291"/>
                  <a:pt x="211" y="288"/>
                  <a:pt x="212" y="286"/>
                </a:cubicBezTo>
                <a:cubicBezTo>
                  <a:pt x="212" y="286"/>
                  <a:pt x="212" y="286"/>
                  <a:pt x="212" y="286"/>
                </a:cubicBezTo>
                <a:cubicBezTo>
                  <a:pt x="213" y="284"/>
                  <a:pt x="214" y="282"/>
                  <a:pt x="215" y="280"/>
                </a:cubicBezTo>
                <a:cubicBezTo>
                  <a:pt x="215" y="280"/>
                  <a:pt x="215" y="280"/>
                  <a:pt x="215" y="280"/>
                </a:cubicBezTo>
                <a:cubicBezTo>
                  <a:pt x="215" y="280"/>
                  <a:pt x="215" y="279"/>
                  <a:pt x="215" y="279"/>
                </a:cubicBezTo>
                <a:cubicBezTo>
                  <a:pt x="217" y="274"/>
                  <a:pt x="220" y="270"/>
                  <a:pt x="222" y="265"/>
                </a:cubicBezTo>
                <a:cubicBezTo>
                  <a:pt x="223" y="264"/>
                  <a:pt x="223" y="263"/>
                  <a:pt x="223" y="262"/>
                </a:cubicBezTo>
                <a:cubicBezTo>
                  <a:pt x="225" y="259"/>
                  <a:pt x="226" y="256"/>
                  <a:pt x="228" y="254"/>
                </a:cubicBezTo>
                <a:cubicBezTo>
                  <a:pt x="228" y="253"/>
                  <a:pt x="228" y="253"/>
                  <a:pt x="228" y="253"/>
                </a:cubicBezTo>
                <a:cubicBezTo>
                  <a:pt x="228" y="252"/>
                  <a:pt x="228" y="252"/>
                  <a:pt x="228" y="252"/>
                </a:cubicBezTo>
                <a:cubicBezTo>
                  <a:pt x="230" y="249"/>
                  <a:pt x="232" y="245"/>
                  <a:pt x="234" y="241"/>
                </a:cubicBezTo>
                <a:cubicBezTo>
                  <a:pt x="237" y="236"/>
                  <a:pt x="239" y="231"/>
                  <a:pt x="241" y="226"/>
                </a:cubicBezTo>
                <a:cubicBezTo>
                  <a:pt x="242" y="225"/>
                  <a:pt x="243" y="224"/>
                  <a:pt x="244" y="222"/>
                </a:cubicBezTo>
                <a:cubicBezTo>
                  <a:pt x="244" y="221"/>
                  <a:pt x="244" y="221"/>
                  <a:pt x="245" y="220"/>
                </a:cubicBezTo>
                <a:cubicBezTo>
                  <a:pt x="245" y="220"/>
                  <a:pt x="245" y="220"/>
                  <a:pt x="245" y="220"/>
                </a:cubicBezTo>
                <a:cubicBezTo>
                  <a:pt x="246" y="218"/>
                  <a:pt x="247" y="215"/>
                  <a:pt x="248" y="214"/>
                </a:cubicBezTo>
                <a:cubicBezTo>
                  <a:pt x="248" y="213"/>
                  <a:pt x="249" y="212"/>
                  <a:pt x="249" y="211"/>
                </a:cubicBezTo>
                <a:cubicBezTo>
                  <a:pt x="250" y="210"/>
                  <a:pt x="251" y="208"/>
                  <a:pt x="251" y="207"/>
                </a:cubicBezTo>
                <a:cubicBezTo>
                  <a:pt x="252" y="206"/>
                  <a:pt x="253" y="205"/>
                  <a:pt x="253" y="204"/>
                </a:cubicBezTo>
                <a:cubicBezTo>
                  <a:pt x="254" y="203"/>
                  <a:pt x="254" y="200"/>
                  <a:pt x="255" y="200"/>
                </a:cubicBezTo>
                <a:cubicBezTo>
                  <a:pt x="255" y="199"/>
                  <a:pt x="256" y="198"/>
                  <a:pt x="256" y="198"/>
                </a:cubicBezTo>
                <a:cubicBezTo>
                  <a:pt x="256" y="198"/>
                  <a:pt x="256" y="197"/>
                  <a:pt x="257" y="197"/>
                </a:cubicBezTo>
                <a:cubicBezTo>
                  <a:pt x="257" y="196"/>
                  <a:pt x="258" y="195"/>
                  <a:pt x="259" y="193"/>
                </a:cubicBezTo>
                <a:cubicBezTo>
                  <a:pt x="258" y="193"/>
                  <a:pt x="258" y="193"/>
                  <a:pt x="258" y="193"/>
                </a:cubicBezTo>
                <a:cubicBezTo>
                  <a:pt x="258" y="192"/>
                  <a:pt x="259" y="193"/>
                  <a:pt x="259" y="193"/>
                </a:cubicBezTo>
                <a:cubicBezTo>
                  <a:pt x="259" y="191"/>
                  <a:pt x="261" y="190"/>
                  <a:pt x="261" y="188"/>
                </a:cubicBezTo>
                <a:cubicBezTo>
                  <a:pt x="261" y="188"/>
                  <a:pt x="261" y="188"/>
                  <a:pt x="261" y="188"/>
                </a:cubicBezTo>
                <a:cubicBezTo>
                  <a:pt x="261" y="188"/>
                  <a:pt x="261" y="188"/>
                  <a:pt x="261" y="187"/>
                </a:cubicBezTo>
                <a:cubicBezTo>
                  <a:pt x="261" y="187"/>
                  <a:pt x="261" y="187"/>
                  <a:pt x="262" y="187"/>
                </a:cubicBezTo>
                <a:cubicBezTo>
                  <a:pt x="262" y="186"/>
                  <a:pt x="263" y="186"/>
                  <a:pt x="263" y="185"/>
                </a:cubicBezTo>
                <a:cubicBezTo>
                  <a:pt x="263" y="185"/>
                  <a:pt x="263" y="184"/>
                  <a:pt x="263" y="184"/>
                </a:cubicBezTo>
                <a:cubicBezTo>
                  <a:pt x="264" y="182"/>
                  <a:pt x="264" y="180"/>
                  <a:pt x="266" y="179"/>
                </a:cubicBezTo>
                <a:cubicBezTo>
                  <a:pt x="267" y="176"/>
                  <a:pt x="269" y="174"/>
                  <a:pt x="270" y="171"/>
                </a:cubicBezTo>
                <a:cubicBezTo>
                  <a:pt x="270" y="170"/>
                  <a:pt x="271" y="169"/>
                  <a:pt x="271" y="168"/>
                </a:cubicBezTo>
                <a:cubicBezTo>
                  <a:pt x="272" y="167"/>
                  <a:pt x="272" y="165"/>
                  <a:pt x="273" y="164"/>
                </a:cubicBezTo>
                <a:cubicBezTo>
                  <a:pt x="273" y="163"/>
                  <a:pt x="275" y="162"/>
                  <a:pt x="275" y="160"/>
                </a:cubicBezTo>
                <a:cubicBezTo>
                  <a:pt x="275" y="160"/>
                  <a:pt x="275" y="160"/>
                  <a:pt x="275" y="159"/>
                </a:cubicBezTo>
                <a:cubicBezTo>
                  <a:pt x="275" y="159"/>
                  <a:pt x="275" y="159"/>
                  <a:pt x="275" y="159"/>
                </a:cubicBezTo>
                <a:cubicBezTo>
                  <a:pt x="276" y="158"/>
                  <a:pt x="276" y="157"/>
                  <a:pt x="277" y="156"/>
                </a:cubicBezTo>
                <a:cubicBezTo>
                  <a:pt x="277" y="153"/>
                  <a:pt x="279" y="152"/>
                  <a:pt x="280" y="150"/>
                </a:cubicBezTo>
                <a:cubicBezTo>
                  <a:pt x="281" y="149"/>
                  <a:pt x="281" y="148"/>
                  <a:pt x="281" y="147"/>
                </a:cubicBezTo>
                <a:cubicBezTo>
                  <a:pt x="279" y="147"/>
                  <a:pt x="279" y="148"/>
                  <a:pt x="277" y="148"/>
                </a:cubicBezTo>
                <a:cubicBezTo>
                  <a:pt x="276" y="147"/>
                  <a:pt x="276" y="147"/>
                  <a:pt x="275" y="147"/>
                </a:cubicBezTo>
                <a:cubicBezTo>
                  <a:pt x="275" y="146"/>
                  <a:pt x="274" y="148"/>
                  <a:pt x="273" y="148"/>
                </a:cubicBezTo>
                <a:cubicBezTo>
                  <a:pt x="273" y="148"/>
                  <a:pt x="272" y="147"/>
                  <a:pt x="272" y="147"/>
                </a:cubicBezTo>
                <a:cubicBezTo>
                  <a:pt x="272" y="147"/>
                  <a:pt x="272" y="147"/>
                  <a:pt x="272" y="146"/>
                </a:cubicBezTo>
                <a:cubicBezTo>
                  <a:pt x="271" y="147"/>
                  <a:pt x="272" y="148"/>
                  <a:pt x="271" y="148"/>
                </a:cubicBezTo>
                <a:cubicBezTo>
                  <a:pt x="271" y="149"/>
                  <a:pt x="272" y="148"/>
                  <a:pt x="272" y="148"/>
                </a:cubicBezTo>
                <a:cubicBezTo>
                  <a:pt x="271" y="149"/>
                  <a:pt x="271" y="149"/>
                  <a:pt x="271" y="149"/>
                </a:cubicBezTo>
                <a:cubicBezTo>
                  <a:pt x="271" y="148"/>
                  <a:pt x="270" y="149"/>
                  <a:pt x="270" y="149"/>
                </a:cubicBezTo>
                <a:cubicBezTo>
                  <a:pt x="270" y="149"/>
                  <a:pt x="270" y="150"/>
                  <a:pt x="270" y="150"/>
                </a:cubicBezTo>
                <a:cubicBezTo>
                  <a:pt x="269" y="150"/>
                  <a:pt x="269" y="152"/>
                  <a:pt x="268" y="151"/>
                </a:cubicBezTo>
                <a:cubicBezTo>
                  <a:pt x="268" y="151"/>
                  <a:pt x="268" y="151"/>
                  <a:pt x="268" y="151"/>
                </a:cubicBezTo>
                <a:cubicBezTo>
                  <a:pt x="269" y="150"/>
                  <a:pt x="270" y="149"/>
                  <a:pt x="270" y="147"/>
                </a:cubicBezTo>
                <a:cubicBezTo>
                  <a:pt x="270" y="147"/>
                  <a:pt x="270" y="147"/>
                  <a:pt x="270" y="146"/>
                </a:cubicBezTo>
                <a:cubicBezTo>
                  <a:pt x="270" y="146"/>
                  <a:pt x="269" y="146"/>
                  <a:pt x="270" y="146"/>
                </a:cubicBezTo>
                <a:cubicBezTo>
                  <a:pt x="270" y="146"/>
                  <a:pt x="270" y="146"/>
                  <a:pt x="271" y="146"/>
                </a:cubicBezTo>
                <a:cubicBezTo>
                  <a:pt x="271" y="145"/>
                  <a:pt x="272" y="144"/>
                  <a:pt x="272" y="143"/>
                </a:cubicBezTo>
                <a:cubicBezTo>
                  <a:pt x="272" y="143"/>
                  <a:pt x="272" y="144"/>
                  <a:pt x="271" y="144"/>
                </a:cubicBezTo>
                <a:cubicBezTo>
                  <a:pt x="271" y="143"/>
                  <a:pt x="270" y="143"/>
                  <a:pt x="270" y="143"/>
                </a:cubicBezTo>
                <a:cubicBezTo>
                  <a:pt x="270" y="142"/>
                  <a:pt x="270" y="142"/>
                  <a:pt x="270" y="141"/>
                </a:cubicBezTo>
                <a:cubicBezTo>
                  <a:pt x="271" y="140"/>
                  <a:pt x="271" y="139"/>
                  <a:pt x="272" y="137"/>
                </a:cubicBezTo>
                <a:cubicBezTo>
                  <a:pt x="273" y="137"/>
                  <a:pt x="273" y="137"/>
                  <a:pt x="273" y="137"/>
                </a:cubicBezTo>
                <a:cubicBezTo>
                  <a:pt x="273" y="137"/>
                  <a:pt x="273" y="137"/>
                  <a:pt x="273" y="136"/>
                </a:cubicBezTo>
                <a:cubicBezTo>
                  <a:pt x="272" y="136"/>
                  <a:pt x="273" y="137"/>
                  <a:pt x="273" y="137"/>
                </a:cubicBezTo>
                <a:cubicBezTo>
                  <a:pt x="273" y="137"/>
                  <a:pt x="273" y="136"/>
                  <a:pt x="273" y="136"/>
                </a:cubicBezTo>
                <a:cubicBezTo>
                  <a:pt x="272" y="136"/>
                  <a:pt x="272" y="136"/>
                  <a:pt x="272" y="136"/>
                </a:cubicBezTo>
                <a:cubicBezTo>
                  <a:pt x="272" y="135"/>
                  <a:pt x="273" y="135"/>
                  <a:pt x="273" y="134"/>
                </a:cubicBezTo>
                <a:cubicBezTo>
                  <a:pt x="273" y="134"/>
                  <a:pt x="274" y="133"/>
                  <a:pt x="274" y="132"/>
                </a:cubicBezTo>
                <a:cubicBezTo>
                  <a:pt x="275" y="131"/>
                  <a:pt x="275" y="130"/>
                  <a:pt x="275" y="130"/>
                </a:cubicBezTo>
                <a:cubicBezTo>
                  <a:pt x="276" y="129"/>
                  <a:pt x="276" y="129"/>
                  <a:pt x="276" y="129"/>
                </a:cubicBezTo>
                <a:cubicBezTo>
                  <a:pt x="277" y="128"/>
                  <a:pt x="276" y="126"/>
                  <a:pt x="277" y="125"/>
                </a:cubicBezTo>
                <a:cubicBezTo>
                  <a:pt x="276" y="126"/>
                  <a:pt x="274" y="126"/>
                  <a:pt x="273" y="125"/>
                </a:cubicBezTo>
                <a:cubicBezTo>
                  <a:pt x="273" y="122"/>
                  <a:pt x="274" y="120"/>
                  <a:pt x="275" y="119"/>
                </a:cubicBezTo>
                <a:cubicBezTo>
                  <a:pt x="274" y="118"/>
                  <a:pt x="274" y="118"/>
                  <a:pt x="274" y="118"/>
                </a:cubicBezTo>
                <a:cubicBezTo>
                  <a:pt x="275" y="117"/>
                  <a:pt x="276" y="117"/>
                  <a:pt x="276" y="116"/>
                </a:cubicBezTo>
                <a:cubicBezTo>
                  <a:pt x="277" y="115"/>
                  <a:pt x="277" y="114"/>
                  <a:pt x="277" y="112"/>
                </a:cubicBezTo>
                <a:cubicBezTo>
                  <a:pt x="276" y="112"/>
                  <a:pt x="273" y="113"/>
                  <a:pt x="274" y="110"/>
                </a:cubicBezTo>
                <a:cubicBezTo>
                  <a:pt x="275" y="108"/>
                  <a:pt x="277" y="106"/>
                  <a:pt x="277" y="104"/>
                </a:cubicBezTo>
                <a:cubicBezTo>
                  <a:pt x="276" y="103"/>
                  <a:pt x="276" y="104"/>
                  <a:pt x="275" y="104"/>
                </a:cubicBezTo>
                <a:cubicBezTo>
                  <a:pt x="275" y="105"/>
                  <a:pt x="274" y="106"/>
                  <a:pt x="274" y="106"/>
                </a:cubicBezTo>
                <a:cubicBezTo>
                  <a:pt x="273" y="108"/>
                  <a:pt x="272" y="109"/>
                  <a:pt x="271" y="111"/>
                </a:cubicBezTo>
                <a:cubicBezTo>
                  <a:pt x="271" y="111"/>
                  <a:pt x="270" y="111"/>
                  <a:pt x="271" y="111"/>
                </a:cubicBezTo>
                <a:cubicBezTo>
                  <a:pt x="270" y="112"/>
                  <a:pt x="270" y="112"/>
                  <a:pt x="269" y="112"/>
                </a:cubicBezTo>
                <a:cubicBezTo>
                  <a:pt x="268" y="112"/>
                  <a:pt x="268" y="112"/>
                  <a:pt x="268" y="112"/>
                </a:cubicBezTo>
                <a:cubicBezTo>
                  <a:pt x="267" y="112"/>
                  <a:pt x="266" y="112"/>
                  <a:pt x="266" y="112"/>
                </a:cubicBezTo>
                <a:cubicBezTo>
                  <a:pt x="265" y="112"/>
                  <a:pt x="264" y="112"/>
                  <a:pt x="265" y="111"/>
                </a:cubicBezTo>
                <a:cubicBezTo>
                  <a:pt x="264" y="110"/>
                  <a:pt x="265" y="109"/>
                  <a:pt x="265" y="108"/>
                </a:cubicBezTo>
                <a:cubicBezTo>
                  <a:pt x="265" y="108"/>
                  <a:pt x="265" y="107"/>
                  <a:pt x="265" y="106"/>
                </a:cubicBezTo>
                <a:cubicBezTo>
                  <a:pt x="266" y="105"/>
                  <a:pt x="266" y="104"/>
                  <a:pt x="266" y="102"/>
                </a:cubicBezTo>
                <a:cubicBezTo>
                  <a:pt x="267" y="102"/>
                  <a:pt x="266" y="100"/>
                  <a:pt x="266" y="99"/>
                </a:cubicBezTo>
                <a:cubicBezTo>
                  <a:pt x="265" y="99"/>
                  <a:pt x="264" y="99"/>
                  <a:pt x="263" y="98"/>
                </a:cubicBezTo>
                <a:cubicBezTo>
                  <a:pt x="262" y="98"/>
                  <a:pt x="262" y="96"/>
                  <a:pt x="263" y="95"/>
                </a:cubicBezTo>
                <a:cubicBezTo>
                  <a:pt x="262" y="94"/>
                  <a:pt x="261" y="94"/>
                  <a:pt x="261" y="94"/>
                </a:cubicBezTo>
                <a:cubicBezTo>
                  <a:pt x="260" y="93"/>
                  <a:pt x="261" y="92"/>
                  <a:pt x="261" y="91"/>
                </a:cubicBezTo>
                <a:cubicBezTo>
                  <a:pt x="261" y="89"/>
                  <a:pt x="262" y="89"/>
                  <a:pt x="262" y="88"/>
                </a:cubicBezTo>
                <a:cubicBezTo>
                  <a:pt x="262" y="87"/>
                  <a:pt x="261" y="86"/>
                  <a:pt x="261" y="85"/>
                </a:cubicBezTo>
                <a:cubicBezTo>
                  <a:pt x="260" y="83"/>
                  <a:pt x="260" y="81"/>
                  <a:pt x="260" y="79"/>
                </a:cubicBezTo>
                <a:cubicBezTo>
                  <a:pt x="260" y="79"/>
                  <a:pt x="260" y="78"/>
                  <a:pt x="259" y="78"/>
                </a:cubicBezTo>
                <a:cubicBezTo>
                  <a:pt x="260" y="77"/>
                  <a:pt x="259" y="75"/>
                  <a:pt x="258" y="74"/>
                </a:cubicBezTo>
                <a:cubicBezTo>
                  <a:pt x="258" y="73"/>
                  <a:pt x="259" y="72"/>
                  <a:pt x="259" y="71"/>
                </a:cubicBezTo>
                <a:cubicBezTo>
                  <a:pt x="259" y="71"/>
                  <a:pt x="259" y="71"/>
                  <a:pt x="259" y="70"/>
                </a:cubicBezTo>
                <a:cubicBezTo>
                  <a:pt x="260" y="68"/>
                  <a:pt x="259" y="66"/>
                  <a:pt x="256" y="67"/>
                </a:cubicBezTo>
                <a:cubicBezTo>
                  <a:pt x="256" y="67"/>
                  <a:pt x="255" y="66"/>
                  <a:pt x="255" y="66"/>
                </a:cubicBezTo>
                <a:cubicBezTo>
                  <a:pt x="255" y="64"/>
                  <a:pt x="254" y="63"/>
                  <a:pt x="254" y="61"/>
                </a:cubicBezTo>
                <a:cubicBezTo>
                  <a:pt x="256" y="60"/>
                  <a:pt x="257" y="56"/>
                  <a:pt x="255" y="55"/>
                </a:cubicBezTo>
                <a:cubicBezTo>
                  <a:pt x="254" y="55"/>
                  <a:pt x="253" y="55"/>
                  <a:pt x="253" y="55"/>
                </a:cubicBezTo>
                <a:cubicBezTo>
                  <a:pt x="252" y="54"/>
                  <a:pt x="253" y="54"/>
                  <a:pt x="253" y="53"/>
                </a:cubicBezTo>
                <a:cubicBezTo>
                  <a:pt x="252" y="53"/>
                  <a:pt x="252" y="54"/>
                  <a:pt x="251" y="53"/>
                </a:cubicBezTo>
                <a:cubicBezTo>
                  <a:pt x="251" y="54"/>
                  <a:pt x="251" y="54"/>
                  <a:pt x="251" y="55"/>
                </a:cubicBezTo>
                <a:cubicBezTo>
                  <a:pt x="251" y="55"/>
                  <a:pt x="251" y="55"/>
                  <a:pt x="251" y="55"/>
                </a:cubicBezTo>
                <a:cubicBezTo>
                  <a:pt x="248" y="55"/>
                  <a:pt x="246" y="57"/>
                  <a:pt x="244" y="57"/>
                </a:cubicBezTo>
                <a:cubicBezTo>
                  <a:pt x="242" y="58"/>
                  <a:pt x="240" y="60"/>
                  <a:pt x="239" y="62"/>
                </a:cubicBezTo>
                <a:cubicBezTo>
                  <a:pt x="239" y="62"/>
                  <a:pt x="238" y="62"/>
                  <a:pt x="238" y="62"/>
                </a:cubicBezTo>
                <a:cubicBezTo>
                  <a:pt x="236" y="64"/>
                  <a:pt x="235" y="66"/>
                  <a:pt x="232" y="67"/>
                </a:cubicBezTo>
                <a:cubicBezTo>
                  <a:pt x="232" y="67"/>
                  <a:pt x="232" y="67"/>
                  <a:pt x="232" y="68"/>
                </a:cubicBezTo>
                <a:cubicBezTo>
                  <a:pt x="231" y="68"/>
                  <a:pt x="231" y="69"/>
                  <a:pt x="231" y="69"/>
                </a:cubicBezTo>
                <a:cubicBezTo>
                  <a:pt x="230" y="70"/>
                  <a:pt x="229" y="71"/>
                  <a:pt x="229" y="72"/>
                </a:cubicBezTo>
                <a:cubicBezTo>
                  <a:pt x="229" y="72"/>
                  <a:pt x="229" y="72"/>
                  <a:pt x="229" y="72"/>
                </a:cubicBezTo>
                <a:cubicBezTo>
                  <a:pt x="228" y="72"/>
                  <a:pt x="229" y="73"/>
                  <a:pt x="228" y="73"/>
                </a:cubicBezTo>
                <a:cubicBezTo>
                  <a:pt x="228" y="73"/>
                  <a:pt x="228" y="73"/>
                  <a:pt x="228" y="73"/>
                </a:cubicBezTo>
                <a:cubicBezTo>
                  <a:pt x="227" y="74"/>
                  <a:pt x="225" y="75"/>
                  <a:pt x="225" y="77"/>
                </a:cubicBezTo>
                <a:cubicBezTo>
                  <a:pt x="223" y="78"/>
                  <a:pt x="222" y="80"/>
                  <a:pt x="219" y="81"/>
                </a:cubicBezTo>
                <a:cubicBezTo>
                  <a:pt x="219" y="81"/>
                  <a:pt x="219" y="81"/>
                  <a:pt x="219" y="81"/>
                </a:cubicBezTo>
                <a:cubicBezTo>
                  <a:pt x="218" y="81"/>
                  <a:pt x="218" y="81"/>
                  <a:pt x="218" y="81"/>
                </a:cubicBezTo>
                <a:cubicBezTo>
                  <a:pt x="217" y="81"/>
                  <a:pt x="217" y="81"/>
                  <a:pt x="217" y="81"/>
                </a:cubicBezTo>
                <a:cubicBezTo>
                  <a:pt x="214" y="80"/>
                  <a:pt x="215" y="74"/>
                  <a:pt x="216" y="71"/>
                </a:cubicBezTo>
                <a:cubicBezTo>
                  <a:pt x="215" y="71"/>
                  <a:pt x="215" y="71"/>
                  <a:pt x="214" y="71"/>
                </a:cubicBezTo>
                <a:cubicBezTo>
                  <a:pt x="213" y="73"/>
                  <a:pt x="213" y="74"/>
                  <a:pt x="212" y="75"/>
                </a:cubicBezTo>
                <a:cubicBezTo>
                  <a:pt x="211" y="76"/>
                  <a:pt x="211" y="77"/>
                  <a:pt x="210" y="78"/>
                </a:cubicBezTo>
                <a:cubicBezTo>
                  <a:pt x="209" y="78"/>
                  <a:pt x="209" y="78"/>
                  <a:pt x="209" y="78"/>
                </a:cubicBezTo>
                <a:cubicBezTo>
                  <a:pt x="209" y="78"/>
                  <a:pt x="209" y="78"/>
                  <a:pt x="209" y="78"/>
                </a:cubicBezTo>
                <a:cubicBezTo>
                  <a:pt x="209" y="78"/>
                  <a:pt x="209" y="78"/>
                  <a:pt x="209" y="78"/>
                </a:cubicBezTo>
                <a:cubicBezTo>
                  <a:pt x="208" y="79"/>
                  <a:pt x="209" y="78"/>
                  <a:pt x="209" y="79"/>
                </a:cubicBezTo>
                <a:cubicBezTo>
                  <a:pt x="209" y="80"/>
                  <a:pt x="208" y="79"/>
                  <a:pt x="207" y="80"/>
                </a:cubicBezTo>
                <a:cubicBezTo>
                  <a:pt x="207" y="81"/>
                  <a:pt x="206" y="81"/>
                  <a:pt x="206" y="82"/>
                </a:cubicBezTo>
                <a:cubicBezTo>
                  <a:pt x="206" y="82"/>
                  <a:pt x="206" y="83"/>
                  <a:pt x="206" y="83"/>
                </a:cubicBezTo>
                <a:cubicBezTo>
                  <a:pt x="206" y="83"/>
                  <a:pt x="206" y="82"/>
                  <a:pt x="205" y="82"/>
                </a:cubicBezTo>
                <a:cubicBezTo>
                  <a:pt x="206" y="83"/>
                  <a:pt x="205" y="85"/>
                  <a:pt x="204" y="86"/>
                </a:cubicBezTo>
                <a:cubicBezTo>
                  <a:pt x="204" y="86"/>
                  <a:pt x="203" y="87"/>
                  <a:pt x="203" y="87"/>
                </a:cubicBezTo>
                <a:cubicBezTo>
                  <a:pt x="203" y="87"/>
                  <a:pt x="203" y="87"/>
                  <a:pt x="203" y="87"/>
                </a:cubicBezTo>
                <a:cubicBezTo>
                  <a:pt x="203" y="87"/>
                  <a:pt x="203" y="88"/>
                  <a:pt x="203" y="88"/>
                </a:cubicBezTo>
                <a:cubicBezTo>
                  <a:pt x="203" y="88"/>
                  <a:pt x="203" y="88"/>
                  <a:pt x="203" y="88"/>
                </a:cubicBezTo>
                <a:cubicBezTo>
                  <a:pt x="202" y="88"/>
                  <a:pt x="202" y="89"/>
                  <a:pt x="201" y="90"/>
                </a:cubicBezTo>
                <a:cubicBezTo>
                  <a:pt x="201" y="90"/>
                  <a:pt x="201" y="90"/>
                  <a:pt x="201" y="90"/>
                </a:cubicBezTo>
                <a:cubicBezTo>
                  <a:pt x="200" y="91"/>
                  <a:pt x="200" y="93"/>
                  <a:pt x="199" y="93"/>
                </a:cubicBezTo>
                <a:cubicBezTo>
                  <a:pt x="199" y="95"/>
                  <a:pt x="198" y="95"/>
                  <a:pt x="197" y="96"/>
                </a:cubicBezTo>
                <a:cubicBezTo>
                  <a:pt x="197" y="97"/>
                  <a:pt x="197" y="97"/>
                  <a:pt x="198" y="97"/>
                </a:cubicBezTo>
                <a:cubicBezTo>
                  <a:pt x="197" y="97"/>
                  <a:pt x="196" y="97"/>
                  <a:pt x="196" y="98"/>
                </a:cubicBezTo>
                <a:cubicBezTo>
                  <a:pt x="196" y="98"/>
                  <a:pt x="195" y="98"/>
                  <a:pt x="195" y="99"/>
                </a:cubicBezTo>
                <a:cubicBezTo>
                  <a:pt x="196" y="99"/>
                  <a:pt x="196" y="99"/>
                  <a:pt x="196" y="99"/>
                </a:cubicBezTo>
                <a:cubicBezTo>
                  <a:pt x="195" y="99"/>
                  <a:pt x="195" y="100"/>
                  <a:pt x="195" y="100"/>
                </a:cubicBezTo>
                <a:cubicBezTo>
                  <a:pt x="194" y="100"/>
                  <a:pt x="194" y="100"/>
                  <a:pt x="194" y="100"/>
                </a:cubicBezTo>
                <a:cubicBezTo>
                  <a:pt x="194" y="101"/>
                  <a:pt x="193" y="101"/>
                  <a:pt x="193" y="102"/>
                </a:cubicBezTo>
                <a:cubicBezTo>
                  <a:pt x="193" y="103"/>
                  <a:pt x="193" y="102"/>
                  <a:pt x="193" y="103"/>
                </a:cubicBezTo>
                <a:cubicBezTo>
                  <a:pt x="192" y="103"/>
                  <a:pt x="192" y="104"/>
                  <a:pt x="192" y="105"/>
                </a:cubicBezTo>
                <a:cubicBezTo>
                  <a:pt x="191" y="105"/>
                  <a:pt x="191" y="105"/>
                  <a:pt x="191" y="105"/>
                </a:cubicBezTo>
                <a:cubicBezTo>
                  <a:pt x="191" y="106"/>
                  <a:pt x="190" y="106"/>
                  <a:pt x="190" y="108"/>
                </a:cubicBezTo>
                <a:cubicBezTo>
                  <a:pt x="189" y="108"/>
                  <a:pt x="189" y="108"/>
                  <a:pt x="189" y="109"/>
                </a:cubicBezTo>
                <a:cubicBezTo>
                  <a:pt x="188" y="109"/>
                  <a:pt x="188" y="109"/>
                  <a:pt x="188" y="109"/>
                </a:cubicBezTo>
                <a:cubicBezTo>
                  <a:pt x="188" y="109"/>
                  <a:pt x="188" y="109"/>
                  <a:pt x="188" y="109"/>
                </a:cubicBezTo>
                <a:cubicBezTo>
                  <a:pt x="188" y="109"/>
                  <a:pt x="187" y="109"/>
                  <a:pt x="187" y="110"/>
                </a:cubicBezTo>
                <a:cubicBezTo>
                  <a:pt x="188" y="109"/>
                  <a:pt x="188" y="110"/>
                  <a:pt x="188" y="109"/>
                </a:cubicBezTo>
                <a:cubicBezTo>
                  <a:pt x="188" y="110"/>
                  <a:pt x="188" y="111"/>
                  <a:pt x="187" y="112"/>
                </a:cubicBezTo>
                <a:cubicBezTo>
                  <a:pt x="187" y="111"/>
                  <a:pt x="187" y="112"/>
                  <a:pt x="186" y="111"/>
                </a:cubicBezTo>
                <a:cubicBezTo>
                  <a:pt x="187" y="111"/>
                  <a:pt x="187" y="111"/>
                  <a:pt x="187" y="111"/>
                </a:cubicBezTo>
                <a:cubicBezTo>
                  <a:pt x="186" y="112"/>
                  <a:pt x="185" y="113"/>
                  <a:pt x="185" y="114"/>
                </a:cubicBezTo>
                <a:cubicBezTo>
                  <a:pt x="185" y="114"/>
                  <a:pt x="186" y="113"/>
                  <a:pt x="186" y="115"/>
                </a:cubicBezTo>
                <a:cubicBezTo>
                  <a:pt x="185" y="114"/>
                  <a:pt x="185" y="115"/>
                  <a:pt x="185" y="115"/>
                </a:cubicBezTo>
                <a:cubicBezTo>
                  <a:pt x="185" y="115"/>
                  <a:pt x="185" y="114"/>
                  <a:pt x="184" y="114"/>
                </a:cubicBezTo>
                <a:cubicBezTo>
                  <a:pt x="184" y="115"/>
                  <a:pt x="183" y="116"/>
                  <a:pt x="182" y="116"/>
                </a:cubicBezTo>
                <a:cubicBezTo>
                  <a:pt x="182" y="117"/>
                  <a:pt x="182" y="117"/>
                  <a:pt x="182" y="117"/>
                </a:cubicBezTo>
                <a:cubicBezTo>
                  <a:pt x="182" y="117"/>
                  <a:pt x="181" y="118"/>
                  <a:pt x="180" y="119"/>
                </a:cubicBezTo>
                <a:cubicBezTo>
                  <a:pt x="180" y="119"/>
                  <a:pt x="180" y="119"/>
                  <a:pt x="180" y="120"/>
                </a:cubicBezTo>
                <a:cubicBezTo>
                  <a:pt x="181" y="120"/>
                  <a:pt x="181" y="120"/>
                  <a:pt x="181" y="120"/>
                </a:cubicBezTo>
                <a:cubicBezTo>
                  <a:pt x="181" y="121"/>
                  <a:pt x="181" y="121"/>
                  <a:pt x="181" y="121"/>
                </a:cubicBezTo>
                <a:cubicBezTo>
                  <a:pt x="180" y="121"/>
                  <a:pt x="180" y="122"/>
                  <a:pt x="179" y="123"/>
                </a:cubicBezTo>
                <a:cubicBezTo>
                  <a:pt x="179" y="124"/>
                  <a:pt x="178" y="124"/>
                  <a:pt x="178" y="125"/>
                </a:cubicBezTo>
                <a:cubicBezTo>
                  <a:pt x="178" y="125"/>
                  <a:pt x="177" y="125"/>
                  <a:pt x="178" y="126"/>
                </a:cubicBezTo>
                <a:cubicBezTo>
                  <a:pt x="178" y="126"/>
                  <a:pt x="178" y="125"/>
                  <a:pt x="178" y="125"/>
                </a:cubicBezTo>
                <a:cubicBezTo>
                  <a:pt x="179" y="125"/>
                  <a:pt x="179" y="126"/>
                  <a:pt x="178" y="126"/>
                </a:cubicBezTo>
                <a:cubicBezTo>
                  <a:pt x="176" y="126"/>
                  <a:pt x="176" y="129"/>
                  <a:pt x="174" y="130"/>
                </a:cubicBezTo>
                <a:cubicBezTo>
                  <a:pt x="174" y="131"/>
                  <a:pt x="173" y="132"/>
                  <a:pt x="172" y="131"/>
                </a:cubicBezTo>
                <a:cubicBezTo>
                  <a:pt x="172" y="132"/>
                  <a:pt x="172" y="132"/>
                  <a:pt x="172" y="133"/>
                </a:cubicBezTo>
                <a:cubicBezTo>
                  <a:pt x="172" y="133"/>
                  <a:pt x="172" y="132"/>
                  <a:pt x="173" y="132"/>
                </a:cubicBezTo>
                <a:cubicBezTo>
                  <a:pt x="173" y="132"/>
                  <a:pt x="173" y="132"/>
                  <a:pt x="173" y="132"/>
                </a:cubicBezTo>
                <a:cubicBezTo>
                  <a:pt x="173" y="132"/>
                  <a:pt x="173" y="132"/>
                  <a:pt x="173" y="132"/>
                </a:cubicBezTo>
                <a:cubicBezTo>
                  <a:pt x="173" y="133"/>
                  <a:pt x="172" y="133"/>
                  <a:pt x="172" y="134"/>
                </a:cubicBezTo>
                <a:cubicBezTo>
                  <a:pt x="171" y="134"/>
                  <a:pt x="171" y="134"/>
                  <a:pt x="171" y="135"/>
                </a:cubicBezTo>
                <a:cubicBezTo>
                  <a:pt x="171" y="135"/>
                  <a:pt x="171" y="134"/>
                  <a:pt x="172" y="135"/>
                </a:cubicBezTo>
                <a:cubicBezTo>
                  <a:pt x="172" y="135"/>
                  <a:pt x="171" y="135"/>
                  <a:pt x="171" y="135"/>
                </a:cubicBezTo>
                <a:cubicBezTo>
                  <a:pt x="171" y="135"/>
                  <a:pt x="171" y="134"/>
                  <a:pt x="170" y="134"/>
                </a:cubicBezTo>
                <a:cubicBezTo>
                  <a:pt x="170" y="135"/>
                  <a:pt x="169" y="135"/>
                  <a:pt x="169" y="137"/>
                </a:cubicBezTo>
                <a:cubicBezTo>
                  <a:pt x="168" y="137"/>
                  <a:pt x="168" y="137"/>
                  <a:pt x="167" y="138"/>
                </a:cubicBezTo>
                <a:cubicBezTo>
                  <a:pt x="167" y="140"/>
                  <a:pt x="165" y="141"/>
                  <a:pt x="165" y="143"/>
                </a:cubicBezTo>
                <a:cubicBezTo>
                  <a:pt x="165" y="143"/>
                  <a:pt x="164" y="143"/>
                  <a:pt x="164" y="143"/>
                </a:cubicBezTo>
                <a:cubicBezTo>
                  <a:pt x="164" y="143"/>
                  <a:pt x="164" y="144"/>
                  <a:pt x="165" y="144"/>
                </a:cubicBezTo>
                <a:cubicBezTo>
                  <a:pt x="165" y="144"/>
                  <a:pt x="166" y="143"/>
                  <a:pt x="166" y="143"/>
                </a:cubicBezTo>
                <a:cubicBezTo>
                  <a:pt x="166" y="144"/>
                  <a:pt x="166" y="144"/>
                  <a:pt x="165" y="144"/>
                </a:cubicBezTo>
                <a:cubicBezTo>
                  <a:pt x="165" y="145"/>
                  <a:pt x="165" y="145"/>
                  <a:pt x="165" y="145"/>
                </a:cubicBezTo>
                <a:cubicBezTo>
                  <a:pt x="165" y="146"/>
                  <a:pt x="164" y="146"/>
                  <a:pt x="164" y="146"/>
                </a:cubicBezTo>
                <a:cubicBezTo>
                  <a:pt x="164" y="146"/>
                  <a:pt x="164" y="146"/>
                  <a:pt x="164" y="146"/>
                </a:cubicBezTo>
                <a:cubicBezTo>
                  <a:pt x="163" y="146"/>
                  <a:pt x="162" y="147"/>
                  <a:pt x="161" y="147"/>
                </a:cubicBezTo>
                <a:cubicBezTo>
                  <a:pt x="161" y="146"/>
                  <a:pt x="161" y="146"/>
                  <a:pt x="161" y="146"/>
                </a:cubicBezTo>
                <a:cubicBezTo>
                  <a:pt x="161" y="146"/>
                  <a:pt x="161" y="146"/>
                  <a:pt x="160" y="146"/>
                </a:cubicBezTo>
                <a:cubicBezTo>
                  <a:pt x="160" y="147"/>
                  <a:pt x="159" y="148"/>
                  <a:pt x="158" y="148"/>
                </a:cubicBezTo>
                <a:cubicBezTo>
                  <a:pt x="158" y="149"/>
                  <a:pt x="158" y="149"/>
                  <a:pt x="158" y="149"/>
                </a:cubicBezTo>
                <a:cubicBezTo>
                  <a:pt x="158" y="150"/>
                  <a:pt x="158" y="150"/>
                  <a:pt x="158" y="151"/>
                </a:cubicBezTo>
                <a:cubicBezTo>
                  <a:pt x="157" y="151"/>
                  <a:pt x="157" y="151"/>
                  <a:pt x="157" y="151"/>
                </a:cubicBezTo>
                <a:cubicBezTo>
                  <a:pt x="157" y="152"/>
                  <a:pt x="156" y="152"/>
                  <a:pt x="155" y="153"/>
                </a:cubicBezTo>
                <a:cubicBezTo>
                  <a:pt x="155" y="152"/>
                  <a:pt x="155" y="152"/>
                  <a:pt x="155" y="152"/>
                </a:cubicBezTo>
                <a:cubicBezTo>
                  <a:pt x="155" y="152"/>
                  <a:pt x="155" y="152"/>
                  <a:pt x="155" y="151"/>
                </a:cubicBezTo>
                <a:cubicBezTo>
                  <a:pt x="155" y="151"/>
                  <a:pt x="155" y="151"/>
                  <a:pt x="155" y="150"/>
                </a:cubicBezTo>
                <a:cubicBezTo>
                  <a:pt x="155" y="150"/>
                  <a:pt x="155" y="151"/>
                  <a:pt x="156" y="151"/>
                </a:cubicBezTo>
                <a:cubicBezTo>
                  <a:pt x="156" y="150"/>
                  <a:pt x="155" y="150"/>
                  <a:pt x="155" y="149"/>
                </a:cubicBezTo>
                <a:cubicBezTo>
                  <a:pt x="155" y="149"/>
                  <a:pt x="156" y="149"/>
                  <a:pt x="156" y="148"/>
                </a:cubicBezTo>
                <a:cubicBezTo>
                  <a:pt x="156" y="147"/>
                  <a:pt x="158" y="146"/>
                  <a:pt x="157" y="145"/>
                </a:cubicBezTo>
                <a:cubicBezTo>
                  <a:pt x="158" y="144"/>
                  <a:pt x="159" y="143"/>
                  <a:pt x="159" y="142"/>
                </a:cubicBezTo>
                <a:cubicBezTo>
                  <a:pt x="160" y="141"/>
                  <a:pt x="160" y="140"/>
                  <a:pt x="161" y="140"/>
                </a:cubicBezTo>
                <a:cubicBezTo>
                  <a:pt x="161" y="138"/>
                  <a:pt x="162" y="137"/>
                  <a:pt x="162" y="135"/>
                </a:cubicBezTo>
                <a:cubicBezTo>
                  <a:pt x="163" y="134"/>
                  <a:pt x="164" y="134"/>
                  <a:pt x="164" y="133"/>
                </a:cubicBezTo>
                <a:cubicBezTo>
                  <a:pt x="164" y="133"/>
                  <a:pt x="165" y="134"/>
                  <a:pt x="165" y="133"/>
                </a:cubicBezTo>
                <a:cubicBezTo>
                  <a:pt x="165" y="133"/>
                  <a:pt x="164" y="133"/>
                  <a:pt x="164" y="132"/>
                </a:cubicBezTo>
                <a:cubicBezTo>
                  <a:pt x="164" y="132"/>
                  <a:pt x="165" y="131"/>
                  <a:pt x="165" y="130"/>
                </a:cubicBezTo>
                <a:cubicBezTo>
                  <a:pt x="164" y="130"/>
                  <a:pt x="164" y="130"/>
                  <a:pt x="164" y="131"/>
                </a:cubicBezTo>
                <a:cubicBezTo>
                  <a:pt x="164" y="132"/>
                  <a:pt x="164" y="132"/>
                  <a:pt x="163" y="132"/>
                </a:cubicBezTo>
                <a:cubicBezTo>
                  <a:pt x="163" y="132"/>
                  <a:pt x="163" y="132"/>
                  <a:pt x="163" y="131"/>
                </a:cubicBezTo>
                <a:cubicBezTo>
                  <a:pt x="163" y="131"/>
                  <a:pt x="163" y="131"/>
                  <a:pt x="163" y="131"/>
                </a:cubicBezTo>
                <a:cubicBezTo>
                  <a:pt x="163" y="130"/>
                  <a:pt x="164" y="130"/>
                  <a:pt x="163" y="130"/>
                </a:cubicBezTo>
                <a:cubicBezTo>
                  <a:pt x="163" y="130"/>
                  <a:pt x="163" y="130"/>
                  <a:pt x="162" y="130"/>
                </a:cubicBezTo>
                <a:cubicBezTo>
                  <a:pt x="162" y="130"/>
                  <a:pt x="163" y="129"/>
                  <a:pt x="163" y="129"/>
                </a:cubicBezTo>
                <a:cubicBezTo>
                  <a:pt x="162" y="130"/>
                  <a:pt x="161" y="131"/>
                  <a:pt x="161" y="133"/>
                </a:cubicBezTo>
                <a:cubicBezTo>
                  <a:pt x="161" y="133"/>
                  <a:pt x="161" y="133"/>
                  <a:pt x="160" y="134"/>
                </a:cubicBezTo>
                <a:cubicBezTo>
                  <a:pt x="161" y="133"/>
                  <a:pt x="159" y="133"/>
                  <a:pt x="159" y="133"/>
                </a:cubicBezTo>
                <a:cubicBezTo>
                  <a:pt x="159" y="133"/>
                  <a:pt x="159" y="133"/>
                  <a:pt x="159" y="133"/>
                </a:cubicBezTo>
                <a:cubicBezTo>
                  <a:pt x="159" y="133"/>
                  <a:pt x="159" y="133"/>
                  <a:pt x="158" y="133"/>
                </a:cubicBezTo>
                <a:cubicBezTo>
                  <a:pt x="159" y="134"/>
                  <a:pt x="158" y="134"/>
                  <a:pt x="158" y="135"/>
                </a:cubicBezTo>
                <a:cubicBezTo>
                  <a:pt x="159" y="135"/>
                  <a:pt x="159" y="135"/>
                  <a:pt x="159" y="135"/>
                </a:cubicBezTo>
                <a:cubicBezTo>
                  <a:pt x="159" y="135"/>
                  <a:pt x="159" y="135"/>
                  <a:pt x="159" y="135"/>
                </a:cubicBezTo>
                <a:cubicBezTo>
                  <a:pt x="160" y="135"/>
                  <a:pt x="160" y="135"/>
                  <a:pt x="160" y="135"/>
                </a:cubicBezTo>
                <a:cubicBezTo>
                  <a:pt x="159" y="135"/>
                  <a:pt x="159" y="136"/>
                  <a:pt x="159" y="136"/>
                </a:cubicBezTo>
                <a:cubicBezTo>
                  <a:pt x="159" y="136"/>
                  <a:pt x="159" y="137"/>
                  <a:pt x="159" y="137"/>
                </a:cubicBezTo>
                <a:cubicBezTo>
                  <a:pt x="159" y="137"/>
                  <a:pt x="158" y="138"/>
                  <a:pt x="158" y="138"/>
                </a:cubicBezTo>
                <a:cubicBezTo>
                  <a:pt x="158" y="137"/>
                  <a:pt x="158" y="137"/>
                  <a:pt x="158" y="136"/>
                </a:cubicBezTo>
                <a:cubicBezTo>
                  <a:pt x="158" y="136"/>
                  <a:pt x="158" y="136"/>
                  <a:pt x="158" y="137"/>
                </a:cubicBezTo>
                <a:cubicBezTo>
                  <a:pt x="157" y="137"/>
                  <a:pt x="157" y="137"/>
                  <a:pt x="157" y="137"/>
                </a:cubicBezTo>
                <a:cubicBezTo>
                  <a:pt x="157" y="137"/>
                  <a:pt x="157" y="137"/>
                  <a:pt x="157" y="136"/>
                </a:cubicBezTo>
                <a:cubicBezTo>
                  <a:pt x="157" y="136"/>
                  <a:pt x="157" y="137"/>
                  <a:pt x="157" y="137"/>
                </a:cubicBezTo>
                <a:cubicBezTo>
                  <a:pt x="157" y="138"/>
                  <a:pt x="157" y="137"/>
                  <a:pt x="157" y="138"/>
                </a:cubicBezTo>
                <a:cubicBezTo>
                  <a:pt x="157" y="138"/>
                  <a:pt x="156" y="139"/>
                  <a:pt x="155" y="139"/>
                </a:cubicBezTo>
                <a:cubicBezTo>
                  <a:pt x="156" y="140"/>
                  <a:pt x="156" y="139"/>
                  <a:pt x="156" y="140"/>
                </a:cubicBezTo>
                <a:cubicBezTo>
                  <a:pt x="155" y="140"/>
                  <a:pt x="155" y="141"/>
                  <a:pt x="155" y="142"/>
                </a:cubicBezTo>
                <a:cubicBezTo>
                  <a:pt x="155" y="143"/>
                  <a:pt x="154" y="143"/>
                  <a:pt x="154" y="143"/>
                </a:cubicBezTo>
                <a:cubicBezTo>
                  <a:pt x="153" y="144"/>
                  <a:pt x="153" y="145"/>
                  <a:pt x="152" y="146"/>
                </a:cubicBezTo>
                <a:cubicBezTo>
                  <a:pt x="152" y="146"/>
                  <a:pt x="152" y="146"/>
                  <a:pt x="152" y="146"/>
                </a:cubicBezTo>
                <a:cubicBezTo>
                  <a:pt x="152" y="146"/>
                  <a:pt x="152" y="146"/>
                  <a:pt x="152" y="147"/>
                </a:cubicBezTo>
                <a:cubicBezTo>
                  <a:pt x="152" y="146"/>
                  <a:pt x="151" y="147"/>
                  <a:pt x="151" y="146"/>
                </a:cubicBezTo>
                <a:cubicBezTo>
                  <a:pt x="151" y="146"/>
                  <a:pt x="151" y="146"/>
                  <a:pt x="151" y="146"/>
                </a:cubicBezTo>
                <a:cubicBezTo>
                  <a:pt x="150" y="147"/>
                  <a:pt x="149" y="148"/>
                  <a:pt x="148" y="150"/>
                </a:cubicBezTo>
                <a:cubicBezTo>
                  <a:pt x="148" y="150"/>
                  <a:pt x="148" y="152"/>
                  <a:pt x="147" y="152"/>
                </a:cubicBezTo>
                <a:cubicBezTo>
                  <a:pt x="147" y="152"/>
                  <a:pt x="148" y="152"/>
                  <a:pt x="148" y="152"/>
                </a:cubicBezTo>
                <a:cubicBezTo>
                  <a:pt x="147" y="153"/>
                  <a:pt x="147" y="153"/>
                  <a:pt x="147" y="153"/>
                </a:cubicBezTo>
                <a:cubicBezTo>
                  <a:pt x="146" y="154"/>
                  <a:pt x="145" y="155"/>
                  <a:pt x="145" y="156"/>
                </a:cubicBezTo>
                <a:cubicBezTo>
                  <a:pt x="146" y="156"/>
                  <a:pt x="146" y="155"/>
                  <a:pt x="146" y="156"/>
                </a:cubicBezTo>
                <a:cubicBezTo>
                  <a:pt x="146" y="156"/>
                  <a:pt x="145" y="157"/>
                  <a:pt x="145" y="157"/>
                </a:cubicBezTo>
                <a:cubicBezTo>
                  <a:pt x="146" y="157"/>
                  <a:pt x="146" y="157"/>
                  <a:pt x="146" y="157"/>
                </a:cubicBezTo>
                <a:cubicBezTo>
                  <a:pt x="146" y="158"/>
                  <a:pt x="144" y="158"/>
                  <a:pt x="144" y="159"/>
                </a:cubicBezTo>
                <a:cubicBezTo>
                  <a:pt x="144" y="159"/>
                  <a:pt x="144" y="159"/>
                  <a:pt x="144" y="159"/>
                </a:cubicBezTo>
                <a:cubicBezTo>
                  <a:pt x="144" y="160"/>
                  <a:pt x="145" y="159"/>
                  <a:pt x="145" y="160"/>
                </a:cubicBezTo>
                <a:cubicBezTo>
                  <a:pt x="144" y="160"/>
                  <a:pt x="145" y="161"/>
                  <a:pt x="144" y="161"/>
                </a:cubicBezTo>
                <a:cubicBezTo>
                  <a:pt x="144" y="161"/>
                  <a:pt x="144" y="161"/>
                  <a:pt x="144" y="162"/>
                </a:cubicBezTo>
                <a:cubicBezTo>
                  <a:pt x="144" y="161"/>
                  <a:pt x="144" y="161"/>
                  <a:pt x="144" y="161"/>
                </a:cubicBezTo>
                <a:cubicBezTo>
                  <a:pt x="144" y="161"/>
                  <a:pt x="144" y="161"/>
                  <a:pt x="144" y="161"/>
                </a:cubicBezTo>
                <a:cubicBezTo>
                  <a:pt x="143" y="160"/>
                  <a:pt x="142" y="161"/>
                  <a:pt x="142" y="162"/>
                </a:cubicBezTo>
                <a:cubicBezTo>
                  <a:pt x="143" y="162"/>
                  <a:pt x="143" y="162"/>
                  <a:pt x="143" y="162"/>
                </a:cubicBezTo>
                <a:cubicBezTo>
                  <a:pt x="142" y="163"/>
                  <a:pt x="142" y="164"/>
                  <a:pt x="141" y="164"/>
                </a:cubicBezTo>
                <a:cubicBezTo>
                  <a:pt x="140" y="165"/>
                  <a:pt x="140" y="166"/>
                  <a:pt x="140" y="166"/>
                </a:cubicBezTo>
                <a:cubicBezTo>
                  <a:pt x="140" y="167"/>
                  <a:pt x="139" y="167"/>
                  <a:pt x="139" y="168"/>
                </a:cubicBezTo>
                <a:cubicBezTo>
                  <a:pt x="139" y="168"/>
                  <a:pt x="139" y="168"/>
                  <a:pt x="139" y="168"/>
                </a:cubicBezTo>
                <a:cubicBezTo>
                  <a:pt x="139" y="168"/>
                  <a:pt x="138" y="169"/>
                  <a:pt x="139" y="170"/>
                </a:cubicBezTo>
                <a:cubicBezTo>
                  <a:pt x="139" y="170"/>
                  <a:pt x="139" y="170"/>
                  <a:pt x="138" y="170"/>
                </a:cubicBezTo>
                <a:cubicBezTo>
                  <a:pt x="138" y="170"/>
                  <a:pt x="138" y="170"/>
                  <a:pt x="138" y="169"/>
                </a:cubicBezTo>
                <a:cubicBezTo>
                  <a:pt x="138" y="169"/>
                  <a:pt x="138" y="170"/>
                  <a:pt x="138" y="170"/>
                </a:cubicBezTo>
                <a:cubicBezTo>
                  <a:pt x="138" y="170"/>
                  <a:pt x="138" y="170"/>
                  <a:pt x="138" y="170"/>
                </a:cubicBezTo>
                <a:cubicBezTo>
                  <a:pt x="137" y="170"/>
                  <a:pt x="137" y="171"/>
                  <a:pt x="137" y="171"/>
                </a:cubicBezTo>
                <a:cubicBezTo>
                  <a:pt x="138" y="171"/>
                  <a:pt x="139" y="170"/>
                  <a:pt x="139" y="171"/>
                </a:cubicBezTo>
                <a:cubicBezTo>
                  <a:pt x="138" y="171"/>
                  <a:pt x="138" y="171"/>
                  <a:pt x="138" y="172"/>
                </a:cubicBezTo>
                <a:cubicBezTo>
                  <a:pt x="138" y="171"/>
                  <a:pt x="138" y="171"/>
                  <a:pt x="138" y="171"/>
                </a:cubicBezTo>
                <a:cubicBezTo>
                  <a:pt x="137" y="172"/>
                  <a:pt x="138" y="172"/>
                  <a:pt x="138" y="172"/>
                </a:cubicBezTo>
                <a:cubicBezTo>
                  <a:pt x="137" y="172"/>
                  <a:pt x="137" y="173"/>
                  <a:pt x="137" y="173"/>
                </a:cubicBezTo>
                <a:cubicBezTo>
                  <a:pt x="136" y="173"/>
                  <a:pt x="137" y="174"/>
                  <a:pt x="137" y="174"/>
                </a:cubicBezTo>
                <a:cubicBezTo>
                  <a:pt x="136" y="174"/>
                  <a:pt x="136" y="174"/>
                  <a:pt x="136" y="174"/>
                </a:cubicBezTo>
                <a:cubicBezTo>
                  <a:pt x="136" y="174"/>
                  <a:pt x="136" y="174"/>
                  <a:pt x="136" y="174"/>
                </a:cubicBezTo>
                <a:cubicBezTo>
                  <a:pt x="136" y="175"/>
                  <a:pt x="136" y="174"/>
                  <a:pt x="136" y="175"/>
                </a:cubicBezTo>
                <a:cubicBezTo>
                  <a:pt x="136" y="175"/>
                  <a:pt x="135" y="175"/>
                  <a:pt x="135" y="176"/>
                </a:cubicBezTo>
                <a:cubicBezTo>
                  <a:pt x="135" y="176"/>
                  <a:pt x="135" y="176"/>
                  <a:pt x="135" y="176"/>
                </a:cubicBezTo>
                <a:cubicBezTo>
                  <a:pt x="135" y="176"/>
                  <a:pt x="135" y="176"/>
                  <a:pt x="135" y="176"/>
                </a:cubicBezTo>
                <a:cubicBezTo>
                  <a:pt x="134" y="177"/>
                  <a:pt x="135" y="177"/>
                  <a:pt x="135" y="177"/>
                </a:cubicBezTo>
                <a:cubicBezTo>
                  <a:pt x="135" y="177"/>
                  <a:pt x="134" y="177"/>
                  <a:pt x="134" y="177"/>
                </a:cubicBezTo>
                <a:cubicBezTo>
                  <a:pt x="134" y="178"/>
                  <a:pt x="134" y="178"/>
                  <a:pt x="134" y="179"/>
                </a:cubicBezTo>
                <a:cubicBezTo>
                  <a:pt x="133" y="179"/>
                  <a:pt x="133" y="180"/>
                  <a:pt x="133" y="181"/>
                </a:cubicBezTo>
                <a:cubicBezTo>
                  <a:pt x="133" y="181"/>
                  <a:pt x="132" y="181"/>
                  <a:pt x="133" y="182"/>
                </a:cubicBezTo>
                <a:cubicBezTo>
                  <a:pt x="132" y="182"/>
                  <a:pt x="132" y="183"/>
                  <a:pt x="131" y="182"/>
                </a:cubicBezTo>
                <a:cubicBezTo>
                  <a:pt x="131" y="183"/>
                  <a:pt x="132" y="184"/>
                  <a:pt x="131" y="184"/>
                </a:cubicBezTo>
                <a:cubicBezTo>
                  <a:pt x="130" y="184"/>
                  <a:pt x="130" y="186"/>
                  <a:pt x="130" y="186"/>
                </a:cubicBezTo>
                <a:cubicBezTo>
                  <a:pt x="130" y="186"/>
                  <a:pt x="130" y="186"/>
                  <a:pt x="130" y="186"/>
                </a:cubicBezTo>
                <a:cubicBezTo>
                  <a:pt x="130" y="187"/>
                  <a:pt x="129" y="187"/>
                  <a:pt x="129" y="188"/>
                </a:cubicBezTo>
                <a:cubicBezTo>
                  <a:pt x="129" y="188"/>
                  <a:pt x="128" y="188"/>
                  <a:pt x="128" y="189"/>
                </a:cubicBezTo>
                <a:cubicBezTo>
                  <a:pt x="128" y="189"/>
                  <a:pt x="129" y="189"/>
                  <a:pt x="129" y="189"/>
                </a:cubicBezTo>
                <a:cubicBezTo>
                  <a:pt x="129" y="189"/>
                  <a:pt x="128" y="189"/>
                  <a:pt x="128" y="190"/>
                </a:cubicBezTo>
                <a:cubicBezTo>
                  <a:pt x="127" y="190"/>
                  <a:pt x="127" y="189"/>
                  <a:pt x="127" y="189"/>
                </a:cubicBezTo>
                <a:cubicBezTo>
                  <a:pt x="126" y="189"/>
                  <a:pt x="126" y="189"/>
                  <a:pt x="126" y="189"/>
                </a:cubicBezTo>
                <a:cubicBezTo>
                  <a:pt x="126" y="189"/>
                  <a:pt x="125" y="189"/>
                  <a:pt x="126" y="188"/>
                </a:cubicBezTo>
                <a:cubicBezTo>
                  <a:pt x="126" y="188"/>
                  <a:pt x="126" y="188"/>
                  <a:pt x="127" y="189"/>
                </a:cubicBezTo>
                <a:cubicBezTo>
                  <a:pt x="127" y="189"/>
                  <a:pt x="126" y="188"/>
                  <a:pt x="127" y="188"/>
                </a:cubicBezTo>
                <a:cubicBezTo>
                  <a:pt x="127" y="188"/>
                  <a:pt x="127" y="188"/>
                  <a:pt x="127" y="188"/>
                </a:cubicBezTo>
                <a:cubicBezTo>
                  <a:pt x="127" y="188"/>
                  <a:pt x="128" y="187"/>
                  <a:pt x="128" y="186"/>
                </a:cubicBezTo>
                <a:cubicBezTo>
                  <a:pt x="127" y="187"/>
                  <a:pt x="127" y="187"/>
                  <a:pt x="127" y="187"/>
                </a:cubicBezTo>
                <a:cubicBezTo>
                  <a:pt x="127" y="187"/>
                  <a:pt x="127" y="187"/>
                  <a:pt x="127" y="187"/>
                </a:cubicBezTo>
                <a:cubicBezTo>
                  <a:pt x="126" y="187"/>
                  <a:pt x="126" y="186"/>
                  <a:pt x="127" y="186"/>
                </a:cubicBezTo>
                <a:cubicBezTo>
                  <a:pt x="127" y="186"/>
                  <a:pt x="127" y="186"/>
                  <a:pt x="127" y="186"/>
                </a:cubicBezTo>
                <a:cubicBezTo>
                  <a:pt x="127" y="186"/>
                  <a:pt x="127" y="186"/>
                  <a:pt x="127" y="185"/>
                </a:cubicBezTo>
                <a:cubicBezTo>
                  <a:pt x="127" y="184"/>
                  <a:pt x="127" y="184"/>
                  <a:pt x="127" y="183"/>
                </a:cubicBezTo>
                <a:cubicBezTo>
                  <a:pt x="128" y="183"/>
                  <a:pt x="128" y="182"/>
                  <a:pt x="128" y="181"/>
                </a:cubicBezTo>
                <a:cubicBezTo>
                  <a:pt x="129" y="181"/>
                  <a:pt x="129" y="180"/>
                  <a:pt x="129" y="179"/>
                </a:cubicBezTo>
                <a:cubicBezTo>
                  <a:pt x="129" y="179"/>
                  <a:pt x="129" y="179"/>
                  <a:pt x="129" y="178"/>
                </a:cubicBezTo>
                <a:cubicBezTo>
                  <a:pt x="129" y="178"/>
                  <a:pt x="129" y="178"/>
                  <a:pt x="128" y="178"/>
                </a:cubicBezTo>
                <a:cubicBezTo>
                  <a:pt x="128" y="178"/>
                  <a:pt x="128" y="178"/>
                  <a:pt x="128" y="179"/>
                </a:cubicBezTo>
                <a:cubicBezTo>
                  <a:pt x="127" y="179"/>
                  <a:pt x="127" y="180"/>
                  <a:pt x="127" y="181"/>
                </a:cubicBezTo>
                <a:cubicBezTo>
                  <a:pt x="127" y="181"/>
                  <a:pt x="126" y="182"/>
                  <a:pt x="126" y="183"/>
                </a:cubicBezTo>
                <a:cubicBezTo>
                  <a:pt x="126" y="183"/>
                  <a:pt x="125" y="184"/>
                  <a:pt x="125" y="185"/>
                </a:cubicBezTo>
                <a:cubicBezTo>
                  <a:pt x="125" y="186"/>
                  <a:pt x="124" y="186"/>
                  <a:pt x="124" y="187"/>
                </a:cubicBezTo>
                <a:cubicBezTo>
                  <a:pt x="124" y="187"/>
                  <a:pt x="124" y="188"/>
                  <a:pt x="123" y="188"/>
                </a:cubicBezTo>
                <a:cubicBezTo>
                  <a:pt x="123" y="188"/>
                  <a:pt x="123" y="188"/>
                  <a:pt x="123" y="187"/>
                </a:cubicBezTo>
                <a:cubicBezTo>
                  <a:pt x="124" y="186"/>
                  <a:pt x="125" y="184"/>
                  <a:pt x="125" y="183"/>
                </a:cubicBezTo>
                <a:cubicBezTo>
                  <a:pt x="124" y="183"/>
                  <a:pt x="124" y="184"/>
                  <a:pt x="124" y="184"/>
                </a:cubicBezTo>
                <a:cubicBezTo>
                  <a:pt x="124" y="185"/>
                  <a:pt x="124" y="185"/>
                  <a:pt x="124" y="185"/>
                </a:cubicBezTo>
                <a:cubicBezTo>
                  <a:pt x="123" y="186"/>
                  <a:pt x="122" y="187"/>
                  <a:pt x="122" y="188"/>
                </a:cubicBezTo>
                <a:cubicBezTo>
                  <a:pt x="122" y="189"/>
                  <a:pt x="121" y="189"/>
                  <a:pt x="121" y="189"/>
                </a:cubicBezTo>
                <a:cubicBezTo>
                  <a:pt x="121" y="188"/>
                  <a:pt x="122" y="187"/>
                  <a:pt x="122" y="186"/>
                </a:cubicBezTo>
                <a:cubicBezTo>
                  <a:pt x="122" y="186"/>
                  <a:pt x="122" y="186"/>
                  <a:pt x="122" y="186"/>
                </a:cubicBezTo>
                <a:cubicBezTo>
                  <a:pt x="121" y="187"/>
                  <a:pt x="121" y="187"/>
                  <a:pt x="121" y="188"/>
                </a:cubicBezTo>
                <a:cubicBezTo>
                  <a:pt x="120" y="189"/>
                  <a:pt x="120" y="189"/>
                  <a:pt x="120" y="190"/>
                </a:cubicBezTo>
                <a:cubicBezTo>
                  <a:pt x="120" y="190"/>
                  <a:pt x="120" y="190"/>
                  <a:pt x="121" y="190"/>
                </a:cubicBezTo>
                <a:cubicBezTo>
                  <a:pt x="121" y="190"/>
                  <a:pt x="121" y="190"/>
                  <a:pt x="121" y="190"/>
                </a:cubicBezTo>
                <a:cubicBezTo>
                  <a:pt x="121" y="190"/>
                  <a:pt x="121" y="190"/>
                  <a:pt x="120" y="191"/>
                </a:cubicBezTo>
                <a:cubicBezTo>
                  <a:pt x="120" y="193"/>
                  <a:pt x="119" y="194"/>
                  <a:pt x="118" y="196"/>
                </a:cubicBezTo>
                <a:cubicBezTo>
                  <a:pt x="118" y="196"/>
                  <a:pt x="118" y="197"/>
                  <a:pt x="118" y="197"/>
                </a:cubicBezTo>
                <a:cubicBezTo>
                  <a:pt x="118" y="197"/>
                  <a:pt x="117" y="198"/>
                  <a:pt x="118" y="199"/>
                </a:cubicBezTo>
                <a:cubicBezTo>
                  <a:pt x="118" y="198"/>
                  <a:pt x="118" y="198"/>
                  <a:pt x="118" y="198"/>
                </a:cubicBezTo>
                <a:cubicBezTo>
                  <a:pt x="118" y="198"/>
                  <a:pt x="118" y="199"/>
                  <a:pt x="118" y="199"/>
                </a:cubicBezTo>
                <a:cubicBezTo>
                  <a:pt x="118" y="199"/>
                  <a:pt x="117" y="199"/>
                  <a:pt x="117" y="199"/>
                </a:cubicBezTo>
                <a:cubicBezTo>
                  <a:pt x="117" y="199"/>
                  <a:pt x="117" y="199"/>
                  <a:pt x="117" y="200"/>
                </a:cubicBezTo>
                <a:cubicBezTo>
                  <a:pt x="117" y="200"/>
                  <a:pt x="118" y="199"/>
                  <a:pt x="118" y="200"/>
                </a:cubicBezTo>
                <a:cubicBezTo>
                  <a:pt x="117" y="200"/>
                  <a:pt x="117" y="201"/>
                  <a:pt x="117" y="201"/>
                </a:cubicBezTo>
                <a:cubicBezTo>
                  <a:pt x="117" y="201"/>
                  <a:pt x="116" y="202"/>
                  <a:pt x="116" y="202"/>
                </a:cubicBezTo>
                <a:cubicBezTo>
                  <a:pt x="116" y="202"/>
                  <a:pt x="116" y="202"/>
                  <a:pt x="116" y="202"/>
                </a:cubicBezTo>
                <a:cubicBezTo>
                  <a:pt x="116" y="202"/>
                  <a:pt x="116" y="203"/>
                  <a:pt x="116" y="203"/>
                </a:cubicBezTo>
                <a:cubicBezTo>
                  <a:pt x="115" y="204"/>
                  <a:pt x="115" y="204"/>
                  <a:pt x="115" y="205"/>
                </a:cubicBezTo>
                <a:cubicBezTo>
                  <a:pt x="114" y="205"/>
                  <a:pt x="114" y="205"/>
                  <a:pt x="114" y="205"/>
                </a:cubicBezTo>
                <a:cubicBezTo>
                  <a:pt x="113" y="204"/>
                  <a:pt x="115" y="203"/>
                  <a:pt x="114" y="201"/>
                </a:cubicBezTo>
                <a:cubicBezTo>
                  <a:pt x="115" y="201"/>
                  <a:pt x="115" y="200"/>
                  <a:pt x="116" y="199"/>
                </a:cubicBezTo>
                <a:cubicBezTo>
                  <a:pt x="115" y="199"/>
                  <a:pt x="115" y="198"/>
                  <a:pt x="115" y="198"/>
                </a:cubicBezTo>
                <a:cubicBezTo>
                  <a:pt x="117" y="197"/>
                  <a:pt x="117" y="194"/>
                  <a:pt x="118" y="193"/>
                </a:cubicBezTo>
                <a:cubicBezTo>
                  <a:pt x="118" y="193"/>
                  <a:pt x="118" y="193"/>
                  <a:pt x="118" y="192"/>
                </a:cubicBezTo>
                <a:cubicBezTo>
                  <a:pt x="119" y="192"/>
                  <a:pt x="119" y="192"/>
                  <a:pt x="119" y="191"/>
                </a:cubicBezTo>
                <a:cubicBezTo>
                  <a:pt x="119" y="191"/>
                  <a:pt x="119" y="191"/>
                  <a:pt x="119" y="191"/>
                </a:cubicBezTo>
                <a:cubicBezTo>
                  <a:pt x="119" y="190"/>
                  <a:pt x="121" y="189"/>
                  <a:pt x="120" y="188"/>
                </a:cubicBezTo>
                <a:cubicBezTo>
                  <a:pt x="121" y="187"/>
                  <a:pt x="121" y="186"/>
                  <a:pt x="121" y="186"/>
                </a:cubicBezTo>
                <a:cubicBezTo>
                  <a:pt x="121" y="185"/>
                  <a:pt x="122" y="185"/>
                  <a:pt x="122" y="184"/>
                </a:cubicBezTo>
                <a:cubicBezTo>
                  <a:pt x="122" y="183"/>
                  <a:pt x="123" y="183"/>
                  <a:pt x="123" y="182"/>
                </a:cubicBezTo>
                <a:cubicBezTo>
                  <a:pt x="122" y="182"/>
                  <a:pt x="123" y="182"/>
                  <a:pt x="122" y="182"/>
                </a:cubicBezTo>
                <a:cubicBezTo>
                  <a:pt x="122" y="181"/>
                  <a:pt x="123" y="181"/>
                  <a:pt x="123" y="181"/>
                </a:cubicBezTo>
                <a:cubicBezTo>
                  <a:pt x="123" y="180"/>
                  <a:pt x="123" y="178"/>
                  <a:pt x="124" y="178"/>
                </a:cubicBezTo>
                <a:cubicBezTo>
                  <a:pt x="124" y="178"/>
                  <a:pt x="124" y="177"/>
                  <a:pt x="124" y="177"/>
                </a:cubicBezTo>
                <a:cubicBezTo>
                  <a:pt x="124" y="177"/>
                  <a:pt x="124" y="177"/>
                  <a:pt x="125" y="177"/>
                </a:cubicBezTo>
                <a:cubicBezTo>
                  <a:pt x="125" y="178"/>
                  <a:pt x="124" y="178"/>
                  <a:pt x="124" y="178"/>
                </a:cubicBezTo>
                <a:cubicBezTo>
                  <a:pt x="125" y="178"/>
                  <a:pt x="125" y="178"/>
                  <a:pt x="125" y="177"/>
                </a:cubicBezTo>
                <a:cubicBezTo>
                  <a:pt x="125" y="177"/>
                  <a:pt x="125" y="177"/>
                  <a:pt x="125" y="177"/>
                </a:cubicBezTo>
                <a:cubicBezTo>
                  <a:pt x="124" y="176"/>
                  <a:pt x="125" y="176"/>
                  <a:pt x="125" y="175"/>
                </a:cubicBezTo>
                <a:cubicBezTo>
                  <a:pt x="125" y="175"/>
                  <a:pt x="125" y="175"/>
                  <a:pt x="125" y="175"/>
                </a:cubicBezTo>
                <a:cubicBezTo>
                  <a:pt x="125" y="174"/>
                  <a:pt x="125" y="173"/>
                  <a:pt x="126" y="173"/>
                </a:cubicBezTo>
                <a:cubicBezTo>
                  <a:pt x="126" y="173"/>
                  <a:pt x="126" y="173"/>
                  <a:pt x="126" y="173"/>
                </a:cubicBezTo>
                <a:cubicBezTo>
                  <a:pt x="126" y="173"/>
                  <a:pt x="126" y="172"/>
                  <a:pt x="125" y="172"/>
                </a:cubicBezTo>
                <a:cubicBezTo>
                  <a:pt x="126" y="171"/>
                  <a:pt x="126" y="170"/>
                  <a:pt x="127" y="170"/>
                </a:cubicBezTo>
                <a:cubicBezTo>
                  <a:pt x="127" y="169"/>
                  <a:pt x="127" y="168"/>
                  <a:pt x="128" y="168"/>
                </a:cubicBezTo>
                <a:cubicBezTo>
                  <a:pt x="128" y="169"/>
                  <a:pt x="127" y="170"/>
                  <a:pt x="127" y="171"/>
                </a:cubicBezTo>
                <a:cubicBezTo>
                  <a:pt x="128" y="171"/>
                  <a:pt x="128" y="170"/>
                  <a:pt x="128" y="170"/>
                </a:cubicBezTo>
                <a:cubicBezTo>
                  <a:pt x="129" y="170"/>
                  <a:pt x="130" y="169"/>
                  <a:pt x="129" y="168"/>
                </a:cubicBezTo>
                <a:cubicBezTo>
                  <a:pt x="129" y="168"/>
                  <a:pt x="129" y="169"/>
                  <a:pt x="129" y="169"/>
                </a:cubicBezTo>
                <a:cubicBezTo>
                  <a:pt x="129" y="169"/>
                  <a:pt x="128" y="169"/>
                  <a:pt x="128" y="169"/>
                </a:cubicBezTo>
                <a:cubicBezTo>
                  <a:pt x="128" y="169"/>
                  <a:pt x="128" y="168"/>
                  <a:pt x="129" y="168"/>
                </a:cubicBezTo>
                <a:cubicBezTo>
                  <a:pt x="129" y="168"/>
                  <a:pt x="128" y="168"/>
                  <a:pt x="128" y="168"/>
                </a:cubicBezTo>
                <a:cubicBezTo>
                  <a:pt x="128" y="167"/>
                  <a:pt x="128" y="167"/>
                  <a:pt x="128" y="167"/>
                </a:cubicBezTo>
                <a:cubicBezTo>
                  <a:pt x="128" y="167"/>
                  <a:pt x="128" y="166"/>
                  <a:pt x="128" y="166"/>
                </a:cubicBezTo>
                <a:cubicBezTo>
                  <a:pt x="129" y="165"/>
                  <a:pt x="129" y="164"/>
                  <a:pt x="130" y="163"/>
                </a:cubicBezTo>
                <a:cubicBezTo>
                  <a:pt x="130" y="163"/>
                  <a:pt x="130" y="163"/>
                  <a:pt x="130" y="162"/>
                </a:cubicBezTo>
                <a:cubicBezTo>
                  <a:pt x="131" y="162"/>
                  <a:pt x="131" y="162"/>
                  <a:pt x="131" y="161"/>
                </a:cubicBezTo>
                <a:cubicBezTo>
                  <a:pt x="130" y="161"/>
                  <a:pt x="130" y="162"/>
                  <a:pt x="129" y="162"/>
                </a:cubicBezTo>
                <a:cubicBezTo>
                  <a:pt x="130" y="163"/>
                  <a:pt x="128" y="163"/>
                  <a:pt x="129" y="164"/>
                </a:cubicBezTo>
                <a:cubicBezTo>
                  <a:pt x="129" y="164"/>
                  <a:pt x="129" y="164"/>
                  <a:pt x="128" y="164"/>
                </a:cubicBezTo>
                <a:cubicBezTo>
                  <a:pt x="128" y="165"/>
                  <a:pt x="129" y="165"/>
                  <a:pt x="129" y="165"/>
                </a:cubicBezTo>
                <a:cubicBezTo>
                  <a:pt x="128" y="165"/>
                  <a:pt x="128" y="166"/>
                  <a:pt x="127" y="166"/>
                </a:cubicBezTo>
                <a:cubicBezTo>
                  <a:pt x="128" y="167"/>
                  <a:pt x="127" y="168"/>
                  <a:pt x="127" y="168"/>
                </a:cubicBezTo>
                <a:cubicBezTo>
                  <a:pt x="127" y="169"/>
                  <a:pt x="126" y="169"/>
                  <a:pt x="126" y="169"/>
                </a:cubicBezTo>
                <a:cubicBezTo>
                  <a:pt x="126" y="170"/>
                  <a:pt x="125" y="171"/>
                  <a:pt x="125" y="172"/>
                </a:cubicBezTo>
                <a:cubicBezTo>
                  <a:pt x="125" y="171"/>
                  <a:pt x="125" y="172"/>
                  <a:pt x="124" y="172"/>
                </a:cubicBezTo>
                <a:cubicBezTo>
                  <a:pt x="124" y="172"/>
                  <a:pt x="124" y="172"/>
                  <a:pt x="124" y="172"/>
                </a:cubicBezTo>
                <a:cubicBezTo>
                  <a:pt x="124" y="172"/>
                  <a:pt x="124" y="172"/>
                  <a:pt x="124" y="172"/>
                </a:cubicBezTo>
                <a:cubicBezTo>
                  <a:pt x="123" y="172"/>
                  <a:pt x="124" y="171"/>
                  <a:pt x="124" y="171"/>
                </a:cubicBezTo>
                <a:cubicBezTo>
                  <a:pt x="124" y="170"/>
                  <a:pt x="124" y="171"/>
                  <a:pt x="125" y="171"/>
                </a:cubicBezTo>
                <a:cubicBezTo>
                  <a:pt x="125" y="170"/>
                  <a:pt x="125" y="170"/>
                  <a:pt x="125" y="169"/>
                </a:cubicBezTo>
                <a:cubicBezTo>
                  <a:pt x="125" y="169"/>
                  <a:pt x="125" y="169"/>
                  <a:pt x="125" y="169"/>
                </a:cubicBezTo>
                <a:cubicBezTo>
                  <a:pt x="125" y="168"/>
                  <a:pt x="125" y="167"/>
                  <a:pt x="126" y="166"/>
                </a:cubicBezTo>
                <a:cubicBezTo>
                  <a:pt x="126" y="166"/>
                  <a:pt x="126" y="167"/>
                  <a:pt x="126" y="166"/>
                </a:cubicBezTo>
                <a:cubicBezTo>
                  <a:pt x="127" y="165"/>
                  <a:pt x="128" y="164"/>
                  <a:pt x="128" y="163"/>
                </a:cubicBezTo>
                <a:cubicBezTo>
                  <a:pt x="128" y="162"/>
                  <a:pt x="128" y="163"/>
                  <a:pt x="127" y="163"/>
                </a:cubicBezTo>
                <a:cubicBezTo>
                  <a:pt x="126" y="162"/>
                  <a:pt x="128" y="160"/>
                  <a:pt x="129" y="160"/>
                </a:cubicBezTo>
                <a:cubicBezTo>
                  <a:pt x="129" y="160"/>
                  <a:pt x="129" y="161"/>
                  <a:pt x="129" y="160"/>
                </a:cubicBezTo>
                <a:cubicBezTo>
                  <a:pt x="129" y="159"/>
                  <a:pt x="131" y="159"/>
                  <a:pt x="131" y="158"/>
                </a:cubicBezTo>
                <a:cubicBezTo>
                  <a:pt x="131" y="158"/>
                  <a:pt x="131" y="159"/>
                  <a:pt x="130" y="159"/>
                </a:cubicBezTo>
                <a:cubicBezTo>
                  <a:pt x="130" y="157"/>
                  <a:pt x="131" y="157"/>
                  <a:pt x="131" y="156"/>
                </a:cubicBezTo>
                <a:cubicBezTo>
                  <a:pt x="131" y="156"/>
                  <a:pt x="131" y="156"/>
                  <a:pt x="131" y="156"/>
                </a:cubicBezTo>
                <a:cubicBezTo>
                  <a:pt x="132" y="156"/>
                  <a:pt x="132" y="155"/>
                  <a:pt x="133" y="155"/>
                </a:cubicBezTo>
                <a:cubicBezTo>
                  <a:pt x="133" y="156"/>
                  <a:pt x="133" y="156"/>
                  <a:pt x="132" y="157"/>
                </a:cubicBezTo>
                <a:cubicBezTo>
                  <a:pt x="133" y="157"/>
                  <a:pt x="133" y="157"/>
                  <a:pt x="133" y="157"/>
                </a:cubicBezTo>
                <a:cubicBezTo>
                  <a:pt x="133" y="156"/>
                  <a:pt x="134" y="156"/>
                  <a:pt x="133" y="155"/>
                </a:cubicBezTo>
                <a:cubicBezTo>
                  <a:pt x="133" y="156"/>
                  <a:pt x="133" y="155"/>
                  <a:pt x="133" y="155"/>
                </a:cubicBezTo>
                <a:cubicBezTo>
                  <a:pt x="133" y="154"/>
                  <a:pt x="133" y="154"/>
                  <a:pt x="133" y="154"/>
                </a:cubicBezTo>
                <a:cubicBezTo>
                  <a:pt x="132" y="153"/>
                  <a:pt x="134" y="152"/>
                  <a:pt x="133" y="151"/>
                </a:cubicBezTo>
                <a:cubicBezTo>
                  <a:pt x="133" y="151"/>
                  <a:pt x="133" y="150"/>
                  <a:pt x="133" y="150"/>
                </a:cubicBezTo>
                <a:cubicBezTo>
                  <a:pt x="133" y="150"/>
                  <a:pt x="133" y="150"/>
                  <a:pt x="134" y="150"/>
                </a:cubicBezTo>
                <a:cubicBezTo>
                  <a:pt x="134" y="148"/>
                  <a:pt x="134" y="147"/>
                  <a:pt x="135" y="146"/>
                </a:cubicBezTo>
                <a:cubicBezTo>
                  <a:pt x="135" y="145"/>
                  <a:pt x="136" y="145"/>
                  <a:pt x="136" y="144"/>
                </a:cubicBezTo>
                <a:cubicBezTo>
                  <a:pt x="136" y="144"/>
                  <a:pt x="136" y="144"/>
                  <a:pt x="137" y="143"/>
                </a:cubicBezTo>
                <a:cubicBezTo>
                  <a:pt x="137" y="142"/>
                  <a:pt x="137" y="141"/>
                  <a:pt x="138" y="141"/>
                </a:cubicBezTo>
                <a:cubicBezTo>
                  <a:pt x="138" y="140"/>
                  <a:pt x="139" y="140"/>
                  <a:pt x="139" y="139"/>
                </a:cubicBezTo>
                <a:cubicBezTo>
                  <a:pt x="139" y="139"/>
                  <a:pt x="139" y="139"/>
                  <a:pt x="139" y="139"/>
                </a:cubicBezTo>
                <a:cubicBezTo>
                  <a:pt x="139" y="139"/>
                  <a:pt x="139" y="138"/>
                  <a:pt x="140" y="138"/>
                </a:cubicBezTo>
                <a:cubicBezTo>
                  <a:pt x="140" y="137"/>
                  <a:pt x="140" y="137"/>
                  <a:pt x="140" y="135"/>
                </a:cubicBezTo>
                <a:cubicBezTo>
                  <a:pt x="141" y="134"/>
                  <a:pt x="142" y="133"/>
                  <a:pt x="143" y="132"/>
                </a:cubicBezTo>
                <a:cubicBezTo>
                  <a:pt x="143" y="131"/>
                  <a:pt x="142" y="131"/>
                  <a:pt x="142" y="131"/>
                </a:cubicBezTo>
                <a:cubicBezTo>
                  <a:pt x="144" y="130"/>
                  <a:pt x="144" y="128"/>
                  <a:pt x="145" y="126"/>
                </a:cubicBezTo>
                <a:cubicBezTo>
                  <a:pt x="145" y="125"/>
                  <a:pt x="148" y="124"/>
                  <a:pt x="147" y="122"/>
                </a:cubicBezTo>
                <a:cubicBezTo>
                  <a:pt x="148" y="121"/>
                  <a:pt x="148" y="120"/>
                  <a:pt x="148" y="119"/>
                </a:cubicBezTo>
                <a:cubicBezTo>
                  <a:pt x="148" y="119"/>
                  <a:pt x="148" y="120"/>
                  <a:pt x="147" y="120"/>
                </a:cubicBezTo>
                <a:cubicBezTo>
                  <a:pt x="147" y="121"/>
                  <a:pt x="146" y="122"/>
                  <a:pt x="146" y="123"/>
                </a:cubicBezTo>
                <a:cubicBezTo>
                  <a:pt x="146" y="123"/>
                  <a:pt x="145" y="123"/>
                  <a:pt x="145" y="124"/>
                </a:cubicBezTo>
                <a:cubicBezTo>
                  <a:pt x="145" y="124"/>
                  <a:pt x="144" y="124"/>
                  <a:pt x="145" y="125"/>
                </a:cubicBezTo>
                <a:cubicBezTo>
                  <a:pt x="143" y="126"/>
                  <a:pt x="143" y="129"/>
                  <a:pt x="142" y="130"/>
                </a:cubicBezTo>
                <a:cubicBezTo>
                  <a:pt x="142" y="131"/>
                  <a:pt x="141" y="131"/>
                  <a:pt x="142" y="131"/>
                </a:cubicBezTo>
                <a:cubicBezTo>
                  <a:pt x="141" y="132"/>
                  <a:pt x="140" y="133"/>
                  <a:pt x="140" y="134"/>
                </a:cubicBezTo>
                <a:cubicBezTo>
                  <a:pt x="139" y="134"/>
                  <a:pt x="139" y="135"/>
                  <a:pt x="139" y="136"/>
                </a:cubicBezTo>
                <a:cubicBezTo>
                  <a:pt x="138" y="136"/>
                  <a:pt x="139" y="136"/>
                  <a:pt x="138" y="137"/>
                </a:cubicBezTo>
                <a:cubicBezTo>
                  <a:pt x="138" y="137"/>
                  <a:pt x="138" y="137"/>
                  <a:pt x="138" y="137"/>
                </a:cubicBezTo>
                <a:cubicBezTo>
                  <a:pt x="137" y="139"/>
                  <a:pt x="136" y="141"/>
                  <a:pt x="134" y="143"/>
                </a:cubicBezTo>
                <a:cubicBezTo>
                  <a:pt x="134" y="144"/>
                  <a:pt x="133" y="145"/>
                  <a:pt x="132" y="145"/>
                </a:cubicBezTo>
                <a:cubicBezTo>
                  <a:pt x="132" y="146"/>
                  <a:pt x="133" y="146"/>
                  <a:pt x="133" y="146"/>
                </a:cubicBezTo>
                <a:cubicBezTo>
                  <a:pt x="132" y="147"/>
                  <a:pt x="131" y="147"/>
                  <a:pt x="131" y="148"/>
                </a:cubicBezTo>
                <a:cubicBezTo>
                  <a:pt x="130" y="149"/>
                  <a:pt x="130" y="150"/>
                  <a:pt x="130" y="151"/>
                </a:cubicBezTo>
                <a:cubicBezTo>
                  <a:pt x="129" y="151"/>
                  <a:pt x="129" y="152"/>
                  <a:pt x="129" y="152"/>
                </a:cubicBezTo>
                <a:cubicBezTo>
                  <a:pt x="129" y="152"/>
                  <a:pt x="129" y="153"/>
                  <a:pt x="129" y="153"/>
                </a:cubicBezTo>
                <a:cubicBezTo>
                  <a:pt x="128" y="154"/>
                  <a:pt x="127" y="155"/>
                  <a:pt x="127" y="156"/>
                </a:cubicBezTo>
                <a:cubicBezTo>
                  <a:pt x="126" y="157"/>
                  <a:pt x="126" y="157"/>
                  <a:pt x="126" y="158"/>
                </a:cubicBezTo>
                <a:cubicBezTo>
                  <a:pt x="126" y="158"/>
                  <a:pt x="126" y="158"/>
                  <a:pt x="126" y="158"/>
                </a:cubicBezTo>
                <a:cubicBezTo>
                  <a:pt x="126" y="158"/>
                  <a:pt x="126" y="158"/>
                  <a:pt x="125" y="158"/>
                </a:cubicBezTo>
                <a:cubicBezTo>
                  <a:pt x="125" y="160"/>
                  <a:pt x="123" y="161"/>
                  <a:pt x="124" y="163"/>
                </a:cubicBezTo>
                <a:cubicBezTo>
                  <a:pt x="123" y="163"/>
                  <a:pt x="123" y="165"/>
                  <a:pt x="122" y="165"/>
                </a:cubicBezTo>
                <a:cubicBezTo>
                  <a:pt x="122" y="166"/>
                  <a:pt x="122" y="166"/>
                  <a:pt x="122" y="166"/>
                </a:cubicBezTo>
                <a:cubicBezTo>
                  <a:pt x="121" y="167"/>
                  <a:pt x="121" y="167"/>
                  <a:pt x="121" y="168"/>
                </a:cubicBezTo>
                <a:cubicBezTo>
                  <a:pt x="120" y="168"/>
                  <a:pt x="120" y="168"/>
                  <a:pt x="120" y="169"/>
                </a:cubicBezTo>
                <a:cubicBezTo>
                  <a:pt x="119" y="172"/>
                  <a:pt x="117" y="174"/>
                  <a:pt x="116" y="178"/>
                </a:cubicBezTo>
                <a:cubicBezTo>
                  <a:pt x="116" y="178"/>
                  <a:pt x="116" y="178"/>
                  <a:pt x="116" y="178"/>
                </a:cubicBezTo>
                <a:cubicBezTo>
                  <a:pt x="115" y="181"/>
                  <a:pt x="113" y="182"/>
                  <a:pt x="114" y="184"/>
                </a:cubicBezTo>
                <a:cubicBezTo>
                  <a:pt x="113" y="185"/>
                  <a:pt x="113" y="185"/>
                  <a:pt x="113" y="186"/>
                </a:cubicBezTo>
                <a:cubicBezTo>
                  <a:pt x="113" y="186"/>
                  <a:pt x="113" y="186"/>
                  <a:pt x="113" y="186"/>
                </a:cubicBezTo>
                <a:cubicBezTo>
                  <a:pt x="113" y="187"/>
                  <a:pt x="112" y="189"/>
                  <a:pt x="112" y="190"/>
                </a:cubicBezTo>
                <a:cubicBezTo>
                  <a:pt x="111" y="190"/>
                  <a:pt x="111" y="191"/>
                  <a:pt x="111" y="191"/>
                </a:cubicBezTo>
                <a:cubicBezTo>
                  <a:pt x="111" y="191"/>
                  <a:pt x="110" y="193"/>
                  <a:pt x="110" y="194"/>
                </a:cubicBezTo>
                <a:cubicBezTo>
                  <a:pt x="110" y="194"/>
                  <a:pt x="110" y="195"/>
                  <a:pt x="109" y="195"/>
                </a:cubicBezTo>
                <a:cubicBezTo>
                  <a:pt x="108" y="198"/>
                  <a:pt x="107" y="201"/>
                  <a:pt x="106" y="203"/>
                </a:cubicBezTo>
                <a:cubicBezTo>
                  <a:pt x="106" y="203"/>
                  <a:pt x="107" y="203"/>
                  <a:pt x="107" y="203"/>
                </a:cubicBezTo>
                <a:cubicBezTo>
                  <a:pt x="106" y="203"/>
                  <a:pt x="106" y="204"/>
                  <a:pt x="106" y="205"/>
                </a:cubicBezTo>
                <a:cubicBezTo>
                  <a:pt x="105" y="205"/>
                  <a:pt x="105" y="207"/>
                  <a:pt x="104" y="208"/>
                </a:cubicBezTo>
                <a:cubicBezTo>
                  <a:pt x="104" y="208"/>
                  <a:pt x="105" y="208"/>
                  <a:pt x="105" y="208"/>
                </a:cubicBezTo>
                <a:cubicBezTo>
                  <a:pt x="105" y="208"/>
                  <a:pt x="104" y="208"/>
                  <a:pt x="104" y="209"/>
                </a:cubicBezTo>
                <a:cubicBezTo>
                  <a:pt x="104" y="209"/>
                  <a:pt x="104" y="209"/>
                  <a:pt x="104" y="209"/>
                </a:cubicBezTo>
                <a:cubicBezTo>
                  <a:pt x="104" y="209"/>
                  <a:pt x="104" y="209"/>
                  <a:pt x="103" y="209"/>
                </a:cubicBezTo>
                <a:cubicBezTo>
                  <a:pt x="102" y="212"/>
                  <a:pt x="101" y="214"/>
                  <a:pt x="100" y="216"/>
                </a:cubicBezTo>
                <a:cubicBezTo>
                  <a:pt x="99" y="216"/>
                  <a:pt x="99" y="217"/>
                  <a:pt x="99" y="218"/>
                </a:cubicBezTo>
                <a:cubicBezTo>
                  <a:pt x="100" y="218"/>
                  <a:pt x="100" y="218"/>
                  <a:pt x="100" y="218"/>
                </a:cubicBezTo>
                <a:cubicBezTo>
                  <a:pt x="101" y="218"/>
                  <a:pt x="101" y="217"/>
                  <a:pt x="101" y="218"/>
                </a:cubicBezTo>
                <a:cubicBezTo>
                  <a:pt x="102" y="218"/>
                  <a:pt x="101" y="218"/>
                  <a:pt x="102" y="218"/>
                </a:cubicBezTo>
                <a:cubicBezTo>
                  <a:pt x="102" y="218"/>
                  <a:pt x="102" y="218"/>
                  <a:pt x="102" y="218"/>
                </a:cubicBezTo>
                <a:cubicBezTo>
                  <a:pt x="103" y="218"/>
                  <a:pt x="103" y="218"/>
                  <a:pt x="103" y="218"/>
                </a:cubicBezTo>
                <a:cubicBezTo>
                  <a:pt x="103" y="219"/>
                  <a:pt x="103" y="219"/>
                  <a:pt x="103" y="219"/>
                </a:cubicBezTo>
                <a:cubicBezTo>
                  <a:pt x="102" y="218"/>
                  <a:pt x="102" y="219"/>
                  <a:pt x="102" y="219"/>
                </a:cubicBezTo>
                <a:cubicBezTo>
                  <a:pt x="101" y="219"/>
                  <a:pt x="101" y="219"/>
                  <a:pt x="101" y="219"/>
                </a:cubicBezTo>
                <a:cubicBezTo>
                  <a:pt x="101" y="219"/>
                  <a:pt x="102" y="219"/>
                  <a:pt x="102" y="220"/>
                </a:cubicBezTo>
                <a:cubicBezTo>
                  <a:pt x="102" y="220"/>
                  <a:pt x="101" y="220"/>
                  <a:pt x="101" y="220"/>
                </a:cubicBezTo>
                <a:cubicBezTo>
                  <a:pt x="101" y="220"/>
                  <a:pt x="100" y="221"/>
                  <a:pt x="100" y="221"/>
                </a:cubicBezTo>
                <a:cubicBezTo>
                  <a:pt x="100" y="221"/>
                  <a:pt x="100" y="221"/>
                  <a:pt x="100" y="221"/>
                </a:cubicBezTo>
                <a:cubicBezTo>
                  <a:pt x="101" y="222"/>
                  <a:pt x="101" y="223"/>
                  <a:pt x="100" y="223"/>
                </a:cubicBezTo>
                <a:cubicBezTo>
                  <a:pt x="100" y="223"/>
                  <a:pt x="99" y="223"/>
                  <a:pt x="99" y="224"/>
                </a:cubicBezTo>
                <a:cubicBezTo>
                  <a:pt x="99" y="224"/>
                  <a:pt x="99" y="224"/>
                  <a:pt x="99" y="225"/>
                </a:cubicBezTo>
                <a:cubicBezTo>
                  <a:pt x="99" y="225"/>
                  <a:pt x="99" y="224"/>
                  <a:pt x="99" y="224"/>
                </a:cubicBezTo>
                <a:cubicBezTo>
                  <a:pt x="98" y="226"/>
                  <a:pt x="97" y="228"/>
                  <a:pt x="96" y="229"/>
                </a:cubicBezTo>
                <a:cubicBezTo>
                  <a:pt x="96" y="230"/>
                  <a:pt x="96" y="230"/>
                  <a:pt x="96" y="230"/>
                </a:cubicBezTo>
                <a:cubicBezTo>
                  <a:pt x="96" y="230"/>
                  <a:pt x="96" y="230"/>
                  <a:pt x="96" y="230"/>
                </a:cubicBezTo>
                <a:cubicBezTo>
                  <a:pt x="95" y="231"/>
                  <a:pt x="94" y="233"/>
                  <a:pt x="93" y="234"/>
                </a:cubicBezTo>
                <a:cubicBezTo>
                  <a:pt x="91" y="233"/>
                  <a:pt x="92" y="235"/>
                  <a:pt x="90" y="235"/>
                </a:cubicBezTo>
                <a:cubicBezTo>
                  <a:pt x="90" y="235"/>
                  <a:pt x="91" y="235"/>
                  <a:pt x="90" y="235"/>
                </a:cubicBezTo>
                <a:cubicBezTo>
                  <a:pt x="90" y="235"/>
                  <a:pt x="90" y="235"/>
                  <a:pt x="90" y="236"/>
                </a:cubicBezTo>
                <a:cubicBezTo>
                  <a:pt x="90" y="236"/>
                  <a:pt x="91" y="236"/>
                  <a:pt x="91" y="236"/>
                </a:cubicBezTo>
                <a:cubicBezTo>
                  <a:pt x="90" y="236"/>
                  <a:pt x="90" y="235"/>
                  <a:pt x="90" y="236"/>
                </a:cubicBezTo>
                <a:cubicBezTo>
                  <a:pt x="89" y="237"/>
                  <a:pt x="87" y="238"/>
                  <a:pt x="88" y="240"/>
                </a:cubicBezTo>
                <a:cubicBezTo>
                  <a:pt x="87" y="241"/>
                  <a:pt x="87" y="241"/>
                  <a:pt x="87" y="241"/>
                </a:cubicBezTo>
                <a:cubicBezTo>
                  <a:pt x="87" y="241"/>
                  <a:pt x="87" y="241"/>
                  <a:pt x="87" y="241"/>
                </a:cubicBezTo>
                <a:cubicBezTo>
                  <a:pt x="87" y="241"/>
                  <a:pt x="87" y="241"/>
                  <a:pt x="86" y="242"/>
                </a:cubicBezTo>
                <a:cubicBezTo>
                  <a:pt x="86" y="241"/>
                  <a:pt x="86" y="240"/>
                  <a:pt x="87" y="239"/>
                </a:cubicBezTo>
                <a:cubicBezTo>
                  <a:pt x="87" y="240"/>
                  <a:pt x="87" y="240"/>
                  <a:pt x="87" y="240"/>
                </a:cubicBezTo>
                <a:cubicBezTo>
                  <a:pt x="87" y="240"/>
                  <a:pt x="87" y="240"/>
                  <a:pt x="87" y="240"/>
                </a:cubicBezTo>
                <a:cubicBezTo>
                  <a:pt x="87" y="239"/>
                  <a:pt x="88" y="238"/>
                  <a:pt x="88" y="237"/>
                </a:cubicBezTo>
                <a:cubicBezTo>
                  <a:pt x="87" y="236"/>
                  <a:pt x="87" y="234"/>
                  <a:pt x="88" y="233"/>
                </a:cubicBezTo>
                <a:cubicBezTo>
                  <a:pt x="87" y="233"/>
                  <a:pt x="86" y="232"/>
                  <a:pt x="87" y="232"/>
                </a:cubicBezTo>
                <a:cubicBezTo>
                  <a:pt x="87" y="232"/>
                  <a:pt x="88" y="232"/>
                  <a:pt x="88" y="232"/>
                </a:cubicBezTo>
                <a:cubicBezTo>
                  <a:pt x="88" y="233"/>
                  <a:pt x="88" y="233"/>
                  <a:pt x="88" y="233"/>
                </a:cubicBezTo>
                <a:cubicBezTo>
                  <a:pt x="88" y="234"/>
                  <a:pt x="89" y="233"/>
                  <a:pt x="89" y="233"/>
                </a:cubicBezTo>
                <a:cubicBezTo>
                  <a:pt x="89" y="232"/>
                  <a:pt x="90" y="232"/>
                  <a:pt x="90" y="231"/>
                </a:cubicBezTo>
                <a:cubicBezTo>
                  <a:pt x="90" y="231"/>
                  <a:pt x="90" y="230"/>
                  <a:pt x="90" y="230"/>
                </a:cubicBezTo>
                <a:cubicBezTo>
                  <a:pt x="90" y="230"/>
                  <a:pt x="90" y="229"/>
                  <a:pt x="90" y="229"/>
                </a:cubicBezTo>
                <a:cubicBezTo>
                  <a:pt x="90" y="228"/>
                  <a:pt x="90" y="228"/>
                  <a:pt x="91" y="228"/>
                </a:cubicBezTo>
                <a:cubicBezTo>
                  <a:pt x="90" y="227"/>
                  <a:pt x="90" y="227"/>
                  <a:pt x="90" y="226"/>
                </a:cubicBezTo>
                <a:cubicBezTo>
                  <a:pt x="92" y="225"/>
                  <a:pt x="92" y="223"/>
                  <a:pt x="93" y="222"/>
                </a:cubicBezTo>
                <a:cubicBezTo>
                  <a:pt x="93" y="221"/>
                  <a:pt x="92" y="221"/>
                  <a:pt x="92" y="221"/>
                </a:cubicBezTo>
                <a:cubicBezTo>
                  <a:pt x="92" y="221"/>
                  <a:pt x="93" y="221"/>
                  <a:pt x="93" y="220"/>
                </a:cubicBezTo>
                <a:cubicBezTo>
                  <a:pt x="94" y="219"/>
                  <a:pt x="94" y="218"/>
                  <a:pt x="94" y="217"/>
                </a:cubicBezTo>
                <a:cubicBezTo>
                  <a:pt x="95" y="216"/>
                  <a:pt x="95" y="214"/>
                  <a:pt x="95" y="213"/>
                </a:cubicBezTo>
                <a:cubicBezTo>
                  <a:pt x="95" y="213"/>
                  <a:pt x="96" y="213"/>
                  <a:pt x="96" y="213"/>
                </a:cubicBezTo>
                <a:cubicBezTo>
                  <a:pt x="96" y="211"/>
                  <a:pt x="97" y="210"/>
                  <a:pt x="98" y="208"/>
                </a:cubicBezTo>
                <a:cubicBezTo>
                  <a:pt x="98" y="208"/>
                  <a:pt x="98" y="207"/>
                  <a:pt x="98" y="207"/>
                </a:cubicBezTo>
                <a:cubicBezTo>
                  <a:pt x="98" y="207"/>
                  <a:pt x="98" y="207"/>
                  <a:pt x="98" y="207"/>
                </a:cubicBezTo>
                <a:cubicBezTo>
                  <a:pt x="99" y="205"/>
                  <a:pt x="101" y="203"/>
                  <a:pt x="101" y="200"/>
                </a:cubicBezTo>
                <a:cubicBezTo>
                  <a:pt x="102" y="200"/>
                  <a:pt x="101" y="199"/>
                  <a:pt x="102" y="199"/>
                </a:cubicBezTo>
                <a:cubicBezTo>
                  <a:pt x="102" y="198"/>
                  <a:pt x="102" y="198"/>
                  <a:pt x="102" y="198"/>
                </a:cubicBezTo>
                <a:cubicBezTo>
                  <a:pt x="102" y="198"/>
                  <a:pt x="102" y="198"/>
                  <a:pt x="102" y="198"/>
                </a:cubicBezTo>
                <a:cubicBezTo>
                  <a:pt x="102" y="197"/>
                  <a:pt x="103" y="197"/>
                  <a:pt x="103" y="196"/>
                </a:cubicBezTo>
                <a:cubicBezTo>
                  <a:pt x="103" y="196"/>
                  <a:pt x="103" y="196"/>
                  <a:pt x="103" y="196"/>
                </a:cubicBezTo>
                <a:cubicBezTo>
                  <a:pt x="104" y="194"/>
                  <a:pt x="105" y="191"/>
                  <a:pt x="106" y="189"/>
                </a:cubicBezTo>
                <a:cubicBezTo>
                  <a:pt x="106" y="189"/>
                  <a:pt x="105" y="189"/>
                  <a:pt x="105" y="188"/>
                </a:cubicBezTo>
                <a:cubicBezTo>
                  <a:pt x="106" y="188"/>
                  <a:pt x="106" y="188"/>
                  <a:pt x="106" y="188"/>
                </a:cubicBezTo>
                <a:cubicBezTo>
                  <a:pt x="106" y="188"/>
                  <a:pt x="107" y="188"/>
                  <a:pt x="106" y="188"/>
                </a:cubicBezTo>
                <a:cubicBezTo>
                  <a:pt x="106" y="188"/>
                  <a:pt x="106" y="188"/>
                  <a:pt x="105" y="188"/>
                </a:cubicBezTo>
                <a:cubicBezTo>
                  <a:pt x="105" y="187"/>
                  <a:pt x="106" y="186"/>
                  <a:pt x="105" y="186"/>
                </a:cubicBezTo>
                <a:cubicBezTo>
                  <a:pt x="106" y="186"/>
                  <a:pt x="106" y="186"/>
                  <a:pt x="106" y="186"/>
                </a:cubicBezTo>
                <a:cubicBezTo>
                  <a:pt x="106" y="187"/>
                  <a:pt x="106" y="187"/>
                  <a:pt x="106" y="187"/>
                </a:cubicBezTo>
                <a:cubicBezTo>
                  <a:pt x="106" y="187"/>
                  <a:pt x="106" y="187"/>
                  <a:pt x="107" y="187"/>
                </a:cubicBezTo>
                <a:cubicBezTo>
                  <a:pt x="107" y="186"/>
                  <a:pt x="108" y="185"/>
                  <a:pt x="108" y="184"/>
                </a:cubicBezTo>
                <a:cubicBezTo>
                  <a:pt x="107" y="184"/>
                  <a:pt x="108" y="185"/>
                  <a:pt x="107" y="185"/>
                </a:cubicBezTo>
                <a:cubicBezTo>
                  <a:pt x="107" y="185"/>
                  <a:pt x="106" y="186"/>
                  <a:pt x="106" y="185"/>
                </a:cubicBezTo>
                <a:cubicBezTo>
                  <a:pt x="106" y="185"/>
                  <a:pt x="107" y="184"/>
                  <a:pt x="107" y="184"/>
                </a:cubicBezTo>
                <a:cubicBezTo>
                  <a:pt x="108" y="183"/>
                  <a:pt x="108" y="182"/>
                  <a:pt x="108" y="181"/>
                </a:cubicBezTo>
                <a:cubicBezTo>
                  <a:pt x="108" y="181"/>
                  <a:pt x="108" y="181"/>
                  <a:pt x="108" y="181"/>
                </a:cubicBezTo>
                <a:cubicBezTo>
                  <a:pt x="108" y="181"/>
                  <a:pt x="108" y="180"/>
                  <a:pt x="108" y="180"/>
                </a:cubicBezTo>
                <a:cubicBezTo>
                  <a:pt x="108" y="180"/>
                  <a:pt x="108" y="180"/>
                  <a:pt x="108" y="180"/>
                </a:cubicBezTo>
                <a:cubicBezTo>
                  <a:pt x="108" y="179"/>
                  <a:pt x="109" y="179"/>
                  <a:pt x="109" y="179"/>
                </a:cubicBezTo>
                <a:cubicBezTo>
                  <a:pt x="109" y="178"/>
                  <a:pt x="109" y="178"/>
                  <a:pt x="108" y="178"/>
                </a:cubicBezTo>
                <a:cubicBezTo>
                  <a:pt x="109" y="178"/>
                  <a:pt x="109" y="177"/>
                  <a:pt x="109" y="177"/>
                </a:cubicBezTo>
                <a:cubicBezTo>
                  <a:pt x="109" y="177"/>
                  <a:pt x="109" y="177"/>
                  <a:pt x="110" y="177"/>
                </a:cubicBezTo>
                <a:cubicBezTo>
                  <a:pt x="110" y="177"/>
                  <a:pt x="109" y="177"/>
                  <a:pt x="110" y="177"/>
                </a:cubicBezTo>
                <a:cubicBezTo>
                  <a:pt x="109" y="176"/>
                  <a:pt x="110" y="176"/>
                  <a:pt x="110" y="176"/>
                </a:cubicBezTo>
                <a:cubicBezTo>
                  <a:pt x="110" y="176"/>
                  <a:pt x="110" y="177"/>
                  <a:pt x="110" y="177"/>
                </a:cubicBezTo>
                <a:cubicBezTo>
                  <a:pt x="111" y="177"/>
                  <a:pt x="111" y="177"/>
                  <a:pt x="111" y="177"/>
                </a:cubicBezTo>
                <a:cubicBezTo>
                  <a:pt x="111" y="177"/>
                  <a:pt x="110" y="177"/>
                  <a:pt x="111" y="178"/>
                </a:cubicBezTo>
                <a:cubicBezTo>
                  <a:pt x="111" y="178"/>
                  <a:pt x="111" y="176"/>
                  <a:pt x="112" y="175"/>
                </a:cubicBezTo>
                <a:cubicBezTo>
                  <a:pt x="111" y="175"/>
                  <a:pt x="112" y="174"/>
                  <a:pt x="112" y="174"/>
                </a:cubicBezTo>
                <a:cubicBezTo>
                  <a:pt x="112" y="173"/>
                  <a:pt x="111" y="174"/>
                  <a:pt x="110" y="174"/>
                </a:cubicBezTo>
                <a:cubicBezTo>
                  <a:pt x="110" y="173"/>
                  <a:pt x="111" y="173"/>
                  <a:pt x="111" y="173"/>
                </a:cubicBezTo>
                <a:cubicBezTo>
                  <a:pt x="111" y="173"/>
                  <a:pt x="110" y="173"/>
                  <a:pt x="111" y="173"/>
                </a:cubicBezTo>
                <a:cubicBezTo>
                  <a:pt x="111" y="173"/>
                  <a:pt x="112" y="173"/>
                  <a:pt x="112" y="173"/>
                </a:cubicBezTo>
                <a:cubicBezTo>
                  <a:pt x="112" y="172"/>
                  <a:pt x="113" y="172"/>
                  <a:pt x="113" y="171"/>
                </a:cubicBezTo>
                <a:cubicBezTo>
                  <a:pt x="113" y="170"/>
                  <a:pt x="114" y="171"/>
                  <a:pt x="114" y="170"/>
                </a:cubicBezTo>
                <a:cubicBezTo>
                  <a:pt x="113" y="170"/>
                  <a:pt x="113" y="170"/>
                  <a:pt x="113" y="171"/>
                </a:cubicBezTo>
                <a:cubicBezTo>
                  <a:pt x="113" y="170"/>
                  <a:pt x="113" y="170"/>
                  <a:pt x="113" y="170"/>
                </a:cubicBezTo>
                <a:cubicBezTo>
                  <a:pt x="113" y="169"/>
                  <a:pt x="114" y="169"/>
                  <a:pt x="114" y="169"/>
                </a:cubicBezTo>
                <a:cubicBezTo>
                  <a:pt x="114" y="168"/>
                  <a:pt x="115" y="168"/>
                  <a:pt x="115" y="169"/>
                </a:cubicBezTo>
                <a:cubicBezTo>
                  <a:pt x="116" y="169"/>
                  <a:pt x="116" y="167"/>
                  <a:pt x="117" y="166"/>
                </a:cubicBezTo>
                <a:cubicBezTo>
                  <a:pt x="116" y="166"/>
                  <a:pt x="116" y="166"/>
                  <a:pt x="116" y="166"/>
                </a:cubicBezTo>
                <a:cubicBezTo>
                  <a:pt x="116" y="166"/>
                  <a:pt x="116" y="165"/>
                  <a:pt x="116" y="165"/>
                </a:cubicBezTo>
                <a:cubicBezTo>
                  <a:pt x="117" y="165"/>
                  <a:pt x="116" y="165"/>
                  <a:pt x="117" y="165"/>
                </a:cubicBezTo>
                <a:cubicBezTo>
                  <a:pt x="117" y="165"/>
                  <a:pt x="116" y="165"/>
                  <a:pt x="116" y="164"/>
                </a:cubicBezTo>
                <a:cubicBezTo>
                  <a:pt x="116" y="163"/>
                  <a:pt x="119" y="164"/>
                  <a:pt x="119" y="162"/>
                </a:cubicBezTo>
                <a:cubicBezTo>
                  <a:pt x="118" y="162"/>
                  <a:pt x="118" y="162"/>
                  <a:pt x="118" y="161"/>
                </a:cubicBezTo>
                <a:cubicBezTo>
                  <a:pt x="118" y="161"/>
                  <a:pt x="118" y="161"/>
                  <a:pt x="118" y="160"/>
                </a:cubicBezTo>
                <a:cubicBezTo>
                  <a:pt x="118" y="160"/>
                  <a:pt x="117" y="161"/>
                  <a:pt x="117" y="160"/>
                </a:cubicBezTo>
                <a:cubicBezTo>
                  <a:pt x="118" y="160"/>
                  <a:pt x="118" y="160"/>
                  <a:pt x="118" y="160"/>
                </a:cubicBezTo>
                <a:cubicBezTo>
                  <a:pt x="118" y="160"/>
                  <a:pt x="118" y="160"/>
                  <a:pt x="118" y="159"/>
                </a:cubicBezTo>
                <a:cubicBezTo>
                  <a:pt x="118" y="159"/>
                  <a:pt x="118" y="159"/>
                  <a:pt x="118" y="159"/>
                </a:cubicBezTo>
                <a:cubicBezTo>
                  <a:pt x="118" y="158"/>
                  <a:pt x="119" y="158"/>
                  <a:pt x="119" y="157"/>
                </a:cubicBezTo>
                <a:cubicBezTo>
                  <a:pt x="120" y="157"/>
                  <a:pt x="120" y="157"/>
                  <a:pt x="121" y="157"/>
                </a:cubicBezTo>
                <a:cubicBezTo>
                  <a:pt x="120" y="157"/>
                  <a:pt x="121" y="157"/>
                  <a:pt x="121" y="158"/>
                </a:cubicBezTo>
                <a:cubicBezTo>
                  <a:pt x="121" y="157"/>
                  <a:pt x="122" y="157"/>
                  <a:pt x="122" y="156"/>
                </a:cubicBezTo>
                <a:cubicBezTo>
                  <a:pt x="122" y="156"/>
                  <a:pt x="122" y="155"/>
                  <a:pt x="122" y="155"/>
                </a:cubicBezTo>
                <a:cubicBezTo>
                  <a:pt x="122" y="155"/>
                  <a:pt x="122" y="155"/>
                  <a:pt x="122" y="154"/>
                </a:cubicBezTo>
                <a:cubicBezTo>
                  <a:pt x="122" y="154"/>
                  <a:pt x="122" y="155"/>
                  <a:pt x="121" y="155"/>
                </a:cubicBezTo>
                <a:cubicBezTo>
                  <a:pt x="121" y="154"/>
                  <a:pt x="121" y="155"/>
                  <a:pt x="121" y="154"/>
                </a:cubicBezTo>
                <a:cubicBezTo>
                  <a:pt x="121" y="154"/>
                  <a:pt x="121" y="153"/>
                  <a:pt x="121" y="153"/>
                </a:cubicBezTo>
                <a:cubicBezTo>
                  <a:pt x="122" y="153"/>
                  <a:pt x="122" y="153"/>
                  <a:pt x="123" y="153"/>
                </a:cubicBezTo>
                <a:cubicBezTo>
                  <a:pt x="122" y="153"/>
                  <a:pt x="122" y="153"/>
                  <a:pt x="121" y="153"/>
                </a:cubicBezTo>
                <a:cubicBezTo>
                  <a:pt x="121" y="152"/>
                  <a:pt x="121" y="152"/>
                  <a:pt x="121" y="152"/>
                </a:cubicBezTo>
                <a:cubicBezTo>
                  <a:pt x="120" y="152"/>
                  <a:pt x="120" y="152"/>
                  <a:pt x="120" y="152"/>
                </a:cubicBezTo>
                <a:cubicBezTo>
                  <a:pt x="120" y="152"/>
                  <a:pt x="120" y="152"/>
                  <a:pt x="120" y="152"/>
                </a:cubicBezTo>
                <a:cubicBezTo>
                  <a:pt x="120" y="153"/>
                  <a:pt x="120" y="153"/>
                  <a:pt x="119" y="153"/>
                </a:cubicBezTo>
                <a:cubicBezTo>
                  <a:pt x="119" y="154"/>
                  <a:pt x="119" y="154"/>
                  <a:pt x="120" y="154"/>
                </a:cubicBezTo>
                <a:cubicBezTo>
                  <a:pt x="120" y="154"/>
                  <a:pt x="120" y="154"/>
                  <a:pt x="120" y="154"/>
                </a:cubicBezTo>
                <a:cubicBezTo>
                  <a:pt x="120" y="154"/>
                  <a:pt x="120" y="154"/>
                  <a:pt x="120" y="155"/>
                </a:cubicBezTo>
                <a:cubicBezTo>
                  <a:pt x="120" y="155"/>
                  <a:pt x="119" y="155"/>
                  <a:pt x="119" y="155"/>
                </a:cubicBezTo>
                <a:cubicBezTo>
                  <a:pt x="119" y="156"/>
                  <a:pt x="119" y="156"/>
                  <a:pt x="118" y="155"/>
                </a:cubicBezTo>
                <a:cubicBezTo>
                  <a:pt x="118" y="156"/>
                  <a:pt x="118" y="157"/>
                  <a:pt x="118" y="157"/>
                </a:cubicBezTo>
                <a:cubicBezTo>
                  <a:pt x="118" y="158"/>
                  <a:pt x="118" y="158"/>
                  <a:pt x="117" y="158"/>
                </a:cubicBezTo>
                <a:cubicBezTo>
                  <a:pt x="117" y="158"/>
                  <a:pt x="118" y="159"/>
                  <a:pt x="117" y="159"/>
                </a:cubicBezTo>
                <a:cubicBezTo>
                  <a:pt x="117" y="159"/>
                  <a:pt x="116" y="159"/>
                  <a:pt x="116" y="160"/>
                </a:cubicBezTo>
                <a:cubicBezTo>
                  <a:pt x="116" y="160"/>
                  <a:pt x="116" y="160"/>
                  <a:pt x="116" y="160"/>
                </a:cubicBezTo>
                <a:cubicBezTo>
                  <a:pt x="116" y="159"/>
                  <a:pt x="117" y="160"/>
                  <a:pt x="116" y="160"/>
                </a:cubicBezTo>
                <a:cubicBezTo>
                  <a:pt x="117" y="160"/>
                  <a:pt x="116" y="161"/>
                  <a:pt x="116" y="160"/>
                </a:cubicBezTo>
                <a:cubicBezTo>
                  <a:pt x="115" y="161"/>
                  <a:pt x="116" y="162"/>
                  <a:pt x="116" y="162"/>
                </a:cubicBezTo>
                <a:cubicBezTo>
                  <a:pt x="115" y="162"/>
                  <a:pt x="115" y="162"/>
                  <a:pt x="115" y="163"/>
                </a:cubicBezTo>
                <a:cubicBezTo>
                  <a:pt x="115" y="163"/>
                  <a:pt x="114" y="164"/>
                  <a:pt x="114" y="164"/>
                </a:cubicBezTo>
                <a:cubicBezTo>
                  <a:pt x="114" y="165"/>
                  <a:pt x="114" y="166"/>
                  <a:pt x="114" y="166"/>
                </a:cubicBezTo>
                <a:cubicBezTo>
                  <a:pt x="113" y="166"/>
                  <a:pt x="113" y="166"/>
                  <a:pt x="113" y="166"/>
                </a:cubicBezTo>
                <a:cubicBezTo>
                  <a:pt x="113" y="166"/>
                  <a:pt x="114" y="166"/>
                  <a:pt x="113" y="167"/>
                </a:cubicBezTo>
                <a:cubicBezTo>
                  <a:pt x="113" y="167"/>
                  <a:pt x="113" y="167"/>
                  <a:pt x="112" y="168"/>
                </a:cubicBezTo>
                <a:cubicBezTo>
                  <a:pt x="112" y="168"/>
                  <a:pt x="112" y="169"/>
                  <a:pt x="112" y="170"/>
                </a:cubicBezTo>
                <a:cubicBezTo>
                  <a:pt x="112" y="170"/>
                  <a:pt x="111" y="170"/>
                  <a:pt x="111" y="170"/>
                </a:cubicBezTo>
                <a:cubicBezTo>
                  <a:pt x="111" y="171"/>
                  <a:pt x="112" y="171"/>
                  <a:pt x="112" y="171"/>
                </a:cubicBezTo>
                <a:cubicBezTo>
                  <a:pt x="112" y="171"/>
                  <a:pt x="111" y="171"/>
                  <a:pt x="111" y="172"/>
                </a:cubicBezTo>
                <a:cubicBezTo>
                  <a:pt x="111" y="172"/>
                  <a:pt x="110" y="172"/>
                  <a:pt x="110" y="173"/>
                </a:cubicBezTo>
                <a:cubicBezTo>
                  <a:pt x="110" y="173"/>
                  <a:pt x="110" y="172"/>
                  <a:pt x="110" y="173"/>
                </a:cubicBezTo>
                <a:cubicBezTo>
                  <a:pt x="110" y="173"/>
                  <a:pt x="110" y="173"/>
                  <a:pt x="110" y="174"/>
                </a:cubicBezTo>
                <a:cubicBezTo>
                  <a:pt x="110" y="174"/>
                  <a:pt x="109" y="174"/>
                  <a:pt x="109" y="174"/>
                </a:cubicBezTo>
                <a:cubicBezTo>
                  <a:pt x="109" y="175"/>
                  <a:pt x="109" y="175"/>
                  <a:pt x="109" y="175"/>
                </a:cubicBezTo>
                <a:cubicBezTo>
                  <a:pt x="108" y="176"/>
                  <a:pt x="108" y="177"/>
                  <a:pt x="108" y="178"/>
                </a:cubicBezTo>
                <a:cubicBezTo>
                  <a:pt x="108" y="178"/>
                  <a:pt x="107" y="178"/>
                  <a:pt x="107" y="178"/>
                </a:cubicBezTo>
                <a:cubicBezTo>
                  <a:pt x="107" y="179"/>
                  <a:pt x="107" y="179"/>
                  <a:pt x="107" y="180"/>
                </a:cubicBezTo>
                <a:cubicBezTo>
                  <a:pt x="106" y="180"/>
                  <a:pt x="106" y="180"/>
                  <a:pt x="106" y="181"/>
                </a:cubicBezTo>
                <a:cubicBezTo>
                  <a:pt x="106" y="181"/>
                  <a:pt x="106" y="181"/>
                  <a:pt x="106" y="181"/>
                </a:cubicBezTo>
                <a:cubicBezTo>
                  <a:pt x="106" y="181"/>
                  <a:pt x="106" y="182"/>
                  <a:pt x="106" y="182"/>
                </a:cubicBezTo>
                <a:cubicBezTo>
                  <a:pt x="106" y="182"/>
                  <a:pt x="106" y="182"/>
                  <a:pt x="106" y="182"/>
                </a:cubicBezTo>
                <a:cubicBezTo>
                  <a:pt x="104" y="184"/>
                  <a:pt x="104" y="186"/>
                  <a:pt x="103" y="188"/>
                </a:cubicBezTo>
                <a:cubicBezTo>
                  <a:pt x="103" y="189"/>
                  <a:pt x="103" y="189"/>
                  <a:pt x="103" y="189"/>
                </a:cubicBezTo>
                <a:cubicBezTo>
                  <a:pt x="102" y="189"/>
                  <a:pt x="102" y="189"/>
                  <a:pt x="102" y="189"/>
                </a:cubicBezTo>
                <a:cubicBezTo>
                  <a:pt x="102" y="191"/>
                  <a:pt x="100" y="193"/>
                  <a:pt x="100" y="195"/>
                </a:cubicBezTo>
                <a:cubicBezTo>
                  <a:pt x="100" y="195"/>
                  <a:pt x="100" y="195"/>
                  <a:pt x="100" y="195"/>
                </a:cubicBezTo>
                <a:cubicBezTo>
                  <a:pt x="100" y="195"/>
                  <a:pt x="100" y="195"/>
                  <a:pt x="100" y="195"/>
                </a:cubicBezTo>
                <a:cubicBezTo>
                  <a:pt x="100" y="195"/>
                  <a:pt x="101" y="195"/>
                  <a:pt x="101" y="195"/>
                </a:cubicBezTo>
                <a:cubicBezTo>
                  <a:pt x="101" y="195"/>
                  <a:pt x="100" y="195"/>
                  <a:pt x="100" y="195"/>
                </a:cubicBezTo>
                <a:cubicBezTo>
                  <a:pt x="100" y="195"/>
                  <a:pt x="100" y="195"/>
                  <a:pt x="100" y="195"/>
                </a:cubicBezTo>
                <a:cubicBezTo>
                  <a:pt x="99" y="195"/>
                  <a:pt x="100" y="196"/>
                  <a:pt x="99" y="196"/>
                </a:cubicBezTo>
                <a:cubicBezTo>
                  <a:pt x="99" y="196"/>
                  <a:pt x="99" y="195"/>
                  <a:pt x="99" y="195"/>
                </a:cubicBezTo>
                <a:cubicBezTo>
                  <a:pt x="99" y="195"/>
                  <a:pt x="98" y="196"/>
                  <a:pt x="98" y="196"/>
                </a:cubicBezTo>
                <a:cubicBezTo>
                  <a:pt x="97" y="197"/>
                  <a:pt x="97" y="198"/>
                  <a:pt x="96" y="199"/>
                </a:cubicBezTo>
                <a:cubicBezTo>
                  <a:pt x="96" y="199"/>
                  <a:pt x="95" y="200"/>
                  <a:pt x="96" y="200"/>
                </a:cubicBezTo>
                <a:cubicBezTo>
                  <a:pt x="96" y="200"/>
                  <a:pt x="96" y="200"/>
                  <a:pt x="96" y="200"/>
                </a:cubicBezTo>
                <a:cubicBezTo>
                  <a:pt x="96" y="200"/>
                  <a:pt x="96" y="200"/>
                  <a:pt x="96" y="201"/>
                </a:cubicBezTo>
                <a:cubicBezTo>
                  <a:pt x="96" y="201"/>
                  <a:pt x="95" y="201"/>
                  <a:pt x="95" y="201"/>
                </a:cubicBezTo>
                <a:cubicBezTo>
                  <a:pt x="95" y="201"/>
                  <a:pt x="95" y="201"/>
                  <a:pt x="95" y="200"/>
                </a:cubicBezTo>
                <a:cubicBezTo>
                  <a:pt x="96" y="198"/>
                  <a:pt x="97" y="197"/>
                  <a:pt x="97" y="195"/>
                </a:cubicBezTo>
                <a:cubicBezTo>
                  <a:pt x="97" y="194"/>
                  <a:pt x="97" y="196"/>
                  <a:pt x="96" y="196"/>
                </a:cubicBezTo>
                <a:cubicBezTo>
                  <a:pt x="96" y="196"/>
                  <a:pt x="96" y="196"/>
                  <a:pt x="96" y="196"/>
                </a:cubicBezTo>
                <a:cubicBezTo>
                  <a:pt x="96" y="197"/>
                  <a:pt x="95" y="197"/>
                  <a:pt x="95" y="197"/>
                </a:cubicBezTo>
                <a:cubicBezTo>
                  <a:pt x="95" y="198"/>
                  <a:pt x="95" y="199"/>
                  <a:pt x="94" y="199"/>
                </a:cubicBezTo>
                <a:cubicBezTo>
                  <a:pt x="94" y="200"/>
                  <a:pt x="94" y="201"/>
                  <a:pt x="93" y="201"/>
                </a:cubicBezTo>
                <a:cubicBezTo>
                  <a:pt x="93" y="201"/>
                  <a:pt x="93" y="201"/>
                  <a:pt x="93" y="202"/>
                </a:cubicBezTo>
                <a:cubicBezTo>
                  <a:pt x="93" y="202"/>
                  <a:pt x="93" y="202"/>
                  <a:pt x="93" y="202"/>
                </a:cubicBezTo>
                <a:cubicBezTo>
                  <a:pt x="93" y="203"/>
                  <a:pt x="92" y="203"/>
                  <a:pt x="93" y="204"/>
                </a:cubicBezTo>
                <a:cubicBezTo>
                  <a:pt x="93" y="204"/>
                  <a:pt x="93" y="204"/>
                  <a:pt x="93" y="204"/>
                </a:cubicBezTo>
                <a:cubicBezTo>
                  <a:pt x="93" y="203"/>
                  <a:pt x="93" y="203"/>
                  <a:pt x="93" y="203"/>
                </a:cubicBezTo>
                <a:cubicBezTo>
                  <a:pt x="94" y="203"/>
                  <a:pt x="94" y="201"/>
                  <a:pt x="95" y="201"/>
                </a:cubicBezTo>
                <a:cubicBezTo>
                  <a:pt x="95" y="202"/>
                  <a:pt x="94" y="202"/>
                  <a:pt x="95" y="204"/>
                </a:cubicBezTo>
                <a:cubicBezTo>
                  <a:pt x="95" y="204"/>
                  <a:pt x="94" y="204"/>
                  <a:pt x="94" y="204"/>
                </a:cubicBezTo>
                <a:cubicBezTo>
                  <a:pt x="94" y="205"/>
                  <a:pt x="94" y="205"/>
                  <a:pt x="93" y="206"/>
                </a:cubicBezTo>
                <a:cubicBezTo>
                  <a:pt x="93" y="206"/>
                  <a:pt x="93" y="206"/>
                  <a:pt x="93" y="206"/>
                </a:cubicBezTo>
                <a:cubicBezTo>
                  <a:pt x="93" y="206"/>
                  <a:pt x="93" y="206"/>
                  <a:pt x="93" y="206"/>
                </a:cubicBezTo>
                <a:cubicBezTo>
                  <a:pt x="93" y="205"/>
                  <a:pt x="93" y="205"/>
                  <a:pt x="93" y="204"/>
                </a:cubicBezTo>
                <a:cubicBezTo>
                  <a:pt x="92" y="204"/>
                  <a:pt x="92" y="205"/>
                  <a:pt x="91" y="206"/>
                </a:cubicBezTo>
                <a:cubicBezTo>
                  <a:pt x="91" y="205"/>
                  <a:pt x="91" y="206"/>
                  <a:pt x="92" y="206"/>
                </a:cubicBezTo>
                <a:cubicBezTo>
                  <a:pt x="92" y="206"/>
                  <a:pt x="92" y="205"/>
                  <a:pt x="92" y="205"/>
                </a:cubicBezTo>
                <a:cubicBezTo>
                  <a:pt x="92" y="206"/>
                  <a:pt x="91" y="207"/>
                  <a:pt x="90" y="207"/>
                </a:cubicBezTo>
                <a:cubicBezTo>
                  <a:pt x="91" y="208"/>
                  <a:pt x="90" y="207"/>
                  <a:pt x="90" y="208"/>
                </a:cubicBezTo>
                <a:cubicBezTo>
                  <a:pt x="90" y="208"/>
                  <a:pt x="90" y="208"/>
                  <a:pt x="90" y="208"/>
                </a:cubicBezTo>
                <a:cubicBezTo>
                  <a:pt x="90" y="210"/>
                  <a:pt x="89" y="210"/>
                  <a:pt x="88" y="211"/>
                </a:cubicBezTo>
                <a:cubicBezTo>
                  <a:pt x="88" y="211"/>
                  <a:pt x="89" y="210"/>
                  <a:pt x="89" y="211"/>
                </a:cubicBezTo>
                <a:cubicBezTo>
                  <a:pt x="89" y="212"/>
                  <a:pt x="88" y="212"/>
                  <a:pt x="88" y="214"/>
                </a:cubicBezTo>
                <a:cubicBezTo>
                  <a:pt x="88" y="214"/>
                  <a:pt x="88" y="214"/>
                  <a:pt x="87" y="214"/>
                </a:cubicBezTo>
                <a:cubicBezTo>
                  <a:pt x="88" y="215"/>
                  <a:pt x="87" y="216"/>
                  <a:pt x="86" y="217"/>
                </a:cubicBezTo>
                <a:cubicBezTo>
                  <a:pt x="86" y="217"/>
                  <a:pt x="87" y="217"/>
                  <a:pt x="87" y="217"/>
                </a:cubicBezTo>
                <a:cubicBezTo>
                  <a:pt x="87" y="217"/>
                  <a:pt x="87" y="217"/>
                  <a:pt x="88" y="217"/>
                </a:cubicBezTo>
                <a:cubicBezTo>
                  <a:pt x="88" y="217"/>
                  <a:pt x="88" y="217"/>
                  <a:pt x="87" y="217"/>
                </a:cubicBezTo>
                <a:cubicBezTo>
                  <a:pt x="87" y="217"/>
                  <a:pt x="87" y="217"/>
                  <a:pt x="87" y="217"/>
                </a:cubicBezTo>
                <a:cubicBezTo>
                  <a:pt x="86" y="219"/>
                  <a:pt x="85" y="221"/>
                  <a:pt x="84" y="223"/>
                </a:cubicBezTo>
                <a:cubicBezTo>
                  <a:pt x="84" y="223"/>
                  <a:pt x="84" y="224"/>
                  <a:pt x="83" y="224"/>
                </a:cubicBezTo>
                <a:cubicBezTo>
                  <a:pt x="84" y="225"/>
                  <a:pt x="84" y="225"/>
                  <a:pt x="84" y="226"/>
                </a:cubicBezTo>
                <a:cubicBezTo>
                  <a:pt x="84" y="226"/>
                  <a:pt x="83" y="226"/>
                  <a:pt x="83" y="226"/>
                </a:cubicBezTo>
                <a:cubicBezTo>
                  <a:pt x="83" y="226"/>
                  <a:pt x="84" y="226"/>
                  <a:pt x="84" y="227"/>
                </a:cubicBezTo>
                <a:cubicBezTo>
                  <a:pt x="84" y="227"/>
                  <a:pt x="83" y="227"/>
                  <a:pt x="83" y="227"/>
                </a:cubicBezTo>
                <a:cubicBezTo>
                  <a:pt x="83" y="228"/>
                  <a:pt x="82" y="228"/>
                  <a:pt x="82" y="229"/>
                </a:cubicBezTo>
                <a:cubicBezTo>
                  <a:pt x="83" y="229"/>
                  <a:pt x="83" y="228"/>
                  <a:pt x="83" y="228"/>
                </a:cubicBezTo>
                <a:cubicBezTo>
                  <a:pt x="83" y="229"/>
                  <a:pt x="83" y="230"/>
                  <a:pt x="82" y="230"/>
                </a:cubicBezTo>
                <a:cubicBezTo>
                  <a:pt x="82" y="230"/>
                  <a:pt x="82" y="230"/>
                  <a:pt x="82" y="230"/>
                </a:cubicBezTo>
                <a:cubicBezTo>
                  <a:pt x="82" y="231"/>
                  <a:pt x="82" y="231"/>
                  <a:pt x="82" y="232"/>
                </a:cubicBezTo>
                <a:cubicBezTo>
                  <a:pt x="82" y="231"/>
                  <a:pt x="82" y="231"/>
                  <a:pt x="82" y="231"/>
                </a:cubicBezTo>
                <a:cubicBezTo>
                  <a:pt x="82" y="232"/>
                  <a:pt x="81" y="233"/>
                  <a:pt x="82" y="234"/>
                </a:cubicBezTo>
                <a:cubicBezTo>
                  <a:pt x="81" y="235"/>
                  <a:pt x="81" y="237"/>
                  <a:pt x="82" y="237"/>
                </a:cubicBezTo>
                <a:cubicBezTo>
                  <a:pt x="82" y="238"/>
                  <a:pt x="82" y="237"/>
                  <a:pt x="83" y="237"/>
                </a:cubicBezTo>
                <a:cubicBezTo>
                  <a:pt x="82" y="239"/>
                  <a:pt x="83" y="240"/>
                  <a:pt x="83" y="241"/>
                </a:cubicBezTo>
                <a:cubicBezTo>
                  <a:pt x="84" y="242"/>
                  <a:pt x="84" y="242"/>
                  <a:pt x="85" y="243"/>
                </a:cubicBezTo>
                <a:cubicBezTo>
                  <a:pt x="86" y="242"/>
                  <a:pt x="85" y="242"/>
                  <a:pt x="86" y="242"/>
                </a:cubicBezTo>
                <a:cubicBezTo>
                  <a:pt x="86" y="242"/>
                  <a:pt x="86" y="243"/>
                  <a:pt x="86" y="243"/>
                </a:cubicBezTo>
                <a:cubicBezTo>
                  <a:pt x="86" y="243"/>
                  <a:pt x="87" y="243"/>
                  <a:pt x="87" y="243"/>
                </a:cubicBezTo>
                <a:cubicBezTo>
                  <a:pt x="87" y="242"/>
                  <a:pt x="87" y="242"/>
                  <a:pt x="87" y="242"/>
                </a:cubicBezTo>
                <a:cubicBezTo>
                  <a:pt x="87" y="243"/>
                  <a:pt x="88" y="243"/>
                  <a:pt x="89" y="244"/>
                </a:cubicBezTo>
                <a:cubicBezTo>
                  <a:pt x="89" y="245"/>
                  <a:pt x="88" y="246"/>
                  <a:pt x="88" y="247"/>
                </a:cubicBezTo>
                <a:cubicBezTo>
                  <a:pt x="88" y="247"/>
                  <a:pt x="89" y="247"/>
                  <a:pt x="89" y="247"/>
                </a:cubicBezTo>
                <a:cubicBezTo>
                  <a:pt x="89" y="248"/>
                  <a:pt x="88" y="247"/>
                  <a:pt x="87" y="248"/>
                </a:cubicBezTo>
                <a:cubicBezTo>
                  <a:pt x="87" y="248"/>
                  <a:pt x="87" y="249"/>
                  <a:pt x="87" y="250"/>
                </a:cubicBezTo>
                <a:cubicBezTo>
                  <a:pt x="87" y="250"/>
                  <a:pt x="87" y="250"/>
                  <a:pt x="86" y="250"/>
                </a:cubicBezTo>
                <a:cubicBezTo>
                  <a:pt x="85" y="253"/>
                  <a:pt x="83" y="255"/>
                  <a:pt x="82" y="258"/>
                </a:cubicBezTo>
                <a:cubicBezTo>
                  <a:pt x="83" y="259"/>
                  <a:pt x="83" y="258"/>
                  <a:pt x="83" y="258"/>
                </a:cubicBezTo>
                <a:cubicBezTo>
                  <a:pt x="83" y="258"/>
                  <a:pt x="83" y="258"/>
                  <a:pt x="83" y="259"/>
                </a:cubicBezTo>
                <a:cubicBezTo>
                  <a:pt x="83" y="259"/>
                  <a:pt x="82" y="259"/>
                  <a:pt x="82" y="259"/>
                </a:cubicBezTo>
                <a:cubicBezTo>
                  <a:pt x="82" y="259"/>
                  <a:pt x="82" y="259"/>
                  <a:pt x="82" y="260"/>
                </a:cubicBezTo>
                <a:cubicBezTo>
                  <a:pt x="82" y="260"/>
                  <a:pt x="82" y="260"/>
                  <a:pt x="82" y="261"/>
                </a:cubicBezTo>
                <a:cubicBezTo>
                  <a:pt x="81" y="261"/>
                  <a:pt x="80" y="263"/>
                  <a:pt x="80" y="264"/>
                </a:cubicBezTo>
                <a:cubicBezTo>
                  <a:pt x="80" y="265"/>
                  <a:pt x="80" y="265"/>
                  <a:pt x="80" y="265"/>
                </a:cubicBezTo>
                <a:cubicBezTo>
                  <a:pt x="80" y="265"/>
                  <a:pt x="79" y="265"/>
                  <a:pt x="79" y="265"/>
                </a:cubicBezTo>
                <a:cubicBezTo>
                  <a:pt x="79" y="266"/>
                  <a:pt x="78" y="267"/>
                  <a:pt x="79" y="267"/>
                </a:cubicBezTo>
                <a:cubicBezTo>
                  <a:pt x="79" y="267"/>
                  <a:pt x="79" y="267"/>
                  <a:pt x="79" y="266"/>
                </a:cubicBezTo>
                <a:cubicBezTo>
                  <a:pt x="79" y="267"/>
                  <a:pt x="79" y="267"/>
                  <a:pt x="79" y="267"/>
                </a:cubicBezTo>
                <a:cubicBezTo>
                  <a:pt x="79" y="267"/>
                  <a:pt x="79" y="268"/>
                  <a:pt x="79" y="268"/>
                </a:cubicBezTo>
                <a:cubicBezTo>
                  <a:pt x="79" y="268"/>
                  <a:pt x="78" y="268"/>
                  <a:pt x="79" y="269"/>
                </a:cubicBezTo>
                <a:cubicBezTo>
                  <a:pt x="79" y="269"/>
                  <a:pt x="79" y="268"/>
                  <a:pt x="80" y="268"/>
                </a:cubicBezTo>
                <a:cubicBezTo>
                  <a:pt x="80" y="268"/>
                  <a:pt x="80" y="268"/>
                  <a:pt x="80" y="267"/>
                </a:cubicBezTo>
                <a:cubicBezTo>
                  <a:pt x="80" y="267"/>
                  <a:pt x="80" y="267"/>
                  <a:pt x="80" y="267"/>
                </a:cubicBezTo>
                <a:cubicBezTo>
                  <a:pt x="80" y="266"/>
                  <a:pt x="81" y="265"/>
                  <a:pt x="82" y="264"/>
                </a:cubicBezTo>
                <a:cubicBezTo>
                  <a:pt x="82" y="264"/>
                  <a:pt x="82" y="265"/>
                  <a:pt x="82" y="265"/>
                </a:cubicBezTo>
                <a:cubicBezTo>
                  <a:pt x="81" y="265"/>
                  <a:pt x="82" y="265"/>
                  <a:pt x="81" y="265"/>
                </a:cubicBezTo>
                <a:cubicBezTo>
                  <a:pt x="81" y="265"/>
                  <a:pt x="81" y="266"/>
                  <a:pt x="82" y="266"/>
                </a:cubicBezTo>
                <a:cubicBezTo>
                  <a:pt x="82" y="265"/>
                  <a:pt x="83" y="264"/>
                  <a:pt x="82" y="264"/>
                </a:cubicBezTo>
                <a:cubicBezTo>
                  <a:pt x="82" y="264"/>
                  <a:pt x="82" y="263"/>
                  <a:pt x="83" y="264"/>
                </a:cubicBezTo>
                <a:cubicBezTo>
                  <a:pt x="83" y="262"/>
                  <a:pt x="83" y="260"/>
                  <a:pt x="84" y="259"/>
                </a:cubicBezTo>
                <a:cubicBezTo>
                  <a:pt x="85" y="259"/>
                  <a:pt x="84" y="260"/>
                  <a:pt x="85" y="260"/>
                </a:cubicBezTo>
                <a:cubicBezTo>
                  <a:pt x="85" y="259"/>
                  <a:pt x="85" y="259"/>
                  <a:pt x="85" y="258"/>
                </a:cubicBezTo>
                <a:cubicBezTo>
                  <a:pt x="85" y="258"/>
                  <a:pt x="84" y="259"/>
                  <a:pt x="84" y="259"/>
                </a:cubicBezTo>
                <a:cubicBezTo>
                  <a:pt x="84" y="258"/>
                  <a:pt x="84" y="258"/>
                  <a:pt x="84" y="258"/>
                </a:cubicBezTo>
                <a:cubicBezTo>
                  <a:pt x="84" y="258"/>
                  <a:pt x="84" y="257"/>
                  <a:pt x="85" y="257"/>
                </a:cubicBezTo>
                <a:cubicBezTo>
                  <a:pt x="85" y="257"/>
                  <a:pt x="85" y="257"/>
                  <a:pt x="85" y="257"/>
                </a:cubicBezTo>
                <a:cubicBezTo>
                  <a:pt x="85" y="257"/>
                  <a:pt x="86" y="256"/>
                  <a:pt x="86" y="255"/>
                </a:cubicBezTo>
                <a:cubicBezTo>
                  <a:pt x="86" y="255"/>
                  <a:pt x="86" y="256"/>
                  <a:pt x="86" y="256"/>
                </a:cubicBezTo>
                <a:cubicBezTo>
                  <a:pt x="87" y="254"/>
                  <a:pt x="88" y="253"/>
                  <a:pt x="89" y="251"/>
                </a:cubicBezTo>
                <a:cubicBezTo>
                  <a:pt x="89" y="251"/>
                  <a:pt x="88" y="251"/>
                  <a:pt x="88" y="251"/>
                </a:cubicBezTo>
                <a:cubicBezTo>
                  <a:pt x="88" y="251"/>
                  <a:pt x="89" y="250"/>
                  <a:pt x="89" y="251"/>
                </a:cubicBezTo>
                <a:cubicBezTo>
                  <a:pt x="89" y="250"/>
                  <a:pt x="89" y="250"/>
                  <a:pt x="89" y="250"/>
                </a:cubicBezTo>
                <a:cubicBezTo>
                  <a:pt x="88" y="250"/>
                  <a:pt x="88" y="250"/>
                  <a:pt x="88" y="250"/>
                </a:cubicBezTo>
                <a:cubicBezTo>
                  <a:pt x="88" y="251"/>
                  <a:pt x="88" y="251"/>
                  <a:pt x="88" y="252"/>
                </a:cubicBezTo>
                <a:cubicBezTo>
                  <a:pt x="88" y="252"/>
                  <a:pt x="88" y="252"/>
                  <a:pt x="87" y="251"/>
                </a:cubicBezTo>
                <a:cubicBezTo>
                  <a:pt x="88" y="252"/>
                  <a:pt x="87" y="252"/>
                  <a:pt x="87" y="252"/>
                </a:cubicBezTo>
                <a:cubicBezTo>
                  <a:pt x="87" y="251"/>
                  <a:pt x="89" y="250"/>
                  <a:pt x="88" y="249"/>
                </a:cubicBezTo>
                <a:cubicBezTo>
                  <a:pt x="88" y="248"/>
                  <a:pt x="90" y="248"/>
                  <a:pt x="90" y="246"/>
                </a:cubicBezTo>
                <a:cubicBezTo>
                  <a:pt x="89" y="246"/>
                  <a:pt x="89" y="247"/>
                  <a:pt x="89" y="247"/>
                </a:cubicBezTo>
                <a:cubicBezTo>
                  <a:pt x="88" y="246"/>
                  <a:pt x="89" y="246"/>
                  <a:pt x="90" y="245"/>
                </a:cubicBezTo>
                <a:cubicBezTo>
                  <a:pt x="90" y="245"/>
                  <a:pt x="90" y="245"/>
                  <a:pt x="90" y="245"/>
                </a:cubicBezTo>
                <a:cubicBezTo>
                  <a:pt x="90" y="246"/>
                  <a:pt x="90" y="246"/>
                  <a:pt x="90" y="246"/>
                </a:cubicBezTo>
                <a:cubicBezTo>
                  <a:pt x="90" y="247"/>
                  <a:pt x="89" y="247"/>
                  <a:pt x="89" y="248"/>
                </a:cubicBezTo>
                <a:cubicBezTo>
                  <a:pt x="90" y="248"/>
                  <a:pt x="90" y="248"/>
                  <a:pt x="90" y="248"/>
                </a:cubicBezTo>
                <a:cubicBezTo>
                  <a:pt x="90" y="248"/>
                  <a:pt x="90" y="248"/>
                  <a:pt x="90" y="248"/>
                </a:cubicBezTo>
                <a:cubicBezTo>
                  <a:pt x="91" y="248"/>
                  <a:pt x="91" y="247"/>
                  <a:pt x="91" y="247"/>
                </a:cubicBezTo>
                <a:cubicBezTo>
                  <a:pt x="92" y="248"/>
                  <a:pt x="94" y="248"/>
                  <a:pt x="94" y="250"/>
                </a:cubicBezTo>
                <a:cubicBezTo>
                  <a:pt x="94" y="251"/>
                  <a:pt x="93" y="251"/>
                  <a:pt x="93" y="252"/>
                </a:cubicBezTo>
                <a:cubicBezTo>
                  <a:pt x="93" y="252"/>
                  <a:pt x="93" y="252"/>
                  <a:pt x="93" y="252"/>
                </a:cubicBezTo>
                <a:cubicBezTo>
                  <a:pt x="92" y="255"/>
                  <a:pt x="90" y="257"/>
                  <a:pt x="89" y="260"/>
                </a:cubicBezTo>
                <a:cubicBezTo>
                  <a:pt x="88" y="260"/>
                  <a:pt x="88" y="262"/>
                  <a:pt x="88" y="263"/>
                </a:cubicBezTo>
                <a:cubicBezTo>
                  <a:pt x="87" y="263"/>
                  <a:pt x="87" y="265"/>
                  <a:pt x="86" y="266"/>
                </a:cubicBezTo>
                <a:cubicBezTo>
                  <a:pt x="86" y="267"/>
                  <a:pt x="86" y="267"/>
                  <a:pt x="86" y="267"/>
                </a:cubicBezTo>
                <a:cubicBezTo>
                  <a:pt x="86" y="267"/>
                  <a:pt x="86" y="267"/>
                  <a:pt x="86" y="267"/>
                </a:cubicBezTo>
                <a:cubicBezTo>
                  <a:pt x="85" y="269"/>
                  <a:pt x="84" y="271"/>
                  <a:pt x="83" y="273"/>
                </a:cubicBezTo>
                <a:cubicBezTo>
                  <a:pt x="83" y="273"/>
                  <a:pt x="83" y="273"/>
                  <a:pt x="83" y="273"/>
                </a:cubicBezTo>
                <a:cubicBezTo>
                  <a:pt x="83" y="274"/>
                  <a:pt x="81" y="275"/>
                  <a:pt x="82" y="276"/>
                </a:cubicBezTo>
                <a:cubicBezTo>
                  <a:pt x="83" y="275"/>
                  <a:pt x="83" y="275"/>
                  <a:pt x="83" y="275"/>
                </a:cubicBezTo>
                <a:cubicBezTo>
                  <a:pt x="83" y="275"/>
                  <a:pt x="83" y="275"/>
                  <a:pt x="83" y="275"/>
                </a:cubicBezTo>
                <a:cubicBezTo>
                  <a:pt x="83" y="273"/>
                  <a:pt x="85" y="274"/>
                  <a:pt x="85" y="272"/>
                </a:cubicBezTo>
                <a:cubicBezTo>
                  <a:pt x="85" y="271"/>
                  <a:pt x="85" y="271"/>
                  <a:pt x="86" y="271"/>
                </a:cubicBezTo>
                <a:cubicBezTo>
                  <a:pt x="86" y="269"/>
                  <a:pt x="87" y="269"/>
                  <a:pt x="87" y="267"/>
                </a:cubicBezTo>
                <a:cubicBezTo>
                  <a:pt x="88" y="266"/>
                  <a:pt x="89" y="264"/>
                  <a:pt x="89" y="263"/>
                </a:cubicBezTo>
                <a:cubicBezTo>
                  <a:pt x="90" y="262"/>
                  <a:pt x="91" y="261"/>
                  <a:pt x="90" y="260"/>
                </a:cubicBezTo>
                <a:cubicBezTo>
                  <a:pt x="92" y="258"/>
                  <a:pt x="93" y="254"/>
                  <a:pt x="95" y="252"/>
                </a:cubicBezTo>
                <a:cubicBezTo>
                  <a:pt x="95" y="253"/>
                  <a:pt x="97" y="253"/>
                  <a:pt x="96" y="255"/>
                </a:cubicBezTo>
                <a:cubicBezTo>
                  <a:pt x="97" y="255"/>
                  <a:pt x="97" y="254"/>
                  <a:pt x="97" y="254"/>
                </a:cubicBezTo>
                <a:cubicBezTo>
                  <a:pt x="97" y="255"/>
                  <a:pt x="98" y="255"/>
                  <a:pt x="98" y="255"/>
                </a:cubicBezTo>
                <a:cubicBezTo>
                  <a:pt x="98" y="256"/>
                  <a:pt x="98" y="255"/>
                  <a:pt x="98" y="255"/>
                </a:cubicBezTo>
                <a:cubicBezTo>
                  <a:pt x="98" y="256"/>
                  <a:pt x="97" y="257"/>
                  <a:pt x="98" y="258"/>
                </a:cubicBezTo>
                <a:cubicBezTo>
                  <a:pt x="98" y="258"/>
                  <a:pt x="99" y="256"/>
                  <a:pt x="99" y="256"/>
                </a:cubicBezTo>
                <a:cubicBezTo>
                  <a:pt x="99" y="256"/>
                  <a:pt x="100" y="256"/>
                  <a:pt x="99" y="257"/>
                </a:cubicBezTo>
                <a:cubicBezTo>
                  <a:pt x="99" y="256"/>
                  <a:pt x="99" y="256"/>
                  <a:pt x="99" y="256"/>
                </a:cubicBezTo>
                <a:cubicBezTo>
                  <a:pt x="99" y="256"/>
                  <a:pt x="99" y="257"/>
                  <a:pt x="99" y="257"/>
                </a:cubicBezTo>
                <a:cubicBezTo>
                  <a:pt x="99" y="257"/>
                  <a:pt x="99" y="257"/>
                  <a:pt x="99" y="257"/>
                </a:cubicBezTo>
                <a:cubicBezTo>
                  <a:pt x="99" y="258"/>
                  <a:pt x="99" y="258"/>
                  <a:pt x="99" y="258"/>
                </a:cubicBezTo>
                <a:cubicBezTo>
                  <a:pt x="99" y="259"/>
                  <a:pt x="98" y="259"/>
                  <a:pt x="98" y="260"/>
                </a:cubicBezTo>
                <a:cubicBezTo>
                  <a:pt x="98" y="260"/>
                  <a:pt x="98" y="260"/>
                  <a:pt x="98" y="260"/>
                </a:cubicBezTo>
                <a:cubicBezTo>
                  <a:pt x="98" y="261"/>
                  <a:pt x="98" y="261"/>
                  <a:pt x="97" y="261"/>
                </a:cubicBezTo>
                <a:cubicBezTo>
                  <a:pt x="97" y="262"/>
                  <a:pt x="97" y="262"/>
                  <a:pt x="96" y="262"/>
                </a:cubicBezTo>
                <a:cubicBezTo>
                  <a:pt x="96" y="262"/>
                  <a:pt x="97" y="262"/>
                  <a:pt x="97" y="261"/>
                </a:cubicBezTo>
                <a:cubicBezTo>
                  <a:pt x="96" y="261"/>
                  <a:pt x="95" y="261"/>
                  <a:pt x="95" y="262"/>
                </a:cubicBezTo>
                <a:cubicBezTo>
                  <a:pt x="95" y="262"/>
                  <a:pt x="95" y="263"/>
                  <a:pt x="95" y="264"/>
                </a:cubicBezTo>
                <a:cubicBezTo>
                  <a:pt x="95" y="264"/>
                  <a:pt x="95" y="263"/>
                  <a:pt x="95" y="264"/>
                </a:cubicBezTo>
                <a:cubicBezTo>
                  <a:pt x="95" y="264"/>
                  <a:pt x="95" y="264"/>
                  <a:pt x="95" y="264"/>
                </a:cubicBezTo>
                <a:cubicBezTo>
                  <a:pt x="96" y="264"/>
                  <a:pt x="95" y="263"/>
                  <a:pt x="96" y="263"/>
                </a:cubicBezTo>
                <a:cubicBezTo>
                  <a:pt x="96" y="264"/>
                  <a:pt x="95" y="264"/>
                  <a:pt x="95" y="265"/>
                </a:cubicBezTo>
                <a:cubicBezTo>
                  <a:pt x="95" y="266"/>
                  <a:pt x="95" y="266"/>
                  <a:pt x="94" y="267"/>
                </a:cubicBezTo>
                <a:cubicBezTo>
                  <a:pt x="94" y="267"/>
                  <a:pt x="94" y="267"/>
                  <a:pt x="94" y="266"/>
                </a:cubicBezTo>
                <a:cubicBezTo>
                  <a:pt x="94" y="266"/>
                  <a:pt x="94" y="265"/>
                  <a:pt x="95" y="265"/>
                </a:cubicBezTo>
                <a:cubicBezTo>
                  <a:pt x="94" y="265"/>
                  <a:pt x="94" y="265"/>
                  <a:pt x="93" y="265"/>
                </a:cubicBezTo>
                <a:cubicBezTo>
                  <a:pt x="93" y="265"/>
                  <a:pt x="94" y="266"/>
                  <a:pt x="93" y="266"/>
                </a:cubicBezTo>
                <a:cubicBezTo>
                  <a:pt x="93" y="266"/>
                  <a:pt x="93" y="266"/>
                  <a:pt x="93" y="266"/>
                </a:cubicBezTo>
                <a:cubicBezTo>
                  <a:pt x="93" y="267"/>
                  <a:pt x="93" y="268"/>
                  <a:pt x="92" y="268"/>
                </a:cubicBezTo>
                <a:cubicBezTo>
                  <a:pt x="92" y="268"/>
                  <a:pt x="92" y="268"/>
                  <a:pt x="92" y="268"/>
                </a:cubicBezTo>
                <a:cubicBezTo>
                  <a:pt x="92" y="268"/>
                  <a:pt x="92" y="269"/>
                  <a:pt x="92" y="269"/>
                </a:cubicBezTo>
                <a:cubicBezTo>
                  <a:pt x="92" y="269"/>
                  <a:pt x="92" y="270"/>
                  <a:pt x="91" y="270"/>
                </a:cubicBezTo>
                <a:cubicBezTo>
                  <a:pt x="91" y="272"/>
                  <a:pt x="90" y="273"/>
                  <a:pt x="89" y="274"/>
                </a:cubicBezTo>
                <a:cubicBezTo>
                  <a:pt x="89" y="274"/>
                  <a:pt x="89" y="274"/>
                  <a:pt x="89" y="275"/>
                </a:cubicBezTo>
                <a:cubicBezTo>
                  <a:pt x="89" y="275"/>
                  <a:pt x="90" y="275"/>
                  <a:pt x="90" y="275"/>
                </a:cubicBezTo>
                <a:cubicBezTo>
                  <a:pt x="90" y="276"/>
                  <a:pt x="88" y="276"/>
                  <a:pt x="88" y="277"/>
                </a:cubicBezTo>
                <a:cubicBezTo>
                  <a:pt x="87" y="278"/>
                  <a:pt x="87" y="279"/>
                  <a:pt x="87" y="280"/>
                </a:cubicBezTo>
                <a:cubicBezTo>
                  <a:pt x="87" y="280"/>
                  <a:pt x="87" y="280"/>
                  <a:pt x="88" y="280"/>
                </a:cubicBezTo>
                <a:cubicBezTo>
                  <a:pt x="88" y="280"/>
                  <a:pt x="87" y="281"/>
                  <a:pt x="87" y="282"/>
                </a:cubicBezTo>
                <a:cubicBezTo>
                  <a:pt x="87" y="282"/>
                  <a:pt x="87" y="282"/>
                  <a:pt x="87" y="282"/>
                </a:cubicBezTo>
                <a:cubicBezTo>
                  <a:pt x="87" y="282"/>
                  <a:pt x="87" y="282"/>
                  <a:pt x="87" y="282"/>
                </a:cubicBezTo>
                <a:cubicBezTo>
                  <a:pt x="86" y="281"/>
                  <a:pt x="86" y="282"/>
                  <a:pt x="85" y="282"/>
                </a:cubicBezTo>
                <a:cubicBezTo>
                  <a:pt x="85" y="283"/>
                  <a:pt x="85" y="283"/>
                  <a:pt x="85" y="283"/>
                </a:cubicBezTo>
                <a:cubicBezTo>
                  <a:pt x="86" y="283"/>
                  <a:pt x="86" y="283"/>
                  <a:pt x="86" y="283"/>
                </a:cubicBezTo>
                <a:cubicBezTo>
                  <a:pt x="86" y="283"/>
                  <a:pt x="86" y="283"/>
                  <a:pt x="86" y="283"/>
                </a:cubicBezTo>
                <a:cubicBezTo>
                  <a:pt x="86" y="284"/>
                  <a:pt x="86" y="284"/>
                  <a:pt x="85" y="285"/>
                </a:cubicBezTo>
                <a:cubicBezTo>
                  <a:pt x="86" y="285"/>
                  <a:pt x="86" y="285"/>
                  <a:pt x="86" y="285"/>
                </a:cubicBezTo>
                <a:cubicBezTo>
                  <a:pt x="86" y="286"/>
                  <a:pt x="85" y="286"/>
                  <a:pt x="85" y="287"/>
                </a:cubicBezTo>
                <a:cubicBezTo>
                  <a:pt x="85" y="287"/>
                  <a:pt x="85" y="287"/>
                  <a:pt x="85" y="287"/>
                </a:cubicBezTo>
                <a:cubicBezTo>
                  <a:pt x="85" y="287"/>
                  <a:pt x="85" y="287"/>
                  <a:pt x="84" y="287"/>
                </a:cubicBezTo>
                <a:cubicBezTo>
                  <a:pt x="84" y="287"/>
                  <a:pt x="85" y="287"/>
                  <a:pt x="85" y="288"/>
                </a:cubicBezTo>
                <a:cubicBezTo>
                  <a:pt x="84" y="288"/>
                  <a:pt x="84" y="288"/>
                  <a:pt x="84" y="288"/>
                </a:cubicBezTo>
                <a:cubicBezTo>
                  <a:pt x="84" y="289"/>
                  <a:pt x="84" y="289"/>
                  <a:pt x="83" y="289"/>
                </a:cubicBezTo>
                <a:cubicBezTo>
                  <a:pt x="83" y="288"/>
                  <a:pt x="83" y="288"/>
                  <a:pt x="84" y="288"/>
                </a:cubicBezTo>
                <a:cubicBezTo>
                  <a:pt x="84" y="287"/>
                  <a:pt x="86" y="285"/>
                  <a:pt x="85" y="284"/>
                </a:cubicBezTo>
                <a:cubicBezTo>
                  <a:pt x="85" y="284"/>
                  <a:pt x="84" y="284"/>
                  <a:pt x="84" y="284"/>
                </a:cubicBezTo>
                <a:cubicBezTo>
                  <a:pt x="84" y="284"/>
                  <a:pt x="84" y="284"/>
                  <a:pt x="84" y="285"/>
                </a:cubicBezTo>
                <a:cubicBezTo>
                  <a:pt x="84" y="285"/>
                  <a:pt x="83" y="285"/>
                  <a:pt x="83" y="286"/>
                </a:cubicBezTo>
                <a:cubicBezTo>
                  <a:pt x="83" y="286"/>
                  <a:pt x="84" y="286"/>
                  <a:pt x="84" y="286"/>
                </a:cubicBezTo>
                <a:cubicBezTo>
                  <a:pt x="84" y="287"/>
                  <a:pt x="83" y="286"/>
                  <a:pt x="83" y="287"/>
                </a:cubicBezTo>
                <a:cubicBezTo>
                  <a:pt x="83" y="287"/>
                  <a:pt x="84" y="287"/>
                  <a:pt x="84" y="287"/>
                </a:cubicBezTo>
                <a:cubicBezTo>
                  <a:pt x="83" y="287"/>
                  <a:pt x="83" y="288"/>
                  <a:pt x="82" y="288"/>
                </a:cubicBezTo>
                <a:cubicBezTo>
                  <a:pt x="82" y="288"/>
                  <a:pt x="82" y="289"/>
                  <a:pt x="82" y="290"/>
                </a:cubicBezTo>
                <a:cubicBezTo>
                  <a:pt x="82" y="290"/>
                  <a:pt x="82" y="290"/>
                  <a:pt x="82" y="290"/>
                </a:cubicBezTo>
                <a:cubicBezTo>
                  <a:pt x="81" y="290"/>
                  <a:pt x="81" y="291"/>
                  <a:pt x="80" y="291"/>
                </a:cubicBezTo>
                <a:cubicBezTo>
                  <a:pt x="81" y="292"/>
                  <a:pt x="81" y="292"/>
                  <a:pt x="81" y="292"/>
                </a:cubicBezTo>
                <a:cubicBezTo>
                  <a:pt x="81" y="293"/>
                  <a:pt x="81" y="293"/>
                  <a:pt x="81" y="293"/>
                </a:cubicBezTo>
                <a:cubicBezTo>
                  <a:pt x="81" y="293"/>
                  <a:pt x="81" y="292"/>
                  <a:pt x="82" y="292"/>
                </a:cubicBezTo>
                <a:cubicBezTo>
                  <a:pt x="82" y="293"/>
                  <a:pt x="82" y="293"/>
                  <a:pt x="82" y="293"/>
                </a:cubicBezTo>
                <a:cubicBezTo>
                  <a:pt x="81" y="294"/>
                  <a:pt x="80" y="295"/>
                  <a:pt x="80" y="296"/>
                </a:cubicBezTo>
                <a:cubicBezTo>
                  <a:pt x="80" y="295"/>
                  <a:pt x="80" y="295"/>
                  <a:pt x="80" y="294"/>
                </a:cubicBezTo>
                <a:cubicBezTo>
                  <a:pt x="80" y="294"/>
                  <a:pt x="80" y="294"/>
                  <a:pt x="79" y="294"/>
                </a:cubicBezTo>
                <a:cubicBezTo>
                  <a:pt x="80" y="295"/>
                  <a:pt x="79" y="296"/>
                  <a:pt x="79" y="296"/>
                </a:cubicBezTo>
                <a:cubicBezTo>
                  <a:pt x="79" y="296"/>
                  <a:pt x="78" y="296"/>
                  <a:pt x="78" y="296"/>
                </a:cubicBezTo>
                <a:cubicBezTo>
                  <a:pt x="79" y="297"/>
                  <a:pt x="79" y="297"/>
                  <a:pt x="80" y="296"/>
                </a:cubicBezTo>
                <a:cubicBezTo>
                  <a:pt x="80" y="297"/>
                  <a:pt x="79" y="297"/>
                  <a:pt x="79" y="298"/>
                </a:cubicBezTo>
                <a:cubicBezTo>
                  <a:pt x="79" y="297"/>
                  <a:pt x="78" y="297"/>
                  <a:pt x="78" y="298"/>
                </a:cubicBezTo>
                <a:cubicBezTo>
                  <a:pt x="78" y="298"/>
                  <a:pt x="78" y="298"/>
                  <a:pt x="78" y="298"/>
                </a:cubicBezTo>
                <a:cubicBezTo>
                  <a:pt x="78" y="298"/>
                  <a:pt x="77" y="298"/>
                  <a:pt x="77" y="299"/>
                </a:cubicBezTo>
                <a:cubicBezTo>
                  <a:pt x="77" y="299"/>
                  <a:pt x="78" y="299"/>
                  <a:pt x="78" y="299"/>
                </a:cubicBezTo>
                <a:cubicBezTo>
                  <a:pt x="78" y="299"/>
                  <a:pt x="77" y="299"/>
                  <a:pt x="78" y="300"/>
                </a:cubicBezTo>
                <a:cubicBezTo>
                  <a:pt x="79" y="300"/>
                  <a:pt x="78" y="298"/>
                  <a:pt x="79" y="298"/>
                </a:cubicBezTo>
                <a:cubicBezTo>
                  <a:pt x="79" y="298"/>
                  <a:pt x="79" y="299"/>
                  <a:pt x="79" y="299"/>
                </a:cubicBezTo>
                <a:cubicBezTo>
                  <a:pt x="79" y="299"/>
                  <a:pt x="78" y="300"/>
                  <a:pt x="79" y="300"/>
                </a:cubicBezTo>
                <a:cubicBezTo>
                  <a:pt x="78" y="300"/>
                  <a:pt x="78" y="302"/>
                  <a:pt x="77" y="302"/>
                </a:cubicBezTo>
                <a:cubicBezTo>
                  <a:pt x="77" y="301"/>
                  <a:pt x="77" y="301"/>
                  <a:pt x="77" y="301"/>
                </a:cubicBezTo>
                <a:cubicBezTo>
                  <a:pt x="77" y="301"/>
                  <a:pt x="76" y="301"/>
                  <a:pt x="76" y="302"/>
                </a:cubicBezTo>
                <a:cubicBezTo>
                  <a:pt x="77" y="302"/>
                  <a:pt x="77" y="302"/>
                  <a:pt x="77" y="302"/>
                </a:cubicBezTo>
                <a:cubicBezTo>
                  <a:pt x="77" y="302"/>
                  <a:pt x="77" y="303"/>
                  <a:pt x="77" y="303"/>
                </a:cubicBezTo>
                <a:cubicBezTo>
                  <a:pt x="76" y="303"/>
                  <a:pt x="76" y="303"/>
                  <a:pt x="76" y="303"/>
                </a:cubicBezTo>
                <a:cubicBezTo>
                  <a:pt x="75" y="304"/>
                  <a:pt x="76" y="305"/>
                  <a:pt x="74" y="305"/>
                </a:cubicBezTo>
                <a:cubicBezTo>
                  <a:pt x="74" y="306"/>
                  <a:pt x="73" y="307"/>
                  <a:pt x="73" y="308"/>
                </a:cubicBezTo>
                <a:cubicBezTo>
                  <a:pt x="73" y="308"/>
                  <a:pt x="73" y="307"/>
                  <a:pt x="73" y="307"/>
                </a:cubicBezTo>
                <a:cubicBezTo>
                  <a:pt x="73" y="308"/>
                  <a:pt x="74" y="308"/>
                  <a:pt x="74" y="309"/>
                </a:cubicBezTo>
                <a:cubicBezTo>
                  <a:pt x="73" y="309"/>
                  <a:pt x="73" y="309"/>
                  <a:pt x="73" y="309"/>
                </a:cubicBezTo>
                <a:cubicBezTo>
                  <a:pt x="73" y="309"/>
                  <a:pt x="73" y="308"/>
                  <a:pt x="73" y="308"/>
                </a:cubicBezTo>
                <a:cubicBezTo>
                  <a:pt x="72" y="309"/>
                  <a:pt x="72" y="309"/>
                  <a:pt x="72" y="309"/>
                </a:cubicBezTo>
                <a:cubicBezTo>
                  <a:pt x="72" y="310"/>
                  <a:pt x="72" y="310"/>
                  <a:pt x="72" y="310"/>
                </a:cubicBezTo>
                <a:cubicBezTo>
                  <a:pt x="72" y="310"/>
                  <a:pt x="72" y="311"/>
                  <a:pt x="71" y="311"/>
                </a:cubicBezTo>
                <a:cubicBezTo>
                  <a:pt x="71" y="312"/>
                  <a:pt x="70" y="313"/>
                  <a:pt x="70" y="315"/>
                </a:cubicBezTo>
                <a:cubicBezTo>
                  <a:pt x="69" y="315"/>
                  <a:pt x="69" y="316"/>
                  <a:pt x="69" y="316"/>
                </a:cubicBezTo>
                <a:cubicBezTo>
                  <a:pt x="68" y="316"/>
                  <a:pt x="69" y="316"/>
                  <a:pt x="69" y="316"/>
                </a:cubicBezTo>
                <a:cubicBezTo>
                  <a:pt x="69" y="319"/>
                  <a:pt x="68" y="322"/>
                  <a:pt x="68" y="325"/>
                </a:cubicBezTo>
                <a:cubicBezTo>
                  <a:pt x="68" y="325"/>
                  <a:pt x="67" y="325"/>
                  <a:pt x="67" y="325"/>
                </a:cubicBezTo>
                <a:cubicBezTo>
                  <a:pt x="68" y="326"/>
                  <a:pt x="68" y="327"/>
                  <a:pt x="67" y="328"/>
                </a:cubicBezTo>
                <a:cubicBezTo>
                  <a:pt x="67" y="329"/>
                  <a:pt x="68" y="328"/>
                  <a:pt x="67" y="329"/>
                </a:cubicBezTo>
                <a:cubicBezTo>
                  <a:pt x="67" y="330"/>
                  <a:pt x="66" y="331"/>
                  <a:pt x="66" y="332"/>
                </a:cubicBezTo>
                <a:cubicBezTo>
                  <a:pt x="66" y="332"/>
                  <a:pt x="65" y="333"/>
                  <a:pt x="65" y="333"/>
                </a:cubicBezTo>
                <a:cubicBezTo>
                  <a:pt x="66" y="334"/>
                  <a:pt x="64" y="335"/>
                  <a:pt x="64" y="336"/>
                </a:cubicBezTo>
                <a:cubicBezTo>
                  <a:pt x="64" y="336"/>
                  <a:pt x="64" y="336"/>
                  <a:pt x="64" y="336"/>
                </a:cubicBezTo>
                <a:cubicBezTo>
                  <a:pt x="64" y="338"/>
                  <a:pt x="63" y="338"/>
                  <a:pt x="63" y="339"/>
                </a:cubicBezTo>
                <a:cubicBezTo>
                  <a:pt x="62" y="340"/>
                  <a:pt x="63" y="340"/>
                  <a:pt x="62" y="341"/>
                </a:cubicBezTo>
                <a:cubicBezTo>
                  <a:pt x="63" y="341"/>
                  <a:pt x="63" y="341"/>
                  <a:pt x="63" y="340"/>
                </a:cubicBezTo>
                <a:cubicBezTo>
                  <a:pt x="64" y="340"/>
                  <a:pt x="64" y="340"/>
                  <a:pt x="64" y="340"/>
                </a:cubicBezTo>
                <a:cubicBezTo>
                  <a:pt x="64" y="337"/>
                  <a:pt x="65" y="336"/>
                  <a:pt x="66" y="335"/>
                </a:cubicBezTo>
                <a:cubicBezTo>
                  <a:pt x="67" y="334"/>
                  <a:pt x="68" y="334"/>
                  <a:pt x="67" y="332"/>
                </a:cubicBezTo>
                <a:cubicBezTo>
                  <a:pt x="67" y="332"/>
                  <a:pt x="68" y="332"/>
                  <a:pt x="68" y="332"/>
                </a:cubicBezTo>
                <a:cubicBezTo>
                  <a:pt x="68" y="331"/>
                  <a:pt x="69" y="330"/>
                  <a:pt x="69" y="329"/>
                </a:cubicBezTo>
                <a:cubicBezTo>
                  <a:pt x="69" y="326"/>
                  <a:pt x="71" y="325"/>
                  <a:pt x="71" y="323"/>
                </a:cubicBezTo>
                <a:cubicBezTo>
                  <a:pt x="72" y="321"/>
                  <a:pt x="73" y="319"/>
                  <a:pt x="74" y="318"/>
                </a:cubicBezTo>
                <a:cubicBezTo>
                  <a:pt x="74" y="317"/>
                  <a:pt x="74" y="317"/>
                  <a:pt x="74" y="317"/>
                </a:cubicBezTo>
                <a:cubicBezTo>
                  <a:pt x="74" y="316"/>
                  <a:pt x="74" y="316"/>
                  <a:pt x="75" y="315"/>
                </a:cubicBezTo>
                <a:cubicBezTo>
                  <a:pt x="75" y="315"/>
                  <a:pt x="75" y="315"/>
                  <a:pt x="75" y="315"/>
                </a:cubicBezTo>
                <a:cubicBezTo>
                  <a:pt x="75" y="314"/>
                  <a:pt x="75" y="314"/>
                  <a:pt x="75" y="314"/>
                </a:cubicBezTo>
                <a:cubicBezTo>
                  <a:pt x="76" y="314"/>
                  <a:pt x="75" y="314"/>
                  <a:pt x="76" y="313"/>
                </a:cubicBezTo>
                <a:cubicBezTo>
                  <a:pt x="76" y="313"/>
                  <a:pt x="77" y="312"/>
                  <a:pt x="77" y="311"/>
                </a:cubicBezTo>
                <a:cubicBezTo>
                  <a:pt x="77" y="310"/>
                  <a:pt x="78" y="310"/>
                  <a:pt x="78" y="309"/>
                </a:cubicBezTo>
                <a:cubicBezTo>
                  <a:pt x="78" y="309"/>
                  <a:pt x="77" y="308"/>
                  <a:pt x="78" y="307"/>
                </a:cubicBezTo>
                <a:cubicBezTo>
                  <a:pt x="78" y="307"/>
                  <a:pt x="78" y="308"/>
                  <a:pt x="78" y="308"/>
                </a:cubicBezTo>
                <a:cubicBezTo>
                  <a:pt x="78" y="308"/>
                  <a:pt x="78" y="307"/>
                  <a:pt x="78" y="307"/>
                </a:cubicBezTo>
                <a:cubicBezTo>
                  <a:pt x="80" y="307"/>
                  <a:pt x="79" y="305"/>
                  <a:pt x="80" y="305"/>
                </a:cubicBezTo>
                <a:cubicBezTo>
                  <a:pt x="80" y="303"/>
                  <a:pt x="81" y="303"/>
                  <a:pt x="81" y="302"/>
                </a:cubicBezTo>
                <a:cubicBezTo>
                  <a:pt x="82" y="302"/>
                  <a:pt x="82" y="300"/>
                  <a:pt x="82" y="300"/>
                </a:cubicBezTo>
                <a:cubicBezTo>
                  <a:pt x="82" y="300"/>
                  <a:pt x="82" y="300"/>
                  <a:pt x="82" y="300"/>
                </a:cubicBezTo>
                <a:cubicBezTo>
                  <a:pt x="82" y="300"/>
                  <a:pt x="82" y="300"/>
                  <a:pt x="82" y="300"/>
                </a:cubicBezTo>
                <a:cubicBezTo>
                  <a:pt x="82" y="302"/>
                  <a:pt x="80" y="303"/>
                  <a:pt x="80" y="306"/>
                </a:cubicBezTo>
                <a:cubicBezTo>
                  <a:pt x="80" y="306"/>
                  <a:pt x="80" y="306"/>
                  <a:pt x="80" y="306"/>
                </a:cubicBezTo>
                <a:cubicBezTo>
                  <a:pt x="80" y="307"/>
                  <a:pt x="79" y="308"/>
                  <a:pt x="79" y="309"/>
                </a:cubicBezTo>
                <a:cubicBezTo>
                  <a:pt x="79" y="309"/>
                  <a:pt x="78" y="309"/>
                  <a:pt x="78" y="309"/>
                </a:cubicBezTo>
                <a:cubicBezTo>
                  <a:pt x="78" y="310"/>
                  <a:pt x="78" y="310"/>
                  <a:pt x="78" y="311"/>
                </a:cubicBezTo>
                <a:cubicBezTo>
                  <a:pt x="77" y="311"/>
                  <a:pt x="77" y="312"/>
                  <a:pt x="78" y="313"/>
                </a:cubicBezTo>
                <a:cubicBezTo>
                  <a:pt x="77" y="313"/>
                  <a:pt x="77" y="313"/>
                  <a:pt x="77" y="313"/>
                </a:cubicBezTo>
                <a:cubicBezTo>
                  <a:pt x="77" y="313"/>
                  <a:pt x="77" y="313"/>
                  <a:pt x="77" y="313"/>
                </a:cubicBezTo>
                <a:cubicBezTo>
                  <a:pt x="77" y="313"/>
                  <a:pt x="76" y="314"/>
                  <a:pt x="76" y="314"/>
                </a:cubicBezTo>
                <a:cubicBezTo>
                  <a:pt x="76" y="314"/>
                  <a:pt x="76" y="314"/>
                  <a:pt x="76" y="314"/>
                </a:cubicBezTo>
                <a:cubicBezTo>
                  <a:pt x="76" y="315"/>
                  <a:pt x="76" y="314"/>
                  <a:pt x="77" y="315"/>
                </a:cubicBezTo>
                <a:cubicBezTo>
                  <a:pt x="75" y="318"/>
                  <a:pt x="74" y="321"/>
                  <a:pt x="73" y="324"/>
                </a:cubicBezTo>
                <a:cubicBezTo>
                  <a:pt x="73" y="326"/>
                  <a:pt x="72" y="326"/>
                  <a:pt x="72" y="327"/>
                </a:cubicBezTo>
                <a:cubicBezTo>
                  <a:pt x="72" y="327"/>
                  <a:pt x="72" y="327"/>
                  <a:pt x="72" y="328"/>
                </a:cubicBezTo>
                <a:cubicBezTo>
                  <a:pt x="72" y="329"/>
                  <a:pt x="71" y="329"/>
                  <a:pt x="70" y="330"/>
                </a:cubicBezTo>
                <a:cubicBezTo>
                  <a:pt x="70" y="330"/>
                  <a:pt x="71" y="330"/>
                  <a:pt x="71" y="330"/>
                </a:cubicBezTo>
                <a:cubicBezTo>
                  <a:pt x="70" y="331"/>
                  <a:pt x="70" y="331"/>
                  <a:pt x="70" y="332"/>
                </a:cubicBezTo>
                <a:cubicBezTo>
                  <a:pt x="69" y="332"/>
                  <a:pt x="69" y="333"/>
                  <a:pt x="68" y="334"/>
                </a:cubicBezTo>
                <a:cubicBezTo>
                  <a:pt x="69" y="335"/>
                  <a:pt x="68" y="336"/>
                  <a:pt x="67" y="337"/>
                </a:cubicBezTo>
                <a:cubicBezTo>
                  <a:pt x="68" y="337"/>
                  <a:pt x="68" y="337"/>
                  <a:pt x="68" y="338"/>
                </a:cubicBezTo>
                <a:cubicBezTo>
                  <a:pt x="67" y="338"/>
                  <a:pt x="66" y="338"/>
                  <a:pt x="66" y="339"/>
                </a:cubicBezTo>
                <a:cubicBezTo>
                  <a:pt x="65" y="341"/>
                  <a:pt x="65" y="342"/>
                  <a:pt x="64" y="343"/>
                </a:cubicBezTo>
                <a:cubicBezTo>
                  <a:pt x="63" y="342"/>
                  <a:pt x="63" y="342"/>
                  <a:pt x="62" y="342"/>
                </a:cubicBezTo>
                <a:cubicBezTo>
                  <a:pt x="61" y="342"/>
                  <a:pt x="61" y="343"/>
                  <a:pt x="61" y="343"/>
                </a:cubicBezTo>
                <a:cubicBezTo>
                  <a:pt x="61" y="344"/>
                  <a:pt x="62" y="344"/>
                  <a:pt x="62" y="344"/>
                </a:cubicBezTo>
                <a:cubicBezTo>
                  <a:pt x="61" y="344"/>
                  <a:pt x="61" y="344"/>
                  <a:pt x="61" y="344"/>
                </a:cubicBezTo>
                <a:cubicBezTo>
                  <a:pt x="61" y="345"/>
                  <a:pt x="60" y="346"/>
                  <a:pt x="60" y="346"/>
                </a:cubicBezTo>
                <a:cubicBezTo>
                  <a:pt x="59" y="348"/>
                  <a:pt x="58" y="349"/>
                  <a:pt x="58" y="351"/>
                </a:cubicBezTo>
                <a:cubicBezTo>
                  <a:pt x="58" y="351"/>
                  <a:pt x="58" y="351"/>
                  <a:pt x="58" y="351"/>
                </a:cubicBezTo>
                <a:cubicBezTo>
                  <a:pt x="57" y="353"/>
                  <a:pt x="55" y="355"/>
                  <a:pt x="54" y="357"/>
                </a:cubicBezTo>
                <a:cubicBezTo>
                  <a:pt x="54" y="357"/>
                  <a:pt x="54" y="358"/>
                  <a:pt x="53" y="358"/>
                </a:cubicBezTo>
                <a:cubicBezTo>
                  <a:pt x="53" y="359"/>
                  <a:pt x="53" y="359"/>
                  <a:pt x="53" y="359"/>
                </a:cubicBezTo>
                <a:cubicBezTo>
                  <a:pt x="53" y="359"/>
                  <a:pt x="53" y="360"/>
                  <a:pt x="52" y="361"/>
                </a:cubicBezTo>
                <a:cubicBezTo>
                  <a:pt x="52" y="362"/>
                  <a:pt x="51" y="363"/>
                  <a:pt x="51" y="364"/>
                </a:cubicBezTo>
                <a:cubicBezTo>
                  <a:pt x="50" y="366"/>
                  <a:pt x="50" y="368"/>
                  <a:pt x="49" y="369"/>
                </a:cubicBezTo>
                <a:cubicBezTo>
                  <a:pt x="49" y="371"/>
                  <a:pt x="49" y="372"/>
                  <a:pt x="49" y="374"/>
                </a:cubicBezTo>
                <a:cubicBezTo>
                  <a:pt x="49" y="374"/>
                  <a:pt x="50" y="374"/>
                  <a:pt x="50" y="374"/>
                </a:cubicBezTo>
                <a:cubicBezTo>
                  <a:pt x="49" y="375"/>
                  <a:pt x="50" y="376"/>
                  <a:pt x="51" y="377"/>
                </a:cubicBezTo>
                <a:cubicBezTo>
                  <a:pt x="51" y="377"/>
                  <a:pt x="51" y="377"/>
                  <a:pt x="51" y="377"/>
                </a:cubicBezTo>
                <a:cubicBezTo>
                  <a:pt x="51" y="377"/>
                  <a:pt x="51" y="378"/>
                  <a:pt x="51" y="378"/>
                </a:cubicBezTo>
                <a:cubicBezTo>
                  <a:pt x="52" y="377"/>
                  <a:pt x="52" y="376"/>
                  <a:pt x="53" y="375"/>
                </a:cubicBezTo>
                <a:cubicBezTo>
                  <a:pt x="53" y="375"/>
                  <a:pt x="53" y="375"/>
                  <a:pt x="53" y="375"/>
                </a:cubicBezTo>
                <a:cubicBezTo>
                  <a:pt x="53" y="375"/>
                  <a:pt x="53" y="375"/>
                  <a:pt x="53" y="375"/>
                </a:cubicBezTo>
                <a:cubicBezTo>
                  <a:pt x="53" y="375"/>
                  <a:pt x="53" y="375"/>
                  <a:pt x="53" y="375"/>
                </a:cubicBezTo>
                <a:cubicBezTo>
                  <a:pt x="53" y="375"/>
                  <a:pt x="53" y="376"/>
                  <a:pt x="53" y="376"/>
                </a:cubicBezTo>
                <a:cubicBezTo>
                  <a:pt x="53" y="375"/>
                  <a:pt x="53" y="377"/>
                  <a:pt x="53" y="377"/>
                </a:cubicBezTo>
                <a:cubicBezTo>
                  <a:pt x="55" y="376"/>
                  <a:pt x="55" y="374"/>
                  <a:pt x="56" y="374"/>
                </a:cubicBezTo>
                <a:cubicBezTo>
                  <a:pt x="56" y="374"/>
                  <a:pt x="56" y="373"/>
                  <a:pt x="56" y="373"/>
                </a:cubicBezTo>
                <a:cubicBezTo>
                  <a:pt x="57" y="374"/>
                  <a:pt x="56" y="374"/>
                  <a:pt x="57" y="375"/>
                </a:cubicBezTo>
                <a:cubicBezTo>
                  <a:pt x="58" y="375"/>
                  <a:pt x="58" y="374"/>
                  <a:pt x="59" y="373"/>
                </a:cubicBezTo>
                <a:cubicBezTo>
                  <a:pt x="59" y="374"/>
                  <a:pt x="58" y="375"/>
                  <a:pt x="58" y="375"/>
                </a:cubicBezTo>
                <a:cubicBezTo>
                  <a:pt x="59" y="375"/>
                  <a:pt x="59" y="376"/>
                  <a:pt x="60" y="376"/>
                </a:cubicBezTo>
                <a:cubicBezTo>
                  <a:pt x="60" y="376"/>
                  <a:pt x="60" y="375"/>
                  <a:pt x="60" y="375"/>
                </a:cubicBezTo>
                <a:cubicBezTo>
                  <a:pt x="62" y="373"/>
                  <a:pt x="62" y="370"/>
                  <a:pt x="63" y="368"/>
                </a:cubicBezTo>
                <a:cubicBezTo>
                  <a:pt x="63" y="367"/>
                  <a:pt x="64" y="367"/>
                  <a:pt x="64" y="366"/>
                </a:cubicBezTo>
                <a:cubicBezTo>
                  <a:pt x="64" y="367"/>
                  <a:pt x="64" y="368"/>
                  <a:pt x="63" y="368"/>
                </a:cubicBezTo>
                <a:cubicBezTo>
                  <a:pt x="63" y="369"/>
                  <a:pt x="63" y="370"/>
                  <a:pt x="63" y="371"/>
                </a:cubicBezTo>
                <a:cubicBezTo>
                  <a:pt x="62" y="372"/>
                  <a:pt x="62" y="372"/>
                  <a:pt x="62" y="372"/>
                </a:cubicBezTo>
                <a:cubicBezTo>
                  <a:pt x="61" y="373"/>
                  <a:pt x="61" y="375"/>
                  <a:pt x="62" y="376"/>
                </a:cubicBezTo>
                <a:cubicBezTo>
                  <a:pt x="63" y="376"/>
                  <a:pt x="63" y="374"/>
                  <a:pt x="64" y="372"/>
                </a:cubicBezTo>
                <a:cubicBezTo>
                  <a:pt x="64" y="372"/>
                  <a:pt x="65" y="371"/>
                  <a:pt x="65" y="370"/>
                </a:cubicBezTo>
                <a:cubicBezTo>
                  <a:pt x="65" y="370"/>
                  <a:pt x="65" y="369"/>
                  <a:pt x="65" y="369"/>
                </a:cubicBezTo>
                <a:cubicBezTo>
                  <a:pt x="65" y="368"/>
                  <a:pt x="66" y="368"/>
                  <a:pt x="66" y="367"/>
                </a:cubicBezTo>
                <a:cubicBezTo>
                  <a:pt x="66" y="366"/>
                  <a:pt x="68" y="364"/>
                  <a:pt x="68" y="363"/>
                </a:cubicBezTo>
                <a:cubicBezTo>
                  <a:pt x="68" y="363"/>
                  <a:pt x="68" y="362"/>
                  <a:pt x="68" y="362"/>
                </a:cubicBezTo>
                <a:cubicBezTo>
                  <a:pt x="68" y="361"/>
                  <a:pt x="69" y="360"/>
                  <a:pt x="70" y="359"/>
                </a:cubicBezTo>
                <a:cubicBezTo>
                  <a:pt x="70" y="358"/>
                  <a:pt x="70" y="357"/>
                  <a:pt x="70" y="356"/>
                </a:cubicBezTo>
                <a:cubicBezTo>
                  <a:pt x="70" y="356"/>
                  <a:pt x="70" y="355"/>
                  <a:pt x="69" y="355"/>
                </a:cubicBezTo>
                <a:cubicBezTo>
                  <a:pt x="69" y="354"/>
                  <a:pt x="70" y="353"/>
                  <a:pt x="70" y="352"/>
                </a:cubicBezTo>
                <a:cubicBezTo>
                  <a:pt x="70" y="352"/>
                  <a:pt x="70" y="352"/>
                  <a:pt x="70" y="352"/>
                </a:cubicBezTo>
                <a:cubicBezTo>
                  <a:pt x="71" y="351"/>
                  <a:pt x="72" y="350"/>
                  <a:pt x="72" y="348"/>
                </a:cubicBezTo>
                <a:cubicBezTo>
                  <a:pt x="73" y="347"/>
                  <a:pt x="73" y="345"/>
                  <a:pt x="74" y="343"/>
                </a:cubicBezTo>
                <a:cubicBezTo>
                  <a:pt x="74" y="343"/>
                  <a:pt x="75" y="343"/>
                  <a:pt x="75" y="342"/>
                </a:cubicBezTo>
                <a:cubicBezTo>
                  <a:pt x="75" y="342"/>
                  <a:pt x="75" y="342"/>
                  <a:pt x="75" y="342"/>
                </a:cubicBezTo>
                <a:cubicBezTo>
                  <a:pt x="75" y="342"/>
                  <a:pt x="75" y="341"/>
                  <a:pt x="75" y="341"/>
                </a:cubicBezTo>
                <a:cubicBezTo>
                  <a:pt x="76" y="341"/>
                  <a:pt x="76" y="340"/>
                  <a:pt x="76" y="339"/>
                </a:cubicBezTo>
                <a:cubicBezTo>
                  <a:pt x="75" y="339"/>
                  <a:pt x="75" y="338"/>
                  <a:pt x="75" y="339"/>
                </a:cubicBezTo>
                <a:cubicBezTo>
                  <a:pt x="74" y="339"/>
                  <a:pt x="71" y="340"/>
                  <a:pt x="71" y="338"/>
                </a:cubicBezTo>
                <a:cubicBezTo>
                  <a:pt x="71" y="337"/>
                  <a:pt x="72" y="337"/>
                  <a:pt x="72" y="337"/>
                </a:cubicBezTo>
                <a:cubicBezTo>
                  <a:pt x="72" y="336"/>
                  <a:pt x="72" y="336"/>
                  <a:pt x="72" y="335"/>
                </a:cubicBezTo>
                <a:cubicBezTo>
                  <a:pt x="73" y="334"/>
                  <a:pt x="74" y="333"/>
                  <a:pt x="74" y="331"/>
                </a:cubicBezTo>
                <a:cubicBezTo>
                  <a:pt x="75" y="329"/>
                  <a:pt x="75" y="328"/>
                  <a:pt x="76" y="327"/>
                </a:cubicBezTo>
                <a:cubicBezTo>
                  <a:pt x="76" y="326"/>
                  <a:pt x="77" y="325"/>
                  <a:pt x="78" y="325"/>
                </a:cubicBezTo>
                <a:cubicBezTo>
                  <a:pt x="77" y="322"/>
                  <a:pt x="81" y="320"/>
                  <a:pt x="80" y="318"/>
                </a:cubicBezTo>
                <a:cubicBezTo>
                  <a:pt x="81" y="318"/>
                  <a:pt x="80" y="317"/>
                  <a:pt x="81" y="317"/>
                </a:cubicBezTo>
                <a:cubicBezTo>
                  <a:pt x="81" y="316"/>
                  <a:pt x="82" y="315"/>
                  <a:pt x="82" y="314"/>
                </a:cubicBezTo>
                <a:cubicBezTo>
                  <a:pt x="83" y="313"/>
                  <a:pt x="83" y="312"/>
                  <a:pt x="84" y="311"/>
                </a:cubicBezTo>
                <a:cubicBezTo>
                  <a:pt x="84" y="311"/>
                  <a:pt x="83" y="311"/>
                  <a:pt x="83" y="311"/>
                </a:cubicBezTo>
                <a:cubicBezTo>
                  <a:pt x="84" y="311"/>
                  <a:pt x="84" y="311"/>
                  <a:pt x="84" y="311"/>
                </a:cubicBezTo>
                <a:cubicBezTo>
                  <a:pt x="84" y="310"/>
                  <a:pt x="84" y="310"/>
                  <a:pt x="85" y="310"/>
                </a:cubicBezTo>
                <a:cubicBezTo>
                  <a:pt x="85" y="308"/>
                  <a:pt x="87" y="308"/>
                  <a:pt x="87" y="306"/>
                </a:cubicBezTo>
                <a:cubicBezTo>
                  <a:pt x="88" y="306"/>
                  <a:pt x="88" y="305"/>
                  <a:pt x="88" y="305"/>
                </a:cubicBezTo>
                <a:cubicBezTo>
                  <a:pt x="88" y="305"/>
                  <a:pt x="88" y="304"/>
                  <a:pt x="89" y="304"/>
                </a:cubicBezTo>
                <a:cubicBezTo>
                  <a:pt x="89" y="304"/>
                  <a:pt x="89" y="303"/>
                  <a:pt x="89" y="302"/>
                </a:cubicBezTo>
                <a:cubicBezTo>
                  <a:pt x="89" y="302"/>
                  <a:pt x="90" y="302"/>
                  <a:pt x="90" y="301"/>
                </a:cubicBezTo>
                <a:cubicBezTo>
                  <a:pt x="90" y="301"/>
                  <a:pt x="90" y="301"/>
                  <a:pt x="90" y="301"/>
                </a:cubicBezTo>
                <a:cubicBezTo>
                  <a:pt x="90" y="300"/>
                  <a:pt x="91" y="300"/>
                  <a:pt x="91" y="299"/>
                </a:cubicBezTo>
                <a:cubicBezTo>
                  <a:pt x="91" y="299"/>
                  <a:pt x="91" y="299"/>
                  <a:pt x="91" y="299"/>
                </a:cubicBezTo>
                <a:cubicBezTo>
                  <a:pt x="91" y="300"/>
                  <a:pt x="91" y="300"/>
                  <a:pt x="91" y="301"/>
                </a:cubicBezTo>
                <a:cubicBezTo>
                  <a:pt x="93" y="300"/>
                  <a:pt x="93" y="297"/>
                  <a:pt x="94" y="295"/>
                </a:cubicBezTo>
                <a:cubicBezTo>
                  <a:pt x="94" y="296"/>
                  <a:pt x="94" y="297"/>
                  <a:pt x="93" y="298"/>
                </a:cubicBezTo>
                <a:cubicBezTo>
                  <a:pt x="93" y="298"/>
                  <a:pt x="93" y="299"/>
                  <a:pt x="93" y="299"/>
                </a:cubicBezTo>
                <a:cubicBezTo>
                  <a:pt x="93" y="299"/>
                  <a:pt x="93" y="299"/>
                  <a:pt x="93" y="300"/>
                </a:cubicBezTo>
                <a:cubicBezTo>
                  <a:pt x="93" y="300"/>
                  <a:pt x="93" y="300"/>
                  <a:pt x="92" y="300"/>
                </a:cubicBezTo>
                <a:cubicBezTo>
                  <a:pt x="92" y="302"/>
                  <a:pt x="91" y="305"/>
                  <a:pt x="89" y="307"/>
                </a:cubicBezTo>
                <a:cubicBezTo>
                  <a:pt x="89" y="307"/>
                  <a:pt x="89" y="307"/>
                  <a:pt x="89" y="307"/>
                </a:cubicBezTo>
                <a:cubicBezTo>
                  <a:pt x="89" y="307"/>
                  <a:pt x="89" y="307"/>
                  <a:pt x="89" y="308"/>
                </a:cubicBezTo>
                <a:cubicBezTo>
                  <a:pt x="89" y="308"/>
                  <a:pt x="89" y="307"/>
                  <a:pt x="90" y="307"/>
                </a:cubicBezTo>
                <a:cubicBezTo>
                  <a:pt x="90" y="308"/>
                  <a:pt x="89" y="308"/>
                  <a:pt x="89" y="308"/>
                </a:cubicBezTo>
                <a:cubicBezTo>
                  <a:pt x="90" y="308"/>
                  <a:pt x="90" y="308"/>
                  <a:pt x="90" y="308"/>
                </a:cubicBezTo>
                <a:cubicBezTo>
                  <a:pt x="93" y="303"/>
                  <a:pt x="96" y="298"/>
                  <a:pt x="98" y="292"/>
                </a:cubicBezTo>
                <a:cubicBezTo>
                  <a:pt x="98" y="292"/>
                  <a:pt x="97" y="292"/>
                  <a:pt x="97" y="292"/>
                </a:cubicBezTo>
                <a:cubicBezTo>
                  <a:pt x="98" y="291"/>
                  <a:pt x="98" y="291"/>
                  <a:pt x="98" y="290"/>
                </a:cubicBezTo>
                <a:cubicBezTo>
                  <a:pt x="98" y="291"/>
                  <a:pt x="98" y="291"/>
                  <a:pt x="98" y="292"/>
                </a:cubicBezTo>
                <a:cubicBezTo>
                  <a:pt x="99" y="291"/>
                  <a:pt x="99" y="291"/>
                  <a:pt x="99" y="290"/>
                </a:cubicBezTo>
                <a:cubicBezTo>
                  <a:pt x="99" y="290"/>
                  <a:pt x="99" y="290"/>
                  <a:pt x="99" y="290"/>
                </a:cubicBezTo>
                <a:cubicBezTo>
                  <a:pt x="99" y="290"/>
                  <a:pt x="99" y="289"/>
                  <a:pt x="99" y="289"/>
                </a:cubicBezTo>
                <a:cubicBezTo>
                  <a:pt x="99" y="288"/>
                  <a:pt x="100" y="288"/>
                  <a:pt x="100" y="288"/>
                </a:cubicBezTo>
                <a:cubicBezTo>
                  <a:pt x="100" y="288"/>
                  <a:pt x="100" y="288"/>
                  <a:pt x="100" y="287"/>
                </a:cubicBezTo>
                <a:cubicBezTo>
                  <a:pt x="101" y="287"/>
                  <a:pt x="101" y="287"/>
                  <a:pt x="101" y="286"/>
                </a:cubicBezTo>
                <a:cubicBezTo>
                  <a:pt x="101" y="286"/>
                  <a:pt x="100" y="286"/>
                  <a:pt x="100" y="285"/>
                </a:cubicBezTo>
                <a:cubicBezTo>
                  <a:pt x="101" y="285"/>
                  <a:pt x="101" y="285"/>
                  <a:pt x="101" y="285"/>
                </a:cubicBezTo>
                <a:cubicBezTo>
                  <a:pt x="101" y="285"/>
                  <a:pt x="101" y="285"/>
                  <a:pt x="101" y="285"/>
                </a:cubicBezTo>
                <a:cubicBezTo>
                  <a:pt x="102" y="285"/>
                  <a:pt x="102" y="284"/>
                  <a:pt x="102" y="283"/>
                </a:cubicBezTo>
                <a:cubicBezTo>
                  <a:pt x="103" y="283"/>
                  <a:pt x="103" y="283"/>
                  <a:pt x="103" y="282"/>
                </a:cubicBezTo>
                <a:cubicBezTo>
                  <a:pt x="103" y="282"/>
                  <a:pt x="103"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1"/>
                  <a:pt x="103" y="280"/>
                  <a:pt x="103" y="281"/>
                </a:cubicBezTo>
                <a:cubicBezTo>
                  <a:pt x="103" y="281"/>
                  <a:pt x="103" y="281"/>
                  <a:pt x="103" y="281"/>
                </a:cubicBezTo>
                <a:cubicBezTo>
                  <a:pt x="104" y="281"/>
                  <a:pt x="104" y="281"/>
                  <a:pt x="104" y="280"/>
                </a:cubicBezTo>
                <a:cubicBezTo>
                  <a:pt x="104" y="280"/>
                  <a:pt x="104" y="280"/>
                  <a:pt x="103" y="280"/>
                </a:cubicBezTo>
                <a:cubicBezTo>
                  <a:pt x="104" y="279"/>
                  <a:pt x="104" y="278"/>
                  <a:pt x="105" y="278"/>
                </a:cubicBezTo>
                <a:cubicBezTo>
                  <a:pt x="105" y="278"/>
                  <a:pt x="105" y="278"/>
                  <a:pt x="105" y="278"/>
                </a:cubicBezTo>
                <a:cubicBezTo>
                  <a:pt x="105" y="278"/>
                  <a:pt x="105" y="278"/>
                  <a:pt x="106" y="277"/>
                </a:cubicBezTo>
                <a:cubicBezTo>
                  <a:pt x="106" y="280"/>
                  <a:pt x="104" y="282"/>
                  <a:pt x="105" y="284"/>
                </a:cubicBezTo>
                <a:cubicBezTo>
                  <a:pt x="105" y="284"/>
                  <a:pt x="105" y="283"/>
                  <a:pt x="106" y="283"/>
                </a:cubicBezTo>
                <a:cubicBezTo>
                  <a:pt x="106" y="283"/>
                  <a:pt x="106" y="284"/>
                  <a:pt x="106" y="284"/>
                </a:cubicBezTo>
                <a:cubicBezTo>
                  <a:pt x="106" y="284"/>
                  <a:pt x="106" y="285"/>
                  <a:pt x="106" y="285"/>
                </a:cubicBezTo>
                <a:cubicBezTo>
                  <a:pt x="107" y="284"/>
                  <a:pt x="106" y="283"/>
                  <a:pt x="107" y="282"/>
                </a:cubicBezTo>
                <a:cubicBezTo>
                  <a:pt x="107" y="282"/>
                  <a:pt x="107" y="282"/>
                  <a:pt x="107" y="281"/>
                </a:cubicBezTo>
                <a:cubicBezTo>
                  <a:pt x="108" y="280"/>
                  <a:pt x="108" y="280"/>
                  <a:pt x="108" y="278"/>
                </a:cubicBezTo>
                <a:cubicBezTo>
                  <a:pt x="109" y="277"/>
                  <a:pt x="109" y="276"/>
                  <a:pt x="110" y="275"/>
                </a:cubicBezTo>
                <a:cubicBezTo>
                  <a:pt x="110" y="277"/>
                  <a:pt x="108" y="280"/>
                  <a:pt x="108" y="282"/>
                </a:cubicBezTo>
                <a:cubicBezTo>
                  <a:pt x="108" y="282"/>
                  <a:pt x="108" y="282"/>
                  <a:pt x="108" y="283"/>
                </a:cubicBezTo>
                <a:cubicBezTo>
                  <a:pt x="108" y="283"/>
                  <a:pt x="108" y="283"/>
                  <a:pt x="108" y="283"/>
                </a:cubicBezTo>
                <a:cubicBezTo>
                  <a:pt x="109" y="285"/>
                  <a:pt x="107" y="286"/>
                  <a:pt x="108" y="288"/>
                </a:cubicBezTo>
                <a:cubicBezTo>
                  <a:pt x="107" y="288"/>
                  <a:pt x="107" y="289"/>
                  <a:pt x="107" y="289"/>
                </a:cubicBezTo>
                <a:cubicBezTo>
                  <a:pt x="107" y="290"/>
                  <a:pt x="106" y="291"/>
                  <a:pt x="105" y="293"/>
                </a:cubicBezTo>
                <a:cubicBezTo>
                  <a:pt x="105" y="293"/>
                  <a:pt x="105" y="293"/>
                  <a:pt x="105" y="293"/>
                </a:cubicBezTo>
                <a:cubicBezTo>
                  <a:pt x="105" y="293"/>
                  <a:pt x="105" y="294"/>
                  <a:pt x="104" y="294"/>
                </a:cubicBezTo>
                <a:cubicBezTo>
                  <a:pt x="104" y="295"/>
                  <a:pt x="103" y="295"/>
                  <a:pt x="103" y="295"/>
                </a:cubicBezTo>
                <a:cubicBezTo>
                  <a:pt x="103" y="295"/>
                  <a:pt x="103" y="295"/>
                  <a:pt x="104" y="295"/>
                </a:cubicBezTo>
                <a:cubicBezTo>
                  <a:pt x="104" y="296"/>
                  <a:pt x="103" y="296"/>
                  <a:pt x="102" y="297"/>
                </a:cubicBezTo>
                <a:cubicBezTo>
                  <a:pt x="102" y="298"/>
                  <a:pt x="101" y="299"/>
                  <a:pt x="101" y="300"/>
                </a:cubicBezTo>
                <a:cubicBezTo>
                  <a:pt x="101" y="300"/>
                  <a:pt x="102" y="299"/>
                  <a:pt x="102" y="298"/>
                </a:cubicBezTo>
                <a:cubicBezTo>
                  <a:pt x="102" y="299"/>
                  <a:pt x="102" y="299"/>
                  <a:pt x="102" y="300"/>
                </a:cubicBezTo>
                <a:cubicBezTo>
                  <a:pt x="102" y="300"/>
                  <a:pt x="101" y="300"/>
                  <a:pt x="100" y="300"/>
                </a:cubicBezTo>
                <a:cubicBezTo>
                  <a:pt x="100" y="301"/>
                  <a:pt x="99" y="302"/>
                  <a:pt x="100" y="302"/>
                </a:cubicBezTo>
                <a:cubicBezTo>
                  <a:pt x="100" y="302"/>
                  <a:pt x="100" y="301"/>
                  <a:pt x="101" y="301"/>
                </a:cubicBezTo>
                <a:cubicBezTo>
                  <a:pt x="101" y="301"/>
                  <a:pt x="101" y="301"/>
                  <a:pt x="101" y="301"/>
                </a:cubicBezTo>
                <a:cubicBezTo>
                  <a:pt x="101" y="302"/>
                  <a:pt x="100" y="302"/>
                  <a:pt x="99" y="303"/>
                </a:cubicBezTo>
                <a:cubicBezTo>
                  <a:pt x="99" y="303"/>
                  <a:pt x="100" y="303"/>
                  <a:pt x="100" y="303"/>
                </a:cubicBezTo>
                <a:cubicBezTo>
                  <a:pt x="99" y="303"/>
                  <a:pt x="99" y="304"/>
                  <a:pt x="99" y="304"/>
                </a:cubicBezTo>
                <a:cubicBezTo>
                  <a:pt x="99" y="305"/>
                  <a:pt x="97" y="306"/>
                  <a:pt x="97" y="307"/>
                </a:cubicBezTo>
                <a:cubicBezTo>
                  <a:pt x="98" y="307"/>
                  <a:pt x="98" y="307"/>
                  <a:pt x="98" y="307"/>
                </a:cubicBezTo>
                <a:cubicBezTo>
                  <a:pt x="98" y="310"/>
                  <a:pt x="96" y="313"/>
                  <a:pt x="95" y="316"/>
                </a:cubicBezTo>
                <a:cubicBezTo>
                  <a:pt x="94" y="316"/>
                  <a:pt x="95" y="316"/>
                  <a:pt x="94" y="316"/>
                </a:cubicBezTo>
                <a:cubicBezTo>
                  <a:pt x="94" y="318"/>
                  <a:pt x="93" y="319"/>
                  <a:pt x="93" y="321"/>
                </a:cubicBezTo>
                <a:cubicBezTo>
                  <a:pt x="93" y="321"/>
                  <a:pt x="92" y="321"/>
                  <a:pt x="92" y="321"/>
                </a:cubicBezTo>
                <a:cubicBezTo>
                  <a:pt x="92" y="322"/>
                  <a:pt x="92" y="322"/>
                  <a:pt x="92" y="322"/>
                </a:cubicBezTo>
                <a:cubicBezTo>
                  <a:pt x="91" y="323"/>
                  <a:pt x="90" y="325"/>
                  <a:pt x="90" y="326"/>
                </a:cubicBezTo>
                <a:cubicBezTo>
                  <a:pt x="90" y="327"/>
                  <a:pt x="89" y="327"/>
                  <a:pt x="89" y="327"/>
                </a:cubicBezTo>
                <a:cubicBezTo>
                  <a:pt x="88" y="329"/>
                  <a:pt x="87" y="331"/>
                  <a:pt x="87" y="334"/>
                </a:cubicBezTo>
                <a:cubicBezTo>
                  <a:pt x="86" y="334"/>
                  <a:pt x="86" y="335"/>
                  <a:pt x="85" y="336"/>
                </a:cubicBezTo>
                <a:cubicBezTo>
                  <a:pt x="85" y="337"/>
                  <a:pt x="85" y="339"/>
                  <a:pt x="84" y="339"/>
                </a:cubicBezTo>
                <a:cubicBezTo>
                  <a:pt x="84" y="340"/>
                  <a:pt x="84" y="340"/>
                  <a:pt x="84" y="340"/>
                </a:cubicBezTo>
                <a:cubicBezTo>
                  <a:pt x="84" y="340"/>
                  <a:pt x="84" y="341"/>
                  <a:pt x="83" y="341"/>
                </a:cubicBezTo>
                <a:cubicBezTo>
                  <a:pt x="83" y="341"/>
                  <a:pt x="83" y="342"/>
                  <a:pt x="83" y="342"/>
                </a:cubicBezTo>
                <a:cubicBezTo>
                  <a:pt x="83" y="343"/>
                  <a:pt x="82" y="343"/>
                  <a:pt x="81" y="343"/>
                </a:cubicBezTo>
                <a:cubicBezTo>
                  <a:pt x="81" y="344"/>
                  <a:pt x="81" y="345"/>
                  <a:pt x="81" y="346"/>
                </a:cubicBezTo>
                <a:cubicBezTo>
                  <a:pt x="80" y="347"/>
                  <a:pt x="79" y="348"/>
                  <a:pt x="79" y="350"/>
                </a:cubicBezTo>
                <a:cubicBezTo>
                  <a:pt x="78" y="350"/>
                  <a:pt x="77" y="350"/>
                  <a:pt x="77" y="351"/>
                </a:cubicBezTo>
                <a:cubicBezTo>
                  <a:pt x="77" y="352"/>
                  <a:pt x="77" y="353"/>
                  <a:pt x="77" y="353"/>
                </a:cubicBezTo>
                <a:cubicBezTo>
                  <a:pt x="77" y="354"/>
                  <a:pt x="76" y="354"/>
                  <a:pt x="76" y="354"/>
                </a:cubicBezTo>
                <a:cubicBezTo>
                  <a:pt x="76" y="358"/>
                  <a:pt x="73" y="361"/>
                  <a:pt x="74" y="364"/>
                </a:cubicBezTo>
                <a:cubicBezTo>
                  <a:pt x="73" y="364"/>
                  <a:pt x="73" y="364"/>
                  <a:pt x="73" y="364"/>
                </a:cubicBezTo>
                <a:cubicBezTo>
                  <a:pt x="73" y="366"/>
                  <a:pt x="72" y="368"/>
                  <a:pt x="72" y="369"/>
                </a:cubicBezTo>
                <a:cubicBezTo>
                  <a:pt x="71" y="371"/>
                  <a:pt x="71" y="373"/>
                  <a:pt x="70" y="375"/>
                </a:cubicBezTo>
                <a:cubicBezTo>
                  <a:pt x="70" y="375"/>
                  <a:pt x="70" y="376"/>
                  <a:pt x="70" y="377"/>
                </a:cubicBezTo>
                <a:cubicBezTo>
                  <a:pt x="69" y="378"/>
                  <a:pt x="69" y="379"/>
                  <a:pt x="69" y="379"/>
                </a:cubicBezTo>
                <a:cubicBezTo>
                  <a:pt x="69" y="380"/>
                  <a:pt x="69" y="382"/>
                  <a:pt x="70" y="382"/>
                </a:cubicBezTo>
                <a:cubicBezTo>
                  <a:pt x="70" y="382"/>
                  <a:pt x="70" y="381"/>
                  <a:pt x="71" y="381"/>
                </a:cubicBezTo>
                <a:cubicBezTo>
                  <a:pt x="71" y="383"/>
                  <a:pt x="70" y="384"/>
                  <a:pt x="70" y="385"/>
                </a:cubicBezTo>
                <a:cubicBezTo>
                  <a:pt x="70" y="385"/>
                  <a:pt x="70" y="385"/>
                  <a:pt x="69" y="385"/>
                </a:cubicBezTo>
                <a:cubicBezTo>
                  <a:pt x="69" y="386"/>
                  <a:pt x="69" y="387"/>
                  <a:pt x="69" y="387"/>
                </a:cubicBezTo>
                <a:cubicBezTo>
                  <a:pt x="69" y="388"/>
                  <a:pt x="69" y="387"/>
                  <a:pt x="70" y="388"/>
                </a:cubicBezTo>
                <a:cubicBezTo>
                  <a:pt x="69" y="388"/>
                  <a:pt x="70" y="389"/>
                  <a:pt x="69" y="390"/>
                </a:cubicBezTo>
                <a:cubicBezTo>
                  <a:pt x="70" y="390"/>
                  <a:pt x="70" y="390"/>
                  <a:pt x="70" y="390"/>
                </a:cubicBezTo>
                <a:cubicBezTo>
                  <a:pt x="70" y="390"/>
                  <a:pt x="70" y="390"/>
                  <a:pt x="70" y="390"/>
                </a:cubicBezTo>
                <a:cubicBezTo>
                  <a:pt x="71" y="390"/>
                  <a:pt x="71" y="388"/>
                  <a:pt x="72" y="388"/>
                </a:cubicBezTo>
                <a:cubicBezTo>
                  <a:pt x="72" y="389"/>
                  <a:pt x="72" y="389"/>
                  <a:pt x="72" y="389"/>
                </a:cubicBezTo>
                <a:cubicBezTo>
                  <a:pt x="72" y="389"/>
                  <a:pt x="73" y="389"/>
                  <a:pt x="73" y="389"/>
                </a:cubicBezTo>
                <a:cubicBezTo>
                  <a:pt x="73" y="389"/>
                  <a:pt x="73" y="389"/>
                  <a:pt x="73" y="389"/>
                </a:cubicBezTo>
                <a:cubicBezTo>
                  <a:pt x="73" y="390"/>
                  <a:pt x="73" y="391"/>
                  <a:pt x="73" y="392"/>
                </a:cubicBezTo>
                <a:cubicBezTo>
                  <a:pt x="73" y="393"/>
                  <a:pt x="74" y="392"/>
                  <a:pt x="74" y="392"/>
                </a:cubicBezTo>
                <a:cubicBezTo>
                  <a:pt x="74" y="393"/>
                  <a:pt x="74" y="394"/>
                  <a:pt x="74" y="395"/>
                </a:cubicBezTo>
                <a:cubicBezTo>
                  <a:pt x="75" y="395"/>
                  <a:pt x="75" y="395"/>
                  <a:pt x="76" y="394"/>
                </a:cubicBezTo>
                <a:cubicBezTo>
                  <a:pt x="76" y="396"/>
                  <a:pt x="75" y="396"/>
                  <a:pt x="74" y="397"/>
                </a:cubicBezTo>
                <a:cubicBezTo>
                  <a:pt x="74" y="398"/>
                  <a:pt x="73" y="397"/>
                  <a:pt x="73" y="397"/>
                </a:cubicBezTo>
                <a:cubicBezTo>
                  <a:pt x="72" y="398"/>
                  <a:pt x="73" y="399"/>
                  <a:pt x="72" y="399"/>
                </a:cubicBezTo>
                <a:cubicBezTo>
                  <a:pt x="73" y="400"/>
                  <a:pt x="73" y="400"/>
                  <a:pt x="74" y="401"/>
                </a:cubicBezTo>
                <a:cubicBezTo>
                  <a:pt x="74" y="401"/>
                  <a:pt x="74" y="401"/>
                  <a:pt x="74" y="401"/>
                </a:cubicBezTo>
                <a:cubicBezTo>
                  <a:pt x="74" y="401"/>
                  <a:pt x="74" y="401"/>
                  <a:pt x="74" y="401"/>
                </a:cubicBezTo>
                <a:cubicBezTo>
                  <a:pt x="76" y="401"/>
                  <a:pt x="77" y="402"/>
                  <a:pt x="78" y="401"/>
                </a:cubicBezTo>
                <a:cubicBezTo>
                  <a:pt x="77" y="401"/>
                  <a:pt x="77" y="401"/>
                  <a:pt x="77" y="400"/>
                </a:cubicBezTo>
                <a:cubicBezTo>
                  <a:pt x="78" y="400"/>
                  <a:pt x="77" y="399"/>
                  <a:pt x="77" y="399"/>
                </a:cubicBezTo>
                <a:cubicBezTo>
                  <a:pt x="77" y="398"/>
                  <a:pt x="77" y="397"/>
                  <a:pt x="78" y="397"/>
                </a:cubicBezTo>
                <a:cubicBezTo>
                  <a:pt x="78" y="398"/>
                  <a:pt x="78" y="399"/>
                  <a:pt x="78" y="399"/>
                </a:cubicBezTo>
                <a:cubicBezTo>
                  <a:pt x="78" y="399"/>
                  <a:pt x="78" y="399"/>
                  <a:pt x="78" y="399"/>
                </a:cubicBezTo>
                <a:cubicBezTo>
                  <a:pt x="78" y="399"/>
                  <a:pt x="78" y="399"/>
                  <a:pt x="78" y="399"/>
                </a:cubicBezTo>
                <a:cubicBezTo>
                  <a:pt x="79" y="399"/>
                  <a:pt x="79" y="399"/>
                  <a:pt x="79" y="399"/>
                </a:cubicBezTo>
                <a:cubicBezTo>
                  <a:pt x="81" y="397"/>
                  <a:pt x="82" y="395"/>
                  <a:pt x="83" y="394"/>
                </a:cubicBezTo>
                <a:cubicBezTo>
                  <a:pt x="83" y="397"/>
                  <a:pt x="86" y="397"/>
                  <a:pt x="88" y="396"/>
                </a:cubicBezTo>
                <a:cubicBezTo>
                  <a:pt x="89" y="396"/>
                  <a:pt x="89" y="396"/>
                  <a:pt x="89" y="396"/>
                </a:cubicBezTo>
                <a:cubicBezTo>
                  <a:pt x="91" y="395"/>
                  <a:pt x="92" y="394"/>
                  <a:pt x="94" y="393"/>
                </a:cubicBezTo>
                <a:cubicBezTo>
                  <a:pt x="95" y="392"/>
                  <a:pt x="95" y="392"/>
                  <a:pt x="96" y="391"/>
                </a:cubicBezTo>
                <a:cubicBezTo>
                  <a:pt x="96" y="392"/>
                  <a:pt x="96" y="392"/>
                  <a:pt x="96" y="392"/>
                </a:cubicBezTo>
                <a:cubicBezTo>
                  <a:pt x="96" y="392"/>
                  <a:pt x="97" y="392"/>
                  <a:pt x="97" y="392"/>
                </a:cubicBezTo>
                <a:cubicBezTo>
                  <a:pt x="97" y="391"/>
                  <a:pt x="97" y="391"/>
                  <a:pt x="98" y="391"/>
                </a:cubicBezTo>
                <a:cubicBezTo>
                  <a:pt x="98" y="391"/>
                  <a:pt x="98" y="392"/>
                  <a:pt x="98" y="392"/>
                </a:cubicBezTo>
                <a:cubicBezTo>
                  <a:pt x="98" y="391"/>
                  <a:pt x="98" y="391"/>
                  <a:pt x="99" y="390"/>
                </a:cubicBezTo>
                <a:cubicBezTo>
                  <a:pt x="99" y="390"/>
                  <a:pt x="99" y="390"/>
                  <a:pt x="99" y="390"/>
                </a:cubicBezTo>
                <a:cubicBezTo>
                  <a:pt x="100" y="390"/>
                  <a:pt x="100" y="389"/>
                  <a:pt x="100" y="389"/>
                </a:cubicBezTo>
                <a:cubicBezTo>
                  <a:pt x="100" y="391"/>
                  <a:pt x="100" y="393"/>
                  <a:pt x="100" y="395"/>
                </a:cubicBezTo>
                <a:cubicBezTo>
                  <a:pt x="100" y="395"/>
                  <a:pt x="101" y="395"/>
                  <a:pt x="101" y="395"/>
                </a:cubicBezTo>
                <a:cubicBezTo>
                  <a:pt x="102" y="395"/>
                  <a:pt x="102" y="394"/>
                  <a:pt x="102" y="394"/>
                </a:cubicBezTo>
                <a:cubicBezTo>
                  <a:pt x="102" y="394"/>
                  <a:pt x="103" y="394"/>
                  <a:pt x="103" y="394"/>
                </a:cubicBezTo>
                <a:cubicBezTo>
                  <a:pt x="103" y="393"/>
                  <a:pt x="103" y="393"/>
                  <a:pt x="103" y="393"/>
                </a:cubicBezTo>
                <a:cubicBezTo>
                  <a:pt x="104" y="394"/>
                  <a:pt x="103" y="395"/>
                  <a:pt x="103" y="396"/>
                </a:cubicBezTo>
                <a:cubicBezTo>
                  <a:pt x="104" y="395"/>
                  <a:pt x="104" y="394"/>
                  <a:pt x="105" y="393"/>
                </a:cubicBezTo>
                <a:cubicBezTo>
                  <a:pt x="105" y="393"/>
                  <a:pt x="105" y="392"/>
                  <a:pt x="106" y="392"/>
                </a:cubicBezTo>
                <a:cubicBezTo>
                  <a:pt x="106" y="391"/>
                  <a:pt x="106" y="390"/>
                  <a:pt x="106" y="390"/>
                </a:cubicBezTo>
                <a:cubicBezTo>
                  <a:pt x="106" y="389"/>
                  <a:pt x="106" y="389"/>
                  <a:pt x="106" y="389"/>
                </a:cubicBezTo>
                <a:cubicBezTo>
                  <a:pt x="107" y="388"/>
                  <a:pt x="108" y="387"/>
                  <a:pt x="108" y="385"/>
                </a:cubicBezTo>
                <a:cubicBezTo>
                  <a:pt x="108" y="385"/>
                  <a:pt x="107" y="385"/>
                  <a:pt x="107" y="385"/>
                </a:cubicBezTo>
                <a:cubicBezTo>
                  <a:pt x="108" y="385"/>
                  <a:pt x="108" y="385"/>
                  <a:pt x="108" y="385"/>
                </a:cubicBezTo>
                <a:cubicBezTo>
                  <a:pt x="108" y="384"/>
                  <a:pt x="109" y="384"/>
                  <a:pt x="109" y="383"/>
                </a:cubicBezTo>
                <a:cubicBezTo>
                  <a:pt x="109" y="383"/>
                  <a:pt x="110" y="383"/>
                  <a:pt x="110" y="382"/>
                </a:cubicBezTo>
                <a:cubicBezTo>
                  <a:pt x="110" y="382"/>
                  <a:pt x="110" y="382"/>
                  <a:pt x="110" y="382"/>
                </a:cubicBezTo>
                <a:cubicBezTo>
                  <a:pt x="111" y="380"/>
                  <a:pt x="111" y="377"/>
                  <a:pt x="113" y="376"/>
                </a:cubicBezTo>
                <a:cubicBezTo>
                  <a:pt x="112" y="375"/>
                  <a:pt x="113" y="374"/>
                  <a:pt x="114" y="374"/>
                </a:cubicBezTo>
                <a:cubicBezTo>
                  <a:pt x="114" y="375"/>
                  <a:pt x="113" y="376"/>
                  <a:pt x="113" y="376"/>
                </a:cubicBezTo>
                <a:cubicBezTo>
                  <a:pt x="113" y="379"/>
                  <a:pt x="110" y="381"/>
                  <a:pt x="110" y="383"/>
                </a:cubicBezTo>
                <a:cubicBezTo>
                  <a:pt x="110" y="384"/>
                  <a:pt x="110" y="384"/>
                  <a:pt x="110" y="384"/>
                </a:cubicBezTo>
                <a:cubicBezTo>
                  <a:pt x="110" y="384"/>
                  <a:pt x="110" y="384"/>
                  <a:pt x="110" y="385"/>
                </a:cubicBezTo>
                <a:cubicBezTo>
                  <a:pt x="110" y="385"/>
                  <a:pt x="110" y="385"/>
                  <a:pt x="110" y="385"/>
                </a:cubicBezTo>
                <a:cubicBezTo>
                  <a:pt x="110" y="385"/>
                  <a:pt x="109" y="385"/>
                  <a:pt x="109" y="385"/>
                </a:cubicBezTo>
                <a:cubicBezTo>
                  <a:pt x="109" y="386"/>
                  <a:pt x="108" y="387"/>
                  <a:pt x="109" y="387"/>
                </a:cubicBezTo>
                <a:cubicBezTo>
                  <a:pt x="108" y="388"/>
                  <a:pt x="108" y="389"/>
                  <a:pt x="108" y="389"/>
                </a:cubicBezTo>
                <a:cubicBezTo>
                  <a:pt x="108" y="390"/>
                  <a:pt x="107" y="390"/>
                  <a:pt x="107" y="390"/>
                </a:cubicBezTo>
                <a:cubicBezTo>
                  <a:pt x="107" y="390"/>
                  <a:pt x="107" y="390"/>
                  <a:pt x="107" y="390"/>
                </a:cubicBezTo>
                <a:cubicBezTo>
                  <a:pt x="107" y="391"/>
                  <a:pt x="107" y="391"/>
                  <a:pt x="106" y="391"/>
                </a:cubicBezTo>
                <a:cubicBezTo>
                  <a:pt x="107" y="393"/>
                  <a:pt x="105" y="393"/>
                  <a:pt x="104" y="395"/>
                </a:cubicBezTo>
                <a:cubicBezTo>
                  <a:pt x="105" y="395"/>
                  <a:pt x="105" y="395"/>
                  <a:pt x="105" y="395"/>
                </a:cubicBezTo>
                <a:cubicBezTo>
                  <a:pt x="105" y="395"/>
                  <a:pt x="105" y="394"/>
                  <a:pt x="106" y="394"/>
                </a:cubicBezTo>
                <a:cubicBezTo>
                  <a:pt x="106" y="395"/>
                  <a:pt x="105" y="395"/>
                  <a:pt x="105" y="396"/>
                </a:cubicBezTo>
                <a:cubicBezTo>
                  <a:pt x="105" y="396"/>
                  <a:pt x="106" y="396"/>
                  <a:pt x="106" y="396"/>
                </a:cubicBezTo>
                <a:cubicBezTo>
                  <a:pt x="106" y="396"/>
                  <a:pt x="106" y="396"/>
                  <a:pt x="106" y="396"/>
                </a:cubicBezTo>
                <a:cubicBezTo>
                  <a:pt x="106" y="396"/>
                  <a:pt x="107" y="395"/>
                  <a:pt x="107" y="395"/>
                </a:cubicBezTo>
                <a:cubicBezTo>
                  <a:pt x="107" y="394"/>
                  <a:pt x="108" y="393"/>
                  <a:pt x="108" y="392"/>
                </a:cubicBezTo>
                <a:cubicBezTo>
                  <a:pt x="108" y="392"/>
                  <a:pt x="108" y="392"/>
                  <a:pt x="108" y="391"/>
                </a:cubicBezTo>
                <a:cubicBezTo>
                  <a:pt x="109" y="392"/>
                  <a:pt x="108" y="391"/>
                  <a:pt x="109" y="391"/>
                </a:cubicBezTo>
                <a:cubicBezTo>
                  <a:pt x="109" y="391"/>
                  <a:pt x="109" y="391"/>
                  <a:pt x="109" y="392"/>
                </a:cubicBezTo>
                <a:cubicBezTo>
                  <a:pt x="109" y="392"/>
                  <a:pt x="108" y="392"/>
                  <a:pt x="108" y="393"/>
                </a:cubicBezTo>
                <a:cubicBezTo>
                  <a:pt x="109" y="393"/>
                  <a:pt x="109" y="393"/>
                  <a:pt x="109" y="393"/>
                </a:cubicBezTo>
                <a:cubicBezTo>
                  <a:pt x="109" y="393"/>
                  <a:pt x="109" y="393"/>
                  <a:pt x="110" y="393"/>
                </a:cubicBezTo>
                <a:cubicBezTo>
                  <a:pt x="109" y="393"/>
                  <a:pt x="109" y="394"/>
                  <a:pt x="110" y="394"/>
                </a:cubicBezTo>
                <a:cubicBezTo>
                  <a:pt x="109" y="394"/>
                  <a:pt x="109" y="395"/>
                  <a:pt x="109" y="395"/>
                </a:cubicBezTo>
                <a:cubicBezTo>
                  <a:pt x="109" y="395"/>
                  <a:pt x="110" y="395"/>
                  <a:pt x="110" y="396"/>
                </a:cubicBezTo>
                <a:cubicBezTo>
                  <a:pt x="111" y="395"/>
                  <a:pt x="111" y="393"/>
                  <a:pt x="111" y="393"/>
                </a:cubicBezTo>
                <a:cubicBezTo>
                  <a:pt x="112" y="393"/>
                  <a:pt x="112" y="393"/>
                  <a:pt x="112" y="393"/>
                </a:cubicBezTo>
                <a:cubicBezTo>
                  <a:pt x="112" y="393"/>
                  <a:pt x="111" y="395"/>
                  <a:pt x="112" y="395"/>
                </a:cubicBezTo>
                <a:cubicBezTo>
                  <a:pt x="112" y="395"/>
                  <a:pt x="112" y="394"/>
                  <a:pt x="112" y="393"/>
                </a:cubicBezTo>
                <a:cubicBezTo>
                  <a:pt x="112" y="393"/>
                  <a:pt x="113" y="393"/>
                  <a:pt x="113" y="393"/>
                </a:cubicBezTo>
                <a:cubicBezTo>
                  <a:pt x="112" y="394"/>
                  <a:pt x="112" y="395"/>
                  <a:pt x="112" y="396"/>
                </a:cubicBezTo>
                <a:cubicBezTo>
                  <a:pt x="113" y="396"/>
                  <a:pt x="113" y="396"/>
                  <a:pt x="114" y="395"/>
                </a:cubicBezTo>
                <a:cubicBezTo>
                  <a:pt x="114" y="396"/>
                  <a:pt x="115" y="397"/>
                  <a:pt x="116" y="398"/>
                </a:cubicBezTo>
                <a:cubicBezTo>
                  <a:pt x="116" y="397"/>
                  <a:pt x="117" y="397"/>
                  <a:pt x="117" y="397"/>
                </a:cubicBezTo>
                <a:cubicBezTo>
                  <a:pt x="118" y="396"/>
                  <a:pt x="118" y="395"/>
                  <a:pt x="119" y="394"/>
                </a:cubicBezTo>
                <a:cubicBezTo>
                  <a:pt x="119" y="395"/>
                  <a:pt x="119" y="395"/>
                  <a:pt x="119" y="395"/>
                </a:cubicBezTo>
                <a:cubicBezTo>
                  <a:pt x="120" y="393"/>
                  <a:pt x="121" y="392"/>
                  <a:pt x="121" y="391"/>
                </a:cubicBezTo>
                <a:cubicBezTo>
                  <a:pt x="122" y="391"/>
                  <a:pt x="122" y="391"/>
                  <a:pt x="122" y="392"/>
                </a:cubicBezTo>
                <a:cubicBezTo>
                  <a:pt x="122" y="391"/>
                  <a:pt x="122" y="390"/>
                  <a:pt x="123" y="389"/>
                </a:cubicBezTo>
                <a:cubicBezTo>
                  <a:pt x="124" y="390"/>
                  <a:pt x="123" y="391"/>
                  <a:pt x="123" y="392"/>
                </a:cubicBezTo>
                <a:cubicBezTo>
                  <a:pt x="124" y="392"/>
                  <a:pt x="124" y="390"/>
                  <a:pt x="125" y="390"/>
                </a:cubicBezTo>
                <a:cubicBezTo>
                  <a:pt x="125" y="389"/>
                  <a:pt x="124" y="390"/>
                  <a:pt x="125" y="389"/>
                </a:cubicBezTo>
                <a:cubicBezTo>
                  <a:pt x="125" y="390"/>
                  <a:pt x="125" y="389"/>
                  <a:pt x="126" y="389"/>
                </a:cubicBezTo>
                <a:cubicBezTo>
                  <a:pt x="126" y="388"/>
                  <a:pt x="126" y="385"/>
                  <a:pt x="128" y="385"/>
                </a:cubicBezTo>
                <a:cubicBezTo>
                  <a:pt x="128" y="385"/>
                  <a:pt x="127" y="386"/>
                  <a:pt x="128" y="386"/>
                </a:cubicBezTo>
                <a:cubicBezTo>
                  <a:pt x="128" y="386"/>
                  <a:pt x="128" y="386"/>
                  <a:pt x="128" y="386"/>
                </a:cubicBezTo>
                <a:cubicBezTo>
                  <a:pt x="128" y="386"/>
                  <a:pt x="128" y="387"/>
                  <a:pt x="128" y="387"/>
                </a:cubicBezTo>
                <a:cubicBezTo>
                  <a:pt x="128" y="387"/>
                  <a:pt x="127" y="387"/>
                  <a:pt x="127" y="387"/>
                </a:cubicBezTo>
                <a:cubicBezTo>
                  <a:pt x="127" y="387"/>
                  <a:pt x="127" y="388"/>
                  <a:pt x="128" y="388"/>
                </a:cubicBezTo>
                <a:cubicBezTo>
                  <a:pt x="128" y="388"/>
                  <a:pt x="127" y="389"/>
                  <a:pt x="127" y="389"/>
                </a:cubicBezTo>
                <a:cubicBezTo>
                  <a:pt x="127" y="390"/>
                  <a:pt x="127" y="389"/>
                  <a:pt x="127" y="389"/>
                </a:cubicBezTo>
                <a:cubicBezTo>
                  <a:pt x="127" y="391"/>
                  <a:pt x="127" y="391"/>
                  <a:pt x="127" y="392"/>
                </a:cubicBezTo>
                <a:cubicBezTo>
                  <a:pt x="128" y="392"/>
                  <a:pt x="128" y="392"/>
                  <a:pt x="129" y="392"/>
                </a:cubicBezTo>
                <a:cubicBezTo>
                  <a:pt x="129" y="391"/>
                  <a:pt x="130" y="391"/>
                  <a:pt x="130" y="389"/>
                </a:cubicBezTo>
                <a:cubicBezTo>
                  <a:pt x="131" y="389"/>
                  <a:pt x="132" y="388"/>
                  <a:pt x="132" y="386"/>
                </a:cubicBezTo>
                <a:cubicBezTo>
                  <a:pt x="133" y="386"/>
                  <a:pt x="133" y="386"/>
                  <a:pt x="133" y="385"/>
                </a:cubicBezTo>
                <a:cubicBezTo>
                  <a:pt x="134" y="385"/>
                  <a:pt x="133" y="385"/>
                  <a:pt x="134" y="385"/>
                </a:cubicBezTo>
                <a:cubicBezTo>
                  <a:pt x="134" y="383"/>
                  <a:pt x="137" y="381"/>
                  <a:pt x="137" y="379"/>
                </a:cubicBezTo>
                <a:cubicBezTo>
                  <a:pt x="137" y="379"/>
                  <a:pt x="137" y="378"/>
                  <a:pt x="138" y="377"/>
                </a:cubicBezTo>
                <a:cubicBezTo>
                  <a:pt x="138" y="378"/>
                  <a:pt x="138" y="378"/>
                  <a:pt x="138" y="378"/>
                </a:cubicBezTo>
                <a:cubicBezTo>
                  <a:pt x="138" y="378"/>
                  <a:pt x="138" y="379"/>
                  <a:pt x="138" y="379"/>
                </a:cubicBezTo>
                <a:cubicBezTo>
                  <a:pt x="138" y="378"/>
                  <a:pt x="138" y="378"/>
                  <a:pt x="139" y="378"/>
                </a:cubicBezTo>
                <a:cubicBezTo>
                  <a:pt x="139" y="378"/>
                  <a:pt x="139" y="379"/>
                  <a:pt x="139" y="379"/>
                </a:cubicBezTo>
                <a:cubicBezTo>
                  <a:pt x="139" y="377"/>
                  <a:pt x="140" y="377"/>
                  <a:pt x="140" y="375"/>
                </a:cubicBezTo>
                <a:cubicBezTo>
                  <a:pt x="142" y="373"/>
                  <a:pt x="143" y="370"/>
                  <a:pt x="144" y="369"/>
                </a:cubicBezTo>
                <a:cubicBezTo>
                  <a:pt x="145" y="366"/>
                  <a:pt x="146" y="365"/>
                  <a:pt x="146" y="363"/>
                </a:cubicBezTo>
                <a:cubicBezTo>
                  <a:pt x="146" y="363"/>
                  <a:pt x="147" y="362"/>
                  <a:pt x="147" y="362"/>
                </a:cubicBezTo>
                <a:cubicBezTo>
                  <a:pt x="147" y="362"/>
                  <a:pt x="147" y="361"/>
                  <a:pt x="148" y="361"/>
                </a:cubicBezTo>
                <a:cubicBezTo>
                  <a:pt x="147" y="364"/>
                  <a:pt x="147" y="367"/>
                  <a:pt x="147" y="370"/>
                </a:cubicBezTo>
                <a:cubicBezTo>
                  <a:pt x="147" y="370"/>
                  <a:pt x="147" y="370"/>
                  <a:pt x="147" y="371"/>
                </a:cubicBezTo>
                <a:cubicBezTo>
                  <a:pt x="147" y="371"/>
                  <a:pt x="147" y="371"/>
                  <a:pt x="147" y="371"/>
                </a:cubicBezTo>
                <a:cubicBezTo>
                  <a:pt x="147" y="372"/>
                  <a:pt x="147" y="373"/>
                  <a:pt x="147" y="374"/>
                </a:cubicBezTo>
                <a:cubicBezTo>
                  <a:pt x="147" y="374"/>
                  <a:pt x="147" y="375"/>
                  <a:pt x="147" y="375"/>
                </a:cubicBezTo>
                <a:cubicBezTo>
                  <a:pt x="147" y="376"/>
                  <a:pt x="147" y="376"/>
                  <a:pt x="147" y="376"/>
                </a:cubicBezTo>
                <a:cubicBezTo>
                  <a:pt x="147" y="376"/>
                  <a:pt x="147" y="376"/>
                  <a:pt x="147" y="376"/>
                </a:cubicBezTo>
                <a:cubicBezTo>
                  <a:pt x="147" y="376"/>
                  <a:pt x="147" y="377"/>
                  <a:pt x="147" y="377"/>
                </a:cubicBezTo>
                <a:cubicBezTo>
                  <a:pt x="147" y="377"/>
                  <a:pt x="147" y="377"/>
                  <a:pt x="147" y="378"/>
                </a:cubicBezTo>
                <a:cubicBezTo>
                  <a:pt x="148" y="378"/>
                  <a:pt x="148" y="378"/>
                  <a:pt x="148" y="378"/>
                </a:cubicBezTo>
                <a:cubicBezTo>
                  <a:pt x="149" y="378"/>
                  <a:pt x="149" y="377"/>
                  <a:pt x="149" y="377"/>
                </a:cubicBezTo>
                <a:cubicBezTo>
                  <a:pt x="150" y="377"/>
                  <a:pt x="151" y="377"/>
                  <a:pt x="152" y="376"/>
                </a:cubicBezTo>
                <a:cubicBezTo>
                  <a:pt x="152" y="375"/>
                  <a:pt x="153" y="373"/>
                  <a:pt x="154" y="372"/>
                </a:cubicBezTo>
                <a:cubicBezTo>
                  <a:pt x="154" y="371"/>
                  <a:pt x="154" y="371"/>
                  <a:pt x="155" y="370"/>
                </a:cubicBezTo>
                <a:cubicBezTo>
                  <a:pt x="155" y="370"/>
                  <a:pt x="155" y="369"/>
                  <a:pt x="156" y="369"/>
                </a:cubicBezTo>
                <a:cubicBezTo>
                  <a:pt x="156" y="370"/>
                  <a:pt x="155" y="372"/>
                  <a:pt x="154" y="374"/>
                </a:cubicBezTo>
                <a:cubicBezTo>
                  <a:pt x="155" y="373"/>
                  <a:pt x="155" y="373"/>
                  <a:pt x="155" y="372"/>
                </a:cubicBezTo>
                <a:cubicBezTo>
                  <a:pt x="156" y="372"/>
                  <a:pt x="155" y="372"/>
                  <a:pt x="156" y="372"/>
                </a:cubicBezTo>
                <a:cubicBezTo>
                  <a:pt x="157" y="368"/>
                  <a:pt x="160" y="367"/>
                  <a:pt x="161" y="363"/>
                </a:cubicBezTo>
                <a:cubicBezTo>
                  <a:pt x="161" y="363"/>
                  <a:pt x="161" y="363"/>
                  <a:pt x="161" y="362"/>
                </a:cubicBezTo>
                <a:cubicBezTo>
                  <a:pt x="161" y="362"/>
                  <a:pt x="161" y="361"/>
                  <a:pt x="162" y="361"/>
                </a:cubicBezTo>
                <a:cubicBezTo>
                  <a:pt x="162" y="359"/>
                  <a:pt x="163" y="358"/>
                  <a:pt x="164" y="357"/>
                </a:cubicBezTo>
                <a:cubicBezTo>
                  <a:pt x="164" y="356"/>
                  <a:pt x="165" y="355"/>
                  <a:pt x="166" y="354"/>
                </a:cubicBezTo>
                <a:cubicBezTo>
                  <a:pt x="166" y="354"/>
                  <a:pt x="166" y="354"/>
                  <a:pt x="166" y="354"/>
                </a:cubicBezTo>
                <a:cubicBezTo>
                  <a:pt x="166" y="352"/>
                  <a:pt x="167" y="352"/>
                  <a:pt x="167" y="351"/>
                </a:cubicBezTo>
                <a:cubicBezTo>
                  <a:pt x="167" y="351"/>
                  <a:pt x="168" y="351"/>
                  <a:pt x="168" y="351"/>
                </a:cubicBezTo>
                <a:cubicBezTo>
                  <a:pt x="168" y="351"/>
                  <a:pt x="168" y="351"/>
                  <a:pt x="168" y="351"/>
                </a:cubicBezTo>
                <a:cubicBezTo>
                  <a:pt x="168" y="351"/>
                  <a:pt x="167" y="351"/>
                  <a:pt x="167" y="351"/>
                </a:cubicBezTo>
                <a:cubicBezTo>
                  <a:pt x="167" y="350"/>
                  <a:pt x="168" y="350"/>
                  <a:pt x="168" y="350"/>
                </a:cubicBezTo>
                <a:cubicBezTo>
                  <a:pt x="168" y="350"/>
                  <a:pt x="168" y="351"/>
                  <a:pt x="168" y="351"/>
                </a:cubicBezTo>
                <a:cubicBezTo>
                  <a:pt x="169" y="350"/>
                  <a:pt x="169" y="349"/>
                  <a:pt x="169" y="348"/>
                </a:cubicBezTo>
                <a:cubicBezTo>
                  <a:pt x="169" y="349"/>
                  <a:pt x="170" y="349"/>
                  <a:pt x="170" y="349"/>
                </a:cubicBezTo>
                <a:cubicBezTo>
                  <a:pt x="170" y="350"/>
                  <a:pt x="169" y="349"/>
                  <a:pt x="169" y="349"/>
                </a:cubicBezTo>
                <a:cubicBezTo>
                  <a:pt x="169" y="350"/>
                  <a:pt x="169" y="350"/>
                  <a:pt x="169" y="350"/>
                </a:cubicBezTo>
                <a:cubicBezTo>
                  <a:pt x="169" y="350"/>
                  <a:pt x="169" y="350"/>
                  <a:pt x="170" y="350"/>
                </a:cubicBezTo>
                <a:cubicBezTo>
                  <a:pt x="169" y="351"/>
                  <a:pt x="169" y="352"/>
                  <a:pt x="168" y="354"/>
                </a:cubicBezTo>
                <a:cubicBezTo>
                  <a:pt x="169" y="354"/>
                  <a:pt x="169" y="352"/>
                  <a:pt x="170" y="352"/>
                </a:cubicBezTo>
                <a:cubicBezTo>
                  <a:pt x="170" y="352"/>
                  <a:pt x="170" y="353"/>
                  <a:pt x="170" y="353"/>
                </a:cubicBezTo>
                <a:cubicBezTo>
                  <a:pt x="170" y="352"/>
                  <a:pt x="171" y="351"/>
                  <a:pt x="172" y="351"/>
                </a:cubicBezTo>
                <a:cubicBezTo>
                  <a:pt x="172" y="350"/>
                  <a:pt x="172" y="350"/>
                  <a:pt x="172" y="349"/>
                </a:cubicBezTo>
                <a:cubicBezTo>
                  <a:pt x="172" y="349"/>
                  <a:pt x="173" y="349"/>
                  <a:pt x="173" y="349"/>
                </a:cubicBezTo>
                <a:cubicBezTo>
                  <a:pt x="173" y="350"/>
                  <a:pt x="172" y="349"/>
                  <a:pt x="172" y="350"/>
                </a:cubicBezTo>
                <a:cubicBezTo>
                  <a:pt x="172" y="350"/>
                  <a:pt x="172" y="351"/>
                  <a:pt x="172" y="351"/>
                </a:cubicBezTo>
                <a:cubicBezTo>
                  <a:pt x="172" y="351"/>
                  <a:pt x="172" y="352"/>
                  <a:pt x="172" y="352"/>
                </a:cubicBezTo>
                <a:cubicBezTo>
                  <a:pt x="173" y="352"/>
                  <a:pt x="173" y="353"/>
                  <a:pt x="173" y="353"/>
                </a:cubicBezTo>
                <a:cubicBezTo>
                  <a:pt x="173" y="353"/>
                  <a:pt x="173" y="353"/>
                  <a:pt x="173" y="353"/>
                </a:cubicBezTo>
                <a:close/>
                <a:moveTo>
                  <a:pt x="194" y="102"/>
                </a:moveTo>
                <a:cubicBezTo>
                  <a:pt x="194" y="101"/>
                  <a:pt x="194" y="102"/>
                  <a:pt x="194" y="102"/>
                </a:cubicBezTo>
                <a:close/>
                <a:moveTo>
                  <a:pt x="185" y="115"/>
                </a:moveTo>
                <a:cubicBezTo>
                  <a:pt x="185" y="116"/>
                  <a:pt x="184" y="117"/>
                  <a:pt x="184" y="117"/>
                </a:cubicBezTo>
                <a:cubicBezTo>
                  <a:pt x="184" y="116"/>
                  <a:pt x="184" y="116"/>
                  <a:pt x="184" y="116"/>
                </a:cubicBezTo>
                <a:cubicBezTo>
                  <a:pt x="184" y="116"/>
                  <a:pt x="184" y="115"/>
                  <a:pt x="185" y="115"/>
                </a:cubicBezTo>
                <a:close/>
                <a:moveTo>
                  <a:pt x="184" y="117"/>
                </a:moveTo>
                <a:cubicBezTo>
                  <a:pt x="184" y="116"/>
                  <a:pt x="184" y="117"/>
                  <a:pt x="184" y="117"/>
                </a:cubicBezTo>
                <a:close/>
                <a:moveTo>
                  <a:pt x="184" y="117"/>
                </a:moveTo>
                <a:cubicBezTo>
                  <a:pt x="184" y="117"/>
                  <a:pt x="183" y="117"/>
                  <a:pt x="183" y="117"/>
                </a:cubicBezTo>
                <a:cubicBezTo>
                  <a:pt x="183" y="117"/>
                  <a:pt x="183" y="117"/>
                  <a:pt x="184" y="117"/>
                </a:cubicBezTo>
                <a:close/>
                <a:moveTo>
                  <a:pt x="183" y="118"/>
                </a:moveTo>
                <a:cubicBezTo>
                  <a:pt x="183" y="117"/>
                  <a:pt x="183" y="118"/>
                  <a:pt x="183" y="118"/>
                </a:cubicBezTo>
                <a:cubicBezTo>
                  <a:pt x="183" y="118"/>
                  <a:pt x="183" y="118"/>
                  <a:pt x="183" y="118"/>
                </a:cubicBezTo>
                <a:cubicBezTo>
                  <a:pt x="183" y="118"/>
                  <a:pt x="183" y="118"/>
                  <a:pt x="183" y="118"/>
                </a:cubicBezTo>
                <a:close/>
                <a:moveTo>
                  <a:pt x="183" y="118"/>
                </a:moveTo>
                <a:cubicBezTo>
                  <a:pt x="183" y="119"/>
                  <a:pt x="182" y="119"/>
                  <a:pt x="182" y="119"/>
                </a:cubicBezTo>
                <a:cubicBezTo>
                  <a:pt x="182" y="119"/>
                  <a:pt x="182" y="120"/>
                  <a:pt x="182" y="120"/>
                </a:cubicBezTo>
                <a:cubicBezTo>
                  <a:pt x="182" y="120"/>
                  <a:pt x="181" y="120"/>
                  <a:pt x="181" y="119"/>
                </a:cubicBezTo>
                <a:cubicBezTo>
                  <a:pt x="182" y="119"/>
                  <a:pt x="182" y="118"/>
                  <a:pt x="183" y="118"/>
                </a:cubicBezTo>
                <a:close/>
                <a:moveTo>
                  <a:pt x="180" y="123"/>
                </a:moveTo>
                <a:cubicBezTo>
                  <a:pt x="180" y="123"/>
                  <a:pt x="180" y="123"/>
                  <a:pt x="180" y="123"/>
                </a:cubicBezTo>
                <a:close/>
                <a:moveTo>
                  <a:pt x="173" y="132"/>
                </a:moveTo>
                <a:cubicBezTo>
                  <a:pt x="173" y="132"/>
                  <a:pt x="173" y="132"/>
                  <a:pt x="173" y="132"/>
                </a:cubicBezTo>
                <a:close/>
                <a:moveTo>
                  <a:pt x="272" y="137"/>
                </a:moveTo>
                <a:cubicBezTo>
                  <a:pt x="272" y="138"/>
                  <a:pt x="272" y="138"/>
                  <a:pt x="272" y="138"/>
                </a:cubicBezTo>
                <a:cubicBezTo>
                  <a:pt x="271" y="138"/>
                  <a:pt x="272" y="137"/>
                  <a:pt x="272" y="137"/>
                </a:cubicBezTo>
                <a:close/>
                <a:moveTo>
                  <a:pt x="150" y="148"/>
                </a:moveTo>
                <a:cubicBezTo>
                  <a:pt x="151" y="148"/>
                  <a:pt x="150" y="149"/>
                  <a:pt x="150" y="149"/>
                </a:cubicBezTo>
                <a:cubicBezTo>
                  <a:pt x="150" y="150"/>
                  <a:pt x="150" y="150"/>
                  <a:pt x="149" y="150"/>
                </a:cubicBezTo>
                <a:cubicBezTo>
                  <a:pt x="149" y="151"/>
                  <a:pt x="149" y="151"/>
                  <a:pt x="149" y="152"/>
                </a:cubicBezTo>
                <a:cubicBezTo>
                  <a:pt x="149" y="152"/>
                  <a:pt x="149" y="152"/>
                  <a:pt x="148" y="152"/>
                </a:cubicBezTo>
                <a:cubicBezTo>
                  <a:pt x="148" y="152"/>
                  <a:pt x="148" y="152"/>
                  <a:pt x="148" y="152"/>
                </a:cubicBezTo>
                <a:cubicBezTo>
                  <a:pt x="149" y="152"/>
                  <a:pt x="149" y="151"/>
                  <a:pt x="149" y="150"/>
                </a:cubicBezTo>
                <a:cubicBezTo>
                  <a:pt x="149" y="150"/>
                  <a:pt x="150" y="149"/>
                  <a:pt x="150" y="148"/>
                </a:cubicBezTo>
                <a:close/>
                <a:moveTo>
                  <a:pt x="120" y="154"/>
                </a:moveTo>
                <a:cubicBezTo>
                  <a:pt x="120" y="153"/>
                  <a:pt x="120" y="154"/>
                  <a:pt x="120" y="154"/>
                </a:cubicBezTo>
                <a:close/>
                <a:moveTo>
                  <a:pt x="153" y="154"/>
                </a:moveTo>
                <a:cubicBezTo>
                  <a:pt x="153" y="154"/>
                  <a:pt x="153" y="154"/>
                  <a:pt x="153" y="154"/>
                </a:cubicBezTo>
                <a:cubicBezTo>
                  <a:pt x="153" y="154"/>
                  <a:pt x="153" y="154"/>
                  <a:pt x="153" y="154"/>
                </a:cubicBezTo>
                <a:cubicBezTo>
                  <a:pt x="153" y="154"/>
                  <a:pt x="153" y="154"/>
                  <a:pt x="153" y="154"/>
                </a:cubicBezTo>
                <a:cubicBezTo>
                  <a:pt x="153" y="154"/>
                  <a:pt x="153" y="154"/>
                  <a:pt x="153" y="154"/>
                </a:cubicBezTo>
                <a:close/>
                <a:moveTo>
                  <a:pt x="153" y="154"/>
                </a:moveTo>
                <a:cubicBezTo>
                  <a:pt x="153" y="154"/>
                  <a:pt x="153" y="156"/>
                  <a:pt x="152" y="156"/>
                </a:cubicBezTo>
                <a:cubicBezTo>
                  <a:pt x="152" y="155"/>
                  <a:pt x="152" y="155"/>
                  <a:pt x="153" y="154"/>
                </a:cubicBezTo>
                <a:close/>
                <a:moveTo>
                  <a:pt x="121" y="155"/>
                </a:moveTo>
                <a:cubicBezTo>
                  <a:pt x="121" y="155"/>
                  <a:pt x="121" y="155"/>
                  <a:pt x="121" y="155"/>
                </a:cubicBezTo>
                <a:cubicBezTo>
                  <a:pt x="121" y="155"/>
                  <a:pt x="121" y="155"/>
                  <a:pt x="121" y="155"/>
                </a:cubicBezTo>
                <a:cubicBezTo>
                  <a:pt x="121" y="155"/>
                  <a:pt x="121" y="155"/>
                  <a:pt x="121" y="155"/>
                </a:cubicBezTo>
                <a:close/>
                <a:moveTo>
                  <a:pt x="121" y="156"/>
                </a:moveTo>
                <a:cubicBezTo>
                  <a:pt x="121" y="156"/>
                  <a:pt x="121" y="156"/>
                  <a:pt x="121" y="156"/>
                </a:cubicBezTo>
                <a:close/>
                <a:moveTo>
                  <a:pt x="152" y="156"/>
                </a:moveTo>
                <a:cubicBezTo>
                  <a:pt x="152" y="156"/>
                  <a:pt x="152" y="156"/>
                  <a:pt x="152" y="156"/>
                </a:cubicBezTo>
                <a:cubicBezTo>
                  <a:pt x="152" y="157"/>
                  <a:pt x="152" y="157"/>
                  <a:pt x="152" y="157"/>
                </a:cubicBezTo>
                <a:cubicBezTo>
                  <a:pt x="151" y="157"/>
                  <a:pt x="152" y="156"/>
                  <a:pt x="152" y="156"/>
                </a:cubicBezTo>
                <a:close/>
                <a:moveTo>
                  <a:pt x="143" y="161"/>
                </a:moveTo>
                <a:cubicBezTo>
                  <a:pt x="143" y="161"/>
                  <a:pt x="143" y="161"/>
                  <a:pt x="143" y="161"/>
                </a:cubicBezTo>
                <a:close/>
                <a:moveTo>
                  <a:pt x="117" y="161"/>
                </a:moveTo>
                <a:cubicBezTo>
                  <a:pt x="117" y="161"/>
                  <a:pt x="118" y="161"/>
                  <a:pt x="117" y="161"/>
                </a:cubicBezTo>
                <a:close/>
                <a:moveTo>
                  <a:pt x="116" y="162"/>
                </a:moveTo>
                <a:cubicBezTo>
                  <a:pt x="117" y="162"/>
                  <a:pt x="117" y="162"/>
                  <a:pt x="117" y="162"/>
                </a:cubicBezTo>
                <a:cubicBezTo>
                  <a:pt x="117" y="163"/>
                  <a:pt x="116" y="163"/>
                  <a:pt x="116" y="164"/>
                </a:cubicBezTo>
                <a:cubicBezTo>
                  <a:pt x="116" y="164"/>
                  <a:pt x="115" y="164"/>
                  <a:pt x="116" y="163"/>
                </a:cubicBezTo>
                <a:cubicBezTo>
                  <a:pt x="116" y="163"/>
                  <a:pt x="116" y="162"/>
                  <a:pt x="116" y="162"/>
                </a:cubicBezTo>
                <a:close/>
                <a:moveTo>
                  <a:pt x="129" y="163"/>
                </a:moveTo>
                <a:cubicBezTo>
                  <a:pt x="129" y="163"/>
                  <a:pt x="129" y="164"/>
                  <a:pt x="129" y="163"/>
                </a:cubicBezTo>
                <a:close/>
                <a:moveTo>
                  <a:pt x="115" y="167"/>
                </a:moveTo>
                <a:cubicBezTo>
                  <a:pt x="115" y="168"/>
                  <a:pt x="115" y="168"/>
                  <a:pt x="116" y="168"/>
                </a:cubicBezTo>
                <a:cubicBezTo>
                  <a:pt x="115" y="168"/>
                  <a:pt x="115" y="168"/>
                  <a:pt x="115" y="167"/>
                </a:cubicBezTo>
                <a:close/>
                <a:moveTo>
                  <a:pt x="112" y="171"/>
                </a:moveTo>
                <a:cubicBezTo>
                  <a:pt x="113" y="170"/>
                  <a:pt x="113" y="171"/>
                  <a:pt x="113" y="171"/>
                </a:cubicBezTo>
                <a:cubicBezTo>
                  <a:pt x="113" y="171"/>
                  <a:pt x="112" y="171"/>
                  <a:pt x="112" y="171"/>
                </a:cubicBezTo>
                <a:close/>
                <a:moveTo>
                  <a:pt x="122" y="182"/>
                </a:moveTo>
                <a:cubicBezTo>
                  <a:pt x="122" y="183"/>
                  <a:pt x="122" y="183"/>
                  <a:pt x="122" y="182"/>
                </a:cubicBezTo>
                <a:close/>
                <a:moveTo>
                  <a:pt x="106" y="186"/>
                </a:moveTo>
                <a:cubicBezTo>
                  <a:pt x="107" y="186"/>
                  <a:pt x="106" y="186"/>
                  <a:pt x="106" y="186"/>
                </a:cubicBezTo>
                <a:cubicBezTo>
                  <a:pt x="106" y="186"/>
                  <a:pt x="106" y="186"/>
                  <a:pt x="106" y="186"/>
                </a:cubicBezTo>
                <a:close/>
                <a:moveTo>
                  <a:pt x="123" y="188"/>
                </a:moveTo>
                <a:cubicBezTo>
                  <a:pt x="123" y="188"/>
                  <a:pt x="123" y="188"/>
                  <a:pt x="123" y="188"/>
                </a:cubicBezTo>
                <a:cubicBezTo>
                  <a:pt x="123" y="188"/>
                  <a:pt x="123" y="189"/>
                  <a:pt x="122" y="189"/>
                </a:cubicBezTo>
                <a:cubicBezTo>
                  <a:pt x="122" y="189"/>
                  <a:pt x="122" y="189"/>
                  <a:pt x="123" y="188"/>
                </a:cubicBezTo>
                <a:close/>
                <a:moveTo>
                  <a:pt x="122" y="190"/>
                </a:moveTo>
                <a:cubicBezTo>
                  <a:pt x="123" y="190"/>
                  <a:pt x="123" y="190"/>
                  <a:pt x="122" y="190"/>
                </a:cubicBezTo>
                <a:cubicBezTo>
                  <a:pt x="122" y="190"/>
                  <a:pt x="122" y="190"/>
                  <a:pt x="122" y="190"/>
                </a:cubicBezTo>
                <a:close/>
                <a:moveTo>
                  <a:pt x="124" y="192"/>
                </a:moveTo>
                <a:cubicBezTo>
                  <a:pt x="125" y="193"/>
                  <a:pt x="124" y="193"/>
                  <a:pt x="124" y="193"/>
                </a:cubicBezTo>
                <a:cubicBezTo>
                  <a:pt x="123" y="193"/>
                  <a:pt x="124" y="193"/>
                  <a:pt x="123" y="193"/>
                </a:cubicBezTo>
                <a:cubicBezTo>
                  <a:pt x="123" y="192"/>
                  <a:pt x="123" y="192"/>
                  <a:pt x="124" y="192"/>
                </a:cubicBezTo>
                <a:close/>
                <a:moveTo>
                  <a:pt x="123" y="195"/>
                </a:moveTo>
                <a:cubicBezTo>
                  <a:pt x="123" y="195"/>
                  <a:pt x="123" y="195"/>
                  <a:pt x="123" y="195"/>
                </a:cubicBezTo>
                <a:close/>
                <a:moveTo>
                  <a:pt x="123" y="196"/>
                </a:moveTo>
                <a:cubicBezTo>
                  <a:pt x="122" y="196"/>
                  <a:pt x="122" y="197"/>
                  <a:pt x="122" y="197"/>
                </a:cubicBezTo>
                <a:cubicBezTo>
                  <a:pt x="122" y="198"/>
                  <a:pt x="122" y="198"/>
                  <a:pt x="122" y="198"/>
                </a:cubicBezTo>
                <a:cubicBezTo>
                  <a:pt x="122" y="198"/>
                  <a:pt x="122" y="198"/>
                  <a:pt x="122" y="198"/>
                </a:cubicBezTo>
                <a:cubicBezTo>
                  <a:pt x="121" y="199"/>
                  <a:pt x="121" y="199"/>
                  <a:pt x="121" y="199"/>
                </a:cubicBezTo>
                <a:cubicBezTo>
                  <a:pt x="121" y="199"/>
                  <a:pt x="121" y="198"/>
                  <a:pt x="121" y="198"/>
                </a:cubicBezTo>
                <a:cubicBezTo>
                  <a:pt x="121" y="198"/>
                  <a:pt x="122" y="197"/>
                  <a:pt x="122" y="197"/>
                </a:cubicBezTo>
                <a:cubicBezTo>
                  <a:pt x="122" y="196"/>
                  <a:pt x="122" y="196"/>
                  <a:pt x="123" y="196"/>
                </a:cubicBezTo>
                <a:close/>
                <a:moveTo>
                  <a:pt x="121" y="199"/>
                </a:moveTo>
                <a:cubicBezTo>
                  <a:pt x="121" y="199"/>
                  <a:pt x="121" y="200"/>
                  <a:pt x="121" y="200"/>
                </a:cubicBezTo>
                <a:cubicBezTo>
                  <a:pt x="121" y="201"/>
                  <a:pt x="121" y="201"/>
                  <a:pt x="121" y="201"/>
                </a:cubicBezTo>
                <a:cubicBezTo>
                  <a:pt x="120" y="201"/>
                  <a:pt x="120" y="201"/>
                  <a:pt x="120" y="201"/>
                </a:cubicBezTo>
                <a:cubicBezTo>
                  <a:pt x="120" y="202"/>
                  <a:pt x="119" y="204"/>
                  <a:pt x="119" y="205"/>
                </a:cubicBezTo>
                <a:cubicBezTo>
                  <a:pt x="119" y="205"/>
                  <a:pt x="118" y="205"/>
                  <a:pt x="118" y="205"/>
                </a:cubicBezTo>
                <a:cubicBezTo>
                  <a:pt x="118" y="204"/>
                  <a:pt x="118" y="204"/>
                  <a:pt x="119" y="203"/>
                </a:cubicBezTo>
                <a:cubicBezTo>
                  <a:pt x="119" y="203"/>
                  <a:pt x="119" y="202"/>
                  <a:pt x="118" y="202"/>
                </a:cubicBezTo>
                <a:cubicBezTo>
                  <a:pt x="119" y="202"/>
                  <a:pt x="119" y="202"/>
                  <a:pt x="120" y="201"/>
                </a:cubicBezTo>
                <a:cubicBezTo>
                  <a:pt x="120" y="201"/>
                  <a:pt x="120" y="201"/>
                  <a:pt x="120" y="201"/>
                </a:cubicBezTo>
                <a:cubicBezTo>
                  <a:pt x="120" y="200"/>
                  <a:pt x="120" y="200"/>
                  <a:pt x="121" y="199"/>
                </a:cubicBezTo>
                <a:close/>
                <a:moveTo>
                  <a:pt x="93" y="203"/>
                </a:moveTo>
                <a:cubicBezTo>
                  <a:pt x="93" y="203"/>
                  <a:pt x="93" y="204"/>
                  <a:pt x="93" y="203"/>
                </a:cubicBezTo>
                <a:close/>
                <a:moveTo>
                  <a:pt x="120" y="207"/>
                </a:moveTo>
                <a:cubicBezTo>
                  <a:pt x="120" y="207"/>
                  <a:pt x="119" y="208"/>
                  <a:pt x="119" y="209"/>
                </a:cubicBezTo>
                <a:cubicBezTo>
                  <a:pt x="119" y="208"/>
                  <a:pt x="120" y="208"/>
                  <a:pt x="120" y="207"/>
                </a:cubicBezTo>
                <a:close/>
                <a:moveTo>
                  <a:pt x="91" y="207"/>
                </a:moveTo>
                <a:cubicBezTo>
                  <a:pt x="91" y="207"/>
                  <a:pt x="91" y="208"/>
                  <a:pt x="91" y="208"/>
                </a:cubicBezTo>
                <a:cubicBezTo>
                  <a:pt x="91" y="208"/>
                  <a:pt x="91" y="208"/>
                  <a:pt x="91" y="207"/>
                </a:cubicBezTo>
                <a:close/>
                <a:moveTo>
                  <a:pt x="91" y="209"/>
                </a:moveTo>
                <a:cubicBezTo>
                  <a:pt x="91" y="209"/>
                  <a:pt x="91" y="209"/>
                  <a:pt x="91" y="209"/>
                </a:cubicBezTo>
                <a:cubicBezTo>
                  <a:pt x="91" y="209"/>
                  <a:pt x="91" y="209"/>
                  <a:pt x="91" y="209"/>
                </a:cubicBezTo>
                <a:close/>
                <a:moveTo>
                  <a:pt x="119" y="209"/>
                </a:moveTo>
                <a:cubicBezTo>
                  <a:pt x="119" y="209"/>
                  <a:pt x="119" y="209"/>
                  <a:pt x="119" y="209"/>
                </a:cubicBezTo>
                <a:cubicBezTo>
                  <a:pt x="119" y="209"/>
                  <a:pt x="119" y="209"/>
                  <a:pt x="119" y="209"/>
                </a:cubicBezTo>
                <a:close/>
                <a:moveTo>
                  <a:pt x="119" y="209"/>
                </a:moveTo>
                <a:cubicBezTo>
                  <a:pt x="119" y="210"/>
                  <a:pt x="119" y="210"/>
                  <a:pt x="119" y="211"/>
                </a:cubicBezTo>
                <a:cubicBezTo>
                  <a:pt x="119" y="211"/>
                  <a:pt x="119" y="211"/>
                  <a:pt x="118" y="211"/>
                </a:cubicBezTo>
                <a:cubicBezTo>
                  <a:pt x="118" y="212"/>
                  <a:pt x="118" y="212"/>
                  <a:pt x="118" y="212"/>
                </a:cubicBezTo>
                <a:cubicBezTo>
                  <a:pt x="118" y="212"/>
                  <a:pt x="118" y="212"/>
                  <a:pt x="117" y="212"/>
                </a:cubicBezTo>
                <a:cubicBezTo>
                  <a:pt x="117" y="212"/>
                  <a:pt x="117" y="212"/>
                  <a:pt x="117" y="211"/>
                </a:cubicBezTo>
                <a:cubicBezTo>
                  <a:pt x="118" y="211"/>
                  <a:pt x="118" y="210"/>
                  <a:pt x="119" y="209"/>
                </a:cubicBezTo>
                <a:close/>
                <a:moveTo>
                  <a:pt x="116" y="212"/>
                </a:moveTo>
                <a:cubicBezTo>
                  <a:pt x="116" y="212"/>
                  <a:pt x="116" y="212"/>
                  <a:pt x="116" y="212"/>
                </a:cubicBezTo>
                <a:cubicBezTo>
                  <a:pt x="116" y="212"/>
                  <a:pt x="116" y="212"/>
                  <a:pt x="116" y="212"/>
                </a:cubicBezTo>
                <a:cubicBezTo>
                  <a:pt x="116" y="212"/>
                  <a:pt x="116" y="212"/>
                  <a:pt x="116" y="212"/>
                </a:cubicBezTo>
                <a:cubicBezTo>
                  <a:pt x="116" y="212"/>
                  <a:pt x="116" y="212"/>
                  <a:pt x="116" y="212"/>
                </a:cubicBezTo>
                <a:close/>
                <a:moveTo>
                  <a:pt x="116" y="213"/>
                </a:moveTo>
                <a:cubicBezTo>
                  <a:pt x="116" y="213"/>
                  <a:pt x="115" y="214"/>
                  <a:pt x="116" y="214"/>
                </a:cubicBezTo>
                <a:cubicBezTo>
                  <a:pt x="116" y="214"/>
                  <a:pt x="116" y="214"/>
                  <a:pt x="117" y="214"/>
                </a:cubicBezTo>
                <a:cubicBezTo>
                  <a:pt x="116" y="215"/>
                  <a:pt x="115" y="214"/>
                  <a:pt x="114" y="214"/>
                </a:cubicBezTo>
                <a:cubicBezTo>
                  <a:pt x="114" y="214"/>
                  <a:pt x="115" y="214"/>
                  <a:pt x="115" y="214"/>
                </a:cubicBezTo>
                <a:cubicBezTo>
                  <a:pt x="115" y="213"/>
                  <a:pt x="115" y="213"/>
                  <a:pt x="116" y="213"/>
                </a:cubicBezTo>
                <a:close/>
                <a:moveTo>
                  <a:pt x="113" y="214"/>
                </a:moveTo>
                <a:cubicBezTo>
                  <a:pt x="113" y="214"/>
                  <a:pt x="113" y="214"/>
                  <a:pt x="113" y="214"/>
                </a:cubicBezTo>
                <a:cubicBezTo>
                  <a:pt x="113" y="214"/>
                  <a:pt x="113" y="214"/>
                  <a:pt x="113" y="214"/>
                </a:cubicBezTo>
                <a:close/>
                <a:moveTo>
                  <a:pt x="89" y="214"/>
                </a:moveTo>
                <a:cubicBezTo>
                  <a:pt x="89" y="214"/>
                  <a:pt x="89" y="215"/>
                  <a:pt x="89" y="215"/>
                </a:cubicBezTo>
                <a:cubicBezTo>
                  <a:pt x="89" y="215"/>
                  <a:pt x="89" y="216"/>
                  <a:pt x="89" y="216"/>
                </a:cubicBezTo>
                <a:cubicBezTo>
                  <a:pt x="88" y="216"/>
                  <a:pt x="88" y="216"/>
                  <a:pt x="88" y="216"/>
                </a:cubicBezTo>
                <a:cubicBezTo>
                  <a:pt x="88" y="216"/>
                  <a:pt x="89" y="215"/>
                  <a:pt x="89" y="214"/>
                </a:cubicBezTo>
                <a:close/>
                <a:moveTo>
                  <a:pt x="113" y="215"/>
                </a:moveTo>
                <a:cubicBezTo>
                  <a:pt x="113" y="215"/>
                  <a:pt x="113" y="215"/>
                  <a:pt x="113" y="215"/>
                </a:cubicBezTo>
                <a:cubicBezTo>
                  <a:pt x="112" y="215"/>
                  <a:pt x="113" y="216"/>
                  <a:pt x="112" y="216"/>
                </a:cubicBezTo>
                <a:cubicBezTo>
                  <a:pt x="112" y="215"/>
                  <a:pt x="112" y="215"/>
                  <a:pt x="113" y="215"/>
                </a:cubicBezTo>
                <a:close/>
                <a:moveTo>
                  <a:pt x="116" y="215"/>
                </a:moveTo>
                <a:cubicBezTo>
                  <a:pt x="117" y="214"/>
                  <a:pt x="116" y="215"/>
                  <a:pt x="116" y="215"/>
                </a:cubicBezTo>
                <a:close/>
                <a:moveTo>
                  <a:pt x="115" y="215"/>
                </a:moveTo>
                <a:cubicBezTo>
                  <a:pt x="115" y="215"/>
                  <a:pt x="115" y="215"/>
                  <a:pt x="115" y="215"/>
                </a:cubicBezTo>
                <a:cubicBezTo>
                  <a:pt x="115" y="215"/>
                  <a:pt x="115" y="215"/>
                  <a:pt x="115" y="215"/>
                </a:cubicBezTo>
                <a:close/>
                <a:moveTo>
                  <a:pt x="116" y="215"/>
                </a:moveTo>
                <a:cubicBezTo>
                  <a:pt x="116" y="215"/>
                  <a:pt x="116" y="216"/>
                  <a:pt x="116" y="215"/>
                </a:cubicBezTo>
                <a:close/>
                <a:moveTo>
                  <a:pt x="114" y="216"/>
                </a:moveTo>
                <a:cubicBezTo>
                  <a:pt x="114" y="216"/>
                  <a:pt x="114" y="216"/>
                  <a:pt x="114" y="216"/>
                </a:cubicBezTo>
                <a:cubicBezTo>
                  <a:pt x="114" y="216"/>
                  <a:pt x="114" y="216"/>
                  <a:pt x="114" y="216"/>
                </a:cubicBezTo>
                <a:close/>
                <a:moveTo>
                  <a:pt x="101" y="245"/>
                </a:moveTo>
                <a:cubicBezTo>
                  <a:pt x="101" y="245"/>
                  <a:pt x="101" y="245"/>
                  <a:pt x="101" y="244"/>
                </a:cubicBezTo>
                <a:cubicBezTo>
                  <a:pt x="101" y="244"/>
                  <a:pt x="101" y="243"/>
                  <a:pt x="101" y="242"/>
                </a:cubicBezTo>
                <a:cubicBezTo>
                  <a:pt x="100" y="241"/>
                  <a:pt x="101" y="239"/>
                  <a:pt x="102" y="238"/>
                </a:cubicBezTo>
                <a:cubicBezTo>
                  <a:pt x="102" y="238"/>
                  <a:pt x="103" y="238"/>
                  <a:pt x="103" y="237"/>
                </a:cubicBezTo>
                <a:cubicBezTo>
                  <a:pt x="103" y="237"/>
                  <a:pt x="102" y="237"/>
                  <a:pt x="102" y="237"/>
                </a:cubicBezTo>
                <a:cubicBezTo>
                  <a:pt x="102" y="236"/>
                  <a:pt x="103" y="236"/>
                  <a:pt x="103" y="236"/>
                </a:cubicBezTo>
                <a:cubicBezTo>
                  <a:pt x="103" y="236"/>
                  <a:pt x="103" y="236"/>
                  <a:pt x="103" y="235"/>
                </a:cubicBezTo>
                <a:cubicBezTo>
                  <a:pt x="103" y="235"/>
                  <a:pt x="104" y="234"/>
                  <a:pt x="104" y="234"/>
                </a:cubicBezTo>
                <a:cubicBezTo>
                  <a:pt x="106" y="229"/>
                  <a:pt x="108" y="225"/>
                  <a:pt x="110" y="221"/>
                </a:cubicBezTo>
                <a:cubicBezTo>
                  <a:pt x="110" y="221"/>
                  <a:pt x="110" y="219"/>
                  <a:pt x="110" y="218"/>
                </a:cubicBezTo>
                <a:cubicBezTo>
                  <a:pt x="111" y="218"/>
                  <a:pt x="111" y="217"/>
                  <a:pt x="112" y="216"/>
                </a:cubicBezTo>
                <a:cubicBezTo>
                  <a:pt x="112" y="216"/>
                  <a:pt x="112" y="216"/>
                  <a:pt x="112" y="216"/>
                </a:cubicBezTo>
                <a:cubicBezTo>
                  <a:pt x="112" y="217"/>
                  <a:pt x="112" y="217"/>
                  <a:pt x="112" y="217"/>
                </a:cubicBezTo>
                <a:cubicBezTo>
                  <a:pt x="112" y="217"/>
                  <a:pt x="113" y="217"/>
                  <a:pt x="113" y="217"/>
                </a:cubicBezTo>
                <a:cubicBezTo>
                  <a:pt x="114" y="218"/>
                  <a:pt x="112" y="219"/>
                  <a:pt x="112" y="220"/>
                </a:cubicBezTo>
                <a:cubicBezTo>
                  <a:pt x="113" y="220"/>
                  <a:pt x="113" y="220"/>
                  <a:pt x="113" y="219"/>
                </a:cubicBezTo>
                <a:cubicBezTo>
                  <a:pt x="113" y="218"/>
                  <a:pt x="114" y="218"/>
                  <a:pt x="114" y="217"/>
                </a:cubicBezTo>
                <a:cubicBezTo>
                  <a:pt x="114" y="217"/>
                  <a:pt x="114" y="216"/>
                  <a:pt x="115" y="216"/>
                </a:cubicBezTo>
                <a:cubicBezTo>
                  <a:pt x="115" y="216"/>
                  <a:pt x="115" y="217"/>
                  <a:pt x="115" y="217"/>
                </a:cubicBezTo>
                <a:cubicBezTo>
                  <a:pt x="115" y="217"/>
                  <a:pt x="115" y="216"/>
                  <a:pt x="116" y="216"/>
                </a:cubicBezTo>
                <a:cubicBezTo>
                  <a:pt x="116" y="217"/>
                  <a:pt x="116" y="217"/>
                  <a:pt x="116" y="218"/>
                </a:cubicBezTo>
                <a:cubicBezTo>
                  <a:pt x="115" y="218"/>
                  <a:pt x="115" y="219"/>
                  <a:pt x="115" y="220"/>
                </a:cubicBezTo>
                <a:cubicBezTo>
                  <a:pt x="115" y="219"/>
                  <a:pt x="114" y="219"/>
                  <a:pt x="114" y="219"/>
                </a:cubicBezTo>
                <a:cubicBezTo>
                  <a:pt x="114" y="220"/>
                  <a:pt x="114" y="220"/>
                  <a:pt x="114" y="220"/>
                </a:cubicBezTo>
                <a:cubicBezTo>
                  <a:pt x="114" y="220"/>
                  <a:pt x="114" y="220"/>
                  <a:pt x="114" y="221"/>
                </a:cubicBezTo>
                <a:cubicBezTo>
                  <a:pt x="114" y="221"/>
                  <a:pt x="114" y="221"/>
                  <a:pt x="114" y="221"/>
                </a:cubicBezTo>
                <a:cubicBezTo>
                  <a:pt x="114" y="221"/>
                  <a:pt x="114" y="221"/>
                  <a:pt x="114" y="221"/>
                </a:cubicBezTo>
                <a:cubicBezTo>
                  <a:pt x="113" y="221"/>
                  <a:pt x="113" y="222"/>
                  <a:pt x="113" y="222"/>
                </a:cubicBezTo>
                <a:cubicBezTo>
                  <a:pt x="113" y="222"/>
                  <a:pt x="113" y="222"/>
                  <a:pt x="113" y="222"/>
                </a:cubicBezTo>
                <a:cubicBezTo>
                  <a:pt x="113" y="222"/>
                  <a:pt x="113" y="223"/>
                  <a:pt x="113" y="223"/>
                </a:cubicBezTo>
                <a:cubicBezTo>
                  <a:pt x="113" y="223"/>
                  <a:pt x="113" y="224"/>
                  <a:pt x="112" y="224"/>
                </a:cubicBezTo>
                <a:cubicBezTo>
                  <a:pt x="112" y="224"/>
                  <a:pt x="112" y="224"/>
                  <a:pt x="112" y="224"/>
                </a:cubicBezTo>
                <a:cubicBezTo>
                  <a:pt x="112" y="225"/>
                  <a:pt x="112" y="224"/>
                  <a:pt x="112" y="224"/>
                </a:cubicBezTo>
                <a:cubicBezTo>
                  <a:pt x="112" y="225"/>
                  <a:pt x="111" y="225"/>
                  <a:pt x="111" y="227"/>
                </a:cubicBezTo>
                <a:cubicBezTo>
                  <a:pt x="111" y="227"/>
                  <a:pt x="111" y="227"/>
                  <a:pt x="112" y="227"/>
                </a:cubicBezTo>
                <a:cubicBezTo>
                  <a:pt x="111" y="228"/>
                  <a:pt x="111" y="228"/>
                  <a:pt x="111" y="229"/>
                </a:cubicBezTo>
                <a:cubicBezTo>
                  <a:pt x="110" y="229"/>
                  <a:pt x="110" y="229"/>
                  <a:pt x="110" y="229"/>
                </a:cubicBezTo>
                <a:cubicBezTo>
                  <a:pt x="110" y="230"/>
                  <a:pt x="110" y="229"/>
                  <a:pt x="110" y="230"/>
                </a:cubicBezTo>
                <a:cubicBezTo>
                  <a:pt x="109" y="230"/>
                  <a:pt x="110" y="232"/>
                  <a:pt x="109" y="232"/>
                </a:cubicBezTo>
                <a:cubicBezTo>
                  <a:pt x="109" y="234"/>
                  <a:pt x="108" y="235"/>
                  <a:pt x="107" y="237"/>
                </a:cubicBezTo>
                <a:cubicBezTo>
                  <a:pt x="107" y="237"/>
                  <a:pt x="107" y="237"/>
                  <a:pt x="107" y="237"/>
                </a:cubicBezTo>
                <a:cubicBezTo>
                  <a:pt x="107" y="238"/>
                  <a:pt x="106" y="239"/>
                  <a:pt x="105" y="240"/>
                </a:cubicBezTo>
                <a:cubicBezTo>
                  <a:pt x="105" y="240"/>
                  <a:pt x="105" y="240"/>
                  <a:pt x="104" y="240"/>
                </a:cubicBezTo>
                <a:cubicBezTo>
                  <a:pt x="104" y="240"/>
                  <a:pt x="104" y="240"/>
                  <a:pt x="104" y="241"/>
                </a:cubicBezTo>
                <a:cubicBezTo>
                  <a:pt x="105" y="241"/>
                  <a:pt x="105" y="240"/>
                  <a:pt x="105" y="240"/>
                </a:cubicBezTo>
                <a:cubicBezTo>
                  <a:pt x="105" y="241"/>
                  <a:pt x="106" y="241"/>
                  <a:pt x="106" y="241"/>
                </a:cubicBezTo>
                <a:cubicBezTo>
                  <a:pt x="106" y="242"/>
                  <a:pt x="106" y="242"/>
                  <a:pt x="106" y="242"/>
                </a:cubicBezTo>
                <a:cubicBezTo>
                  <a:pt x="106" y="243"/>
                  <a:pt x="106" y="243"/>
                  <a:pt x="105" y="244"/>
                </a:cubicBezTo>
                <a:cubicBezTo>
                  <a:pt x="105" y="243"/>
                  <a:pt x="105" y="242"/>
                  <a:pt x="105" y="242"/>
                </a:cubicBezTo>
                <a:cubicBezTo>
                  <a:pt x="105" y="242"/>
                  <a:pt x="105" y="242"/>
                  <a:pt x="104" y="242"/>
                </a:cubicBezTo>
                <a:cubicBezTo>
                  <a:pt x="104" y="243"/>
                  <a:pt x="104" y="243"/>
                  <a:pt x="104" y="243"/>
                </a:cubicBezTo>
                <a:cubicBezTo>
                  <a:pt x="104" y="243"/>
                  <a:pt x="104" y="243"/>
                  <a:pt x="103" y="243"/>
                </a:cubicBezTo>
                <a:cubicBezTo>
                  <a:pt x="103" y="244"/>
                  <a:pt x="103" y="244"/>
                  <a:pt x="103" y="245"/>
                </a:cubicBezTo>
                <a:cubicBezTo>
                  <a:pt x="103" y="245"/>
                  <a:pt x="103" y="245"/>
                  <a:pt x="103" y="245"/>
                </a:cubicBezTo>
                <a:cubicBezTo>
                  <a:pt x="103" y="246"/>
                  <a:pt x="102" y="246"/>
                  <a:pt x="101" y="247"/>
                </a:cubicBezTo>
                <a:cubicBezTo>
                  <a:pt x="101" y="247"/>
                  <a:pt x="101" y="246"/>
                  <a:pt x="101" y="246"/>
                </a:cubicBezTo>
                <a:cubicBezTo>
                  <a:pt x="101" y="246"/>
                  <a:pt x="101" y="246"/>
                  <a:pt x="101" y="246"/>
                </a:cubicBezTo>
                <a:cubicBezTo>
                  <a:pt x="101" y="246"/>
                  <a:pt x="101" y="246"/>
                  <a:pt x="101" y="246"/>
                </a:cubicBezTo>
                <a:cubicBezTo>
                  <a:pt x="101" y="245"/>
                  <a:pt x="101" y="246"/>
                  <a:pt x="101" y="245"/>
                </a:cubicBezTo>
                <a:close/>
                <a:moveTo>
                  <a:pt x="116" y="216"/>
                </a:moveTo>
                <a:cubicBezTo>
                  <a:pt x="116" y="216"/>
                  <a:pt x="116" y="216"/>
                  <a:pt x="116" y="216"/>
                </a:cubicBezTo>
                <a:close/>
                <a:moveTo>
                  <a:pt x="88" y="216"/>
                </a:moveTo>
                <a:cubicBezTo>
                  <a:pt x="88" y="216"/>
                  <a:pt x="88" y="216"/>
                  <a:pt x="88" y="216"/>
                </a:cubicBezTo>
                <a:cubicBezTo>
                  <a:pt x="88" y="216"/>
                  <a:pt x="88" y="216"/>
                  <a:pt x="88" y="216"/>
                </a:cubicBezTo>
                <a:cubicBezTo>
                  <a:pt x="88" y="216"/>
                  <a:pt x="88" y="216"/>
                  <a:pt x="88" y="216"/>
                </a:cubicBezTo>
                <a:cubicBezTo>
                  <a:pt x="88" y="216"/>
                  <a:pt x="88" y="216"/>
                  <a:pt x="88" y="216"/>
                </a:cubicBezTo>
                <a:close/>
                <a:moveTo>
                  <a:pt x="102" y="217"/>
                </a:moveTo>
                <a:cubicBezTo>
                  <a:pt x="103" y="217"/>
                  <a:pt x="102" y="218"/>
                  <a:pt x="103" y="217"/>
                </a:cubicBezTo>
                <a:cubicBezTo>
                  <a:pt x="103" y="218"/>
                  <a:pt x="103" y="218"/>
                  <a:pt x="102" y="218"/>
                </a:cubicBezTo>
                <a:cubicBezTo>
                  <a:pt x="102" y="218"/>
                  <a:pt x="102" y="217"/>
                  <a:pt x="102" y="218"/>
                </a:cubicBezTo>
                <a:cubicBezTo>
                  <a:pt x="102" y="217"/>
                  <a:pt x="102" y="217"/>
                  <a:pt x="102" y="217"/>
                </a:cubicBezTo>
                <a:close/>
                <a:moveTo>
                  <a:pt x="101" y="221"/>
                </a:moveTo>
                <a:cubicBezTo>
                  <a:pt x="101" y="221"/>
                  <a:pt x="101" y="221"/>
                  <a:pt x="101" y="221"/>
                </a:cubicBezTo>
                <a:cubicBezTo>
                  <a:pt x="101" y="221"/>
                  <a:pt x="101" y="221"/>
                  <a:pt x="101" y="221"/>
                </a:cubicBezTo>
                <a:close/>
                <a:moveTo>
                  <a:pt x="130" y="224"/>
                </a:moveTo>
                <a:cubicBezTo>
                  <a:pt x="130" y="224"/>
                  <a:pt x="130" y="224"/>
                  <a:pt x="130" y="224"/>
                </a:cubicBezTo>
                <a:close/>
                <a:moveTo>
                  <a:pt x="99" y="224"/>
                </a:moveTo>
                <a:cubicBezTo>
                  <a:pt x="100" y="224"/>
                  <a:pt x="99" y="225"/>
                  <a:pt x="99" y="224"/>
                </a:cubicBezTo>
                <a:close/>
                <a:moveTo>
                  <a:pt x="111" y="226"/>
                </a:moveTo>
                <a:cubicBezTo>
                  <a:pt x="112" y="226"/>
                  <a:pt x="112" y="227"/>
                  <a:pt x="111" y="227"/>
                </a:cubicBezTo>
                <a:cubicBezTo>
                  <a:pt x="111" y="226"/>
                  <a:pt x="112" y="226"/>
                  <a:pt x="111" y="226"/>
                </a:cubicBezTo>
                <a:close/>
                <a:moveTo>
                  <a:pt x="103" y="227"/>
                </a:moveTo>
                <a:cubicBezTo>
                  <a:pt x="103" y="227"/>
                  <a:pt x="103" y="227"/>
                  <a:pt x="103" y="227"/>
                </a:cubicBezTo>
                <a:cubicBezTo>
                  <a:pt x="103" y="228"/>
                  <a:pt x="103" y="228"/>
                  <a:pt x="103" y="228"/>
                </a:cubicBezTo>
                <a:cubicBezTo>
                  <a:pt x="102" y="228"/>
                  <a:pt x="103" y="227"/>
                  <a:pt x="103" y="227"/>
                </a:cubicBezTo>
                <a:close/>
                <a:moveTo>
                  <a:pt x="102" y="229"/>
                </a:moveTo>
                <a:cubicBezTo>
                  <a:pt x="102" y="229"/>
                  <a:pt x="102" y="229"/>
                  <a:pt x="102" y="229"/>
                </a:cubicBezTo>
                <a:cubicBezTo>
                  <a:pt x="102" y="230"/>
                  <a:pt x="102" y="230"/>
                  <a:pt x="103" y="230"/>
                </a:cubicBezTo>
                <a:cubicBezTo>
                  <a:pt x="103" y="231"/>
                  <a:pt x="102" y="230"/>
                  <a:pt x="102" y="231"/>
                </a:cubicBezTo>
                <a:cubicBezTo>
                  <a:pt x="101" y="231"/>
                  <a:pt x="101" y="230"/>
                  <a:pt x="101" y="230"/>
                </a:cubicBezTo>
                <a:cubicBezTo>
                  <a:pt x="101" y="230"/>
                  <a:pt x="102" y="230"/>
                  <a:pt x="102" y="229"/>
                </a:cubicBezTo>
                <a:cubicBezTo>
                  <a:pt x="102" y="229"/>
                  <a:pt x="102" y="229"/>
                  <a:pt x="102" y="229"/>
                </a:cubicBezTo>
                <a:close/>
                <a:moveTo>
                  <a:pt x="103" y="229"/>
                </a:moveTo>
                <a:cubicBezTo>
                  <a:pt x="103" y="229"/>
                  <a:pt x="103" y="230"/>
                  <a:pt x="103" y="230"/>
                </a:cubicBezTo>
                <a:cubicBezTo>
                  <a:pt x="103" y="229"/>
                  <a:pt x="103" y="230"/>
                  <a:pt x="103" y="229"/>
                </a:cubicBezTo>
                <a:close/>
                <a:moveTo>
                  <a:pt x="102" y="231"/>
                </a:moveTo>
                <a:cubicBezTo>
                  <a:pt x="102" y="231"/>
                  <a:pt x="102" y="231"/>
                  <a:pt x="102" y="232"/>
                </a:cubicBezTo>
                <a:cubicBezTo>
                  <a:pt x="102" y="232"/>
                  <a:pt x="102" y="232"/>
                  <a:pt x="101" y="232"/>
                </a:cubicBezTo>
                <a:cubicBezTo>
                  <a:pt x="101" y="232"/>
                  <a:pt x="101" y="232"/>
                  <a:pt x="101" y="232"/>
                </a:cubicBezTo>
                <a:cubicBezTo>
                  <a:pt x="101" y="231"/>
                  <a:pt x="102" y="231"/>
                  <a:pt x="102" y="231"/>
                </a:cubicBezTo>
                <a:close/>
                <a:moveTo>
                  <a:pt x="101" y="232"/>
                </a:moveTo>
                <a:cubicBezTo>
                  <a:pt x="101" y="233"/>
                  <a:pt x="101" y="234"/>
                  <a:pt x="100" y="234"/>
                </a:cubicBezTo>
                <a:cubicBezTo>
                  <a:pt x="101" y="233"/>
                  <a:pt x="101" y="232"/>
                  <a:pt x="101" y="232"/>
                </a:cubicBezTo>
                <a:close/>
                <a:moveTo>
                  <a:pt x="97" y="237"/>
                </a:moveTo>
                <a:cubicBezTo>
                  <a:pt x="97" y="237"/>
                  <a:pt x="97" y="237"/>
                  <a:pt x="97" y="237"/>
                </a:cubicBezTo>
                <a:cubicBezTo>
                  <a:pt x="97" y="236"/>
                  <a:pt x="98" y="237"/>
                  <a:pt x="97" y="237"/>
                </a:cubicBezTo>
                <a:close/>
                <a:moveTo>
                  <a:pt x="102" y="237"/>
                </a:moveTo>
                <a:cubicBezTo>
                  <a:pt x="102" y="237"/>
                  <a:pt x="102" y="237"/>
                  <a:pt x="102" y="237"/>
                </a:cubicBezTo>
                <a:cubicBezTo>
                  <a:pt x="102" y="237"/>
                  <a:pt x="102" y="237"/>
                  <a:pt x="102" y="237"/>
                </a:cubicBezTo>
                <a:close/>
                <a:moveTo>
                  <a:pt x="108" y="238"/>
                </a:moveTo>
                <a:cubicBezTo>
                  <a:pt x="108" y="238"/>
                  <a:pt x="108" y="239"/>
                  <a:pt x="108" y="239"/>
                </a:cubicBezTo>
                <a:cubicBezTo>
                  <a:pt x="107" y="239"/>
                  <a:pt x="107" y="240"/>
                  <a:pt x="107" y="240"/>
                </a:cubicBezTo>
                <a:cubicBezTo>
                  <a:pt x="106" y="239"/>
                  <a:pt x="107" y="238"/>
                  <a:pt x="107" y="238"/>
                </a:cubicBezTo>
                <a:cubicBezTo>
                  <a:pt x="108" y="238"/>
                  <a:pt x="108" y="238"/>
                  <a:pt x="108" y="238"/>
                </a:cubicBezTo>
                <a:close/>
                <a:moveTo>
                  <a:pt x="90" y="247"/>
                </a:moveTo>
                <a:cubicBezTo>
                  <a:pt x="90" y="247"/>
                  <a:pt x="90" y="247"/>
                  <a:pt x="91" y="247"/>
                </a:cubicBezTo>
                <a:cubicBezTo>
                  <a:pt x="91" y="247"/>
                  <a:pt x="91" y="247"/>
                  <a:pt x="91" y="247"/>
                </a:cubicBezTo>
                <a:cubicBezTo>
                  <a:pt x="90" y="247"/>
                  <a:pt x="90" y="247"/>
                  <a:pt x="90" y="247"/>
                </a:cubicBezTo>
                <a:cubicBezTo>
                  <a:pt x="90" y="247"/>
                  <a:pt x="90" y="247"/>
                  <a:pt x="90" y="247"/>
                </a:cubicBezTo>
                <a:close/>
                <a:moveTo>
                  <a:pt x="90" y="247"/>
                </a:moveTo>
                <a:cubicBezTo>
                  <a:pt x="90" y="247"/>
                  <a:pt x="90" y="247"/>
                  <a:pt x="90" y="247"/>
                </a:cubicBezTo>
                <a:cubicBezTo>
                  <a:pt x="90" y="247"/>
                  <a:pt x="90" y="247"/>
                  <a:pt x="90" y="247"/>
                </a:cubicBezTo>
                <a:close/>
                <a:moveTo>
                  <a:pt x="87" y="249"/>
                </a:moveTo>
                <a:cubicBezTo>
                  <a:pt x="88" y="249"/>
                  <a:pt x="88" y="250"/>
                  <a:pt x="87" y="250"/>
                </a:cubicBezTo>
                <a:cubicBezTo>
                  <a:pt x="87" y="250"/>
                  <a:pt x="87" y="250"/>
                  <a:pt x="87" y="250"/>
                </a:cubicBezTo>
                <a:cubicBezTo>
                  <a:pt x="87" y="250"/>
                  <a:pt x="87" y="250"/>
                  <a:pt x="87" y="249"/>
                </a:cubicBezTo>
                <a:close/>
                <a:moveTo>
                  <a:pt x="86" y="251"/>
                </a:moveTo>
                <a:cubicBezTo>
                  <a:pt x="87" y="251"/>
                  <a:pt x="87" y="251"/>
                  <a:pt x="87" y="251"/>
                </a:cubicBezTo>
                <a:cubicBezTo>
                  <a:pt x="87" y="252"/>
                  <a:pt x="87" y="252"/>
                  <a:pt x="86" y="252"/>
                </a:cubicBezTo>
                <a:cubicBezTo>
                  <a:pt x="86" y="252"/>
                  <a:pt x="86" y="251"/>
                  <a:pt x="86" y="251"/>
                </a:cubicBezTo>
                <a:close/>
                <a:moveTo>
                  <a:pt x="99" y="255"/>
                </a:moveTo>
                <a:cubicBezTo>
                  <a:pt x="99" y="255"/>
                  <a:pt x="99" y="255"/>
                  <a:pt x="99" y="255"/>
                </a:cubicBezTo>
                <a:cubicBezTo>
                  <a:pt x="99" y="255"/>
                  <a:pt x="99" y="255"/>
                  <a:pt x="99" y="255"/>
                </a:cubicBezTo>
                <a:close/>
                <a:moveTo>
                  <a:pt x="83" y="257"/>
                </a:moveTo>
                <a:cubicBezTo>
                  <a:pt x="83" y="257"/>
                  <a:pt x="83" y="258"/>
                  <a:pt x="83" y="257"/>
                </a:cubicBezTo>
                <a:close/>
                <a:moveTo>
                  <a:pt x="83" y="257"/>
                </a:moveTo>
                <a:cubicBezTo>
                  <a:pt x="84" y="257"/>
                  <a:pt x="84" y="258"/>
                  <a:pt x="83" y="257"/>
                </a:cubicBezTo>
                <a:close/>
                <a:moveTo>
                  <a:pt x="82" y="260"/>
                </a:moveTo>
                <a:cubicBezTo>
                  <a:pt x="82" y="260"/>
                  <a:pt x="82" y="261"/>
                  <a:pt x="82" y="260"/>
                </a:cubicBezTo>
                <a:close/>
                <a:moveTo>
                  <a:pt x="95" y="262"/>
                </a:moveTo>
                <a:cubicBezTo>
                  <a:pt x="96" y="262"/>
                  <a:pt x="96" y="262"/>
                  <a:pt x="96" y="262"/>
                </a:cubicBezTo>
                <a:cubicBezTo>
                  <a:pt x="95" y="262"/>
                  <a:pt x="95" y="262"/>
                  <a:pt x="95" y="262"/>
                </a:cubicBezTo>
                <a:close/>
                <a:moveTo>
                  <a:pt x="93" y="268"/>
                </a:moveTo>
                <a:cubicBezTo>
                  <a:pt x="94" y="268"/>
                  <a:pt x="94" y="268"/>
                  <a:pt x="94" y="268"/>
                </a:cubicBezTo>
                <a:cubicBezTo>
                  <a:pt x="94" y="268"/>
                  <a:pt x="94" y="268"/>
                  <a:pt x="94" y="268"/>
                </a:cubicBezTo>
                <a:cubicBezTo>
                  <a:pt x="93" y="268"/>
                  <a:pt x="93" y="268"/>
                  <a:pt x="93" y="268"/>
                </a:cubicBezTo>
                <a:close/>
                <a:moveTo>
                  <a:pt x="105" y="271"/>
                </a:moveTo>
                <a:cubicBezTo>
                  <a:pt x="105" y="271"/>
                  <a:pt x="106" y="271"/>
                  <a:pt x="106" y="271"/>
                </a:cubicBezTo>
                <a:cubicBezTo>
                  <a:pt x="106" y="272"/>
                  <a:pt x="105" y="272"/>
                  <a:pt x="106" y="273"/>
                </a:cubicBezTo>
                <a:cubicBezTo>
                  <a:pt x="105" y="273"/>
                  <a:pt x="105" y="274"/>
                  <a:pt x="105" y="274"/>
                </a:cubicBezTo>
                <a:cubicBezTo>
                  <a:pt x="105" y="275"/>
                  <a:pt x="105" y="276"/>
                  <a:pt x="104" y="276"/>
                </a:cubicBezTo>
                <a:cubicBezTo>
                  <a:pt x="104" y="276"/>
                  <a:pt x="104" y="276"/>
                  <a:pt x="105" y="276"/>
                </a:cubicBezTo>
                <a:cubicBezTo>
                  <a:pt x="104" y="277"/>
                  <a:pt x="104" y="277"/>
                  <a:pt x="103" y="277"/>
                </a:cubicBezTo>
                <a:cubicBezTo>
                  <a:pt x="103" y="278"/>
                  <a:pt x="103" y="279"/>
                  <a:pt x="102" y="280"/>
                </a:cubicBezTo>
                <a:cubicBezTo>
                  <a:pt x="103" y="281"/>
                  <a:pt x="102" y="281"/>
                  <a:pt x="102" y="282"/>
                </a:cubicBezTo>
                <a:cubicBezTo>
                  <a:pt x="101" y="282"/>
                  <a:pt x="101" y="282"/>
                  <a:pt x="101" y="282"/>
                </a:cubicBezTo>
                <a:cubicBezTo>
                  <a:pt x="101" y="283"/>
                  <a:pt x="102" y="284"/>
                  <a:pt x="101" y="285"/>
                </a:cubicBezTo>
                <a:cubicBezTo>
                  <a:pt x="101" y="284"/>
                  <a:pt x="101" y="284"/>
                  <a:pt x="101" y="284"/>
                </a:cubicBezTo>
                <a:cubicBezTo>
                  <a:pt x="99" y="284"/>
                  <a:pt x="99" y="286"/>
                  <a:pt x="99" y="288"/>
                </a:cubicBezTo>
                <a:cubicBezTo>
                  <a:pt x="98" y="288"/>
                  <a:pt x="98" y="288"/>
                  <a:pt x="98" y="288"/>
                </a:cubicBezTo>
                <a:cubicBezTo>
                  <a:pt x="98" y="288"/>
                  <a:pt x="97" y="289"/>
                  <a:pt x="98" y="290"/>
                </a:cubicBezTo>
                <a:cubicBezTo>
                  <a:pt x="97" y="290"/>
                  <a:pt x="97" y="291"/>
                  <a:pt x="97" y="291"/>
                </a:cubicBezTo>
                <a:cubicBezTo>
                  <a:pt x="96" y="290"/>
                  <a:pt x="98" y="289"/>
                  <a:pt x="98" y="288"/>
                </a:cubicBezTo>
                <a:cubicBezTo>
                  <a:pt x="98" y="287"/>
                  <a:pt x="98" y="287"/>
                  <a:pt x="98" y="287"/>
                </a:cubicBezTo>
                <a:cubicBezTo>
                  <a:pt x="99" y="285"/>
                  <a:pt x="100" y="284"/>
                  <a:pt x="101" y="282"/>
                </a:cubicBezTo>
                <a:cubicBezTo>
                  <a:pt x="101" y="281"/>
                  <a:pt x="101" y="281"/>
                  <a:pt x="102" y="280"/>
                </a:cubicBezTo>
                <a:cubicBezTo>
                  <a:pt x="102" y="280"/>
                  <a:pt x="102" y="280"/>
                  <a:pt x="102" y="280"/>
                </a:cubicBezTo>
                <a:cubicBezTo>
                  <a:pt x="103" y="278"/>
                  <a:pt x="104" y="276"/>
                  <a:pt x="105" y="274"/>
                </a:cubicBezTo>
                <a:cubicBezTo>
                  <a:pt x="105" y="273"/>
                  <a:pt x="106" y="273"/>
                  <a:pt x="105" y="271"/>
                </a:cubicBezTo>
                <a:close/>
                <a:moveTo>
                  <a:pt x="105" y="276"/>
                </a:moveTo>
                <a:cubicBezTo>
                  <a:pt x="106" y="276"/>
                  <a:pt x="105" y="277"/>
                  <a:pt x="106" y="277"/>
                </a:cubicBezTo>
                <a:cubicBezTo>
                  <a:pt x="106" y="277"/>
                  <a:pt x="106" y="277"/>
                  <a:pt x="106" y="277"/>
                </a:cubicBezTo>
                <a:cubicBezTo>
                  <a:pt x="105" y="277"/>
                  <a:pt x="105" y="277"/>
                  <a:pt x="105" y="277"/>
                </a:cubicBezTo>
                <a:cubicBezTo>
                  <a:pt x="105" y="277"/>
                  <a:pt x="105" y="276"/>
                  <a:pt x="105" y="276"/>
                </a:cubicBezTo>
                <a:close/>
                <a:moveTo>
                  <a:pt x="89" y="277"/>
                </a:moveTo>
                <a:cubicBezTo>
                  <a:pt x="89" y="276"/>
                  <a:pt x="89" y="277"/>
                  <a:pt x="89" y="277"/>
                </a:cubicBezTo>
                <a:close/>
                <a:moveTo>
                  <a:pt x="100" y="280"/>
                </a:moveTo>
                <a:cubicBezTo>
                  <a:pt x="101" y="280"/>
                  <a:pt x="100" y="280"/>
                  <a:pt x="100" y="280"/>
                </a:cubicBezTo>
                <a:close/>
                <a:moveTo>
                  <a:pt x="102" y="281"/>
                </a:moveTo>
                <a:cubicBezTo>
                  <a:pt x="102" y="281"/>
                  <a:pt x="102" y="281"/>
                  <a:pt x="102" y="281"/>
                </a:cubicBezTo>
                <a:close/>
                <a:moveTo>
                  <a:pt x="86" y="282"/>
                </a:moveTo>
                <a:cubicBezTo>
                  <a:pt x="86" y="282"/>
                  <a:pt x="87" y="282"/>
                  <a:pt x="87" y="282"/>
                </a:cubicBezTo>
                <a:cubicBezTo>
                  <a:pt x="87" y="283"/>
                  <a:pt x="87" y="283"/>
                  <a:pt x="86" y="283"/>
                </a:cubicBezTo>
                <a:cubicBezTo>
                  <a:pt x="86" y="283"/>
                  <a:pt x="86" y="283"/>
                  <a:pt x="86" y="282"/>
                </a:cubicBezTo>
                <a:close/>
                <a:moveTo>
                  <a:pt x="99" y="283"/>
                </a:moveTo>
                <a:cubicBezTo>
                  <a:pt x="99" y="283"/>
                  <a:pt x="99" y="283"/>
                  <a:pt x="98" y="283"/>
                </a:cubicBezTo>
                <a:cubicBezTo>
                  <a:pt x="98" y="283"/>
                  <a:pt x="99" y="283"/>
                  <a:pt x="99" y="283"/>
                </a:cubicBezTo>
                <a:close/>
                <a:moveTo>
                  <a:pt x="102" y="283"/>
                </a:moveTo>
                <a:cubicBezTo>
                  <a:pt x="102" y="282"/>
                  <a:pt x="102" y="283"/>
                  <a:pt x="102" y="283"/>
                </a:cubicBezTo>
                <a:close/>
                <a:moveTo>
                  <a:pt x="98" y="284"/>
                </a:moveTo>
                <a:cubicBezTo>
                  <a:pt x="98" y="284"/>
                  <a:pt x="98" y="284"/>
                  <a:pt x="98" y="284"/>
                </a:cubicBezTo>
                <a:cubicBezTo>
                  <a:pt x="98" y="284"/>
                  <a:pt x="98" y="284"/>
                  <a:pt x="98" y="284"/>
                </a:cubicBezTo>
                <a:cubicBezTo>
                  <a:pt x="98" y="284"/>
                  <a:pt x="98" y="284"/>
                  <a:pt x="98" y="284"/>
                </a:cubicBezTo>
                <a:close/>
                <a:moveTo>
                  <a:pt x="98" y="285"/>
                </a:moveTo>
                <a:cubicBezTo>
                  <a:pt x="98" y="284"/>
                  <a:pt x="98" y="285"/>
                  <a:pt x="98" y="285"/>
                </a:cubicBezTo>
                <a:close/>
                <a:moveTo>
                  <a:pt x="98" y="285"/>
                </a:moveTo>
                <a:cubicBezTo>
                  <a:pt x="98" y="285"/>
                  <a:pt x="98" y="285"/>
                  <a:pt x="98" y="285"/>
                </a:cubicBezTo>
                <a:cubicBezTo>
                  <a:pt x="97" y="285"/>
                  <a:pt x="98" y="285"/>
                  <a:pt x="98" y="285"/>
                </a:cubicBezTo>
                <a:close/>
                <a:moveTo>
                  <a:pt x="100" y="286"/>
                </a:moveTo>
                <a:cubicBezTo>
                  <a:pt x="100" y="287"/>
                  <a:pt x="100" y="287"/>
                  <a:pt x="100" y="286"/>
                </a:cubicBezTo>
                <a:cubicBezTo>
                  <a:pt x="100" y="286"/>
                  <a:pt x="100" y="286"/>
                  <a:pt x="100" y="286"/>
                </a:cubicBezTo>
                <a:close/>
                <a:moveTo>
                  <a:pt x="85" y="287"/>
                </a:moveTo>
                <a:cubicBezTo>
                  <a:pt x="85" y="287"/>
                  <a:pt x="85" y="288"/>
                  <a:pt x="85" y="287"/>
                </a:cubicBezTo>
                <a:close/>
                <a:moveTo>
                  <a:pt x="100" y="287"/>
                </a:moveTo>
                <a:cubicBezTo>
                  <a:pt x="100" y="287"/>
                  <a:pt x="100" y="288"/>
                  <a:pt x="100" y="288"/>
                </a:cubicBezTo>
                <a:cubicBezTo>
                  <a:pt x="100" y="287"/>
                  <a:pt x="100" y="287"/>
                  <a:pt x="100" y="287"/>
                </a:cubicBezTo>
                <a:close/>
                <a:moveTo>
                  <a:pt x="83" y="289"/>
                </a:moveTo>
                <a:cubicBezTo>
                  <a:pt x="83" y="290"/>
                  <a:pt x="83" y="292"/>
                  <a:pt x="82" y="292"/>
                </a:cubicBezTo>
                <a:cubicBezTo>
                  <a:pt x="82" y="292"/>
                  <a:pt x="82" y="291"/>
                  <a:pt x="82" y="291"/>
                </a:cubicBezTo>
                <a:cubicBezTo>
                  <a:pt x="82" y="291"/>
                  <a:pt x="82" y="291"/>
                  <a:pt x="82" y="291"/>
                </a:cubicBezTo>
                <a:cubicBezTo>
                  <a:pt x="82" y="291"/>
                  <a:pt x="82" y="290"/>
                  <a:pt x="82" y="290"/>
                </a:cubicBezTo>
                <a:cubicBezTo>
                  <a:pt x="83" y="290"/>
                  <a:pt x="83" y="289"/>
                  <a:pt x="83" y="289"/>
                </a:cubicBezTo>
                <a:close/>
                <a:moveTo>
                  <a:pt x="96" y="291"/>
                </a:moveTo>
                <a:cubicBezTo>
                  <a:pt x="96" y="291"/>
                  <a:pt x="96" y="292"/>
                  <a:pt x="96" y="293"/>
                </a:cubicBezTo>
                <a:cubicBezTo>
                  <a:pt x="96" y="292"/>
                  <a:pt x="96" y="293"/>
                  <a:pt x="95" y="293"/>
                </a:cubicBezTo>
                <a:cubicBezTo>
                  <a:pt x="95" y="293"/>
                  <a:pt x="96" y="293"/>
                  <a:pt x="96" y="292"/>
                </a:cubicBezTo>
                <a:cubicBezTo>
                  <a:pt x="96" y="292"/>
                  <a:pt x="96" y="291"/>
                  <a:pt x="96" y="291"/>
                </a:cubicBezTo>
                <a:close/>
                <a:moveTo>
                  <a:pt x="95" y="293"/>
                </a:moveTo>
                <a:cubicBezTo>
                  <a:pt x="95" y="293"/>
                  <a:pt x="95" y="294"/>
                  <a:pt x="95" y="293"/>
                </a:cubicBezTo>
                <a:close/>
                <a:moveTo>
                  <a:pt x="95" y="294"/>
                </a:moveTo>
                <a:cubicBezTo>
                  <a:pt x="95" y="295"/>
                  <a:pt x="94" y="294"/>
                  <a:pt x="95" y="294"/>
                </a:cubicBezTo>
                <a:cubicBezTo>
                  <a:pt x="95" y="294"/>
                  <a:pt x="95" y="294"/>
                  <a:pt x="95" y="294"/>
                </a:cubicBezTo>
                <a:close/>
                <a:moveTo>
                  <a:pt x="93" y="294"/>
                </a:moveTo>
                <a:cubicBezTo>
                  <a:pt x="94" y="295"/>
                  <a:pt x="93" y="295"/>
                  <a:pt x="93" y="295"/>
                </a:cubicBezTo>
                <a:cubicBezTo>
                  <a:pt x="93" y="295"/>
                  <a:pt x="93" y="295"/>
                  <a:pt x="93" y="294"/>
                </a:cubicBezTo>
                <a:close/>
                <a:moveTo>
                  <a:pt x="93" y="295"/>
                </a:moveTo>
                <a:cubicBezTo>
                  <a:pt x="93" y="295"/>
                  <a:pt x="93" y="295"/>
                  <a:pt x="93" y="295"/>
                </a:cubicBezTo>
                <a:cubicBezTo>
                  <a:pt x="93" y="296"/>
                  <a:pt x="93" y="295"/>
                  <a:pt x="93" y="295"/>
                </a:cubicBezTo>
                <a:close/>
                <a:moveTo>
                  <a:pt x="93" y="296"/>
                </a:moveTo>
                <a:cubicBezTo>
                  <a:pt x="93" y="296"/>
                  <a:pt x="93" y="296"/>
                  <a:pt x="93" y="296"/>
                </a:cubicBezTo>
                <a:cubicBezTo>
                  <a:pt x="92" y="296"/>
                  <a:pt x="92" y="296"/>
                  <a:pt x="93" y="296"/>
                </a:cubicBezTo>
                <a:close/>
                <a:moveTo>
                  <a:pt x="91" y="298"/>
                </a:moveTo>
                <a:cubicBezTo>
                  <a:pt x="92" y="298"/>
                  <a:pt x="92" y="298"/>
                  <a:pt x="92" y="298"/>
                </a:cubicBezTo>
                <a:cubicBezTo>
                  <a:pt x="92" y="298"/>
                  <a:pt x="91" y="298"/>
                  <a:pt x="91" y="298"/>
                </a:cubicBezTo>
                <a:cubicBezTo>
                  <a:pt x="91" y="298"/>
                  <a:pt x="91" y="298"/>
                  <a:pt x="91" y="298"/>
                </a:cubicBezTo>
                <a:close/>
                <a:moveTo>
                  <a:pt x="78" y="298"/>
                </a:moveTo>
                <a:cubicBezTo>
                  <a:pt x="78" y="298"/>
                  <a:pt x="78" y="298"/>
                  <a:pt x="79" y="298"/>
                </a:cubicBezTo>
                <a:cubicBezTo>
                  <a:pt x="79" y="298"/>
                  <a:pt x="78" y="298"/>
                  <a:pt x="78" y="298"/>
                </a:cubicBezTo>
                <a:close/>
                <a:moveTo>
                  <a:pt x="83" y="299"/>
                </a:moveTo>
                <a:cubicBezTo>
                  <a:pt x="83" y="298"/>
                  <a:pt x="83" y="299"/>
                  <a:pt x="83" y="299"/>
                </a:cubicBezTo>
                <a:cubicBezTo>
                  <a:pt x="83" y="299"/>
                  <a:pt x="83" y="299"/>
                  <a:pt x="83" y="300"/>
                </a:cubicBezTo>
                <a:cubicBezTo>
                  <a:pt x="82" y="299"/>
                  <a:pt x="83" y="299"/>
                  <a:pt x="83" y="299"/>
                </a:cubicBezTo>
                <a:close/>
                <a:moveTo>
                  <a:pt x="101" y="301"/>
                </a:moveTo>
                <a:cubicBezTo>
                  <a:pt x="101" y="301"/>
                  <a:pt x="101" y="301"/>
                  <a:pt x="101" y="301"/>
                </a:cubicBezTo>
                <a:cubicBezTo>
                  <a:pt x="101" y="301"/>
                  <a:pt x="101" y="301"/>
                  <a:pt x="101" y="301"/>
                </a:cubicBezTo>
                <a:cubicBezTo>
                  <a:pt x="101" y="301"/>
                  <a:pt x="101" y="301"/>
                  <a:pt x="101" y="301"/>
                </a:cubicBezTo>
                <a:cubicBezTo>
                  <a:pt x="101" y="301"/>
                  <a:pt x="101" y="301"/>
                  <a:pt x="101" y="301"/>
                </a:cubicBezTo>
                <a:close/>
                <a:moveTo>
                  <a:pt x="77" y="304"/>
                </a:moveTo>
                <a:cubicBezTo>
                  <a:pt x="77" y="304"/>
                  <a:pt x="77" y="304"/>
                  <a:pt x="76" y="304"/>
                </a:cubicBezTo>
                <a:cubicBezTo>
                  <a:pt x="76" y="304"/>
                  <a:pt x="76" y="304"/>
                  <a:pt x="76" y="304"/>
                </a:cubicBezTo>
                <a:cubicBezTo>
                  <a:pt x="76" y="304"/>
                  <a:pt x="76" y="303"/>
                  <a:pt x="77" y="304"/>
                </a:cubicBezTo>
                <a:close/>
                <a:moveTo>
                  <a:pt x="76" y="304"/>
                </a:moveTo>
                <a:cubicBezTo>
                  <a:pt x="76" y="304"/>
                  <a:pt x="76" y="304"/>
                  <a:pt x="76" y="304"/>
                </a:cubicBezTo>
                <a:cubicBezTo>
                  <a:pt x="76" y="305"/>
                  <a:pt x="76" y="305"/>
                  <a:pt x="76" y="304"/>
                </a:cubicBezTo>
                <a:close/>
                <a:moveTo>
                  <a:pt x="85" y="309"/>
                </a:moveTo>
                <a:cubicBezTo>
                  <a:pt x="85" y="309"/>
                  <a:pt x="85" y="309"/>
                  <a:pt x="85" y="310"/>
                </a:cubicBezTo>
                <a:cubicBezTo>
                  <a:pt x="85" y="310"/>
                  <a:pt x="85" y="310"/>
                  <a:pt x="85" y="310"/>
                </a:cubicBezTo>
                <a:cubicBezTo>
                  <a:pt x="85" y="310"/>
                  <a:pt x="85" y="309"/>
                  <a:pt x="85" y="309"/>
                </a:cubicBezTo>
                <a:close/>
                <a:moveTo>
                  <a:pt x="77" y="313"/>
                </a:moveTo>
                <a:cubicBezTo>
                  <a:pt x="77" y="313"/>
                  <a:pt x="78" y="313"/>
                  <a:pt x="77" y="314"/>
                </a:cubicBezTo>
                <a:cubicBezTo>
                  <a:pt x="77" y="314"/>
                  <a:pt x="77" y="313"/>
                  <a:pt x="77" y="313"/>
                </a:cubicBezTo>
                <a:close/>
                <a:moveTo>
                  <a:pt x="170" y="347"/>
                </a:moveTo>
                <a:cubicBezTo>
                  <a:pt x="170" y="347"/>
                  <a:pt x="170" y="347"/>
                  <a:pt x="170" y="347"/>
                </a:cubicBezTo>
                <a:cubicBezTo>
                  <a:pt x="170" y="347"/>
                  <a:pt x="170" y="347"/>
                  <a:pt x="170" y="347"/>
                </a:cubicBezTo>
                <a:close/>
                <a:moveTo>
                  <a:pt x="170" y="347"/>
                </a:moveTo>
                <a:cubicBezTo>
                  <a:pt x="170" y="347"/>
                  <a:pt x="170" y="348"/>
                  <a:pt x="170" y="348"/>
                </a:cubicBezTo>
                <a:cubicBezTo>
                  <a:pt x="169" y="348"/>
                  <a:pt x="170" y="347"/>
                  <a:pt x="170" y="347"/>
                </a:cubicBezTo>
                <a:close/>
                <a:moveTo>
                  <a:pt x="170" y="351"/>
                </a:moveTo>
                <a:cubicBezTo>
                  <a:pt x="170" y="351"/>
                  <a:pt x="170" y="352"/>
                  <a:pt x="170" y="352"/>
                </a:cubicBezTo>
                <a:cubicBezTo>
                  <a:pt x="169" y="352"/>
                  <a:pt x="170" y="352"/>
                  <a:pt x="170" y="351"/>
                </a:cubicBezTo>
                <a:close/>
                <a:moveTo>
                  <a:pt x="148" y="360"/>
                </a:moveTo>
                <a:cubicBezTo>
                  <a:pt x="148" y="360"/>
                  <a:pt x="148" y="361"/>
                  <a:pt x="148" y="360"/>
                </a:cubicBezTo>
                <a:close/>
                <a:moveTo>
                  <a:pt x="115" y="371"/>
                </a:moveTo>
                <a:cubicBezTo>
                  <a:pt x="115" y="371"/>
                  <a:pt x="116" y="372"/>
                  <a:pt x="115" y="372"/>
                </a:cubicBezTo>
                <a:cubicBezTo>
                  <a:pt x="115" y="372"/>
                  <a:pt x="115" y="372"/>
                  <a:pt x="115" y="371"/>
                </a:cubicBezTo>
                <a:close/>
                <a:moveTo>
                  <a:pt x="115" y="373"/>
                </a:moveTo>
                <a:cubicBezTo>
                  <a:pt x="115" y="373"/>
                  <a:pt x="115" y="373"/>
                  <a:pt x="115" y="373"/>
                </a:cubicBezTo>
                <a:close/>
                <a:moveTo>
                  <a:pt x="113" y="374"/>
                </a:moveTo>
                <a:cubicBezTo>
                  <a:pt x="113" y="373"/>
                  <a:pt x="113" y="374"/>
                  <a:pt x="113" y="374"/>
                </a:cubicBezTo>
                <a:close/>
                <a:moveTo>
                  <a:pt x="150" y="376"/>
                </a:moveTo>
                <a:cubicBezTo>
                  <a:pt x="151" y="376"/>
                  <a:pt x="150" y="376"/>
                  <a:pt x="150" y="376"/>
                </a:cubicBezTo>
                <a:close/>
                <a:moveTo>
                  <a:pt x="131" y="380"/>
                </a:moveTo>
                <a:cubicBezTo>
                  <a:pt x="131" y="380"/>
                  <a:pt x="131" y="381"/>
                  <a:pt x="130" y="381"/>
                </a:cubicBezTo>
                <a:cubicBezTo>
                  <a:pt x="130" y="381"/>
                  <a:pt x="130" y="381"/>
                  <a:pt x="131" y="380"/>
                </a:cubicBezTo>
                <a:close/>
                <a:moveTo>
                  <a:pt x="130" y="382"/>
                </a:moveTo>
                <a:cubicBezTo>
                  <a:pt x="130" y="382"/>
                  <a:pt x="129" y="382"/>
                  <a:pt x="129" y="381"/>
                </a:cubicBezTo>
                <a:cubicBezTo>
                  <a:pt x="130" y="381"/>
                  <a:pt x="130" y="381"/>
                  <a:pt x="130" y="381"/>
                </a:cubicBezTo>
                <a:cubicBezTo>
                  <a:pt x="130" y="381"/>
                  <a:pt x="130" y="381"/>
                  <a:pt x="130" y="382"/>
                </a:cubicBezTo>
                <a:cubicBezTo>
                  <a:pt x="130" y="382"/>
                  <a:pt x="130" y="382"/>
                  <a:pt x="130" y="382"/>
                </a:cubicBezTo>
                <a:cubicBezTo>
                  <a:pt x="130" y="382"/>
                  <a:pt x="130" y="382"/>
                  <a:pt x="130" y="382"/>
                </a:cubicBezTo>
                <a:cubicBezTo>
                  <a:pt x="129" y="383"/>
                  <a:pt x="129" y="384"/>
                  <a:pt x="129" y="385"/>
                </a:cubicBezTo>
                <a:cubicBezTo>
                  <a:pt x="129" y="385"/>
                  <a:pt x="128" y="385"/>
                  <a:pt x="129" y="385"/>
                </a:cubicBezTo>
                <a:cubicBezTo>
                  <a:pt x="129" y="384"/>
                  <a:pt x="129" y="383"/>
                  <a:pt x="130" y="382"/>
                </a:cubicBezTo>
                <a:close/>
                <a:moveTo>
                  <a:pt x="123" y="389"/>
                </a:moveTo>
                <a:cubicBezTo>
                  <a:pt x="124" y="388"/>
                  <a:pt x="124" y="389"/>
                  <a:pt x="123" y="389"/>
                </a:cubicBezTo>
                <a:cubicBezTo>
                  <a:pt x="123" y="389"/>
                  <a:pt x="123" y="389"/>
                  <a:pt x="123" y="389"/>
                </a:cubicBezTo>
                <a:close/>
                <a:moveTo>
                  <a:pt x="110" y="391"/>
                </a:moveTo>
                <a:cubicBezTo>
                  <a:pt x="110" y="391"/>
                  <a:pt x="110" y="391"/>
                  <a:pt x="110" y="391"/>
                </a:cubicBezTo>
                <a:cubicBezTo>
                  <a:pt x="110" y="391"/>
                  <a:pt x="110" y="391"/>
                  <a:pt x="110" y="391"/>
                </a:cubicBezTo>
                <a:cubicBezTo>
                  <a:pt x="110" y="391"/>
                  <a:pt x="110" y="391"/>
                  <a:pt x="110" y="391"/>
                </a:cubicBezTo>
                <a:cubicBezTo>
                  <a:pt x="110" y="391"/>
                  <a:pt x="110" y="391"/>
                  <a:pt x="110" y="391"/>
                </a:cubicBezTo>
                <a:close/>
                <a:moveTo>
                  <a:pt x="110" y="392"/>
                </a:moveTo>
                <a:cubicBezTo>
                  <a:pt x="110" y="392"/>
                  <a:pt x="110" y="393"/>
                  <a:pt x="110" y="392"/>
                </a:cubicBezTo>
                <a:close/>
                <a:moveTo>
                  <a:pt x="103" y="393"/>
                </a:moveTo>
                <a:cubicBezTo>
                  <a:pt x="104" y="393"/>
                  <a:pt x="104" y="393"/>
                  <a:pt x="104" y="393"/>
                </a:cubicBezTo>
                <a:cubicBezTo>
                  <a:pt x="104" y="393"/>
                  <a:pt x="103" y="393"/>
                  <a:pt x="103" y="393"/>
                </a:cubicBezTo>
                <a:close/>
                <a:moveTo>
                  <a:pt x="78" y="396"/>
                </a:moveTo>
                <a:cubicBezTo>
                  <a:pt x="78" y="397"/>
                  <a:pt x="78" y="397"/>
                  <a:pt x="78" y="397"/>
                </a:cubicBezTo>
                <a:cubicBezTo>
                  <a:pt x="78" y="397"/>
                  <a:pt x="77" y="397"/>
                  <a:pt x="78" y="396"/>
                </a:cubicBezTo>
                <a:close/>
                <a:moveTo>
                  <a:pt x="216" y="73"/>
                </a:moveTo>
                <a:cubicBezTo>
                  <a:pt x="217" y="73"/>
                  <a:pt x="218" y="73"/>
                  <a:pt x="218" y="72"/>
                </a:cubicBezTo>
                <a:cubicBezTo>
                  <a:pt x="218" y="71"/>
                  <a:pt x="215" y="72"/>
                  <a:pt x="216" y="73"/>
                </a:cubicBezTo>
                <a:close/>
                <a:moveTo>
                  <a:pt x="203" y="86"/>
                </a:moveTo>
                <a:cubicBezTo>
                  <a:pt x="203" y="87"/>
                  <a:pt x="203" y="86"/>
                  <a:pt x="203" y="86"/>
                </a:cubicBezTo>
                <a:close/>
                <a:moveTo>
                  <a:pt x="203" y="88"/>
                </a:moveTo>
                <a:cubicBezTo>
                  <a:pt x="202" y="87"/>
                  <a:pt x="202" y="88"/>
                  <a:pt x="203" y="88"/>
                </a:cubicBezTo>
                <a:close/>
                <a:moveTo>
                  <a:pt x="190" y="88"/>
                </a:moveTo>
                <a:cubicBezTo>
                  <a:pt x="189" y="88"/>
                  <a:pt x="190" y="88"/>
                  <a:pt x="190" y="88"/>
                </a:cubicBezTo>
                <a:close/>
                <a:moveTo>
                  <a:pt x="188" y="92"/>
                </a:moveTo>
                <a:cubicBezTo>
                  <a:pt x="188" y="92"/>
                  <a:pt x="188" y="91"/>
                  <a:pt x="188" y="92"/>
                </a:cubicBezTo>
                <a:close/>
                <a:moveTo>
                  <a:pt x="200" y="92"/>
                </a:moveTo>
                <a:cubicBezTo>
                  <a:pt x="200" y="92"/>
                  <a:pt x="200" y="91"/>
                  <a:pt x="200" y="92"/>
                </a:cubicBezTo>
                <a:close/>
                <a:moveTo>
                  <a:pt x="188" y="92"/>
                </a:moveTo>
                <a:cubicBezTo>
                  <a:pt x="188" y="93"/>
                  <a:pt x="188" y="92"/>
                  <a:pt x="188" y="92"/>
                </a:cubicBezTo>
                <a:cubicBezTo>
                  <a:pt x="188" y="92"/>
                  <a:pt x="187" y="92"/>
                  <a:pt x="188" y="92"/>
                </a:cubicBezTo>
                <a:close/>
                <a:moveTo>
                  <a:pt x="199" y="92"/>
                </a:moveTo>
                <a:cubicBezTo>
                  <a:pt x="199" y="92"/>
                  <a:pt x="199" y="92"/>
                  <a:pt x="199" y="92"/>
                </a:cubicBezTo>
                <a:cubicBezTo>
                  <a:pt x="199" y="92"/>
                  <a:pt x="199" y="92"/>
                  <a:pt x="199" y="92"/>
                </a:cubicBezTo>
                <a:close/>
                <a:moveTo>
                  <a:pt x="187" y="94"/>
                </a:moveTo>
                <a:cubicBezTo>
                  <a:pt x="187" y="93"/>
                  <a:pt x="187" y="93"/>
                  <a:pt x="187" y="93"/>
                </a:cubicBezTo>
                <a:cubicBezTo>
                  <a:pt x="187" y="93"/>
                  <a:pt x="187" y="94"/>
                  <a:pt x="187" y="94"/>
                </a:cubicBezTo>
                <a:close/>
                <a:moveTo>
                  <a:pt x="186" y="95"/>
                </a:moveTo>
                <a:cubicBezTo>
                  <a:pt x="186" y="95"/>
                  <a:pt x="186" y="95"/>
                  <a:pt x="186" y="95"/>
                </a:cubicBezTo>
                <a:cubicBezTo>
                  <a:pt x="186" y="95"/>
                  <a:pt x="186" y="95"/>
                  <a:pt x="186" y="95"/>
                </a:cubicBezTo>
                <a:close/>
                <a:moveTo>
                  <a:pt x="183" y="96"/>
                </a:moveTo>
                <a:cubicBezTo>
                  <a:pt x="184" y="96"/>
                  <a:pt x="184" y="95"/>
                  <a:pt x="183" y="95"/>
                </a:cubicBezTo>
                <a:cubicBezTo>
                  <a:pt x="183" y="96"/>
                  <a:pt x="183" y="96"/>
                  <a:pt x="183" y="96"/>
                </a:cubicBezTo>
                <a:close/>
                <a:moveTo>
                  <a:pt x="186" y="97"/>
                </a:moveTo>
                <a:cubicBezTo>
                  <a:pt x="187" y="97"/>
                  <a:pt x="187" y="97"/>
                  <a:pt x="187" y="96"/>
                </a:cubicBezTo>
                <a:cubicBezTo>
                  <a:pt x="187" y="96"/>
                  <a:pt x="187" y="96"/>
                  <a:pt x="186" y="96"/>
                </a:cubicBezTo>
                <a:cubicBezTo>
                  <a:pt x="186" y="97"/>
                  <a:pt x="186" y="97"/>
                  <a:pt x="186" y="97"/>
                </a:cubicBezTo>
                <a:close/>
                <a:moveTo>
                  <a:pt x="194" y="99"/>
                </a:moveTo>
                <a:cubicBezTo>
                  <a:pt x="194" y="99"/>
                  <a:pt x="194" y="98"/>
                  <a:pt x="194" y="98"/>
                </a:cubicBezTo>
                <a:cubicBezTo>
                  <a:pt x="194" y="98"/>
                  <a:pt x="194" y="98"/>
                  <a:pt x="194" y="99"/>
                </a:cubicBezTo>
                <a:close/>
                <a:moveTo>
                  <a:pt x="194" y="99"/>
                </a:moveTo>
                <a:cubicBezTo>
                  <a:pt x="194" y="99"/>
                  <a:pt x="194" y="99"/>
                  <a:pt x="194" y="99"/>
                </a:cubicBezTo>
                <a:cubicBezTo>
                  <a:pt x="194" y="99"/>
                  <a:pt x="194" y="99"/>
                  <a:pt x="194" y="99"/>
                </a:cubicBezTo>
                <a:close/>
                <a:moveTo>
                  <a:pt x="184" y="100"/>
                </a:moveTo>
                <a:cubicBezTo>
                  <a:pt x="184" y="100"/>
                  <a:pt x="184" y="99"/>
                  <a:pt x="184" y="99"/>
                </a:cubicBezTo>
                <a:cubicBezTo>
                  <a:pt x="184" y="99"/>
                  <a:pt x="183" y="99"/>
                  <a:pt x="184" y="100"/>
                </a:cubicBezTo>
                <a:close/>
                <a:moveTo>
                  <a:pt x="316" y="100"/>
                </a:moveTo>
                <a:cubicBezTo>
                  <a:pt x="317" y="101"/>
                  <a:pt x="317" y="100"/>
                  <a:pt x="316" y="100"/>
                </a:cubicBezTo>
                <a:close/>
                <a:moveTo>
                  <a:pt x="181" y="101"/>
                </a:moveTo>
                <a:cubicBezTo>
                  <a:pt x="181" y="101"/>
                  <a:pt x="181" y="101"/>
                  <a:pt x="181" y="101"/>
                </a:cubicBezTo>
                <a:cubicBezTo>
                  <a:pt x="181" y="101"/>
                  <a:pt x="181" y="101"/>
                  <a:pt x="181" y="101"/>
                </a:cubicBezTo>
                <a:cubicBezTo>
                  <a:pt x="181" y="101"/>
                  <a:pt x="181" y="101"/>
                  <a:pt x="181" y="101"/>
                </a:cubicBezTo>
                <a:cubicBezTo>
                  <a:pt x="181" y="101"/>
                  <a:pt x="181" y="101"/>
                  <a:pt x="181" y="101"/>
                </a:cubicBezTo>
                <a:close/>
                <a:moveTo>
                  <a:pt x="192" y="101"/>
                </a:moveTo>
                <a:cubicBezTo>
                  <a:pt x="193" y="101"/>
                  <a:pt x="193" y="101"/>
                  <a:pt x="192" y="101"/>
                </a:cubicBezTo>
                <a:close/>
                <a:moveTo>
                  <a:pt x="192" y="101"/>
                </a:moveTo>
                <a:cubicBezTo>
                  <a:pt x="192" y="102"/>
                  <a:pt x="193" y="102"/>
                  <a:pt x="193" y="101"/>
                </a:cubicBezTo>
                <a:cubicBezTo>
                  <a:pt x="193" y="101"/>
                  <a:pt x="192" y="101"/>
                  <a:pt x="192" y="101"/>
                </a:cubicBezTo>
                <a:close/>
                <a:moveTo>
                  <a:pt x="183" y="102"/>
                </a:moveTo>
                <a:cubicBezTo>
                  <a:pt x="183" y="102"/>
                  <a:pt x="183" y="102"/>
                  <a:pt x="183" y="102"/>
                </a:cubicBezTo>
                <a:cubicBezTo>
                  <a:pt x="183" y="102"/>
                  <a:pt x="183" y="101"/>
                  <a:pt x="183" y="101"/>
                </a:cubicBezTo>
                <a:cubicBezTo>
                  <a:pt x="183" y="101"/>
                  <a:pt x="183" y="101"/>
                  <a:pt x="183" y="101"/>
                </a:cubicBezTo>
                <a:cubicBezTo>
                  <a:pt x="183" y="101"/>
                  <a:pt x="183" y="102"/>
                  <a:pt x="183" y="102"/>
                </a:cubicBezTo>
                <a:close/>
                <a:moveTo>
                  <a:pt x="192" y="102"/>
                </a:moveTo>
                <a:cubicBezTo>
                  <a:pt x="192" y="102"/>
                  <a:pt x="192" y="102"/>
                  <a:pt x="192" y="102"/>
                </a:cubicBezTo>
                <a:close/>
                <a:moveTo>
                  <a:pt x="192" y="102"/>
                </a:moveTo>
                <a:cubicBezTo>
                  <a:pt x="192" y="103"/>
                  <a:pt x="192" y="102"/>
                  <a:pt x="192" y="102"/>
                </a:cubicBezTo>
                <a:close/>
                <a:moveTo>
                  <a:pt x="182" y="103"/>
                </a:moveTo>
                <a:cubicBezTo>
                  <a:pt x="182" y="103"/>
                  <a:pt x="182" y="103"/>
                  <a:pt x="182" y="103"/>
                </a:cubicBezTo>
                <a:cubicBezTo>
                  <a:pt x="182" y="103"/>
                  <a:pt x="182" y="103"/>
                  <a:pt x="182" y="103"/>
                </a:cubicBezTo>
                <a:close/>
                <a:moveTo>
                  <a:pt x="191" y="104"/>
                </a:moveTo>
                <a:cubicBezTo>
                  <a:pt x="192" y="104"/>
                  <a:pt x="192" y="103"/>
                  <a:pt x="192" y="103"/>
                </a:cubicBezTo>
                <a:cubicBezTo>
                  <a:pt x="191" y="103"/>
                  <a:pt x="191" y="103"/>
                  <a:pt x="191" y="104"/>
                </a:cubicBezTo>
                <a:close/>
                <a:moveTo>
                  <a:pt x="178" y="104"/>
                </a:moveTo>
                <a:cubicBezTo>
                  <a:pt x="178" y="104"/>
                  <a:pt x="178" y="104"/>
                  <a:pt x="178" y="104"/>
                </a:cubicBezTo>
                <a:close/>
                <a:moveTo>
                  <a:pt x="190" y="105"/>
                </a:moveTo>
                <a:cubicBezTo>
                  <a:pt x="191" y="105"/>
                  <a:pt x="191" y="104"/>
                  <a:pt x="190" y="105"/>
                </a:cubicBezTo>
                <a:close/>
                <a:moveTo>
                  <a:pt x="190" y="105"/>
                </a:moveTo>
                <a:cubicBezTo>
                  <a:pt x="190" y="105"/>
                  <a:pt x="190" y="105"/>
                  <a:pt x="190" y="105"/>
                </a:cubicBezTo>
                <a:cubicBezTo>
                  <a:pt x="191" y="105"/>
                  <a:pt x="191" y="105"/>
                  <a:pt x="191" y="105"/>
                </a:cubicBezTo>
                <a:cubicBezTo>
                  <a:pt x="191" y="105"/>
                  <a:pt x="191" y="105"/>
                  <a:pt x="191" y="105"/>
                </a:cubicBezTo>
                <a:cubicBezTo>
                  <a:pt x="191" y="105"/>
                  <a:pt x="190" y="105"/>
                  <a:pt x="190" y="105"/>
                </a:cubicBezTo>
                <a:close/>
                <a:moveTo>
                  <a:pt x="190" y="105"/>
                </a:moveTo>
                <a:cubicBezTo>
                  <a:pt x="190" y="105"/>
                  <a:pt x="190" y="105"/>
                  <a:pt x="190" y="105"/>
                </a:cubicBezTo>
                <a:cubicBezTo>
                  <a:pt x="190" y="105"/>
                  <a:pt x="190" y="105"/>
                  <a:pt x="190" y="105"/>
                </a:cubicBezTo>
                <a:close/>
                <a:moveTo>
                  <a:pt x="178" y="106"/>
                </a:moveTo>
                <a:cubicBezTo>
                  <a:pt x="179" y="106"/>
                  <a:pt x="179" y="106"/>
                  <a:pt x="179" y="106"/>
                </a:cubicBezTo>
                <a:cubicBezTo>
                  <a:pt x="179" y="105"/>
                  <a:pt x="179" y="105"/>
                  <a:pt x="179" y="105"/>
                </a:cubicBezTo>
                <a:cubicBezTo>
                  <a:pt x="179" y="105"/>
                  <a:pt x="178" y="105"/>
                  <a:pt x="178" y="106"/>
                </a:cubicBezTo>
                <a:close/>
                <a:moveTo>
                  <a:pt x="183" y="106"/>
                </a:moveTo>
                <a:cubicBezTo>
                  <a:pt x="183" y="106"/>
                  <a:pt x="184" y="105"/>
                  <a:pt x="183" y="105"/>
                </a:cubicBezTo>
                <a:cubicBezTo>
                  <a:pt x="183" y="106"/>
                  <a:pt x="183" y="106"/>
                  <a:pt x="183" y="106"/>
                </a:cubicBezTo>
                <a:close/>
                <a:moveTo>
                  <a:pt x="182" y="106"/>
                </a:moveTo>
                <a:cubicBezTo>
                  <a:pt x="182" y="106"/>
                  <a:pt x="182" y="106"/>
                  <a:pt x="182" y="106"/>
                </a:cubicBezTo>
                <a:cubicBezTo>
                  <a:pt x="182" y="106"/>
                  <a:pt x="182" y="105"/>
                  <a:pt x="182" y="106"/>
                </a:cubicBezTo>
                <a:cubicBezTo>
                  <a:pt x="182" y="106"/>
                  <a:pt x="182" y="106"/>
                  <a:pt x="182" y="106"/>
                </a:cubicBezTo>
                <a:close/>
                <a:moveTo>
                  <a:pt x="190" y="106"/>
                </a:moveTo>
                <a:cubicBezTo>
                  <a:pt x="190" y="106"/>
                  <a:pt x="190" y="106"/>
                  <a:pt x="190" y="106"/>
                </a:cubicBezTo>
                <a:cubicBezTo>
                  <a:pt x="190" y="106"/>
                  <a:pt x="190" y="106"/>
                  <a:pt x="190" y="106"/>
                </a:cubicBezTo>
                <a:cubicBezTo>
                  <a:pt x="190" y="106"/>
                  <a:pt x="190" y="106"/>
                  <a:pt x="190" y="106"/>
                </a:cubicBezTo>
                <a:close/>
                <a:moveTo>
                  <a:pt x="181" y="106"/>
                </a:moveTo>
                <a:cubicBezTo>
                  <a:pt x="181" y="106"/>
                  <a:pt x="181" y="106"/>
                  <a:pt x="181" y="106"/>
                </a:cubicBezTo>
                <a:cubicBezTo>
                  <a:pt x="181" y="106"/>
                  <a:pt x="181" y="106"/>
                  <a:pt x="181" y="106"/>
                </a:cubicBezTo>
                <a:cubicBezTo>
                  <a:pt x="181" y="106"/>
                  <a:pt x="181" y="106"/>
                  <a:pt x="181" y="106"/>
                </a:cubicBezTo>
                <a:close/>
                <a:moveTo>
                  <a:pt x="181" y="106"/>
                </a:moveTo>
                <a:cubicBezTo>
                  <a:pt x="181" y="106"/>
                  <a:pt x="181" y="106"/>
                  <a:pt x="181" y="106"/>
                </a:cubicBezTo>
                <a:close/>
                <a:moveTo>
                  <a:pt x="189" y="107"/>
                </a:moveTo>
                <a:cubicBezTo>
                  <a:pt x="190" y="107"/>
                  <a:pt x="190" y="106"/>
                  <a:pt x="190" y="106"/>
                </a:cubicBezTo>
                <a:cubicBezTo>
                  <a:pt x="190" y="106"/>
                  <a:pt x="190" y="106"/>
                  <a:pt x="189" y="106"/>
                </a:cubicBezTo>
                <a:cubicBezTo>
                  <a:pt x="189" y="106"/>
                  <a:pt x="189" y="106"/>
                  <a:pt x="189" y="107"/>
                </a:cubicBezTo>
                <a:close/>
                <a:moveTo>
                  <a:pt x="115" y="106"/>
                </a:moveTo>
                <a:cubicBezTo>
                  <a:pt x="114" y="106"/>
                  <a:pt x="114" y="106"/>
                  <a:pt x="114" y="106"/>
                </a:cubicBezTo>
                <a:cubicBezTo>
                  <a:pt x="114" y="106"/>
                  <a:pt x="115" y="107"/>
                  <a:pt x="115" y="106"/>
                </a:cubicBezTo>
                <a:close/>
                <a:moveTo>
                  <a:pt x="181" y="107"/>
                </a:moveTo>
                <a:cubicBezTo>
                  <a:pt x="181" y="107"/>
                  <a:pt x="182" y="107"/>
                  <a:pt x="182" y="107"/>
                </a:cubicBezTo>
                <a:cubicBezTo>
                  <a:pt x="181" y="106"/>
                  <a:pt x="181" y="107"/>
                  <a:pt x="181" y="107"/>
                </a:cubicBezTo>
                <a:close/>
                <a:moveTo>
                  <a:pt x="182" y="108"/>
                </a:moveTo>
                <a:cubicBezTo>
                  <a:pt x="182" y="108"/>
                  <a:pt x="183" y="107"/>
                  <a:pt x="183" y="107"/>
                </a:cubicBezTo>
                <a:cubicBezTo>
                  <a:pt x="182" y="107"/>
                  <a:pt x="182" y="107"/>
                  <a:pt x="182" y="108"/>
                </a:cubicBezTo>
                <a:close/>
                <a:moveTo>
                  <a:pt x="181" y="107"/>
                </a:moveTo>
                <a:cubicBezTo>
                  <a:pt x="181" y="107"/>
                  <a:pt x="180" y="107"/>
                  <a:pt x="180" y="107"/>
                </a:cubicBezTo>
                <a:cubicBezTo>
                  <a:pt x="181" y="107"/>
                  <a:pt x="181" y="107"/>
                  <a:pt x="181" y="107"/>
                </a:cubicBezTo>
                <a:close/>
                <a:moveTo>
                  <a:pt x="190" y="107"/>
                </a:moveTo>
                <a:cubicBezTo>
                  <a:pt x="190" y="107"/>
                  <a:pt x="190" y="107"/>
                  <a:pt x="190" y="107"/>
                </a:cubicBezTo>
                <a:cubicBezTo>
                  <a:pt x="189" y="107"/>
                  <a:pt x="189" y="107"/>
                  <a:pt x="190" y="107"/>
                </a:cubicBezTo>
                <a:close/>
                <a:moveTo>
                  <a:pt x="172" y="108"/>
                </a:moveTo>
                <a:cubicBezTo>
                  <a:pt x="173" y="108"/>
                  <a:pt x="173" y="108"/>
                  <a:pt x="173" y="107"/>
                </a:cubicBezTo>
                <a:cubicBezTo>
                  <a:pt x="173" y="108"/>
                  <a:pt x="172" y="108"/>
                  <a:pt x="172" y="108"/>
                </a:cubicBezTo>
                <a:close/>
                <a:moveTo>
                  <a:pt x="185" y="107"/>
                </a:moveTo>
                <a:cubicBezTo>
                  <a:pt x="185" y="107"/>
                  <a:pt x="185" y="108"/>
                  <a:pt x="185" y="108"/>
                </a:cubicBezTo>
                <a:cubicBezTo>
                  <a:pt x="185" y="108"/>
                  <a:pt x="185" y="108"/>
                  <a:pt x="185" y="107"/>
                </a:cubicBezTo>
                <a:close/>
                <a:moveTo>
                  <a:pt x="178" y="108"/>
                </a:moveTo>
                <a:cubicBezTo>
                  <a:pt x="177" y="108"/>
                  <a:pt x="178" y="108"/>
                  <a:pt x="178" y="108"/>
                </a:cubicBezTo>
                <a:close/>
                <a:moveTo>
                  <a:pt x="180" y="108"/>
                </a:moveTo>
                <a:cubicBezTo>
                  <a:pt x="181" y="108"/>
                  <a:pt x="181" y="108"/>
                  <a:pt x="181" y="108"/>
                </a:cubicBezTo>
                <a:cubicBezTo>
                  <a:pt x="181" y="108"/>
                  <a:pt x="181" y="108"/>
                  <a:pt x="180" y="108"/>
                </a:cubicBezTo>
                <a:cubicBezTo>
                  <a:pt x="180" y="108"/>
                  <a:pt x="180" y="108"/>
                  <a:pt x="180" y="108"/>
                </a:cubicBezTo>
                <a:close/>
                <a:moveTo>
                  <a:pt x="185" y="108"/>
                </a:moveTo>
                <a:cubicBezTo>
                  <a:pt x="184" y="108"/>
                  <a:pt x="185" y="108"/>
                  <a:pt x="185" y="108"/>
                </a:cubicBezTo>
                <a:close/>
                <a:moveTo>
                  <a:pt x="189" y="108"/>
                </a:moveTo>
                <a:cubicBezTo>
                  <a:pt x="188" y="108"/>
                  <a:pt x="188" y="108"/>
                  <a:pt x="188" y="108"/>
                </a:cubicBezTo>
                <a:cubicBezTo>
                  <a:pt x="188" y="108"/>
                  <a:pt x="188" y="108"/>
                  <a:pt x="188" y="109"/>
                </a:cubicBezTo>
                <a:cubicBezTo>
                  <a:pt x="189" y="109"/>
                  <a:pt x="188" y="108"/>
                  <a:pt x="189" y="108"/>
                </a:cubicBezTo>
                <a:close/>
                <a:moveTo>
                  <a:pt x="179" y="108"/>
                </a:moveTo>
                <a:cubicBezTo>
                  <a:pt x="180" y="109"/>
                  <a:pt x="180" y="110"/>
                  <a:pt x="179" y="110"/>
                </a:cubicBezTo>
                <a:cubicBezTo>
                  <a:pt x="179" y="110"/>
                  <a:pt x="179" y="110"/>
                  <a:pt x="179" y="109"/>
                </a:cubicBezTo>
                <a:cubicBezTo>
                  <a:pt x="179" y="110"/>
                  <a:pt x="178" y="110"/>
                  <a:pt x="179" y="110"/>
                </a:cubicBezTo>
                <a:cubicBezTo>
                  <a:pt x="179" y="110"/>
                  <a:pt x="179" y="110"/>
                  <a:pt x="179" y="110"/>
                </a:cubicBezTo>
                <a:cubicBezTo>
                  <a:pt x="179" y="110"/>
                  <a:pt x="179" y="110"/>
                  <a:pt x="179" y="111"/>
                </a:cubicBezTo>
                <a:cubicBezTo>
                  <a:pt x="180" y="110"/>
                  <a:pt x="182" y="108"/>
                  <a:pt x="179" y="108"/>
                </a:cubicBezTo>
                <a:close/>
                <a:moveTo>
                  <a:pt x="181" y="109"/>
                </a:moveTo>
                <a:cubicBezTo>
                  <a:pt x="182" y="109"/>
                  <a:pt x="182" y="109"/>
                  <a:pt x="181" y="109"/>
                </a:cubicBezTo>
                <a:cubicBezTo>
                  <a:pt x="181" y="109"/>
                  <a:pt x="181" y="109"/>
                  <a:pt x="181" y="109"/>
                </a:cubicBezTo>
                <a:close/>
                <a:moveTo>
                  <a:pt x="172" y="111"/>
                </a:moveTo>
                <a:cubicBezTo>
                  <a:pt x="172" y="111"/>
                  <a:pt x="172" y="110"/>
                  <a:pt x="173" y="110"/>
                </a:cubicBezTo>
                <a:cubicBezTo>
                  <a:pt x="172" y="110"/>
                  <a:pt x="172" y="110"/>
                  <a:pt x="172" y="111"/>
                </a:cubicBezTo>
                <a:close/>
                <a:moveTo>
                  <a:pt x="187" y="110"/>
                </a:moveTo>
                <a:cubicBezTo>
                  <a:pt x="188" y="111"/>
                  <a:pt x="188" y="110"/>
                  <a:pt x="188" y="110"/>
                </a:cubicBezTo>
                <a:cubicBezTo>
                  <a:pt x="188" y="110"/>
                  <a:pt x="187" y="110"/>
                  <a:pt x="187" y="110"/>
                </a:cubicBezTo>
                <a:close/>
                <a:moveTo>
                  <a:pt x="187" y="110"/>
                </a:moveTo>
                <a:cubicBezTo>
                  <a:pt x="187" y="111"/>
                  <a:pt x="187" y="110"/>
                  <a:pt x="187" y="110"/>
                </a:cubicBezTo>
                <a:close/>
                <a:moveTo>
                  <a:pt x="181" y="111"/>
                </a:moveTo>
                <a:cubicBezTo>
                  <a:pt x="181" y="111"/>
                  <a:pt x="181" y="111"/>
                  <a:pt x="181" y="111"/>
                </a:cubicBezTo>
                <a:cubicBezTo>
                  <a:pt x="181" y="110"/>
                  <a:pt x="181" y="110"/>
                  <a:pt x="181" y="110"/>
                </a:cubicBezTo>
                <a:cubicBezTo>
                  <a:pt x="181" y="110"/>
                  <a:pt x="181" y="110"/>
                  <a:pt x="181" y="110"/>
                </a:cubicBezTo>
                <a:cubicBezTo>
                  <a:pt x="181" y="110"/>
                  <a:pt x="181" y="110"/>
                  <a:pt x="181" y="111"/>
                </a:cubicBezTo>
                <a:close/>
                <a:moveTo>
                  <a:pt x="178" y="111"/>
                </a:moveTo>
                <a:cubicBezTo>
                  <a:pt x="178" y="111"/>
                  <a:pt x="178" y="111"/>
                  <a:pt x="178" y="111"/>
                </a:cubicBezTo>
                <a:cubicBezTo>
                  <a:pt x="178" y="111"/>
                  <a:pt x="178" y="111"/>
                  <a:pt x="178" y="111"/>
                </a:cubicBezTo>
                <a:close/>
                <a:moveTo>
                  <a:pt x="180" y="111"/>
                </a:moveTo>
                <a:cubicBezTo>
                  <a:pt x="180" y="111"/>
                  <a:pt x="180" y="111"/>
                  <a:pt x="180" y="111"/>
                </a:cubicBezTo>
                <a:cubicBezTo>
                  <a:pt x="180" y="111"/>
                  <a:pt x="181" y="111"/>
                  <a:pt x="181" y="111"/>
                </a:cubicBezTo>
                <a:cubicBezTo>
                  <a:pt x="180" y="111"/>
                  <a:pt x="180" y="111"/>
                  <a:pt x="180" y="111"/>
                </a:cubicBezTo>
                <a:cubicBezTo>
                  <a:pt x="180" y="111"/>
                  <a:pt x="180" y="111"/>
                  <a:pt x="180" y="111"/>
                </a:cubicBezTo>
                <a:close/>
                <a:moveTo>
                  <a:pt x="153" y="111"/>
                </a:moveTo>
                <a:cubicBezTo>
                  <a:pt x="152" y="111"/>
                  <a:pt x="152" y="112"/>
                  <a:pt x="152" y="112"/>
                </a:cubicBezTo>
                <a:cubicBezTo>
                  <a:pt x="153" y="112"/>
                  <a:pt x="153" y="111"/>
                  <a:pt x="153" y="111"/>
                </a:cubicBezTo>
                <a:close/>
                <a:moveTo>
                  <a:pt x="171" y="112"/>
                </a:moveTo>
                <a:cubicBezTo>
                  <a:pt x="172" y="112"/>
                  <a:pt x="171" y="112"/>
                  <a:pt x="172" y="111"/>
                </a:cubicBezTo>
                <a:cubicBezTo>
                  <a:pt x="172" y="111"/>
                  <a:pt x="171" y="111"/>
                  <a:pt x="171" y="111"/>
                </a:cubicBezTo>
                <a:cubicBezTo>
                  <a:pt x="171" y="112"/>
                  <a:pt x="171" y="112"/>
                  <a:pt x="171" y="112"/>
                </a:cubicBezTo>
                <a:close/>
                <a:moveTo>
                  <a:pt x="178" y="112"/>
                </a:moveTo>
                <a:cubicBezTo>
                  <a:pt x="178" y="113"/>
                  <a:pt x="178" y="113"/>
                  <a:pt x="178" y="114"/>
                </a:cubicBezTo>
                <a:cubicBezTo>
                  <a:pt x="178" y="113"/>
                  <a:pt x="179" y="112"/>
                  <a:pt x="179" y="111"/>
                </a:cubicBezTo>
                <a:cubicBezTo>
                  <a:pt x="179" y="111"/>
                  <a:pt x="179" y="112"/>
                  <a:pt x="178" y="112"/>
                </a:cubicBezTo>
                <a:close/>
                <a:moveTo>
                  <a:pt x="180" y="112"/>
                </a:moveTo>
                <a:cubicBezTo>
                  <a:pt x="180" y="112"/>
                  <a:pt x="180" y="111"/>
                  <a:pt x="180" y="111"/>
                </a:cubicBezTo>
                <a:cubicBezTo>
                  <a:pt x="180" y="111"/>
                  <a:pt x="180" y="112"/>
                  <a:pt x="180" y="112"/>
                </a:cubicBezTo>
                <a:close/>
                <a:moveTo>
                  <a:pt x="174" y="112"/>
                </a:moveTo>
                <a:cubicBezTo>
                  <a:pt x="173" y="112"/>
                  <a:pt x="174" y="112"/>
                  <a:pt x="174" y="112"/>
                </a:cubicBezTo>
                <a:close/>
                <a:moveTo>
                  <a:pt x="183" y="112"/>
                </a:moveTo>
                <a:cubicBezTo>
                  <a:pt x="183" y="112"/>
                  <a:pt x="183" y="112"/>
                  <a:pt x="183" y="112"/>
                </a:cubicBezTo>
                <a:close/>
                <a:moveTo>
                  <a:pt x="152" y="112"/>
                </a:moveTo>
                <a:cubicBezTo>
                  <a:pt x="152" y="112"/>
                  <a:pt x="152" y="112"/>
                  <a:pt x="152" y="112"/>
                </a:cubicBezTo>
                <a:cubicBezTo>
                  <a:pt x="152" y="112"/>
                  <a:pt x="152" y="112"/>
                  <a:pt x="152" y="112"/>
                </a:cubicBezTo>
                <a:cubicBezTo>
                  <a:pt x="152" y="112"/>
                  <a:pt x="152" y="112"/>
                  <a:pt x="152" y="112"/>
                </a:cubicBezTo>
                <a:close/>
                <a:moveTo>
                  <a:pt x="175" y="112"/>
                </a:moveTo>
                <a:cubicBezTo>
                  <a:pt x="175" y="112"/>
                  <a:pt x="175" y="112"/>
                  <a:pt x="175" y="112"/>
                </a:cubicBezTo>
                <a:close/>
                <a:moveTo>
                  <a:pt x="171" y="113"/>
                </a:moveTo>
                <a:cubicBezTo>
                  <a:pt x="171" y="113"/>
                  <a:pt x="171" y="113"/>
                  <a:pt x="171" y="112"/>
                </a:cubicBezTo>
                <a:cubicBezTo>
                  <a:pt x="171" y="112"/>
                  <a:pt x="171" y="112"/>
                  <a:pt x="171" y="113"/>
                </a:cubicBezTo>
                <a:close/>
                <a:moveTo>
                  <a:pt x="170" y="114"/>
                </a:moveTo>
                <a:cubicBezTo>
                  <a:pt x="170" y="114"/>
                  <a:pt x="171" y="114"/>
                  <a:pt x="171" y="114"/>
                </a:cubicBezTo>
                <a:cubicBezTo>
                  <a:pt x="170" y="113"/>
                  <a:pt x="170" y="114"/>
                  <a:pt x="170" y="114"/>
                </a:cubicBezTo>
                <a:cubicBezTo>
                  <a:pt x="170" y="113"/>
                  <a:pt x="170" y="113"/>
                  <a:pt x="170" y="113"/>
                </a:cubicBezTo>
                <a:cubicBezTo>
                  <a:pt x="170" y="113"/>
                  <a:pt x="169" y="114"/>
                  <a:pt x="170" y="114"/>
                </a:cubicBezTo>
                <a:close/>
                <a:moveTo>
                  <a:pt x="152" y="114"/>
                </a:moveTo>
                <a:cubicBezTo>
                  <a:pt x="152" y="113"/>
                  <a:pt x="152" y="113"/>
                  <a:pt x="152" y="113"/>
                </a:cubicBezTo>
                <a:cubicBezTo>
                  <a:pt x="151" y="113"/>
                  <a:pt x="151" y="114"/>
                  <a:pt x="152" y="114"/>
                </a:cubicBezTo>
                <a:close/>
                <a:moveTo>
                  <a:pt x="182" y="113"/>
                </a:moveTo>
                <a:cubicBezTo>
                  <a:pt x="182" y="113"/>
                  <a:pt x="182" y="113"/>
                  <a:pt x="182" y="113"/>
                </a:cubicBezTo>
                <a:cubicBezTo>
                  <a:pt x="182" y="113"/>
                  <a:pt x="182" y="113"/>
                  <a:pt x="182" y="113"/>
                </a:cubicBezTo>
                <a:close/>
                <a:moveTo>
                  <a:pt x="171" y="113"/>
                </a:moveTo>
                <a:cubicBezTo>
                  <a:pt x="171" y="113"/>
                  <a:pt x="171" y="113"/>
                  <a:pt x="171" y="113"/>
                </a:cubicBezTo>
                <a:close/>
                <a:moveTo>
                  <a:pt x="173" y="114"/>
                </a:moveTo>
                <a:cubicBezTo>
                  <a:pt x="173" y="113"/>
                  <a:pt x="173" y="113"/>
                  <a:pt x="173" y="113"/>
                </a:cubicBezTo>
                <a:cubicBezTo>
                  <a:pt x="173" y="113"/>
                  <a:pt x="173" y="113"/>
                  <a:pt x="173" y="114"/>
                </a:cubicBezTo>
                <a:close/>
                <a:moveTo>
                  <a:pt x="174" y="114"/>
                </a:moveTo>
                <a:cubicBezTo>
                  <a:pt x="174" y="114"/>
                  <a:pt x="175" y="114"/>
                  <a:pt x="175" y="114"/>
                </a:cubicBezTo>
                <a:cubicBezTo>
                  <a:pt x="175" y="114"/>
                  <a:pt x="175" y="114"/>
                  <a:pt x="175" y="113"/>
                </a:cubicBezTo>
                <a:cubicBezTo>
                  <a:pt x="175" y="113"/>
                  <a:pt x="174" y="113"/>
                  <a:pt x="174" y="113"/>
                </a:cubicBezTo>
                <a:cubicBezTo>
                  <a:pt x="174" y="114"/>
                  <a:pt x="174" y="114"/>
                  <a:pt x="174" y="114"/>
                </a:cubicBezTo>
                <a:close/>
                <a:moveTo>
                  <a:pt x="167" y="114"/>
                </a:moveTo>
                <a:cubicBezTo>
                  <a:pt x="168" y="114"/>
                  <a:pt x="168" y="114"/>
                  <a:pt x="167" y="114"/>
                </a:cubicBezTo>
                <a:cubicBezTo>
                  <a:pt x="167" y="114"/>
                  <a:pt x="167" y="114"/>
                  <a:pt x="167" y="114"/>
                </a:cubicBezTo>
                <a:close/>
                <a:moveTo>
                  <a:pt x="173" y="114"/>
                </a:moveTo>
                <a:cubicBezTo>
                  <a:pt x="173" y="114"/>
                  <a:pt x="173" y="114"/>
                  <a:pt x="173" y="114"/>
                </a:cubicBezTo>
                <a:close/>
                <a:moveTo>
                  <a:pt x="169" y="115"/>
                </a:moveTo>
                <a:cubicBezTo>
                  <a:pt x="169" y="115"/>
                  <a:pt x="169" y="115"/>
                  <a:pt x="169" y="114"/>
                </a:cubicBezTo>
                <a:cubicBezTo>
                  <a:pt x="169" y="114"/>
                  <a:pt x="169" y="115"/>
                  <a:pt x="169" y="115"/>
                </a:cubicBezTo>
                <a:close/>
                <a:moveTo>
                  <a:pt x="182" y="114"/>
                </a:moveTo>
                <a:cubicBezTo>
                  <a:pt x="182" y="114"/>
                  <a:pt x="182" y="114"/>
                  <a:pt x="182" y="114"/>
                </a:cubicBezTo>
                <a:close/>
                <a:moveTo>
                  <a:pt x="151" y="114"/>
                </a:moveTo>
                <a:cubicBezTo>
                  <a:pt x="150" y="115"/>
                  <a:pt x="150" y="116"/>
                  <a:pt x="149" y="116"/>
                </a:cubicBezTo>
                <a:cubicBezTo>
                  <a:pt x="149" y="117"/>
                  <a:pt x="148" y="118"/>
                  <a:pt x="149" y="119"/>
                </a:cubicBezTo>
                <a:cubicBezTo>
                  <a:pt x="150" y="117"/>
                  <a:pt x="151" y="116"/>
                  <a:pt x="151" y="114"/>
                </a:cubicBezTo>
                <a:cubicBezTo>
                  <a:pt x="151" y="114"/>
                  <a:pt x="151" y="114"/>
                  <a:pt x="151" y="114"/>
                </a:cubicBezTo>
                <a:close/>
                <a:moveTo>
                  <a:pt x="176" y="116"/>
                </a:moveTo>
                <a:cubicBezTo>
                  <a:pt x="177" y="116"/>
                  <a:pt x="177" y="115"/>
                  <a:pt x="178" y="114"/>
                </a:cubicBezTo>
                <a:cubicBezTo>
                  <a:pt x="177" y="114"/>
                  <a:pt x="177" y="116"/>
                  <a:pt x="176" y="116"/>
                </a:cubicBezTo>
                <a:cubicBezTo>
                  <a:pt x="176" y="116"/>
                  <a:pt x="176" y="116"/>
                  <a:pt x="176" y="116"/>
                </a:cubicBezTo>
                <a:cubicBezTo>
                  <a:pt x="175" y="117"/>
                  <a:pt x="175" y="118"/>
                  <a:pt x="175" y="118"/>
                </a:cubicBezTo>
                <a:cubicBezTo>
                  <a:pt x="175" y="118"/>
                  <a:pt x="175" y="119"/>
                  <a:pt x="175" y="119"/>
                </a:cubicBezTo>
                <a:cubicBezTo>
                  <a:pt x="175" y="119"/>
                  <a:pt x="175" y="119"/>
                  <a:pt x="175" y="118"/>
                </a:cubicBezTo>
                <a:cubicBezTo>
                  <a:pt x="176" y="118"/>
                  <a:pt x="176" y="117"/>
                  <a:pt x="176" y="117"/>
                </a:cubicBezTo>
                <a:cubicBezTo>
                  <a:pt x="177" y="117"/>
                  <a:pt x="176" y="117"/>
                  <a:pt x="176" y="116"/>
                </a:cubicBezTo>
                <a:close/>
                <a:moveTo>
                  <a:pt x="171" y="115"/>
                </a:moveTo>
                <a:cubicBezTo>
                  <a:pt x="171" y="115"/>
                  <a:pt x="172" y="115"/>
                  <a:pt x="172" y="114"/>
                </a:cubicBezTo>
                <a:cubicBezTo>
                  <a:pt x="171" y="114"/>
                  <a:pt x="171" y="115"/>
                  <a:pt x="171" y="115"/>
                </a:cubicBezTo>
                <a:close/>
                <a:moveTo>
                  <a:pt x="173" y="115"/>
                </a:moveTo>
                <a:cubicBezTo>
                  <a:pt x="173" y="115"/>
                  <a:pt x="173" y="114"/>
                  <a:pt x="174" y="114"/>
                </a:cubicBezTo>
                <a:cubicBezTo>
                  <a:pt x="174" y="114"/>
                  <a:pt x="174" y="114"/>
                  <a:pt x="174" y="114"/>
                </a:cubicBezTo>
                <a:cubicBezTo>
                  <a:pt x="173" y="114"/>
                  <a:pt x="173" y="114"/>
                  <a:pt x="173" y="115"/>
                </a:cubicBezTo>
                <a:cubicBezTo>
                  <a:pt x="173" y="115"/>
                  <a:pt x="173" y="115"/>
                  <a:pt x="173" y="115"/>
                </a:cubicBezTo>
                <a:close/>
                <a:moveTo>
                  <a:pt x="167" y="116"/>
                </a:moveTo>
                <a:cubicBezTo>
                  <a:pt x="167" y="116"/>
                  <a:pt x="167" y="115"/>
                  <a:pt x="167" y="115"/>
                </a:cubicBezTo>
                <a:cubicBezTo>
                  <a:pt x="167" y="115"/>
                  <a:pt x="168" y="114"/>
                  <a:pt x="167" y="114"/>
                </a:cubicBezTo>
                <a:cubicBezTo>
                  <a:pt x="167" y="115"/>
                  <a:pt x="166" y="115"/>
                  <a:pt x="167" y="116"/>
                </a:cubicBezTo>
                <a:close/>
                <a:moveTo>
                  <a:pt x="170" y="115"/>
                </a:moveTo>
                <a:cubicBezTo>
                  <a:pt x="170" y="115"/>
                  <a:pt x="170" y="115"/>
                  <a:pt x="170" y="114"/>
                </a:cubicBezTo>
                <a:cubicBezTo>
                  <a:pt x="170" y="114"/>
                  <a:pt x="170" y="114"/>
                  <a:pt x="170" y="114"/>
                </a:cubicBezTo>
                <a:cubicBezTo>
                  <a:pt x="170" y="115"/>
                  <a:pt x="170" y="115"/>
                  <a:pt x="170" y="115"/>
                </a:cubicBezTo>
                <a:close/>
                <a:moveTo>
                  <a:pt x="178" y="115"/>
                </a:moveTo>
                <a:cubicBezTo>
                  <a:pt x="179" y="115"/>
                  <a:pt x="179" y="115"/>
                  <a:pt x="179" y="114"/>
                </a:cubicBezTo>
                <a:cubicBezTo>
                  <a:pt x="179" y="115"/>
                  <a:pt x="178" y="115"/>
                  <a:pt x="178" y="115"/>
                </a:cubicBezTo>
                <a:close/>
                <a:moveTo>
                  <a:pt x="183" y="115"/>
                </a:moveTo>
                <a:cubicBezTo>
                  <a:pt x="183" y="115"/>
                  <a:pt x="183" y="115"/>
                  <a:pt x="183" y="115"/>
                </a:cubicBezTo>
                <a:close/>
                <a:moveTo>
                  <a:pt x="173" y="115"/>
                </a:moveTo>
                <a:cubicBezTo>
                  <a:pt x="173" y="115"/>
                  <a:pt x="173" y="115"/>
                  <a:pt x="173" y="115"/>
                </a:cubicBezTo>
                <a:cubicBezTo>
                  <a:pt x="173" y="115"/>
                  <a:pt x="173" y="115"/>
                  <a:pt x="173" y="115"/>
                </a:cubicBezTo>
                <a:cubicBezTo>
                  <a:pt x="173" y="115"/>
                  <a:pt x="173" y="115"/>
                  <a:pt x="173" y="115"/>
                </a:cubicBezTo>
                <a:close/>
                <a:moveTo>
                  <a:pt x="168" y="115"/>
                </a:moveTo>
                <a:cubicBezTo>
                  <a:pt x="168" y="115"/>
                  <a:pt x="168" y="115"/>
                  <a:pt x="168" y="115"/>
                </a:cubicBezTo>
                <a:close/>
                <a:moveTo>
                  <a:pt x="174" y="115"/>
                </a:moveTo>
                <a:cubicBezTo>
                  <a:pt x="174" y="115"/>
                  <a:pt x="174" y="115"/>
                  <a:pt x="174" y="115"/>
                </a:cubicBezTo>
                <a:cubicBezTo>
                  <a:pt x="173" y="115"/>
                  <a:pt x="174" y="115"/>
                  <a:pt x="174" y="115"/>
                </a:cubicBezTo>
                <a:close/>
                <a:moveTo>
                  <a:pt x="168" y="115"/>
                </a:moveTo>
                <a:cubicBezTo>
                  <a:pt x="168" y="115"/>
                  <a:pt x="168" y="115"/>
                  <a:pt x="168" y="115"/>
                </a:cubicBezTo>
                <a:cubicBezTo>
                  <a:pt x="168" y="115"/>
                  <a:pt x="168" y="115"/>
                  <a:pt x="168" y="115"/>
                </a:cubicBezTo>
                <a:cubicBezTo>
                  <a:pt x="168" y="115"/>
                  <a:pt x="168" y="115"/>
                  <a:pt x="168" y="115"/>
                </a:cubicBezTo>
                <a:cubicBezTo>
                  <a:pt x="168" y="115"/>
                  <a:pt x="168" y="115"/>
                  <a:pt x="168" y="115"/>
                </a:cubicBezTo>
                <a:close/>
                <a:moveTo>
                  <a:pt x="152" y="116"/>
                </a:moveTo>
                <a:cubicBezTo>
                  <a:pt x="153" y="116"/>
                  <a:pt x="153" y="115"/>
                  <a:pt x="152" y="116"/>
                </a:cubicBezTo>
                <a:cubicBezTo>
                  <a:pt x="152" y="116"/>
                  <a:pt x="152" y="116"/>
                  <a:pt x="152" y="116"/>
                </a:cubicBezTo>
                <a:close/>
                <a:moveTo>
                  <a:pt x="181" y="116"/>
                </a:moveTo>
                <a:cubicBezTo>
                  <a:pt x="181" y="116"/>
                  <a:pt x="181" y="116"/>
                  <a:pt x="181" y="116"/>
                </a:cubicBezTo>
                <a:cubicBezTo>
                  <a:pt x="180" y="115"/>
                  <a:pt x="180" y="116"/>
                  <a:pt x="181" y="116"/>
                </a:cubicBezTo>
                <a:close/>
                <a:moveTo>
                  <a:pt x="173" y="116"/>
                </a:moveTo>
                <a:cubicBezTo>
                  <a:pt x="174" y="116"/>
                  <a:pt x="174" y="116"/>
                  <a:pt x="174" y="116"/>
                </a:cubicBezTo>
                <a:cubicBezTo>
                  <a:pt x="174" y="116"/>
                  <a:pt x="174" y="116"/>
                  <a:pt x="174" y="116"/>
                </a:cubicBezTo>
                <a:cubicBezTo>
                  <a:pt x="174" y="116"/>
                  <a:pt x="174" y="116"/>
                  <a:pt x="173" y="116"/>
                </a:cubicBezTo>
                <a:cubicBezTo>
                  <a:pt x="173" y="116"/>
                  <a:pt x="173" y="116"/>
                  <a:pt x="173" y="116"/>
                </a:cubicBezTo>
                <a:close/>
                <a:moveTo>
                  <a:pt x="178" y="116"/>
                </a:moveTo>
                <a:cubicBezTo>
                  <a:pt x="178" y="116"/>
                  <a:pt x="178" y="116"/>
                  <a:pt x="178" y="116"/>
                </a:cubicBezTo>
                <a:close/>
                <a:moveTo>
                  <a:pt x="169" y="116"/>
                </a:moveTo>
                <a:cubicBezTo>
                  <a:pt x="169" y="117"/>
                  <a:pt x="169" y="116"/>
                  <a:pt x="169" y="116"/>
                </a:cubicBezTo>
                <a:cubicBezTo>
                  <a:pt x="169" y="116"/>
                  <a:pt x="169" y="116"/>
                  <a:pt x="169" y="116"/>
                </a:cubicBezTo>
                <a:close/>
                <a:moveTo>
                  <a:pt x="177" y="117"/>
                </a:moveTo>
                <a:cubicBezTo>
                  <a:pt x="178" y="117"/>
                  <a:pt x="178" y="117"/>
                  <a:pt x="178" y="116"/>
                </a:cubicBezTo>
                <a:cubicBezTo>
                  <a:pt x="178" y="116"/>
                  <a:pt x="178" y="117"/>
                  <a:pt x="177" y="117"/>
                </a:cubicBezTo>
                <a:close/>
                <a:moveTo>
                  <a:pt x="182" y="117"/>
                </a:moveTo>
                <a:cubicBezTo>
                  <a:pt x="182" y="117"/>
                  <a:pt x="182" y="117"/>
                  <a:pt x="182" y="116"/>
                </a:cubicBezTo>
                <a:cubicBezTo>
                  <a:pt x="182" y="116"/>
                  <a:pt x="182" y="117"/>
                  <a:pt x="182" y="117"/>
                </a:cubicBezTo>
                <a:close/>
                <a:moveTo>
                  <a:pt x="166" y="117"/>
                </a:moveTo>
                <a:cubicBezTo>
                  <a:pt x="166" y="117"/>
                  <a:pt x="166" y="117"/>
                  <a:pt x="166" y="116"/>
                </a:cubicBezTo>
                <a:cubicBezTo>
                  <a:pt x="166" y="117"/>
                  <a:pt x="166" y="117"/>
                  <a:pt x="166" y="117"/>
                </a:cubicBezTo>
                <a:close/>
                <a:moveTo>
                  <a:pt x="171" y="117"/>
                </a:moveTo>
                <a:cubicBezTo>
                  <a:pt x="171" y="117"/>
                  <a:pt x="171" y="117"/>
                  <a:pt x="171" y="117"/>
                </a:cubicBezTo>
                <a:close/>
                <a:moveTo>
                  <a:pt x="176" y="120"/>
                </a:moveTo>
                <a:cubicBezTo>
                  <a:pt x="177" y="119"/>
                  <a:pt x="177" y="118"/>
                  <a:pt x="177" y="117"/>
                </a:cubicBezTo>
                <a:cubicBezTo>
                  <a:pt x="177" y="117"/>
                  <a:pt x="177" y="117"/>
                  <a:pt x="176" y="117"/>
                </a:cubicBezTo>
                <a:cubicBezTo>
                  <a:pt x="177" y="118"/>
                  <a:pt x="176" y="119"/>
                  <a:pt x="176" y="120"/>
                </a:cubicBezTo>
                <a:close/>
                <a:moveTo>
                  <a:pt x="165" y="118"/>
                </a:moveTo>
                <a:cubicBezTo>
                  <a:pt x="165" y="118"/>
                  <a:pt x="165" y="118"/>
                  <a:pt x="165" y="118"/>
                </a:cubicBezTo>
                <a:cubicBezTo>
                  <a:pt x="165" y="118"/>
                  <a:pt x="165" y="118"/>
                  <a:pt x="165" y="118"/>
                </a:cubicBezTo>
                <a:cubicBezTo>
                  <a:pt x="165" y="118"/>
                  <a:pt x="165" y="118"/>
                  <a:pt x="166" y="118"/>
                </a:cubicBezTo>
                <a:cubicBezTo>
                  <a:pt x="165" y="118"/>
                  <a:pt x="165" y="118"/>
                  <a:pt x="165" y="118"/>
                </a:cubicBezTo>
                <a:close/>
                <a:moveTo>
                  <a:pt x="171" y="118"/>
                </a:moveTo>
                <a:cubicBezTo>
                  <a:pt x="170" y="119"/>
                  <a:pt x="171" y="118"/>
                  <a:pt x="171" y="118"/>
                </a:cubicBezTo>
                <a:close/>
                <a:moveTo>
                  <a:pt x="165" y="119"/>
                </a:moveTo>
                <a:cubicBezTo>
                  <a:pt x="165" y="119"/>
                  <a:pt x="165" y="119"/>
                  <a:pt x="165" y="118"/>
                </a:cubicBezTo>
                <a:cubicBezTo>
                  <a:pt x="165" y="119"/>
                  <a:pt x="165" y="119"/>
                  <a:pt x="165" y="119"/>
                </a:cubicBezTo>
                <a:close/>
                <a:moveTo>
                  <a:pt x="172" y="119"/>
                </a:moveTo>
                <a:cubicBezTo>
                  <a:pt x="172" y="119"/>
                  <a:pt x="172" y="119"/>
                  <a:pt x="172" y="118"/>
                </a:cubicBezTo>
                <a:cubicBezTo>
                  <a:pt x="172" y="118"/>
                  <a:pt x="172" y="119"/>
                  <a:pt x="172" y="119"/>
                </a:cubicBezTo>
                <a:close/>
                <a:moveTo>
                  <a:pt x="170" y="119"/>
                </a:moveTo>
                <a:cubicBezTo>
                  <a:pt x="170" y="119"/>
                  <a:pt x="171" y="119"/>
                  <a:pt x="170" y="119"/>
                </a:cubicBezTo>
                <a:cubicBezTo>
                  <a:pt x="170" y="119"/>
                  <a:pt x="170" y="119"/>
                  <a:pt x="170" y="119"/>
                </a:cubicBezTo>
                <a:close/>
                <a:moveTo>
                  <a:pt x="177" y="119"/>
                </a:moveTo>
                <a:cubicBezTo>
                  <a:pt x="177" y="119"/>
                  <a:pt x="177" y="118"/>
                  <a:pt x="177" y="119"/>
                </a:cubicBezTo>
                <a:close/>
                <a:moveTo>
                  <a:pt x="174" y="121"/>
                </a:moveTo>
                <a:cubicBezTo>
                  <a:pt x="173" y="122"/>
                  <a:pt x="172" y="122"/>
                  <a:pt x="172" y="123"/>
                </a:cubicBezTo>
                <a:cubicBezTo>
                  <a:pt x="172" y="123"/>
                  <a:pt x="172" y="123"/>
                  <a:pt x="172" y="123"/>
                </a:cubicBezTo>
                <a:cubicBezTo>
                  <a:pt x="173" y="123"/>
                  <a:pt x="173" y="123"/>
                  <a:pt x="173" y="123"/>
                </a:cubicBezTo>
                <a:cubicBezTo>
                  <a:pt x="174" y="123"/>
                  <a:pt x="174" y="122"/>
                  <a:pt x="174" y="121"/>
                </a:cubicBezTo>
                <a:cubicBezTo>
                  <a:pt x="174" y="121"/>
                  <a:pt x="174" y="121"/>
                  <a:pt x="175" y="121"/>
                </a:cubicBezTo>
                <a:cubicBezTo>
                  <a:pt x="175" y="120"/>
                  <a:pt x="174" y="120"/>
                  <a:pt x="174" y="120"/>
                </a:cubicBezTo>
                <a:cubicBezTo>
                  <a:pt x="174" y="120"/>
                  <a:pt x="174" y="120"/>
                  <a:pt x="174" y="120"/>
                </a:cubicBezTo>
                <a:cubicBezTo>
                  <a:pt x="174" y="120"/>
                  <a:pt x="173" y="121"/>
                  <a:pt x="174" y="121"/>
                </a:cubicBezTo>
                <a:close/>
                <a:moveTo>
                  <a:pt x="169" y="120"/>
                </a:moveTo>
                <a:cubicBezTo>
                  <a:pt x="169" y="120"/>
                  <a:pt x="169" y="119"/>
                  <a:pt x="169" y="120"/>
                </a:cubicBezTo>
                <a:close/>
                <a:moveTo>
                  <a:pt x="153" y="120"/>
                </a:moveTo>
                <a:cubicBezTo>
                  <a:pt x="153" y="120"/>
                  <a:pt x="154" y="120"/>
                  <a:pt x="153" y="120"/>
                </a:cubicBezTo>
                <a:close/>
                <a:moveTo>
                  <a:pt x="164" y="120"/>
                </a:moveTo>
                <a:cubicBezTo>
                  <a:pt x="164" y="120"/>
                  <a:pt x="164" y="120"/>
                  <a:pt x="164" y="120"/>
                </a:cubicBezTo>
                <a:cubicBezTo>
                  <a:pt x="164" y="120"/>
                  <a:pt x="164" y="120"/>
                  <a:pt x="164" y="120"/>
                </a:cubicBezTo>
                <a:cubicBezTo>
                  <a:pt x="164" y="120"/>
                  <a:pt x="164" y="120"/>
                  <a:pt x="164" y="120"/>
                </a:cubicBezTo>
                <a:cubicBezTo>
                  <a:pt x="164" y="120"/>
                  <a:pt x="164" y="120"/>
                  <a:pt x="164" y="120"/>
                </a:cubicBezTo>
                <a:close/>
                <a:moveTo>
                  <a:pt x="176" y="120"/>
                </a:moveTo>
                <a:cubicBezTo>
                  <a:pt x="176" y="121"/>
                  <a:pt x="176" y="120"/>
                  <a:pt x="176" y="120"/>
                </a:cubicBezTo>
                <a:close/>
                <a:moveTo>
                  <a:pt x="180" y="121"/>
                </a:moveTo>
                <a:cubicBezTo>
                  <a:pt x="180" y="120"/>
                  <a:pt x="180" y="120"/>
                  <a:pt x="179" y="120"/>
                </a:cubicBezTo>
                <a:cubicBezTo>
                  <a:pt x="179" y="120"/>
                  <a:pt x="179" y="120"/>
                  <a:pt x="180" y="121"/>
                </a:cubicBezTo>
                <a:close/>
                <a:moveTo>
                  <a:pt x="167" y="121"/>
                </a:moveTo>
                <a:cubicBezTo>
                  <a:pt x="167" y="121"/>
                  <a:pt x="167" y="121"/>
                  <a:pt x="167" y="121"/>
                </a:cubicBezTo>
                <a:cubicBezTo>
                  <a:pt x="167" y="121"/>
                  <a:pt x="167" y="121"/>
                  <a:pt x="167" y="121"/>
                </a:cubicBezTo>
                <a:close/>
                <a:moveTo>
                  <a:pt x="168" y="121"/>
                </a:moveTo>
                <a:cubicBezTo>
                  <a:pt x="168" y="121"/>
                  <a:pt x="168" y="121"/>
                  <a:pt x="168" y="121"/>
                </a:cubicBezTo>
                <a:close/>
                <a:moveTo>
                  <a:pt x="170" y="121"/>
                </a:moveTo>
                <a:cubicBezTo>
                  <a:pt x="170" y="121"/>
                  <a:pt x="169" y="121"/>
                  <a:pt x="170" y="122"/>
                </a:cubicBezTo>
                <a:cubicBezTo>
                  <a:pt x="170" y="122"/>
                  <a:pt x="170" y="121"/>
                  <a:pt x="170" y="121"/>
                </a:cubicBezTo>
                <a:close/>
                <a:moveTo>
                  <a:pt x="175" y="121"/>
                </a:moveTo>
                <a:cubicBezTo>
                  <a:pt x="175" y="121"/>
                  <a:pt x="176" y="121"/>
                  <a:pt x="175" y="121"/>
                </a:cubicBezTo>
                <a:close/>
                <a:moveTo>
                  <a:pt x="165" y="121"/>
                </a:moveTo>
                <a:cubicBezTo>
                  <a:pt x="165" y="121"/>
                  <a:pt x="165" y="121"/>
                  <a:pt x="166" y="121"/>
                </a:cubicBezTo>
                <a:cubicBezTo>
                  <a:pt x="166" y="121"/>
                  <a:pt x="166" y="121"/>
                  <a:pt x="166" y="121"/>
                </a:cubicBezTo>
                <a:cubicBezTo>
                  <a:pt x="166" y="121"/>
                  <a:pt x="166" y="121"/>
                  <a:pt x="165" y="121"/>
                </a:cubicBezTo>
                <a:cubicBezTo>
                  <a:pt x="165" y="121"/>
                  <a:pt x="165" y="121"/>
                  <a:pt x="165" y="121"/>
                </a:cubicBezTo>
                <a:close/>
                <a:moveTo>
                  <a:pt x="169" y="122"/>
                </a:moveTo>
                <a:cubicBezTo>
                  <a:pt x="169" y="122"/>
                  <a:pt x="169" y="121"/>
                  <a:pt x="169" y="121"/>
                </a:cubicBezTo>
                <a:cubicBezTo>
                  <a:pt x="169" y="121"/>
                  <a:pt x="169" y="121"/>
                  <a:pt x="169" y="122"/>
                </a:cubicBezTo>
                <a:close/>
                <a:moveTo>
                  <a:pt x="165" y="122"/>
                </a:moveTo>
                <a:cubicBezTo>
                  <a:pt x="165" y="122"/>
                  <a:pt x="165" y="122"/>
                  <a:pt x="165" y="122"/>
                </a:cubicBezTo>
                <a:cubicBezTo>
                  <a:pt x="165" y="122"/>
                  <a:pt x="165" y="121"/>
                  <a:pt x="165" y="121"/>
                </a:cubicBezTo>
                <a:cubicBezTo>
                  <a:pt x="165" y="121"/>
                  <a:pt x="165" y="121"/>
                  <a:pt x="165" y="121"/>
                </a:cubicBezTo>
                <a:cubicBezTo>
                  <a:pt x="165" y="121"/>
                  <a:pt x="165" y="122"/>
                  <a:pt x="165" y="122"/>
                </a:cubicBezTo>
                <a:close/>
                <a:moveTo>
                  <a:pt x="170" y="122"/>
                </a:moveTo>
                <a:cubicBezTo>
                  <a:pt x="169" y="122"/>
                  <a:pt x="170" y="122"/>
                  <a:pt x="170" y="122"/>
                </a:cubicBezTo>
                <a:close/>
                <a:moveTo>
                  <a:pt x="166" y="122"/>
                </a:moveTo>
                <a:cubicBezTo>
                  <a:pt x="166" y="122"/>
                  <a:pt x="166" y="122"/>
                  <a:pt x="166" y="122"/>
                </a:cubicBezTo>
                <a:cubicBezTo>
                  <a:pt x="166" y="122"/>
                  <a:pt x="166" y="122"/>
                  <a:pt x="166" y="122"/>
                </a:cubicBezTo>
                <a:cubicBezTo>
                  <a:pt x="166" y="122"/>
                  <a:pt x="166" y="122"/>
                  <a:pt x="166" y="122"/>
                </a:cubicBezTo>
                <a:close/>
                <a:moveTo>
                  <a:pt x="169" y="122"/>
                </a:moveTo>
                <a:cubicBezTo>
                  <a:pt x="169" y="122"/>
                  <a:pt x="169" y="122"/>
                  <a:pt x="169" y="122"/>
                </a:cubicBezTo>
                <a:cubicBezTo>
                  <a:pt x="169" y="122"/>
                  <a:pt x="169" y="122"/>
                  <a:pt x="169" y="122"/>
                </a:cubicBezTo>
                <a:close/>
                <a:moveTo>
                  <a:pt x="163" y="122"/>
                </a:moveTo>
                <a:cubicBezTo>
                  <a:pt x="163" y="122"/>
                  <a:pt x="163" y="122"/>
                  <a:pt x="163" y="122"/>
                </a:cubicBezTo>
                <a:cubicBezTo>
                  <a:pt x="163" y="122"/>
                  <a:pt x="163" y="122"/>
                  <a:pt x="163" y="122"/>
                </a:cubicBezTo>
                <a:cubicBezTo>
                  <a:pt x="163" y="122"/>
                  <a:pt x="163" y="122"/>
                  <a:pt x="163" y="122"/>
                </a:cubicBezTo>
                <a:cubicBezTo>
                  <a:pt x="163" y="122"/>
                  <a:pt x="163" y="122"/>
                  <a:pt x="163" y="122"/>
                </a:cubicBezTo>
                <a:close/>
                <a:moveTo>
                  <a:pt x="170" y="123"/>
                </a:moveTo>
                <a:cubicBezTo>
                  <a:pt x="170" y="123"/>
                  <a:pt x="170" y="122"/>
                  <a:pt x="170" y="122"/>
                </a:cubicBezTo>
                <a:cubicBezTo>
                  <a:pt x="170" y="122"/>
                  <a:pt x="170" y="123"/>
                  <a:pt x="170" y="123"/>
                </a:cubicBezTo>
                <a:close/>
                <a:moveTo>
                  <a:pt x="137" y="122"/>
                </a:moveTo>
                <a:cubicBezTo>
                  <a:pt x="137" y="123"/>
                  <a:pt x="137" y="122"/>
                  <a:pt x="137" y="122"/>
                </a:cubicBezTo>
                <a:close/>
                <a:moveTo>
                  <a:pt x="143" y="123"/>
                </a:moveTo>
                <a:cubicBezTo>
                  <a:pt x="143" y="123"/>
                  <a:pt x="143" y="123"/>
                  <a:pt x="143" y="123"/>
                </a:cubicBezTo>
                <a:close/>
                <a:moveTo>
                  <a:pt x="170" y="123"/>
                </a:moveTo>
                <a:cubicBezTo>
                  <a:pt x="170" y="123"/>
                  <a:pt x="170" y="123"/>
                  <a:pt x="170" y="123"/>
                </a:cubicBezTo>
                <a:close/>
                <a:moveTo>
                  <a:pt x="165" y="124"/>
                </a:moveTo>
                <a:cubicBezTo>
                  <a:pt x="165" y="124"/>
                  <a:pt x="165" y="124"/>
                  <a:pt x="165" y="124"/>
                </a:cubicBezTo>
                <a:cubicBezTo>
                  <a:pt x="166" y="124"/>
                  <a:pt x="166" y="123"/>
                  <a:pt x="166" y="123"/>
                </a:cubicBezTo>
                <a:cubicBezTo>
                  <a:pt x="166" y="123"/>
                  <a:pt x="166" y="123"/>
                  <a:pt x="166" y="123"/>
                </a:cubicBezTo>
                <a:cubicBezTo>
                  <a:pt x="166" y="123"/>
                  <a:pt x="165" y="123"/>
                  <a:pt x="165" y="124"/>
                </a:cubicBezTo>
                <a:close/>
                <a:moveTo>
                  <a:pt x="152" y="123"/>
                </a:moveTo>
                <a:cubicBezTo>
                  <a:pt x="152" y="123"/>
                  <a:pt x="151" y="123"/>
                  <a:pt x="152" y="123"/>
                </a:cubicBezTo>
                <a:close/>
                <a:moveTo>
                  <a:pt x="157" y="123"/>
                </a:moveTo>
                <a:cubicBezTo>
                  <a:pt x="157" y="123"/>
                  <a:pt x="157" y="123"/>
                  <a:pt x="157" y="123"/>
                </a:cubicBezTo>
                <a:cubicBezTo>
                  <a:pt x="157" y="123"/>
                  <a:pt x="157" y="123"/>
                  <a:pt x="157" y="123"/>
                </a:cubicBezTo>
                <a:cubicBezTo>
                  <a:pt x="157" y="123"/>
                  <a:pt x="157" y="123"/>
                  <a:pt x="157" y="123"/>
                </a:cubicBezTo>
                <a:close/>
                <a:moveTo>
                  <a:pt x="150" y="126"/>
                </a:moveTo>
                <a:cubicBezTo>
                  <a:pt x="151" y="125"/>
                  <a:pt x="151" y="124"/>
                  <a:pt x="152" y="124"/>
                </a:cubicBezTo>
                <a:cubicBezTo>
                  <a:pt x="151" y="124"/>
                  <a:pt x="152" y="123"/>
                  <a:pt x="152" y="123"/>
                </a:cubicBezTo>
                <a:cubicBezTo>
                  <a:pt x="151" y="124"/>
                  <a:pt x="150" y="125"/>
                  <a:pt x="150" y="126"/>
                </a:cubicBezTo>
                <a:close/>
                <a:moveTo>
                  <a:pt x="163" y="124"/>
                </a:moveTo>
                <a:cubicBezTo>
                  <a:pt x="163" y="124"/>
                  <a:pt x="164" y="124"/>
                  <a:pt x="164" y="123"/>
                </a:cubicBezTo>
                <a:cubicBezTo>
                  <a:pt x="163" y="123"/>
                  <a:pt x="163" y="124"/>
                  <a:pt x="163" y="123"/>
                </a:cubicBezTo>
                <a:cubicBezTo>
                  <a:pt x="162" y="124"/>
                  <a:pt x="162" y="124"/>
                  <a:pt x="162" y="124"/>
                </a:cubicBezTo>
                <a:cubicBezTo>
                  <a:pt x="162" y="124"/>
                  <a:pt x="163" y="124"/>
                  <a:pt x="163" y="124"/>
                </a:cubicBezTo>
                <a:cubicBezTo>
                  <a:pt x="163" y="124"/>
                  <a:pt x="163" y="124"/>
                  <a:pt x="163" y="124"/>
                </a:cubicBezTo>
                <a:cubicBezTo>
                  <a:pt x="163" y="124"/>
                  <a:pt x="163" y="124"/>
                  <a:pt x="163" y="124"/>
                </a:cubicBezTo>
                <a:cubicBezTo>
                  <a:pt x="163" y="124"/>
                  <a:pt x="163" y="124"/>
                  <a:pt x="163" y="124"/>
                </a:cubicBezTo>
                <a:cubicBezTo>
                  <a:pt x="163" y="124"/>
                  <a:pt x="163" y="124"/>
                  <a:pt x="163" y="124"/>
                </a:cubicBezTo>
                <a:close/>
                <a:moveTo>
                  <a:pt x="142" y="124"/>
                </a:moveTo>
                <a:cubicBezTo>
                  <a:pt x="142" y="124"/>
                  <a:pt x="143" y="123"/>
                  <a:pt x="142" y="123"/>
                </a:cubicBezTo>
                <a:cubicBezTo>
                  <a:pt x="142" y="123"/>
                  <a:pt x="142" y="124"/>
                  <a:pt x="142" y="124"/>
                </a:cubicBezTo>
                <a:close/>
                <a:moveTo>
                  <a:pt x="167" y="125"/>
                </a:moveTo>
                <a:cubicBezTo>
                  <a:pt x="167" y="124"/>
                  <a:pt x="167" y="124"/>
                  <a:pt x="167" y="123"/>
                </a:cubicBezTo>
                <a:cubicBezTo>
                  <a:pt x="167" y="124"/>
                  <a:pt x="166" y="124"/>
                  <a:pt x="167" y="125"/>
                </a:cubicBezTo>
                <a:close/>
                <a:moveTo>
                  <a:pt x="144" y="124"/>
                </a:moveTo>
                <a:cubicBezTo>
                  <a:pt x="144" y="124"/>
                  <a:pt x="144" y="124"/>
                  <a:pt x="144" y="124"/>
                </a:cubicBezTo>
                <a:close/>
                <a:moveTo>
                  <a:pt x="164" y="124"/>
                </a:moveTo>
                <a:cubicBezTo>
                  <a:pt x="164" y="124"/>
                  <a:pt x="164" y="123"/>
                  <a:pt x="164" y="124"/>
                </a:cubicBezTo>
                <a:close/>
                <a:moveTo>
                  <a:pt x="159" y="124"/>
                </a:moveTo>
                <a:cubicBezTo>
                  <a:pt x="160" y="124"/>
                  <a:pt x="160" y="124"/>
                  <a:pt x="160" y="124"/>
                </a:cubicBezTo>
                <a:cubicBezTo>
                  <a:pt x="160" y="124"/>
                  <a:pt x="160" y="124"/>
                  <a:pt x="160" y="124"/>
                </a:cubicBezTo>
                <a:cubicBezTo>
                  <a:pt x="160" y="124"/>
                  <a:pt x="160" y="124"/>
                  <a:pt x="159" y="124"/>
                </a:cubicBezTo>
                <a:close/>
                <a:moveTo>
                  <a:pt x="174" y="124"/>
                </a:moveTo>
                <a:cubicBezTo>
                  <a:pt x="174" y="125"/>
                  <a:pt x="174" y="124"/>
                  <a:pt x="174" y="124"/>
                </a:cubicBezTo>
                <a:close/>
                <a:moveTo>
                  <a:pt x="172" y="125"/>
                </a:moveTo>
                <a:cubicBezTo>
                  <a:pt x="172" y="125"/>
                  <a:pt x="172" y="124"/>
                  <a:pt x="172" y="124"/>
                </a:cubicBezTo>
                <a:cubicBezTo>
                  <a:pt x="172" y="124"/>
                  <a:pt x="171" y="124"/>
                  <a:pt x="172" y="125"/>
                </a:cubicBezTo>
                <a:close/>
                <a:moveTo>
                  <a:pt x="172" y="125"/>
                </a:moveTo>
                <a:cubicBezTo>
                  <a:pt x="173" y="125"/>
                  <a:pt x="173" y="124"/>
                  <a:pt x="172" y="124"/>
                </a:cubicBezTo>
                <a:cubicBezTo>
                  <a:pt x="172" y="124"/>
                  <a:pt x="172" y="124"/>
                  <a:pt x="172" y="124"/>
                </a:cubicBezTo>
                <a:cubicBezTo>
                  <a:pt x="172" y="124"/>
                  <a:pt x="172" y="125"/>
                  <a:pt x="172" y="125"/>
                </a:cubicBezTo>
                <a:close/>
                <a:moveTo>
                  <a:pt x="148" y="124"/>
                </a:moveTo>
                <a:cubicBezTo>
                  <a:pt x="148" y="124"/>
                  <a:pt x="148" y="124"/>
                  <a:pt x="148" y="124"/>
                </a:cubicBezTo>
                <a:close/>
                <a:moveTo>
                  <a:pt x="163" y="124"/>
                </a:moveTo>
                <a:cubicBezTo>
                  <a:pt x="163" y="124"/>
                  <a:pt x="163" y="124"/>
                  <a:pt x="163" y="124"/>
                </a:cubicBezTo>
                <a:close/>
                <a:moveTo>
                  <a:pt x="177" y="125"/>
                </a:moveTo>
                <a:cubicBezTo>
                  <a:pt x="177" y="125"/>
                  <a:pt x="177" y="124"/>
                  <a:pt x="177" y="124"/>
                </a:cubicBezTo>
                <a:cubicBezTo>
                  <a:pt x="177" y="124"/>
                  <a:pt x="177" y="125"/>
                  <a:pt x="177" y="125"/>
                </a:cubicBezTo>
                <a:close/>
                <a:moveTo>
                  <a:pt x="152" y="125"/>
                </a:moveTo>
                <a:cubicBezTo>
                  <a:pt x="152" y="125"/>
                  <a:pt x="152" y="125"/>
                  <a:pt x="152" y="125"/>
                </a:cubicBezTo>
                <a:close/>
                <a:moveTo>
                  <a:pt x="162" y="125"/>
                </a:moveTo>
                <a:cubicBezTo>
                  <a:pt x="162" y="125"/>
                  <a:pt x="162" y="125"/>
                  <a:pt x="162" y="125"/>
                </a:cubicBezTo>
                <a:cubicBezTo>
                  <a:pt x="162" y="125"/>
                  <a:pt x="162" y="125"/>
                  <a:pt x="162" y="125"/>
                </a:cubicBezTo>
                <a:close/>
                <a:moveTo>
                  <a:pt x="163" y="126"/>
                </a:moveTo>
                <a:cubicBezTo>
                  <a:pt x="164" y="125"/>
                  <a:pt x="164" y="125"/>
                  <a:pt x="164" y="125"/>
                </a:cubicBezTo>
                <a:cubicBezTo>
                  <a:pt x="164" y="125"/>
                  <a:pt x="163" y="125"/>
                  <a:pt x="163" y="126"/>
                </a:cubicBezTo>
                <a:close/>
                <a:moveTo>
                  <a:pt x="165" y="125"/>
                </a:moveTo>
                <a:cubicBezTo>
                  <a:pt x="165" y="125"/>
                  <a:pt x="165" y="125"/>
                  <a:pt x="165" y="125"/>
                </a:cubicBezTo>
                <a:cubicBezTo>
                  <a:pt x="165" y="125"/>
                  <a:pt x="165" y="125"/>
                  <a:pt x="165" y="125"/>
                </a:cubicBezTo>
                <a:cubicBezTo>
                  <a:pt x="165" y="125"/>
                  <a:pt x="165" y="125"/>
                  <a:pt x="165" y="125"/>
                </a:cubicBezTo>
                <a:cubicBezTo>
                  <a:pt x="165" y="125"/>
                  <a:pt x="165" y="125"/>
                  <a:pt x="165" y="125"/>
                </a:cubicBezTo>
                <a:close/>
                <a:moveTo>
                  <a:pt x="173" y="125"/>
                </a:moveTo>
                <a:cubicBezTo>
                  <a:pt x="173" y="125"/>
                  <a:pt x="173" y="124"/>
                  <a:pt x="173" y="125"/>
                </a:cubicBezTo>
                <a:close/>
                <a:moveTo>
                  <a:pt x="171" y="125"/>
                </a:moveTo>
                <a:cubicBezTo>
                  <a:pt x="171" y="125"/>
                  <a:pt x="171" y="125"/>
                  <a:pt x="171" y="125"/>
                </a:cubicBezTo>
                <a:cubicBezTo>
                  <a:pt x="171" y="125"/>
                  <a:pt x="170" y="125"/>
                  <a:pt x="171" y="125"/>
                </a:cubicBezTo>
                <a:close/>
                <a:moveTo>
                  <a:pt x="166" y="126"/>
                </a:moveTo>
                <a:cubicBezTo>
                  <a:pt x="166" y="126"/>
                  <a:pt x="166" y="125"/>
                  <a:pt x="166" y="125"/>
                </a:cubicBezTo>
                <a:cubicBezTo>
                  <a:pt x="166" y="125"/>
                  <a:pt x="166" y="126"/>
                  <a:pt x="166" y="126"/>
                </a:cubicBezTo>
                <a:close/>
                <a:moveTo>
                  <a:pt x="164" y="125"/>
                </a:moveTo>
                <a:cubicBezTo>
                  <a:pt x="164" y="126"/>
                  <a:pt x="164" y="126"/>
                  <a:pt x="164" y="126"/>
                </a:cubicBezTo>
                <a:cubicBezTo>
                  <a:pt x="165" y="126"/>
                  <a:pt x="165" y="126"/>
                  <a:pt x="165" y="125"/>
                </a:cubicBezTo>
                <a:cubicBezTo>
                  <a:pt x="165" y="125"/>
                  <a:pt x="164" y="125"/>
                  <a:pt x="164" y="125"/>
                </a:cubicBezTo>
                <a:close/>
                <a:moveTo>
                  <a:pt x="153" y="126"/>
                </a:moveTo>
                <a:cubicBezTo>
                  <a:pt x="153" y="126"/>
                  <a:pt x="154" y="126"/>
                  <a:pt x="154" y="126"/>
                </a:cubicBezTo>
                <a:cubicBezTo>
                  <a:pt x="155" y="126"/>
                  <a:pt x="155" y="126"/>
                  <a:pt x="155" y="126"/>
                </a:cubicBezTo>
                <a:cubicBezTo>
                  <a:pt x="154" y="125"/>
                  <a:pt x="153" y="126"/>
                  <a:pt x="153" y="126"/>
                </a:cubicBezTo>
                <a:close/>
                <a:moveTo>
                  <a:pt x="161" y="126"/>
                </a:moveTo>
                <a:cubicBezTo>
                  <a:pt x="161" y="126"/>
                  <a:pt x="161" y="126"/>
                  <a:pt x="161" y="126"/>
                </a:cubicBezTo>
                <a:cubicBezTo>
                  <a:pt x="161" y="126"/>
                  <a:pt x="161" y="126"/>
                  <a:pt x="161" y="126"/>
                </a:cubicBezTo>
                <a:close/>
                <a:moveTo>
                  <a:pt x="165" y="127"/>
                </a:moveTo>
                <a:cubicBezTo>
                  <a:pt x="166" y="127"/>
                  <a:pt x="166" y="126"/>
                  <a:pt x="166" y="126"/>
                </a:cubicBezTo>
                <a:cubicBezTo>
                  <a:pt x="165" y="126"/>
                  <a:pt x="165" y="126"/>
                  <a:pt x="165" y="127"/>
                </a:cubicBezTo>
                <a:close/>
                <a:moveTo>
                  <a:pt x="141" y="126"/>
                </a:moveTo>
                <a:cubicBezTo>
                  <a:pt x="141" y="126"/>
                  <a:pt x="141" y="126"/>
                  <a:pt x="141" y="126"/>
                </a:cubicBezTo>
                <a:cubicBezTo>
                  <a:pt x="141" y="126"/>
                  <a:pt x="141" y="126"/>
                  <a:pt x="141" y="126"/>
                </a:cubicBezTo>
                <a:cubicBezTo>
                  <a:pt x="141" y="126"/>
                  <a:pt x="141" y="126"/>
                  <a:pt x="141" y="126"/>
                </a:cubicBezTo>
                <a:close/>
                <a:moveTo>
                  <a:pt x="161" y="126"/>
                </a:moveTo>
                <a:cubicBezTo>
                  <a:pt x="161" y="127"/>
                  <a:pt x="161" y="126"/>
                  <a:pt x="161" y="126"/>
                </a:cubicBezTo>
                <a:close/>
                <a:moveTo>
                  <a:pt x="171" y="127"/>
                </a:moveTo>
                <a:cubicBezTo>
                  <a:pt x="172" y="127"/>
                  <a:pt x="171" y="126"/>
                  <a:pt x="171" y="126"/>
                </a:cubicBezTo>
                <a:cubicBezTo>
                  <a:pt x="171" y="126"/>
                  <a:pt x="171" y="126"/>
                  <a:pt x="171" y="127"/>
                </a:cubicBezTo>
                <a:close/>
                <a:moveTo>
                  <a:pt x="140" y="126"/>
                </a:moveTo>
                <a:cubicBezTo>
                  <a:pt x="140" y="127"/>
                  <a:pt x="141" y="126"/>
                  <a:pt x="140" y="126"/>
                </a:cubicBezTo>
                <a:close/>
                <a:moveTo>
                  <a:pt x="170" y="127"/>
                </a:moveTo>
                <a:cubicBezTo>
                  <a:pt x="170" y="126"/>
                  <a:pt x="170" y="126"/>
                  <a:pt x="170" y="126"/>
                </a:cubicBezTo>
                <a:cubicBezTo>
                  <a:pt x="170" y="126"/>
                  <a:pt x="170" y="126"/>
                  <a:pt x="170" y="127"/>
                </a:cubicBezTo>
                <a:close/>
                <a:moveTo>
                  <a:pt x="172" y="127"/>
                </a:moveTo>
                <a:cubicBezTo>
                  <a:pt x="173" y="127"/>
                  <a:pt x="173" y="127"/>
                  <a:pt x="173" y="126"/>
                </a:cubicBezTo>
                <a:cubicBezTo>
                  <a:pt x="172" y="126"/>
                  <a:pt x="172" y="127"/>
                  <a:pt x="172" y="127"/>
                </a:cubicBezTo>
                <a:close/>
                <a:moveTo>
                  <a:pt x="160" y="127"/>
                </a:moveTo>
                <a:cubicBezTo>
                  <a:pt x="161" y="127"/>
                  <a:pt x="161" y="127"/>
                  <a:pt x="161" y="126"/>
                </a:cubicBezTo>
                <a:cubicBezTo>
                  <a:pt x="161" y="127"/>
                  <a:pt x="160" y="127"/>
                  <a:pt x="160" y="127"/>
                </a:cubicBezTo>
                <a:close/>
                <a:moveTo>
                  <a:pt x="163" y="126"/>
                </a:moveTo>
                <a:cubicBezTo>
                  <a:pt x="162" y="127"/>
                  <a:pt x="163" y="127"/>
                  <a:pt x="163" y="126"/>
                </a:cubicBezTo>
                <a:close/>
                <a:moveTo>
                  <a:pt x="164" y="127"/>
                </a:moveTo>
                <a:cubicBezTo>
                  <a:pt x="164" y="127"/>
                  <a:pt x="164" y="127"/>
                  <a:pt x="164" y="126"/>
                </a:cubicBezTo>
                <a:cubicBezTo>
                  <a:pt x="164" y="126"/>
                  <a:pt x="164" y="126"/>
                  <a:pt x="164" y="126"/>
                </a:cubicBezTo>
                <a:cubicBezTo>
                  <a:pt x="164" y="127"/>
                  <a:pt x="164" y="127"/>
                  <a:pt x="164" y="127"/>
                </a:cubicBezTo>
                <a:close/>
                <a:moveTo>
                  <a:pt x="168" y="127"/>
                </a:moveTo>
                <a:cubicBezTo>
                  <a:pt x="168" y="127"/>
                  <a:pt x="168" y="127"/>
                  <a:pt x="168" y="127"/>
                </a:cubicBezTo>
                <a:cubicBezTo>
                  <a:pt x="168" y="127"/>
                  <a:pt x="168" y="127"/>
                  <a:pt x="168" y="127"/>
                </a:cubicBezTo>
                <a:close/>
                <a:moveTo>
                  <a:pt x="162" y="127"/>
                </a:moveTo>
                <a:cubicBezTo>
                  <a:pt x="162" y="127"/>
                  <a:pt x="162" y="127"/>
                  <a:pt x="162" y="127"/>
                </a:cubicBezTo>
                <a:cubicBezTo>
                  <a:pt x="162" y="127"/>
                  <a:pt x="162" y="127"/>
                  <a:pt x="162" y="127"/>
                </a:cubicBezTo>
                <a:cubicBezTo>
                  <a:pt x="162" y="127"/>
                  <a:pt x="162" y="127"/>
                  <a:pt x="162" y="127"/>
                </a:cubicBezTo>
                <a:cubicBezTo>
                  <a:pt x="162" y="127"/>
                  <a:pt x="162" y="127"/>
                  <a:pt x="162" y="127"/>
                </a:cubicBezTo>
                <a:close/>
                <a:moveTo>
                  <a:pt x="172" y="127"/>
                </a:moveTo>
                <a:cubicBezTo>
                  <a:pt x="172" y="127"/>
                  <a:pt x="172" y="127"/>
                  <a:pt x="172" y="127"/>
                </a:cubicBezTo>
                <a:cubicBezTo>
                  <a:pt x="172" y="127"/>
                  <a:pt x="172" y="127"/>
                  <a:pt x="172" y="127"/>
                </a:cubicBezTo>
                <a:close/>
                <a:moveTo>
                  <a:pt x="150" y="128"/>
                </a:moveTo>
                <a:cubicBezTo>
                  <a:pt x="150" y="128"/>
                  <a:pt x="150" y="128"/>
                  <a:pt x="150" y="128"/>
                </a:cubicBezTo>
                <a:cubicBezTo>
                  <a:pt x="150" y="127"/>
                  <a:pt x="150" y="127"/>
                  <a:pt x="150" y="127"/>
                </a:cubicBezTo>
                <a:cubicBezTo>
                  <a:pt x="150" y="127"/>
                  <a:pt x="150" y="127"/>
                  <a:pt x="150" y="127"/>
                </a:cubicBezTo>
                <a:cubicBezTo>
                  <a:pt x="150" y="127"/>
                  <a:pt x="150" y="127"/>
                  <a:pt x="150" y="128"/>
                </a:cubicBezTo>
                <a:close/>
                <a:moveTo>
                  <a:pt x="163" y="127"/>
                </a:moveTo>
                <a:cubicBezTo>
                  <a:pt x="163" y="127"/>
                  <a:pt x="163" y="127"/>
                  <a:pt x="163" y="127"/>
                </a:cubicBezTo>
                <a:cubicBezTo>
                  <a:pt x="163" y="127"/>
                  <a:pt x="163" y="127"/>
                  <a:pt x="163" y="127"/>
                </a:cubicBezTo>
                <a:close/>
                <a:moveTo>
                  <a:pt x="165" y="129"/>
                </a:moveTo>
                <a:cubicBezTo>
                  <a:pt x="166" y="129"/>
                  <a:pt x="166" y="128"/>
                  <a:pt x="166" y="127"/>
                </a:cubicBezTo>
                <a:cubicBezTo>
                  <a:pt x="166" y="127"/>
                  <a:pt x="166" y="127"/>
                  <a:pt x="166" y="127"/>
                </a:cubicBezTo>
                <a:cubicBezTo>
                  <a:pt x="166" y="128"/>
                  <a:pt x="165" y="128"/>
                  <a:pt x="165" y="129"/>
                </a:cubicBezTo>
                <a:close/>
                <a:moveTo>
                  <a:pt x="165" y="128"/>
                </a:moveTo>
                <a:cubicBezTo>
                  <a:pt x="165" y="128"/>
                  <a:pt x="165" y="128"/>
                  <a:pt x="165" y="127"/>
                </a:cubicBezTo>
                <a:cubicBezTo>
                  <a:pt x="165" y="127"/>
                  <a:pt x="165" y="128"/>
                  <a:pt x="165" y="128"/>
                </a:cubicBezTo>
                <a:close/>
                <a:moveTo>
                  <a:pt x="148" y="128"/>
                </a:moveTo>
                <a:cubicBezTo>
                  <a:pt x="148" y="128"/>
                  <a:pt x="148" y="128"/>
                  <a:pt x="148" y="128"/>
                </a:cubicBezTo>
                <a:cubicBezTo>
                  <a:pt x="148" y="128"/>
                  <a:pt x="148" y="127"/>
                  <a:pt x="148" y="127"/>
                </a:cubicBezTo>
                <a:cubicBezTo>
                  <a:pt x="148" y="127"/>
                  <a:pt x="148" y="127"/>
                  <a:pt x="148" y="127"/>
                </a:cubicBezTo>
                <a:cubicBezTo>
                  <a:pt x="148" y="127"/>
                  <a:pt x="148" y="128"/>
                  <a:pt x="148" y="128"/>
                </a:cubicBezTo>
                <a:close/>
                <a:moveTo>
                  <a:pt x="150" y="128"/>
                </a:moveTo>
                <a:cubicBezTo>
                  <a:pt x="150" y="127"/>
                  <a:pt x="151" y="128"/>
                  <a:pt x="150" y="128"/>
                </a:cubicBezTo>
                <a:close/>
                <a:moveTo>
                  <a:pt x="153" y="128"/>
                </a:moveTo>
                <a:cubicBezTo>
                  <a:pt x="153" y="128"/>
                  <a:pt x="154" y="128"/>
                  <a:pt x="153" y="127"/>
                </a:cubicBezTo>
                <a:cubicBezTo>
                  <a:pt x="153" y="127"/>
                  <a:pt x="153" y="128"/>
                  <a:pt x="153" y="128"/>
                </a:cubicBezTo>
                <a:close/>
                <a:moveTo>
                  <a:pt x="161" y="128"/>
                </a:moveTo>
                <a:cubicBezTo>
                  <a:pt x="161" y="128"/>
                  <a:pt x="162" y="128"/>
                  <a:pt x="162" y="128"/>
                </a:cubicBezTo>
                <a:cubicBezTo>
                  <a:pt x="161" y="128"/>
                  <a:pt x="161" y="128"/>
                  <a:pt x="161" y="128"/>
                </a:cubicBezTo>
                <a:close/>
                <a:moveTo>
                  <a:pt x="167" y="128"/>
                </a:moveTo>
                <a:cubicBezTo>
                  <a:pt x="168" y="128"/>
                  <a:pt x="168" y="127"/>
                  <a:pt x="167" y="128"/>
                </a:cubicBezTo>
                <a:cubicBezTo>
                  <a:pt x="167" y="128"/>
                  <a:pt x="167" y="128"/>
                  <a:pt x="167" y="128"/>
                </a:cubicBezTo>
                <a:close/>
                <a:moveTo>
                  <a:pt x="169" y="128"/>
                </a:moveTo>
                <a:cubicBezTo>
                  <a:pt x="170" y="128"/>
                  <a:pt x="170" y="128"/>
                  <a:pt x="171" y="128"/>
                </a:cubicBezTo>
                <a:cubicBezTo>
                  <a:pt x="171" y="128"/>
                  <a:pt x="171" y="128"/>
                  <a:pt x="171" y="128"/>
                </a:cubicBezTo>
                <a:cubicBezTo>
                  <a:pt x="170" y="128"/>
                  <a:pt x="169" y="127"/>
                  <a:pt x="169" y="128"/>
                </a:cubicBezTo>
                <a:close/>
                <a:moveTo>
                  <a:pt x="174" y="128"/>
                </a:moveTo>
                <a:cubicBezTo>
                  <a:pt x="175" y="128"/>
                  <a:pt x="175" y="128"/>
                  <a:pt x="175" y="128"/>
                </a:cubicBezTo>
                <a:cubicBezTo>
                  <a:pt x="175" y="128"/>
                  <a:pt x="175" y="128"/>
                  <a:pt x="175" y="128"/>
                </a:cubicBezTo>
                <a:cubicBezTo>
                  <a:pt x="175" y="128"/>
                  <a:pt x="174" y="128"/>
                  <a:pt x="174" y="128"/>
                </a:cubicBezTo>
                <a:close/>
                <a:moveTo>
                  <a:pt x="157" y="129"/>
                </a:moveTo>
                <a:cubicBezTo>
                  <a:pt x="158" y="129"/>
                  <a:pt x="158" y="128"/>
                  <a:pt x="158" y="128"/>
                </a:cubicBezTo>
                <a:cubicBezTo>
                  <a:pt x="158" y="128"/>
                  <a:pt x="157" y="128"/>
                  <a:pt x="157" y="129"/>
                </a:cubicBezTo>
                <a:close/>
                <a:moveTo>
                  <a:pt x="160" y="128"/>
                </a:moveTo>
                <a:cubicBezTo>
                  <a:pt x="160" y="128"/>
                  <a:pt x="161" y="128"/>
                  <a:pt x="160" y="128"/>
                </a:cubicBezTo>
                <a:cubicBezTo>
                  <a:pt x="160" y="128"/>
                  <a:pt x="160" y="128"/>
                  <a:pt x="160" y="128"/>
                </a:cubicBezTo>
                <a:close/>
                <a:moveTo>
                  <a:pt x="163" y="128"/>
                </a:moveTo>
                <a:cubicBezTo>
                  <a:pt x="163" y="128"/>
                  <a:pt x="163" y="128"/>
                  <a:pt x="163" y="128"/>
                </a:cubicBezTo>
                <a:cubicBezTo>
                  <a:pt x="163" y="128"/>
                  <a:pt x="163" y="128"/>
                  <a:pt x="163" y="128"/>
                </a:cubicBezTo>
                <a:cubicBezTo>
                  <a:pt x="163" y="128"/>
                  <a:pt x="163" y="128"/>
                  <a:pt x="163" y="128"/>
                </a:cubicBezTo>
                <a:close/>
                <a:moveTo>
                  <a:pt x="168" y="128"/>
                </a:moveTo>
                <a:cubicBezTo>
                  <a:pt x="168" y="128"/>
                  <a:pt x="168" y="127"/>
                  <a:pt x="168" y="128"/>
                </a:cubicBezTo>
                <a:cubicBezTo>
                  <a:pt x="168" y="128"/>
                  <a:pt x="168" y="128"/>
                  <a:pt x="168" y="128"/>
                </a:cubicBezTo>
                <a:close/>
                <a:moveTo>
                  <a:pt x="148" y="128"/>
                </a:moveTo>
                <a:cubicBezTo>
                  <a:pt x="148" y="128"/>
                  <a:pt x="148" y="128"/>
                  <a:pt x="148" y="128"/>
                </a:cubicBezTo>
                <a:cubicBezTo>
                  <a:pt x="148" y="128"/>
                  <a:pt x="148" y="128"/>
                  <a:pt x="148" y="128"/>
                </a:cubicBezTo>
                <a:cubicBezTo>
                  <a:pt x="148" y="128"/>
                  <a:pt x="148" y="128"/>
                  <a:pt x="148" y="128"/>
                </a:cubicBezTo>
                <a:close/>
                <a:moveTo>
                  <a:pt x="172" y="128"/>
                </a:moveTo>
                <a:cubicBezTo>
                  <a:pt x="172" y="128"/>
                  <a:pt x="172" y="128"/>
                  <a:pt x="172" y="128"/>
                </a:cubicBezTo>
                <a:close/>
                <a:moveTo>
                  <a:pt x="140" y="128"/>
                </a:moveTo>
                <a:cubicBezTo>
                  <a:pt x="140" y="128"/>
                  <a:pt x="140" y="128"/>
                  <a:pt x="140" y="128"/>
                </a:cubicBezTo>
                <a:cubicBezTo>
                  <a:pt x="140" y="128"/>
                  <a:pt x="140" y="128"/>
                  <a:pt x="140" y="128"/>
                </a:cubicBezTo>
                <a:cubicBezTo>
                  <a:pt x="140" y="128"/>
                  <a:pt x="140" y="128"/>
                  <a:pt x="140" y="128"/>
                </a:cubicBezTo>
                <a:close/>
                <a:moveTo>
                  <a:pt x="149" y="128"/>
                </a:moveTo>
                <a:cubicBezTo>
                  <a:pt x="149" y="128"/>
                  <a:pt x="150" y="128"/>
                  <a:pt x="150" y="128"/>
                </a:cubicBezTo>
                <a:cubicBezTo>
                  <a:pt x="149" y="128"/>
                  <a:pt x="149" y="128"/>
                  <a:pt x="149" y="128"/>
                </a:cubicBezTo>
                <a:cubicBezTo>
                  <a:pt x="149" y="128"/>
                  <a:pt x="149" y="128"/>
                  <a:pt x="149" y="128"/>
                </a:cubicBezTo>
                <a:close/>
                <a:moveTo>
                  <a:pt x="164" y="129"/>
                </a:moveTo>
                <a:cubicBezTo>
                  <a:pt x="165" y="129"/>
                  <a:pt x="165" y="129"/>
                  <a:pt x="165" y="128"/>
                </a:cubicBezTo>
                <a:cubicBezTo>
                  <a:pt x="164" y="128"/>
                  <a:pt x="164" y="128"/>
                  <a:pt x="164" y="129"/>
                </a:cubicBezTo>
                <a:close/>
                <a:moveTo>
                  <a:pt x="169" y="129"/>
                </a:moveTo>
                <a:cubicBezTo>
                  <a:pt x="169" y="129"/>
                  <a:pt x="170" y="129"/>
                  <a:pt x="170" y="128"/>
                </a:cubicBezTo>
                <a:cubicBezTo>
                  <a:pt x="170" y="128"/>
                  <a:pt x="170" y="128"/>
                  <a:pt x="169" y="128"/>
                </a:cubicBezTo>
                <a:cubicBezTo>
                  <a:pt x="169" y="129"/>
                  <a:pt x="169" y="129"/>
                  <a:pt x="169" y="129"/>
                </a:cubicBezTo>
                <a:close/>
                <a:moveTo>
                  <a:pt x="161" y="129"/>
                </a:moveTo>
                <a:cubicBezTo>
                  <a:pt x="161" y="129"/>
                  <a:pt x="161" y="128"/>
                  <a:pt x="161" y="128"/>
                </a:cubicBezTo>
                <a:cubicBezTo>
                  <a:pt x="161" y="129"/>
                  <a:pt x="161" y="129"/>
                  <a:pt x="161" y="129"/>
                </a:cubicBezTo>
                <a:close/>
                <a:moveTo>
                  <a:pt x="169" y="129"/>
                </a:moveTo>
                <a:cubicBezTo>
                  <a:pt x="169" y="130"/>
                  <a:pt x="168" y="130"/>
                  <a:pt x="168" y="131"/>
                </a:cubicBezTo>
                <a:cubicBezTo>
                  <a:pt x="168" y="132"/>
                  <a:pt x="168" y="131"/>
                  <a:pt x="169" y="131"/>
                </a:cubicBezTo>
                <a:cubicBezTo>
                  <a:pt x="168" y="133"/>
                  <a:pt x="167" y="134"/>
                  <a:pt x="166" y="135"/>
                </a:cubicBezTo>
                <a:cubicBezTo>
                  <a:pt x="167" y="135"/>
                  <a:pt x="166" y="135"/>
                  <a:pt x="167" y="136"/>
                </a:cubicBezTo>
                <a:cubicBezTo>
                  <a:pt x="167" y="136"/>
                  <a:pt x="167" y="135"/>
                  <a:pt x="167" y="135"/>
                </a:cubicBezTo>
                <a:cubicBezTo>
                  <a:pt x="167" y="134"/>
                  <a:pt x="169" y="134"/>
                  <a:pt x="169" y="132"/>
                </a:cubicBezTo>
                <a:cubicBezTo>
                  <a:pt x="169" y="131"/>
                  <a:pt x="170" y="131"/>
                  <a:pt x="169" y="130"/>
                </a:cubicBezTo>
                <a:cubicBezTo>
                  <a:pt x="170" y="130"/>
                  <a:pt x="171" y="129"/>
                  <a:pt x="170" y="128"/>
                </a:cubicBezTo>
                <a:cubicBezTo>
                  <a:pt x="170" y="129"/>
                  <a:pt x="170" y="129"/>
                  <a:pt x="169" y="129"/>
                </a:cubicBezTo>
                <a:close/>
                <a:moveTo>
                  <a:pt x="154" y="129"/>
                </a:moveTo>
                <a:cubicBezTo>
                  <a:pt x="154" y="129"/>
                  <a:pt x="154" y="129"/>
                  <a:pt x="154" y="129"/>
                </a:cubicBezTo>
                <a:cubicBezTo>
                  <a:pt x="154" y="128"/>
                  <a:pt x="154" y="129"/>
                  <a:pt x="154" y="129"/>
                </a:cubicBezTo>
                <a:close/>
                <a:moveTo>
                  <a:pt x="174" y="129"/>
                </a:moveTo>
                <a:cubicBezTo>
                  <a:pt x="174" y="130"/>
                  <a:pt x="173" y="130"/>
                  <a:pt x="173" y="130"/>
                </a:cubicBezTo>
                <a:cubicBezTo>
                  <a:pt x="174" y="130"/>
                  <a:pt x="174" y="129"/>
                  <a:pt x="175" y="129"/>
                </a:cubicBezTo>
                <a:cubicBezTo>
                  <a:pt x="174" y="129"/>
                  <a:pt x="174" y="129"/>
                  <a:pt x="174" y="129"/>
                </a:cubicBezTo>
                <a:close/>
                <a:moveTo>
                  <a:pt x="152" y="130"/>
                </a:moveTo>
                <a:cubicBezTo>
                  <a:pt x="152" y="130"/>
                  <a:pt x="153" y="129"/>
                  <a:pt x="152" y="129"/>
                </a:cubicBezTo>
                <a:cubicBezTo>
                  <a:pt x="152" y="129"/>
                  <a:pt x="152" y="130"/>
                  <a:pt x="152" y="130"/>
                </a:cubicBezTo>
                <a:cubicBezTo>
                  <a:pt x="152" y="130"/>
                  <a:pt x="152" y="130"/>
                  <a:pt x="152" y="130"/>
                </a:cubicBezTo>
                <a:close/>
                <a:moveTo>
                  <a:pt x="171" y="129"/>
                </a:moveTo>
                <a:cubicBezTo>
                  <a:pt x="171" y="129"/>
                  <a:pt x="171" y="129"/>
                  <a:pt x="171" y="129"/>
                </a:cubicBezTo>
                <a:cubicBezTo>
                  <a:pt x="171" y="129"/>
                  <a:pt x="171" y="129"/>
                  <a:pt x="171" y="129"/>
                </a:cubicBezTo>
                <a:cubicBezTo>
                  <a:pt x="171" y="129"/>
                  <a:pt x="171" y="129"/>
                  <a:pt x="171" y="129"/>
                </a:cubicBezTo>
                <a:cubicBezTo>
                  <a:pt x="171" y="129"/>
                  <a:pt x="171" y="129"/>
                  <a:pt x="171" y="129"/>
                </a:cubicBezTo>
                <a:close/>
                <a:moveTo>
                  <a:pt x="159" y="130"/>
                </a:moveTo>
                <a:cubicBezTo>
                  <a:pt x="159" y="130"/>
                  <a:pt x="159" y="130"/>
                  <a:pt x="159" y="130"/>
                </a:cubicBezTo>
                <a:cubicBezTo>
                  <a:pt x="159" y="130"/>
                  <a:pt x="160" y="130"/>
                  <a:pt x="160" y="129"/>
                </a:cubicBezTo>
                <a:cubicBezTo>
                  <a:pt x="159" y="129"/>
                  <a:pt x="159" y="130"/>
                  <a:pt x="159" y="130"/>
                </a:cubicBezTo>
                <a:cubicBezTo>
                  <a:pt x="159" y="131"/>
                  <a:pt x="158" y="132"/>
                  <a:pt x="158" y="132"/>
                </a:cubicBezTo>
                <a:cubicBezTo>
                  <a:pt x="158" y="132"/>
                  <a:pt x="158" y="132"/>
                  <a:pt x="158" y="132"/>
                </a:cubicBezTo>
                <a:cubicBezTo>
                  <a:pt x="159" y="131"/>
                  <a:pt x="159" y="131"/>
                  <a:pt x="159" y="130"/>
                </a:cubicBezTo>
                <a:close/>
                <a:moveTo>
                  <a:pt x="165" y="129"/>
                </a:moveTo>
                <a:cubicBezTo>
                  <a:pt x="165" y="130"/>
                  <a:pt x="165" y="129"/>
                  <a:pt x="165" y="129"/>
                </a:cubicBezTo>
                <a:close/>
                <a:moveTo>
                  <a:pt x="166" y="130"/>
                </a:moveTo>
                <a:cubicBezTo>
                  <a:pt x="166" y="129"/>
                  <a:pt x="167" y="130"/>
                  <a:pt x="167" y="129"/>
                </a:cubicBezTo>
                <a:cubicBezTo>
                  <a:pt x="167" y="129"/>
                  <a:pt x="166" y="129"/>
                  <a:pt x="166" y="129"/>
                </a:cubicBezTo>
                <a:cubicBezTo>
                  <a:pt x="166" y="129"/>
                  <a:pt x="166" y="130"/>
                  <a:pt x="166" y="130"/>
                </a:cubicBezTo>
                <a:close/>
                <a:moveTo>
                  <a:pt x="157" y="130"/>
                </a:moveTo>
                <a:cubicBezTo>
                  <a:pt x="157" y="130"/>
                  <a:pt x="157" y="129"/>
                  <a:pt x="157" y="129"/>
                </a:cubicBezTo>
                <a:cubicBezTo>
                  <a:pt x="157" y="129"/>
                  <a:pt x="157" y="129"/>
                  <a:pt x="157" y="129"/>
                </a:cubicBezTo>
                <a:cubicBezTo>
                  <a:pt x="157" y="129"/>
                  <a:pt x="157" y="130"/>
                  <a:pt x="157" y="130"/>
                </a:cubicBezTo>
                <a:close/>
                <a:moveTo>
                  <a:pt x="160" y="130"/>
                </a:moveTo>
                <a:cubicBezTo>
                  <a:pt x="160" y="130"/>
                  <a:pt x="161" y="129"/>
                  <a:pt x="161" y="129"/>
                </a:cubicBezTo>
                <a:cubicBezTo>
                  <a:pt x="160" y="130"/>
                  <a:pt x="160" y="130"/>
                  <a:pt x="160" y="130"/>
                </a:cubicBezTo>
                <a:close/>
                <a:moveTo>
                  <a:pt x="168" y="130"/>
                </a:moveTo>
                <a:cubicBezTo>
                  <a:pt x="168" y="130"/>
                  <a:pt x="168" y="130"/>
                  <a:pt x="169" y="130"/>
                </a:cubicBezTo>
                <a:cubicBezTo>
                  <a:pt x="169" y="130"/>
                  <a:pt x="169" y="129"/>
                  <a:pt x="169" y="129"/>
                </a:cubicBezTo>
                <a:cubicBezTo>
                  <a:pt x="168" y="130"/>
                  <a:pt x="168" y="130"/>
                  <a:pt x="168" y="130"/>
                </a:cubicBezTo>
                <a:close/>
                <a:moveTo>
                  <a:pt x="148" y="131"/>
                </a:moveTo>
                <a:cubicBezTo>
                  <a:pt x="148" y="131"/>
                  <a:pt x="149" y="131"/>
                  <a:pt x="149" y="131"/>
                </a:cubicBezTo>
                <a:cubicBezTo>
                  <a:pt x="148" y="130"/>
                  <a:pt x="149" y="130"/>
                  <a:pt x="149" y="129"/>
                </a:cubicBezTo>
                <a:cubicBezTo>
                  <a:pt x="148" y="129"/>
                  <a:pt x="149" y="129"/>
                  <a:pt x="148" y="129"/>
                </a:cubicBezTo>
                <a:cubicBezTo>
                  <a:pt x="148" y="130"/>
                  <a:pt x="148" y="130"/>
                  <a:pt x="148" y="131"/>
                </a:cubicBezTo>
                <a:close/>
                <a:moveTo>
                  <a:pt x="170" y="130"/>
                </a:moveTo>
                <a:cubicBezTo>
                  <a:pt x="171" y="130"/>
                  <a:pt x="171" y="129"/>
                  <a:pt x="170" y="129"/>
                </a:cubicBezTo>
                <a:cubicBezTo>
                  <a:pt x="170" y="130"/>
                  <a:pt x="170" y="130"/>
                  <a:pt x="170" y="130"/>
                </a:cubicBezTo>
                <a:close/>
                <a:moveTo>
                  <a:pt x="147" y="130"/>
                </a:moveTo>
                <a:cubicBezTo>
                  <a:pt x="147" y="130"/>
                  <a:pt x="147" y="131"/>
                  <a:pt x="147" y="130"/>
                </a:cubicBezTo>
                <a:close/>
                <a:moveTo>
                  <a:pt x="153" y="130"/>
                </a:moveTo>
                <a:cubicBezTo>
                  <a:pt x="153" y="130"/>
                  <a:pt x="153" y="130"/>
                  <a:pt x="153" y="130"/>
                </a:cubicBezTo>
                <a:close/>
                <a:moveTo>
                  <a:pt x="152" y="130"/>
                </a:moveTo>
                <a:cubicBezTo>
                  <a:pt x="152" y="130"/>
                  <a:pt x="152" y="131"/>
                  <a:pt x="152" y="130"/>
                </a:cubicBezTo>
                <a:close/>
                <a:moveTo>
                  <a:pt x="145" y="130"/>
                </a:moveTo>
                <a:cubicBezTo>
                  <a:pt x="145" y="131"/>
                  <a:pt x="145" y="130"/>
                  <a:pt x="145" y="130"/>
                </a:cubicBezTo>
                <a:close/>
                <a:moveTo>
                  <a:pt x="173" y="131"/>
                </a:moveTo>
                <a:cubicBezTo>
                  <a:pt x="173" y="131"/>
                  <a:pt x="173" y="131"/>
                  <a:pt x="173" y="131"/>
                </a:cubicBezTo>
                <a:cubicBezTo>
                  <a:pt x="173" y="131"/>
                  <a:pt x="173" y="130"/>
                  <a:pt x="173" y="130"/>
                </a:cubicBezTo>
                <a:cubicBezTo>
                  <a:pt x="173" y="131"/>
                  <a:pt x="173" y="131"/>
                  <a:pt x="173" y="131"/>
                </a:cubicBezTo>
                <a:close/>
                <a:moveTo>
                  <a:pt x="156" y="131"/>
                </a:moveTo>
                <a:cubicBezTo>
                  <a:pt x="156" y="131"/>
                  <a:pt x="156" y="131"/>
                  <a:pt x="156" y="131"/>
                </a:cubicBezTo>
                <a:cubicBezTo>
                  <a:pt x="156" y="131"/>
                  <a:pt x="156" y="131"/>
                  <a:pt x="156" y="131"/>
                </a:cubicBezTo>
                <a:cubicBezTo>
                  <a:pt x="156" y="131"/>
                  <a:pt x="156" y="131"/>
                  <a:pt x="156" y="131"/>
                </a:cubicBezTo>
                <a:close/>
                <a:moveTo>
                  <a:pt x="170" y="131"/>
                </a:moveTo>
                <a:cubicBezTo>
                  <a:pt x="170" y="131"/>
                  <a:pt x="171" y="131"/>
                  <a:pt x="170" y="131"/>
                </a:cubicBezTo>
                <a:cubicBezTo>
                  <a:pt x="170" y="131"/>
                  <a:pt x="170" y="131"/>
                  <a:pt x="170" y="131"/>
                </a:cubicBezTo>
                <a:close/>
                <a:moveTo>
                  <a:pt x="160" y="131"/>
                </a:moveTo>
                <a:cubicBezTo>
                  <a:pt x="160" y="131"/>
                  <a:pt x="160" y="131"/>
                  <a:pt x="160" y="131"/>
                </a:cubicBezTo>
                <a:cubicBezTo>
                  <a:pt x="160" y="131"/>
                  <a:pt x="160" y="131"/>
                  <a:pt x="160" y="131"/>
                </a:cubicBezTo>
                <a:close/>
                <a:moveTo>
                  <a:pt x="160" y="132"/>
                </a:moveTo>
                <a:cubicBezTo>
                  <a:pt x="160" y="132"/>
                  <a:pt x="161" y="131"/>
                  <a:pt x="160" y="131"/>
                </a:cubicBezTo>
                <a:cubicBezTo>
                  <a:pt x="160" y="131"/>
                  <a:pt x="160" y="131"/>
                  <a:pt x="160" y="132"/>
                </a:cubicBezTo>
                <a:close/>
                <a:moveTo>
                  <a:pt x="146" y="131"/>
                </a:moveTo>
                <a:cubicBezTo>
                  <a:pt x="146" y="132"/>
                  <a:pt x="147" y="131"/>
                  <a:pt x="146" y="131"/>
                </a:cubicBezTo>
                <a:close/>
                <a:moveTo>
                  <a:pt x="151" y="131"/>
                </a:moveTo>
                <a:cubicBezTo>
                  <a:pt x="151" y="132"/>
                  <a:pt x="151" y="132"/>
                  <a:pt x="151" y="132"/>
                </a:cubicBezTo>
                <a:cubicBezTo>
                  <a:pt x="152" y="132"/>
                  <a:pt x="152" y="132"/>
                  <a:pt x="152" y="131"/>
                </a:cubicBezTo>
                <a:cubicBezTo>
                  <a:pt x="152" y="131"/>
                  <a:pt x="151" y="131"/>
                  <a:pt x="151" y="131"/>
                </a:cubicBezTo>
                <a:close/>
                <a:moveTo>
                  <a:pt x="150" y="132"/>
                </a:moveTo>
                <a:cubicBezTo>
                  <a:pt x="150" y="132"/>
                  <a:pt x="150" y="131"/>
                  <a:pt x="150" y="132"/>
                </a:cubicBezTo>
                <a:close/>
                <a:moveTo>
                  <a:pt x="140" y="132"/>
                </a:moveTo>
                <a:cubicBezTo>
                  <a:pt x="140" y="133"/>
                  <a:pt x="139" y="133"/>
                  <a:pt x="139" y="133"/>
                </a:cubicBezTo>
                <a:cubicBezTo>
                  <a:pt x="140" y="133"/>
                  <a:pt x="140" y="133"/>
                  <a:pt x="140" y="132"/>
                </a:cubicBezTo>
                <a:cubicBezTo>
                  <a:pt x="140" y="132"/>
                  <a:pt x="140" y="132"/>
                  <a:pt x="140" y="132"/>
                </a:cubicBezTo>
                <a:close/>
                <a:moveTo>
                  <a:pt x="148" y="132"/>
                </a:moveTo>
                <a:cubicBezTo>
                  <a:pt x="148" y="132"/>
                  <a:pt x="148" y="132"/>
                  <a:pt x="148" y="132"/>
                </a:cubicBezTo>
                <a:cubicBezTo>
                  <a:pt x="148" y="132"/>
                  <a:pt x="148" y="132"/>
                  <a:pt x="148" y="132"/>
                </a:cubicBezTo>
                <a:cubicBezTo>
                  <a:pt x="148" y="132"/>
                  <a:pt x="148" y="132"/>
                  <a:pt x="148" y="132"/>
                </a:cubicBezTo>
                <a:close/>
                <a:moveTo>
                  <a:pt x="158" y="132"/>
                </a:moveTo>
                <a:cubicBezTo>
                  <a:pt x="158" y="132"/>
                  <a:pt x="159" y="132"/>
                  <a:pt x="158" y="132"/>
                </a:cubicBezTo>
                <a:close/>
                <a:moveTo>
                  <a:pt x="147" y="132"/>
                </a:moveTo>
                <a:cubicBezTo>
                  <a:pt x="147" y="132"/>
                  <a:pt x="147" y="132"/>
                  <a:pt x="147" y="132"/>
                </a:cubicBezTo>
                <a:close/>
                <a:moveTo>
                  <a:pt x="167" y="132"/>
                </a:moveTo>
                <a:cubicBezTo>
                  <a:pt x="167" y="132"/>
                  <a:pt x="167" y="132"/>
                  <a:pt x="167" y="132"/>
                </a:cubicBezTo>
                <a:cubicBezTo>
                  <a:pt x="167" y="132"/>
                  <a:pt x="167" y="132"/>
                  <a:pt x="167" y="132"/>
                </a:cubicBezTo>
                <a:cubicBezTo>
                  <a:pt x="167" y="132"/>
                  <a:pt x="167" y="132"/>
                  <a:pt x="167" y="132"/>
                </a:cubicBezTo>
                <a:close/>
                <a:moveTo>
                  <a:pt x="172" y="132"/>
                </a:moveTo>
                <a:cubicBezTo>
                  <a:pt x="172" y="132"/>
                  <a:pt x="172" y="132"/>
                  <a:pt x="172" y="132"/>
                </a:cubicBezTo>
                <a:cubicBezTo>
                  <a:pt x="172" y="132"/>
                  <a:pt x="172" y="132"/>
                  <a:pt x="172" y="132"/>
                </a:cubicBezTo>
                <a:cubicBezTo>
                  <a:pt x="172" y="132"/>
                  <a:pt x="172" y="132"/>
                  <a:pt x="172" y="132"/>
                </a:cubicBezTo>
                <a:cubicBezTo>
                  <a:pt x="172" y="132"/>
                  <a:pt x="172" y="132"/>
                  <a:pt x="172" y="132"/>
                </a:cubicBezTo>
                <a:close/>
                <a:moveTo>
                  <a:pt x="154" y="134"/>
                </a:moveTo>
                <a:cubicBezTo>
                  <a:pt x="155" y="134"/>
                  <a:pt x="156" y="133"/>
                  <a:pt x="155" y="132"/>
                </a:cubicBezTo>
                <a:cubicBezTo>
                  <a:pt x="155" y="133"/>
                  <a:pt x="155" y="133"/>
                  <a:pt x="154" y="134"/>
                </a:cubicBezTo>
                <a:close/>
                <a:moveTo>
                  <a:pt x="168" y="132"/>
                </a:moveTo>
                <a:cubicBezTo>
                  <a:pt x="168" y="132"/>
                  <a:pt x="168" y="132"/>
                  <a:pt x="168" y="132"/>
                </a:cubicBezTo>
                <a:close/>
                <a:moveTo>
                  <a:pt x="132" y="133"/>
                </a:moveTo>
                <a:cubicBezTo>
                  <a:pt x="132" y="133"/>
                  <a:pt x="132" y="133"/>
                  <a:pt x="132" y="133"/>
                </a:cubicBezTo>
                <a:cubicBezTo>
                  <a:pt x="132" y="133"/>
                  <a:pt x="132" y="133"/>
                  <a:pt x="132" y="133"/>
                </a:cubicBezTo>
                <a:cubicBezTo>
                  <a:pt x="132" y="132"/>
                  <a:pt x="132" y="132"/>
                  <a:pt x="132" y="133"/>
                </a:cubicBezTo>
                <a:close/>
                <a:moveTo>
                  <a:pt x="150" y="132"/>
                </a:moveTo>
                <a:cubicBezTo>
                  <a:pt x="150" y="133"/>
                  <a:pt x="150" y="132"/>
                  <a:pt x="150" y="132"/>
                </a:cubicBezTo>
                <a:close/>
                <a:moveTo>
                  <a:pt x="152" y="132"/>
                </a:moveTo>
                <a:cubicBezTo>
                  <a:pt x="152" y="133"/>
                  <a:pt x="152" y="132"/>
                  <a:pt x="152" y="132"/>
                </a:cubicBezTo>
                <a:close/>
                <a:moveTo>
                  <a:pt x="158" y="133"/>
                </a:moveTo>
                <a:cubicBezTo>
                  <a:pt x="158" y="133"/>
                  <a:pt x="158" y="133"/>
                  <a:pt x="157" y="133"/>
                </a:cubicBezTo>
                <a:cubicBezTo>
                  <a:pt x="157" y="133"/>
                  <a:pt x="158" y="133"/>
                  <a:pt x="158" y="133"/>
                </a:cubicBezTo>
                <a:close/>
                <a:moveTo>
                  <a:pt x="148" y="133"/>
                </a:moveTo>
                <a:cubicBezTo>
                  <a:pt x="148" y="133"/>
                  <a:pt x="148" y="133"/>
                  <a:pt x="148" y="133"/>
                </a:cubicBezTo>
                <a:cubicBezTo>
                  <a:pt x="148" y="133"/>
                  <a:pt x="148" y="133"/>
                  <a:pt x="148" y="133"/>
                </a:cubicBezTo>
                <a:close/>
                <a:moveTo>
                  <a:pt x="133" y="133"/>
                </a:moveTo>
                <a:cubicBezTo>
                  <a:pt x="134" y="133"/>
                  <a:pt x="134" y="133"/>
                  <a:pt x="133" y="133"/>
                </a:cubicBezTo>
                <a:cubicBezTo>
                  <a:pt x="133" y="133"/>
                  <a:pt x="133" y="133"/>
                  <a:pt x="133" y="133"/>
                </a:cubicBezTo>
                <a:close/>
                <a:moveTo>
                  <a:pt x="130" y="133"/>
                </a:moveTo>
                <a:cubicBezTo>
                  <a:pt x="130" y="133"/>
                  <a:pt x="130" y="133"/>
                  <a:pt x="130" y="133"/>
                </a:cubicBezTo>
                <a:cubicBezTo>
                  <a:pt x="130" y="133"/>
                  <a:pt x="130" y="133"/>
                  <a:pt x="130" y="133"/>
                </a:cubicBezTo>
                <a:cubicBezTo>
                  <a:pt x="130" y="133"/>
                  <a:pt x="130" y="133"/>
                  <a:pt x="130" y="133"/>
                </a:cubicBezTo>
                <a:close/>
                <a:moveTo>
                  <a:pt x="168" y="134"/>
                </a:moveTo>
                <a:cubicBezTo>
                  <a:pt x="168" y="135"/>
                  <a:pt x="167" y="137"/>
                  <a:pt x="166" y="138"/>
                </a:cubicBezTo>
                <a:cubicBezTo>
                  <a:pt x="167" y="138"/>
                  <a:pt x="167" y="137"/>
                  <a:pt x="168" y="136"/>
                </a:cubicBezTo>
                <a:cubicBezTo>
                  <a:pt x="168" y="136"/>
                  <a:pt x="168" y="136"/>
                  <a:pt x="168" y="136"/>
                </a:cubicBezTo>
                <a:cubicBezTo>
                  <a:pt x="168" y="136"/>
                  <a:pt x="168" y="135"/>
                  <a:pt x="168" y="135"/>
                </a:cubicBezTo>
                <a:cubicBezTo>
                  <a:pt x="169" y="134"/>
                  <a:pt x="169" y="134"/>
                  <a:pt x="169" y="133"/>
                </a:cubicBezTo>
                <a:cubicBezTo>
                  <a:pt x="169" y="133"/>
                  <a:pt x="169" y="133"/>
                  <a:pt x="169" y="133"/>
                </a:cubicBezTo>
                <a:cubicBezTo>
                  <a:pt x="169" y="133"/>
                  <a:pt x="169" y="134"/>
                  <a:pt x="168" y="134"/>
                </a:cubicBezTo>
                <a:close/>
                <a:moveTo>
                  <a:pt x="131" y="134"/>
                </a:moveTo>
                <a:cubicBezTo>
                  <a:pt x="131" y="134"/>
                  <a:pt x="131" y="134"/>
                  <a:pt x="131" y="133"/>
                </a:cubicBezTo>
                <a:cubicBezTo>
                  <a:pt x="131" y="133"/>
                  <a:pt x="131" y="133"/>
                  <a:pt x="131" y="133"/>
                </a:cubicBezTo>
                <a:cubicBezTo>
                  <a:pt x="131" y="134"/>
                  <a:pt x="131" y="134"/>
                  <a:pt x="131" y="134"/>
                </a:cubicBezTo>
                <a:close/>
                <a:moveTo>
                  <a:pt x="150" y="133"/>
                </a:moveTo>
                <a:cubicBezTo>
                  <a:pt x="150" y="134"/>
                  <a:pt x="150" y="133"/>
                  <a:pt x="150" y="133"/>
                </a:cubicBezTo>
                <a:close/>
                <a:moveTo>
                  <a:pt x="157" y="134"/>
                </a:moveTo>
                <a:cubicBezTo>
                  <a:pt x="157" y="134"/>
                  <a:pt x="158" y="134"/>
                  <a:pt x="157" y="133"/>
                </a:cubicBezTo>
                <a:cubicBezTo>
                  <a:pt x="157" y="133"/>
                  <a:pt x="157" y="133"/>
                  <a:pt x="157" y="133"/>
                </a:cubicBezTo>
                <a:cubicBezTo>
                  <a:pt x="157" y="133"/>
                  <a:pt x="157" y="134"/>
                  <a:pt x="157" y="134"/>
                </a:cubicBezTo>
                <a:close/>
                <a:moveTo>
                  <a:pt x="139" y="134"/>
                </a:moveTo>
                <a:cubicBezTo>
                  <a:pt x="139" y="134"/>
                  <a:pt x="139" y="134"/>
                  <a:pt x="139" y="134"/>
                </a:cubicBezTo>
                <a:cubicBezTo>
                  <a:pt x="139" y="134"/>
                  <a:pt x="139" y="134"/>
                  <a:pt x="139" y="134"/>
                </a:cubicBezTo>
                <a:cubicBezTo>
                  <a:pt x="139" y="134"/>
                  <a:pt x="139" y="134"/>
                  <a:pt x="139" y="134"/>
                </a:cubicBezTo>
                <a:close/>
                <a:moveTo>
                  <a:pt x="164" y="134"/>
                </a:moveTo>
                <a:cubicBezTo>
                  <a:pt x="164" y="134"/>
                  <a:pt x="164" y="133"/>
                  <a:pt x="164" y="134"/>
                </a:cubicBezTo>
                <a:close/>
                <a:moveTo>
                  <a:pt x="146" y="134"/>
                </a:moveTo>
                <a:cubicBezTo>
                  <a:pt x="146" y="134"/>
                  <a:pt x="147" y="134"/>
                  <a:pt x="146" y="134"/>
                </a:cubicBezTo>
                <a:cubicBezTo>
                  <a:pt x="146" y="134"/>
                  <a:pt x="146" y="134"/>
                  <a:pt x="146" y="134"/>
                </a:cubicBezTo>
                <a:close/>
                <a:moveTo>
                  <a:pt x="143" y="134"/>
                </a:moveTo>
                <a:cubicBezTo>
                  <a:pt x="143" y="134"/>
                  <a:pt x="143" y="134"/>
                  <a:pt x="143" y="134"/>
                </a:cubicBezTo>
                <a:close/>
                <a:moveTo>
                  <a:pt x="156" y="135"/>
                </a:moveTo>
                <a:cubicBezTo>
                  <a:pt x="156" y="135"/>
                  <a:pt x="156" y="135"/>
                  <a:pt x="157" y="135"/>
                </a:cubicBezTo>
                <a:cubicBezTo>
                  <a:pt x="157" y="135"/>
                  <a:pt x="157" y="136"/>
                  <a:pt x="157" y="135"/>
                </a:cubicBezTo>
                <a:cubicBezTo>
                  <a:pt x="157" y="135"/>
                  <a:pt x="157" y="135"/>
                  <a:pt x="157" y="135"/>
                </a:cubicBezTo>
                <a:cubicBezTo>
                  <a:pt x="157" y="134"/>
                  <a:pt x="157" y="134"/>
                  <a:pt x="156" y="134"/>
                </a:cubicBezTo>
                <a:cubicBezTo>
                  <a:pt x="156" y="134"/>
                  <a:pt x="156" y="135"/>
                  <a:pt x="156" y="135"/>
                </a:cubicBezTo>
                <a:close/>
                <a:moveTo>
                  <a:pt x="164" y="134"/>
                </a:moveTo>
                <a:cubicBezTo>
                  <a:pt x="165" y="134"/>
                  <a:pt x="165" y="134"/>
                  <a:pt x="164" y="134"/>
                </a:cubicBezTo>
                <a:cubicBezTo>
                  <a:pt x="164" y="134"/>
                  <a:pt x="164" y="134"/>
                  <a:pt x="164" y="134"/>
                </a:cubicBezTo>
                <a:close/>
                <a:moveTo>
                  <a:pt x="150" y="134"/>
                </a:moveTo>
                <a:cubicBezTo>
                  <a:pt x="150" y="134"/>
                  <a:pt x="150" y="134"/>
                  <a:pt x="150" y="134"/>
                </a:cubicBezTo>
                <a:close/>
                <a:moveTo>
                  <a:pt x="136" y="135"/>
                </a:moveTo>
                <a:cubicBezTo>
                  <a:pt x="136" y="135"/>
                  <a:pt x="137" y="135"/>
                  <a:pt x="136" y="135"/>
                </a:cubicBezTo>
                <a:cubicBezTo>
                  <a:pt x="136" y="135"/>
                  <a:pt x="136" y="135"/>
                  <a:pt x="136" y="135"/>
                </a:cubicBezTo>
                <a:close/>
                <a:moveTo>
                  <a:pt x="156" y="136"/>
                </a:moveTo>
                <a:cubicBezTo>
                  <a:pt x="156" y="136"/>
                  <a:pt x="156" y="135"/>
                  <a:pt x="156" y="135"/>
                </a:cubicBezTo>
                <a:cubicBezTo>
                  <a:pt x="156" y="136"/>
                  <a:pt x="156" y="136"/>
                  <a:pt x="156" y="136"/>
                </a:cubicBezTo>
                <a:close/>
                <a:moveTo>
                  <a:pt x="163" y="145"/>
                </a:moveTo>
                <a:cubicBezTo>
                  <a:pt x="164" y="144"/>
                  <a:pt x="164" y="143"/>
                  <a:pt x="165" y="142"/>
                </a:cubicBezTo>
                <a:cubicBezTo>
                  <a:pt x="165" y="141"/>
                  <a:pt x="166" y="141"/>
                  <a:pt x="166" y="140"/>
                </a:cubicBezTo>
                <a:cubicBezTo>
                  <a:pt x="166" y="140"/>
                  <a:pt x="166" y="139"/>
                  <a:pt x="166" y="139"/>
                </a:cubicBezTo>
                <a:cubicBezTo>
                  <a:pt x="166" y="139"/>
                  <a:pt x="166" y="139"/>
                  <a:pt x="166" y="139"/>
                </a:cubicBezTo>
                <a:cubicBezTo>
                  <a:pt x="166" y="139"/>
                  <a:pt x="166" y="139"/>
                  <a:pt x="166" y="139"/>
                </a:cubicBezTo>
                <a:cubicBezTo>
                  <a:pt x="166" y="139"/>
                  <a:pt x="165" y="140"/>
                  <a:pt x="165" y="139"/>
                </a:cubicBezTo>
                <a:cubicBezTo>
                  <a:pt x="166" y="138"/>
                  <a:pt x="166" y="138"/>
                  <a:pt x="166" y="137"/>
                </a:cubicBezTo>
                <a:cubicBezTo>
                  <a:pt x="166" y="136"/>
                  <a:pt x="166" y="136"/>
                  <a:pt x="166" y="135"/>
                </a:cubicBezTo>
                <a:cubicBezTo>
                  <a:pt x="165" y="136"/>
                  <a:pt x="165" y="136"/>
                  <a:pt x="165" y="137"/>
                </a:cubicBezTo>
                <a:cubicBezTo>
                  <a:pt x="164" y="138"/>
                  <a:pt x="163" y="139"/>
                  <a:pt x="163" y="140"/>
                </a:cubicBezTo>
                <a:cubicBezTo>
                  <a:pt x="163" y="140"/>
                  <a:pt x="163" y="141"/>
                  <a:pt x="163" y="141"/>
                </a:cubicBezTo>
                <a:cubicBezTo>
                  <a:pt x="163" y="142"/>
                  <a:pt x="161" y="143"/>
                  <a:pt x="161" y="144"/>
                </a:cubicBezTo>
                <a:cubicBezTo>
                  <a:pt x="162" y="144"/>
                  <a:pt x="162" y="144"/>
                  <a:pt x="162" y="144"/>
                </a:cubicBezTo>
                <a:cubicBezTo>
                  <a:pt x="162" y="145"/>
                  <a:pt x="161" y="145"/>
                  <a:pt x="161" y="145"/>
                </a:cubicBezTo>
                <a:cubicBezTo>
                  <a:pt x="161" y="145"/>
                  <a:pt x="161" y="145"/>
                  <a:pt x="161" y="146"/>
                </a:cubicBezTo>
                <a:cubicBezTo>
                  <a:pt x="161" y="145"/>
                  <a:pt x="161" y="145"/>
                  <a:pt x="161" y="145"/>
                </a:cubicBezTo>
                <a:cubicBezTo>
                  <a:pt x="160" y="145"/>
                  <a:pt x="160" y="145"/>
                  <a:pt x="160" y="146"/>
                </a:cubicBezTo>
                <a:cubicBezTo>
                  <a:pt x="160" y="146"/>
                  <a:pt x="160" y="145"/>
                  <a:pt x="160" y="146"/>
                </a:cubicBezTo>
                <a:cubicBezTo>
                  <a:pt x="161" y="145"/>
                  <a:pt x="161" y="146"/>
                  <a:pt x="161" y="146"/>
                </a:cubicBezTo>
                <a:cubicBezTo>
                  <a:pt x="162" y="145"/>
                  <a:pt x="163" y="143"/>
                  <a:pt x="164" y="142"/>
                </a:cubicBezTo>
                <a:cubicBezTo>
                  <a:pt x="164" y="141"/>
                  <a:pt x="165" y="141"/>
                  <a:pt x="165" y="140"/>
                </a:cubicBezTo>
                <a:cubicBezTo>
                  <a:pt x="165" y="141"/>
                  <a:pt x="164" y="142"/>
                  <a:pt x="164" y="142"/>
                </a:cubicBezTo>
                <a:cubicBezTo>
                  <a:pt x="163" y="143"/>
                  <a:pt x="163" y="144"/>
                  <a:pt x="163" y="145"/>
                </a:cubicBezTo>
                <a:close/>
                <a:moveTo>
                  <a:pt x="163" y="141"/>
                </a:moveTo>
                <a:cubicBezTo>
                  <a:pt x="164" y="140"/>
                  <a:pt x="163" y="141"/>
                  <a:pt x="163" y="141"/>
                </a:cubicBezTo>
                <a:close/>
                <a:moveTo>
                  <a:pt x="163" y="136"/>
                </a:moveTo>
                <a:cubicBezTo>
                  <a:pt x="163" y="136"/>
                  <a:pt x="163" y="136"/>
                  <a:pt x="164" y="136"/>
                </a:cubicBezTo>
                <a:cubicBezTo>
                  <a:pt x="163" y="136"/>
                  <a:pt x="163" y="136"/>
                  <a:pt x="163" y="136"/>
                </a:cubicBezTo>
                <a:close/>
                <a:moveTo>
                  <a:pt x="130" y="137"/>
                </a:moveTo>
                <a:cubicBezTo>
                  <a:pt x="130" y="137"/>
                  <a:pt x="130" y="137"/>
                  <a:pt x="130" y="137"/>
                </a:cubicBezTo>
                <a:cubicBezTo>
                  <a:pt x="130" y="136"/>
                  <a:pt x="130" y="136"/>
                  <a:pt x="130" y="136"/>
                </a:cubicBezTo>
                <a:cubicBezTo>
                  <a:pt x="130" y="136"/>
                  <a:pt x="130" y="136"/>
                  <a:pt x="130" y="137"/>
                </a:cubicBezTo>
                <a:close/>
                <a:moveTo>
                  <a:pt x="154" y="143"/>
                </a:moveTo>
                <a:cubicBezTo>
                  <a:pt x="154" y="143"/>
                  <a:pt x="153" y="143"/>
                  <a:pt x="153" y="143"/>
                </a:cubicBezTo>
                <a:cubicBezTo>
                  <a:pt x="153" y="142"/>
                  <a:pt x="154" y="142"/>
                  <a:pt x="154" y="142"/>
                </a:cubicBezTo>
                <a:cubicBezTo>
                  <a:pt x="153" y="140"/>
                  <a:pt x="155" y="140"/>
                  <a:pt x="155" y="139"/>
                </a:cubicBezTo>
                <a:cubicBezTo>
                  <a:pt x="156" y="138"/>
                  <a:pt x="156" y="137"/>
                  <a:pt x="156" y="136"/>
                </a:cubicBezTo>
                <a:cubicBezTo>
                  <a:pt x="156" y="136"/>
                  <a:pt x="156" y="136"/>
                  <a:pt x="155" y="136"/>
                </a:cubicBezTo>
                <a:cubicBezTo>
                  <a:pt x="155" y="137"/>
                  <a:pt x="154" y="137"/>
                  <a:pt x="154" y="139"/>
                </a:cubicBezTo>
                <a:cubicBezTo>
                  <a:pt x="154" y="139"/>
                  <a:pt x="153" y="141"/>
                  <a:pt x="153" y="142"/>
                </a:cubicBezTo>
                <a:cubicBezTo>
                  <a:pt x="152" y="142"/>
                  <a:pt x="151" y="144"/>
                  <a:pt x="151" y="145"/>
                </a:cubicBezTo>
                <a:cubicBezTo>
                  <a:pt x="151" y="145"/>
                  <a:pt x="151" y="145"/>
                  <a:pt x="152" y="145"/>
                </a:cubicBezTo>
                <a:cubicBezTo>
                  <a:pt x="152" y="145"/>
                  <a:pt x="152" y="145"/>
                  <a:pt x="152" y="144"/>
                </a:cubicBezTo>
                <a:cubicBezTo>
                  <a:pt x="153" y="144"/>
                  <a:pt x="153" y="143"/>
                  <a:pt x="153" y="143"/>
                </a:cubicBezTo>
                <a:cubicBezTo>
                  <a:pt x="153" y="143"/>
                  <a:pt x="153" y="143"/>
                  <a:pt x="154" y="143"/>
                </a:cubicBezTo>
                <a:cubicBezTo>
                  <a:pt x="154" y="143"/>
                  <a:pt x="154" y="143"/>
                  <a:pt x="154" y="143"/>
                </a:cubicBezTo>
                <a:close/>
                <a:moveTo>
                  <a:pt x="150" y="136"/>
                </a:moveTo>
                <a:cubicBezTo>
                  <a:pt x="150" y="136"/>
                  <a:pt x="150" y="136"/>
                  <a:pt x="150" y="136"/>
                </a:cubicBezTo>
                <a:close/>
                <a:moveTo>
                  <a:pt x="144" y="138"/>
                </a:moveTo>
                <a:cubicBezTo>
                  <a:pt x="145" y="137"/>
                  <a:pt x="145" y="137"/>
                  <a:pt x="145" y="137"/>
                </a:cubicBezTo>
                <a:cubicBezTo>
                  <a:pt x="145" y="137"/>
                  <a:pt x="145" y="137"/>
                  <a:pt x="145" y="136"/>
                </a:cubicBezTo>
                <a:cubicBezTo>
                  <a:pt x="145" y="136"/>
                  <a:pt x="145" y="136"/>
                  <a:pt x="145" y="136"/>
                </a:cubicBezTo>
                <a:cubicBezTo>
                  <a:pt x="145" y="137"/>
                  <a:pt x="144" y="137"/>
                  <a:pt x="144" y="138"/>
                </a:cubicBezTo>
                <a:close/>
                <a:moveTo>
                  <a:pt x="128" y="138"/>
                </a:moveTo>
                <a:cubicBezTo>
                  <a:pt x="128" y="138"/>
                  <a:pt x="128" y="138"/>
                  <a:pt x="129" y="138"/>
                </a:cubicBezTo>
                <a:cubicBezTo>
                  <a:pt x="128" y="138"/>
                  <a:pt x="128" y="137"/>
                  <a:pt x="128" y="137"/>
                </a:cubicBezTo>
                <a:cubicBezTo>
                  <a:pt x="128" y="138"/>
                  <a:pt x="128" y="138"/>
                  <a:pt x="128" y="138"/>
                </a:cubicBezTo>
                <a:close/>
                <a:moveTo>
                  <a:pt x="131" y="138"/>
                </a:moveTo>
                <a:cubicBezTo>
                  <a:pt x="131" y="138"/>
                  <a:pt x="131" y="138"/>
                  <a:pt x="131" y="138"/>
                </a:cubicBezTo>
                <a:cubicBezTo>
                  <a:pt x="131" y="138"/>
                  <a:pt x="130" y="138"/>
                  <a:pt x="131" y="138"/>
                </a:cubicBezTo>
                <a:close/>
                <a:moveTo>
                  <a:pt x="129" y="139"/>
                </a:moveTo>
                <a:cubicBezTo>
                  <a:pt x="129" y="138"/>
                  <a:pt x="129" y="138"/>
                  <a:pt x="129" y="138"/>
                </a:cubicBezTo>
                <a:cubicBezTo>
                  <a:pt x="129" y="138"/>
                  <a:pt x="128" y="138"/>
                  <a:pt x="128" y="139"/>
                </a:cubicBezTo>
                <a:cubicBezTo>
                  <a:pt x="128" y="139"/>
                  <a:pt x="128" y="139"/>
                  <a:pt x="129" y="139"/>
                </a:cubicBezTo>
                <a:cubicBezTo>
                  <a:pt x="129" y="139"/>
                  <a:pt x="129" y="139"/>
                  <a:pt x="129" y="139"/>
                </a:cubicBezTo>
                <a:cubicBezTo>
                  <a:pt x="129" y="139"/>
                  <a:pt x="130" y="138"/>
                  <a:pt x="129" y="138"/>
                </a:cubicBezTo>
                <a:cubicBezTo>
                  <a:pt x="129" y="138"/>
                  <a:pt x="129" y="138"/>
                  <a:pt x="129" y="139"/>
                </a:cubicBezTo>
                <a:close/>
                <a:moveTo>
                  <a:pt x="144" y="139"/>
                </a:moveTo>
                <a:cubicBezTo>
                  <a:pt x="144" y="139"/>
                  <a:pt x="144" y="139"/>
                  <a:pt x="144" y="138"/>
                </a:cubicBezTo>
                <a:cubicBezTo>
                  <a:pt x="144" y="138"/>
                  <a:pt x="144" y="138"/>
                  <a:pt x="144" y="138"/>
                </a:cubicBezTo>
                <a:cubicBezTo>
                  <a:pt x="144" y="139"/>
                  <a:pt x="144" y="139"/>
                  <a:pt x="144" y="139"/>
                </a:cubicBezTo>
                <a:close/>
                <a:moveTo>
                  <a:pt x="144" y="139"/>
                </a:moveTo>
                <a:cubicBezTo>
                  <a:pt x="144" y="139"/>
                  <a:pt x="145" y="139"/>
                  <a:pt x="145" y="138"/>
                </a:cubicBezTo>
                <a:cubicBezTo>
                  <a:pt x="145" y="138"/>
                  <a:pt x="144" y="138"/>
                  <a:pt x="144" y="139"/>
                </a:cubicBezTo>
                <a:close/>
                <a:moveTo>
                  <a:pt x="143" y="139"/>
                </a:moveTo>
                <a:cubicBezTo>
                  <a:pt x="143" y="139"/>
                  <a:pt x="143" y="139"/>
                  <a:pt x="144" y="139"/>
                </a:cubicBezTo>
                <a:cubicBezTo>
                  <a:pt x="144" y="139"/>
                  <a:pt x="144" y="139"/>
                  <a:pt x="144" y="139"/>
                </a:cubicBezTo>
                <a:cubicBezTo>
                  <a:pt x="143" y="139"/>
                  <a:pt x="143" y="139"/>
                  <a:pt x="143" y="139"/>
                </a:cubicBezTo>
                <a:cubicBezTo>
                  <a:pt x="143" y="139"/>
                  <a:pt x="143" y="139"/>
                  <a:pt x="143" y="139"/>
                </a:cubicBezTo>
                <a:close/>
                <a:moveTo>
                  <a:pt x="162" y="139"/>
                </a:moveTo>
                <a:cubicBezTo>
                  <a:pt x="162" y="139"/>
                  <a:pt x="162" y="139"/>
                  <a:pt x="162" y="139"/>
                </a:cubicBezTo>
                <a:cubicBezTo>
                  <a:pt x="162" y="139"/>
                  <a:pt x="162" y="139"/>
                  <a:pt x="162" y="139"/>
                </a:cubicBezTo>
                <a:cubicBezTo>
                  <a:pt x="162" y="139"/>
                  <a:pt x="162" y="139"/>
                  <a:pt x="162" y="139"/>
                </a:cubicBezTo>
                <a:close/>
                <a:moveTo>
                  <a:pt x="146" y="139"/>
                </a:moveTo>
                <a:cubicBezTo>
                  <a:pt x="146" y="139"/>
                  <a:pt x="147" y="139"/>
                  <a:pt x="146" y="139"/>
                </a:cubicBezTo>
                <a:cubicBezTo>
                  <a:pt x="146" y="139"/>
                  <a:pt x="146" y="139"/>
                  <a:pt x="146" y="139"/>
                </a:cubicBezTo>
                <a:close/>
                <a:moveTo>
                  <a:pt x="152" y="139"/>
                </a:moveTo>
                <a:cubicBezTo>
                  <a:pt x="152" y="139"/>
                  <a:pt x="152" y="139"/>
                  <a:pt x="152" y="139"/>
                </a:cubicBezTo>
                <a:cubicBezTo>
                  <a:pt x="152" y="139"/>
                  <a:pt x="152" y="139"/>
                  <a:pt x="152" y="139"/>
                </a:cubicBezTo>
                <a:cubicBezTo>
                  <a:pt x="152" y="139"/>
                  <a:pt x="152" y="139"/>
                  <a:pt x="152" y="139"/>
                </a:cubicBezTo>
                <a:cubicBezTo>
                  <a:pt x="152" y="139"/>
                  <a:pt x="152" y="139"/>
                  <a:pt x="152" y="139"/>
                </a:cubicBezTo>
                <a:close/>
                <a:moveTo>
                  <a:pt x="143" y="139"/>
                </a:moveTo>
                <a:cubicBezTo>
                  <a:pt x="143" y="139"/>
                  <a:pt x="143" y="140"/>
                  <a:pt x="143" y="139"/>
                </a:cubicBezTo>
                <a:close/>
                <a:moveTo>
                  <a:pt x="144" y="139"/>
                </a:moveTo>
                <a:cubicBezTo>
                  <a:pt x="144" y="139"/>
                  <a:pt x="144" y="139"/>
                  <a:pt x="144" y="139"/>
                </a:cubicBezTo>
                <a:cubicBezTo>
                  <a:pt x="144" y="139"/>
                  <a:pt x="144" y="139"/>
                  <a:pt x="144" y="139"/>
                </a:cubicBezTo>
                <a:close/>
                <a:moveTo>
                  <a:pt x="148" y="139"/>
                </a:moveTo>
                <a:cubicBezTo>
                  <a:pt x="149" y="140"/>
                  <a:pt x="149" y="139"/>
                  <a:pt x="149" y="139"/>
                </a:cubicBezTo>
                <a:cubicBezTo>
                  <a:pt x="149" y="139"/>
                  <a:pt x="148" y="139"/>
                  <a:pt x="148" y="139"/>
                </a:cubicBezTo>
                <a:cubicBezTo>
                  <a:pt x="148" y="139"/>
                  <a:pt x="148" y="139"/>
                  <a:pt x="148" y="139"/>
                </a:cubicBezTo>
                <a:close/>
                <a:moveTo>
                  <a:pt x="161" y="140"/>
                </a:moveTo>
                <a:cubicBezTo>
                  <a:pt x="161" y="140"/>
                  <a:pt x="162" y="139"/>
                  <a:pt x="162" y="139"/>
                </a:cubicBezTo>
                <a:cubicBezTo>
                  <a:pt x="161" y="139"/>
                  <a:pt x="161" y="139"/>
                  <a:pt x="161" y="140"/>
                </a:cubicBezTo>
                <a:close/>
                <a:moveTo>
                  <a:pt x="129" y="139"/>
                </a:moveTo>
                <a:cubicBezTo>
                  <a:pt x="130" y="140"/>
                  <a:pt x="129" y="140"/>
                  <a:pt x="130" y="140"/>
                </a:cubicBezTo>
                <a:cubicBezTo>
                  <a:pt x="130" y="140"/>
                  <a:pt x="130" y="140"/>
                  <a:pt x="130" y="139"/>
                </a:cubicBezTo>
                <a:cubicBezTo>
                  <a:pt x="130" y="139"/>
                  <a:pt x="130" y="139"/>
                  <a:pt x="129" y="139"/>
                </a:cubicBezTo>
                <a:close/>
                <a:moveTo>
                  <a:pt x="140" y="139"/>
                </a:moveTo>
                <a:cubicBezTo>
                  <a:pt x="140" y="140"/>
                  <a:pt x="140" y="139"/>
                  <a:pt x="140" y="139"/>
                </a:cubicBezTo>
                <a:close/>
                <a:moveTo>
                  <a:pt x="147" y="140"/>
                </a:moveTo>
                <a:cubicBezTo>
                  <a:pt x="147" y="140"/>
                  <a:pt x="147" y="140"/>
                  <a:pt x="147" y="140"/>
                </a:cubicBezTo>
                <a:close/>
                <a:moveTo>
                  <a:pt x="142" y="140"/>
                </a:moveTo>
                <a:cubicBezTo>
                  <a:pt x="142" y="140"/>
                  <a:pt x="142" y="140"/>
                  <a:pt x="142" y="140"/>
                </a:cubicBezTo>
                <a:cubicBezTo>
                  <a:pt x="142" y="140"/>
                  <a:pt x="141" y="140"/>
                  <a:pt x="142" y="140"/>
                </a:cubicBezTo>
                <a:close/>
                <a:moveTo>
                  <a:pt x="142" y="141"/>
                </a:moveTo>
                <a:cubicBezTo>
                  <a:pt x="142" y="141"/>
                  <a:pt x="143" y="141"/>
                  <a:pt x="143" y="141"/>
                </a:cubicBezTo>
                <a:cubicBezTo>
                  <a:pt x="142" y="141"/>
                  <a:pt x="143" y="140"/>
                  <a:pt x="143" y="140"/>
                </a:cubicBezTo>
                <a:cubicBezTo>
                  <a:pt x="142" y="140"/>
                  <a:pt x="142" y="141"/>
                  <a:pt x="142" y="141"/>
                </a:cubicBezTo>
                <a:close/>
                <a:moveTo>
                  <a:pt x="148" y="140"/>
                </a:moveTo>
                <a:cubicBezTo>
                  <a:pt x="148" y="140"/>
                  <a:pt x="148" y="140"/>
                  <a:pt x="148" y="140"/>
                </a:cubicBezTo>
                <a:close/>
                <a:moveTo>
                  <a:pt x="155" y="141"/>
                </a:moveTo>
                <a:cubicBezTo>
                  <a:pt x="155" y="141"/>
                  <a:pt x="155" y="141"/>
                  <a:pt x="155" y="140"/>
                </a:cubicBezTo>
                <a:cubicBezTo>
                  <a:pt x="155" y="140"/>
                  <a:pt x="155" y="140"/>
                  <a:pt x="155" y="140"/>
                </a:cubicBezTo>
                <a:cubicBezTo>
                  <a:pt x="155" y="140"/>
                  <a:pt x="154" y="141"/>
                  <a:pt x="155" y="141"/>
                </a:cubicBezTo>
                <a:close/>
                <a:moveTo>
                  <a:pt x="146" y="141"/>
                </a:moveTo>
                <a:cubicBezTo>
                  <a:pt x="147" y="141"/>
                  <a:pt x="147" y="140"/>
                  <a:pt x="147" y="140"/>
                </a:cubicBezTo>
                <a:cubicBezTo>
                  <a:pt x="146" y="140"/>
                  <a:pt x="146" y="140"/>
                  <a:pt x="146" y="141"/>
                </a:cubicBezTo>
                <a:close/>
                <a:moveTo>
                  <a:pt x="139" y="141"/>
                </a:moveTo>
                <a:cubicBezTo>
                  <a:pt x="139" y="141"/>
                  <a:pt x="140" y="141"/>
                  <a:pt x="140" y="140"/>
                </a:cubicBezTo>
                <a:cubicBezTo>
                  <a:pt x="140" y="140"/>
                  <a:pt x="139" y="140"/>
                  <a:pt x="139" y="140"/>
                </a:cubicBezTo>
                <a:cubicBezTo>
                  <a:pt x="139" y="140"/>
                  <a:pt x="139" y="141"/>
                  <a:pt x="139" y="141"/>
                </a:cubicBezTo>
                <a:close/>
                <a:moveTo>
                  <a:pt x="141" y="141"/>
                </a:moveTo>
                <a:cubicBezTo>
                  <a:pt x="141" y="142"/>
                  <a:pt x="142" y="141"/>
                  <a:pt x="141" y="140"/>
                </a:cubicBezTo>
                <a:cubicBezTo>
                  <a:pt x="141" y="141"/>
                  <a:pt x="141" y="141"/>
                  <a:pt x="141" y="141"/>
                </a:cubicBezTo>
                <a:close/>
                <a:moveTo>
                  <a:pt x="151" y="141"/>
                </a:moveTo>
                <a:cubicBezTo>
                  <a:pt x="151" y="141"/>
                  <a:pt x="151" y="141"/>
                  <a:pt x="151" y="141"/>
                </a:cubicBezTo>
                <a:cubicBezTo>
                  <a:pt x="151" y="141"/>
                  <a:pt x="150" y="141"/>
                  <a:pt x="151" y="141"/>
                </a:cubicBezTo>
                <a:close/>
                <a:moveTo>
                  <a:pt x="126" y="141"/>
                </a:moveTo>
                <a:cubicBezTo>
                  <a:pt x="126" y="141"/>
                  <a:pt x="127" y="141"/>
                  <a:pt x="126" y="141"/>
                </a:cubicBezTo>
                <a:cubicBezTo>
                  <a:pt x="126" y="141"/>
                  <a:pt x="126" y="141"/>
                  <a:pt x="126" y="141"/>
                </a:cubicBezTo>
                <a:close/>
                <a:moveTo>
                  <a:pt x="143" y="142"/>
                </a:moveTo>
                <a:cubicBezTo>
                  <a:pt x="143" y="142"/>
                  <a:pt x="143" y="141"/>
                  <a:pt x="143" y="141"/>
                </a:cubicBezTo>
                <a:cubicBezTo>
                  <a:pt x="143" y="141"/>
                  <a:pt x="143" y="142"/>
                  <a:pt x="143" y="142"/>
                </a:cubicBezTo>
                <a:close/>
                <a:moveTo>
                  <a:pt x="147" y="141"/>
                </a:moveTo>
                <a:cubicBezTo>
                  <a:pt x="148" y="141"/>
                  <a:pt x="148" y="141"/>
                  <a:pt x="148" y="141"/>
                </a:cubicBezTo>
                <a:cubicBezTo>
                  <a:pt x="147" y="141"/>
                  <a:pt x="147" y="141"/>
                  <a:pt x="147" y="141"/>
                </a:cubicBezTo>
                <a:close/>
                <a:moveTo>
                  <a:pt x="133" y="141"/>
                </a:moveTo>
                <a:cubicBezTo>
                  <a:pt x="133" y="141"/>
                  <a:pt x="133" y="141"/>
                  <a:pt x="133" y="141"/>
                </a:cubicBezTo>
                <a:close/>
                <a:moveTo>
                  <a:pt x="139" y="141"/>
                </a:moveTo>
                <a:cubicBezTo>
                  <a:pt x="139" y="141"/>
                  <a:pt x="139" y="142"/>
                  <a:pt x="139" y="142"/>
                </a:cubicBezTo>
                <a:cubicBezTo>
                  <a:pt x="140" y="142"/>
                  <a:pt x="140" y="141"/>
                  <a:pt x="140" y="141"/>
                </a:cubicBezTo>
                <a:cubicBezTo>
                  <a:pt x="139" y="141"/>
                  <a:pt x="139" y="141"/>
                  <a:pt x="139" y="141"/>
                </a:cubicBezTo>
                <a:close/>
                <a:moveTo>
                  <a:pt x="128" y="142"/>
                </a:moveTo>
                <a:cubicBezTo>
                  <a:pt x="129" y="142"/>
                  <a:pt x="129" y="141"/>
                  <a:pt x="128" y="141"/>
                </a:cubicBezTo>
                <a:cubicBezTo>
                  <a:pt x="128" y="141"/>
                  <a:pt x="128" y="142"/>
                  <a:pt x="128" y="142"/>
                </a:cubicBezTo>
                <a:close/>
                <a:moveTo>
                  <a:pt x="271" y="142"/>
                </a:moveTo>
                <a:cubicBezTo>
                  <a:pt x="271" y="141"/>
                  <a:pt x="271" y="141"/>
                  <a:pt x="271" y="141"/>
                </a:cubicBezTo>
                <a:cubicBezTo>
                  <a:pt x="271" y="141"/>
                  <a:pt x="271" y="141"/>
                  <a:pt x="270" y="141"/>
                </a:cubicBezTo>
                <a:cubicBezTo>
                  <a:pt x="270" y="141"/>
                  <a:pt x="270" y="141"/>
                  <a:pt x="271" y="142"/>
                </a:cubicBezTo>
                <a:close/>
                <a:moveTo>
                  <a:pt x="125" y="147"/>
                </a:moveTo>
                <a:cubicBezTo>
                  <a:pt x="125" y="147"/>
                  <a:pt x="125" y="147"/>
                  <a:pt x="126" y="147"/>
                </a:cubicBezTo>
                <a:cubicBezTo>
                  <a:pt x="126" y="147"/>
                  <a:pt x="127" y="146"/>
                  <a:pt x="126" y="146"/>
                </a:cubicBezTo>
                <a:cubicBezTo>
                  <a:pt x="127" y="146"/>
                  <a:pt x="127" y="145"/>
                  <a:pt x="128" y="144"/>
                </a:cubicBezTo>
                <a:cubicBezTo>
                  <a:pt x="128" y="144"/>
                  <a:pt x="128" y="144"/>
                  <a:pt x="128" y="144"/>
                </a:cubicBezTo>
                <a:cubicBezTo>
                  <a:pt x="128" y="143"/>
                  <a:pt x="128" y="143"/>
                  <a:pt x="128" y="143"/>
                </a:cubicBezTo>
                <a:cubicBezTo>
                  <a:pt x="128" y="143"/>
                  <a:pt x="128" y="143"/>
                  <a:pt x="128" y="143"/>
                </a:cubicBezTo>
                <a:cubicBezTo>
                  <a:pt x="128" y="144"/>
                  <a:pt x="126" y="143"/>
                  <a:pt x="126" y="144"/>
                </a:cubicBezTo>
                <a:cubicBezTo>
                  <a:pt x="127" y="144"/>
                  <a:pt x="127" y="144"/>
                  <a:pt x="127" y="144"/>
                </a:cubicBezTo>
                <a:cubicBezTo>
                  <a:pt x="126" y="144"/>
                  <a:pt x="126" y="146"/>
                  <a:pt x="125" y="146"/>
                </a:cubicBezTo>
                <a:cubicBezTo>
                  <a:pt x="126" y="146"/>
                  <a:pt x="125" y="146"/>
                  <a:pt x="125" y="145"/>
                </a:cubicBezTo>
                <a:cubicBezTo>
                  <a:pt x="126" y="145"/>
                  <a:pt x="126" y="144"/>
                  <a:pt x="126" y="144"/>
                </a:cubicBezTo>
                <a:cubicBezTo>
                  <a:pt x="126" y="143"/>
                  <a:pt x="127" y="143"/>
                  <a:pt x="127" y="142"/>
                </a:cubicBezTo>
                <a:cubicBezTo>
                  <a:pt x="127" y="142"/>
                  <a:pt x="126" y="142"/>
                  <a:pt x="126" y="141"/>
                </a:cubicBezTo>
                <a:cubicBezTo>
                  <a:pt x="126" y="142"/>
                  <a:pt x="126" y="142"/>
                  <a:pt x="125" y="142"/>
                </a:cubicBezTo>
                <a:cubicBezTo>
                  <a:pt x="126" y="142"/>
                  <a:pt x="126" y="142"/>
                  <a:pt x="126" y="142"/>
                </a:cubicBezTo>
                <a:cubicBezTo>
                  <a:pt x="125" y="143"/>
                  <a:pt x="124" y="144"/>
                  <a:pt x="124" y="145"/>
                </a:cubicBezTo>
                <a:cubicBezTo>
                  <a:pt x="124" y="145"/>
                  <a:pt x="123" y="145"/>
                  <a:pt x="123" y="146"/>
                </a:cubicBezTo>
                <a:cubicBezTo>
                  <a:pt x="123" y="147"/>
                  <a:pt x="124" y="146"/>
                  <a:pt x="123" y="147"/>
                </a:cubicBezTo>
                <a:cubicBezTo>
                  <a:pt x="123" y="147"/>
                  <a:pt x="123" y="147"/>
                  <a:pt x="123" y="147"/>
                </a:cubicBezTo>
                <a:cubicBezTo>
                  <a:pt x="123" y="147"/>
                  <a:pt x="123" y="147"/>
                  <a:pt x="123" y="147"/>
                </a:cubicBezTo>
                <a:cubicBezTo>
                  <a:pt x="123" y="147"/>
                  <a:pt x="124" y="147"/>
                  <a:pt x="124" y="147"/>
                </a:cubicBezTo>
                <a:cubicBezTo>
                  <a:pt x="124" y="147"/>
                  <a:pt x="123" y="148"/>
                  <a:pt x="123" y="148"/>
                </a:cubicBezTo>
                <a:cubicBezTo>
                  <a:pt x="124" y="148"/>
                  <a:pt x="124" y="148"/>
                  <a:pt x="124" y="148"/>
                </a:cubicBezTo>
                <a:cubicBezTo>
                  <a:pt x="124" y="148"/>
                  <a:pt x="124" y="149"/>
                  <a:pt x="124" y="149"/>
                </a:cubicBezTo>
                <a:cubicBezTo>
                  <a:pt x="124" y="149"/>
                  <a:pt x="125" y="148"/>
                  <a:pt x="125" y="147"/>
                </a:cubicBezTo>
                <a:close/>
                <a:moveTo>
                  <a:pt x="125" y="144"/>
                </a:moveTo>
                <a:cubicBezTo>
                  <a:pt x="125" y="144"/>
                  <a:pt x="125" y="144"/>
                  <a:pt x="125" y="145"/>
                </a:cubicBezTo>
                <a:cubicBezTo>
                  <a:pt x="125" y="145"/>
                  <a:pt x="125" y="145"/>
                  <a:pt x="125" y="145"/>
                </a:cubicBezTo>
                <a:cubicBezTo>
                  <a:pt x="125" y="145"/>
                  <a:pt x="125" y="145"/>
                  <a:pt x="125" y="144"/>
                </a:cubicBezTo>
                <a:close/>
                <a:moveTo>
                  <a:pt x="124" y="147"/>
                </a:moveTo>
                <a:cubicBezTo>
                  <a:pt x="124" y="146"/>
                  <a:pt x="124" y="146"/>
                  <a:pt x="124" y="147"/>
                </a:cubicBezTo>
                <a:cubicBezTo>
                  <a:pt x="124" y="147"/>
                  <a:pt x="124" y="146"/>
                  <a:pt x="124" y="147"/>
                </a:cubicBezTo>
                <a:close/>
                <a:moveTo>
                  <a:pt x="125" y="147"/>
                </a:moveTo>
                <a:cubicBezTo>
                  <a:pt x="125" y="147"/>
                  <a:pt x="125" y="147"/>
                  <a:pt x="125" y="147"/>
                </a:cubicBezTo>
                <a:close/>
                <a:moveTo>
                  <a:pt x="142" y="142"/>
                </a:moveTo>
                <a:cubicBezTo>
                  <a:pt x="142" y="142"/>
                  <a:pt x="142" y="142"/>
                  <a:pt x="142" y="142"/>
                </a:cubicBezTo>
                <a:cubicBezTo>
                  <a:pt x="142" y="142"/>
                  <a:pt x="142" y="141"/>
                  <a:pt x="142" y="141"/>
                </a:cubicBezTo>
                <a:cubicBezTo>
                  <a:pt x="142" y="142"/>
                  <a:pt x="142" y="142"/>
                  <a:pt x="142" y="142"/>
                </a:cubicBezTo>
                <a:close/>
                <a:moveTo>
                  <a:pt x="150" y="142"/>
                </a:moveTo>
                <a:cubicBezTo>
                  <a:pt x="150" y="142"/>
                  <a:pt x="151" y="142"/>
                  <a:pt x="150" y="141"/>
                </a:cubicBezTo>
                <a:cubicBezTo>
                  <a:pt x="150" y="142"/>
                  <a:pt x="150" y="142"/>
                  <a:pt x="150" y="142"/>
                </a:cubicBezTo>
                <a:close/>
                <a:moveTo>
                  <a:pt x="273" y="142"/>
                </a:moveTo>
                <a:cubicBezTo>
                  <a:pt x="273" y="142"/>
                  <a:pt x="273" y="142"/>
                  <a:pt x="273" y="141"/>
                </a:cubicBezTo>
                <a:cubicBezTo>
                  <a:pt x="273" y="141"/>
                  <a:pt x="273" y="141"/>
                  <a:pt x="273" y="141"/>
                </a:cubicBezTo>
                <a:cubicBezTo>
                  <a:pt x="273" y="142"/>
                  <a:pt x="273" y="142"/>
                  <a:pt x="273" y="142"/>
                </a:cubicBezTo>
                <a:close/>
                <a:moveTo>
                  <a:pt x="128" y="142"/>
                </a:moveTo>
                <a:cubicBezTo>
                  <a:pt x="128" y="142"/>
                  <a:pt x="128" y="142"/>
                  <a:pt x="128" y="142"/>
                </a:cubicBezTo>
                <a:cubicBezTo>
                  <a:pt x="128" y="142"/>
                  <a:pt x="128" y="142"/>
                  <a:pt x="128" y="142"/>
                </a:cubicBezTo>
                <a:cubicBezTo>
                  <a:pt x="128" y="142"/>
                  <a:pt x="128" y="142"/>
                  <a:pt x="128" y="142"/>
                </a:cubicBezTo>
                <a:cubicBezTo>
                  <a:pt x="128" y="142"/>
                  <a:pt x="128" y="142"/>
                  <a:pt x="128" y="142"/>
                </a:cubicBezTo>
                <a:close/>
                <a:moveTo>
                  <a:pt x="154" y="142"/>
                </a:moveTo>
                <a:cubicBezTo>
                  <a:pt x="154" y="142"/>
                  <a:pt x="155" y="142"/>
                  <a:pt x="155" y="142"/>
                </a:cubicBezTo>
                <a:cubicBezTo>
                  <a:pt x="154" y="142"/>
                  <a:pt x="154" y="142"/>
                  <a:pt x="154" y="142"/>
                </a:cubicBezTo>
                <a:cubicBezTo>
                  <a:pt x="154" y="142"/>
                  <a:pt x="154" y="142"/>
                  <a:pt x="154" y="142"/>
                </a:cubicBezTo>
                <a:close/>
                <a:moveTo>
                  <a:pt x="139" y="142"/>
                </a:moveTo>
                <a:cubicBezTo>
                  <a:pt x="139" y="142"/>
                  <a:pt x="139" y="142"/>
                  <a:pt x="139" y="142"/>
                </a:cubicBezTo>
                <a:cubicBezTo>
                  <a:pt x="139" y="142"/>
                  <a:pt x="139" y="142"/>
                  <a:pt x="139" y="142"/>
                </a:cubicBezTo>
                <a:close/>
                <a:moveTo>
                  <a:pt x="141" y="143"/>
                </a:moveTo>
                <a:cubicBezTo>
                  <a:pt x="142" y="143"/>
                  <a:pt x="142" y="142"/>
                  <a:pt x="142" y="142"/>
                </a:cubicBezTo>
                <a:cubicBezTo>
                  <a:pt x="141" y="142"/>
                  <a:pt x="141" y="143"/>
                  <a:pt x="141" y="143"/>
                </a:cubicBezTo>
                <a:close/>
                <a:moveTo>
                  <a:pt x="140" y="143"/>
                </a:moveTo>
                <a:cubicBezTo>
                  <a:pt x="140" y="143"/>
                  <a:pt x="140" y="143"/>
                  <a:pt x="141" y="143"/>
                </a:cubicBezTo>
                <a:cubicBezTo>
                  <a:pt x="141" y="142"/>
                  <a:pt x="141" y="142"/>
                  <a:pt x="140" y="142"/>
                </a:cubicBezTo>
                <a:cubicBezTo>
                  <a:pt x="140" y="142"/>
                  <a:pt x="140" y="142"/>
                  <a:pt x="140" y="143"/>
                </a:cubicBezTo>
                <a:close/>
                <a:moveTo>
                  <a:pt x="146" y="142"/>
                </a:moveTo>
                <a:cubicBezTo>
                  <a:pt x="145" y="143"/>
                  <a:pt x="144" y="143"/>
                  <a:pt x="144" y="144"/>
                </a:cubicBezTo>
                <a:cubicBezTo>
                  <a:pt x="145" y="144"/>
                  <a:pt x="145" y="143"/>
                  <a:pt x="146" y="142"/>
                </a:cubicBezTo>
                <a:close/>
                <a:moveTo>
                  <a:pt x="160" y="143"/>
                </a:moveTo>
                <a:cubicBezTo>
                  <a:pt x="160" y="142"/>
                  <a:pt x="160" y="142"/>
                  <a:pt x="160" y="142"/>
                </a:cubicBezTo>
                <a:cubicBezTo>
                  <a:pt x="160" y="142"/>
                  <a:pt x="160" y="143"/>
                  <a:pt x="160" y="143"/>
                </a:cubicBezTo>
                <a:close/>
                <a:moveTo>
                  <a:pt x="144" y="142"/>
                </a:moveTo>
                <a:cubicBezTo>
                  <a:pt x="143" y="143"/>
                  <a:pt x="144" y="143"/>
                  <a:pt x="144" y="142"/>
                </a:cubicBezTo>
                <a:close/>
                <a:moveTo>
                  <a:pt x="142" y="143"/>
                </a:moveTo>
                <a:cubicBezTo>
                  <a:pt x="142" y="143"/>
                  <a:pt x="143" y="143"/>
                  <a:pt x="143" y="143"/>
                </a:cubicBezTo>
                <a:cubicBezTo>
                  <a:pt x="143" y="143"/>
                  <a:pt x="143" y="143"/>
                  <a:pt x="143" y="143"/>
                </a:cubicBezTo>
                <a:cubicBezTo>
                  <a:pt x="143" y="143"/>
                  <a:pt x="142" y="143"/>
                  <a:pt x="142" y="143"/>
                </a:cubicBezTo>
                <a:close/>
                <a:moveTo>
                  <a:pt x="143" y="144"/>
                </a:moveTo>
                <a:cubicBezTo>
                  <a:pt x="143" y="143"/>
                  <a:pt x="144" y="143"/>
                  <a:pt x="144" y="143"/>
                </a:cubicBezTo>
                <a:cubicBezTo>
                  <a:pt x="143" y="143"/>
                  <a:pt x="143" y="144"/>
                  <a:pt x="143" y="144"/>
                </a:cubicBezTo>
                <a:close/>
                <a:moveTo>
                  <a:pt x="139" y="143"/>
                </a:moveTo>
                <a:cubicBezTo>
                  <a:pt x="140" y="144"/>
                  <a:pt x="140" y="143"/>
                  <a:pt x="139" y="143"/>
                </a:cubicBezTo>
                <a:cubicBezTo>
                  <a:pt x="139" y="143"/>
                  <a:pt x="139" y="143"/>
                  <a:pt x="139" y="143"/>
                </a:cubicBezTo>
                <a:close/>
                <a:moveTo>
                  <a:pt x="140" y="143"/>
                </a:moveTo>
                <a:cubicBezTo>
                  <a:pt x="140" y="143"/>
                  <a:pt x="140" y="143"/>
                  <a:pt x="140" y="143"/>
                </a:cubicBezTo>
                <a:cubicBezTo>
                  <a:pt x="140" y="143"/>
                  <a:pt x="140" y="143"/>
                  <a:pt x="140" y="143"/>
                </a:cubicBezTo>
                <a:cubicBezTo>
                  <a:pt x="140" y="143"/>
                  <a:pt x="140" y="143"/>
                  <a:pt x="140" y="143"/>
                </a:cubicBezTo>
                <a:cubicBezTo>
                  <a:pt x="140" y="143"/>
                  <a:pt x="140" y="143"/>
                  <a:pt x="140" y="143"/>
                </a:cubicBezTo>
                <a:close/>
                <a:moveTo>
                  <a:pt x="160" y="143"/>
                </a:moveTo>
                <a:cubicBezTo>
                  <a:pt x="160" y="143"/>
                  <a:pt x="160" y="143"/>
                  <a:pt x="160" y="143"/>
                </a:cubicBezTo>
                <a:cubicBezTo>
                  <a:pt x="160" y="144"/>
                  <a:pt x="160" y="143"/>
                  <a:pt x="160" y="143"/>
                </a:cubicBezTo>
                <a:cubicBezTo>
                  <a:pt x="160" y="143"/>
                  <a:pt x="160" y="143"/>
                  <a:pt x="160" y="143"/>
                </a:cubicBezTo>
                <a:close/>
                <a:moveTo>
                  <a:pt x="137" y="143"/>
                </a:moveTo>
                <a:cubicBezTo>
                  <a:pt x="137" y="143"/>
                  <a:pt x="137" y="143"/>
                  <a:pt x="137" y="143"/>
                </a:cubicBezTo>
                <a:close/>
                <a:moveTo>
                  <a:pt x="138" y="143"/>
                </a:moveTo>
                <a:cubicBezTo>
                  <a:pt x="138" y="143"/>
                  <a:pt x="138" y="143"/>
                  <a:pt x="138" y="143"/>
                </a:cubicBezTo>
                <a:cubicBezTo>
                  <a:pt x="138" y="143"/>
                  <a:pt x="138" y="143"/>
                  <a:pt x="138" y="143"/>
                </a:cubicBezTo>
                <a:cubicBezTo>
                  <a:pt x="138" y="143"/>
                  <a:pt x="138" y="143"/>
                  <a:pt x="138" y="143"/>
                </a:cubicBezTo>
                <a:cubicBezTo>
                  <a:pt x="138" y="143"/>
                  <a:pt x="138" y="143"/>
                  <a:pt x="138" y="143"/>
                </a:cubicBezTo>
                <a:close/>
                <a:moveTo>
                  <a:pt x="154" y="143"/>
                </a:moveTo>
                <a:cubicBezTo>
                  <a:pt x="154" y="143"/>
                  <a:pt x="154" y="143"/>
                  <a:pt x="154" y="143"/>
                </a:cubicBezTo>
                <a:cubicBezTo>
                  <a:pt x="154" y="143"/>
                  <a:pt x="154" y="143"/>
                  <a:pt x="154" y="143"/>
                </a:cubicBezTo>
                <a:close/>
                <a:moveTo>
                  <a:pt x="159" y="144"/>
                </a:moveTo>
                <a:cubicBezTo>
                  <a:pt x="159" y="144"/>
                  <a:pt x="159" y="143"/>
                  <a:pt x="159" y="143"/>
                </a:cubicBezTo>
                <a:cubicBezTo>
                  <a:pt x="159" y="143"/>
                  <a:pt x="159" y="143"/>
                  <a:pt x="159" y="144"/>
                </a:cubicBezTo>
                <a:close/>
                <a:moveTo>
                  <a:pt x="149" y="145"/>
                </a:moveTo>
                <a:cubicBezTo>
                  <a:pt x="149" y="145"/>
                  <a:pt x="149" y="144"/>
                  <a:pt x="150" y="143"/>
                </a:cubicBezTo>
                <a:cubicBezTo>
                  <a:pt x="149" y="143"/>
                  <a:pt x="149" y="143"/>
                  <a:pt x="149" y="143"/>
                </a:cubicBezTo>
                <a:cubicBezTo>
                  <a:pt x="149" y="144"/>
                  <a:pt x="149" y="144"/>
                  <a:pt x="149" y="145"/>
                </a:cubicBezTo>
                <a:close/>
                <a:moveTo>
                  <a:pt x="141" y="144"/>
                </a:moveTo>
                <a:cubicBezTo>
                  <a:pt x="142" y="144"/>
                  <a:pt x="141" y="144"/>
                  <a:pt x="141" y="144"/>
                </a:cubicBezTo>
                <a:cubicBezTo>
                  <a:pt x="142" y="144"/>
                  <a:pt x="142" y="144"/>
                  <a:pt x="142" y="144"/>
                </a:cubicBezTo>
                <a:cubicBezTo>
                  <a:pt x="142" y="143"/>
                  <a:pt x="141" y="144"/>
                  <a:pt x="141" y="144"/>
                </a:cubicBezTo>
                <a:close/>
                <a:moveTo>
                  <a:pt x="122" y="145"/>
                </a:moveTo>
                <a:cubicBezTo>
                  <a:pt x="123" y="144"/>
                  <a:pt x="123" y="145"/>
                  <a:pt x="123" y="144"/>
                </a:cubicBezTo>
                <a:cubicBezTo>
                  <a:pt x="123" y="144"/>
                  <a:pt x="123" y="144"/>
                  <a:pt x="122" y="144"/>
                </a:cubicBezTo>
                <a:cubicBezTo>
                  <a:pt x="122" y="144"/>
                  <a:pt x="122" y="144"/>
                  <a:pt x="122" y="145"/>
                </a:cubicBezTo>
                <a:close/>
                <a:moveTo>
                  <a:pt x="131" y="145"/>
                </a:moveTo>
                <a:cubicBezTo>
                  <a:pt x="131" y="145"/>
                  <a:pt x="132" y="144"/>
                  <a:pt x="131" y="144"/>
                </a:cubicBezTo>
                <a:cubicBezTo>
                  <a:pt x="131" y="144"/>
                  <a:pt x="131" y="145"/>
                  <a:pt x="131" y="145"/>
                </a:cubicBezTo>
                <a:close/>
                <a:moveTo>
                  <a:pt x="139" y="145"/>
                </a:moveTo>
                <a:cubicBezTo>
                  <a:pt x="140" y="145"/>
                  <a:pt x="140" y="144"/>
                  <a:pt x="140" y="144"/>
                </a:cubicBezTo>
                <a:cubicBezTo>
                  <a:pt x="140" y="144"/>
                  <a:pt x="139" y="144"/>
                  <a:pt x="139" y="144"/>
                </a:cubicBezTo>
                <a:cubicBezTo>
                  <a:pt x="139" y="144"/>
                  <a:pt x="139" y="144"/>
                  <a:pt x="139" y="145"/>
                </a:cubicBezTo>
                <a:close/>
                <a:moveTo>
                  <a:pt x="137" y="144"/>
                </a:moveTo>
                <a:cubicBezTo>
                  <a:pt x="137" y="144"/>
                  <a:pt x="137" y="144"/>
                  <a:pt x="138" y="145"/>
                </a:cubicBezTo>
                <a:cubicBezTo>
                  <a:pt x="138" y="144"/>
                  <a:pt x="138" y="144"/>
                  <a:pt x="137" y="144"/>
                </a:cubicBezTo>
                <a:cubicBezTo>
                  <a:pt x="137" y="144"/>
                  <a:pt x="137" y="144"/>
                  <a:pt x="137" y="144"/>
                </a:cubicBezTo>
                <a:close/>
                <a:moveTo>
                  <a:pt x="142" y="146"/>
                </a:moveTo>
                <a:cubicBezTo>
                  <a:pt x="143" y="146"/>
                  <a:pt x="143" y="144"/>
                  <a:pt x="143" y="144"/>
                </a:cubicBezTo>
                <a:cubicBezTo>
                  <a:pt x="143" y="145"/>
                  <a:pt x="142" y="145"/>
                  <a:pt x="142" y="146"/>
                </a:cubicBezTo>
                <a:close/>
                <a:moveTo>
                  <a:pt x="138" y="145"/>
                </a:moveTo>
                <a:cubicBezTo>
                  <a:pt x="138" y="145"/>
                  <a:pt x="138" y="144"/>
                  <a:pt x="138" y="144"/>
                </a:cubicBezTo>
                <a:cubicBezTo>
                  <a:pt x="138" y="145"/>
                  <a:pt x="138" y="145"/>
                  <a:pt x="138" y="145"/>
                </a:cubicBezTo>
                <a:close/>
                <a:moveTo>
                  <a:pt x="144" y="145"/>
                </a:moveTo>
                <a:cubicBezTo>
                  <a:pt x="144" y="145"/>
                  <a:pt x="144" y="144"/>
                  <a:pt x="144" y="144"/>
                </a:cubicBezTo>
                <a:cubicBezTo>
                  <a:pt x="144" y="144"/>
                  <a:pt x="144" y="145"/>
                  <a:pt x="144" y="145"/>
                </a:cubicBezTo>
                <a:close/>
                <a:moveTo>
                  <a:pt x="163" y="145"/>
                </a:moveTo>
                <a:cubicBezTo>
                  <a:pt x="163" y="145"/>
                  <a:pt x="163" y="145"/>
                  <a:pt x="163" y="144"/>
                </a:cubicBezTo>
                <a:cubicBezTo>
                  <a:pt x="162" y="145"/>
                  <a:pt x="162" y="145"/>
                  <a:pt x="163" y="145"/>
                </a:cubicBezTo>
                <a:close/>
                <a:moveTo>
                  <a:pt x="164" y="145"/>
                </a:moveTo>
                <a:cubicBezTo>
                  <a:pt x="164" y="145"/>
                  <a:pt x="164" y="145"/>
                  <a:pt x="164" y="145"/>
                </a:cubicBezTo>
                <a:cubicBezTo>
                  <a:pt x="164" y="144"/>
                  <a:pt x="164" y="144"/>
                  <a:pt x="164" y="144"/>
                </a:cubicBezTo>
                <a:cubicBezTo>
                  <a:pt x="164" y="145"/>
                  <a:pt x="164" y="145"/>
                  <a:pt x="164" y="145"/>
                </a:cubicBezTo>
                <a:close/>
                <a:moveTo>
                  <a:pt x="274" y="146"/>
                </a:moveTo>
                <a:cubicBezTo>
                  <a:pt x="275" y="146"/>
                  <a:pt x="276" y="146"/>
                  <a:pt x="276" y="145"/>
                </a:cubicBezTo>
                <a:cubicBezTo>
                  <a:pt x="276" y="145"/>
                  <a:pt x="275" y="145"/>
                  <a:pt x="275" y="145"/>
                </a:cubicBezTo>
                <a:cubicBezTo>
                  <a:pt x="275" y="144"/>
                  <a:pt x="274" y="145"/>
                  <a:pt x="274" y="146"/>
                </a:cubicBezTo>
                <a:close/>
                <a:moveTo>
                  <a:pt x="122" y="145"/>
                </a:moveTo>
                <a:cubicBezTo>
                  <a:pt x="122" y="145"/>
                  <a:pt x="122" y="144"/>
                  <a:pt x="122" y="145"/>
                </a:cubicBezTo>
                <a:cubicBezTo>
                  <a:pt x="122" y="145"/>
                  <a:pt x="122" y="145"/>
                  <a:pt x="122" y="145"/>
                </a:cubicBezTo>
                <a:close/>
                <a:moveTo>
                  <a:pt x="144" y="145"/>
                </a:moveTo>
                <a:cubicBezTo>
                  <a:pt x="144" y="145"/>
                  <a:pt x="144" y="145"/>
                  <a:pt x="144" y="145"/>
                </a:cubicBezTo>
                <a:close/>
                <a:moveTo>
                  <a:pt x="140" y="145"/>
                </a:moveTo>
                <a:cubicBezTo>
                  <a:pt x="140" y="145"/>
                  <a:pt x="140" y="144"/>
                  <a:pt x="140" y="145"/>
                </a:cubicBezTo>
                <a:close/>
                <a:moveTo>
                  <a:pt x="130" y="145"/>
                </a:moveTo>
                <a:cubicBezTo>
                  <a:pt x="130" y="145"/>
                  <a:pt x="130" y="145"/>
                  <a:pt x="130" y="145"/>
                </a:cubicBezTo>
                <a:close/>
                <a:moveTo>
                  <a:pt x="144" y="146"/>
                </a:moveTo>
                <a:cubicBezTo>
                  <a:pt x="144" y="146"/>
                  <a:pt x="144" y="145"/>
                  <a:pt x="144" y="145"/>
                </a:cubicBezTo>
                <a:cubicBezTo>
                  <a:pt x="144" y="145"/>
                  <a:pt x="143" y="146"/>
                  <a:pt x="144" y="146"/>
                </a:cubicBezTo>
                <a:close/>
                <a:moveTo>
                  <a:pt x="139" y="148"/>
                </a:moveTo>
                <a:cubicBezTo>
                  <a:pt x="140" y="148"/>
                  <a:pt x="140" y="146"/>
                  <a:pt x="140" y="145"/>
                </a:cubicBezTo>
                <a:cubicBezTo>
                  <a:pt x="140" y="145"/>
                  <a:pt x="140" y="145"/>
                  <a:pt x="140" y="145"/>
                </a:cubicBezTo>
                <a:cubicBezTo>
                  <a:pt x="140" y="146"/>
                  <a:pt x="138" y="147"/>
                  <a:pt x="139" y="148"/>
                </a:cubicBezTo>
                <a:close/>
                <a:moveTo>
                  <a:pt x="162" y="146"/>
                </a:moveTo>
                <a:cubicBezTo>
                  <a:pt x="162" y="145"/>
                  <a:pt x="162" y="145"/>
                  <a:pt x="162" y="145"/>
                </a:cubicBezTo>
                <a:cubicBezTo>
                  <a:pt x="162" y="145"/>
                  <a:pt x="162" y="146"/>
                  <a:pt x="162" y="146"/>
                </a:cubicBezTo>
                <a:close/>
                <a:moveTo>
                  <a:pt x="131" y="145"/>
                </a:moveTo>
                <a:cubicBezTo>
                  <a:pt x="131" y="145"/>
                  <a:pt x="131" y="145"/>
                  <a:pt x="131" y="145"/>
                </a:cubicBezTo>
                <a:close/>
                <a:moveTo>
                  <a:pt x="139" y="145"/>
                </a:moveTo>
                <a:cubicBezTo>
                  <a:pt x="140" y="146"/>
                  <a:pt x="139" y="145"/>
                  <a:pt x="139" y="145"/>
                </a:cubicBezTo>
                <a:close/>
                <a:moveTo>
                  <a:pt x="145" y="146"/>
                </a:moveTo>
                <a:cubicBezTo>
                  <a:pt x="145" y="146"/>
                  <a:pt x="145" y="146"/>
                  <a:pt x="145" y="146"/>
                </a:cubicBezTo>
                <a:cubicBezTo>
                  <a:pt x="145" y="145"/>
                  <a:pt x="145" y="146"/>
                  <a:pt x="145" y="145"/>
                </a:cubicBezTo>
                <a:cubicBezTo>
                  <a:pt x="145" y="145"/>
                  <a:pt x="145" y="145"/>
                  <a:pt x="145" y="145"/>
                </a:cubicBezTo>
                <a:cubicBezTo>
                  <a:pt x="145" y="146"/>
                  <a:pt x="145" y="145"/>
                  <a:pt x="145" y="146"/>
                </a:cubicBezTo>
                <a:close/>
                <a:moveTo>
                  <a:pt x="122" y="145"/>
                </a:moveTo>
                <a:cubicBezTo>
                  <a:pt x="122" y="146"/>
                  <a:pt x="122" y="146"/>
                  <a:pt x="122" y="145"/>
                </a:cubicBezTo>
                <a:close/>
                <a:moveTo>
                  <a:pt x="131" y="146"/>
                </a:moveTo>
                <a:cubicBezTo>
                  <a:pt x="131" y="146"/>
                  <a:pt x="131" y="145"/>
                  <a:pt x="131" y="146"/>
                </a:cubicBezTo>
                <a:close/>
                <a:moveTo>
                  <a:pt x="137" y="146"/>
                </a:moveTo>
                <a:cubicBezTo>
                  <a:pt x="137" y="146"/>
                  <a:pt x="137" y="146"/>
                  <a:pt x="137" y="146"/>
                </a:cubicBezTo>
                <a:cubicBezTo>
                  <a:pt x="137" y="145"/>
                  <a:pt x="137" y="145"/>
                  <a:pt x="137" y="146"/>
                </a:cubicBezTo>
                <a:close/>
                <a:moveTo>
                  <a:pt x="138" y="147"/>
                </a:moveTo>
                <a:cubicBezTo>
                  <a:pt x="138" y="147"/>
                  <a:pt x="138" y="146"/>
                  <a:pt x="139" y="146"/>
                </a:cubicBezTo>
                <a:cubicBezTo>
                  <a:pt x="139" y="146"/>
                  <a:pt x="139" y="146"/>
                  <a:pt x="139" y="146"/>
                </a:cubicBezTo>
                <a:cubicBezTo>
                  <a:pt x="138" y="146"/>
                  <a:pt x="138" y="146"/>
                  <a:pt x="138" y="146"/>
                </a:cubicBezTo>
                <a:cubicBezTo>
                  <a:pt x="138" y="146"/>
                  <a:pt x="138" y="146"/>
                  <a:pt x="138" y="147"/>
                </a:cubicBezTo>
                <a:close/>
                <a:moveTo>
                  <a:pt x="151" y="146"/>
                </a:moveTo>
                <a:cubicBezTo>
                  <a:pt x="151" y="146"/>
                  <a:pt x="151" y="146"/>
                  <a:pt x="151" y="146"/>
                </a:cubicBezTo>
                <a:cubicBezTo>
                  <a:pt x="151" y="146"/>
                  <a:pt x="151" y="146"/>
                  <a:pt x="151" y="146"/>
                </a:cubicBezTo>
                <a:cubicBezTo>
                  <a:pt x="151" y="146"/>
                  <a:pt x="151" y="146"/>
                  <a:pt x="151" y="146"/>
                </a:cubicBezTo>
                <a:cubicBezTo>
                  <a:pt x="151" y="146"/>
                  <a:pt x="151" y="146"/>
                  <a:pt x="151" y="146"/>
                </a:cubicBezTo>
                <a:close/>
                <a:moveTo>
                  <a:pt x="158" y="146"/>
                </a:moveTo>
                <a:cubicBezTo>
                  <a:pt x="158" y="146"/>
                  <a:pt x="158" y="146"/>
                  <a:pt x="158" y="146"/>
                </a:cubicBezTo>
                <a:cubicBezTo>
                  <a:pt x="158" y="145"/>
                  <a:pt x="158" y="146"/>
                  <a:pt x="158" y="146"/>
                </a:cubicBezTo>
                <a:cubicBezTo>
                  <a:pt x="158" y="146"/>
                  <a:pt x="158" y="146"/>
                  <a:pt x="158" y="146"/>
                </a:cubicBezTo>
                <a:close/>
                <a:moveTo>
                  <a:pt x="163" y="146"/>
                </a:moveTo>
                <a:cubicBezTo>
                  <a:pt x="163" y="146"/>
                  <a:pt x="163" y="145"/>
                  <a:pt x="163" y="146"/>
                </a:cubicBezTo>
                <a:close/>
                <a:moveTo>
                  <a:pt x="142" y="146"/>
                </a:moveTo>
                <a:cubicBezTo>
                  <a:pt x="142" y="146"/>
                  <a:pt x="142" y="146"/>
                  <a:pt x="142" y="146"/>
                </a:cubicBezTo>
                <a:cubicBezTo>
                  <a:pt x="142" y="146"/>
                  <a:pt x="142" y="146"/>
                  <a:pt x="142" y="146"/>
                </a:cubicBezTo>
                <a:close/>
                <a:moveTo>
                  <a:pt x="160" y="146"/>
                </a:moveTo>
                <a:cubicBezTo>
                  <a:pt x="160" y="146"/>
                  <a:pt x="160" y="146"/>
                  <a:pt x="160" y="146"/>
                </a:cubicBezTo>
                <a:cubicBezTo>
                  <a:pt x="160" y="146"/>
                  <a:pt x="160" y="146"/>
                  <a:pt x="160" y="146"/>
                </a:cubicBezTo>
                <a:cubicBezTo>
                  <a:pt x="160" y="146"/>
                  <a:pt x="160" y="146"/>
                  <a:pt x="160" y="146"/>
                </a:cubicBezTo>
                <a:close/>
                <a:moveTo>
                  <a:pt x="143" y="147"/>
                </a:moveTo>
                <a:cubicBezTo>
                  <a:pt x="143" y="147"/>
                  <a:pt x="142" y="148"/>
                  <a:pt x="143" y="148"/>
                </a:cubicBezTo>
                <a:cubicBezTo>
                  <a:pt x="143" y="147"/>
                  <a:pt x="144" y="146"/>
                  <a:pt x="143" y="146"/>
                </a:cubicBezTo>
                <a:cubicBezTo>
                  <a:pt x="143" y="146"/>
                  <a:pt x="143" y="146"/>
                  <a:pt x="143" y="147"/>
                </a:cubicBezTo>
                <a:close/>
                <a:moveTo>
                  <a:pt x="158" y="146"/>
                </a:moveTo>
                <a:cubicBezTo>
                  <a:pt x="158" y="146"/>
                  <a:pt x="158" y="146"/>
                  <a:pt x="158" y="146"/>
                </a:cubicBezTo>
                <a:close/>
                <a:moveTo>
                  <a:pt x="136" y="147"/>
                </a:moveTo>
                <a:cubicBezTo>
                  <a:pt x="136" y="147"/>
                  <a:pt x="137" y="147"/>
                  <a:pt x="137" y="147"/>
                </a:cubicBezTo>
                <a:cubicBezTo>
                  <a:pt x="137" y="146"/>
                  <a:pt x="137" y="146"/>
                  <a:pt x="137" y="146"/>
                </a:cubicBezTo>
                <a:cubicBezTo>
                  <a:pt x="137" y="146"/>
                  <a:pt x="136" y="146"/>
                  <a:pt x="136" y="146"/>
                </a:cubicBezTo>
                <a:cubicBezTo>
                  <a:pt x="136" y="146"/>
                  <a:pt x="136" y="146"/>
                  <a:pt x="136" y="147"/>
                </a:cubicBezTo>
                <a:close/>
                <a:moveTo>
                  <a:pt x="140" y="148"/>
                </a:moveTo>
                <a:cubicBezTo>
                  <a:pt x="141" y="148"/>
                  <a:pt x="140" y="147"/>
                  <a:pt x="141" y="146"/>
                </a:cubicBezTo>
                <a:cubicBezTo>
                  <a:pt x="140" y="146"/>
                  <a:pt x="140" y="147"/>
                  <a:pt x="140" y="148"/>
                </a:cubicBezTo>
                <a:close/>
                <a:moveTo>
                  <a:pt x="159" y="147"/>
                </a:moveTo>
                <a:cubicBezTo>
                  <a:pt x="160" y="147"/>
                  <a:pt x="160" y="147"/>
                  <a:pt x="160" y="147"/>
                </a:cubicBezTo>
                <a:cubicBezTo>
                  <a:pt x="160" y="147"/>
                  <a:pt x="160" y="147"/>
                  <a:pt x="160" y="147"/>
                </a:cubicBezTo>
                <a:cubicBezTo>
                  <a:pt x="160" y="147"/>
                  <a:pt x="160" y="147"/>
                  <a:pt x="159" y="147"/>
                </a:cubicBezTo>
                <a:cubicBezTo>
                  <a:pt x="159" y="147"/>
                  <a:pt x="159" y="147"/>
                  <a:pt x="159" y="147"/>
                </a:cubicBezTo>
                <a:close/>
                <a:moveTo>
                  <a:pt x="141" y="148"/>
                </a:moveTo>
                <a:cubicBezTo>
                  <a:pt x="142" y="148"/>
                  <a:pt x="141" y="147"/>
                  <a:pt x="142" y="147"/>
                </a:cubicBezTo>
                <a:cubicBezTo>
                  <a:pt x="142" y="147"/>
                  <a:pt x="142" y="147"/>
                  <a:pt x="142" y="147"/>
                </a:cubicBezTo>
                <a:cubicBezTo>
                  <a:pt x="142" y="147"/>
                  <a:pt x="141" y="147"/>
                  <a:pt x="141" y="148"/>
                </a:cubicBezTo>
                <a:close/>
                <a:moveTo>
                  <a:pt x="149" y="147"/>
                </a:moveTo>
                <a:cubicBezTo>
                  <a:pt x="149" y="147"/>
                  <a:pt x="149" y="147"/>
                  <a:pt x="149" y="147"/>
                </a:cubicBezTo>
                <a:cubicBezTo>
                  <a:pt x="149" y="147"/>
                  <a:pt x="149" y="147"/>
                  <a:pt x="149" y="147"/>
                </a:cubicBezTo>
                <a:cubicBezTo>
                  <a:pt x="149" y="147"/>
                  <a:pt x="149" y="147"/>
                  <a:pt x="149" y="147"/>
                </a:cubicBezTo>
                <a:close/>
                <a:moveTo>
                  <a:pt x="143" y="148"/>
                </a:moveTo>
                <a:cubicBezTo>
                  <a:pt x="144" y="148"/>
                  <a:pt x="144" y="149"/>
                  <a:pt x="144" y="148"/>
                </a:cubicBezTo>
                <a:cubicBezTo>
                  <a:pt x="144" y="148"/>
                  <a:pt x="145" y="147"/>
                  <a:pt x="144" y="147"/>
                </a:cubicBezTo>
                <a:cubicBezTo>
                  <a:pt x="144" y="148"/>
                  <a:pt x="143" y="148"/>
                  <a:pt x="143" y="148"/>
                </a:cubicBezTo>
                <a:close/>
                <a:moveTo>
                  <a:pt x="138" y="148"/>
                </a:moveTo>
                <a:cubicBezTo>
                  <a:pt x="138" y="148"/>
                  <a:pt x="138" y="148"/>
                  <a:pt x="137" y="147"/>
                </a:cubicBezTo>
                <a:cubicBezTo>
                  <a:pt x="137" y="148"/>
                  <a:pt x="137" y="148"/>
                  <a:pt x="138" y="148"/>
                </a:cubicBezTo>
                <a:close/>
                <a:moveTo>
                  <a:pt x="130" y="148"/>
                </a:moveTo>
                <a:cubicBezTo>
                  <a:pt x="130" y="148"/>
                  <a:pt x="130" y="148"/>
                  <a:pt x="130" y="148"/>
                </a:cubicBezTo>
                <a:close/>
                <a:moveTo>
                  <a:pt x="140" y="148"/>
                </a:moveTo>
                <a:cubicBezTo>
                  <a:pt x="140" y="148"/>
                  <a:pt x="139" y="148"/>
                  <a:pt x="139" y="149"/>
                </a:cubicBezTo>
                <a:cubicBezTo>
                  <a:pt x="140" y="149"/>
                  <a:pt x="139" y="148"/>
                  <a:pt x="140" y="148"/>
                </a:cubicBezTo>
                <a:cubicBezTo>
                  <a:pt x="140" y="148"/>
                  <a:pt x="140" y="148"/>
                  <a:pt x="140" y="148"/>
                </a:cubicBezTo>
                <a:cubicBezTo>
                  <a:pt x="140" y="148"/>
                  <a:pt x="140" y="148"/>
                  <a:pt x="140" y="148"/>
                </a:cubicBezTo>
                <a:close/>
                <a:moveTo>
                  <a:pt x="142" y="148"/>
                </a:moveTo>
                <a:cubicBezTo>
                  <a:pt x="142" y="149"/>
                  <a:pt x="142" y="149"/>
                  <a:pt x="142" y="150"/>
                </a:cubicBezTo>
                <a:cubicBezTo>
                  <a:pt x="142" y="149"/>
                  <a:pt x="143" y="148"/>
                  <a:pt x="142" y="148"/>
                </a:cubicBezTo>
                <a:cubicBezTo>
                  <a:pt x="142" y="148"/>
                  <a:pt x="142" y="148"/>
                  <a:pt x="142" y="148"/>
                </a:cubicBezTo>
                <a:close/>
                <a:moveTo>
                  <a:pt x="147" y="148"/>
                </a:moveTo>
                <a:cubicBezTo>
                  <a:pt x="147" y="148"/>
                  <a:pt x="147" y="148"/>
                  <a:pt x="147" y="148"/>
                </a:cubicBezTo>
                <a:cubicBezTo>
                  <a:pt x="147" y="148"/>
                  <a:pt x="147" y="148"/>
                  <a:pt x="147" y="148"/>
                </a:cubicBezTo>
                <a:cubicBezTo>
                  <a:pt x="147" y="148"/>
                  <a:pt x="147" y="148"/>
                  <a:pt x="147" y="148"/>
                </a:cubicBezTo>
                <a:close/>
                <a:moveTo>
                  <a:pt x="120" y="148"/>
                </a:moveTo>
                <a:cubicBezTo>
                  <a:pt x="121" y="148"/>
                  <a:pt x="121" y="148"/>
                  <a:pt x="121" y="148"/>
                </a:cubicBezTo>
                <a:cubicBezTo>
                  <a:pt x="121" y="148"/>
                  <a:pt x="121" y="148"/>
                  <a:pt x="121" y="148"/>
                </a:cubicBezTo>
                <a:cubicBezTo>
                  <a:pt x="120" y="148"/>
                  <a:pt x="120" y="148"/>
                  <a:pt x="120" y="148"/>
                </a:cubicBezTo>
                <a:close/>
                <a:moveTo>
                  <a:pt x="135" y="149"/>
                </a:moveTo>
                <a:cubicBezTo>
                  <a:pt x="136" y="149"/>
                  <a:pt x="136" y="148"/>
                  <a:pt x="136" y="148"/>
                </a:cubicBezTo>
                <a:cubicBezTo>
                  <a:pt x="136" y="148"/>
                  <a:pt x="136" y="148"/>
                  <a:pt x="135" y="148"/>
                </a:cubicBezTo>
                <a:cubicBezTo>
                  <a:pt x="135" y="148"/>
                  <a:pt x="135" y="148"/>
                  <a:pt x="135" y="149"/>
                </a:cubicBezTo>
                <a:close/>
                <a:moveTo>
                  <a:pt x="136" y="148"/>
                </a:moveTo>
                <a:cubicBezTo>
                  <a:pt x="137" y="148"/>
                  <a:pt x="137" y="148"/>
                  <a:pt x="137" y="148"/>
                </a:cubicBezTo>
                <a:cubicBezTo>
                  <a:pt x="137" y="148"/>
                  <a:pt x="136" y="148"/>
                  <a:pt x="136" y="148"/>
                </a:cubicBezTo>
                <a:close/>
                <a:moveTo>
                  <a:pt x="138" y="148"/>
                </a:moveTo>
                <a:cubicBezTo>
                  <a:pt x="139" y="149"/>
                  <a:pt x="139" y="149"/>
                  <a:pt x="139" y="148"/>
                </a:cubicBezTo>
                <a:cubicBezTo>
                  <a:pt x="139" y="148"/>
                  <a:pt x="139" y="148"/>
                  <a:pt x="138" y="148"/>
                </a:cubicBezTo>
                <a:close/>
                <a:moveTo>
                  <a:pt x="123" y="149"/>
                </a:moveTo>
                <a:cubicBezTo>
                  <a:pt x="124" y="149"/>
                  <a:pt x="124" y="149"/>
                  <a:pt x="123" y="149"/>
                </a:cubicBezTo>
                <a:cubicBezTo>
                  <a:pt x="123" y="149"/>
                  <a:pt x="123" y="149"/>
                  <a:pt x="123" y="149"/>
                </a:cubicBezTo>
                <a:cubicBezTo>
                  <a:pt x="122" y="149"/>
                  <a:pt x="122" y="150"/>
                  <a:pt x="121" y="149"/>
                </a:cubicBezTo>
                <a:cubicBezTo>
                  <a:pt x="121" y="150"/>
                  <a:pt x="123" y="149"/>
                  <a:pt x="123" y="150"/>
                </a:cubicBezTo>
                <a:cubicBezTo>
                  <a:pt x="122" y="150"/>
                  <a:pt x="122" y="150"/>
                  <a:pt x="122" y="150"/>
                </a:cubicBezTo>
                <a:cubicBezTo>
                  <a:pt x="122" y="150"/>
                  <a:pt x="122" y="150"/>
                  <a:pt x="121" y="150"/>
                </a:cubicBezTo>
                <a:cubicBezTo>
                  <a:pt x="121" y="151"/>
                  <a:pt x="121" y="151"/>
                  <a:pt x="121" y="152"/>
                </a:cubicBezTo>
                <a:cubicBezTo>
                  <a:pt x="122" y="151"/>
                  <a:pt x="122" y="152"/>
                  <a:pt x="122" y="152"/>
                </a:cubicBezTo>
                <a:cubicBezTo>
                  <a:pt x="123" y="152"/>
                  <a:pt x="123" y="151"/>
                  <a:pt x="123" y="151"/>
                </a:cubicBezTo>
                <a:cubicBezTo>
                  <a:pt x="124" y="151"/>
                  <a:pt x="123" y="151"/>
                  <a:pt x="124" y="151"/>
                </a:cubicBezTo>
                <a:cubicBezTo>
                  <a:pt x="124" y="151"/>
                  <a:pt x="124" y="150"/>
                  <a:pt x="125" y="150"/>
                </a:cubicBezTo>
                <a:cubicBezTo>
                  <a:pt x="125" y="150"/>
                  <a:pt x="124" y="150"/>
                  <a:pt x="124" y="149"/>
                </a:cubicBezTo>
                <a:cubicBezTo>
                  <a:pt x="124" y="149"/>
                  <a:pt x="124" y="149"/>
                  <a:pt x="123" y="149"/>
                </a:cubicBezTo>
                <a:close/>
                <a:moveTo>
                  <a:pt x="123" y="150"/>
                </a:moveTo>
                <a:cubicBezTo>
                  <a:pt x="123" y="150"/>
                  <a:pt x="123" y="150"/>
                  <a:pt x="124" y="150"/>
                </a:cubicBezTo>
                <a:cubicBezTo>
                  <a:pt x="124" y="150"/>
                  <a:pt x="124" y="150"/>
                  <a:pt x="124" y="151"/>
                </a:cubicBezTo>
                <a:cubicBezTo>
                  <a:pt x="123" y="151"/>
                  <a:pt x="123" y="150"/>
                  <a:pt x="123" y="150"/>
                </a:cubicBezTo>
                <a:cubicBezTo>
                  <a:pt x="123" y="150"/>
                  <a:pt x="123" y="150"/>
                  <a:pt x="123" y="150"/>
                </a:cubicBezTo>
                <a:close/>
                <a:moveTo>
                  <a:pt x="157" y="149"/>
                </a:moveTo>
                <a:cubicBezTo>
                  <a:pt x="156" y="149"/>
                  <a:pt x="156" y="149"/>
                  <a:pt x="156" y="149"/>
                </a:cubicBezTo>
                <a:cubicBezTo>
                  <a:pt x="156" y="149"/>
                  <a:pt x="157" y="149"/>
                  <a:pt x="157" y="149"/>
                </a:cubicBezTo>
                <a:close/>
                <a:moveTo>
                  <a:pt x="138" y="150"/>
                </a:moveTo>
                <a:cubicBezTo>
                  <a:pt x="138" y="149"/>
                  <a:pt x="139" y="149"/>
                  <a:pt x="138" y="149"/>
                </a:cubicBezTo>
                <a:cubicBezTo>
                  <a:pt x="138" y="149"/>
                  <a:pt x="137" y="150"/>
                  <a:pt x="138" y="150"/>
                </a:cubicBezTo>
                <a:close/>
                <a:moveTo>
                  <a:pt x="137" y="149"/>
                </a:moveTo>
                <a:cubicBezTo>
                  <a:pt x="137" y="149"/>
                  <a:pt x="137" y="149"/>
                  <a:pt x="137" y="149"/>
                </a:cubicBezTo>
                <a:cubicBezTo>
                  <a:pt x="137" y="149"/>
                  <a:pt x="137" y="149"/>
                  <a:pt x="137" y="149"/>
                </a:cubicBezTo>
                <a:close/>
                <a:moveTo>
                  <a:pt x="147" y="149"/>
                </a:moveTo>
                <a:cubicBezTo>
                  <a:pt x="147" y="149"/>
                  <a:pt x="146" y="149"/>
                  <a:pt x="146" y="149"/>
                </a:cubicBezTo>
                <a:cubicBezTo>
                  <a:pt x="147" y="149"/>
                  <a:pt x="147" y="149"/>
                  <a:pt x="147" y="149"/>
                </a:cubicBezTo>
                <a:close/>
                <a:moveTo>
                  <a:pt x="139" y="149"/>
                </a:moveTo>
                <a:cubicBezTo>
                  <a:pt x="139" y="149"/>
                  <a:pt x="139" y="149"/>
                  <a:pt x="139" y="149"/>
                </a:cubicBezTo>
                <a:cubicBezTo>
                  <a:pt x="139" y="149"/>
                  <a:pt x="139" y="149"/>
                  <a:pt x="139" y="149"/>
                </a:cubicBezTo>
                <a:close/>
                <a:moveTo>
                  <a:pt x="146" y="150"/>
                </a:moveTo>
                <a:cubicBezTo>
                  <a:pt x="146" y="150"/>
                  <a:pt x="146" y="150"/>
                  <a:pt x="146" y="149"/>
                </a:cubicBezTo>
                <a:cubicBezTo>
                  <a:pt x="146" y="149"/>
                  <a:pt x="146" y="150"/>
                  <a:pt x="146" y="150"/>
                </a:cubicBezTo>
                <a:close/>
                <a:moveTo>
                  <a:pt x="156" y="149"/>
                </a:moveTo>
                <a:cubicBezTo>
                  <a:pt x="156" y="150"/>
                  <a:pt x="157" y="149"/>
                  <a:pt x="156" y="149"/>
                </a:cubicBezTo>
                <a:close/>
                <a:moveTo>
                  <a:pt x="142" y="151"/>
                </a:moveTo>
                <a:cubicBezTo>
                  <a:pt x="143" y="151"/>
                  <a:pt x="143" y="150"/>
                  <a:pt x="143" y="150"/>
                </a:cubicBezTo>
                <a:cubicBezTo>
                  <a:pt x="143" y="150"/>
                  <a:pt x="142" y="150"/>
                  <a:pt x="142" y="151"/>
                </a:cubicBezTo>
                <a:close/>
                <a:moveTo>
                  <a:pt x="119" y="150"/>
                </a:moveTo>
                <a:cubicBezTo>
                  <a:pt x="120" y="150"/>
                  <a:pt x="119" y="150"/>
                  <a:pt x="120" y="150"/>
                </a:cubicBezTo>
                <a:cubicBezTo>
                  <a:pt x="120" y="150"/>
                  <a:pt x="120" y="150"/>
                  <a:pt x="120" y="150"/>
                </a:cubicBezTo>
                <a:cubicBezTo>
                  <a:pt x="120" y="150"/>
                  <a:pt x="120" y="150"/>
                  <a:pt x="120" y="150"/>
                </a:cubicBezTo>
                <a:cubicBezTo>
                  <a:pt x="120" y="150"/>
                  <a:pt x="119" y="150"/>
                  <a:pt x="119" y="150"/>
                </a:cubicBezTo>
                <a:close/>
                <a:moveTo>
                  <a:pt x="142" y="150"/>
                </a:moveTo>
                <a:cubicBezTo>
                  <a:pt x="142" y="150"/>
                  <a:pt x="142" y="150"/>
                  <a:pt x="142" y="150"/>
                </a:cubicBezTo>
                <a:cubicBezTo>
                  <a:pt x="141" y="150"/>
                  <a:pt x="141" y="150"/>
                  <a:pt x="142" y="150"/>
                </a:cubicBezTo>
                <a:close/>
                <a:moveTo>
                  <a:pt x="128" y="150"/>
                </a:moveTo>
                <a:cubicBezTo>
                  <a:pt x="129" y="150"/>
                  <a:pt x="129" y="150"/>
                  <a:pt x="128" y="150"/>
                </a:cubicBezTo>
                <a:cubicBezTo>
                  <a:pt x="128" y="150"/>
                  <a:pt x="128" y="150"/>
                  <a:pt x="128" y="150"/>
                </a:cubicBezTo>
                <a:close/>
                <a:moveTo>
                  <a:pt x="136" y="150"/>
                </a:moveTo>
                <a:cubicBezTo>
                  <a:pt x="136" y="150"/>
                  <a:pt x="136" y="150"/>
                  <a:pt x="136" y="150"/>
                </a:cubicBezTo>
                <a:cubicBezTo>
                  <a:pt x="136" y="150"/>
                  <a:pt x="136" y="150"/>
                  <a:pt x="136" y="150"/>
                </a:cubicBezTo>
                <a:cubicBezTo>
                  <a:pt x="136" y="150"/>
                  <a:pt x="136" y="150"/>
                  <a:pt x="136" y="150"/>
                </a:cubicBezTo>
                <a:close/>
                <a:moveTo>
                  <a:pt x="138" y="151"/>
                </a:moveTo>
                <a:cubicBezTo>
                  <a:pt x="138" y="151"/>
                  <a:pt x="138" y="150"/>
                  <a:pt x="138" y="150"/>
                </a:cubicBezTo>
                <a:cubicBezTo>
                  <a:pt x="138" y="150"/>
                  <a:pt x="138" y="150"/>
                  <a:pt x="138" y="150"/>
                </a:cubicBezTo>
                <a:cubicBezTo>
                  <a:pt x="138" y="150"/>
                  <a:pt x="138" y="150"/>
                  <a:pt x="138" y="151"/>
                </a:cubicBezTo>
                <a:close/>
                <a:moveTo>
                  <a:pt x="141" y="150"/>
                </a:moveTo>
                <a:cubicBezTo>
                  <a:pt x="141" y="150"/>
                  <a:pt x="141" y="150"/>
                  <a:pt x="141" y="150"/>
                </a:cubicBezTo>
                <a:close/>
                <a:moveTo>
                  <a:pt x="135" y="150"/>
                </a:moveTo>
                <a:cubicBezTo>
                  <a:pt x="135" y="151"/>
                  <a:pt x="136" y="151"/>
                  <a:pt x="136" y="151"/>
                </a:cubicBezTo>
                <a:cubicBezTo>
                  <a:pt x="135" y="151"/>
                  <a:pt x="135" y="152"/>
                  <a:pt x="135" y="153"/>
                </a:cubicBezTo>
                <a:cubicBezTo>
                  <a:pt x="136" y="152"/>
                  <a:pt x="136" y="151"/>
                  <a:pt x="136" y="150"/>
                </a:cubicBezTo>
                <a:cubicBezTo>
                  <a:pt x="136" y="150"/>
                  <a:pt x="136" y="151"/>
                  <a:pt x="135" y="150"/>
                </a:cubicBezTo>
                <a:close/>
                <a:moveTo>
                  <a:pt x="138" y="150"/>
                </a:moveTo>
                <a:cubicBezTo>
                  <a:pt x="138" y="150"/>
                  <a:pt x="138" y="150"/>
                  <a:pt x="139" y="150"/>
                </a:cubicBezTo>
                <a:cubicBezTo>
                  <a:pt x="139" y="150"/>
                  <a:pt x="139" y="150"/>
                  <a:pt x="139" y="150"/>
                </a:cubicBezTo>
                <a:cubicBezTo>
                  <a:pt x="138" y="150"/>
                  <a:pt x="138" y="150"/>
                  <a:pt x="138" y="150"/>
                </a:cubicBezTo>
                <a:cubicBezTo>
                  <a:pt x="138" y="150"/>
                  <a:pt x="138" y="150"/>
                  <a:pt x="138" y="150"/>
                </a:cubicBezTo>
                <a:close/>
                <a:moveTo>
                  <a:pt x="137" y="151"/>
                </a:moveTo>
                <a:cubicBezTo>
                  <a:pt x="137" y="151"/>
                  <a:pt x="137" y="151"/>
                  <a:pt x="137" y="151"/>
                </a:cubicBezTo>
                <a:close/>
                <a:moveTo>
                  <a:pt x="141" y="151"/>
                </a:moveTo>
                <a:cubicBezTo>
                  <a:pt x="141" y="151"/>
                  <a:pt x="141" y="151"/>
                  <a:pt x="141" y="151"/>
                </a:cubicBezTo>
                <a:cubicBezTo>
                  <a:pt x="141" y="151"/>
                  <a:pt x="142" y="151"/>
                  <a:pt x="141" y="151"/>
                </a:cubicBezTo>
                <a:close/>
                <a:moveTo>
                  <a:pt x="142" y="151"/>
                </a:moveTo>
                <a:cubicBezTo>
                  <a:pt x="142" y="151"/>
                  <a:pt x="143" y="151"/>
                  <a:pt x="142" y="151"/>
                </a:cubicBezTo>
                <a:close/>
                <a:moveTo>
                  <a:pt x="119" y="151"/>
                </a:moveTo>
                <a:cubicBezTo>
                  <a:pt x="119" y="152"/>
                  <a:pt x="119" y="151"/>
                  <a:pt x="119" y="151"/>
                </a:cubicBezTo>
                <a:close/>
                <a:moveTo>
                  <a:pt x="134" y="152"/>
                </a:moveTo>
                <a:cubicBezTo>
                  <a:pt x="134" y="152"/>
                  <a:pt x="134" y="151"/>
                  <a:pt x="134" y="151"/>
                </a:cubicBezTo>
                <a:cubicBezTo>
                  <a:pt x="134" y="151"/>
                  <a:pt x="134" y="152"/>
                  <a:pt x="134" y="152"/>
                </a:cubicBezTo>
                <a:close/>
                <a:moveTo>
                  <a:pt x="135" y="157"/>
                </a:moveTo>
                <a:cubicBezTo>
                  <a:pt x="135" y="157"/>
                  <a:pt x="135" y="157"/>
                  <a:pt x="135" y="157"/>
                </a:cubicBezTo>
                <a:cubicBezTo>
                  <a:pt x="135" y="156"/>
                  <a:pt x="136" y="156"/>
                  <a:pt x="136" y="155"/>
                </a:cubicBezTo>
                <a:cubicBezTo>
                  <a:pt x="136" y="155"/>
                  <a:pt x="136" y="156"/>
                  <a:pt x="135" y="155"/>
                </a:cubicBezTo>
                <a:cubicBezTo>
                  <a:pt x="135" y="155"/>
                  <a:pt x="136" y="154"/>
                  <a:pt x="136" y="154"/>
                </a:cubicBezTo>
                <a:cubicBezTo>
                  <a:pt x="136" y="153"/>
                  <a:pt x="137" y="152"/>
                  <a:pt x="137" y="151"/>
                </a:cubicBezTo>
                <a:cubicBezTo>
                  <a:pt x="136" y="151"/>
                  <a:pt x="136" y="151"/>
                  <a:pt x="136" y="152"/>
                </a:cubicBezTo>
                <a:cubicBezTo>
                  <a:pt x="136" y="152"/>
                  <a:pt x="136" y="153"/>
                  <a:pt x="136" y="154"/>
                </a:cubicBezTo>
                <a:cubicBezTo>
                  <a:pt x="135" y="154"/>
                  <a:pt x="135" y="154"/>
                  <a:pt x="135" y="154"/>
                </a:cubicBezTo>
                <a:cubicBezTo>
                  <a:pt x="135" y="156"/>
                  <a:pt x="134" y="156"/>
                  <a:pt x="134" y="157"/>
                </a:cubicBezTo>
                <a:cubicBezTo>
                  <a:pt x="134" y="157"/>
                  <a:pt x="135" y="157"/>
                  <a:pt x="135" y="157"/>
                </a:cubicBezTo>
                <a:close/>
                <a:moveTo>
                  <a:pt x="120" y="152"/>
                </a:moveTo>
                <a:cubicBezTo>
                  <a:pt x="120" y="152"/>
                  <a:pt x="121" y="151"/>
                  <a:pt x="120" y="151"/>
                </a:cubicBezTo>
                <a:cubicBezTo>
                  <a:pt x="120" y="151"/>
                  <a:pt x="120" y="152"/>
                  <a:pt x="120" y="152"/>
                </a:cubicBezTo>
                <a:close/>
                <a:moveTo>
                  <a:pt x="145" y="152"/>
                </a:moveTo>
                <a:cubicBezTo>
                  <a:pt x="145" y="152"/>
                  <a:pt x="145" y="152"/>
                  <a:pt x="145" y="152"/>
                </a:cubicBezTo>
                <a:cubicBezTo>
                  <a:pt x="145" y="152"/>
                  <a:pt x="145" y="152"/>
                  <a:pt x="145" y="152"/>
                </a:cubicBezTo>
                <a:cubicBezTo>
                  <a:pt x="145" y="152"/>
                  <a:pt x="145" y="152"/>
                  <a:pt x="145" y="152"/>
                </a:cubicBezTo>
                <a:cubicBezTo>
                  <a:pt x="145" y="152"/>
                  <a:pt x="145" y="152"/>
                  <a:pt x="145" y="152"/>
                </a:cubicBezTo>
                <a:close/>
                <a:moveTo>
                  <a:pt x="117" y="153"/>
                </a:moveTo>
                <a:cubicBezTo>
                  <a:pt x="117" y="154"/>
                  <a:pt x="117" y="154"/>
                  <a:pt x="117" y="154"/>
                </a:cubicBezTo>
                <a:cubicBezTo>
                  <a:pt x="117" y="155"/>
                  <a:pt x="116" y="155"/>
                  <a:pt x="116" y="156"/>
                </a:cubicBezTo>
                <a:cubicBezTo>
                  <a:pt x="117" y="156"/>
                  <a:pt x="119" y="154"/>
                  <a:pt x="118" y="153"/>
                </a:cubicBezTo>
                <a:cubicBezTo>
                  <a:pt x="118" y="153"/>
                  <a:pt x="119" y="152"/>
                  <a:pt x="119" y="152"/>
                </a:cubicBezTo>
                <a:cubicBezTo>
                  <a:pt x="119" y="152"/>
                  <a:pt x="119" y="152"/>
                  <a:pt x="119" y="152"/>
                </a:cubicBezTo>
                <a:cubicBezTo>
                  <a:pt x="118" y="152"/>
                  <a:pt x="118" y="153"/>
                  <a:pt x="117" y="153"/>
                </a:cubicBezTo>
                <a:close/>
                <a:moveTo>
                  <a:pt x="123" y="152"/>
                </a:moveTo>
                <a:cubicBezTo>
                  <a:pt x="123" y="152"/>
                  <a:pt x="124" y="152"/>
                  <a:pt x="124" y="152"/>
                </a:cubicBezTo>
                <a:cubicBezTo>
                  <a:pt x="124" y="152"/>
                  <a:pt x="124" y="152"/>
                  <a:pt x="124" y="152"/>
                </a:cubicBezTo>
                <a:cubicBezTo>
                  <a:pt x="124" y="152"/>
                  <a:pt x="124" y="152"/>
                  <a:pt x="123" y="152"/>
                </a:cubicBezTo>
                <a:close/>
                <a:moveTo>
                  <a:pt x="128" y="152"/>
                </a:moveTo>
                <a:cubicBezTo>
                  <a:pt x="128" y="152"/>
                  <a:pt x="128" y="152"/>
                  <a:pt x="128" y="152"/>
                </a:cubicBezTo>
                <a:close/>
                <a:moveTo>
                  <a:pt x="139" y="152"/>
                </a:moveTo>
                <a:cubicBezTo>
                  <a:pt x="139" y="152"/>
                  <a:pt x="139" y="152"/>
                  <a:pt x="139" y="152"/>
                </a:cubicBezTo>
                <a:cubicBezTo>
                  <a:pt x="139" y="152"/>
                  <a:pt x="139" y="152"/>
                  <a:pt x="139" y="152"/>
                </a:cubicBezTo>
                <a:close/>
                <a:moveTo>
                  <a:pt x="134" y="152"/>
                </a:moveTo>
                <a:cubicBezTo>
                  <a:pt x="134" y="152"/>
                  <a:pt x="134" y="152"/>
                  <a:pt x="134" y="152"/>
                </a:cubicBezTo>
                <a:cubicBezTo>
                  <a:pt x="134" y="152"/>
                  <a:pt x="134" y="152"/>
                  <a:pt x="134" y="152"/>
                </a:cubicBezTo>
                <a:close/>
                <a:moveTo>
                  <a:pt x="137" y="153"/>
                </a:moveTo>
                <a:cubicBezTo>
                  <a:pt x="137" y="153"/>
                  <a:pt x="138" y="152"/>
                  <a:pt x="138" y="152"/>
                </a:cubicBezTo>
                <a:cubicBezTo>
                  <a:pt x="137" y="152"/>
                  <a:pt x="137" y="152"/>
                  <a:pt x="137" y="153"/>
                </a:cubicBezTo>
                <a:close/>
                <a:moveTo>
                  <a:pt x="141" y="152"/>
                </a:moveTo>
                <a:cubicBezTo>
                  <a:pt x="142" y="153"/>
                  <a:pt x="142" y="152"/>
                  <a:pt x="142" y="152"/>
                </a:cubicBezTo>
                <a:cubicBezTo>
                  <a:pt x="142" y="152"/>
                  <a:pt x="141" y="152"/>
                  <a:pt x="141" y="152"/>
                </a:cubicBezTo>
                <a:close/>
                <a:moveTo>
                  <a:pt x="128" y="152"/>
                </a:moveTo>
                <a:cubicBezTo>
                  <a:pt x="128" y="152"/>
                  <a:pt x="128" y="152"/>
                  <a:pt x="128" y="152"/>
                </a:cubicBezTo>
                <a:cubicBezTo>
                  <a:pt x="128" y="152"/>
                  <a:pt x="127" y="152"/>
                  <a:pt x="128" y="152"/>
                </a:cubicBezTo>
                <a:close/>
                <a:moveTo>
                  <a:pt x="127" y="153"/>
                </a:moveTo>
                <a:cubicBezTo>
                  <a:pt x="127" y="153"/>
                  <a:pt x="127" y="153"/>
                  <a:pt x="127" y="153"/>
                </a:cubicBezTo>
                <a:cubicBezTo>
                  <a:pt x="127" y="152"/>
                  <a:pt x="127" y="152"/>
                  <a:pt x="127" y="152"/>
                </a:cubicBezTo>
                <a:cubicBezTo>
                  <a:pt x="127" y="152"/>
                  <a:pt x="127" y="153"/>
                  <a:pt x="127" y="153"/>
                </a:cubicBezTo>
                <a:close/>
                <a:moveTo>
                  <a:pt x="145" y="153"/>
                </a:moveTo>
                <a:cubicBezTo>
                  <a:pt x="145" y="153"/>
                  <a:pt x="145" y="153"/>
                  <a:pt x="145" y="152"/>
                </a:cubicBezTo>
                <a:cubicBezTo>
                  <a:pt x="145" y="152"/>
                  <a:pt x="144" y="153"/>
                  <a:pt x="145" y="153"/>
                </a:cubicBezTo>
                <a:close/>
                <a:moveTo>
                  <a:pt x="123" y="153"/>
                </a:moveTo>
                <a:cubicBezTo>
                  <a:pt x="123" y="153"/>
                  <a:pt x="124" y="153"/>
                  <a:pt x="123" y="152"/>
                </a:cubicBezTo>
                <a:cubicBezTo>
                  <a:pt x="123" y="153"/>
                  <a:pt x="123" y="153"/>
                  <a:pt x="123" y="153"/>
                </a:cubicBezTo>
                <a:close/>
                <a:moveTo>
                  <a:pt x="140" y="154"/>
                </a:moveTo>
                <a:cubicBezTo>
                  <a:pt x="140" y="153"/>
                  <a:pt x="140" y="153"/>
                  <a:pt x="140" y="153"/>
                </a:cubicBezTo>
                <a:cubicBezTo>
                  <a:pt x="140" y="153"/>
                  <a:pt x="139" y="153"/>
                  <a:pt x="140" y="154"/>
                </a:cubicBezTo>
                <a:close/>
                <a:moveTo>
                  <a:pt x="126" y="154"/>
                </a:moveTo>
                <a:cubicBezTo>
                  <a:pt x="126" y="154"/>
                  <a:pt x="126" y="154"/>
                  <a:pt x="126" y="154"/>
                </a:cubicBezTo>
                <a:close/>
                <a:moveTo>
                  <a:pt x="134" y="154"/>
                </a:moveTo>
                <a:cubicBezTo>
                  <a:pt x="134" y="154"/>
                  <a:pt x="134" y="154"/>
                  <a:pt x="134" y="154"/>
                </a:cubicBezTo>
                <a:cubicBezTo>
                  <a:pt x="134" y="154"/>
                  <a:pt x="134" y="154"/>
                  <a:pt x="134" y="154"/>
                </a:cubicBezTo>
                <a:close/>
                <a:moveTo>
                  <a:pt x="139" y="154"/>
                </a:moveTo>
                <a:cubicBezTo>
                  <a:pt x="140" y="154"/>
                  <a:pt x="140" y="154"/>
                  <a:pt x="139" y="154"/>
                </a:cubicBezTo>
                <a:cubicBezTo>
                  <a:pt x="139" y="154"/>
                  <a:pt x="139" y="154"/>
                  <a:pt x="139" y="154"/>
                </a:cubicBezTo>
                <a:close/>
                <a:moveTo>
                  <a:pt x="140" y="154"/>
                </a:moveTo>
                <a:cubicBezTo>
                  <a:pt x="141" y="154"/>
                  <a:pt x="141" y="154"/>
                  <a:pt x="141" y="154"/>
                </a:cubicBezTo>
                <a:cubicBezTo>
                  <a:pt x="141" y="154"/>
                  <a:pt x="140" y="154"/>
                  <a:pt x="140" y="154"/>
                </a:cubicBezTo>
                <a:close/>
                <a:moveTo>
                  <a:pt x="121" y="154"/>
                </a:moveTo>
                <a:cubicBezTo>
                  <a:pt x="121" y="154"/>
                  <a:pt x="122" y="154"/>
                  <a:pt x="122" y="154"/>
                </a:cubicBezTo>
                <a:cubicBezTo>
                  <a:pt x="121" y="154"/>
                  <a:pt x="121" y="154"/>
                  <a:pt x="121" y="154"/>
                </a:cubicBezTo>
                <a:cubicBezTo>
                  <a:pt x="121" y="154"/>
                  <a:pt x="121" y="154"/>
                  <a:pt x="121" y="154"/>
                </a:cubicBezTo>
                <a:close/>
                <a:moveTo>
                  <a:pt x="143" y="155"/>
                </a:moveTo>
                <a:cubicBezTo>
                  <a:pt x="144" y="155"/>
                  <a:pt x="144" y="155"/>
                  <a:pt x="144" y="155"/>
                </a:cubicBezTo>
                <a:cubicBezTo>
                  <a:pt x="144" y="155"/>
                  <a:pt x="144" y="155"/>
                  <a:pt x="144" y="154"/>
                </a:cubicBezTo>
                <a:cubicBezTo>
                  <a:pt x="143" y="154"/>
                  <a:pt x="143" y="154"/>
                  <a:pt x="143" y="155"/>
                </a:cubicBezTo>
                <a:close/>
                <a:moveTo>
                  <a:pt x="116" y="154"/>
                </a:moveTo>
                <a:cubicBezTo>
                  <a:pt x="116" y="155"/>
                  <a:pt x="116" y="154"/>
                  <a:pt x="116" y="154"/>
                </a:cubicBezTo>
                <a:cubicBezTo>
                  <a:pt x="116" y="154"/>
                  <a:pt x="116" y="154"/>
                  <a:pt x="116" y="154"/>
                </a:cubicBezTo>
                <a:cubicBezTo>
                  <a:pt x="116" y="154"/>
                  <a:pt x="116" y="154"/>
                  <a:pt x="116" y="154"/>
                </a:cubicBezTo>
                <a:close/>
                <a:moveTo>
                  <a:pt x="137" y="154"/>
                </a:moveTo>
                <a:cubicBezTo>
                  <a:pt x="137" y="154"/>
                  <a:pt x="137" y="154"/>
                  <a:pt x="137" y="154"/>
                </a:cubicBezTo>
                <a:cubicBezTo>
                  <a:pt x="137" y="154"/>
                  <a:pt x="137" y="154"/>
                  <a:pt x="137" y="154"/>
                </a:cubicBezTo>
                <a:close/>
                <a:moveTo>
                  <a:pt x="134" y="155"/>
                </a:moveTo>
                <a:cubicBezTo>
                  <a:pt x="134" y="155"/>
                  <a:pt x="134" y="154"/>
                  <a:pt x="134" y="155"/>
                </a:cubicBezTo>
                <a:close/>
                <a:moveTo>
                  <a:pt x="116" y="155"/>
                </a:moveTo>
                <a:cubicBezTo>
                  <a:pt x="116" y="155"/>
                  <a:pt x="116" y="155"/>
                  <a:pt x="116" y="155"/>
                </a:cubicBezTo>
                <a:cubicBezTo>
                  <a:pt x="116" y="155"/>
                  <a:pt x="116" y="155"/>
                  <a:pt x="116" y="155"/>
                </a:cubicBezTo>
                <a:close/>
                <a:moveTo>
                  <a:pt x="134" y="155"/>
                </a:moveTo>
                <a:cubicBezTo>
                  <a:pt x="134" y="155"/>
                  <a:pt x="134" y="155"/>
                  <a:pt x="134" y="155"/>
                </a:cubicBezTo>
                <a:close/>
                <a:moveTo>
                  <a:pt x="126" y="155"/>
                </a:moveTo>
                <a:cubicBezTo>
                  <a:pt x="126" y="155"/>
                  <a:pt x="126" y="155"/>
                  <a:pt x="126" y="155"/>
                </a:cubicBezTo>
                <a:cubicBezTo>
                  <a:pt x="126" y="155"/>
                  <a:pt x="126" y="155"/>
                  <a:pt x="126" y="155"/>
                </a:cubicBezTo>
                <a:cubicBezTo>
                  <a:pt x="126" y="155"/>
                  <a:pt x="126" y="155"/>
                  <a:pt x="126" y="155"/>
                </a:cubicBezTo>
                <a:close/>
                <a:moveTo>
                  <a:pt x="137" y="156"/>
                </a:moveTo>
                <a:cubicBezTo>
                  <a:pt x="137" y="156"/>
                  <a:pt x="137" y="155"/>
                  <a:pt x="137" y="155"/>
                </a:cubicBezTo>
                <a:cubicBezTo>
                  <a:pt x="137" y="155"/>
                  <a:pt x="137" y="155"/>
                  <a:pt x="137" y="155"/>
                </a:cubicBezTo>
                <a:cubicBezTo>
                  <a:pt x="137" y="155"/>
                  <a:pt x="137" y="156"/>
                  <a:pt x="137" y="156"/>
                </a:cubicBezTo>
                <a:close/>
                <a:moveTo>
                  <a:pt x="139" y="156"/>
                </a:moveTo>
                <a:cubicBezTo>
                  <a:pt x="139" y="156"/>
                  <a:pt x="139" y="155"/>
                  <a:pt x="139" y="155"/>
                </a:cubicBezTo>
                <a:cubicBezTo>
                  <a:pt x="139" y="155"/>
                  <a:pt x="139" y="155"/>
                  <a:pt x="139" y="156"/>
                </a:cubicBezTo>
                <a:close/>
                <a:moveTo>
                  <a:pt x="140" y="156"/>
                </a:moveTo>
                <a:cubicBezTo>
                  <a:pt x="140" y="156"/>
                  <a:pt x="140" y="156"/>
                  <a:pt x="140" y="156"/>
                </a:cubicBezTo>
                <a:cubicBezTo>
                  <a:pt x="140" y="155"/>
                  <a:pt x="140" y="155"/>
                  <a:pt x="140" y="155"/>
                </a:cubicBezTo>
                <a:cubicBezTo>
                  <a:pt x="140" y="155"/>
                  <a:pt x="140" y="155"/>
                  <a:pt x="140" y="156"/>
                </a:cubicBezTo>
                <a:close/>
                <a:moveTo>
                  <a:pt x="143" y="156"/>
                </a:moveTo>
                <a:cubicBezTo>
                  <a:pt x="143" y="156"/>
                  <a:pt x="143" y="156"/>
                  <a:pt x="143" y="156"/>
                </a:cubicBezTo>
                <a:cubicBezTo>
                  <a:pt x="143" y="155"/>
                  <a:pt x="143" y="155"/>
                  <a:pt x="143" y="155"/>
                </a:cubicBezTo>
                <a:cubicBezTo>
                  <a:pt x="143" y="155"/>
                  <a:pt x="143" y="155"/>
                  <a:pt x="143" y="155"/>
                </a:cubicBezTo>
                <a:cubicBezTo>
                  <a:pt x="143" y="155"/>
                  <a:pt x="143" y="155"/>
                  <a:pt x="143" y="156"/>
                </a:cubicBezTo>
                <a:close/>
                <a:moveTo>
                  <a:pt x="125" y="156"/>
                </a:moveTo>
                <a:cubicBezTo>
                  <a:pt x="126" y="156"/>
                  <a:pt x="126" y="156"/>
                  <a:pt x="126" y="155"/>
                </a:cubicBezTo>
                <a:cubicBezTo>
                  <a:pt x="125" y="155"/>
                  <a:pt x="125" y="156"/>
                  <a:pt x="125" y="156"/>
                </a:cubicBezTo>
                <a:close/>
                <a:moveTo>
                  <a:pt x="138" y="156"/>
                </a:moveTo>
                <a:cubicBezTo>
                  <a:pt x="139" y="156"/>
                  <a:pt x="139" y="155"/>
                  <a:pt x="138" y="156"/>
                </a:cubicBezTo>
                <a:close/>
                <a:moveTo>
                  <a:pt x="136" y="156"/>
                </a:moveTo>
                <a:cubicBezTo>
                  <a:pt x="137" y="156"/>
                  <a:pt x="137" y="156"/>
                  <a:pt x="137" y="156"/>
                </a:cubicBezTo>
                <a:cubicBezTo>
                  <a:pt x="137" y="156"/>
                  <a:pt x="137" y="156"/>
                  <a:pt x="136" y="156"/>
                </a:cubicBezTo>
                <a:cubicBezTo>
                  <a:pt x="136" y="156"/>
                  <a:pt x="136" y="156"/>
                  <a:pt x="136" y="156"/>
                </a:cubicBezTo>
                <a:close/>
                <a:moveTo>
                  <a:pt x="137" y="156"/>
                </a:moveTo>
                <a:cubicBezTo>
                  <a:pt x="137" y="156"/>
                  <a:pt x="138" y="156"/>
                  <a:pt x="137" y="156"/>
                </a:cubicBezTo>
                <a:close/>
                <a:moveTo>
                  <a:pt x="138" y="158"/>
                </a:moveTo>
                <a:cubicBezTo>
                  <a:pt x="138" y="157"/>
                  <a:pt x="138" y="157"/>
                  <a:pt x="138" y="156"/>
                </a:cubicBezTo>
                <a:cubicBezTo>
                  <a:pt x="138" y="156"/>
                  <a:pt x="138" y="157"/>
                  <a:pt x="138" y="158"/>
                </a:cubicBezTo>
                <a:close/>
                <a:moveTo>
                  <a:pt x="117" y="156"/>
                </a:moveTo>
                <a:cubicBezTo>
                  <a:pt x="117" y="156"/>
                  <a:pt x="117" y="156"/>
                  <a:pt x="116" y="156"/>
                </a:cubicBezTo>
                <a:cubicBezTo>
                  <a:pt x="116" y="157"/>
                  <a:pt x="117" y="157"/>
                  <a:pt x="117" y="156"/>
                </a:cubicBezTo>
                <a:close/>
                <a:moveTo>
                  <a:pt x="132" y="156"/>
                </a:moveTo>
                <a:cubicBezTo>
                  <a:pt x="132" y="156"/>
                  <a:pt x="131" y="156"/>
                  <a:pt x="131" y="156"/>
                </a:cubicBezTo>
                <a:cubicBezTo>
                  <a:pt x="131" y="157"/>
                  <a:pt x="132" y="157"/>
                  <a:pt x="132" y="156"/>
                </a:cubicBezTo>
                <a:close/>
                <a:moveTo>
                  <a:pt x="115" y="157"/>
                </a:moveTo>
                <a:cubicBezTo>
                  <a:pt x="115" y="158"/>
                  <a:pt x="115" y="157"/>
                  <a:pt x="115" y="157"/>
                </a:cubicBezTo>
                <a:cubicBezTo>
                  <a:pt x="115" y="157"/>
                  <a:pt x="114" y="157"/>
                  <a:pt x="115" y="157"/>
                </a:cubicBezTo>
                <a:close/>
                <a:moveTo>
                  <a:pt x="136" y="158"/>
                </a:moveTo>
                <a:cubicBezTo>
                  <a:pt x="136" y="158"/>
                  <a:pt x="136" y="158"/>
                  <a:pt x="136" y="158"/>
                </a:cubicBezTo>
                <a:cubicBezTo>
                  <a:pt x="136" y="158"/>
                  <a:pt x="137" y="157"/>
                  <a:pt x="136" y="157"/>
                </a:cubicBezTo>
                <a:cubicBezTo>
                  <a:pt x="136" y="157"/>
                  <a:pt x="136" y="158"/>
                  <a:pt x="136" y="158"/>
                </a:cubicBezTo>
                <a:close/>
                <a:moveTo>
                  <a:pt x="125" y="157"/>
                </a:moveTo>
                <a:cubicBezTo>
                  <a:pt x="125" y="158"/>
                  <a:pt x="125" y="157"/>
                  <a:pt x="125" y="157"/>
                </a:cubicBezTo>
                <a:close/>
                <a:moveTo>
                  <a:pt x="131" y="157"/>
                </a:moveTo>
                <a:cubicBezTo>
                  <a:pt x="131" y="157"/>
                  <a:pt x="131" y="157"/>
                  <a:pt x="131" y="157"/>
                </a:cubicBezTo>
                <a:cubicBezTo>
                  <a:pt x="131" y="157"/>
                  <a:pt x="131" y="157"/>
                  <a:pt x="131" y="157"/>
                </a:cubicBezTo>
                <a:cubicBezTo>
                  <a:pt x="131" y="157"/>
                  <a:pt x="131" y="157"/>
                  <a:pt x="131" y="157"/>
                </a:cubicBezTo>
                <a:close/>
                <a:moveTo>
                  <a:pt x="119" y="158"/>
                </a:moveTo>
                <a:cubicBezTo>
                  <a:pt x="119" y="158"/>
                  <a:pt x="120" y="157"/>
                  <a:pt x="119" y="157"/>
                </a:cubicBezTo>
                <a:cubicBezTo>
                  <a:pt x="119" y="157"/>
                  <a:pt x="119" y="158"/>
                  <a:pt x="119" y="158"/>
                </a:cubicBezTo>
                <a:close/>
                <a:moveTo>
                  <a:pt x="134" y="157"/>
                </a:moveTo>
                <a:cubicBezTo>
                  <a:pt x="134" y="157"/>
                  <a:pt x="134" y="157"/>
                  <a:pt x="134" y="157"/>
                </a:cubicBezTo>
                <a:cubicBezTo>
                  <a:pt x="134" y="157"/>
                  <a:pt x="134" y="157"/>
                  <a:pt x="134" y="158"/>
                </a:cubicBezTo>
                <a:cubicBezTo>
                  <a:pt x="134" y="158"/>
                  <a:pt x="134" y="157"/>
                  <a:pt x="134" y="157"/>
                </a:cubicBezTo>
                <a:cubicBezTo>
                  <a:pt x="134" y="157"/>
                  <a:pt x="134" y="157"/>
                  <a:pt x="134" y="157"/>
                </a:cubicBezTo>
                <a:close/>
                <a:moveTo>
                  <a:pt x="144" y="157"/>
                </a:moveTo>
                <a:cubicBezTo>
                  <a:pt x="144" y="158"/>
                  <a:pt x="144" y="157"/>
                  <a:pt x="144" y="157"/>
                </a:cubicBezTo>
                <a:close/>
                <a:moveTo>
                  <a:pt x="139" y="158"/>
                </a:moveTo>
                <a:cubicBezTo>
                  <a:pt x="139" y="158"/>
                  <a:pt x="139" y="158"/>
                  <a:pt x="139" y="157"/>
                </a:cubicBezTo>
                <a:cubicBezTo>
                  <a:pt x="139" y="158"/>
                  <a:pt x="138" y="158"/>
                  <a:pt x="139" y="158"/>
                </a:cubicBezTo>
                <a:close/>
                <a:moveTo>
                  <a:pt x="115" y="159"/>
                </a:moveTo>
                <a:cubicBezTo>
                  <a:pt x="116" y="159"/>
                  <a:pt x="116" y="158"/>
                  <a:pt x="116" y="158"/>
                </a:cubicBezTo>
                <a:cubicBezTo>
                  <a:pt x="116" y="158"/>
                  <a:pt x="116" y="158"/>
                  <a:pt x="116" y="158"/>
                </a:cubicBezTo>
                <a:cubicBezTo>
                  <a:pt x="116" y="158"/>
                  <a:pt x="115" y="158"/>
                  <a:pt x="115" y="159"/>
                </a:cubicBezTo>
                <a:close/>
                <a:moveTo>
                  <a:pt x="125" y="158"/>
                </a:moveTo>
                <a:cubicBezTo>
                  <a:pt x="125" y="158"/>
                  <a:pt x="125" y="158"/>
                  <a:pt x="125" y="158"/>
                </a:cubicBezTo>
                <a:cubicBezTo>
                  <a:pt x="125" y="158"/>
                  <a:pt x="125" y="158"/>
                  <a:pt x="125" y="158"/>
                </a:cubicBezTo>
                <a:cubicBezTo>
                  <a:pt x="125" y="158"/>
                  <a:pt x="125" y="158"/>
                  <a:pt x="125" y="158"/>
                </a:cubicBezTo>
                <a:close/>
                <a:moveTo>
                  <a:pt x="133" y="159"/>
                </a:moveTo>
                <a:cubicBezTo>
                  <a:pt x="133" y="160"/>
                  <a:pt x="134" y="159"/>
                  <a:pt x="134" y="160"/>
                </a:cubicBezTo>
                <a:cubicBezTo>
                  <a:pt x="134" y="159"/>
                  <a:pt x="134" y="159"/>
                  <a:pt x="134" y="159"/>
                </a:cubicBezTo>
                <a:cubicBezTo>
                  <a:pt x="134" y="159"/>
                  <a:pt x="134" y="159"/>
                  <a:pt x="134" y="159"/>
                </a:cubicBezTo>
                <a:cubicBezTo>
                  <a:pt x="134" y="158"/>
                  <a:pt x="134" y="159"/>
                  <a:pt x="134" y="158"/>
                </a:cubicBezTo>
                <a:cubicBezTo>
                  <a:pt x="134" y="158"/>
                  <a:pt x="133" y="158"/>
                  <a:pt x="133" y="158"/>
                </a:cubicBezTo>
                <a:cubicBezTo>
                  <a:pt x="133" y="158"/>
                  <a:pt x="133" y="159"/>
                  <a:pt x="133" y="159"/>
                </a:cubicBezTo>
                <a:close/>
                <a:moveTo>
                  <a:pt x="137" y="158"/>
                </a:moveTo>
                <a:cubicBezTo>
                  <a:pt x="137" y="158"/>
                  <a:pt x="137" y="158"/>
                  <a:pt x="137" y="158"/>
                </a:cubicBezTo>
                <a:cubicBezTo>
                  <a:pt x="137" y="158"/>
                  <a:pt x="137" y="158"/>
                  <a:pt x="137" y="158"/>
                </a:cubicBezTo>
                <a:close/>
                <a:moveTo>
                  <a:pt x="141" y="159"/>
                </a:moveTo>
                <a:cubicBezTo>
                  <a:pt x="142" y="159"/>
                  <a:pt x="142" y="158"/>
                  <a:pt x="142" y="158"/>
                </a:cubicBezTo>
                <a:cubicBezTo>
                  <a:pt x="141" y="158"/>
                  <a:pt x="141" y="158"/>
                  <a:pt x="141" y="159"/>
                </a:cubicBezTo>
                <a:close/>
                <a:moveTo>
                  <a:pt x="124" y="158"/>
                </a:moveTo>
                <a:cubicBezTo>
                  <a:pt x="125" y="158"/>
                  <a:pt x="125" y="158"/>
                  <a:pt x="125" y="158"/>
                </a:cubicBezTo>
                <a:cubicBezTo>
                  <a:pt x="125" y="158"/>
                  <a:pt x="124" y="158"/>
                  <a:pt x="124" y="158"/>
                </a:cubicBezTo>
                <a:close/>
                <a:moveTo>
                  <a:pt x="135" y="159"/>
                </a:moveTo>
                <a:cubicBezTo>
                  <a:pt x="135" y="159"/>
                  <a:pt x="135" y="158"/>
                  <a:pt x="135" y="158"/>
                </a:cubicBezTo>
                <a:cubicBezTo>
                  <a:pt x="135" y="158"/>
                  <a:pt x="135" y="158"/>
                  <a:pt x="135" y="158"/>
                </a:cubicBezTo>
                <a:cubicBezTo>
                  <a:pt x="135" y="158"/>
                  <a:pt x="134" y="159"/>
                  <a:pt x="135" y="159"/>
                </a:cubicBezTo>
                <a:close/>
                <a:moveTo>
                  <a:pt x="120" y="159"/>
                </a:moveTo>
                <a:cubicBezTo>
                  <a:pt x="120" y="159"/>
                  <a:pt x="120" y="159"/>
                  <a:pt x="120" y="159"/>
                </a:cubicBezTo>
                <a:cubicBezTo>
                  <a:pt x="120" y="159"/>
                  <a:pt x="120" y="159"/>
                  <a:pt x="120" y="159"/>
                </a:cubicBezTo>
                <a:close/>
                <a:moveTo>
                  <a:pt x="133" y="159"/>
                </a:moveTo>
                <a:cubicBezTo>
                  <a:pt x="133" y="159"/>
                  <a:pt x="133" y="159"/>
                  <a:pt x="133" y="159"/>
                </a:cubicBezTo>
                <a:cubicBezTo>
                  <a:pt x="133" y="159"/>
                  <a:pt x="133" y="159"/>
                  <a:pt x="133" y="159"/>
                </a:cubicBezTo>
                <a:cubicBezTo>
                  <a:pt x="133" y="159"/>
                  <a:pt x="133" y="159"/>
                  <a:pt x="133" y="159"/>
                </a:cubicBezTo>
                <a:close/>
                <a:moveTo>
                  <a:pt x="113" y="160"/>
                </a:moveTo>
                <a:cubicBezTo>
                  <a:pt x="113" y="160"/>
                  <a:pt x="114" y="159"/>
                  <a:pt x="114" y="159"/>
                </a:cubicBezTo>
                <a:cubicBezTo>
                  <a:pt x="114" y="159"/>
                  <a:pt x="114" y="159"/>
                  <a:pt x="113" y="159"/>
                </a:cubicBezTo>
                <a:cubicBezTo>
                  <a:pt x="113" y="159"/>
                  <a:pt x="113" y="160"/>
                  <a:pt x="113" y="160"/>
                </a:cubicBezTo>
                <a:close/>
                <a:moveTo>
                  <a:pt x="114" y="160"/>
                </a:moveTo>
                <a:cubicBezTo>
                  <a:pt x="114" y="160"/>
                  <a:pt x="115" y="160"/>
                  <a:pt x="116" y="160"/>
                </a:cubicBezTo>
                <a:cubicBezTo>
                  <a:pt x="116" y="159"/>
                  <a:pt x="116" y="159"/>
                  <a:pt x="116" y="159"/>
                </a:cubicBezTo>
                <a:cubicBezTo>
                  <a:pt x="115" y="159"/>
                  <a:pt x="114" y="158"/>
                  <a:pt x="114" y="160"/>
                </a:cubicBezTo>
                <a:close/>
                <a:moveTo>
                  <a:pt x="132" y="159"/>
                </a:moveTo>
                <a:cubicBezTo>
                  <a:pt x="132" y="159"/>
                  <a:pt x="132" y="159"/>
                  <a:pt x="132" y="159"/>
                </a:cubicBezTo>
                <a:cubicBezTo>
                  <a:pt x="132" y="159"/>
                  <a:pt x="132" y="159"/>
                  <a:pt x="131" y="159"/>
                </a:cubicBezTo>
                <a:cubicBezTo>
                  <a:pt x="131" y="159"/>
                  <a:pt x="131" y="159"/>
                  <a:pt x="131" y="160"/>
                </a:cubicBezTo>
                <a:cubicBezTo>
                  <a:pt x="131" y="160"/>
                  <a:pt x="131" y="160"/>
                  <a:pt x="132" y="160"/>
                </a:cubicBezTo>
                <a:cubicBezTo>
                  <a:pt x="132" y="160"/>
                  <a:pt x="132" y="161"/>
                  <a:pt x="132" y="161"/>
                </a:cubicBezTo>
                <a:cubicBezTo>
                  <a:pt x="132" y="161"/>
                  <a:pt x="132" y="161"/>
                  <a:pt x="133" y="160"/>
                </a:cubicBezTo>
                <a:cubicBezTo>
                  <a:pt x="133" y="161"/>
                  <a:pt x="133" y="161"/>
                  <a:pt x="133" y="161"/>
                </a:cubicBezTo>
                <a:cubicBezTo>
                  <a:pt x="133" y="161"/>
                  <a:pt x="132" y="161"/>
                  <a:pt x="132" y="161"/>
                </a:cubicBezTo>
                <a:cubicBezTo>
                  <a:pt x="132" y="161"/>
                  <a:pt x="132" y="161"/>
                  <a:pt x="132" y="161"/>
                </a:cubicBezTo>
                <a:cubicBezTo>
                  <a:pt x="132" y="161"/>
                  <a:pt x="131" y="161"/>
                  <a:pt x="131" y="162"/>
                </a:cubicBezTo>
                <a:cubicBezTo>
                  <a:pt x="132" y="162"/>
                  <a:pt x="132" y="161"/>
                  <a:pt x="133" y="162"/>
                </a:cubicBezTo>
                <a:cubicBezTo>
                  <a:pt x="133" y="161"/>
                  <a:pt x="133" y="161"/>
                  <a:pt x="133" y="160"/>
                </a:cubicBezTo>
                <a:cubicBezTo>
                  <a:pt x="133" y="160"/>
                  <a:pt x="133" y="160"/>
                  <a:pt x="133" y="160"/>
                </a:cubicBezTo>
                <a:cubicBezTo>
                  <a:pt x="133" y="160"/>
                  <a:pt x="133" y="159"/>
                  <a:pt x="133" y="159"/>
                </a:cubicBezTo>
                <a:cubicBezTo>
                  <a:pt x="132" y="159"/>
                  <a:pt x="132" y="160"/>
                  <a:pt x="132" y="159"/>
                </a:cubicBezTo>
                <a:close/>
                <a:moveTo>
                  <a:pt x="137" y="159"/>
                </a:moveTo>
                <a:cubicBezTo>
                  <a:pt x="137" y="159"/>
                  <a:pt x="137" y="159"/>
                  <a:pt x="137" y="159"/>
                </a:cubicBezTo>
                <a:cubicBezTo>
                  <a:pt x="137" y="159"/>
                  <a:pt x="136" y="159"/>
                  <a:pt x="137" y="159"/>
                </a:cubicBezTo>
                <a:close/>
                <a:moveTo>
                  <a:pt x="144" y="159"/>
                </a:moveTo>
                <a:cubicBezTo>
                  <a:pt x="143" y="159"/>
                  <a:pt x="144" y="159"/>
                  <a:pt x="144" y="159"/>
                </a:cubicBezTo>
                <a:cubicBezTo>
                  <a:pt x="144" y="159"/>
                  <a:pt x="144" y="159"/>
                  <a:pt x="144" y="159"/>
                </a:cubicBezTo>
                <a:close/>
                <a:moveTo>
                  <a:pt x="138" y="159"/>
                </a:moveTo>
                <a:cubicBezTo>
                  <a:pt x="138" y="159"/>
                  <a:pt x="138" y="160"/>
                  <a:pt x="138" y="160"/>
                </a:cubicBezTo>
                <a:cubicBezTo>
                  <a:pt x="138" y="160"/>
                  <a:pt x="138" y="160"/>
                  <a:pt x="138" y="159"/>
                </a:cubicBezTo>
                <a:cubicBezTo>
                  <a:pt x="138" y="159"/>
                  <a:pt x="138" y="159"/>
                  <a:pt x="138" y="159"/>
                </a:cubicBezTo>
                <a:close/>
                <a:moveTo>
                  <a:pt x="143" y="160"/>
                </a:moveTo>
                <a:cubicBezTo>
                  <a:pt x="143" y="160"/>
                  <a:pt x="143" y="160"/>
                  <a:pt x="143" y="160"/>
                </a:cubicBezTo>
                <a:cubicBezTo>
                  <a:pt x="143" y="160"/>
                  <a:pt x="143" y="160"/>
                  <a:pt x="143" y="160"/>
                </a:cubicBezTo>
                <a:close/>
                <a:moveTo>
                  <a:pt x="120" y="160"/>
                </a:moveTo>
                <a:cubicBezTo>
                  <a:pt x="120" y="160"/>
                  <a:pt x="120" y="160"/>
                  <a:pt x="120" y="160"/>
                </a:cubicBezTo>
                <a:cubicBezTo>
                  <a:pt x="120" y="160"/>
                  <a:pt x="120" y="160"/>
                  <a:pt x="120" y="160"/>
                </a:cubicBezTo>
                <a:close/>
                <a:moveTo>
                  <a:pt x="123" y="160"/>
                </a:moveTo>
                <a:cubicBezTo>
                  <a:pt x="123" y="160"/>
                  <a:pt x="123" y="160"/>
                  <a:pt x="123" y="160"/>
                </a:cubicBezTo>
                <a:close/>
                <a:moveTo>
                  <a:pt x="114" y="161"/>
                </a:moveTo>
                <a:cubicBezTo>
                  <a:pt x="114" y="161"/>
                  <a:pt x="114" y="161"/>
                  <a:pt x="115" y="161"/>
                </a:cubicBezTo>
                <a:cubicBezTo>
                  <a:pt x="115" y="161"/>
                  <a:pt x="115" y="160"/>
                  <a:pt x="115" y="160"/>
                </a:cubicBezTo>
                <a:cubicBezTo>
                  <a:pt x="114" y="160"/>
                  <a:pt x="114" y="161"/>
                  <a:pt x="114" y="161"/>
                </a:cubicBezTo>
                <a:close/>
                <a:moveTo>
                  <a:pt x="119" y="160"/>
                </a:moveTo>
                <a:cubicBezTo>
                  <a:pt x="119" y="161"/>
                  <a:pt x="119" y="160"/>
                  <a:pt x="119" y="160"/>
                </a:cubicBezTo>
                <a:cubicBezTo>
                  <a:pt x="119" y="160"/>
                  <a:pt x="119" y="160"/>
                  <a:pt x="119" y="160"/>
                </a:cubicBezTo>
                <a:close/>
                <a:moveTo>
                  <a:pt x="131" y="161"/>
                </a:moveTo>
                <a:cubicBezTo>
                  <a:pt x="131" y="161"/>
                  <a:pt x="131" y="160"/>
                  <a:pt x="131" y="161"/>
                </a:cubicBezTo>
                <a:cubicBezTo>
                  <a:pt x="131" y="160"/>
                  <a:pt x="131" y="160"/>
                  <a:pt x="131" y="160"/>
                </a:cubicBezTo>
                <a:cubicBezTo>
                  <a:pt x="131" y="160"/>
                  <a:pt x="131" y="160"/>
                  <a:pt x="131" y="161"/>
                </a:cubicBezTo>
                <a:close/>
                <a:moveTo>
                  <a:pt x="136" y="161"/>
                </a:moveTo>
                <a:cubicBezTo>
                  <a:pt x="136" y="160"/>
                  <a:pt x="136" y="160"/>
                  <a:pt x="136" y="160"/>
                </a:cubicBezTo>
                <a:cubicBezTo>
                  <a:pt x="136" y="160"/>
                  <a:pt x="136" y="160"/>
                  <a:pt x="136" y="160"/>
                </a:cubicBezTo>
                <a:cubicBezTo>
                  <a:pt x="136" y="160"/>
                  <a:pt x="136" y="161"/>
                  <a:pt x="136" y="161"/>
                </a:cubicBezTo>
                <a:close/>
                <a:moveTo>
                  <a:pt x="113" y="161"/>
                </a:moveTo>
                <a:cubicBezTo>
                  <a:pt x="113" y="161"/>
                  <a:pt x="113" y="161"/>
                  <a:pt x="113" y="161"/>
                </a:cubicBezTo>
                <a:cubicBezTo>
                  <a:pt x="113" y="160"/>
                  <a:pt x="113" y="160"/>
                  <a:pt x="113" y="160"/>
                </a:cubicBezTo>
                <a:cubicBezTo>
                  <a:pt x="113" y="160"/>
                  <a:pt x="113" y="160"/>
                  <a:pt x="113" y="161"/>
                </a:cubicBezTo>
                <a:close/>
                <a:moveTo>
                  <a:pt x="123" y="161"/>
                </a:moveTo>
                <a:cubicBezTo>
                  <a:pt x="123" y="160"/>
                  <a:pt x="123" y="160"/>
                  <a:pt x="123" y="160"/>
                </a:cubicBezTo>
                <a:cubicBezTo>
                  <a:pt x="123" y="160"/>
                  <a:pt x="123" y="161"/>
                  <a:pt x="123" y="161"/>
                </a:cubicBezTo>
                <a:close/>
                <a:moveTo>
                  <a:pt x="138" y="161"/>
                </a:moveTo>
                <a:cubicBezTo>
                  <a:pt x="138" y="160"/>
                  <a:pt x="138" y="160"/>
                  <a:pt x="137" y="160"/>
                </a:cubicBezTo>
                <a:cubicBezTo>
                  <a:pt x="137" y="161"/>
                  <a:pt x="137" y="161"/>
                  <a:pt x="138" y="161"/>
                </a:cubicBezTo>
                <a:close/>
                <a:moveTo>
                  <a:pt x="140" y="161"/>
                </a:moveTo>
                <a:cubicBezTo>
                  <a:pt x="141" y="161"/>
                  <a:pt x="141" y="160"/>
                  <a:pt x="141" y="160"/>
                </a:cubicBezTo>
                <a:cubicBezTo>
                  <a:pt x="141" y="160"/>
                  <a:pt x="140" y="160"/>
                  <a:pt x="140" y="160"/>
                </a:cubicBezTo>
                <a:cubicBezTo>
                  <a:pt x="140" y="161"/>
                  <a:pt x="140" y="160"/>
                  <a:pt x="140" y="161"/>
                </a:cubicBezTo>
                <a:close/>
                <a:moveTo>
                  <a:pt x="130" y="160"/>
                </a:moveTo>
                <a:cubicBezTo>
                  <a:pt x="130" y="160"/>
                  <a:pt x="129" y="160"/>
                  <a:pt x="129" y="160"/>
                </a:cubicBezTo>
                <a:cubicBezTo>
                  <a:pt x="130" y="160"/>
                  <a:pt x="130" y="160"/>
                  <a:pt x="130" y="160"/>
                </a:cubicBezTo>
                <a:close/>
                <a:moveTo>
                  <a:pt x="135" y="162"/>
                </a:moveTo>
                <a:cubicBezTo>
                  <a:pt x="135" y="162"/>
                  <a:pt x="136" y="161"/>
                  <a:pt x="136" y="160"/>
                </a:cubicBezTo>
                <a:cubicBezTo>
                  <a:pt x="135" y="161"/>
                  <a:pt x="135" y="162"/>
                  <a:pt x="135" y="162"/>
                </a:cubicBezTo>
                <a:close/>
                <a:moveTo>
                  <a:pt x="134" y="162"/>
                </a:moveTo>
                <a:cubicBezTo>
                  <a:pt x="134" y="162"/>
                  <a:pt x="134" y="161"/>
                  <a:pt x="135" y="162"/>
                </a:cubicBezTo>
                <a:cubicBezTo>
                  <a:pt x="134" y="161"/>
                  <a:pt x="135" y="161"/>
                  <a:pt x="135" y="161"/>
                </a:cubicBezTo>
                <a:cubicBezTo>
                  <a:pt x="134" y="161"/>
                  <a:pt x="134" y="162"/>
                  <a:pt x="134" y="162"/>
                </a:cubicBezTo>
                <a:close/>
                <a:moveTo>
                  <a:pt x="135" y="161"/>
                </a:moveTo>
                <a:cubicBezTo>
                  <a:pt x="135" y="161"/>
                  <a:pt x="135" y="161"/>
                  <a:pt x="135" y="161"/>
                </a:cubicBezTo>
                <a:cubicBezTo>
                  <a:pt x="135" y="161"/>
                  <a:pt x="135" y="161"/>
                  <a:pt x="135" y="161"/>
                </a:cubicBezTo>
                <a:close/>
                <a:moveTo>
                  <a:pt x="137" y="161"/>
                </a:moveTo>
                <a:cubicBezTo>
                  <a:pt x="137" y="161"/>
                  <a:pt x="137" y="161"/>
                  <a:pt x="137" y="161"/>
                </a:cubicBezTo>
                <a:close/>
                <a:moveTo>
                  <a:pt x="113" y="161"/>
                </a:moveTo>
                <a:cubicBezTo>
                  <a:pt x="113" y="161"/>
                  <a:pt x="112" y="161"/>
                  <a:pt x="112" y="161"/>
                </a:cubicBezTo>
                <a:cubicBezTo>
                  <a:pt x="112" y="162"/>
                  <a:pt x="113" y="162"/>
                  <a:pt x="113" y="161"/>
                </a:cubicBezTo>
                <a:close/>
                <a:moveTo>
                  <a:pt x="137" y="162"/>
                </a:moveTo>
                <a:cubicBezTo>
                  <a:pt x="137" y="162"/>
                  <a:pt x="137" y="162"/>
                  <a:pt x="137" y="162"/>
                </a:cubicBezTo>
                <a:cubicBezTo>
                  <a:pt x="137" y="162"/>
                  <a:pt x="137" y="162"/>
                  <a:pt x="137" y="162"/>
                </a:cubicBezTo>
                <a:cubicBezTo>
                  <a:pt x="137" y="162"/>
                  <a:pt x="137" y="162"/>
                  <a:pt x="137" y="162"/>
                </a:cubicBezTo>
                <a:cubicBezTo>
                  <a:pt x="137" y="162"/>
                  <a:pt x="137" y="162"/>
                  <a:pt x="137" y="162"/>
                </a:cubicBezTo>
                <a:close/>
                <a:moveTo>
                  <a:pt x="133" y="162"/>
                </a:moveTo>
                <a:cubicBezTo>
                  <a:pt x="133" y="162"/>
                  <a:pt x="132" y="162"/>
                  <a:pt x="132" y="162"/>
                </a:cubicBezTo>
                <a:cubicBezTo>
                  <a:pt x="133" y="162"/>
                  <a:pt x="133" y="162"/>
                  <a:pt x="133" y="162"/>
                </a:cubicBezTo>
                <a:cubicBezTo>
                  <a:pt x="133" y="162"/>
                  <a:pt x="133" y="162"/>
                  <a:pt x="133" y="162"/>
                </a:cubicBezTo>
                <a:close/>
                <a:moveTo>
                  <a:pt x="137" y="162"/>
                </a:moveTo>
                <a:cubicBezTo>
                  <a:pt x="137" y="162"/>
                  <a:pt x="137" y="161"/>
                  <a:pt x="137" y="162"/>
                </a:cubicBezTo>
                <a:cubicBezTo>
                  <a:pt x="137" y="162"/>
                  <a:pt x="137" y="162"/>
                  <a:pt x="137" y="162"/>
                </a:cubicBezTo>
                <a:close/>
                <a:moveTo>
                  <a:pt x="114" y="162"/>
                </a:moveTo>
                <a:cubicBezTo>
                  <a:pt x="114" y="162"/>
                  <a:pt x="114" y="162"/>
                  <a:pt x="114" y="162"/>
                </a:cubicBezTo>
                <a:close/>
                <a:moveTo>
                  <a:pt x="122" y="162"/>
                </a:moveTo>
                <a:cubicBezTo>
                  <a:pt x="122" y="162"/>
                  <a:pt x="123" y="161"/>
                  <a:pt x="122" y="162"/>
                </a:cubicBezTo>
                <a:close/>
                <a:moveTo>
                  <a:pt x="134" y="162"/>
                </a:moveTo>
                <a:cubicBezTo>
                  <a:pt x="134" y="162"/>
                  <a:pt x="134" y="162"/>
                  <a:pt x="134" y="162"/>
                </a:cubicBezTo>
                <a:cubicBezTo>
                  <a:pt x="134" y="162"/>
                  <a:pt x="134" y="162"/>
                  <a:pt x="134" y="162"/>
                </a:cubicBezTo>
                <a:cubicBezTo>
                  <a:pt x="133" y="162"/>
                  <a:pt x="134" y="162"/>
                  <a:pt x="134" y="162"/>
                </a:cubicBezTo>
                <a:close/>
                <a:moveTo>
                  <a:pt x="138" y="162"/>
                </a:moveTo>
                <a:cubicBezTo>
                  <a:pt x="138" y="162"/>
                  <a:pt x="138" y="162"/>
                  <a:pt x="138" y="162"/>
                </a:cubicBezTo>
                <a:cubicBezTo>
                  <a:pt x="138" y="162"/>
                  <a:pt x="138" y="162"/>
                  <a:pt x="138" y="162"/>
                </a:cubicBezTo>
                <a:cubicBezTo>
                  <a:pt x="138" y="162"/>
                  <a:pt x="138" y="162"/>
                  <a:pt x="138" y="162"/>
                </a:cubicBezTo>
                <a:cubicBezTo>
                  <a:pt x="138" y="162"/>
                  <a:pt x="138" y="162"/>
                  <a:pt x="138" y="162"/>
                </a:cubicBezTo>
                <a:close/>
                <a:moveTo>
                  <a:pt x="112" y="163"/>
                </a:moveTo>
                <a:cubicBezTo>
                  <a:pt x="112" y="163"/>
                  <a:pt x="112" y="162"/>
                  <a:pt x="112" y="162"/>
                </a:cubicBezTo>
                <a:cubicBezTo>
                  <a:pt x="112" y="162"/>
                  <a:pt x="112" y="162"/>
                  <a:pt x="112" y="163"/>
                </a:cubicBezTo>
                <a:close/>
                <a:moveTo>
                  <a:pt x="136" y="163"/>
                </a:moveTo>
                <a:cubicBezTo>
                  <a:pt x="136" y="163"/>
                  <a:pt x="136" y="163"/>
                  <a:pt x="136" y="163"/>
                </a:cubicBezTo>
                <a:cubicBezTo>
                  <a:pt x="136" y="163"/>
                  <a:pt x="136" y="163"/>
                  <a:pt x="136" y="162"/>
                </a:cubicBezTo>
                <a:cubicBezTo>
                  <a:pt x="136" y="162"/>
                  <a:pt x="136" y="163"/>
                  <a:pt x="136" y="163"/>
                </a:cubicBezTo>
                <a:close/>
                <a:moveTo>
                  <a:pt x="122" y="163"/>
                </a:moveTo>
                <a:cubicBezTo>
                  <a:pt x="122" y="163"/>
                  <a:pt x="122" y="163"/>
                  <a:pt x="122" y="163"/>
                </a:cubicBezTo>
                <a:close/>
                <a:moveTo>
                  <a:pt x="131" y="163"/>
                </a:moveTo>
                <a:cubicBezTo>
                  <a:pt x="132" y="163"/>
                  <a:pt x="132" y="163"/>
                  <a:pt x="132" y="163"/>
                </a:cubicBezTo>
                <a:cubicBezTo>
                  <a:pt x="132" y="163"/>
                  <a:pt x="132" y="163"/>
                  <a:pt x="132" y="163"/>
                </a:cubicBezTo>
                <a:cubicBezTo>
                  <a:pt x="132" y="163"/>
                  <a:pt x="132" y="163"/>
                  <a:pt x="131" y="163"/>
                </a:cubicBezTo>
                <a:close/>
                <a:moveTo>
                  <a:pt x="115" y="163"/>
                </a:moveTo>
                <a:cubicBezTo>
                  <a:pt x="114" y="163"/>
                  <a:pt x="115" y="163"/>
                  <a:pt x="115" y="163"/>
                </a:cubicBezTo>
                <a:close/>
                <a:moveTo>
                  <a:pt x="120" y="163"/>
                </a:moveTo>
                <a:cubicBezTo>
                  <a:pt x="120" y="163"/>
                  <a:pt x="120" y="163"/>
                  <a:pt x="120" y="163"/>
                </a:cubicBezTo>
                <a:close/>
                <a:moveTo>
                  <a:pt x="113" y="163"/>
                </a:moveTo>
                <a:cubicBezTo>
                  <a:pt x="113" y="163"/>
                  <a:pt x="113" y="163"/>
                  <a:pt x="113" y="163"/>
                </a:cubicBezTo>
                <a:cubicBezTo>
                  <a:pt x="113" y="163"/>
                  <a:pt x="113" y="163"/>
                  <a:pt x="113" y="163"/>
                </a:cubicBezTo>
                <a:cubicBezTo>
                  <a:pt x="113" y="163"/>
                  <a:pt x="113" y="163"/>
                  <a:pt x="113" y="163"/>
                </a:cubicBezTo>
                <a:close/>
                <a:moveTo>
                  <a:pt x="111" y="164"/>
                </a:moveTo>
                <a:cubicBezTo>
                  <a:pt x="112" y="164"/>
                  <a:pt x="111" y="163"/>
                  <a:pt x="112" y="163"/>
                </a:cubicBezTo>
                <a:cubicBezTo>
                  <a:pt x="111" y="163"/>
                  <a:pt x="111" y="164"/>
                  <a:pt x="111" y="164"/>
                </a:cubicBezTo>
                <a:close/>
                <a:moveTo>
                  <a:pt x="130" y="165"/>
                </a:moveTo>
                <a:cubicBezTo>
                  <a:pt x="130" y="165"/>
                  <a:pt x="129" y="165"/>
                  <a:pt x="129" y="166"/>
                </a:cubicBezTo>
                <a:cubicBezTo>
                  <a:pt x="130" y="166"/>
                  <a:pt x="130" y="165"/>
                  <a:pt x="131" y="165"/>
                </a:cubicBezTo>
                <a:cubicBezTo>
                  <a:pt x="130" y="166"/>
                  <a:pt x="130" y="167"/>
                  <a:pt x="130" y="167"/>
                </a:cubicBezTo>
                <a:cubicBezTo>
                  <a:pt x="131" y="167"/>
                  <a:pt x="131" y="165"/>
                  <a:pt x="131" y="164"/>
                </a:cubicBezTo>
                <a:cubicBezTo>
                  <a:pt x="131" y="164"/>
                  <a:pt x="131" y="165"/>
                  <a:pt x="131" y="164"/>
                </a:cubicBezTo>
                <a:cubicBezTo>
                  <a:pt x="131" y="164"/>
                  <a:pt x="131" y="164"/>
                  <a:pt x="130" y="163"/>
                </a:cubicBezTo>
                <a:cubicBezTo>
                  <a:pt x="131" y="164"/>
                  <a:pt x="130" y="164"/>
                  <a:pt x="130" y="165"/>
                </a:cubicBezTo>
                <a:close/>
                <a:moveTo>
                  <a:pt x="134" y="163"/>
                </a:moveTo>
                <a:cubicBezTo>
                  <a:pt x="134" y="163"/>
                  <a:pt x="135" y="163"/>
                  <a:pt x="134" y="163"/>
                </a:cubicBezTo>
                <a:cubicBezTo>
                  <a:pt x="134" y="163"/>
                  <a:pt x="134" y="163"/>
                  <a:pt x="134" y="163"/>
                </a:cubicBezTo>
                <a:close/>
                <a:moveTo>
                  <a:pt x="112" y="165"/>
                </a:moveTo>
                <a:cubicBezTo>
                  <a:pt x="112" y="165"/>
                  <a:pt x="113" y="165"/>
                  <a:pt x="113" y="164"/>
                </a:cubicBezTo>
                <a:cubicBezTo>
                  <a:pt x="113" y="164"/>
                  <a:pt x="113" y="164"/>
                  <a:pt x="113" y="164"/>
                </a:cubicBezTo>
                <a:cubicBezTo>
                  <a:pt x="112" y="164"/>
                  <a:pt x="113" y="164"/>
                  <a:pt x="112" y="164"/>
                </a:cubicBezTo>
                <a:cubicBezTo>
                  <a:pt x="112" y="164"/>
                  <a:pt x="112" y="165"/>
                  <a:pt x="112" y="165"/>
                </a:cubicBezTo>
                <a:close/>
                <a:moveTo>
                  <a:pt x="138" y="164"/>
                </a:moveTo>
                <a:cubicBezTo>
                  <a:pt x="138" y="164"/>
                  <a:pt x="138" y="164"/>
                  <a:pt x="139" y="164"/>
                </a:cubicBezTo>
                <a:cubicBezTo>
                  <a:pt x="139" y="164"/>
                  <a:pt x="139" y="164"/>
                  <a:pt x="138" y="164"/>
                </a:cubicBezTo>
                <a:cubicBezTo>
                  <a:pt x="138" y="164"/>
                  <a:pt x="138" y="164"/>
                  <a:pt x="138" y="164"/>
                </a:cubicBezTo>
                <a:close/>
                <a:moveTo>
                  <a:pt x="111" y="164"/>
                </a:moveTo>
                <a:cubicBezTo>
                  <a:pt x="111" y="165"/>
                  <a:pt x="111" y="164"/>
                  <a:pt x="111" y="164"/>
                </a:cubicBezTo>
                <a:close/>
                <a:moveTo>
                  <a:pt x="135" y="165"/>
                </a:moveTo>
                <a:cubicBezTo>
                  <a:pt x="135" y="165"/>
                  <a:pt x="136" y="165"/>
                  <a:pt x="135" y="164"/>
                </a:cubicBezTo>
                <a:cubicBezTo>
                  <a:pt x="135" y="164"/>
                  <a:pt x="135" y="165"/>
                  <a:pt x="135" y="165"/>
                </a:cubicBezTo>
                <a:close/>
                <a:moveTo>
                  <a:pt x="133" y="165"/>
                </a:moveTo>
                <a:cubicBezTo>
                  <a:pt x="133" y="165"/>
                  <a:pt x="132" y="165"/>
                  <a:pt x="132" y="166"/>
                </a:cubicBezTo>
                <a:cubicBezTo>
                  <a:pt x="132" y="165"/>
                  <a:pt x="131" y="167"/>
                  <a:pt x="131" y="167"/>
                </a:cubicBezTo>
                <a:cubicBezTo>
                  <a:pt x="132" y="167"/>
                  <a:pt x="132" y="166"/>
                  <a:pt x="132" y="166"/>
                </a:cubicBezTo>
                <a:cubicBezTo>
                  <a:pt x="132" y="166"/>
                  <a:pt x="132" y="167"/>
                  <a:pt x="133" y="168"/>
                </a:cubicBezTo>
                <a:cubicBezTo>
                  <a:pt x="134" y="168"/>
                  <a:pt x="133" y="168"/>
                  <a:pt x="133" y="169"/>
                </a:cubicBezTo>
                <a:cubicBezTo>
                  <a:pt x="133" y="168"/>
                  <a:pt x="133" y="168"/>
                  <a:pt x="133" y="168"/>
                </a:cubicBezTo>
                <a:cubicBezTo>
                  <a:pt x="133" y="167"/>
                  <a:pt x="133" y="167"/>
                  <a:pt x="133" y="166"/>
                </a:cubicBezTo>
                <a:cubicBezTo>
                  <a:pt x="133" y="166"/>
                  <a:pt x="134" y="165"/>
                  <a:pt x="134" y="165"/>
                </a:cubicBezTo>
                <a:cubicBezTo>
                  <a:pt x="133" y="165"/>
                  <a:pt x="133" y="165"/>
                  <a:pt x="133" y="165"/>
                </a:cubicBezTo>
                <a:close/>
                <a:moveTo>
                  <a:pt x="122" y="165"/>
                </a:moveTo>
                <a:cubicBezTo>
                  <a:pt x="121" y="165"/>
                  <a:pt x="121" y="165"/>
                  <a:pt x="121" y="165"/>
                </a:cubicBezTo>
                <a:cubicBezTo>
                  <a:pt x="121" y="165"/>
                  <a:pt x="122" y="165"/>
                  <a:pt x="122" y="165"/>
                </a:cubicBezTo>
                <a:close/>
                <a:moveTo>
                  <a:pt x="111" y="166"/>
                </a:moveTo>
                <a:cubicBezTo>
                  <a:pt x="111" y="165"/>
                  <a:pt x="111" y="165"/>
                  <a:pt x="111" y="165"/>
                </a:cubicBezTo>
                <a:cubicBezTo>
                  <a:pt x="111" y="165"/>
                  <a:pt x="110" y="166"/>
                  <a:pt x="111" y="166"/>
                </a:cubicBezTo>
                <a:close/>
                <a:moveTo>
                  <a:pt x="121" y="165"/>
                </a:moveTo>
                <a:cubicBezTo>
                  <a:pt x="121" y="165"/>
                  <a:pt x="121" y="165"/>
                  <a:pt x="121" y="165"/>
                </a:cubicBezTo>
                <a:close/>
                <a:moveTo>
                  <a:pt x="134" y="165"/>
                </a:moveTo>
                <a:cubicBezTo>
                  <a:pt x="134" y="166"/>
                  <a:pt x="134" y="165"/>
                  <a:pt x="134" y="165"/>
                </a:cubicBezTo>
                <a:close/>
                <a:moveTo>
                  <a:pt x="110" y="166"/>
                </a:moveTo>
                <a:cubicBezTo>
                  <a:pt x="110" y="166"/>
                  <a:pt x="110" y="166"/>
                  <a:pt x="110" y="165"/>
                </a:cubicBezTo>
                <a:cubicBezTo>
                  <a:pt x="110" y="165"/>
                  <a:pt x="110" y="165"/>
                  <a:pt x="110" y="165"/>
                </a:cubicBezTo>
                <a:cubicBezTo>
                  <a:pt x="110" y="165"/>
                  <a:pt x="109" y="166"/>
                  <a:pt x="110" y="166"/>
                </a:cubicBezTo>
                <a:close/>
                <a:moveTo>
                  <a:pt x="120" y="166"/>
                </a:moveTo>
                <a:cubicBezTo>
                  <a:pt x="120" y="166"/>
                  <a:pt x="120" y="166"/>
                  <a:pt x="120" y="165"/>
                </a:cubicBezTo>
                <a:cubicBezTo>
                  <a:pt x="120" y="166"/>
                  <a:pt x="120" y="166"/>
                  <a:pt x="120" y="166"/>
                </a:cubicBezTo>
                <a:close/>
                <a:moveTo>
                  <a:pt x="112" y="166"/>
                </a:moveTo>
                <a:cubicBezTo>
                  <a:pt x="112" y="166"/>
                  <a:pt x="112" y="166"/>
                  <a:pt x="112" y="166"/>
                </a:cubicBezTo>
                <a:cubicBezTo>
                  <a:pt x="112" y="166"/>
                  <a:pt x="112" y="166"/>
                  <a:pt x="112" y="166"/>
                </a:cubicBezTo>
                <a:cubicBezTo>
                  <a:pt x="112" y="166"/>
                  <a:pt x="112" y="166"/>
                  <a:pt x="112" y="166"/>
                </a:cubicBezTo>
                <a:close/>
                <a:moveTo>
                  <a:pt x="112" y="166"/>
                </a:moveTo>
                <a:cubicBezTo>
                  <a:pt x="112" y="166"/>
                  <a:pt x="112" y="165"/>
                  <a:pt x="112" y="166"/>
                </a:cubicBezTo>
                <a:close/>
                <a:moveTo>
                  <a:pt x="119" y="166"/>
                </a:moveTo>
                <a:cubicBezTo>
                  <a:pt x="119" y="166"/>
                  <a:pt x="119" y="165"/>
                  <a:pt x="119" y="166"/>
                </a:cubicBezTo>
                <a:close/>
                <a:moveTo>
                  <a:pt x="137" y="167"/>
                </a:moveTo>
                <a:cubicBezTo>
                  <a:pt x="137" y="167"/>
                  <a:pt x="137" y="167"/>
                  <a:pt x="137" y="167"/>
                </a:cubicBezTo>
                <a:cubicBezTo>
                  <a:pt x="137" y="167"/>
                  <a:pt x="138" y="166"/>
                  <a:pt x="138" y="166"/>
                </a:cubicBezTo>
                <a:cubicBezTo>
                  <a:pt x="137" y="166"/>
                  <a:pt x="137" y="166"/>
                  <a:pt x="137" y="167"/>
                </a:cubicBezTo>
                <a:close/>
                <a:moveTo>
                  <a:pt x="135" y="166"/>
                </a:moveTo>
                <a:cubicBezTo>
                  <a:pt x="135" y="166"/>
                  <a:pt x="135" y="166"/>
                  <a:pt x="135" y="166"/>
                </a:cubicBezTo>
                <a:cubicBezTo>
                  <a:pt x="135" y="166"/>
                  <a:pt x="135" y="166"/>
                  <a:pt x="135" y="166"/>
                </a:cubicBezTo>
                <a:cubicBezTo>
                  <a:pt x="135" y="166"/>
                  <a:pt x="135" y="166"/>
                  <a:pt x="135" y="166"/>
                </a:cubicBezTo>
                <a:close/>
                <a:moveTo>
                  <a:pt x="134" y="167"/>
                </a:moveTo>
                <a:cubicBezTo>
                  <a:pt x="134" y="167"/>
                  <a:pt x="134" y="167"/>
                  <a:pt x="135" y="167"/>
                </a:cubicBezTo>
                <a:cubicBezTo>
                  <a:pt x="135" y="167"/>
                  <a:pt x="134" y="167"/>
                  <a:pt x="135" y="167"/>
                </a:cubicBezTo>
                <a:cubicBezTo>
                  <a:pt x="135" y="166"/>
                  <a:pt x="133" y="167"/>
                  <a:pt x="134" y="167"/>
                </a:cubicBezTo>
                <a:close/>
                <a:moveTo>
                  <a:pt x="109" y="168"/>
                </a:moveTo>
                <a:cubicBezTo>
                  <a:pt x="109" y="168"/>
                  <a:pt x="109" y="168"/>
                  <a:pt x="110" y="168"/>
                </a:cubicBezTo>
                <a:cubicBezTo>
                  <a:pt x="110" y="168"/>
                  <a:pt x="110" y="167"/>
                  <a:pt x="110" y="167"/>
                </a:cubicBezTo>
                <a:cubicBezTo>
                  <a:pt x="110" y="167"/>
                  <a:pt x="110" y="167"/>
                  <a:pt x="109" y="167"/>
                </a:cubicBezTo>
                <a:cubicBezTo>
                  <a:pt x="109" y="167"/>
                  <a:pt x="109" y="168"/>
                  <a:pt x="109" y="168"/>
                </a:cubicBezTo>
                <a:close/>
                <a:moveTo>
                  <a:pt x="127" y="167"/>
                </a:moveTo>
                <a:cubicBezTo>
                  <a:pt x="126" y="167"/>
                  <a:pt x="126" y="167"/>
                  <a:pt x="126" y="167"/>
                </a:cubicBezTo>
                <a:cubicBezTo>
                  <a:pt x="126" y="167"/>
                  <a:pt x="127" y="167"/>
                  <a:pt x="127" y="167"/>
                </a:cubicBezTo>
                <a:close/>
                <a:moveTo>
                  <a:pt x="111" y="167"/>
                </a:moveTo>
                <a:cubicBezTo>
                  <a:pt x="111" y="167"/>
                  <a:pt x="111" y="167"/>
                  <a:pt x="111" y="167"/>
                </a:cubicBezTo>
                <a:cubicBezTo>
                  <a:pt x="111" y="167"/>
                  <a:pt x="111" y="167"/>
                  <a:pt x="111" y="167"/>
                </a:cubicBezTo>
                <a:cubicBezTo>
                  <a:pt x="111" y="167"/>
                  <a:pt x="111" y="167"/>
                  <a:pt x="111" y="167"/>
                </a:cubicBezTo>
                <a:cubicBezTo>
                  <a:pt x="111" y="167"/>
                  <a:pt x="111" y="167"/>
                  <a:pt x="111" y="167"/>
                </a:cubicBezTo>
                <a:close/>
                <a:moveTo>
                  <a:pt x="118" y="170"/>
                </a:moveTo>
                <a:cubicBezTo>
                  <a:pt x="118" y="170"/>
                  <a:pt x="118" y="170"/>
                  <a:pt x="119" y="170"/>
                </a:cubicBezTo>
                <a:cubicBezTo>
                  <a:pt x="119" y="169"/>
                  <a:pt x="119" y="170"/>
                  <a:pt x="119" y="169"/>
                </a:cubicBezTo>
                <a:cubicBezTo>
                  <a:pt x="120" y="169"/>
                  <a:pt x="120" y="168"/>
                  <a:pt x="120" y="167"/>
                </a:cubicBezTo>
                <a:cubicBezTo>
                  <a:pt x="120" y="167"/>
                  <a:pt x="120" y="167"/>
                  <a:pt x="121" y="167"/>
                </a:cubicBezTo>
                <a:cubicBezTo>
                  <a:pt x="118" y="166"/>
                  <a:pt x="119" y="169"/>
                  <a:pt x="118" y="170"/>
                </a:cubicBezTo>
                <a:close/>
                <a:moveTo>
                  <a:pt x="129" y="167"/>
                </a:moveTo>
                <a:cubicBezTo>
                  <a:pt x="129" y="167"/>
                  <a:pt x="129" y="167"/>
                  <a:pt x="129" y="167"/>
                </a:cubicBezTo>
                <a:cubicBezTo>
                  <a:pt x="129" y="167"/>
                  <a:pt x="129" y="167"/>
                  <a:pt x="129" y="167"/>
                </a:cubicBezTo>
                <a:close/>
                <a:moveTo>
                  <a:pt x="111" y="168"/>
                </a:moveTo>
                <a:cubicBezTo>
                  <a:pt x="111" y="168"/>
                  <a:pt x="111" y="167"/>
                  <a:pt x="111" y="167"/>
                </a:cubicBezTo>
                <a:cubicBezTo>
                  <a:pt x="111" y="167"/>
                  <a:pt x="111" y="167"/>
                  <a:pt x="111" y="167"/>
                </a:cubicBezTo>
                <a:cubicBezTo>
                  <a:pt x="111" y="167"/>
                  <a:pt x="111" y="167"/>
                  <a:pt x="111" y="168"/>
                </a:cubicBezTo>
                <a:close/>
                <a:moveTo>
                  <a:pt x="130" y="170"/>
                </a:moveTo>
                <a:cubicBezTo>
                  <a:pt x="131" y="169"/>
                  <a:pt x="130" y="168"/>
                  <a:pt x="131" y="168"/>
                </a:cubicBezTo>
                <a:cubicBezTo>
                  <a:pt x="131" y="168"/>
                  <a:pt x="131" y="168"/>
                  <a:pt x="131" y="168"/>
                </a:cubicBezTo>
                <a:cubicBezTo>
                  <a:pt x="131" y="168"/>
                  <a:pt x="130" y="169"/>
                  <a:pt x="130" y="170"/>
                </a:cubicBezTo>
                <a:close/>
                <a:moveTo>
                  <a:pt x="111" y="168"/>
                </a:moveTo>
                <a:cubicBezTo>
                  <a:pt x="111" y="168"/>
                  <a:pt x="111" y="168"/>
                  <a:pt x="111" y="168"/>
                </a:cubicBezTo>
                <a:close/>
                <a:moveTo>
                  <a:pt x="136" y="168"/>
                </a:moveTo>
                <a:cubicBezTo>
                  <a:pt x="137" y="168"/>
                  <a:pt x="137" y="168"/>
                  <a:pt x="136" y="168"/>
                </a:cubicBezTo>
                <a:cubicBezTo>
                  <a:pt x="136" y="168"/>
                  <a:pt x="136" y="168"/>
                  <a:pt x="136" y="168"/>
                </a:cubicBezTo>
                <a:close/>
                <a:moveTo>
                  <a:pt x="132" y="168"/>
                </a:moveTo>
                <a:cubicBezTo>
                  <a:pt x="132" y="168"/>
                  <a:pt x="132" y="168"/>
                  <a:pt x="132" y="168"/>
                </a:cubicBezTo>
                <a:close/>
                <a:moveTo>
                  <a:pt x="132" y="168"/>
                </a:moveTo>
                <a:cubicBezTo>
                  <a:pt x="132" y="168"/>
                  <a:pt x="132" y="168"/>
                  <a:pt x="132" y="168"/>
                </a:cubicBezTo>
                <a:close/>
                <a:moveTo>
                  <a:pt x="112" y="168"/>
                </a:moveTo>
                <a:cubicBezTo>
                  <a:pt x="112" y="169"/>
                  <a:pt x="112" y="168"/>
                  <a:pt x="112" y="168"/>
                </a:cubicBezTo>
                <a:close/>
                <a:moveTo>
                  <a:pt x="138" y="168"/>
                </a:moveTo>
                <a:cubicBezTo>
                  <a:pt x="138" y="169"/>
                  <a:pt x="138" y="168"/>
                  <a:pt x="138" y="168"/>
                </a:cubicBezTo>
                <a:close/>
                <a:moveTo>
                  <a:pt x="110" y="170"/>
                </a:moveTo>
                <a:cubicBezTo>
                  <a:pt x="110" y="170"/>
                  <a:pt x="111" y="169"/>
                  <a:pt x="111" y="168"/>
                </a:cubicBezTo>
                <a:cubicBezTo>
                  <a:pt x="110" y="169"/>
                  <a:pt x="110" y="169"/>
                  <a:pt x="110" y="170"/>
                </a:cubicBezTo>
                <a:close/>
                <a:moveTo>
                  <a:pt x="136" y="169"/>
                </a:moveTo>
                <a:cubicBezTo>
                  <a:pt x="136" y="169"/>
                  <a:pt x="137" y="169"/>
                  <a:pt x="136" y="168"/>
                </a:cubicBezTo>
                <a:cubicBezTo>
                  <a:pt x="136" y="169"/>
                  <a:pt x="136" y="169"/>
                  <a:pt x="136" y="169"/>
                </a:cubicBezTo>
                <a:close/>
                <a:moveTo>
                  <a:pt x="108" y="169"/>
                </a:moveTo>
                <a:cubicBezTo>
                  <a:pt x="108" y="170"/>
                  <a:pt x="108" y="170"/>
                  <a:pt x="108" y="170"/>
                </a:cubicBezTo>
                <a:cubicBezTo>
                  <a:pt x="108" y="171"/>
                  <a:pt x="108" y="171"/>
                  <a:pt x="108" y="171"/>
                </a:cubicBezTo>
                <a:cubicBezTo>
                  <a:pt x="109" y="170"/>
                  <a:pt x="109" y="169"/>
                  <a:pt x="109" y="169"/>
                </a:cubicBezTo>
                <a:cubicBezTo>
                  <a:pt x="109" y="169"/>
                  <a:pt x="109" y="169"/>
                  <a:pt x="109" y="169"/>
                </a:cubicBezTo>
                <a:cubicBezTo>
                  <a:pt x="109" y="169"/>
                  <a:pt x="109" y="169"/>
                  <a:pt x="108" y="169"/>
                </a:cubicBezTo>
                <a:close/>
                <a:moveTo>
                  <a:pt x="132" y="169"/>
                </a:moveTo>
                <a:cubicBezTo>
                  <a:pt x="132" y="169"/>
                  <a:pt x="132" y="168"/>
                  <a:pt x="132" y="169"/>
                </a:cubicBezTo>
                <a:close/>
                <a:moveTo>
                  <a:pt x="133" y="169"/>
                </a:moveTo>
                <a:cubicBezTo>
                  <a:pt x="133" y="169"/>
                  <a:pt x="133" y="169"/>
                  <a:pt x="133" y="169"/>
                </a:cubicBezTo>
                <a:cubicBezTo>
                  <a:pt x="133" y="169"/>
                  <a:pt x="133" y="169"/>
                  <a:pt x="133" y="169"/>
                </a:cubicBezTo>
                <a:cubicBezTo>
                  <a:pt x="133" y="169"/>
                  <a:pt x="133" y="169"/>
                  <a:pt x="133" y="169"/>
                </a:cubicBezTo>
                <a:cubicBezTo>
                  <a:pt x="133" y="169"/>
                  <a:pt x="133" y="169"/>
                  <a:pt x="133" y="169"/>
                </a:cubicBezTo>
                <a:close/>
                <a:moveTo>
                  <a:pt x="132" y="170"/>
                </a:moveTo>
                <a:cubicBezTo>
                  <a:pt x="133" y="170"/>
                  <a:pt x="133" y="170"/>
                  <a:pt x="133" y="170"/>
                </a:cubicBezTo>
                <a:cubicBezTo>
                  <a:pt x="133" y="170"/>
                  <a:pt x="132" y="170"/>
                  <a:pt x="132" y="170"/>
                </a:cubicBezTo>
                <a:close/>
                <a:moveTo>
                  <a:pt x="135" y="171"/>
                </a:moveTo>
                <a:cubicBezTo>
                  <a:pt x="135" y="171"/>
                  <a:pt x="136" y="171"/>
                  <a:pt x="136" y="170"/>
                </a:cubicBezTo>
                <a:cubicBezTo>
                  <a:pt x="135" y="169"/>
                  <a:pt x="135" y="171"/>
                  <a:pt x="135" y="171"/>
                </a:cubicBezTo>
                <a:close/>
                <a:moveTo>
                  <a:pt x="133" y="170"/>
                </a:moveTo>
                <a:cubicBezTo>
                  <a:pt x="133" y="171"/>
                  <a:pt x="133" y="169"/>
                  <a:pt x="133" y="170"/>
                </a:cubicBezTo>
                <a:close/>
                <a:moveTo>
                  <a:pt x="131" y="170"/>
                </a:moveTo>
                <a:cubicBezTo>
                  <a:pt x="131" y="170"/>
                  <a:pt x="131" y="170"/>
                  <a:pt x="131" y="170"/>
                </a:cubicBezTo>
                <a:cubicBezTo>
                  <a:pt x="131" y="170"/>
                  <a:pt x="131" y="170"/>
                  <a:pt x="131" y="170"/>
                </a:cubicBezTo>
                <a:cubicBezTo>
                  <a:pt x="131" y="170"/>
                  <a:pt x="131" y="170"/>
                  <a:pt x="131" y="170"/>
                </a:cubicBezTo>
                <a:close/>
                <a:moveTo>
                  <a:pt x="128" y="172"/>
                </a:moveTo>
                <a:cubicBezTo>
                  <a:pt x="128" y="171"/>
                  <a:pt x="129" y="171"/>
                  <a:pt x="128" y="170"/>
                </a:cubicBezTo>
                <a:cubicBezTo>
                  <a:pt x="128" y="171"/>
                  <a:pt x="127" y="171"/>
                  <a:pt x="128" y="172"/>
                </a:cubicBezTo>
                <a:close/>
                <a:moveTo>
                  <a:pt x="118" y="171"/>
                </a:moveTo>
                <a:cubicBezTo>
                  <a:pt x="119" y="171"/>
                  <a:pt x="119" y="171"/>
                  <a:pt x="119" y="170"/>
                </a:cubicBezTo>
                <a:cubicBezTo>
                  <a:pt x="119" y="171"/>
                  <a:pt x="118" y="171"/>
                  <a:pt x="118" y="171"/>
                </a:cubicBezTo>
                <a:close/>
                <a:moveTo>
                  <a:pt x="109" y="172"/>
                </a:moveTo>
                <a:cubicBezTo>
                  <a:pt x="108" y="172"/>
                  <a:pt x="108" y="172"/>
                  <a:pt x="108" y="172"/>
                </a:cubicBezTo>
                <a:cubicBezTo>
                  <a:pt x="108" y="172"/>
                  <a:pt x="108" y="173"/>
                  <a:pt x="108" y="173"/>
                </a:cubicBezTo>
                <a:cubicBezTo>
                  <a:pt x="108" y="173"/>
                  <a:pt x="108" y="174"/>
                  <a:pt x="108" y="174"/>
                </a:cubicBezTo>
                <a:cubicBezTo>
                  <a:pt x="107" y="174"/>
                  <a:pt x="107" y="174"/>
                  <a:pt x="107" y="174"/>
                </a:cubicBezTo>
                <a:cubicBezTo>
                  <a:pt x="107" y="174"/>
                  <a:pt x="107" y="174"/>
                  <a:pt x="107" y="175"/>
                </a:cubicBezTo>
                <a:cubicBezTo>
                  <a:pt x="109" y="174"/>
                  <a:pt x="109" y="173"/>
                  <a:pt x="109" y="171"/>
                </a:cubicBezTo>
                <a:cubicBezTo>
                  <a:pt x="110" y="172"/>
                  <a:pt x="110" y="171"/>
                  <a:pt x="110" y="170"/>
                </a:cubicBezTo>
                <a:cubicBezTo>
                  <a:pt x="110" y="171"/>
                  <a:pt x="109" y="170"/>
                  <a:pt x="109" y="170"/>
                </a:cubicBezTo>
                <a:cubicBezTo>
                  <a:pt x="109" y="171"/>
                  <a:pt x="108" y="172"/>
                  <a:pt x="109" y="172"/>
                </a:cubicBezTo>
                <a:close/>
                <a:moveTo>
                  <a:pt x="114" y="171"/>
                </a:moveTo>
                <a:cubicBezTo>
                  <a:pt x="114" y="171"/>
                  <a:pt x="114" y="171"/>
                  <a:pt x="114" y="171"/>
                </a:cubicBezTo>
                <a:cubicBezTo>
                  <a:pt x="114" y="170"/>
                  <a:pt x="114" y="170"/>
                  <a:pt x="114" y="170"/>
                </a:cubicBezTo>
                <a:cubicBezTo>
                  <a:pt x="114" y="171"/>
                  <a:pt x="114" y="171"/>
                  <a:pt x="114" y="171"/>
                </a:cubicBezTo>
                <a:close/>
                <a:moveTo>
                  <a:pt x="118" y="171"/>
                </a:moveTo>
                <a:cubicBezTo>
                  <a:pt x="118" y="171"/>
                  <a:pt x="118" y="171"/>
                  <a:pt x="118" y="171"/>
                </a:cubicBezTo>
                <a:cubicBezTo>
                  <a:pt x="118" y="171"/>
                  <a:pt x="118" y="171"/>
                  <a:pt x="118" y="170"/>
                </a:cubicBezTo>
                <a:cubicBezTo>
                  <a:pt x="118" y="170"/>
                  <a:pt x="118" y="170"/>
                  <a:pt x="118" y="170"/>
                </a:cubicBezTo>
                <a:cubicBezTo>
                  <a:pt x="118" y="171"/>
                  <a:pt x="118" y="171"/>
                  <a:pt x="118" y="171"/>
                </a:cubicBezTo>
                <a:close/>
                <a:moveTo>
                  <a:pt x="129" y="171"/>
                </a:moveTo>
                <a:cubicBezTo>
                  <a:pt x="129" y="171"/>
                  <a:pt x="130" y="170"/>
                  <a:pt x="129" y="171"/>
                </a:cubicBezTo>
                <a:close/>
                <a:moveTo>
                  <a:pt x="132" y="172"/>
                </a:moveTo>
                <a:cubicBezTo>
                  <a:pt x="132" y="172"/>
                  <a:pt x="132" y="171"/>
                  <a:pt x="132" y="171"/>
                </a:cubicBezTo>
                <a:cubicBezTo>
                  <a:pt x="132" y="171"/>
                  <a:pt x="131" y="171"/>
                  <a:pt x="132" y="172"/>
                </a:cubicBezTo>
                <a:close/>
                <a:moveTo>
                  <a:pt x="137" y="172"/>
                </a:moveTo>
                <a:cubicBezTo>
                  <a:pt x="137" y="171"/>
                  <a:pt x="137" y="172"/>
                  <a:pt x="137" y="171"/>
                </a:cubicBezTo>
                <a:cubicBezTo>
                  <a:pt x="137" y="171"/>
                  <a:pt x="137" y="171"/>
                  <a:pt x="137" y="171"/>
                </a:cubicBezTo>
                <a:cubicBezTo>
                  <a:pt x="137" y="171"/>
                  <a:pt x="137" y="172"/>
                  <a:pt x="137" y="172"/>
                </a:cubicBezTo>
                <a:close/>
                <a:moveTo>
                  <a:pt x="108" y="171"/>
                </a:moveTo>
                <a:cubicBezTo>
                  <a:pt x="108" y="171"/>
                  <a:pt x="108" y="172"/>
                  <a:pt x="108" y="172"/>
                </a:cubicBezTo>
                <a:cubicBezTo>
                  <a:pt x="108" y="172"/>
                  <a:pt x="108" y="172"/>
                  <a:pt x="108" y="171"/>
                </a:cubicBezTo>
                <a:close/>
                <a:moveTo>
                  <a:pt x="114" y="171"/>
                </a:moveTo>
                <a:cubicBezTo>
                  <a:pt x="113" y="171"/>
                  <a:pt x="113" y="172"/>
                  <a:pt x="114" y="171"/>
                </a:cubicBezTo>
                <a:close/>
                <a:moveTo>
                  <a:pt x="118" y="171"/>
                </a:moveTo>
                <a:cubicBezTo>
                  <a:pt x="118" y="171"/>
                  <a:pt x="117" y="171"/>
                  <a:pt x="117" y="171"/>
                </a:cubicBezTo>
                <a:cubicBezTo>
                  <a:pt x="117" y="172"/>
                  <a:pt x="118" y="172"/>
                  <a:pt x="118" y="171"/>
                </a:cubicBezTo>
                <a:close/>
                <a:moveTo>
                  <a:pt x="131" y="171"/>
                </a:moveTo>
                <a:cubicBezTo>
                  <a:pt x="131" y="171"/>
                  <a:pt x="131" y="171"/>
                  <a:pt x="131" y="171"/>
                </a:cubicBezTo>
                <a:cubicBezTo>
                  <a:pt x="130" y="172"/>
                  <a:pt x="131" y="172"/>
                  <a:pt x="131" y="171"/>
                </a:cubicBezTo>
                <a:close/>
                <a:moveTo>
                  <a:pt x="130" y="172"/>
                </a:moveTo>
                <a:cubicBezTo>
                  <a:pt x="130" y="172"/>
                  <a:pt x="130" y="172"/>
                  <a:pt x="130" y="172"/>
                </a:cubicBezTo>
                <a:cubicBezTo>
                  <a:pt x="130" y="172"/>
                  <a:pt x="130" y="172"/>
                  <a:pt x="130" y="171"/>
                </a:cubicBezTo>
                <a:cubicBezTo>
                  <a:pt x="130" y="172"/>
                  <a:pt x="130" y="172"/>
                  <a:pt x="130" y="172"/>
                </a:cubicBezTo>
                <a:close/>
                <a:moveTo>
                  <a:pt x="134" y="172"/>
                </a:moveTo>
                <a:cubicBezTo>
                  <a:pt x="135" y="172"/>
                  <a:pt x="135" y="172"/>
                  <a:pt x="135" y="172"/>
                </a:cubicBezTo>
                <a:cubicBezTo>
                  <a:pt x="135" y="172"/>
                  <a:pt x="135" y="172"/>
                  <a:pt x="135" y="172"/>
                </a:cubicBezTo>
                <a:cubicBezTo>
                  <a:pt x="135" y="172"/>
                  <a:pt x="134" y="172"/>
                  <a:pt x="134" y="172"/>
                </a:cubicBezTo>
                <a:close/>
                <a:moveTo>
                  <a:pt x="127" y="173"/>
                </a:moveTo>
                <a:cubicBezTo>
                  <a:pt x="127" y="173"/>
                  <a:pt x="127" y="173"/>
                  <a:pt x="127" y="173"/>
                </a:cubicBezTo>
                <a:cubicBezTo>
                  <a:pt x="127" y="172"/>
                  <a:pt x="128" y="172"/>
                  <a:pt x="127" y="172"/>
                </a:cubicBezTo>
                <a:cubicBezTo>
                  <a:pt x="127" y="172"/>
                  <a:pt x="127" y="172"/>
                  <a:pt x="127" y="173"/>
                </a:cubicBezTo>
                <a:close/>
                <a:moveTo>
                  <a:pt x="107" y="172"/>
                </a:moveTo>
                <a:cubicBezTo>
                  <a:pt x="107" y="173"/>
                  <a:pt x="107" y="173"/>
                  <a:pt x="107" y="173"/>
                </a:cubicBezTo>
                <a:cubicBezTo>
                  <a:pt x="107" y="173"/>
                  <a:pt x="107" y="173"/>
                  <a:pt x="108" y="172"/>
                </a:cubicBezTo>
                <a:cubicBezTo>
                  <a:pt x="107" y="172"/>
                  <a:pt x="107" y="173"/>
                  <a:pt x="107" y="172"/>
                </a:cubicBezTo>
                <a:close/>
                <a:moveTo>
                  <a:pt x="129" y="172"/>
                </a:moveTo>
                <a:cubicBezTo>
                  <a:pt x="129" y="173"/>
                  <a:pt x="130" y="172"/>
                  <a:pt x="129" y="172"/>
                </a:cubicBezTo>
                <a:close/>
                <a:moveTo>
                  <a:pt x="131" y="173"/>
                </a:moveTo>
                <a:cubicBezTo>
                  <a:pt x="131" y="173"/>
                  <a:pt x="131" y="172"/>
                  <a:pt x="131" y="172"/>
                </a:cubicBezTo>
                <a:cubicBezTo>
                  <a:pt x="131" y="172"/>
                  <a:pt x="131" y="173"/>
                  <a:pt x="131" y="173"/>
                </a:cubicBezTo>
                <a:close/>
                <a:moveTo>
                  <a:pt x="118" y="173"/>
                </a:moveTo>
                <a:cubicBezTo>
                  <a:pt x="118" y="173"/>
                  <a:pt x="118" y="172"/>
                  <a:pt x="117" y="172"/>
                </a:cubicBezTo>
                <a:cubicBezTo>
                  <a:pt x="118" y="172"/>
                  <a:pt x="117" y="173"/>
                  <a:pt x="118" y="173"/>
                </a:cubicBezTo>
                <a:close/>
                <a:moveTo>
                  <a:pt x="133" y="174"/>
                </a:moveTo>
                <a:cubicBezTo>
                  <a:pt x="133" y="175"/>
                  <a:pt x="132" y="175"/>
                  <a:pt x="132" y="176"/>
                </a:cubicBezTo>
                <a:cubicBezTo>
                  <a:pt x="132" y="176"/>
                  <a:pt x="132" y="177"/>
                  <a:pt x="132" y="177"/>
                </a:cubicBezTo>
                <a:cubicBezTo>
                  <a:pt x="133" y="177"/>
                  <a:pt x="132" y="176"/>
                  <a:pt x="133" y="175"/>
                </a:cubicBezTo>
                <a:cubicBezTo>
                  <a:pt x="133" y="175"/>
                  <a:pt x="134" y="174"/>
                  <a:pt x="134" y="174"/>
                </a:cubicBezTo>
                <a:cubicBezTo>
                  <a:pt x="134" y="173"/>
                  <a:pt x="134" y="173"/>
                  <a:pt x="134" y="173"/>
                </a:cubicBezTo>
                <a:cubicBezTo>
                  <a:pt x="134" y="173"/>
                  <a:pt x="133" y="174"/>
                  <a:pt x="133" y="174"/>
                </a:cubicBezTo>
                <a:close/>
                <a:moveTo>
                  <a:pt x="113" y="174"/>
                </a:moveTo>
                <a:cubicBezTo>
                  <a:pt x="113" y="174"/>
                  <a:pt x="113" y="173"/>
                  <a:pt x="113" y="173"/>
                </a:cubicBezTo>
                <a:cubicBezTo>
                  <a:pt x="113" y="173"/>
                  <a:pt x="113" y="173"/>
                  <a:pt x="113" y="174"/>
                </a:cubicBezTo>
                <a:close/>
                <a:moveTo>
                  <a:pt x="131" y="173"/>
                </a:moveTo>
                <a:cubicBezTo>
                  <a:pt x="131" y="173"/>
                  <a:pt x="132" y="173"/>
                  <a:pt x="131" y="173"/>
                </a:cubicBezTo>
                <a:cubicBezTo>
                  <a:pt x="131" y="173"/>
                  <a:pt x="131" y="173"/>
                  <a:pt x="131" y="173"/>
                </a:cubicBezTo>
                <a:close/>
                <a:moveTo>
                  <a:pt x="131" y="173"/>
                </a:moveTo>
                <a:cubicBezTo>
                  <a:pt x="131" y="173"/>
                  <a:pt x="131" y="173"/>
                  <a:pt x="131" y="173"/>
                </a:cubicBezTo>
                <a:cubicBezTo>
                  <a:pt x="131" y="173"/>
                  <a:pt x="131" y="173"/>
                  <a:pt x="131" y="173"/>
                </a:cubicBezTo>
                <a:cubicBezTo>
                  <a:pt x="131" y="173"/>
                  <a:pt x="131" y="173"/>
                  <a:pt x="131" y="173"/>
                </a:cubicBezTo>
                <a:close/>
                <a:moveTo>
                  <a:pt x="116" y="174"/>
                </a:moveTo>
                <a:cubicBezTo>
                  <a:pt x="116" y="174"/>
                  <a:pt x="116" y="175"/>
                  <a:pt x="116" y="175"/>
                </a:cubicBezTo>
                <a:cubicBezTo>
                  <a:pt x="117" y="175"/>
                  <a:pt x="116" y="175"/>
                  <a:pt x="117" y="175"/>
                </a:cubicBezTo>
                <a:cubicBezTo>
                  <a:pt x="117" y="174"/>
                  <a:pt x="117" y="174"/>
                  <a:pt x="117" y="173"/>
                </a:cubicBezTo>
                <a:cubicBezTo>
                  <a:pt x="117" y="173"/>
                  <a:pt x="117" y="173"/>
                  <a:pt x="117" y="173"/>
                </a:cubicBezTo>
                <a:cubicBezTo>
                  <a:pt x="117" y="174"/>
                  <a:pt x="117" y="174"/>
                  <a:pt x="116" y="174"/>
                </a:cubicBezTo>
                <a:close/>
                <a:moveTo>
                  <a:pt x="106" y="174"/>
                </a:moveTo>
                <a:cubicBezTo>
                  <a:pt x="107" y="174"/>
                  <a:pt x="107" y="174"/>
                  <a:pt x="107" y="173"/>
                </a:cubicBezTo>
                <a:cubicBezTo>
                  <a:pt x="107" y="173"/>
                  <a:pt x="107" y="173"/>
                  <a:pt x="106" y="173"/>
                </a:cubicBezTo>
                <a:cubicBezTo>
                  <a:pt x="106" y="174"/>
                  <a:pt x="107" y="174"/>
                  <a:pt x="106" y="174"/>
                </a:cubicBezTo>
                <a:close/>
                <a:moveTo>
                  <a:pt x="126" y="174"/>
                </a:moveTo>
                <a:cubicBezTo>
                  <a:pt x="126" y="174"/>
                  <a:pt x="126" y="174"/>
                  <a:pt x="126" y="174"/>
                </a:cubicBezTo>
                <a:cubicBezTo>
                  <a:pt x="125" y="174"/>
                  <a:pt x="125" y="174"/>
                  <a:pt x="126" y="174"/>
                </a:cubicBezTo>
                <a:close/>
                <a:moveTo>
                  <a:pt x="136" y="174"/>
                </a:moveTo>
                <a:cubicBezTo>
                  <a:pt x="136" y="174"/>
                  <a:pt x="136" y="174"/>
                  <a:pt x="136" y="174"/>
                </a:cubicBezTo>
                <a:close/>
                <a:moveTo>
                  <a:pt x="127" y="174"/>
                </a:moveTo>
                <a:cubicBezTo>
                  <a:pt x="127" y="174"/>
                  <a:pt x="126" y="174"/>
                  <a:pt x="126" y="174"/>
                </a:cubicBezTo>
                <a:cubicBezTo>
                  <a:pt x="126" y="174"/>
                  <a:pt x="126" y="174"/>
                  <a:pt x="127" y="174"/>
                </a:cubicBezTo>
                <a:close/>
                <a:moveTo>
                  <a:pt x="130" y="174"/>
                </a:moveTo>
                <a:cubicBezTo>
                  <a:pt x="130" y="174"/>
                  <a:pt x="131" y="174"/>
                  <a:pt x="131" y="174"/>
                </a:cubicBezTo>
                <a:cubicBezTo>
                  <a:pt x="131" y="174"/>
                  <a:pt x="130" y="174"/>
                  <a:pt x="130" y="174"/>
                </a:cubicBezTo>
                <a:cubicBezTo>
                  <a:pt x="130" y="174"/>
                  <a:pt x="130" y="174"/>
                  <a:pt x="130" y="174"/>
                </a:cubicBezTo>
                <a:close/>
                <a:moveTo>
                  <a:pt x="129" y="175"/>
                </a:moveTo>
                <a:cubicBezTo>
                  <a:pt x="129" y="175"/>
                  <a:pt x="129" y="175"/>
                  <a:pt x="129" y="174"/>
                </a:cubicBezTo>
                <a:cubicBezTo>
                  <a:pt x="129" y="174"/>
                  <a:pt x="129" y="174"/>
                  <a:pt x="129" y="175"/>
                </a:cubicBezTo>
                <a:close/>
                <a:moveTo>
                  <a:pt x="106" y="175"/>
                </a:moveTo>
                <a:cubicBezTo>
                  <a:pt x="106" y="175"/>
                  <a:pt x="106" y="175"/>
                  <a:pt x="106" y="175"/>
                </a:cubicBezTo>
                <a:cubicBezTo>
                  <a:pt x="106" y="174"/>
                  <a:pt x="106" y="174"/>
                  <a:pt x="106" y="174"/>
                </a:cubicBezTo>
                <a:cubicBezTo>
                  <a:pt x="106" y="174"/>
                  <a:pt x="106" y="174"/>
                  <a:pt x="106" y="174"/>
                </a:cubicBezTo>
                <a:cubicBezTo>
                  <a:pt x="106" y="174"/>
                  <a:pt x="106" y="174"/>
                  <a:pt x="106" y="175"/>
                </a:cubicBezTo>
                <a:close/>
                <a:moveTo>
                  <a:pt x="131" y="174"/>
                </a:moveTo>
                <a:cubicBezTo>
                  <a:pt x="131" y="175"/>
                  <a:pt x="131" y="174"/>
                  <a:pt x="131" y="174"/>
                </a:cubicBezTo>
                <a:close/>
                <a:moveTo>
                  <a:pt x="131" y="175"/>
                </a:moveTo>
                <a:cubicBezTo>
                  <a:pt x="132" y="175"/>
                  <a:pt x="132" y="175"/>
                  <a:pt x="132" y="175"/>
                </a:cubicBezTo>
                <a:cubicBezTo>
                  <a:pt x="132" y="175"/>
                  <a:pt x="132" y="175"/>
                  <a:pt x="132" y="175"/>
                </a:cubicBezTo>
                <a:cubicBezTo>
                  <a:pt x="132" y="175"/>
                  <a:pt x="132" y="175"/>
                  <a:pt x="131" y="175"/>
                </a:cubicBezTo>
                <a:cubicBezTo>
                  <a:pt x="131" y="175"/>
                  <a:pt x="131" y="175"/>
                  <a:pt x="131" y="175"/>
                </a:cubicBezTo>
                <a:close/>
                <a:moveTo>
                  <a:pt x="105" y="176"/>
                </a:moveTo>
                <a:cubicBezTo>
                  <a:pt x="106" y="176"/>
                  <a:pt x="106" y="175"/>
                  <a:pt x="106" y="175"/>
                </a:cubicBezTo>
                <a:cubicBezTo>
                  <a:pt x="106" y="175"/>
                  <a:pt x="105" y="175"/>
                  <a:pt x="105" y="176"/>
                </a:cubicBezTo>
                <a:close/>
                <a:moveTo>
                  <a:pt x="116" y="176"/>
                </a:moveTo>
                <a:cubicBezTo>
                  <a:pt x="116" y="176"/>
                  <a:pt x="116" y="175"/>
                  <a:pt x="116" y="175"/>
                </a:cubicBezTo>
                <a:cubicBezTo>
                  <a:pt x="116" y="175"/>
                  <a:pt x="116" y="176"/>
                  <a:pt x="116" y="176"/>
                </a:cubicBezTo>
                <a:close/>
                <a:moveTo>
                  <a:pt x="126" y="175"/>
                </a:moveTo>
                <a:cubicBezTo>
                  <a:pt x="126" y="175"/>
                  <a:pt x="126" y="175"/>
                  <a:pt x="126" y="175"/>
                </a:cubicBezTo>
                <a:cubicBezTo>
                  <a:pt x="126" y="176"/>
                  <a:pt x="126" y="176"/>
                  <a:pt x="126" y="175"/>
                </a:cubicBezTo>
                <a:close/>
                <a:moveTo>
                  <a:pt x="135" y="175"/>
                </a:moveTo>
                <a:cubicBezTo>
                  <a:pt x="134" y="175"/>
                  <a:pt x="134" y="175"/>
                  <a:pt x="134" y="176"/>
                </a:cubicBezTo>
                <a:cubicBezTo>
                  <a:pt x="134" y="176"/>
                  <a:pt x="134" y="176"/>
                  <a:pt x="135" y="175"/>
                </a:cubicBezTo>
                <a:close/>
                <a:moveTo>
                  <a:pt x="129" y="177"/>
                </a:moveTo>
                <a:cubicBezTo>
                  <a:pt x="129" y="177"/>
                  <a:pt x="129" y="177"/>
                  <a:pt x="129" y="178"/>
                </a:cubicBezTo>
                <a:cubicBezTo>
                  <a:pt x="129" y="178"/>
                  <a:pt x="129" y="178"/>
                  <a:pt x="130" y="177"/>
                </a:cubicBezTo>
                <a:cubicBezTo>
                  <a:pt x="129" y="177"/>
                  <a:pt x="129" y="176"/>
                  <a:pt x="130" y="176"/>
                </a:cubicBezTo>
                <a:cubicBezTo>
                  <a:pt x="130" y="176"/>
                  <a:pt x="130" y="176"/>
                  <a:pt x="129" y="176"/>
                </a:cubicBezTo>
                <a:cubicBezTo>
                  <a:pt x="129" y="176"/>
                  <a:pt x="129" y="177"/>
                  <a:pt x="129" y="177"/>
                </a:cubicBezTo>
                <a:close/>
                <a:moveTo>
                  <a:pt x="128" y="176"/>
                </a:moveTo>
                <a:cubicBezTo>
                  <a:pt x="128" y="176"/>
                  <a:pt x="128" y="176"/>
                  <a:pt x="128" y="176"/>
                </a:cubicBezTo>
                <a:close/>
                <a:moveTo>
                  <a:pt x="114" y="176"/>
                </a:moveTo>
                <a:cubicBezTo>
                  <a:pt x="114" y="177"/>
                  <a:pt x="114" y="176"/>
                  <a:pt x="114" y="176"/>
                </a:cubicBezTo>
                <a:close/>
                <a:moveTo>
                  <a:pt x="105" y="178"/>
                </a:moveTo>
                <a:cubicBezTo>
                  <a:pt x="105" y="178"/>
                  <a:pt x="105" y="177"/>
                  <a:pt x="105" y="177"/>
                </a:cubicBezTo>
                <a:cubicBezTo>
                  <a:pt x="105" y="177"/>
                  <a:pt x="105" y="177"/>
                  <a:pt x="105" y="176"/>
                </a:cubicBezTo>
                <a:cubicBezTo>
                  <a:pt x="105" y="176"/>
                  <a:pt x="105" y="176"/>
                  <a:pt x="105" y="176"/>
                </a:cubicBezTo>
                <a:cubicBezTo>
                  <a:pt x="105" y="177"/>
                  <a:pt x="104" y="178"/>
                  <a:pt x="105" y="178"/>
                </a:cubicBezTo>
                <a:close/>
                <a:moveTo>
                  <a:pt x="135" y="176"/>
                </a:moveTo>
                <a:cubicBezTo>
                  <a:pt x="135" y="176"/>
                  <a:pt x="135" y="176"/>
                  <a:pt x="135" y="176"/>
                </a:cubicBezTo>
                <a:close/>
                <a:moveTo>
                  <a:pt x="106" y="177"/>
                </a:moveTo>
                <a:cubicBezTo>
                  <a:pt x="106" y="177"/>
                  <a:pt x="106" y="177"/>
                  <a:pt x="106" y="177"/>
                </a:cubicBezTo>
                <a:cubicBezTo>
                  <a:pt x="106" y="177"/>
                  <a:pt x="106" y="177"/>
                  <a:pt x="107" y="177"/>
                </a:cubicBezTo>
                <a:cubicBezTo>
                  <a:pt x="107" y="177"/>
                  <a:pt x="107" y="177"/>
                  <a:pt x="107" y="177"/>
                </a:cubicBezTo>
                <a:cubicBezTo>
                  <a:pt x="107" y="177"/>
                  <a:pt x="107" y="176"/>
                  <a:pt x="107" y="176"/>
                </a:cubicBezTo>
                <a:cubicBezTo>
                  <a:pt x="106" y="177"/>
                  <a:pt x="106" y="177"/>
                  <a:pt x="106" y="177"/>
                </a:cubicBezTo>
                <a:close/>
                <a:moveTo>
                  <a:pt x="128" y="177"/>
                </a:moveTo>
                <a:cubicBezTo>
                  <a:pt x="128" y="177"/>
                  <a:pt x="128" y="176"/>
                  <a:pt x="128" y="176"/>
                </a:cubicBezTo>
                <a:cubicBezTo>
                  <a:pt x="128" y="177"/>
                  <a:pt x="128" y="177"/>
                  <a:pt x="128" y="177"/>
                </a:cubicBezTo>
                <a:close/>
                <a:moveTo>
                  <a:pt x="116" y="177"/>
                </a:moveTo>
                <a:cubicBezTo>
                  <a:pt x="115" y="177"/>
                  <a:pt x="115" y="177"/>
                  <a:pt x="115" y="177"/>
                </a:cubicBezTo>
                <a:cubicBezTo>
                  <a:pt x="115" y="177"/>
                  <a:pt x="115" y="177"/>
                  <a:pt x="116" y="177"/>
                </a:cubicBezTo>
                <a:close/>
                <a:moveTo>
                  <a:pt x="134" y="177"/>
                </a:moveTo>
                <a:cubicBezTo>
                  <a:pt x="134" y="177"/>
                  <a:pt x="134" y="177"/>
                  <a:pt x="134" y="177"/>
                </a:cubicBezTo>
                <a:cubicBezTo>
                  <a:pt x="134" y="177"/>
                  <a:pt x="133" y="177"/>
                  <a:pt x="134" y="177"/>
                </a:cubicBezTo>
                <a:close/>
                <a:moveTo>
                  <a:pt x="126" y="178"/>
                </a:moveTo>
                <a:cubicBezTo>
                  <a:pt x="126" y="177"/>
                  <a:pt x="126" y="177"/>
                  <a:pt x="126" y="177"/>
                </a:cubicBezTo>
                <a:cubicBezTo>
                  <a:pt x="126" y="177"/>
                  <a:pt x="126" y="178"/>
                  <a:pt x="126" y="178"/>
                </a:cubicBezTo>
                <a:close/>
                <a:moveTo>
                  <a:pt x="106" y="178"/>
                </a:moveTo>
                <a:cubicBezTo>
                  <a:pt x="106" y="178"/>
                  <a:pt x="106" y="178"/>
                  <a:pt x="106" y="178"/>
                </a:cubicBezTo>
                <a:close/>
                <a:moveTo>
                  <a:pt x="126" y="178"/>
                </a:moveTo>
                <a:cubicBezTo>
                  <a:pt x="125" y="178"/>
                  <a:pt x="125" y="179"/>
                  <a:pt x="125" y="179"/>
                </a:cubicBezTo>
                <a:cubicBezTo>
                  <a:pt x="126" y="179"/>
                  <a:pt x="126" y="178"/>
                  <a:pt x="126" y="178"/>
                </a:cubicBezTo>
                <a:close/>
                <a:moveTo>
                  <a:pt x="127" y="178"/>
                </a:moveTo>
                <a:cubicBezTo>
                  <a:pt x="127" y="178"/>
                  <a:pt x="127" y="178"/>
                  <a:pt x="127" y="178"/>
                </a:cubicBezTo>
                <a:cubicBezTo>
                  <a:pt x="127" y="178"/>
                  <a:pt x="127" y="178"/>
                  <a:pt x="127" y="178"/>
                </a:cubicBezTo>
                <a:close/>
                <a:moveTo>
                  <a:pt x="111" y="178"/>
                </a:moveTo>
                <a:cubicBezTo>
                  <a:pt x="111" y="178"/>
                  <a:pt x="111" y="177"/>
                  <a:pt x="111" y="178"/>
                </a:cubicBezTo>
                <a:close/>
                <a:moveTo>
                  <a:pt x="105" y="179"/>
                </a:moveTo>
                <a:cubicBezTo>
                  <a:pt x="106" y="179"/>
                  <a:pt x="107" y="179"/>
                  <a:pt x="106" y="178"/>
                </a:cubicBezTo>
                <a:cubicBezTo>
                  <a:pt x="106" y="179"/>
                  <a:pt x="105" y="179"/>
                  <a:pt x="105" y="179"/>
                </a:cubicBezTo>
                <a:close/>
                <a:moveTo>
                  <a:pt x="125" y="181"/>
                </a:moveTo>
                <a:cubicBezTo>
                  <a:pt x="125" y="182"/>
                  <a:pt x="125" y="182"/>
                  <a:pt x="125" y="182"/>
                </a:cubicBezTo>
                <a:cubicBezTo>
                  <a:pt x="125" y="182"/>
                  <a:pt x="125" y="182"/>
                  <a:pt x="126" y="182"/>
                </a:cubicBezTo>
                <a:cubicBezTo>
                  <a:pt x="125" y="181"/>
                  <a:pt x="126" y="181"/>
                  <a:pt x="126" y="181"/>
                </a:cubicBezTo>
                <a:cubicBezTo>
                  <a:pt x="126" y="180"/>
                  <a:pt x="127" y="179"/>
                  <a:pt x="127" y="178"/>
                </a:cubicBezTo>
                <a:cubicBezTo>
                  <a:pt x="127" y="179"/>
                  <a:pt x="125" y="180"/>
                  <a:pt x="125" y="181"/>
                </a:cubicBezTo>
                <a:close/>
                <a:moveTo>
                  <a:pt x="114" y="179"/>
                </a:moveTo>
                <a:cubicBezTo>
                  <a:pt x="114" y="179"/>
                  <a:pt x="114" y="179"/>
                  <a:pt x="114" y="178"/>
                </a:cubicBezTo>
                <a:cubicBezTo>
                  <a:pt x="114" y="178"/>
                  <a:pt x="114" y="178"/>
                  <a:pt x="114" y="178"/>
                </a:cubicBezTo>
                <a:cubicBezTo>
                  <a:pt x="114" y="178"/>
                  <a:pt x="114" y="179"/>
                  <a:pt x="114" y="179"/>
                </a:cubicBezTo>
                <a:close/>
                <a:moveTo>
                  <a:pt x="131" y="178"/>
                </a:moveTo>
                <a:cubicBezTo>
                  <a:pt x="132" y="179"/>
                  <a:pt x="132" y="178"/>
                  <a:pt x="131" y="178"/>
                </a:cubicBezTo>
                <a:close/>
                <a:moveTo>
                  <a:pt x="110" y="178"/>
                </a:moveTo>
                <a:cubicBezTo>
                  <a:pt x="110" y="179"/>
                  <a:pt x="110" y="178"/>
                  <a:pt x="110" y="178"/>
                </a:cubicBezTo>
                <a:close/>
                <a:moveTo>
                  <a:pt x="130" y="179"/>
                </a:moveTo>
                <a:cubicBezTo>
                  <a:pt x="130" y="179"/>
                  <a:pt x="130" y="179"/>
                  <a:pt x="130" y="179"/>
                </a:cubicBezTo>
                <a:cubicBezTo>
                  <a:pt x="130" y="179"/>
                  <a:pt x="130" y="178"/>
                  <a:pt x="130" y="178"/>
                </a:cubicBezTo>
                <a:cubicBezTo>
                  <a:pt x="130" y="178"/>
                  <a:pt x="130" y="178"/>
                  <a:pt x="130" y="178"/>
                </a:cubicBezTo>
                <a:cubicBezTo>
                  <a:pt x="130" y="178"/>
                  <a:pt x="130" y="179"/>
                  <a:pt x="130" y="179"/>
                </a:cubicBezTo>
                <a:close/>
                <a:moveTo>
                  <a:pt x="103" y="180"/>
                </a:moveTo>
                <a:cubicBezTo>
                  <a:pt x="104" y="180"/>
                  <a:pt x="104" y="179"/>
                  <a:pt x="104" y="179"/>
                </a:cubicBezTo>
                <a:cubicBezTo>
                  <a:pt x="104" y="179"/>
                  <a:pt x="103" y="179"/>
                  <a:pt x="103" y="180"/>
                </a:cubicBezTo>
                <a:close/>
                <a:moveTo>
                  <a:pt x="124" y="179"/>
                </a:moveTo>
                <a:cubicBezTo>
                  <a:pt x="125" y="179"/>
                  <a:pt x="125" y="179"/>
                  <a:pt x="124" y="179"/>
                </a:cubicBezTo>
                <a:cubicBezTo>
                  <a:pt x="124" y="179"/>
                  <a:pt x="124" y="179"/>
                  <a:pt x="124" y="179"/>
                </a:cubicBezTo>
                <a:close/>
                <a:moveTo>
                  <a:pt x="131" y="180"/>
                </a:moveTo>
                <a:cubicBezTo>
                  <a:pt x="131" y="180"/>
                  <a:pt x="130" y="179"/>
                  <a:pt x="131" y="179"/>
                </a:cubicBezTo>
                <a:cubicBezTo>
                  <a:pt x="131" y="179"/>
                  <a:pt x="131" y="179"/>
                  <a:pt x="130" y="179"/>
                </a:cubicBezTo>
                <a:cubicBezTo>
                  <a:pt x="130" y="179"/>
                  <a:pt x="131" y="180"/>
                  <a:pt x="131" y="180"/>
                </a:cubicBezTo>
                <a:close/>
                <a:moveTo>
                  <a:pt x="110" y="180"/>
                </a:moveTo>
                <a:cubicBezTo>
                  <a:pt x="110" y="180"/>
                  <a:pt x="110" y="179"/>
                  <a:pt x="110" y="179"/>
                </a:cubicBezTo>
                <a:cubicBezTo>
                  <a:pt x="110" y="179"/>
                  <a:pt x="109" y="180"/>
                  <a:pt x="110" y="180"/>
                </a:cubicBezTo>
                <a:close/>
                <a:moveTo>
                  <a:pt x="124" y="179"/>
                </a:moveTo>
                <a:cubicBezTo>
                  <a:pt x="124" y="179"/>
                  <a:pt x="124" y="179"/>
                  <a:pt x="124" y="179"/>
                </a:cubicBezTo>
                <a:cubicBezTo>
                  <a:pt x="124" y="179"/>
                  <a:pt x="124" y="179"/>
                  <a:pt x="124" y="179"/>
                </a:cubicBezTo>
                <a:cubicBezTo>
                  <a:pt x="124" y="179"/>
                  <a:pt x="124" y="179"/>
                  <a:pt x="124" y="179"/>
                </a:cubicBezTo>
                <a:cubicBezTo>
                  <a:pt x="124" y="179"/>
                  <a:pt x="124" y="179"/>
                  <a:pt x="124" y="179"/>
                </a:cubicBezTo>
                <a:close/>
                <a:moveTo>
                  <a:pt x="125" y="179"/>
                </a:moveTo>
                <a:cubicBezTo>
                  <a:pt x="125" y="179"/>
                  <a:pt x="125" y="180"/>
                  <a:pt x="125" y="180"/>
                </a:cubicBezTo>
                <a:cubicBezTo>
                  <a:pt x="125" y="179"/>
                  <a:pt x="125" y="179"/>
                  <a:pt x="125" y="179"/>
                </a:cubicBezTo>
                <a:cubicBezTo>
                  <a:pt x="125" y="179"/>
                  <a:pt x="125" y="179"/>
                  <a:pt x="125" y="179"/>
                </a:cubicBezTo>
                <a:close/>
                <a:moveTo>
                  <a:pt x="109" y="180"/>
                </a:moveTo>
                <a:cubicBezTo>
                  <a:pt x="109" y="180"/>
                  <a:pt x="109" y="180"/>
                  <a:pt x="109" y="181"/>
                </a:cubicBezTo>
                <a:cubicBezTo>
                  <a:pt x="109" y="180"/>
                  <a:pt x="110" y="180"/>
                  <a:pt x="110" y="180"/>
                </a:cubicBezTo>
                <a:cubicBezTo>
                  <a:pt x="109" y="180"/>
                  <a:pt x="109" y="180"/>
                  <a:pt x="109" y="179"/>
                </a:cubicBezTo>
                <a:cubicBezTo>
                  <a:pt x="109" y="180"/>
                  <a:pt x="109" y="180"/>
                  <a:pt x="109" y="180"/>
                </a:cubicBezTo>
                <a:close/>
                <a:moveTo>
                  <a:pt x="130" y="180"/>
                </a:moveTo>
                <a:cubicBezTo>
                  <a:pt x="130" y="181"/>
                  <a:pt x="129" y="181"/>
                  <a:pt x="129" y="182"/>
                </a:cubicBezTo>
                <a:cubicBezTo>
                  <a:pt x="130" y="182"/>
                  <a:pt x="130" y="181"/>
                  <a:pt x="131" y="181"/>
                </a:cubicBezTo>
                <a:cubicBezTo>
                  <a:pt x="130" y="180"/>
                  <a:pt x="130" y="180"/>
                  <a:pt x="130" y="180"/>
                </a:cubicBezTo>
                <a:cubicBezTo>
                  <a:pt x="130" y="180"/>
                  <a:pt x="130" y="180"/>
                  <a:pt x="130" y="180"/>
                </a:cubicBezTo>
                <a:close/>
                <a:moveTo>
                  <a:pt x="123" y="180"/>
                </a:moveTo>
                <a:cubicBezTo>
                  <a:pt x="123" y="181"/>
                  <a:pt x="123" y="180"/>
                  <a:pt x="123" y="180"/>
                </a:cubicBezTo>
                <a:close/>
                <a:moveTo>
                  <a:pt x="124" y="181"/>
                </a:moveTo>
                <a:cubicBezTo>
                  <a:pt x="125" y="181"/>
                  <a:pt x="125" y="180"/>
                  <a:pt x="124" y="181"/>
                </a:cubicBezTo>
                <a:close/>
                <a:moveTo>
                  <a:pt x="131" y="181"/>
                </a:moveTo>
                <a:cubicBezTo>
                  <a:pt x="131" y="181"/>
                  <a:pt x="131" y="181"/>
                  <a:pt x="131" y="181"/>
                </a:cubicBezTo>
                <a:close/>
                <a:moveTo>
                  <a:pt x="114" y="181"/>
                </a:moveTo>
                <a:cubicBezTo>
                  <a:pt x="114" y="181"/>
                  <a:pt x="114" y="181"/>
                  <a:pt x="114" y="181"/>
                </a:cubicBezTo>
                <a:cubicBezTo>
                  <a:pt x="114" y="181"/>
                  <a:pt x="114" y="181"/>
                  <a:pt x="114" y="181"/>
                </a:cubicBezTo>
                <a:cubicBezTo>
                  <a:pt x="114" y="181"/>
                  <a:pt x="114" y="181"/>
                  <a:pt x="114" y="181"/>
                </a:cubicBezTo>
                <a:close/>
                <a:moveTo>
                  <a:pt x="101" y="183"/>
                </a:moveTo>
                <a:cubicBezTo>
                  <a:pt x="101" y="184"/>
                  <a:pt x="101" y="184"/>
                  <a:pt x="101" y="185"/>
                </a:cubicBezTo>
                <a:cubicBezTo>
                  <a:pt x="101" y="185"/>
                  <a:pt x="101" y="185"/>
                  <a:pt x="100" y="185"/>
                </a:cubicBezTo>
                <a:cubicBezTo>
                  <a:pt x="100" y="185"/>
                  <a:pt x="100" y="186"/>
                  <a:pt x="100" y="187"/>
                </a:cubicBezTo>
                <a:cubicBezTo>
                  <a:pt x="100" y="187"/>
                  <a:pt x="100" y="188"/>
                  <a:pt x="100" y="188"/>
                </a:cubicBezTo>
                <a:cubicBezTo>
                  <a:pt x="101" y="186"/>
                  <a:pt x="103" y="183"/>
                  <a:pt x="103" y="181"/>
                </a:cubicBezTo>
                <a:cubicBezTo>
                  <a:pt x="102" y="181"/>
                  <a:pt x="103" y="183"/>
                  <a:pt x="101" y="183"/>
                </a:cubicBezTo>
                <a:close/>
                <a:moveTo>
                  <a:pt x="124" y="182"/>
                </a:moveTo>
                <a:cubicBezTo>
                  <a:pt x="124" y="182"/>
                  <a:pt x="124" y="182"/>
                  <a:pt x="124" y="181"/>
                </a:cubicBezTo>
                <a:cubicBezTo>
                  <a:pt x="124" y="181"/>
                  <a:pt x="124" y="182"/>
                  <a:pt x="124" y="182"/>
                </a:cubicBezTo>
                <a:close/>
                <a:moveTo>
                  <a:pt x="112" y="182"/>
                </a:moveTo>
                <a:cubicBezTo>
                  <a:pt x="113" y="182"/>
                  <a:pt x="113" y="182"/>
                  <a:pt x="113" y="182"/>
                </a:cubicBezTo>
                <a:cubicBezTo>
                  <a:pt x="112" y="182"/>
                  <a:pt x="112" y="182"/>
                  <a:pt x="112" y="182"/>
                </a:cubicBezTo>
                <a:close/>
                <a:moveTo>
                  <a:pt x="104" y="182"/>
                </a:moveTo>
                <a:cubicBezTo>
                  <a:pt x="104" y="182"/>
                  <a:pt x="103" y="182"/>
                  <a:pt x="104" y="182"/>
                </a:cubicBezTo>
                <a:close/>
                <a:moveTo>
                  <a:pt x="105" y="182"/>
                </a:moveTo>
                <a:cubicBezTo>
                  <a:pt x="105" y="182"/>
                  <a:pt x="105" y="182"/>
                  <a:pt x="105" y="182"/>
                </a:cubicBezTo>
                <a:cubicBezTo>
                  <a:pt x="105" y="182"/>
                  <a:pt x="105" y="182"/>
                  <a:pt x="105" y="182"/>
                </a:cubicBezTo>
                <a:cubicBezTo>
                  <a:pt x="105" y="182"/>
                  <a:pt x="105" y="182"/>
                  <a:pt x="105" y="182"/>
                </a:cubicBezTo>
                <a:cubicBezTo>
                  <a:pt x="105" y="182"/>
                  <a:pt x="105" y="182"/>
                  <a:pt x="105" y="182"/>
                </a:cubicBezTo>
                <a:close/>
                <a:moveTo>
                  <a:pt x="103" y="182"/>
                </a:moveTo>
                <a:cubicBezTo>
                  <a:pt x="103" y="182"/>
                  <a:pt x="104" y="182"/>
                  <a:pt x="103" y="182"/>
                </a:cubicBezTo>
                <a:close/>
                <a:moveTo>
                  <a:pt x="103" y="184"/>
                </a:moveTo>
                <a:cubicBezTo>
                  <a:pt x="104" y="185"/>
                  <a:pt x="101" y="186"/>
                  <a:pt x="102" y="187"/>
                </a:cubicBezTo>
                <a:cubicBezTo>
                  <a:pt x="103" y="187"/>
                  <a:pt x="103" y="186"/>
                  <a:pt x="103" y="186"/>
                </a:cubicBezTo>
                <a:cubicBezTo>
                  <a:pt x="103" y="184"/>
                  <a:pt x="105" y="184"/>
                  <a:pt x="104" y="182"/>
                </a:cubicBezTo>
                <a:cubicBezTo>
                  <a:pt x="103" y="182"/>
                  <a:pt x="103" y="183"/>
                  <a:pt x="103" y="184"/>
                </a:cubicBezTo>
                <a:close/>
                <a:moveTo>
                  <a:pt x="125" y="182"/>
                </a:moveTo>
                <a:cubicBezTo>
                  <a:pt x="125" y="182"/>
                  <a:pt x="125" y="182"/>
                  <a:pt x="125" y="182"/>
                </a:cubicBezTo>
                <a:cubicBezTo>
                  <a:pt x="125" y="182"/>
                  <a:pt x="125" y="182"/>
                  <a:pt x="125" y="182"/>
                </a:cubicBezTo>
                <a:close/>
                <a:moveTo>
                  <a:pt x="130" y="182"/>
                </a:moveTo>
                <a:cubicBezTo>
                  <a:pt x="130" y="183"/>
                  <a:pt x="130" y="182"/>
                  <a:pt x="130" y="182"/>
                </a:cubicBezTo>
                <a:close/>
                <a:moveTo>
                  <a:pt x="123" y="183"/>
                </a:moveTo>
                <a:cubicBezTo>
                  <a:pt x="124" y="183"/>
                  <a:pt x="124" y="183"/>
                  <a:pt x="124" y="182"/>
                </a:cubicBezTo>
                <a:cubicBezTo>
                  <a:pt x="124" y="182"/>
                  <a:pt x="123" y="182"/>
                  <a:pt x="123" y="182"/>
                </a:cubicBezTo>
                <a:cubicBezTo>
                  <a:pt x="123" y="183"/>
                  <a:pt x="123" y="183"/>
                  <a:pt x="123" y="183"/>
                </a:cubicBezTo>
                <a:close/>
                <a:moveTo>
                  <a:pt x="130" y="184"/>
                </a:moveTo>
                <a:cubicBezTo>
                  <a:pt x="130" y="184"/>
                  <a:pt x="130" y="183"/>
                  <a:pt x="130" y="183"/>
                </a:cubicBezTo>
                <a:cubicBezTo>
                  <a:pt x="130" y="183"/>
                  <a:pt x="130" y="183"/>
                  <a:pt x="130" y="184"/>
                </a:cubicBezTo>
                <a:close/>
                <a:moveTo>
                  <a:pt x="129" y="184"/>
                </a:moveTo>
                <a:cubicBezTo>
                  <a:pt x="129" y="184"/>
                  <a:pt x="129" y="183"/>
                  <a:pt x="129" y="183"/>
                </a:cubicBezTo>
                <a:cubicBezTo>
                  <a:pt x="129" y="183"/>
                  <a:pt x="129" y="183"/>
                  <a:pt x="129" y="183"/>
                </a:cubicBezTo>
                <a:cubicBezTo>
                  <a:pt x="129" y="183"/>
                  <a:pt x="129" y="183"/>
                  <a:pt x="129" y="184"/>
                </a:cubicBezTo>
                <a:close/>
                <a:moveTo>
                  <a:pt x="123" y="184"/>
                </a:moveTo>
                <a:cubicBezTo>
                  <a:pt x="123" y="184"/>
                  <a:pt x="124" y="183"/>
                  <a:pt x="123" y="183"/>
                </a:cubicBezTo>
                <a:cubicBezTo>
                  <a:pt x="123" y="183"/>
                  <a:pt x="123" y="184"/>
                  <a:pt x="123" y="184"/>
                </a:cubicBezTo>
                <a:close/>
                <a:moveTo>
                  <a:pt x="113" y="183"/>
                </a:moveTo>
                <a:cubicBezTo>
                  <a:pt x="113" y="183"/>
                  <a:pt x="113" y="183"/>
                  <a:pt x="113" y="183"/>
                </a:cubicBezTo>
                <a:close/>
                <a:moveTo>
                  <a:pt x="100" y="184"/>
                </a:moveTo>
                <a:cubicBezTo>
                  <a:pt x="100" y="184"/>
                  <a:pt x="100" y="184"/>
                  <a:pt x="100" y="184"/>
                </a:cubicBezTo>
                <a:close/>
                <a:moveTo>
                  <a:pt x="131" y="184"/>
                </a:moveTo>
                <a:cubicBezTo>
                  <a:pt x="131" y="184"/>
                  <a:pt x="131" y="184"/>
                  <a:pt x="131" y="184"/>
                </a:cubicBezTo>
                <a:close/>
                <a:moveTo>
                  <a:pt x="100" y="184"/>
                </a:moveTo>
                <a:cubicBezTo>
                  <a:pt x="100" y="184"/>
                  <a:pt x="100" y="183"/>
                  <a:pt x="100" y="184"/>
                </a:cubicBezTo>
                <a:close/>
                <a:moveTo>
                  <a:pt x="129" y="186"/>
                </a:moveTo>
                <a:cubicBezTo>
                  <a:pt x="129" y="185"/>
                  <a:pt x="129" y="184"/>
                  <a:pt x="130" y="184"/>
                </a:cubicBezTo>
                <a:cubicBezTo>
                  <a:pt x="130" y="184"/>
                  <a:pt x="129" y="184"/>
                  <a:pt x="129" y="184"/>
                </a:cubicBezTo>
                <a:cubicBezTo>
                  <a:pt x="129" y="184"/>
                  <a:pt x="129" y="185"/>
                  <a:pt x="129" y="186"/>
                </a:cubicBezTo>
                <a:close/>
                <a:moveTo>
                  <a:pt x="113" y="185"/>
                </a:moveTo>
                <a:cubicBezTo>
                  <a:pt x="113" y="185"/>
                  <a:pt x="113" y="184"/>
                  <a:pt x="113" y="184"/>
                </a:cubicBezTo>
                <a:cubicBezTo>
                  <a:pt x="113" y="184"/>
                  <a:pt x="112" y="184"/>
                  <a:pt x="113" y="185"/>
                </a:cubicBezTo>
                <a:close/>
                <a:moveTo>
                  <a:pt x="111" y="184"/>
                </a:moveTo>
                <a:cubicBezTo>
                  <a:pt x="111" y="184"/>
                  <a:pt x="111" y="184"/>
                  <a:pt x="111" y="184"/>
                </a:cubicBezTo>
                <a:close/>
                <a:moveTo>
                  <a:pt x="122" y="185"/>
                </a:moveTo>
                <a:cubicBezTo>
                  <a:pt x="123" y="185"/>
                  <a:pt x="123" y="184"/>
                  <a:pt x="123" y="184"/>
                </a:cubicBezTo>
                <a:cubicBezTo>
                  <a:pt x="123" y="185"/>
                  <a:pt x="122" y="185"/>
                  <a:pt x="122" y="185"/>
                </a:cubicBezTo>
                <a:close/>
                <a:moveTo>
                  <a:pt x="130" y="184"/>
                </a:moveTo>
                <a:cubicBezTo>
                  <a:pt x="130" y="184"/>
                  <a:pt x="130" y="184"/>
                  <a:pt x="130" y="184"/>
                </a:cubicBezTo>
                <a:cubicBezTo>
                  <a:pt x="130" y="184"/>
                  <a:pt x="130" y="184"/>
                  <a:pt x="130" y="184"/>
                </a:cubicBezTo>
                <a:close/>
                <a:moveTo>
                  <a:pt x="100" y="185"/>
                </a:moveTo>
                <a:cubicBezTo>
                  <a:pt x="100" y="185"/>
                  <a:pt x="100" y="185"/>
                  <a:pt x="100" y="185"/>
                </a:cubicBezTo>
                <a:close/>
                <a:moveTo>
                  <a:pt x="123" y="186"/>
                </a:moveTo>
                <a:cubicBezTo>
                  <a:pt x="123" y="186"/>
                  <a:pt x="123" y="186"/>
                  <a:pt x="123" y="186"/>
                </a:cubicBezTo>
                <a:close/>
                <a:moveTo>
                  <a:pt x="110" y="187"/>
                </a:moveTo>
                <a:cubicBezTo>
                  <a:pt x="110" y="187"/>
                  <a:pt x="110" y="186"/>
                  <a:pt x="110" y="186"/>
                </a:cubicBezTo>
                <a:cubicBezTo>
                  <a:pt x="110" y="186"/>
                  <a:pt x="110" y="187"/>
                  <a:pt x="110" y="187"/>
                </a:cubicBezTo>
                <a:close/>
                <a:moveTo>
                  <a:pt x="127" y="186"/>
                </a:moveTo>
                <a:cubicBezTo>
                  <a:pt x="127" y="187"/>
                  <a:pt x="127" y="187"/>
                  <a:pt x="127" y="187"/>
                </a:cubicBezTo>
                <a:cubicBezTo>
                  <a:pt x="127" y="187"/>
                  <a:pt x="127" y="186"/>
                  <a:pt x="127" y="186"/>
                </a:cubicBezTo>
                <a:cubicBezTo>
                  <a:pt x="127" y="186"/>
                  <a:pt x="127" y="187"/>
                  <a:pt x="127" y="186"/>
                </a:cubicBezTo>
                <a:close/>
                <a:moveTo>
                  <a:pt x="127" y="187"/>
                </a:moveTo>
                <a:cubicBezTo>
                  <a:pt x="127" y="187"/>
                  <a:pt x="127" y="187"/>
                  <a:pt x="127" y="187"/>
                </a:cubicBezTo>
                <a:close/>
                <a:moveTo>
                  <a:pt x="102" y="188"/>
                </a:moveTo>
                <a:cubicBezTo>
                  <a:pt x="102" y="188"/>
                  <a:pt x="102" y="188"/>
                  <a:pt x="102" y="188"/>
                </a:cubicBezTo>
                <a:cubicBezTo>
                  <a:pt x="102" y="188"/>
                  <a:pt x="102" y="188"/>
                  <a:pt x="102" y="188"/>
                </a:cubicBezTo>
                <a:close/>
                <a:moveTo>
                  <a:pt x="99" y="189"/>
                </a:moveTo>
                <a:cubicBezTo>
                  <a:pt x="99" y="189"/>
                  <a:pt x="99" y="189"/>
                  <a:pt x="99" y="189"/>
                </a:cubicBezTo>
                <a:cubicBezTo>
                  <a:pt x="99" y="190"/>
                  <a:pt x="99" y="190"/>
                  <a:pt x="98" y="190"/>
                </a:cubicBezTo>
                <a:cubicBezTo>
                  <a:pt x="98" y="191"/>
                  <a:pt x="98" y="192"/>
                  <a:pt x="98" y="193"/>
                </a:cubicBezTo>
                <a:cubicBezTo>
                  <a:pt x="99" y="192"/>
                  <a:pt x="99" y="190"/>
                  <a:pt x="100" y="188"/>
                </a:cubicBezTo>
                <a:cubicBezTo>
                  <a:pt x="100" y="188"/>
                  <a:pt x="100" y="188"/>
                  <a:pt x="100" y="188"/>
                </a:cubicBezTo>
                <a:cubicBezTo>
                  <a:pt x="99" y="188"/>
                  <a:pt x="99" y="189"/>
                  <a:pt x="99" y="189"/>
                </a:cubicBezTo>
                <a:close/>
                <a:moveTo>
                  <a:pt x="108" y="190"/>
                </a:moveTo>
                <a:cubicBezTo>
                  <a:pt x="108" y="190"/>
                  <a:pt x="109" y="190"/>
                  <a:pt x="109" y="190"/>
                </a:cubicBezTo>
                <a:cubicBezTo>
                  <a:pt x="109" y="190"/>
                  <a:pt x="109" y="189"/>
                  <a:pt x="110" y="188"/>
                </a:cubicBezTo>
                <a:cubicBezTo>
                  <a:pt x="109" y="188"/>
                  <a:pt x="109" y="189"/>
                  <a:pt x="108" y="190"/>
                </a:cubicBezTo>
                <a:close/>
                <a:moveTo>
                  <a:pt x="101" y="189"/>
                </a:moveTo>
                <a:cubicBezTo>
                  <a:pt x="101" y="190"/>
                  <a:pt x="101" y="191"/>
                  <a:pt x="99" y="191"/>
                </a:cubicBezTo>
                <a:cubicBezTo>
                  <a:pt x="99" y="191"/>
                  <a:pt x="99" y="191"/>
                  <a:pt x="99" y="192"/>
                </a:cubicBezTo>
                <a:cubicBezTo>
                  <a:pt x="100" y="192"/>
                  <a:pt x="100" y="193"/>
                  <a:pt x="100" y="192"/>
                </a:cubicBezTo>
                <a:cubicBezTo>
                  <a:pt x="100" y="192"/>
                  <a:pt x="100" y="192"/>
                  <a:pt x="100" y="191"/>
                </a:cubicBezTo>
                <a:cubicBezTo>
                  <a:pt x="101" y="191"/>
                  <a:pt x="101" y="191"/>
                  <a:pt x="101" y="190"/>
                </a:cubicBezTo>
                <a:cubicBezTo>
                  <a:pt x="101" y="190"/>
                  <a:pt x="101" y="190"/>
                  <a:pt x="101" y="190"/>
                </a:cubicBezTo>
                <a:cubicBezTo>
                  <a:pt x="101" y="189"/>
                  <a:pt x="101" y="189"/>
                  <a:pt x="102" y="189"/>
                </a:cubicBezTo>
                <a:cubicBezTo>
                  <a:pt x="102" y="189"/>
                  <a:pt x="101" y="189"/>
                  <a:pt x="101" y="189"/>
                </a:cubicBezTo>
                <a:close/>
                <a:moveTo>
                  <a:pt x="275" y="190"/>
                </a:moveTo>
                <a:cubicBezTo>
                  <a:pt x="275" y="190"/>
                  <a:pt x="276" y="190"/>
                  <a:pt x="276" y="190"/>
                </a:cubicBezTo>
                <a:cubicBezTo>
                  <a:pt x="276" y="189"/>
                  <a:pt x="276" y="189"/>
                  <a:pt x="276" y="189"/>
                </a:cubicBezTo>
                <a:cubicBezTo>
                  <a:pt x="275" y="189"/>
                  <a:pt x="275" y="189"/>
                  <a:pt x="275" y="190"/>
                </a:cubicBezTo>
                <a:close/>
                <a:moveTo>
                  <a:pt x="107" y="190"/>
                </a:moveTo>
                <a:cubicBezTo>
                  <a:pt x="107" y="190"/>
                  <a:pt x="108" y="190"/>
                  <a:pt x="108" y="189"/>
                </a:cubicBezTo>
                <a:cubicBezTo>
                  <a:pt x="107" y="189"/>
                  <a:pt x="107" y="189"/>
                  <a:pt x="107" y="189"/>
                </a:cubicBezTo>
                <a:cubicBezTo>
                  <a:pt x="107" y="189"/>
                  <a:pt x="107" y="190"/>
                  <a:pt x="107" y="190"/>
                </a:cubicBezTo>
                <a:close/>
                <a:moveTo>
                  <a:pt x="120" y="191"/>
                </a:moveTo>
                <a:cubicBezTo>
                  <a:pt x="120" y="191"/>
                  <a:pt x="120" y="191"/>
                  <a:pt x="120" y="190"/>
                </a:cubicBezTo>
                <a:cubicBezTo>
                  <a:pt x="120" y="190"/>
                  <a:pt x="119" y="191"/>
                  <a:pt x="120" y="191"/>
                </a:cubicBezTo>
                <a:close/>
                <a:moveTo>
                  <a:pt x="108" y="191"/>
                </a:moveTo>
                <a:cubicBezTo>
                  <a:pt x="108" y="191"/>
                  <a:pt x="108" y="190"/>
                  <a:pt x="108" y="191"/>
                </a:cubicBezTo>
                <a:close/>
                <a:moveTo>
                  <a:pt x="108" y="192"/>
                </a:moveTo>
                <a:cubicBezTo>
                  <a:pt x="108" y="192"/>
                  <a:pt x="108" y="191"/>
                  <a:pt x="108" y="191"/>
                </a:cubicBezTo>
                <a:cubicBezTo>
                  <a:pt x="108" y="191"/>
                  <a:pt x="108" y="191"/>
                  <a:pt x="108" y="191"/>
                </a:cubicBezTo>
                <a:cubicBezTo>
                  <a:pt x="108" y="191"/>
                  <a:pt x="108" y="191"/>
                  <a:pt x="108" y="192"/>
                </a:cubicBezTo>
                <a:close/>
                <a:moveTo>
                  <a:pt x="119" y="192"/>
                </a:moveTo>
                <a:cubicBezTo>
                  <a:pt x="119" y="191"/>
                  <a:pt x="119" y="192"/>
                  <a:pt x="119" y="192"/>
                </a:cubicBezTo>
                <a:close/>
                <a:moveTo>
                  <a:pt x="120" y="192"/>
                </a:moveTo>
                <a:cubicBezTo>
                  <a:pt x="120" y="192"/>
                  <a:pt x="120" y="192"/>
                  <a:pt x="120" y="191"/>
                </a:cubicBezTo>
                <a:cubicBezTo>
                  <a:pt x="120" y="191"/>
                  <a:pt x="120" y="191"/>
                  <a:pt x="120" y="191"/>
                </a:cubicBezTo>
                <a:cubicBezTo>
                  <a:pt x="120" y="192"/>
                  <a:pt x="119" y="192"/>
                  <a:pt x="120" y="192"/>
                </a:cubicBezTo>
                <a:close/>
                <a:moveTo>
                  <a:pt x="109" y="192"/>
                </a:moveTo>
                <a:cubicBezTo>
                  <a:pt x="109" y="192"/>
                  <a:pt x="110" y="192"/>
                  <a:pt x="109" y="192"/>
                </a:cubicBezTo>
                <a:cubicBezTo>
                  <a:pt x="109" y="192"/>
                  <a:pt x="109" y="192"/>
                  <a:pt x="109" y="192"/>
                </a:cubicBezTo>
                <a:close/>
                <a:moveTo>
                  <a:pt x="119" y="192"/>
                </a:moveTo>
                <a:cubicBezTo>
                  <a:pt x="119" y="192"/>
                  <a:pt x="119" y="191"/>
                  <a:pt x="119" y="192"/>
                </a:cubicBezTo>
                <a:close/>
                <a:moveTo>
                  <a:pt x="119" y="193"/>
                </a:moveTo>
                <a:cubicBezTo>
                  <a:pt x="119" y="193"/>
                  <a:pt x="119" y="193"/>
                  <a:pt x="119" y="193"/>
                </a:cubicBezTo>
                <a:cubicBezTo>
                  <a:pt x="119" y="193"/>
                  <a:pt x="118" y="193"/>
                  <a:pt x="119" y="193"/>
                </a:cubicBezTo>
                <a:close/>
                <a:moveTo>
                  <a:pt x="107" y="193"/>
                </a:moveTo>
                <a:cubicBezTo>
                  <a:pt x="106" y="194"/>
                  <a:pt x="107" y="196"/>
                  <a:pt x="106" y="197"/>
                </a:cubicBezTo>
                <a:cubicBezTo>
                  <a:pt x="106" y="197"/>
                  <a:pt x="105" y="197"/>
                  <a:pt x="106" y="198"/>
                </a:cubicBezTo>
                <a:cubicBezTo>
                  <a:pt x="106" y="198"/>
                  <a:pt x="106" y="197"/>
                  <a:pt x="106" y="197"/>
                </a:cubicBezTo>
                <a:cubicBezTo>
                  <a:pt x="107" y="196"/>
                  <a:pt x="107" y="195"/>
                  <a:pt x="108" y="194"/>
                </a:cubicBezTo>
                <a:cubicBezTo>
                  <a:pt x="107" y="194"/>
                  <a:pt x="108" y="194"/>
                  <a:pt x="108" y="193"/>
                </a:cubicBezTo>
                <a:cubicBezTo>
                  <a:pt x="107" y="193"/>
                  <a:pt x="107" y="193"/>
                  <a:pt x="107" y="193"/>
                </a:cubicBezTo>
                <a:close/>
                <a:moveTo>
                  <a:pt x="106" y="194"/>
                </a:moveTo>
                <a:cubicBezTo>
                  <a:pt x="106" y="194"/>
                  <a:pt x="106" y="193"/>
                  <a:pt x="106" y="193"/>
                </a:cubicBezTo>
                <a:cubicBezTo>
                  <a:pt x="106" y="193"/>
                  <a:pt x="105" y="194"/>
                  <a:pt x="106" y="194"/>
                </a:cubicBezTo>
                <a:close/>
                <a:moveTo>
                  <a:pt x="97" y="194"/>
                </a:moveTo>
                <a:cubicBezTo>
                  <a:pt x="98" y="194"/>
                  <a:pt x="98" y="193"/>
                  <a:pt x="98" y="193"/>
                </a:cubicBezTo>
                <a:cubicBezTo>
                  <a:pt x="98" y="194"/>
                  <a:pt x="97" y="194"/>
                  <a:pt x="97" y="194"/>
                </a:cubicBezTo>
                <a:close/>
                <a:moveTo>
                  <a:pt x="108" y="194"/>
                </a:moveTo>
                <a:cubicBezTo>
                  <a:pt x="109" y="194"/>
                  <a:pt x="109" y="194"/>
                  <a:pt x="109" y="193"/>
                </a:cubicBezTo>
                <a:cubicBezTo>
                  <a:pt x="109" y="193"/>
                  <a:pt x="108" y="193"/>
                  <a:pt x="108" y="194"/>
                </a:cubicBezTo>
                <a:close/>
                <a:moveTo>
                  <a:pt x="118" y="195"/>
                </a:moveTo>
                <a:cubicBezTo>
                  <a:pt x="118" y="195"/>
                  <a:pt x="118" y="194"/>
                  <a:pt x="118" y="194"/>
                </a:cubicBezTo>
                <a:cubicBezTo>
                  <a:pt x="118" y="194"/>
                  <a:pt x="118" y="194"/>
                  <a:pt x="118" y="194"/>
                </a:cubicBezTo>
                <a:cubicBezTo>
                  <a:pt x="118" y="194"/>
                  <a:pt x="118" y="194"/>
                  <a:pt x="118" y="195"/>
                </a:cubicBezTo>
                <a:close/>
                <a:moveTo>
                  <a:pt x="105" y="196"/>
                </a:moveTo>
                <a:cubicBezTo>
                  <a:pt x="105" y="195"/>
                  <a:pt x="105" y="195"/>
                  <a:pt x="105" y="194"/>
                </a:cubicBezTo>
                <a:cubicBezTo>
                  <a:pt x="105" y="194"/>
                  <a:pt x="105" y="194"/>
                  <a:pt x="105" y="194"/>
                </a:cubicBezTo>
                <a:cubicBezTo>
                  <a:pt x="105" y="195"/>
                  <a:pt x="104" y="195"/>
                  <a:pt x="105" y="196"/>
                </a:cubicBezTo>
                <a:close/>
                <a:moveTo>
                  <a:pt x="108" y="196"/>
                </a:moveTo>
                <a:cubicBezTo>
                  <a:pt x="108" y="196"/>
                  <a:pt x="109" y="195"/>
                  <a:pt x="108" y="195"/>
                </a:cubicBezTo>
                <a:cubicBezTo>
                  <a:pt x="108" y="195"/>
                  <a:pt x="107" y="196"/>
                  <a:pt x="108" y="196"/>
                </a:cubicBezTo>
                <a:close/>
                <a:moveTo>
                  <a:pt x="104" y="196"/>
                </a:moveTo>
                <a:cubicBezTo>
                  <a:pt x="105" y="196"/>
                  <a:pt x="105" y="196"/>
                  <a:pt x="104" y="196"/>
                </a:cubicBezTo>
                <a:cubicBezTo>
                  <a:pt x="104" y="196"/>
                  <a:pt x="104" y="196"/>
                  <a:pt x="104" y="196"/>
                </a:cubicBezTo>
                <a:close/>
                <a:moveTo>
                  <a:pt x="117" y="196"/>
                </a:moveTo>
                <a:cubicBezTo>
                  <a:pt x="117" y="196"/>
                  <a:pt x="117" y="197"/>
                  <a:pt x="117" y="197"/>
                </a:cubicBezTo>
                <a:cubicBezTo>
                  <a:pt x="117" y="197"/>
                  <a:pt x="117" y="197"/>
                  <a:pt x="117" y="197"/>
                </a:cubicBezTo>
                <a:cubicBezTo>
                  <a:pt x="117" y="197"/>
                  <a:pt x="118" y="197"/>
                  <a:pt x="117" y="196"/>
                </a:cubicBezTo>
                <a:close/>
                <a:moveTo>
                  <a:pt x="103" y="199"/>
                </a:moveTo>
                <a:cubicBezTo>
                  <a:pt x="104" y="199"/>
                  <a:pt x="104" y="197"/>
                  <a:pt x="104" y="197"/>
                </a:cubicBezTo>
                <a:cubicBezTo>
                  <a:pt x="104" y="197"/>
                  <a:pt x="103" y="198"/>
                  <a:pt x="103" y="199"/>
                </a:cubicBezTo>
                <a:close/>
                <a:moveTo>
                  <a:pt x="117" y="198"/>
                </a:moveTo>
                <a:cubicBezTo>
                  <a:pt x="118" y="197"/>
                  <a:pt x="117" y="197"/>
                  <a:pt x="117" y="197"/>
                </a:cubicBezTo>
                <a:cubicBezTo>
                  <a:pt x="117" y="197"/>
                  <a:pt x="117" y="198"/>
                  <a:pt x="117" y="198"/>
                </a:cubicBezTo>
                <a:close/>
                <a:moveTo>
                  <a:pt x="105" y="199"/>
                </a:moveTo>
                <a:cubicBezTo>
                  <a:pt x="105" y="199"/>
                  <a:pt x="105" y="198"/>
                  <a:pt x="105" y="198"/>
                </a:cubicBezTo>
                <a:cubicBezTo>
                  <a:pt x="105" y="198"/>
                  <a:pt x="105" y="199"/>
                  <a:pt x="105" y="199"/>
                </a:cubicBezTo>
                <a:close/>
                <a:moveTo>
                  <a:pt x="107" y="198"/>
                </a:moveTo>
                <a:cubicBezTo>
                  <a:pt x="107" y="198"/>
                  <a:pt x="107" y="198"/>
                  <a:pt x="106" y="198"/>
                </a:cubicBezTo>
                <a:cubicBezTo>
                  <a:pt x="107" y="198"/>
                  <a:pt x="107" y="199"/>
                  <a:pt x="107" y="198"/>
                </a:cubicBezTo>
                <a:close/>
                <a:moveTo>
                  <a:pt x="106" y="200"/>
                </a:moveTo>
                <a:cubicBezTo>
                  <a:pt x="106" y="200"/>
                  <a:pt x="107" y="199"/>
                  <a:pt x="106" y="199"/>
                </a:cubicBezTo>
                <a:cubicBezTo>
                  <a:pt x="106" y="199"/>
                  <a:pt x="106" y="199"/>
                  <a:pt x="106" y="200"/>
                </a:cubicBezTo>
                <a:close/>
                <a:moveTo>
                  <a:pt x="116" y="199"/>
                </a:moveTo>
                <a:cubicBezTo>
                  <a:pt x="116" y="199"/>
                  <a:pt x="116" y="199"/>
                  <a:pt x="116" y="199"/>
                </a:cubicBezTo>
                <a:close/>
                <a:moveTo>
                  <a:pt x="102" y="200"/>
                </a:moveTo>
                <a:cubicBezTo>
                  <a:pt x="103" y="200"/>
                  <a:pt x="103" y="200"/>
                  <a:pt x="103" y="200"/>
                </a:cubicBezTo>
                <a:cubicBezTo>
                  <a:pt x="103" y="200"/>
                  <a:pt x="103" y="200"/>
                  <a:pt x="102" y="200"/>
                </a:cubicBezTo>
                <a:cubicBezTo>
                  <a:pt x="102" y="200"/>
                  <a:pt x="102" y="200"/>
                  <a:pt x="102" y="200"/>
                </a:cubicBezTo>
                <a:close/>
                <a:moveTo>
                  <a:pt x="104" y="200"/>
                </a:moveTo>
                <a:cubicBezTo>
                  <a:pt x="104" y="200"/>
                  <a:pt x="104" y="200"/>
                  <a:pt x="104" y="200"/>
                </a:cubicBezTo>
                <a:close/>
                <a:moveTo>
                  <a:pt x="104" y="200"/>
                </a:moveTo>
                <a:cubicBezTo>
                  <a:pt x="104" y="200"/>
                  <a:pt x="104" y="200"/>
                  <a:pt x="104" y="200"/>
                </a:cubicBezTo>
                <a:close/>
                <a:moveTo>
                  <a:pt x="116" y="200"/>
                </a:moveTo>
                <a:cubicBezTo>
                  <a:pt x="116" y="200"/>
                  <a:pt x="116" y="200"/>
                  <a:pt x="116" y="200"/>
                </a:cubicBezTo>
                <a:cubicBezTo>
                  <a:pt x="116" y="200"/>
                  <a:pt x="116" y="200"/>
                  <a:pt x="116" y="200"/>
                </a:cubicBezTo>
                <a:cubicBezTo>
                  <a:pt x="116" y="200"/>
                  <a:pt x="116" y="200"/>
                  <a:pt x="116" y="200"/>
                </a:cubicBezTo>
                <a:close/>
                <a:moveTo>
                  <a:pt x="115" y="201"/>
                </a:moveTo>
                <a:cubicBezTo>
                  <a:pt x="115" y="201"/>
                  <a:pt x="116" y="201"/>
                  <a:pt x="116" y="201"/>
                </a:cubicBezTo>
                <a:cubicBezTo>
                  <a:pt x="116" y="201"/>
                  <a:pt x="116" y="200"/>
                  <a:pt x="115" y="200"/>
                </a:cubicBezTo>
                <a:cubicBezTo>
                  <a:pt x="115" y="200"/>
                  <a:pt x="115" y="200"/>
                  <a:pt x="115" y="201"/>
                </a:cubicBezTo>
                <a:close/>
                <a:moveTo>
                  <a:pt x="102" y="201"/>
                </a:moveTo>
                <a:cubicBezTo>
                  <a:pt x="103" y="201"/>
                  <a:pt x="103" y="200"/>
                  <a:pt x="102" y="200"/>
                </a:cubicBezTo>
                <a:cubicBezTo>
                  <a:pt x="102" y="201"/>
                  <a:pt x="102" y="201"/>
                  <a:pt x="102" y="201"/>
                </a:cubicBezTo>
                <a:close/>
                <a:moveTo>
                  <a:pt x="104" y="201"/>
                </a:moveTo>
                <a:cubicBezTo>
                  <a:pt x="104" y="201"/>
                  <a:pt x="104" y="201"/>
                  <a:pt x="104" y="201"/>
                </a:cubicBezTo>
                <a:cubicBezTo>
                  <a:pt x="104" y="201"/>
                  <a:pt x="103" y="201"/>
                  <a:pt x="104" y="201"/>
                </a:cubicBezTo>
                <a:close/>
                <a:moveTo>
                  <a:pt x="102" y="202"/>
                </a:moveTo>
                <a:cubicBezTo>
                  <a:pt x="102" y="202"/>
                  <a:pt x="102" y="201"/>
                  <a:pt x="102" y="201"/>
                </a:cubicBezTo>
                <a:cubicBezTo>
                  <a:pt x="102" y="201"/>
                  <a:pt x="102" y="201"/>
                  <a:pt x="102" y="202"/>
                </a:cubicBezTo>
                <a:close/>
                <a:moveTo>
                  <a:pt x="92" y="203"/>
                </a:moveTo>
                <a:cubicBezTo>
                  <a:pt x="92" y="203"/>
                  <a:pt x="92" y="202"/>
                  <a:pt x="92" y="203"/>
                </a:cubicBezTo>
                <a:cubicBezTo>
                  <a:pt x="92" y="202"/>
                  <a:pt x="92" y="202"/>
                  <a:pt x="92" y="202"/>
                </a:cubicBezTo>
                <a:cubicBezTo>
                  <a:pt x="92" y="202"/>
                  <a:pt x="91" y="203"/>
                  <a:pt x="92" y="203"/>
                </a:cubicBezTo>
                <a:close/>
                <a:moveTo>
                  <a:pt x="101" y="204"/>
                </a:moveTo>
                <a:cubicBezTo>
                  <a:pt x="101" y="203"/>
                  <a:pt x="102" y="203"/>
                  <a:pt x="102" y="202"/>
                </a:cubicBezTo>
                <a:cubicBezTo>
                  <a:pt x="102" y="202"/>
                  <a:pt x="102" y="202"/>
                  <a:pt x="101" y="202"/>
                </a:cubicBezTo>
                <a:cubicBezTo>
                  <a:pt x="101" y="203"/>
                  <a:pt x="101" y="203"/>
                  <a:pt x="101" y="204"/>
                </a:cubicBezTo>
                <a:close/>
                <a:moveTo>
                  <a:pt x="103" y="203"/>
                </a:moveTo>
                <a:cubicBezTo>
                  <a:pt x="103" y="203"/>
                  <a:pt x="104" y="203"/>
                  <a:pt x="104" y="203"/>
                </a:cubicBezTo>
                <a:cubicBezTo>
                  <a:pt x="104" y="203"/>
                  <a:pt x="104" y="202"/>
                  <a:pt x="103" y="203"/>
                </a:cubicBezTo>
                <a:cubicBezTo>
                  <a:pt x="103" y="203"/>
                  <a:pt x="103" y="203"/>
                  <a:pt x="103" y="203"/>
                </a:cubicBezTo>
                <a:close/>
                <a:moveTo>
                  <a:pt x="103" y="204"/>
                </a:moveTo>
                <a:cubicBezTo>
                  <a:pt x="103" y="204"/>
                  <a:pt x="103" y="204"/>
                  <a:pt x="103" y="204"/>
                </a:cubicBezTo>
                <a:cubicBezTo>
                  <a:pt x="103" y="204"/>
                  <a:pt x="104" y="203"/>
                  <a:pt x="103" y="203"/>
                </a:cubicBezTo>
                <a:cubicBezTo>
                  <a:pt x="103" y="203"/>
                  <a:pt x="103" y="203"/>
                  <a:pt x="103" y="204"/>
                </a:cubicBezTo>
                <a:close/>
                <a:moveTo>
                  <a:pt x="114" y="204"/>
                </a:moveTo>
                <a:cubicBezTo>
                  <a:pt x="115" y="204"/>
                  <a:pt x="115" y="204"/>
                  <a:pt x="115" y="204"/>
                </a:cubicBezTo>
                <a:cubicBezTo>
                  <a:pt x="115" y="204"/>
                  <a:pt x="114" y="204"/>
                  <a:pt x="114" y="204"/>
                </a:cubicBezTo>
                <a:cubicBezTo>
                  <a:pt x="114" y="204"/>
                  <a:pt x="114" y="204"/>
                  <a:pt x="114" y="204"/>
                </a:cubicBezTo>
                <a:close/>
                <a:moveTo>
                  <a:pt x="100" y="206"/>
                </a:moveTo>
                <a:cubicBezTo>
                  <a:pt x="100" y="205"/>
                  <a:pt x="101" y="205"/>
                  <a:pt x="101" y="204"/>
                </a:cubicBezTo>
                <a:cubicBezTo>
                  <a:pt x="100" y="204"/>
                  <a:pt x="100" y="205"/>
                  <a:pt x="100" y="206"/>
                </a:cubicBezTo>
                <a:close/>
                <a:moveTo>
                  <a:pt x="102" y="204"/>
                </a:moveTo>
                <a:cubicBezTo>
                  <a:pt x="103" y="205"/>
                  <a:pt x="103" y="204"/>
                  <a:pt x="102" y="204"/>
                </a:cubicBezTo>
                <a:close/>
                <a:moveTo>
                  <a:pt x="102" y="206"/>
                </a:moveTo>
                <a:cubicBezTo>
                  <a:pt x="102" y="205"/>
                  <a:pt x="103" y="205"/>
                  <a:pt x="102" y="205"/>
                </a:cubicBezTo>
                <a:cubicBezTo>
                  <a:pt x="102" y="205"/>
                  <a:pt x="101" y="205"/>
                  <a:pt x="102" y="206"/>
                </a:cubicBezTo>
                <a:close/>
                <a:moveTo>
                  <a:pt x="102" y="205"/>
                </a:moveTo>
                <a:cubicBezTo>
                  <a:pt x="102" y="205"/>
                  <a:pt x="103" y="205"/>
                  <a:pt x="102" y="205"/>
                </a:cubicBezTo>
                <a:close/>
                <a:moveTo>
                  <a:pt x="102" y="208"/>
                </a:moveTo>
                <a:cubicBezTo>
                  <a:pt x="102" y="207"/>
                  <a:pt x="103" y="207"/>
                  <a:pt x="103" y="207"/>
                </a:cubicBezTo>
                <a:cubicBezTo>
                  <a:pt x="103" y="207"/>
                  <a:pt x="102" y="208"/>
                  <a:pt x="102" y="208"/>
                </a:cubicBezTo>
                <a:close/>
                <a:moveTo>
                  <a:pt x="90" y="207"/>
                </a:moveTo>
                <a:cubicBezTo>
                  <a:pt x="90" y="207"/>
                  <a:pt x="90" y="207"/>
                  <a:pt x="90" y="207"/>
                </a:cubicBezTo>
                <a:cubicBezTo>
                  <a:pt x="90" y="207"/>
                  <a:pt x="90" y="207"/>
                  <a:pt x="90" y="207"/>
                </a:cubicBezTo>
                <a:close/>
                <a:moveTo>
                  <a:pt x="102" y="207"/>
                </a:moveTo>
                <a:cubicBezTo>
                  <a:pt x="101" y="208"/>
                  <a:pt x="101" y="207"/>
                  <a:pt x="101" y="208"/>
                </a:cubicBezTo>
                <a:cubicBezTo>
                  <a:pt x="101" y="208"/>
                  <a:pt x="102" y="208"/>
                  <a:pt x="102" y="207"/>
                </a:cubicBezTo>
                <a:close/>
                <a:moveTo>
                  <a:pt x="101" y="208"/>
                </a:moveTo>
                <a:cubicBezTo>
                  <a:pt x="100" y="208"/>
                  <a:pt x="101" y="208"/>
                  <a:pt x="101" y="208"/>
                </a:cubicBezTo>
                <a:close/>
                <a:moveTo>
                  <a:pt x="89" y="209"/>
                </a:moveTo>
                <a:cubicBezTo>
                  <a:pt x="89" y="209"/>
                  <a:pt x="89" y="209"/>
                  <a:pt x="89" y="209"/>
                </a:cubicBezTo>
                <a:cubicBezTo>
                  <a:pt x="89" y="208"/>
                  <a:pt x="89" y="208"/>
                  <a:pt x="89" y="208"/>
                </a:cubicBezTo>
                <a:cubicBezTo>
                  <a:pt x="89" y="208"/>
                  <a:pt x="89" y="208"/>
                  <a:pt x="89" y="208"/>
                </a:cubicBezTo>
                <a:cubicBezTo>
                  <a:pt x="89" y="208"/>
                  <a:pt x="89" y="208"/>
                  <a:pt x="89" y="209"/>
                </a:cubicBezTo>
                <a:close/>
                <a:moveTo>
                  <a:pt x="98" y="210"/>
                </a:moveTo>
                <a:cubicBezTo>
                  <a:pt x="98" y="210"/>
                  <a:pt x="99" y="209"/>
                  <a:pt x="98" y="209"/>
                </a:cubicBezTo>
                <a:cubicBezTo>
                  <a:pt x="98" y="209"/>
                  <a:pt x="98" y="210"/>
                  <a:pt x="98" y="210"/>
                </a:cubicBezTo>
                <a:close/>
                <a:moveTo>
                  <a:pt x="98" y="210"/>
                </a:moveTo>
                <a:cubicBezTo>
                  <a:pt x="98" y="210"/>
                  <a:pt x="98" y="211"/>
                  <a:pt x="98" y="211"/>
                </a:cubicBezTo>
                <a:cubicBezTo>
                  <a:pt x="98" y="211"/>
                  <a:pt x="98" y="210"/>
                  <a:pt x="98" y="210"/>
                </a:cubicBezTo>
                <a:close/>
                <a:moveTo>
                  <a:pt x="99" y="211"/>
                </a:moveTo>
                <a:cubicBezTo>
                  <a:pt x="98" y="212"/>
                  <a:pt x="98" y="214"/>
                  <a:pt x="97" y="215"/>
                </a:cubicBezTo>
                <a:cubicBezTo>
                  <a:pt x="97" y="215"/>
                  <a:pt x="97" y="215"/>
                  <a:pt x="97" y="215"/>
                </a:cubicBezTo>
                <a:cubicBezTo>
                  <a:pt x="96" y="216"/>
                  <a:pt x="96" y="218"/>
                  <a:pt x="95" y="218"/>
                </a:cubicBezTo>
                <a:cubicBezTo>
                  <a:pt x="95" y="219"/>
                  <a:pt x="95" y="219"/>
                  <a:pt x="95" y="219"/>
                </a:cubicBezTo>
                <a:cubicBezTo>
                  <a:pt x="95" y="219"/>
                  <a:pt x="96" y="219"/>
                  <a:pt x="96" y="220"/>
                </a:cubicBezTo>
                <a:cubicBezTo>
                  <a:pt x="96" y="219"/>
                  <a:pt x="96" y="219"/>
                  <a:pt x="96" y="218"/>
                </a:cubicBezTo>
                <a:cubicBezTo>
                  <a:pt x="96" y="218"/>
                  <a:pt x="96" y="218"/>
                  <a:pt x="97" y="218"/>
                </a:cubicBezTo>
                <a:cubicBezTo>
                  <a:pt x="97" y="218"/>
                  <a:pt x="97" y="217"/>
                  <a:pt x="97" y="217"/>
                </a:cubicBezTo>
                <a:cubicBezTo>
                  <a:pt x="97" y="217"/>
                  <a:pt x="97" y="217"/>
                  <a:pt x="97" y="216"/>
                </a:cubicBezTo>
                <a:cubicBezTo>
                  <a:pt x="97" y="216"/>
                  <a:pt x="97" y="216"/>
                  <a:pt x="97" y="216"/>
                </a:cubicBezTo>
                <a:cubicBezTo>
                  <a:pt x="98" y="215"/>
                  <a:pt x="99" y="214"/>
                  <a:pt x="99" y="212"/>
                </a:cubicBezTo>
                <a:cubicBezTo>
                  <a:pt x="99" y="212"/>
                  <a:pt x="100" y="212"/>
                  <a:pt x="100" y="212"/>
                </a:cubicBezTo>
                <a:cubicBezTo>
                  <a:pt x="100" y="211"/>
                  <a:pt x="100" y="211"/>
                  <a:pt x="100" y="210"/>
                </a:cubicBezTo>
                <a:cubicBezTo>
                  <a:pt x="100" y="210"/>
                  <a:pt x="100" y="210"/>
                  <a:pt x="100" y="210"/>
                </a:cubicBezTo>
                <a:cubicBezTo>
                  <a:pt x="100" y="210"/>
                  <a:pt x="100" y="211"/>
                  <a:pt x="99" y="211"/>
                </a:cubicBezTo>
                <a:close/>
                <a:moveTo>
                  <a:pt x="97" y="217"/>
                </a:moveTo>
                <a:cubicBezTo>
                  <a:pt x="96" y="217"/>
                  <a:pt x="97" y="217"/>
                  <a:pt x="97" y="217"/>
                </a:cubicBezTo>
                <a:close/>
                <a:moveTo>
                  <a:pt x="96" y="217"/>
                </a:moveTo>
                <a:cubicBezTo>
                  <a:pt x="96" y="217"/>
                  <a:pt x="96" y="217"/>
                  <a:pt x="97" y="217"/>
                </a:cubicBezTo>
                <a:cubicBezTo>
                  <a:pt x="97" y="217"/>
                  <a:pt x="96" y="217"/>
                  <a:pt x="96" y="217"/>
                </a:cubicBezTo>
                <a:close/>
                <a:moveTo>
                  <a:pt x="99" y="210"/>
                </a:moveTo>
                <a:cubicBezTo>
                  <a:pt x="99" y="210"/>
                  <a:pt x="99" y="210"/>
                  <a:pt x="99" y="210"/>
                </a:cubicBezTo>
                <a:cubicBezTo>
                  <a:pt x="99" y="211"/>
                  <a:pt x="99" y="210"/>
                  <a:pt x="99" y="210"/>
                </a:cubicBezTo>
                <a:cubicBezTo>
                  <a:pt x="99" y="210"/>
                  <a:pt x="99" y="210"/>
                  <a:pt x="99" y="210"/>
                </a:cubicBezTo>
                <a:close/>
                <a:moveTo>
                  <a:pt x="101" y="211"/>
                </a:moveTo>
                <a:cubicBezTo>
                  <a:pt x="101" y="211"/>
                  <a:pt x="101" y="210"/>
                  <a:pt x="101" y="211"/>
                </a:cubicBezTo>
                <a:close/>
                <a:moveTo>
                  <a:pt x="97" y="212"/>
                </a:moveTo>
                <a:cubicBezTo>
                  <a:pt x="97" y="211"/>
                  <a:pt x="98" y="211"/>
                  <a:pt x="98" y="211"/>
                </a:cubicBezTo>
                <a:cubicBezTo>
                  <a:pt x="98" y="211"/>
                  <a:pt x="97" y="211"/>
                  <a:pt x="97" y="212"/>
                </a:cubicBezTo>
                <a:close/>
                <a:moveTo>
                  <a:pt x="87" y="213"/>
                </a:moveTo>
                <a:cubicBezTo>
                  <a:pt x="88" y="213"/>
                  <a:pt x="88" y="213"/>
                  <a:pt x="88" y="212"/>
                </a:cubicBezTo>
                <a:cubicBezTo>
                  <a:pt x="88" y="212"/>
                  <a:pt x="88" y="212"/>
                  <a:pt x="88" y="212"/>
                </a:cubicBezTo>
                <a:cubicBezTo>
                  <a:pt x="88" y="212"/>
                  <a:pt x="87" y="213"/>
                  <a:pt x="87" y="213"/>
                </a:cubicBezTo>
                <a:close/>
                <a:moveTo>
                  <a:pt x="100" y="213"/>
                </a:moveTo>
                <a:cubicBezTo>
                  <a:pt x="100" y="213"/>
                  <a:pt x="100" y="213"/>
                  <a:pt x="101" y="213"/>
                </a:cubicBezTo>
                <a:cubicBezTo>
                  <a:pt x="101" y="213"/>
                  <a:pt x="101" y="213"/>
                  <a:pt x="100" y="212"/>
                </a:cubicBezTo>
                <a:cubicBezTo>
                  <a:pt x="100" y="213"/>
                  <a:pt x="100" y="212"/>
                  <a:pt x="100" y="212"/>
                </a:cubicBezTo>
                <a:cubicBezTo>
                  <a:pt x="100" y="213"/>
                  <a:pt x="100" y="213"/>
                  <a:pt x="100" y="213"/>
                </a:cubicBezTo>
                <a:close/>
                <a:moveTo>
                  <a:pt x="96" y="214"/>
                </a:moveTo>
                <a:cubicBezTo>
                  <a:pt x="97" y="214"/>
                  <a:pt x="97" y="213"/>
                  <a:pt x="96" y="213"/>
                </a:cubicBezTo>
                <a:cubicBezTo>
                  <a:pt x="96" y="214"/>
                  <a:pt x="96" y="214"/>
                  <a:pt x="96" y="214"/>
                </a:cubicBezTo>
                <a:close/>
                <a:moveTo>
                  <a:pt x="87" y="215"/>
                </a:moveTo>
                <a:cubicBezTo>
                  <a:pt x="87" y="215"/>
                  <a:pt x="87" y="214"/>
                  <a:pt x="87" y="215"/>
                </a:cubicBezTo>
                <a:close/>
                <a:moveTo>
                  <a:pt x="99" y="215"/>
                </a:moveTo>
                <a:cubicBezTo>
                  <a:pt x="100" y="215"/>
                  <a:pt x="100" y="215"/>
                  <a:pt x="100" y="215"/>
                </a:cubicBezTo>
                <a:cubicBezTo>
                  <a:pt x="100" y="215"/>
                  <a:pt x="100" y="215"/>
                  <a:pt x="100" y="215"/>
                </a:cubicBezTo>
                <a:cubicBezTo>
                  <a:pt x="100" y="215"/>
                  <a:pt x="100" y="215"/>
                  <a:pt x="99" y="215"/>
                </a:cubicBezTo>
                <a:cubicBezTo>
                  <a:pt x="99" y="215"/>
                  <a:pt x="99" y="215"/>
                  <a:pt x="99" y="215"/>
                </a:cubicBezTo>
                <a:close/>
                <a:moveTo>
                  <a:pt x="95" y="216"/>
                </a:moveTo>
                <a:cubicBezTo>
                  <a:pt x="96" y="216"/>
                  <a:pt x="95" y="216"/>
                  <a:pt x="95" y="216"/>
                </a:cubicBezTo>
                <a:close/>
                <a:moveTo>
                  <a:pt x="98" y="217"/>
                </a:moveTo>
                <a:cubicBezTo>
                  <a:pt x="99" y="217"/>
                  <a:pt x="99" y="216"/>
                  <a:pt x="99" y="216"/>
                </a:cubicBezTo>
                <a:cubicBezTo>
                  <a:pt x="99" y="216"/>
                  <a:pt x="98" y="216"/>
                  <a:pt x="98" y="217"/>
                </a:cubicBezTo>
                <a:close/>
                <a:moveTo>
                  <a:pt x="85" y="218"/>
                </a:moveTo>
                <a:cubicBezTo>
                  <a:pt x="86" y="217"/>
                  <a:pt x="86" y="217"/>
                  <a:pt x="86" y="217"/>
                </a:cubicBezTo>
                <a:cubicBezTo>
                  <a:pt x="86" y="217"/>
                  <a:pt x="85" y="217"/>
                  <a:pt x="85" y="218"/>
                </a:cubicBezTo>
                <a:close/>
                <a:moveTo>
                  <a:pt x="85" y="218"/>
                </a:moveTo>
                <a:cubicBezTo>
                  <a:pt x="85" y="218"/>
                  <a:pt x="85" y="219"/>
                  <a:pt x="85" y="219"/>
                </a:cubicBezTo>
                <a:cubicBezTo>
                  <a:pt x="85" y="219"/>
                  <a:pt x="86" y="218"/>
                  <a:pt x="85" y="218"/>
                </a:cubicBezTo>
                <a:close/>
                <a:moveTo>
                  <a:pt x="98" y="222"/>
                </a:moveTo>
                <a:cubicBezTo>
                  <a:pt x="98" y="221"/>
                  <a:pt x="98" y="222"/>
                  <a:pt x="99" y="222"/>
                </a:cubicBezTo>
                <a:cubicBezTo>
                  <a:pt x="99" y="222"/>
                  <a:pt x="99" y="221"/>
                  <a:pt x="99" y="220"/>
                </a:cubicBezTo>
                <a:cubicBezTo>
                  <a:pt x="99" y="220"/>
                  <a:pt x="100" y="220"/>
                  <a:pt x="100" y="220"/>
                </a:cubicBezTo>
                <a:cubicBezTo>
                  <a:pt x="99" y="220"/>
                  <a:pt x="99" y="220"/>
                  <a:pt x="99" y="220"/>
                </a:cubicBezTo>
                <a:cubicBezTo>
                  <a:pt x="99" y="219"/>
                  <a:pt x="99" y="219"/>
                  <a:pt x="100" y="220"/>
                </a:cubicBezTo>
                <a:cubicBezTo>
                  <a:pt x="100" y="219"/>
                  <a:pt x="100" y="219"/>
                  <a:pt x="100" y="219"/>
                </a:cubicBezTo>
                <a:cubicBezTo>
                  <a:pt x="99" y="219"/>
                  <a:pt x="98" y="221"/>
                  <a:pt x="98" y="222"/>
                </a:cubicBezTo>
                <a:close/>
                <a:moveTo>
                  <a:pt x="98" y="221"/>
                </a:moveTo>
                <a:cubicBezTo>
                  <a:pt x="98" y="221"/>
                  <a:pt x="99" y="221"/>
                  <a:pt x="99" y="221"/>
                </a:cubicBezTo>
                <a:cubicBezTo>
                  <a:pt x="99" y="221"/>
                  <a:pt x="99" y="221"/>
                  <a:pt x="98" y="221"/>
                </a:cubicBezTo>
                <a:cubicBezTo>
                  <a:pt x="98" y="221"/>
                  <a:pt x="98" y="221"/>
                  <a:pt x="98" y="221"/>
                </a:cubicBezTo>
                <a:close/>
                <a:moveTo>
                  <a:pt x="85" y="219"/>
                </a:moveTo>
                <a:cubicBezTo>
                  <a:pt x="85" y="219"/>
                  <a:pt x="85" y="220"/>
                  <a:pt x="85" y="219"/>
                </a:cubicBezTo>
                <a:close/>
                <a:moveTo>
                  <a:pt x="97" y="220"/>
                </a:moveTo>
                <a:cubicBezTo>
                  <a:pt x="98" y="220"/>
                  <a:pt x="98" y="220"/>
                  <a:pt x="98" y="219"/>
                </a:cubicBezTo>
                <a:cubicBezTo>
                  <a:pt x="98" y="219"/>
                  <a:pt x="98" y="219"/>
                  <a:pt x="98" y="219"/>
                </a:cubicBezTo>
                <a:cubicBezTo>
                  <a:pt x="98" y="219"/>
                  <a:pt x="97" y="219"/>
                  <a:pt x="97" y="220"/>
                </a:cubicBezTo>
                <a:close/>
                <a:moveTo>
                  <a:pt x="101" y="219"/>
                </a:moveTo>
                <a:cubicBezTo>
                  <a:pt x="101" y="220"/>
                  <a:pt x="101" y="219"/>
                  <a:pt x="101" y="219"/>
                </a:cubicBezTo>
                <a:close/>
                <a:moveTo>
                  <a:pt x="95" y="221"/>
                </a:moveTo>
                <a:cubicBezTo>
                  <a:pt x="96" y="220"/>
                  <a:pt x="95" y="220"/>
                  <a:pt x="95" y="220"/>
                </a:cubicBezTo>
                <a:cubicBezTo>
                  <a:pt x="95" y="220"/>
                  <a:pt x="95" y="221"/>
                  <a:pt x="95" y="221"/>
                </a:cubicBezTo>
                <a:close/>
                <a:moveTo>
                  <a:pt x="112" y="221"/>
                </a:moveTo>
                <a:cubicBezTo>
                  <a:pt x="112" y="221"/>
                  <a:pt x="113" y="221"/>
                  <a:pt x="113" y="220"/>
                </a:cubicBezTo>
                <a:cubicBezTo>
                  <a:pt x="113" y="220"/>
                  <a:pt x="112" y="220"/>
                  <a:pt x="112" y="220"/>
                </a:cubicBezTo>
                <a:cubicBezTo>
                  <a:pt x="112" y="220"/>
                  <a:pt x="112" y="221"/>
                  <a:pt x="112" y="221"/>
                </a:cubicBezTo>
                <a:close/>
                <a:moveTo>
                  <a:pt x="94" y="220"/>
                </a:moveTo>
                <a:cubicBezTo>
                  <a:pt x="94" y="221"/>
                  <a:pt x="94" y="220"/>
                  <a:pt x="94" y="220"/>
                </a:cubicBezTo>
                <a:close/>
                <a:moveTo>
                  <a:pt x="96" y="222"/>
                </a:moveTo>
                <a:cubicBezTo>
                  <a:pt x="97" y="222"/>
                  <a:pt x="97" y="222"/>
                  <a:pt x="97" y="221"/>
                </a:cubicBezTo>
                <a:cubicBezTo>
                  <a:pt x="97" y="221"/>
                  <a:pt x="96" y="222"/>
                  <a:pt x="96" y="222"/>
                </a:cubicBezTo>
                <a:close/>
                <a:moveTo>
                  <a:pt x="84" y="222"/>
                </a:moveTo>
                <a:cubicBezTo>
                  <a:pt x="84" y="222"/>
                  <a:pt x="84" y="222"/>
                  <a:pt x="84" y="222"/>
                </a:cubicBezTo>
                <a:cubicBezTo>
                  <a:pt x="84" y="223"/>
                  <a:pt x="83" y="223"/>
                  <a:pt x="83" y="224"/>
                </a:cubicBezTo>
                <a:cubicBezTo>
                  <a:pt x="84" y="224"/>
                  <a:pt x="83" y="223"/>
                  <a:pt x="84" y="223"/>
                </a:cubicBezTo>
                <a:cubicBezTo>
                  <a:pt x="84" y="222"/>
                  <a:pt x="84" y="222"/>
                  <a:pt x="84" y="222"/>
                </a:cubicBezTo>
                <a:close/>
                <a:moveTo>
                  <a:pt x="95" y="222"/>
                </a:moveTo>
                <a:cubicBezTo>
                  <a:pt x="95" y="222"/>
                  <a:pt x="95" y="222"/>
                  <a:pt x="95" y="222"/>
                </a:cubicBezTo>
                <a:cubicBezTo>
                  <a:pt x="95" y="222"/>
                  <a:pt x="95" y="222"/>
                  <a:pt x="95" y="222"/>
                </a:cubicBezTo>
                <a:close/>
                <a:moveTo>
                  <a:pt x="110" y="226"/>
                </a:moveTo>
                <a:cubicBezTo>
                  <a:pt x="110" y="226"/>
                  <a:pt x="109" y="227"/>
                  <a:pt x="110" y="227"/>
                </a:cubicBezTo>
                <a:cubicBezTo>
                  <a:pt x="110" y="225"/>
                  <a:pt x="112" y="224"/>
                  <a:pt x="112" y="222"/>
                </a:cubicBezTo>
                <a:cubicBezTo>
                  <a:pt x="110" y="222"/>
                  <a:pt x="111" y="225"/>
                  <a:pt x="110" y="226"/>
                </a:cubicBezTo>
                <a:close/>
                <a:moveTo>
                  <a:pt x="98" y="223"/>
                </a:moveTo>
                <a:cubicBezTo>
                  <a:pt x="98" y="224"/>
                  <a:pt x="97" y="224"/>
                  <a:pt x="97" y="224"/>
                </a:cubicBezTo>
                <a:cubicBezTo>
                  <a:pt x="98" y="224"/>
                  <a:pt x="98" y="223"/>
                  <a:pt x="98" y="222"/>
                </a:cubicBezTo>
                <a:cubicBezTo>
                  <a:pt x="98" y="222"/>
                  <a:pt x="98" y="222"/>
                  <a:pt x="98" y="222"/>
                </a:cubicBezTo>
                <a:cubicBezTo>
                  <a:pt x="98" y="223"/>
                  <a:pt x="98" y="223"/>
                  <a:pt x="98" y="223"/>
                </a:cubicBezTo>
                <a:close/>
                <a:moveTo>
                  <a:pt x="93" y="226"/>
                </a:moveTo>
                <a:cubicBezTo>
                  <a:pt x="93" y="226"/>
                  <a:pt x="92" y="226"/>
                  <a:pt x="92" y="227"/>
                </a:cubicBezTo>
                <a:cubicBezTo>
                  <a:pt x="92" y="227"/>
                  <a:pt x="92" y="228"/>
                  <a:pt x="92" y="228"/>
                </a:cubicBezTo>
                <a:cubicBezTo>
                  <a:pt x="93" y="228"/>
                  <a:pt x="92" y="226"/>
                  <a:pt x="93" y="226"/>
                </a:cubicBezTo>
                <a:cubicBezTo>
                  <a:pt x="93" y="226"/>
                  <a:pt x="93" y="226"/>
                  <a:pt x="93" y="226"/>
                </a:cubicBezTo>
                <a:cubicBezTo>
                  <a:pt x="94" y="225"/>
                  <a:pt x="94" y="225"/>
                  <a:pt x="94" y="224"/>
                </a:cubicBezTo>
                <a:cubicBezTo>
                  <a:pt x="92" y="224"/>
                  <a:pt x="93" y="225"/>
                  <a:pt x="93" y="226"/>
                </a:cubicBezTo>
                <a:close/>
                <a:moveTo>
                  <a:pt x="95" y="225"/>
                </a:moveTo>
                <a:cubicBezTo>
                  <a:pt x="95" y="225"/>
                  <a:pt x="95" y="225"/>
                  <a:pt x="95" y="226"/>
                </a:cubicBezTo>
                <a:cubicBezTo>
                  <a:pt x="95" y="226"/>
                  <a:pt x="95" y="226"/>
                  <a:pt x="96" y="225"/>
                </a:cubicBezTo>
                <a:cubicBezTo>
                  <a:pt x="95" y="225"/>
                  <a:pt x="96" y="225"/>
                  <a:pt x="96" y="224"/>
                </a:cubicBezTo>
                <a:cubicBezTo>
                  <a:pt x="96" y="224"/>
                  <a:pt x="95" y="224"/>
                  <a:pt x="95" y="224"/>
                </a:cubicBezTo>
                <a:cubicBezTo>
                  <a:pt x="95" y="224"/>
                  <a:pt x="95" y="225"/>
                  <a:pt x="95" y="225"/>
                </a:cubicBezTo>
                <a:close/>
                <a:moveTo>
                  <a:pt x="92" y="225"/>
                </a:moveTo>
                <a:cubicBezTo>
                  <a:pt x="92" y="225"/>
                  <a:pt x="92" y="224"/>
                  <a:pt x="92" y="224"/>
                </a:cubicBezTo>
                <a:cubicBezTo>
                  <a:pt x="92" y="224"/>
                  <a:pt x="92" y="225"/>
                  <a:pt x="92" y="225"/>
                </a:cubicBezTo>
                <a:close/>
                <a:moveTo>
                  <a:pt x="94" y="224"/>
                </a:moveTo>
                <a:cubicBezTo>
                  <a:pt x="94" y="225"/>
                  <a:pt x="94" y="224"/>
                  <a:pt x="94" y="224"/>
                </a:cubicBezTo>
                <a:close/>
                <a:moveTo>
                  <a:pt x="91" y="227"/>
                </a:moveTo>
                <a:cubicBezTo>
                  <a:pt x="91" y="227"/>
                  <a:pt x="91" y="227"/>
                  <a:pt x="91" y="227"/>
                </a:cubicBezTo>
                <a:cubicBezTo>
                  <a:pt x="91" y="227"/>
                  <a:pt x="91" y="227"/>
                  <a:pt x="91" y="227"/>
                </a:cubicBezTo>
                <a:close/>
                <a:moveTo>
                  <a:pt x="93" y="227"/>
                </a:moveTo>
                <a:cubicBezTo>
                  <a:pt x="93" y="227"/>
                  <a:pt x="93" y="227"/>
                  <a:pt x="93" y="227"/>
                </a:cubicBezTo>
                <a:close/>
                <a:moveTo>
                  <a:pt x="93" y="227"/>
                </a:moveTo>
                <a:cubicBezTo>
                  <a:pt x="93" y="227"/>
                  <a:pt x="94" y="226"/>
                  <a:pt x="93" y="227"/>
                </a:cubicBezTo>
                <a:close/>
                <a:moveTo>
                  <a:pt x="109" y="228"/>
                </a:moveTo>
                <a:cubicBezTo>
                  <a:pt x="109" y="228"/>
                  <a:pt x="109" y="229"/>
                  <a:pt x="109" y="229"/>
                </a:cubicBezTo>
                <a:cubicBezTo>
                  <a:pt x="108" y="229"/>
                  <a:pt x="108" y="231"/>
                  <a:pt x="107" y="232"/>
                </a:cubicBezTo>
                <a:cubicBezTo>
                  <a:pt x="107" y="232"/>
                  <a:pt x="107" y="232"/>
                  <a:pt x="106" y="232"/>
                </a:cubicBezTo>
                <a:cubicBezTo>
                  <a:pt x="106" y="232"/>
                  <a:pt x="107" y="233"/>
                  <a:pt x="107" y="233"/>
                </a:cubicBezTo>
                <a:cubicBezTo>
                  <a:pt x="107" y="233"/>
                  <a:pt x="107" y="233"/>
                  <a:pt x="106" y="233"/>
                </a:cubicBezTo>
                <a:cubicBezTo>
                  <a:pt x="106" y="234"/>
                  <a:pt x="106" y="236"/>
                  <a:pt x="105" y="237"/>
                </a:cubicBezTo>
                <a:cubicBezTo>
                  <a:pt x="105" y="238"/>
                  <a:pt x="105" y="238"/>
                  <a:pt x="105" y="239"/>
                </a:cubicBezTo>
                <a:cubicBezTo>
                  <a:pt x="105" y="239"/>
                  <a:pt x="105" y="239"/>
                  <a:pt x="106" y="239"/>
                </a:cubicBezTo>
                <a:cubicBezTo>
                  <a:pt x="106" y="238"/>
                  <a:pt x="106" y="238"/>
                  <a:pt x="106" y="238"/>
                </a:cubicBezTo>
                <a:cubicBezTo>
                  <a:pt x="107" y="237"/>
                  <a:pt x="107" y="235"/>
                  <a:pt x="107" y="234"/>
                </a:cubicBezTo>
                <a:cubicBezTo>
                  <a:pt x="108" y="233"/>
                  <a:pt x="108" y="233"/>
                  <a:pt x="109" y="232"/>
                </a:cubicBezTo>
                <a:cubicBezTo>
                  <a:pt x="108" y="232"/>
                  <a:pt x="108" y="232"/>
                  <a:pt x="108" y="231"/>
                </a:cubicBezTo>
                <a:cubicBezTo>
                  <a:pt x="109" y="231"/>
                  <a:pt x="109" y="231"/>
                  <a:pt x="109" y="231"/>
                </a:cubicBezTo>
                <a:cubicBezTo>
                  <a:pt x="109" y="230"/>
                  <a:pt x="109" y="230"/>
                  <a:pt x="109" y="230"/>
                </a:cubicBezTo>
                <a:cubicBezTo>
                  <a:pt x="109" y="230"/>
                  <a:pt x="109" y="230"/>
                  <a:pt x="110" y="230"/>
                </a:cubicBezTo>
                <a:cubicBezTo>
                  <a:pt x="109" y="229"/>
                  <a:pt x="110" y="229"/>
                  <a:pt x="110" y="228"/>
                </a:cubicBezTo>
                <a:cubicBezTo>
                  <a:pt x="109" y="227"/>
                  <a:pt x="109" y="228"/>
                  <a:pt x="109" y="228"/>
                </a:cubicBezTo>
                <a:close/>
                <a:moveTo>
                  <a:pt x="94" y="229"/>
                </a:moveTo>
                <a:cubicBezTo>
                  <a:pt x="94" y="229"/>
                  <a:pt x="95" y="228"/>
                  <a:pt x="94" y="228"/>
                </a:cubicBezTo>
                <a:cubicBezTo>
                  <a:pt x="94" y="229"/>
                  <a:pt x="94" y="229"/>
                  <a:pt x="94" y="229"/>
                </a:cubicBezTo>
                <a:close/>
                <a:moveTo>
                  <a:pt x="91" y="232"/>
                </a:moveTo>
                <a:cubicBezTo>
                  <a:pt x="91" y="231"/>
                  <a:pt x="92" y="231"/>
                  <a:pt x="92" y="230"/>
                </a:cubicBezTo>
                <a:cubicBezTo>
                  <a:pt x="92" y="230"/>
                  <a:pt x="92" y="230"/>
                  <a:pt x="92" y="230"/>
                </a:cubicBezTo>
                <a:cubicBezTo>
                  <a:pt x="92" y="230"/>
                  <a:pt x="92" y="229"/>
                  <a:pt x="92" y="229"/>
                </a:cubicBezTo>
                <a:cubicBezTo>
                  <a:pt x="92" y="229"/>
                  <a:pt x="92" y="229"/>
                  <a:pt x="93" y="229"/>
                </a:cubicBezTo>
                <a:cubicBezTo>
                  <a:pt x="93" y="229"/>
                  <a:pt x="93" y="229"/>
                  <a:pt x="93" y="229"/>
                </a:cubicBezTo>
                <a:cubicBezTo>
                  <a:pt x="93" y="228"/>
                  <a:pt x="92" y="228"/>
                  <a:pt x="92" y="228"/>
                </a:cubicBezTo>
                <a:cubicBezTo>
                  <a:pt x="91" y="229"/>
                  <a:pt x="91" y="230"/>
                  <a:pt x="91" y="232"/>
                </a:cubicBezTo>
                <a:close/>
                <a:moveTo>
                  <a:pt x="95" y="229"/>
                </a:moveTo>
                <a:cubicBezTo>
                  <a:pt x="95" y="229"/>
                  <a:pt x="95" y="229"/>
                  <a:pt x="95" y="229"/>
                </a:cubicBezTo>
                <a:cubicBezTo>
                  <a:pt x="95" y="229"/>
                  <a:pt x="95" y="229"/>
                  <a:pt x="95" y="229"/>
                </a:cubicBezTo>
                <a:close/>
                <a:moveTo>
                  <a:pt x="82" y="229"/>
                </a:moveTo>
                <a:cubicBezTo>
                  <a:pt x="82" y="230"/>
                  <a:pt x="83" y="229"/>
                  <a:pt x="82" y="229"/>
                </a:cubicBezTo>
                <a:close/>
                <a:moveTo>
                  <a:pt x="82" y="230"/>
                </a:moveTo>
                <a:cubicBezTo>
                  <a:pt x="82" y="230"/>
                  <a:pt x="82" y="229"/>
                  <a:pt x="82" y="230"/>
                </a:cubicBezTo>
                <a:close/>
                <a:moveTo>
                  <a:pt x="89" y="234"/>
                </a:moveTo>
                <a:cubicBezTo>
                  <a:pt x="89" y="234"/>
                  <a:pt x="89" y="234"/>
                  <a:pt x="89" y="234"/>
                </a:cubicBezTo>
                <a:cubicBezTo>
                  <a:pt x="89" y="234"/>
                  <a:pt x="88" y="234"/>
                  <a:pt x="89" y="234"/>
                </a:cubicBezTo>
                <a:close/>
                <a:moveTo>
                  <a:pt x="105" y="242"/>
                </a:moveTo>
                <a:cubicBezTo>
                  <a:pt x="105" y="242"/>
                  <a:pt x="105" y="241"/>
                  <a:pt x="104" y="241"/>
                </a:cubicBezTo>
                <a:cubicBezTo>
                  <a:pt x="104" y="242"/>
                  <a:pt x="104" y="242"/>
                  <a:pt x="105" y="242"/>
                </a:cubicBezTo>
                <a:close/>
                <a:moveTo>
                  <a:pt x="101" y="246"/>
                </a:moveTo>
                <a:cubicBezTo>
                  <a:pt x="101" y="246"/>
                  <a:pt x="101" y="246"/>
                  <a:pt x="101" y="246"/>
                </a:cubicBezTo>
                <a:cubicBezTo>
                  <a:pt x="101" y="246"/>
                  <a:pt x="101" y="246"/>
                  <a:pt x="101" y="246"/>
                </a:cubicBezTo>
                <a:close/>
                <a:moveTo>
                  <a:pt x="102" y="246"/>
                </a:moveTo>
                <a:cubicBezTo>
                  <a:pt x="102" y="246"/>
                  <a:pt x="102" y="246"/>
                  <a:pt x="101" y="246"/>
                </a:cubicBezTo>
                <a:cubicBezTo>
                  <a:pt x="101" y="246"/>
                  <a:pt x="102" y="246"/>
                  <a:pt x="102" y="246"/>
                </a:cubicBezTo>
                <a:close/>
                <a:moveTo>
                  <a:pt x="89" y="248"/>
                </a:moveTo>
                <a:cubicBezTo>
                  <a:pt x="89" y="248"/>
                  <a:pt x="89" y="248"/>
                  <a:pt x="89" y="248"/>
                </a:cubicBezTo>
                <a:cubicBezTo>
                  <a:pt x="89" y="248"/>
                  <a:pt x="89" y="248"/>
                  <a:pt x="89" y="248"/>
                </a:cubicBezTo>
                <a:cubicBezTo>
                  <a:pt x="89" y="248"/>
                  <a:pt x="89" y="248"/>
                  <a:pt x="89" y="248"/>
                </a:cubicBezTo>
                <a:close/>
                <a:moveTo>
                  <a:pt x="89" y="249"/>
                </a:moveTo>
                <a:cubicBezTo>
                  <a:pt x="89" y="249"/>
                  <a:pt x="89" y="249"/>
                  <a:pt x="89" y="249"/>
                </a:cubicBezTo>
                <a:cubicBezTo>
                  <a:pt x="89" y="249"/>
                  <a:pt x="89" y="248"/>
                  <a:pt x="89" y="249"/>
                </a:cubicBezTo>
                <a:cubicBezTo>
                  <a:pt x="89" y="249"/>
                  <a:pt x="89" y="249"/>
                  <a:pt x="89" y="249"/>
                </a:cubicBezTo>
                <a:close/>
                <a:moveTo>
                  <a:pt x="88" y="249"/>
                </a:moveTo>
                <a:cubicBezTo>
                  <a:pt x="88" y="249"/>
                  <a:pt x="88" y="249"/>
                  <a:pt x="88" y="249"/>
                </a:cubicBezTo>
                <a:close/>
                <a:moveTo>
                  <a:pt x="59" y="249"/>
                </a:moveTo>
                <a:cubicBezTo>
                  <a:pt x="59" y="249"/>
                  <a:pt x="59" y="249"/>
                  <a:pt x="59" y="249"/>
                </a:cubicBezTo>
                <a:cubicBezTo>
                  <a:pt x="59" y="249"/>
                  <a:pt x="59" y="249"/>
                  <a:pt x="59" y="249"/>
                </a:cubicBezTo>
                <a:cubicBezTo>
                  <a:pt x="59" y="249"/>
                  <a:pt x="59" y="249"/>
                  <a:pt x="59" y="249"/>
                </a:cubicBezTo>
                <a:cubicBezTo>
                  <a:pt x="59" y="249"/>
                  <a:pt x="59" y="249"/>
                  <a:pt x="59" y="249"/>
                </a:cubicBezTo>
                <a:close/>
                <a:moveTo>
                  <a:pt x="89" y="249"/>
                </a:moveTo>
                <a:cubicBezTo>
                  <a:pt x="90" y="249"/>
                  <a:pt x="89" y="249"/>
                  <a:pt x="89" y="249"/>
                </a:cubicBezTo>
                <a:close/>
                <a:moveTo>
                  <a:pt x="97" y="259"/>
                </a:moveTo>
                <a:cubicBezTo>
                  <a:pt x="97" y="259"/>
                  <a:pt x="97" y="259"/>
                  <a:pt x="97" y="259"/>
                </a:cubicBezTo>
                <a:close/>
                <a:moveTo>
                  <a:pt x="97" y="260"/>
                </a:moveTo>
                <a:cubicBezTo>
                  <a:pt x="97" y="260"/>
                  <a:pt x="97" y="259"/>
                  <a:pt x="97" y="259"/>
                </a:cubicBezTo>
                <a:cubicBezTo>
                  <a:pt x="96" y="259"/>
                  <a:pt x="97" y="261"/>
                  <a:pt x="97" y="260"/>
                </a:cubicBezTo>
                <a:close/>
                <a:moveTo>
                  <a:pt x="84" y="260"/>
                </a:moveTo>
                <a:cubicBezTo>
                  <a:pt x="84" y="260"/>
                  <a:pt x="84" y="260"/>
                  <a:pt x="84" y="260"/>
                </a:cubicBezTo>
                <a:cubicBezTo>
                  <a:pt x="84" y="260"/>
                  <a:pt x="84" y="260"/>
                  <a:pt x="84" y="260"/>
                </a:cubicBezTo>
                <a:cubicBezTo>
                  <a:pt x="84" y="260"/>
                  <a:pt x="84" y="260"/>
                  <a:pt x="84" y="260"/>
                </a:cubicBezTo>
                <a:close/>
                <a:moveTo>
                  <a:pt x="95" y="265"/>
                </a:moveTo>
                <a:cubicBezTo>
                  <a:pt x="95" y="265"/>
                  <a:pt x="95" y="265"/>
                  <a:pt x="95" y="265"/>
                </a:cubicBezTo>
                <a:close/>
                <a:moveTo>
                  <a:pt x="93" y="265"/>
                </a:moveTo>
                <a:cubicBezTo>
                  <a:pt x="93" y="266"/>
                  <a:pt x="93" y="265"/>
                  <a:pt x="93" y="265"/>
                </a:cubicBezTo>
                <a:close/>
                <a:moveTo>
                  <a:pt x="81" y="267"/>
                </a:moveTo>
                <a:cubicBezTo>
                  <a:pt x="81" y="267"/>
                  <a:pt x="82" y="266"/>
                  <a:pt x="81" y="266"/>
                </a:cubicBezTo>
                <a:cubicBezTo>
                  <a:pt x="81" y="266"/>
                  <a:pt x="81" y="266"/>
                  <a:pt x="81" y="267"/>
                </a:cubicBezTo>
                <a:close/>
                <a:moveTo>
                  <a:pt x="81" y="267"/>
                </a:moveTo>
                <a:cubicBezTo>
                  <a:pt x="81" y="267"/>
                  <a:pt x="81" y="267"/>
                  <a:pt x="81" y="267"/>
                </a:cubicBezTo>
                <a:close/>
                <a:moveTo>
                  <a:pt x="78" y="268"/>
                </a:moveTo>
                <a:cubicBezTo>
                  <a:pt x="78" y="269"/>
                  <a:pt x="77" y="269"/>
                  <a:pt x="77" y="269"/>
                </a:cubicBezTo>
                <a:cubicBezTo>
                  <a:pt x="77" y="269"/>
                  <a:pt x="78" y="269"/>
                  <a:pt x="78" y="269"/>
                </a:cubicBezTo>
                <a:cubicBezTo>
                  <a:pt x="78" y="269"/>
                  <a:pt x="78" y="270"/>
                  <a:pt x="78" y="270"/>
                </a:cubicBezTo>
                <a:cubicBezTo>
                  <a:pt x="78" y="270"/>
                  <a:pt x="77" y="269"/>
                  <a:pt x="77" y="269"/>
                </a:cubicBezTo>
                <a:cubicBezTo>
                  <a:pt x="77" y="270"/>
                  <a:pt x="76" y="270"/>
                  <a:pt x="77" y="270"/>
                </a:cubicBezTo>
                <a:cubicBezTo>
                  <a:pt x="77" y="270"/>
                  <a:pt x="78" y="270"/>
                  <a:pt x="78" y="270"/>
                </a:cubicBezTo>
                <a:cubicBezTo>
                  <a:pt x="78" y="271"/>
                  <a:pt x="77" y="271"/>
                  <a:pt x="77" y="271"/>
                </a:cubicBezTo>
                <a:cubicBezTo>
                  <a:pt x="77" y="271"/>
                  <a:pt x="77" y="271"/>
                  <a:pt x="77" y="272"/>
                </a:cubicBezTo>
                <a:cubicBezTo>
                  <a:pt x="77" y="272"/>
                  <a:pt x="76" y="272"/>
                  <a:pt x="76" y="273"/>
                </a:cubicBezTo>
                <a:cubicBezTo>
                  <a:pt x="76" y="273"/>
                  <a:pt x="75" y="273"/>
                  <a:pt x="75" y="274"/>
                </a:cubicBezTo>
                <a:cubicBezTo>
                  <a:pt x="74" y="274"/>
                  <a:pt x="75" y="275"/>
                  <a:pt x="74" y="275"/>
                </a:cubicBezTo>
                <a:cubicBezTo>
                  <a:pt x="74" y="276"/>
                  <a:pt x="74" y="275"/>
                  <a:pt x="75" y="275"/>
                </a:cubicBezTo>
                <a:cubicBezTo>
                  <a:pt x="75" y="275"/>
                  <a:pt x="75" y="275"/>
                  <a:pt x="75" y="276"/>
                </a:cubicBezTo>
                <a:cubicBezTo>
                  <a:pt x="76" y="276"/>
                  <a:pt x="76" y="276"/>
                  <a:pt x="76" y="275"/>
                </a:cubicBezTo>
                <a:cubicBezTo>
                  <a:pt x="76" y="275"/>
                  <a:pt x="76" y="275"/>
                  <a:pt x="76" y="275"/>
                </a:cubicBezTo>
                <a:cubicBezTo>
                  <a:pt x="76" y="274"/>
                  <a:pt x="76" y="274"/>
                  <a:pt x="77" y="274"/>
                </a:cubicBezTo>
                <a:cubicBezTo>
                  <a:pt x="76" y="273"/>
                  <a:pt x="78" y="273"/>
                  <a:pt x="78" y="272"/>
                </a:cubicBezTo>
                <a:cubicBezTo>
                  <a:pt x="78" y="272"/>
                  <a:pt x="78" y="272"/>
                  <a:pt x="77" y="271"/>
                </a:cubicBezTo>
                <a:cubicBezTo>
                  <a:pt x="78" y="271"/>
                  <a:pt x="78" y="271"/>
                  <a:pt x="79" y="271"/>
                </a:cubicBezTo>
                <a:cubicBezTo>
                  <a:pt x="78" y="270"/>
                  <a:pt x="79" y="268"/>
                  <a:pt x="78" y="268"/>
                </a:cubicBezTo>
                <a:cubicBezTo>
                  <a:pt x="78" y="268"/>
                  <a:pt x="79" y="268"/>
                  <a:pt x="78" y="268"/>
                </a:cubicBezTo>
                <a:cubicBezTo>
                  <a:pt x="78" y="268"/>
                  <a:pt x="78" y="268"/>
                  <a:pt x="78" y="268"/>
                </a:cubicBezTo>
                <a:close/>
                <a:moveTo>
                  <a:pt x="76" y="274"/>
                </a:moveTo>
                <a:cubicBezTo>
                  <a:pt x="76" y="274"/>
                  <a:pt x="76" y="274"/>
                  <a:pt x="76" y="275"/>
                </a:cubicBezTo>
                <a:cubicBezTo>
                  <a:pt x="75" y="275"/>
                  <a:pt x="75" y="275"/>
                  <a:pt x="75" y="275"/>
                </a:cubicBezTo>
                <a:cubicBezTo>
                  <a:pt x="75" y="274"/>
                  <a:pt x="75" y="274"/>
                  <a:pt x="76" y="274"/>
                </a:cubicBezTo>
                <a:close/>
                <a:moveTo>
                  <a:pt x="80" y="269"/>
                </a:moveTo>
                <a:cubicBezTo>
                  <a:pt x="80" y="269"/>
                  <a:pt x="80" y="268"/>
                  <a:pt x="80" y="268"/>
                </a:cubicBezTo>
                <a:cubicBezTo>
                  <a:pt x="80" y="268"/>
                  <a:pt x="80" y="269"/>
                  <a:pt x="80" y="269"/>
                </a:cubicBezTo>
                <a:close/>
                <a:moveTo>
                  <a:pt x="79" y="270"/>
                </a:moveTo>
                <a:cubicBezTo>
                  <a:pt x="80" y="270"/>
                  <a:pt x="80" y="270"/>
                  <a:pt x="80" y="269"/>
                </a:cubicBezTo>
                <a:cubicBezTo>
                  <a:pt x="80" y="270"/>
                  <a:pt x="79" y="270"/>
                  <a:pt x="79" y="270"/>
                </a:cubicBezTo>
                <a:close/>
                <a:moveTo>
                  <a:pt x="76" y="271"/>
                </a:moveTo>
                <a:cubicBezTo>
                  <a:pt x="76" y="271"/>
                  <a:pt x="76" y="271"/>
                  <a:pt x="76" y="271"/>
                </a:cubicBezTo>
                <a:close/>
                <a:moveTo>
                  <a:pt x="78" y="271"/>
                </a:moveTo>
                <a:cubicBezTo>
                  <a:pt x="78" y="271"/>
                  <a:pt x="78" y="272"/>
                  <a:pt x="78" y="271"/>
                </a:cubicBezTo>
                <a:close/>
                <a:moveTo>
                  <a:pt x="77" y="272"/>
                </a:moveTo>
                <a:cubicBezTo>
                  <a:pt x="77" y="272"/>
                  <a:pt x="77" y="272"/>
                  <a:pt x="77" y="272"/>
                </a:cubicBezTo>
                <a:close/>
                <a:moveTo>
                  <a:pt x="76" y="272"/>
                </a:moveTo>
                <a:cubicBezTo>
                  <a:pt x="76" y="272"/>
                  <a:pt x="76" y="272"/>
                  <a:pt x="76" y="272"/>
                </a:cubicBezTo>
                <a:cubicBezTo>
                  <a:pt x="76" y="273"/>
                  <a:pt x="76" y="273"/>
                  <a:pt x="76" y="272"/>
                </a:cubicBezTo>
                <a:close/>
                <a:moveTo>
                  <a:pt x="89" y="273"/>
                </a:moveTo>
                <a:cubicBezTo>
                  <a:pt x="90" y="273"/>
                  <a:pt x="89" y="274"/>
                  <a:pt x="89" y="273"/>
                </a:cubicBezTo>
                <a:close/>
                <a:moveTo>
                  <a:pt x="74" y="276"/>
                </a:moveTo>
                <a:cubicBezTo>
                  <a:pt x="73" y="277"/>
                  <a:pt x="74" y="277"/>
                  <a:pt x="73" y="278"/>
                </a:cubicBezTo>
                <a:cubicBezTo>
                  <a:pt x="73" y="278"/>
                  <a:pt x="73" y="278"/>
                  <a:pt x="73" y="278"/>
                </a:cubicBezTo>
                <a:cubicBezTo>
                  <a:pt x="74" y="278"/>
                  <a:pt x="74" y="278"/>
                  <a:pt x="74" y="277"/>
                </a:cubicBezTo>
                <a:cubicBezTo>
                  <a:pt x="74" y="277"/>
                  <a:pt x="74" y="278"/>
                  <a:pt x="75" y="278"/>
                </a:cubicBezTo>
                <a:cubicBezTo>
                  <a:pt x="75" y="277"/>
                  <a:pt x="75" y="276"/>
                  <a:pt x="76" y="276"/>
                </a:cubicBezTo>
                <a:cubicBezTo>
                  <a:pt x="75" y="276"/>
                  <a:pt x="75" y="276"/>
                  <a:pt x="74" y="276"/>
                </a:cubicBezTo>
                <a:close/>
                <a:moveTo>
                  <a:pt x="88" y="276"/>
                </a:moveTo>
                <a:cubicBezTo>
                  <a:pt x="88" y="276"/>
                  <a:pt x="88" y="276"/>
                  <a:pt x="88" y="276"/>
                </a:cubicBezTo>
                <a:close/>
                <a:moveTo>
                  <a:pt x="82" y="276"/>
                </a:moveTo>
                <a:cubicBezTo>
                  <a:pt x="82" y="276"/>
                  <a:pt x="82" y="276"/>
                  <a:pt x="82" y="276"/>
                </a:cubicBezTo>
                <a:cubicBezTo>
                  <a:pt x="82" y="277"/>
                  <a:pt x="82" y="277"/>
                  <a:pt x="82" y="277"/>
                </a:cubicBezTo>
                <a:cubicBezTo>
                  <a:pt x="82" y="277"/>
                  <a:pt x="82" y="276"/>
                  <a:pt x="82" y="276"/>
                </a:cubicBezTo>
                <a:close/>
                <a:moveTo>
                  <a:pt x="81" y="279"/>
                </a:moveTo>
                <a:cubicBezTo>
                  <a:pt x="82" y="279"/>
                  <a:pt x="82" y="277"/>
                  <a:pt x="83" y="277"/>
                </a:cubicBezTo>
                <a:cubicBezTo>
                  <a:pt x="83" y="277"/>
                  <a:pt x="83" y="276"/>
                  <a:pt x="83" y="276"/>
                </a:cubicBezTo>
                <a:cubicBezTo>
                  <a:pt x="83" y="276"/>
                  <a:pt x="82" y="277"/>
                  <a:pt x="82" y="277"/>
                </a:cubicBezTo>
                <a:cubicBezTo>
                  <a:pt x="82" y="278"/>
                  <a:pt x="81" y="278"/>
                  <a:pt x="81" y="279"/>
                </a:cubicBezTo>
                <a:close/>
                <a:moveTo>
                  <a:pt x="81" y="277"/>
                </a:moveTo>
                <a:cubicBezTo>
                  <a:pt x="81" y="278"/>
                  <a:pt x="82" y="277"/>
                  <a:pt x="82" y="277"/>
                </a:cubicBezTo>
                <a:cubicBezTo>
                  <a:pt x="82" y="277"/>
                  <a:pt x="81" y="277"/>
                  <a:pt x="81" y="277"/>
                </a:cubicBezTo>
                <a:close/>
                <a:moveTo>
                  <a:pt x="73" y="279"/>
                </a:moveTo>
                <a:cubicBezTo>
                  <a:pt x="74" y="280"/>
                  <a:pt x="74" y="279"/>
                  <a:pt x="75" y="279"/>
                </a:cubicBezTo>
                <a:cubicBezTo>
                  <a:pt x="75" y="279"/>
                  <a:pt x="75" y="278"/>
                  <a:pt x="75" y="278"/>
                </a:cubicBezTo>
                <a:cubicBezTo>
                  <a:pt x="74" y="278"/>
                  <a:pt x="73" y="279"/>
                  <a:pt x="73" y="279"/>
                </a:cubicBezTo>
                <a:close/>
                <a:moveTo>
                  <a:pt x="80" y="279"/>
                </a:moveTo>
                <a:cubicBezTo>
                  <a:pt x="80" y="280"/>
                  <a:pt x="80" y="280"/>
                  <a:pt x="80" y="281"/>
                </a:cubicBezTo>
                <a:cubicBezTo>
                  <a:pt x="79" y="281"/>
                  <a:pt x="79" y="282"/>
                  <a:pt x="79" y="283"/>
                </a:cubicBezTo>
                <a:cubicBezTo>
                  <a:pt x="78" y="283"/>
                  <a:pt x="78" y="284"/>
                  <a:pt x="78" y="284"/>
                </a:cubicBezTo>
                <a:cubicBezTo>
                  <a:pt x="79" y="284"/>
                  <a:pt x="80" y="282"/>
                  <a:pt x="81" y="280"/>
                </a:cubicBezTo>
                <a:cubicBezTo>
                  <a:pt x="81" y="280"/>
                  <a:pt x="81" y="280"/>
                  <a:pt x="81" y="279"/>
                </a:cubicBezTo>
                <a:cubicBezTo>
                  <a:pt x="81" y="279"/>
                  <a:pt x="80" y="279"/>
                  <a:pt x="80" y="279"/>
                </a:cubicBezTo>
                <a:close/>
                <a:moveTo>
                  <a:pt x="104" y="279"/>
                </a:moveTo>
                <a:cubicBezTo>
                  <a:pt x="105" y="279"/>
                  <a:pt x="105" y="279"/>
                  <a:pt x="104" y="279"/>
                </a:cubicBezTo>
                <a:close/>
                <a:moveTo>
                  <a:pt x="72" y="279"/>
                </a:moveTo>
                <a:cubicBezTo>
                  <a:pt x="73" y="280"/>
                  <a:pt x="73" y="279"/>
                  <a:pt x="73" y="279"/>
                </a:cubicBezTo>
                <a:cubicBezTo>
                  <a:pt x="73" y="279"/>
                  <a:pt x="72" y="279"/>
                  <a:pt x="72" y="279"/>
                </a:cubicBezTo>
                <a:close/>
                <a:moveTo>
                  <a:pt x="74" y="279"/>
                </a:moveTo>
                <a:cubicBezTo>
                  <a:pt x="74" y="279"/>
                  <a:pt x="74" y="279"/>
                  <a:pt x="74" y="279"/>
                </a:cubicBezTo>
                <a:cubicBezTo>
                  <a:pt x="74" y="279"/>
                  <a:pt x="74" y="279"/>
                  <a:pt x="74" y="279"/>
                </a:cubicBezTo>
                <a:close/>
                <a:moveTo>
                  <a:pt x="80" y="283"/>
                </a:moveTo>
                <a:cubicBezTo>
                  <a:pt x="80" y="284"/>
                  <a:pt x="78" y="285"/>
                  <a:pt x="78" y="287"/>
                </a:cubicBezTo>
                <a:cubicBezTo>
                  <a:pt x="79" y="286"/>
                  <a:pt x="79" y="286"/>
                  <a:pt x="79" y="285"/>
                </a:cubicBezTo>
                <a:cubicBezTo>
                  <a:pt x="80" y="284"/>
                  <a:pt x="81" y="282"/>
                  <a:pt x="82" y="279"/>
                </a:cubicBezTo>
                <a:cubicBezTo>
                  <a:pt x="82" y="279"/>
                  <a:pt x="82" y="279"/>
                  <a:pt x="82" y="279"/>
                </a:cubicBezTo>
                <a:cubicBezTo>
                  <a:pt x="81" y="281"/>
                  <a:pt x="81" y="282"/>
                  <a:pt x="80" y="283"/>
                </a:cubicBezTo>
                <a:close/>
                <a:moveTo>
                  <a:pt x="72" y="281"/>
                </a:moveTo>
                <a:cubicBezTo>
                  <a:pt x="72" y="281"/>
                  <a:pt x="73" y="281"/>
                  <a:pt x="73" y="281"/>
                </a:cubicBezTo>
                <a:cubicBezTo>
                  <a:pt x="72" y="281"/>
                  <a:pt x="72" y="282"/>
                  <a:pt x="72" y="282"/>
                </a:cubicBezTo>
                <a:cubicBezTo>
                  <a:pt x="72" y="282"/>
                  <a:pt x="72" y="283"/>
                  <a:pt x="72" y="283"/>
                </a:cubicBezTo>
                <a:cubicBezTo>
                  <a:pt x="72" y="282"/>
                  <a:pt x="74" y="281"/>
                  <a:pt x="73" y="280"/>
                </a:cubicBezTo>
                <a:cubicBezTo>
                  <a:pt x="73" y="280"/>
                  <a:pt x="73" y="280"/>
                  <a:pt x="72" y="281"/>
                </a:cubicBezTo>
                <a:close/>
                <a:moveTo>
                  <a:pt x="86" y="280"/>
                </a:moveTo>
                <a:cubicBezTo>
                  <a:pt x="86" y="280"/>
                  <a:pt x="87" y="280"/>
                  <a:pt x="86" y="280"/>
                </a:cubicBezTo>
                <a:close/>
                <a:moveTo>
                  <a:pt x="86" y="281"/>
                </a:moveTo>
                <a:cubicBezTo>
                  <a:pt x="86" y="281"/>
                  <a:pt x="86" y="281"/>
                  <a:pt x="86" y="281"/>
                </a:cubicBezTo>
                <a:cubicBezTo>
                  <a:pt x="86" y="281"/>
                  <a:pt x="86" y="281"/>
                  <a:pt x="86" y="281"/>
                </a:cubicBezTo>
                <a:close/>
                <a:moveTo>
                  <a:pt x="104" y="283"/>
                </a:moveTo>
                <a:cubicBezTo>
                  <a:pt x="104" y="283"/>
                  <a:pt x="105" y="282"/>
                  <a:pt x="104" y="282"/>
                </a:cubicBezTo>
                <a:cubicBezTo>
                  <a:pt x="104" y="283"/>
                  <a:pt x="104" y="283"/>
                  <a:pt x="104" y="283"/>
                </a:cubicBezTo>
                <a:close/>
                <a:moveTo>
                  <a:pt x="68" y="289"/>
                </a:moveTo>
                <a:cubicBezTo>
                  <a:pt x="69" y="289"/>
                  <a:pt x="69" y="289"/>
                  <a:pt x="69" y="288"/>
                </a:cubicBezTo>
                <a:cubicBezTo>
                  <a:pt x="71" y="287"/>
                  <a:pt x="71" y="285"/>
                  <a:pt x="72" y="283"/>
                </a:cubicBezTo>
                <a:cubicBezTo>
                  <a:pt x="72" y="283"/>
                  <a:pt x="72" y="283"/>
                  <a:pt x="71" y="283"/>
                </a:cubicBezTo>
                <a:cubicBezTo>
                  <a:pt x="71" y="285"/>
                  <a:pt x="69" y="287"/>
                  <a:pt x="68" y="289"/>
                </a:cubicBezTo>
                <a:close/>
                <a:moveTo>
                  <a:pt x="103" y="285"/>
                </a:moveTo>
                <a:cubicBezTo>
                  <a:pt x="103" y="285"/>
                  <a:pt x="104" y="285"/>
                  <a:pt x="104" y="284"/>
                </a:cubicBezTo>
                <a:cubicBezTo>
                  <a:pt x="103" y="284"/>
                  <a:pt x="103" y="284"/>
                  <a:pt x="103" y="284"/>
                </a:cubicBezTo>
                <a:cubicBezTo>
                  <a:pt x="103" y="285"/>
                  <a:pt x="103" y="285"/>
                  <a:pt x="103" y="285"/>
                </a:cubicBezTo>
                <a:close/>
                <a:moveTo>
                  <a:pt x="76" y="287"/>
                </a:moveTo>
                <a:cubicBezTo>
                  <a:pt x="77" y="287"/>
                  <a:pt x="77" y="287"/>
                  <a:pt x="77" y="287"/>
                </a:cubicBezTo>
                <a:cubicBezTo>
                  <a:pt x="77" y="286"/>
                  <a:pt x="78" y="285"/>
                  <a:pt x="78" y="285"/>
                </a:cubicBezTo>
                <a:cubicBezTo>
                  <a:pt x="77" y="285"/>
                  <a:pt x="77" y="286"/>
                  <a:pt x="76" y="287"/>
                </a:cubicBezTo>
                <a:close/>
                <a:moveTo>
                  <a:pt x="102" y="287"/>
                </a:moveTo>
                <a:cubicBezTo>
                  <a:pt x="103" y="287"/>
                  <a:pt x="103" y="286"/>
                  <a:pt x="102" y="286"/>
                </a:cubicBezTo>
                <a:cubicBezTo>
                  <a:pt x="102" y="286"/>
                  <a:pt x="102" y="286"/>
                  <a:pt x="102" y="287"/>
                </a:cubicBezTo>
                <a:close/>
                <a:moveTo>
                  <a:pt x="103" y="286"/>
                </a:moveTo>
                <a:cubicBezTo>
                  <a:pt x="103" y="287"/>
                  <a:pt x="103" y="286"/>
                  <a:pt x="103" y="286"/>
                </a:cubicBezTo>
                <a:close/>
                <a:moveTo>
                  <a:pt x="85" y="287"/>
                </a:moveTo>
                <a:cubicBezTo>
                  <a:pt x="85" y="287"/>
                  <a:pt x="85" y="287"/>
                  <a:pt x="85" y="287"/>
                </a:cubicBezTo>
                <a:cubicBezTo>
                  <a:pt x="85" y="287"/>
                  <a:pt x="85" y="287"/>
                  <a:pt x="85" y="287"/>
                </a:cubicBezTo>
                <a:close/>
                <a:moveTo>
                  <a:pt x="102" y="287"/>
                </a:moveTo>
                <a:cubicBezTo>
                  <a:pt x="102" y="287"/>
                  <a:pt x="102" y="288"/>
                  <a:pt x="102" y="287"/>
                </a:cubicBezTo>
                <a:close/>
                <a:moveTo>
                  <a:pt x="76" y="289"/>
                </a:moveTo>
                <a:cubicBezTo>
                  <a:pt x="76" y="289"/>
                  <a:pt x="76" y="289"/>
                  <a:pt x="76" y="290"/>
                </a:cubicBezTo>
                <a:cubicBezTo>
                  <a:pt x="76" y="290"/>
                  <a:pt x="76" y="290"/>
                  <a:pt x="76" y="290"/>
                </a:cubicBezTo>
                <a:cubicBezTo>
                  <a:pt x="76" y="290"/>
                  <a:pt x="75" y="291"/>
                  <a:pt x="75" y="292"/>
                </a:cubicBezTo>
                <a:cubicBezTo>
                  <a:pt x="75" y="291"/>
                  <a:pt x="75" y="291"/>
                  <a:pt x="75" y="292"/>
                </a:cubicBezTo>
                <a:cubicBezTo>
                  <a:pt x="75" y="292"/>
                  <a:pt x="75" y="292"/>
                  <a:pt x="75" y="292"/>
                </a:cubicBezTo>
                <a:cubicBezTo>
                  <a:pt x="73" y="292"/>
                  <a:pt x="73" y="295"/>
                  <a:pt x="72" y="296"/>
                </a:cubicBezTo>
                <a:cubicBezTo>
                  <a:pt x="73" y="296"/>
                  <a:pt x="73" y="296"/>
                  <a:pt x="73" y="296"/>
                </a:cubicBezTo>
                <a:cubicBezTo>
                  <a:pt x="73" y="296"/>
                  <a:pt x="72" y="297"/>
                  <a:pt x="72" y="297"/>
                </a:cubicBezTo>
                <a:cubicBezTo>
                  <a:pt x="72" y="297"/>
                  <a:pt x="72" y="297"/>
                  <a:pt x="72" y="297"/>
                </a:cubicBezTo>
                <a:cubicBezTo>
                  <a:pt x="72" y="298"/>
                  <a:pt x="72" y="299"/>
                  <a:pt x="72" y="299"/>
                </a:cubicBezTo>
                <a:cubicBezTo>
                  <a:pt x="72" y="299"/>
                  <a:pt x="71" y="299"/>
                  <a:pt x="71" y="300"/>
                </a:cubicBezTo>
                <a:cubicBezTo>
                  <a:pt x="71" y="300"/>
                  <a:pt x="71" y="300"/>
                  <a:pt x="71" y="301"/>
                </a:cubicBezTo>
                <a:cubicBezTo>
                  <a:pt x="71" y="300"/>
                  <a:pt x="71" y="300"/>
                  <a:pt x="72" y="301"/>
                </a:cubicBezTo>
                <a:cubicBezTo>
                  <a:pt x="71" y="301"/>
                  <a:pt x="71" y="301"/>
                  <a:pt x="70" y="302"/>
                </a:cubicBezTo>
                <a:cubicBezTo>
                  <a:pt x="70" y="303"/>
                  <a:pt x="70" y="303"/>
                  <a:pt x="71" y="303"/>
                </a:cubicBezTo>
                <a:cubicBezTo>
                  <a:pt x="72" y="302"/>
                  <a:pt x="72" y="302"/>
                  <a:pt x="72" y="301"/>
                </a:cubicBezTo>
                <a:cubicBezTo>
                  <a:pt x="72" y="301"/>
                  <a:pt x="72" y="300"/>
                  <a:pt x="72" y="300"/>
                </a:cubicBezTo>
                <a:cubicBezTo>
                  <a:pt x="72" y="300"/>
                  <a:pt x="72" y="300"/>
                  <a:pt x="72" y="300"/>
                </a:cubicBezTo>
                <a:cubicBezTo>
                  <a:pt x="72" y="300"/>
                  <a:pt x="72" y="300"/>
                  <a:pt x="73" y="300"/>
                </a:cubicBezTo>
                <a:cubicBezTo>
                  <a:pt x="73" y="299"/>
                  <a:pt x="73" y="299"/>
                  <a:pt x="74" y="299"/>
                </a:cubicBezTo>
                <a:cubicBezTo>
                  <a:pt x="74" y="297"/>
                  <a:pt x="75" y="297"/>
                  <a:pt x="75" y="295"/>
                </a:cubicBezTo>
                <a:cubicBezTo>
                  <a:pt x="75" y="295"/>
                  <a:pt x="75" y="295"/>
                  <a:pt x="75" y="295"/>
                </a:cubicBezTo>
                <a:cubicBezTo>
                  <a:pt x="75" y="295"/>
                  <a:pt x="75" y="295"/>
                  <a:pt x="75" y="294"/>
                </a:cubicBezTo>
                <a:cubicBezTo>
                  <a:pt x="75" y="294"/>
                  <a:pt x="76" y="294"/>
                  <a:pt x="75" y="293"/>
                </a:cubicBezTo>
                <a:cubicBezTo>
                  <a:pt x="76" y="293"/>
                  <a:pt x="76" y="293"/>
                  <a:pt x="76" y="293"/>
                </a:cubicBezTo>
                <a:cubicBezTo>
                  <a:pt x="76" y="292"/>
                  <a:pt x="76" y="291"/>
                  <a:pt x="77" y="291"/>
                </a:cubicBezTo>
                <a:cubicBezTo>
                  <a:pt x="77" y="290"/>
                  <a:pt x="77" y="291"/>
                  <a:pt x="77" y="290"/>
                </a:cubicBezTo>
                <a:cubicBezTo>
                  <a:pt x="78" y="290"/>
                  <a:pt x="78" y="288"/>
                  <a:pt x="78" y="287"/>
                </a:cubicBezTo>
                <a:cubicBezTo>
                  <a:pt x="77" y="287"/>
                  <a:pt x="77" y="288"/>
                  <a:pt x="77" y="288"/>
                </a:cubicBezTo>
                <a:cubicBezTo>
                  <a:pt x="77" y="287"/>
                  <a:pt x="77" y="287"/>
                  <a:pt x="77" y="287"/>
                </a:cubicBezTo>
                <a:cubicBezTo>
                  <a:pt x="76" y="287"/>
                  <a:pt x="76" y="288"/>
                  <a:pt x="76" y="289"/>
                </a:cubicBezTo>
                <a:cubicBezTo>
                  <a:pt x="76" y="289"/>
                  <a:pt x="76" y="289"/>
                  <a:pt x="76" y="289"/>
                </a:cubicBezTo>
                <a:close/>
                <a:moveTo>
                  <a:pt x="73" y="296"/>
                </a:moveTo>
                <a:cubicBezTo>
                  <a:pt x="73" y="295"/>
                  <a:pt x="73" y="296"/>
                  <a:pt x="73" y="296"/>
                </a:cubicBezTo>
                <a:close/>
                <a:moveTo>
                  <a:pt x="73" y="297"/>
                </a:moveTo>
                <a:cubicBezTo>
                  <a:pt x="73" y="297"/>
                  <a:pt x="73" y="297"/>
                  <a:pt x="73" y="297"/>
                </a:cubicBezTo>
                <a:cubicBezTo>
                  <a:pt x="73" y="297"/>
                  <a:pt x="73" y="297"/>
                  <a:pt x="73" y="297"/>
                </a:cubicBezTo>
                <a:close/>
                <a:moveTo>
                  <a:pt x="72" y="298"/>
                </a:moveTo>
                <a:cubicBezTo>
                  <a:pt x="72" y="297"/>
                  <a:pt x="72" y="298"/>
                  <a:pt x="72" y="298"/>
                </a:cubicBezTo>
                <a:close/>
                <a:moveTo>
                  <a:pt x="103" y="287"/>
                </a:moveTo>
                <a:cubicBezTo>
                  <a:pt x="103" y="287"/>
                  <a:pt x="103" y="287"/>
                  <a:pt x="103" y="287"/>
                </a:cubicBezTo>
                <a:cubicBezTo>
                  <a:pt x="103" y="287"/>
                  <a:pt x="103" y="287"/>
                  <a:pt x="103" y="287"/>
                </a:cubicBezTo>
                <a:cubicBezTo>
                  <a:pt x="103" y="287"/>
                  <a:pt x="103" y="287"/>
                  <a:pt x="103" y="287"/>
                </a:cubicBezTo>
                <a:close/>
                <a:moveTo>
                  <a:pt x="102" y="288"/>
                </a:moveTo>
                <a:cubicBezTo>
                  <a:pt x="102" y="288"/>
                  <a:pt x="102" y="288"/>
                  <a:pt x="101" y="288"/>
                </a:cubicBezTo>
                <a:cubicBezTo>
                  <a:pt x="101" y="288"/>
                  <a:pt x="101" y="288"/>
                  <a:pt x="102" y="288"/>
                </a:cubicBezTo>
                <a:close/>
                <a:moveTo>
                  <a:pt x="105" y="289"/>
                </a:moveTo>
                <a:cubicBezTo>
                  <a:pt x="105" y="289"/>
                  <a:pt x="106" y="289"/>
                  <a:pt x="106" y="289"/>
                </a:cubicBezTo>
                <a:cubicBezTo>
                  <a:pt x="105" y="289"/>
                  <a:pt x="105" y="289"/>
                  <a:pt x="105" y="289"/>
                </a:cubicBezTo>
                <a:close/>
                <a:moveTo>
                  <a:pt x="75" y="289"/>
                </a:moveTo>
                <a:cubicBezTo>
                  <a:pt x="76" y="289"/>
                  <a:pt x="76" y="289"/>
                  <a:pt x="76" y="289"/>
                </a:cubicBezTo>
                <a:cubicBezTo>
                  <a:pt x="75" y="289"/>
                  <a:pt x="75" y="289"/>
                  <a:pt x="75" y="289"/>
                </a:cubicBezTo>
                <a:close/>
                <a:moveTo>
                  <a:pt x="99" y="289"/>
                </a:moveTo>
                <a:cubicBezTo>
                  <a:pt x="99" y="290"/>
                  <a:pt x="99" y="290"/>
                  <a:pt x="99" y="290"/>
                </a:cubicBezTo>
                <a:cubicBezTo>
                  <a:pt x="99" y="290"/>
                  <a:pt x="100" y="289"/>
                  <a:pt x="100" y="289"/>
                </a:cubicBezTo>
                <a:cubicBezTo>
                  <a:pt x="99" y="289"/>
                  <a:pt x="99" y="289"/>
                  <a:pt x="99" y="289"/>
                </a:cubicBezTo>
                <a:cubicBezTo>
                  <a:pt x="99" y="289"/>
                  <a:pt x="99" y="289"/>
                  <a:pt x="99" y="289"/>
                </a:cubicBezTo>
                <a:close/>
                <a:moveTo>
                  <a:pt x="101" y="290"/>
                </a:moveTo>
                <a:cubicBezTo>
                  <a:pt x="101" y="290"/>
                  <a:pt x="101" y="289"/>
                  <a:pt x="101" y="289"/>
                </a:cubicBezTo>
                <a:cubicBezTo>
                  <a:pt x="101" y="289"/>
                  <a:pt x="101" y="289"/>
                  <a:pt x="101" y="289"/>
                </a:cubicBezTo>
                <a:cubicBezTo>
                  <a:pt x="101" y="289"/>
                  <a:pt x="101" y="289"/>
                  <a:pt x="101" y="290"/>
                </a:cubicBezTo>
                <a:close/>
                <a:moveTo>
                  <a:pt x="106" y="289"/>
                </a:moveTo>
                <a:cubicBezTo>
                  <a:pt x="106" y="289"/>
                  <a:pt x="106" y="289"/>
                  <a:pt x="106" y="289"/>
                </a:cubicBezTo>
                <a:cubicBezTo>
                  <a:pt x="106" y="289"/>
                  <a:pt x="106" y="289"/>
                  <a:pt x="106" y="289"/>
                </a:cubicBezTo>
                <a:close/>
                <a:moveTo>
                  <a:pt x="75" y="289"/>
                </a:moveTo>
                <a:cubicBezTo>
                  <a:pt x="75" y="289"/>
                  <a:pt x="75" y="289"/>
                  <a:pt x="75" y="289"/>
                </a:cubicBezTo>
                <a:close/>
                <a:moveTo>
                  <a:pt x="102" y="290"/>
                </a:moveTo>
                <a:cubicBezTo>
                  <a:pt x="102" y="290"/>
                  <a:pt x="102" y="289"/>
                  <a:pt x="102" y="289"/>
                </a:cubicBezTo>
                <a:cubicBezTo>
                  <a:pt x="102" y="289"/>
                  <a:pt x="102" y="289"/>
                  <a:pt x="102" y="290"/>
                </a:cubicBezTo>
                <a:close/>
                <a:moveTo>
                  <a:pt x="68" y="290"/>
                </a:moveTo>
                <a:cubicBezTo>
                  <a:pt x="68" y="290"/>
                  <a:pt x="69" y="290"/>
                  <a:pt x="68" y="290"/>
                </a:cubicBezTo>
                <a:cubicBezTo>
                  <a:pt x="68" y="290"/>
                  <a:pt x="68" y="291"/>
                  <a:pt x="68" y="290"/>
                </a:cubicBezTo>
                <a:close/>
                <a:moveTo>
                  <a:pt x="100" y="290"/>
                </a:moveTo>
                <a:cubicBezTo>
                  <a:pt x="101" y="290"/>
                  <a:pt x="101" y="290"/>
                  <a:pt x="101" y="290"/>
                </a:cubicBezTo>
                <a:cubicBezTo>
                  <a:pt x="101" y="290"/>
                  <a:pt x="101" y="290"/>
                  <a:pt x="100" y="290"/>
                </a:cubicBezTo>
                <a:cubicBezTo>
                  <a:pt x="100" y="290"/>
                  <a:pt x="100" y="290"/>
                  <a:pt x="100" y="290"/>
                </a:cubicBezTo>
                <a:close/>
                <a:moveTo>
                  <a:pt x="104" y="292"/>
                </a:moveTo>
                <a:cubicBezTo>
                  <a:pt x="104" y="291"/>
                  <a:pt x="105" y="291"/>
                  <a:pt x="104" y="290"/>
                </a:cubicBezTo>
                <a:cubicBezTo>
                  <a:pt x="104" y="291"/>
                  <a:pt x="104" y="291"/>
                  <a:pt x="104" y="292"/>
                </a:cubicBezTo>
                <a:close/>
                <a:moveTo>
                  <a:pt x="101" y="291"/>
                </a:moveTo>
                <a:cubicBezTo>
                  <a:pt x="101" y="291"/>
                  <a:pt x="101" y="291"/>
                  <a:pt x="101" y="291"/>
                </a:cubicBezTo>
                <a:cubicBezTo>
                  <a:pt x="101" y="291"/>
                  <a:pt x="101" y="291"/>
                  <a:pt x="101" y="291"/>
                </a:cubicBezTo>
                <a:close/>
                <a:moveTo>
                  <a:pt x="105" y="292"/>
                </a:moveTo>
                <a:cubicBezTo>
                  <a:pt x="105" y="292"/>
                  <a:pt x="106" y="291"/>
                  <a:pt x="105" y="291"/>
                </a:cubicBezTo>
                <a:cubicBezTo>
                  <a:pt x="105" y="291"/>
                  <a:pt x="104" y="291"/>
                  <a:pt x="105" y="292"/>
                </a:cubicBezTo>
                <a:close/>
                <a:moveTo>
                  <a:pt x="99" y="291"/>
                </a:moveTo>
                <a:cubicBezTo>
                  <a:pt x="99" y="291"/>
                  <a:pt x="100" y="291"/>
                  <a:pt x="100" y="292"/>
                </a:cubicBezTo>
                <a:cubicBezTo>
                  <a:pt x="100" y="292"/>
                  <a:pt x="100" y="292"/>
                  <a:pt x="100" y="291"/>
                </a:cubicBezTo>
                <a:cubicBezTo>
                  <a:pt x="100" y="291"/>
                  <a:pt x="100" y="291"/>
                  <a:pt x="99" y="291"/>
                </a:cubicBezTo>
                <a:close/>
                <a:moveTo>
                  <a:pt x="103" y="293"/>
                </a:moveTo>
                <a:cubicBezTo>
                  <a:pt x="104" y="293"/>
                  <a:pt x="104" y="292"/>
                  <a:pt x="104" y="292"/>
                </a:cubicBezTo>
                <a:cubicBezTo>
                  <a:pt x="103" y="292"/>
                  <a:pt x="103" y="293"/>
                  <a:pt x="103" y="293"/>
                </a:cubicBezTo>
                <a:close/>
                <a:moveTo>
                  <a:pt x="80" y="292"/>
                </a:moveTo>
                <a:cubicBezTo>
                  <a:pt x="80" y="292"/>
                  <a:pt x="81" y="292"/>
                  <a:pt x="80" y="292"/>
                </a:cubicBezTo>
                <a:close/>
                <a:moveTo>
                  <a:pt x="99" y="292"/>
                </a:moveTo>
                <a:cubicBezTo>
                  <a:pt x="99" y="292"/>
                  <a:pt x="99" y="292"/>
                  <a:pt x="99" y="293"/>
                </a:cubicBezTo>
                <a:cubicBezTo>
                  <a:pt x="98" y="294"/>
                  <a:pt x="98" y="296"/>
                  <a:pt x="97" y="297"/>
                </a:cubicBezTo>
                <a:cubicBezTo>
                  <a:pt x="96" y="298"/>
                  <a:pt x="96" y="299"/>
                  <a:pt x="96" y="300"/>
                </a:cubicBezTo>
                <a:cubicBezTo>
                  <a:pt x="95" y="300"/>
                  <a:pt x="95" y="300"/>
                  <a:pt x="95" y="300"/>
                </a:cubicBezTo>
                <a:cubicBezTo>
                  <a:pt x="95" y="302"/>
                  <a:pt x="93" y="303"/>
                  <a:pt x="93" y="305"/>
                </a:cubicBezTo>
                <a:cubicBezTo>
                  <a:pt x="95" y="304"/>
                  <a:pt x="95" y="301"/>
                  <a:pt x="96" y="300"/>
                </a:cubicBezTo>
                <a:cubicBezTo>
                  <a:pt x="95" y="302"/>
                  <a:pt x="94" y="305"/>
                  <a:pt x="93" y="307"/>
                </a:cubicBezTo>
                <a:cubicBezTo>
                  <a:pt x="94" y="305"/>
                  <a:pt x="95" y="304"/>
                  <a:pt x="95" y="302"/>
                </a:cubicBezTo>
                <a:cubicBezTo>
                  <a:pt x="97" y="299"/>
                  <a:pt x="99" y="296"/>
                  <a:pt x="101" y="292"/>
                </a:cubicBezTo>
                <a:cubicBezTo>
                  <a:pt x="100" y="293"/>
                  <a:pt x="99" y="294"/>
                  <a:pt x="99" y="295"/>
                </a:cubicBezTo>
                <a:cubicBezTo>
                  <a:pt x="98" y="296"/>
                  <a:pt x="98" y="298"/>
                  <a:pt x="96" y="299"/>
                </a:cubicBezTo>
                <a:cubicBezTo>
                  <a:pt x="97" y="297"/>
                  <a:pt x="99" y="295"/>
                  <a:pt x="100" y="292"/>
                </a:cubicBezTo>
                <a:cubicBezTo>
                  <a:pt x="100" y="292"/>
                  <a:pt x="100" y="292"/>
                  <a:pt x="99" y="292"/>
                </a:cubicBezTo>
                <a:close/>
                <a:moveTo>
                  <a:pt x="96" y="300"/>
                </a:moveTo>
                <a:cubicBezTo>
                  <a:pt x="96" y="299"/>
                  <a:pt x="96" y="300"/>
                  <a:pt x="96" y="300"/>
                </a:cubicBezTo>
                <a:close/>
                <a:moveTo>
                  <a:pt x="104" y="292"/>
                </a:moveTo>
                <a:cubicBezTo>
                  <a:pt x="104" y="292"/>
                  <a:pt x="105" y="293"/>
                  <a:pt x="105" y="292"/>
                </a:cubicBezTo>
                <a:cubicBezTo>
                  <a:pt x="104" y="292"/>
                  <a:pt x="104" y="292"/>
                  <a:pt x="104" y="292"/>
                </a:cubicBezTo>
                <a:close/>
                <a:moveTo>
                  <a:pt x="80" y="294"/>
                </a:moveTo>
                <a:cubicBezTo>
                  <a:pt x="80" y="294"/>
                  <a:pt x="80" y="294"/>
                  <a:pt x="81" y="294"/>
                </a:cubicBezTo>
                <a:cubicBezTo>
                  <a:pt x="81" y="294"/>
                  <a:pt x="81" y="293"/>
                  <a:pt x="81" y="293"/>
                </a:cubicBezTo>
                <a:cubicBezTo>
                  <a:pt x="80" y="293"/>
                  <a:pt x="80" y="293"/>
                  <a:pt x="80" y="294"/>
                </a:cubicBezTo>
                <a:close/>
                <a:moveTo>
                  <a:pt x="104" y="293"/>
                </a:moveTo>
                <a:cubicBezTo>
                  <a:pt x="104" y="294"/>
                  <a:pt x="104" y="293"/>
                  <a:pt x="104" y="293"/>
                </a:cubicBezTo>
                <a:close/>
                <a:moveTo>
                  <a:pt x="103" y="294"/>
                </a:moveTo>
                <a:cubicBezTo>
                  <a:pt x="103" y="294"/>
                  <a:pt x="103" y="294"/>
                  <a:pt x="103" y="294"/>
                </a:cubicBezTo>
                <a:cubicBezTo>
                  <a:pt x="103" y="294"/>
                  <a:pt x="103" y="294"/>
                  <a:pt x="103" y="293"/>
                </a:cubicBezTo>
                <a:cubicBezTo>
                  <a:pt x="103" y="293"/>
                  <a:pt x="103" y="294"/>
                  <a:pt x="103" y="294"/>
                </a:cubicBezTo>
                <a:close/>
                <a:moveTo>
                  <a:pt x="78" y="295"/>
                </a:moveTo>
                <a:cubicBezTo>
                  <a:pt x="79" y="295"/>
                  <a:pt x="79" y="295"/>
                  <a:pt x="79" y="294"/>
                </a:cubicBezTo>
                <a:cubicBezTo>
                  <a:pt x="79" y="294"/>
                  <a:pt x="79" y="294"/>
                  <a:pt x="79" y="294"/>
                </a:cubicBezTo>
                <a:cubicBezTo>
                  <a:pt x="79" y="295"/>
                  <a:pt x="78" y="295"/>
                  <a:pt x="78" y="295"/>
                </a:cubicBezTo>
                <a:close/>
                <a:moveTo>
                  <a:pt x="102" y="295"/>
                </a:moveTo>
                <a:cubicBezTo>
                  <a:pt x="103" y="295"/>
                  <a:pt x="103" y="294"/>
                  <a:pt x="102" y="294"/>
                </a:cubicBezTo>
                <a:cubicBezTo>
                  <a:pt x="103" y="295"/>
                  <a:pt x="102" y="295"/>
                  <a:pt x="102" y="295"/>
                </a:cubicBezTo>
                <a:close/>
                <a:moveTo>
                  <a:pt x="76" y="295"/>
                </a:moveTo>
                <a:cubicBezTo>
                  <a:pt x="76" y="295"/>
                  <a:pt x="76" y="295"/>
                  <a:pt x="76" y="295"/>
                </a:cubicBezTo>
                <a:cubicBezTo>
                  <a:pt x="76" y="295"/>
                  <a:pt x="76" y="295"/>
                  <a:pt x="76" y="295"/>
                </a:cubicBezTo>
                <a:close/>
                <a:moveTo>
                  <a:pt x="101" y="296"/>
                </a:moveTo>
                <a:cubicBezTo>
                  <a:pt x="102" y="296"/>
                  <a:pt x="102" y="296"/>
                  <a:pt x="102" y="296"/>
                </a:cubicBezTo>
                <a:cubicBezTo>
                  <a:pt x="102" y="296"/>
                  <a:pt x="101" y="296"/>
                  <a:pt x="101" y="296"/>
                </a:cubicBezTo>
                <a:close/>
                <a:moveTo>
                  <a:pt x="101" y="297"/>
                </a:moveTo>
                <a:cubicBezTo>
                  <a:pt x="100" y="299"/>
                  <a:pt x="99" y="300"/>
                  <a:pt x="99" y="302"/>
                </a:cubicBezTo>
                <a:cubicBezTo>
                  <a:pt x="99" y="302"/>
                  <a:pt x="99" y="301"/>
                  <a:pt x="100" y="301"/>
                </a:cubicBezTo>
                <a:cubicBezTo>
                  <a:pt x="100" y="299"/>
                  <a:pt x="101" y="298"/>
                  <a:pt x="101" y="297"/>
                </a:cubicBezTo>
                <a:cubicBezTo>
                  <a:pt x="101" y="297"/>
                  <a:pt x="101" y="297"/>
                  <a:pt x="101" y="297"/>
                </a:cubicBezTo>
                <a:close/>
                <a:moveTo>
                  <a:pt x="78" y="298"/>
                </a:moveTo>
                <a:cubicBezTo>
                  <a:pt x="78" y="298"/>
                  <a:pt x="78" y="298"/>
                  <a:pt x="78" y="298"/>
                </a:cubicBezTo>
                <a:cubicBezTo>
                  <a:pt x="78" y="298"/>
                  <a:pt x="78" y="298"/>
                  <a:pt x="78" y="298"/>
                </a:cubicBezTo>
                <a:close/>
                <a:moveTo>
                  <a:pt x="71" y="299"/>
                </a:moveTo>
                <a:cubicBezTo>
                  <a:pt x="71" y="299"/>
                  <a:pt x="71" y="299"/>
                  <a:pt x="71" y="299"/>
                </a:cubicBezTo>
                <a:cubicBezTo>
                  <a:pt x="71" y="299"/>
                  <a:pt x="72" y="298"/>
                  <a:pt x="71" y="299"/>
                </a:cubicBezTo>
                <a:close/>
                <a:moveTo>
                  <a:pt x="76" y="299"/>
                </a:moveTo>
                <a:cubicBezTo>
                  <a:pt x="77" y="299"/>
                  <a:pt x="77" y="299"/>
                  <a:pt x="77" y="299"/>
                </a:cubicBezTo>
                <a:cubicBezTo>
                  <a:pt x="77" y="299"/>
                  <a:pt x="77" y="299"/>
                  <a:pt x="76" y="299"/>
                </a:cubicBezTo>
                <a:cubicBezTo>
                  <a:pt x="76" y="299"/>
                  <a:pt x="76" y="299"/>
                  <a:pt x="76" y="299"/>
                </a:cubicBezTo>
                <a:close/>
                <a:moveTo>
                  <a:pt x="74" y="299"/>
                </a:moveTo>
                <a:cubicBezTo>
                  <a:pt x="74" y="300"/>
                  <a:pt x="74" y="299"/>
                  <a:pt x="74" y="299"/>
                </a:cubicBezTo>
                <a:cubicBezTo>
                  <a:pt x="74" y="299"/>
                  <a:pt x="74" y="299"/>
                  <a:pt x="74" y="299"/>
                </a:cubicBezTo>
                <a:close/>
                <a:moveTo>
                  <a:pt x="73" y="301"/>
                </a:moveTo>
                <a:cubicBezTo>
                  <a:pt x="74" y="301"/>
                  <a:pt x="73" y="301"/>
                  <a:pt x="73" y="302"/>
                </a:cubicBezTo>
                <a:cubicBezTo>
                  <a:pt x="73" y="302"/>
                  <a:pt x="74" y="302"/>
                  <a:pt x="74" y="301"/>
                </a:cubicBezTo>
                <a:cubicBezTo>
                  <a:pt x="74" y="301"/>
                  <a:pt x="73" y="301"/>
                  <a:pt x="73" y="301"/>
                </a:cubicBezTo>
                <a:close/>
                <a:moveTo>
                  <a:pt x="90" y="301"/>
                </a:moveTo>
                <a:cubicBezTo>
                  <a:pt x="91" y="302"/>
                  <a:pt x="91" y="301"/>
                  <a:pt x="91" y="301"/>
                </a:cubicBezTo>
                <a:cubicBezTo>
                  <a:pt x="91" y="301"/>
                  <a:pt x="90" y="301"/>
                  <a:pt x="90" y="301"/>
                </a:cubicBezTo>
                <a:close/>
                <a:moveTo>
                  <a:pt x="75" y="301"/>
                </a:moveTo>
                <a:cubicBezTo>
                  <a:pt x="75" y="301"/>
                  <a:pt x="76" y="301"/>
                  <a:pt x="76" y="301"/>
                </a:cubicBezTo>
                <a:cubicBezTo>
                  <a:pt x="76" y="301"/>
                  <a:pt x="76" y="301"/>
                  <a:pt x="76" y="301"/>
                </a:cubicBezTo>
                <a:cubicBezTo>
                  <a:pt x="76" y="301"/>
                  <a:pt x="75" y="301"/>
                  <a:pt x="75" y="301"/>
                </a:cubicBezTo>
                <a:cubicBezTo>
                  <a:pt x="75" y="301"/>
                  <a:pt x="75" y="301"/>
                  <a:pt x="75" y="301"/>
                </a:cubicBezTo>
                <a:close/>
                <a:moveTo>
                  <a:pt x="99" y="302"/>
                </a:moveTo>
                <a:cubicBezTo>
                  <a:pt x="99" y="302"/>
                  <a:pt x="99" y="302"/>
                  <a:pt x="99" y="302"/>
                </a:cubicBezTo>
                <a:close/>
                <a:moveTo>
                  <a:pt x="72" y="303"/>
                </a:moveTo>
                <a:cubicBezTo>
                  <a:pt x="73" y="303"/>
                  <a:pt x="73" y="302"/>
                  <a:pt x="72" y="303"/>
                </a:cubicBezTo>
                <a:close/>
                <a:moveTo>
                  <a:pt x="98" y="303"/>
                </a:moveTo>
                <a:cubicBezTo>
                  <a:pt x="98" y="303"/>
                  <a:pt x="99" y="303"/>
                  <a:pt x="99" y="303"/>
                </a:cubicBezTo>
                <a:cubicBezTo>
                  <a:pt x="98" y="303"/>
                  <a:pt x="98" y="303"/>
                  <a:pt x="98" y="303"/>
                </a:cubicBezTo>
                <a:cubicBezTo>
                  <a:pt x="98" y="303"/>
                  <a:pt x="98" y="303"/>
                  <a:pt x="98" y="303"/>
                </a:cubicBezTo>
                <a:close/>
                <a:moveTo>
                  <a:pt x="90" y="303"/>
                </a:moveTo>
                <a:cubicBezTo>
                  <a:pt x="90" y="303"/>
                  <a:pt x="90" y="303"/>
                  <a:pt x="90" y="303"/>
                </a:cubicBezTo>
                <a:cubicBezTo>
                  <a:pt x="90" y="303"/>
                  <a:pt x="89" y="303"/>
                  <a:pt x="90" y="303"/>
                </a:cubicBezTo>
                <a:close/>
                <a:moveTo>
                  <a:pt x="70" y="304"/>
                </a:moveTo>
                <a:cubicBezTo>
                  <a:pt x="70" y="304"/>
                  <a:pt x="70" y="304"/>
                  <a:pt x="70" y="304"/>
                </a:cubicBezTo>
                <a:cubicBezTo>
                  <a:pt x="70" y="304"/>
                  <a:pt x="70" y="304"/>
                  <a:pt x="70" y="304"/>
                </a:cubicBezTo>
                <a:cubicBezTo>
                  <a:pt x="71" y="305"/>
                  <a:pt x="70" y="305"/>
                  <a:pt x="70" y="306"/>
                </a:cubicBezTo>
                <a:cubicBezTo>
                  <a:pt x="71" y="305"/>
                  <a:pt x="71" y="304"/>
                  <a:pt x="71" y="303"/>
                </a:cubicBezTo>
                <a:cubicBezTo>
                  <a:pt x="71" y="304"/>
                  <a:pt x="71" y="304"/>
                  <a:pt x="70" y="304"/>
                </a:cubicBezTo>
                <a:close/>
                <a:moveTo>
                  <a:pt x="72" y="304"/>
                </a:moveTo>
                <a:cubicBezTo>
                  <a:pt x="72" y="305"/>
                  <a:pt x="71" y="305"/>
                  <a:pt x="72" y="305"/>
                </a:cubicBezTo>
                <a:cubicBezTo>
                  <a:pt x="72" y="305"/>
                  <a:pt x="72" y="305"/>
                  <a:pt x="72" y="305"/>
                </a:cubicBezTo>
                <a:cubicBezTo>
                  <a:pt x="72" y="305"/>
                  <a:pt x="72" y="304"/>
                  <a:pt x="73" y="304"/>
                </a:cubicBezTo>
                <a:cubicBezTo>
                  <a:pt x="73" y="304"/>
                  <a:pt x="73" y="304"/>
                  <a:pt x="73" y="304"/>
                </a:cubicBezTo>
                <a:cubicBezTo>
                  <a:pt x="73" y="304"/>
                  <a:pt x="73" y="304"/>
                  <a:pt x="74" y="303"/>
                </a:cubicBezTo>
                <a:cubicBezTo>
                  <a:pt x="73" y="303"/>
                  <a:pt x="72" y="304"/>
                  <a:pt x="72" y="304"/>
                </a:cubicBezTo>
                <a:close/>
                <a:moveTo>
                  <a:pt x="89" y="304"/>
                </a:moveTo>
                <a:cubicBezTo>
                  <a:pt x="89" y="305"/>
                  <a:pt x="90" y="304"/>
                  <a:pt x="89" y="303"/>
                </a:cubicBezTo>
                <a:cubicBezTo>
                  <a:pt x="89" y="304"/>
                  <a:pt x="89" y="304"/>
                  <a:pt x="89" y="304"/>
                </a:cubicBezTo>
                <a:close/>
                <a:moveTo>
                  <a:pt x="98" y="305"/>
                </a:moveTo>
                <a:cubicBezTo>
                  <a:pt x="98" y="304"/>
                  <a:pt x="98" y="304"/>
                  <a:pt x="98" y="304"/>
                </a:cubicBezTo>
                <a:cubicBezTo>
                  <a:pt x="98" y="304"/>
                  <a:pt x="98" y="304"/>
                  <a:pt x="98" y="304"/>
                </a:cubicBezTo>
                <a:cubicBezTo>
                  <a:pt x="98" y="304"/>
                  <a:pt x="97" y="305"/>
                  <a:pt x="98" y="305"/>
                </a:cubicBezTo>
                <a:close/>
                <a:moveTo>
                  <a:pt x="75" y="304"/>
                </a:moveTo>
                <a:cubicBezTo>
                  <a:pt x="74" y="304"/>
                  <a:pt x="75" y="304"/>
                  <a:pt x="75" y="304"/>
                </a:cubicBezTo>
                <a:close/>
                <a:moveTo>
                  <a:pt x="74" y="304"/>
                </a:moveTo>
                <a:cubicBezTo>
                  <a:pt x="74" y="305"/>
                  <a:pt x="74" y="305"/>
                  <a:pt x="75" y="305"/>
                </a:cubicBezTo>
                <a:cubicBezTo>
                  <a:pt x="75" y="304"/>
                  <a:pt x="74" y="304"/>
                  <a:pt x="74" y="304"/>
                </a:cubicBezTo>
                <a:close/>
                <a:moveTo>
                  <a:pt x="70" y="305"/>
                </a:moveTo>
                <a:cubicBezTo>
                  <a:pt x="70" y="305"/>
                  <a:pt x="70" y="304"/>
                  <a:pt x="70" y="304"/>
                </a:cubicBezTo>
                <a:cubicBezTo>
                  <a:pt x="69" y="305"/>
                  <a:pt x="69" y="305"/>
                  <a:pt x="70" y="305"/>
                </a:cubicBezTo>
                <a:close/>
                <a:moveTo>
                  <a:pt x="89" y="306"/>
                </a:moveTo>
                <a:cubicBezTo>
                  <a:pt x="89" y="305"/>
                  <a:pt x="89" y="305"/>
                  <a:pt x="89" y="305"/>
                </a:cubicBezTo>
                <a:cubicBezTo>
                  <a:pt x="88" y="305"/>
                  <a:pt x="88" y="305"/>
                  <a:pt x="89" y="306"/>
                </a:cubicBezTo>
                <a:close/>
                <a:moveTo>
                  <a:pt x="97" y="305"/>
                </a:moveTo>
                <a:cubicBezTo>
                  <a:pt x="97" y="306"/>
                  <a:pt x="97" y="305"/>
                  <a:pt x="97" y="305"/>
                </a:cubicBezTo>
                <a:close/>
                <a:moveTo>
                  <a:pt x="74" y="305"/>
                </a:moveTo>
                <a:cubicBezTo>
                  <a:pt x="74" y="305"/>
                  <a:pt x="74" y="305"/>
                  <a:pt x="74" y="305"/>
                </a:cubicBezTo>
                <a:close/>
                <a:moveTo>
                  <a:pt x="72" y="306"/>
                </a:moveTo>
                <a:cubicBezTo>
                  <a:pt x="72" y="306"/>
                  <a:pt x="72" y="306"/>
                  <a:pt x="72" y="305"/>
                </a:cubicBezTo>
                <a:cubicBezTo>
                  <a:pt x="72" y="305"/>
                  <a:pt x="71" y="305"/>
                  <a:pt x="71" y="305"/>
                </a:cubicBezTo>
                <a:cubicBezTo>
                  <a:pt x="71" y="306"/>
                  <a:pt x="71" y="306"/>
                  <a:pt x="72" y="306"/>
                </a:cubicBezTo>
                <a:close/>
                <a:moveTo>
                  <a:pt x="74" y="305"/>
                </a:moveTo>
                <a:cubicBezTo>
                  <a:pt x="74" y="305"/>
                  <a:pt x="74" y="306"/>
                  <a:pt x="74" y="305"/>
                </a:cubicBezTo>
                <a:close/>
                <a:moveTo>
                  <a:pt x="92" y="306"/>
                </a:moveTo>
                <a:cubicBezTo>
                  <a:pt x="93" y="306"/>
                  <a:pt x="93" y="306"/>
                  <a:pt x="93" y="306"/>
                </a:cubicBezTo>
                <a:cubicBezTo>
                  <a:pt x="93" y="306"/>
                  <a:pt x="93" y="306"/>
                  <a:pt x="92" y="306"/>
                </a:cubicBezTo>
                <a:close/>
                <a:moveTo>
                  <a:pt x="88" y="306"/>
                </a:moveTo>
                <a:cubicBezTo>
                  <a:pt x="88" y="306"/>
                  <a:pt x="89" y="306"/>
                  <a:pt x="88" y="306"/>
                </a:cubicBezTo>
                <a:close/>
                <a:moveTo>
                  <a:pt x="70" y="306"/>
                </a:moveTo>
                <a:cubicBezTo>
                  <a:pt x="70" y="306"/>
                  <a:pt x="70" y="306"/>
                  <a:pt x="70" y="307"/>
                </a:cubicBezTo>
                <a:cubicBezTo>
                  <a:pt x="70" y="307"/>
                  <a:pt x="70" y="307"/>
                  <a:pt x="70" y="306"/>
                </a:cubicBezTo>
                <a:close/>
                <a:moveTo>
                  <a:pt x="88" y="306"/>
                </a:moveTo>
                <a:cubicBezTo>
                  <a:pt x="88" y="306"/>
                  <a:pt x="88" y="306"/>
                  <a:pt x="88" y="306"/>
                </a:cubicBezTo>
                <a:close/>
                <a:moveTo>
                  <a:pt x="70" y="307"/>
                </a:moveTo>
                <a:cubicBezTo>
                  <a:pt x="69" y="307"/>
                  <a:pt x="70" y="307"/>
                  <a:pt x="70" y="307"/>
                </a:cubicBezTo>
                <a:close/>
                <a:moveTo>
                  <a:pt x="88" y="307"/>
                </a:moveTo>
                <a:cubicBezTo>
                  <a:pt x="88" y="307"/>
                  <a:pt x="88" y="306"/>
                  <a:pt x="88" y="307"/>
                </a:cubicBezTo>
                <a:close/>
                <a:moveTo>
                  <a:pt x="71" y="307"/>
                </a:moveTo>
                <a:cubicBezTo>
                  <a:pt x="71" y="307"/>
                  <a:pt x="71" y="307"/>
                  <a:pt x="71" y="307"/>
                </a:cubicBezTo>
                <a:cubicBezTo>
                  <a:pt x="71" y="307"/>
                  <a:pt x="71" y="307"/>
                  <a:pt x="71" y="307"/>
                </a:cubicBezTo>
                <a:cubicBezTo>
                  <a:pt x="71" y="307"/>
                  <a:pt x="71" y="307"/>
                  <a:pt x="71" y="307"/>
                </a:cubicBezTo>
                <a:close/>
                <a:moveTo>
                  <a:pt x="72" y="307"/>
                </a:moveTo>
                <a:cubicBezTo>
                  <a:pt x="72" y="307"/>
                  <a:pt x="72" y="307"/>
                  <a:pt x="72" y="307"/>
                </a:cubicBezTo>
                <a:cubicBezTo>
                  <a:pt x="72" y="307"/>
                  <a:pt x="72" y="307"/>
                  <a:pt x="72" y="307"/>
                </a:cubicBezTo>
                <a:cubicBezTo>
                  <a:pt x="72" y="307"/>
                  <a:pt x="72" y="307"/>
                  <a:pt x="72" y="307"/>
                </a:cubicBezTo>
                <a:close/>
                <a:moveTo>
                  <a:pt x="96" y="307"/>
                </a:moveTo>
                <a:cubicBezTo>
                  <a:pt x="97" y="307"/>
                  <a:pt x="97" y="307"/>
                  <a:pt x="97" y="307"/>
                </a:cubicBezTo>
                <a:cubicBezTo>
                  <a:pt x="96" y="307"/>
                  <a:pt x="96" y="307"/>
                  <a:pt x="96" y="307"/>
                </a:cubicBezTo>
                <a:close/>
                <a:moveTo>
                  <a:pt x="92" y="307"/>
                </a:moveTo>
                <a:cubicBezTo>
                  <a:pt x="92" y="307"/>
                  <a:pt x="93" y="307"/>
                  <a:pt x="92" y="307"/>
                </a:cubicBezTo>
                <a:cubicBezTo>
                  <a:pt x="92" y="307"/>
                  <a:pt x="92" y="307"/>
                  <a:pt x="92" y="307"/>
                </a:cubicBezTo>
                <a:close/>
                <a:moveTo>
                  <a:pt x="69" y="308"/>
                </a:moveTo>
                <a:cubicBezTo>
                  <a:pt x="70" y="308"/>
                  <a:pt x="70" y="308"/>
                  <a:pt x="70" y="307"/>
                </a:cubicBezTo>
                <a:cubicBezTo>
                  <a:pt x="70" y="307"/>
                  <a:pt x="70" y="307"/>
                  <a:pt x="70" y="307"/>
                </a:cubicBezTo>
                <a:cubicBezTo>
                  <a:pt x="69" y="307"/>
                  <a:pt x="69" y="308"/>
                  <a:pt x="69" y="308"/>
                </a:cubicBezTo>
                <a:close/>
                <a:moveTo>
                  <a:pt x="93" y="307"/>
                </a:moveTo>
                <a:cubicBezTo>
                  <a:pt x="93" y="307"/>
                  <a:pt x="93" y="307"/>
                  <a:pt x="93" y="307"/>
                </a:cubicBezTo>
                <a:close/>
                <a:moveTo>
                  <a:pt x="70" y="307"/>
                </a:moveTo>
                <a:cubicBezTo>
                  <a:pt x="71" y="308"/>
                  <a:pt x="70" y="308"/>
                  <a:pt x="70" y="308"/>
                </a:cubicBezTo>
                <a:cubicBezTo>
                  <a:pt x="71" y="308"/>
                  <a:pt x="71" y="308"/>
                  <a:pt x="72" y="308"/>
                </a:cubicBezTo>
                <a:cubicBezTo>
                  <a:pt x="71" y="307"/>
                  <a:pt x="71" y="307"/>
                  <a:pt x="70" y="307"/>
                </a:cubicBezTo>
                <a:close/>
                <a:moveTo>
                  <a:pt x="87" y="307"/>
                </a:moveTo>
                <a:cubicBezTo>
                  <a:pt x="87" y="307"/>
                  <a:pt x="87" y="307"/>
                  <a:pt x="87" y="307"/>
                </a:cubicBezTo>
                <a:close/>
                <a:moveTo>
                  <a:pt x="91" y="309"/>
                </a:moveTo>
                <a:cubicBezTo>
                  <a:pt x="92" y="308"/>
                  <a:pt x="92" y="308"/>
                  <a:pt x="92" y="308"/>
                </a:cubicBezTo>
                <a:cubicBezTo>
                  <a:pt x="92" y="308"/>
                  <a:pt x="92" y="308"/>
                  <a:pt x="92" y="307"/>
                </a:cubicBezTo>
                <a:cubicBezTo>
                  <a:pt x="92" y="308"/>
                  <a:pt x="91" y="308"/>
                  <a:pt x="91" y="309"/>
                </a:cubicBezTo>
                <a:close/>
                <a:moveTo>
                  <a:pt x="93" y="308"/>
                </a:moveTo>
                <a:cubicBezTo>
                  <a:pt x="93" y="308"/>
                  <a:pt x="93" y="308"/>
                  <a:pt x="93" y="308"/>
                </a:cubicBezTo>
                <a:cubicBezTo>
                  <a:pt x="93" y="308"/>
                  <a:pt x="93" y="308"/>
                  <a:pt x="93" y="307"/>
                </a:cubicBezTo>
                <a:cubicBezTo>
                  <a:pt x="93" y="307"/>
                  <a:pt x="93" y="307"/>
                  <a:pt x="93" y="307"/>
                </a:cubicBezTo>
                <a:cubicBezTo>
                  <a:pt x="93" y="308"/>
                  <a:pt x="93" y="308"/>
                  <a:pt x="93" y="308"/>
                </a:cubicBezTo>
                <a:close/>
                <a:moveTo>
                  <a:pt x="96" y="308"/>
                </a:moveTo>
                <a:cubicBezTo>
                  <a:pt x="96" y="308"/>
                  <a:pt x="96" y="308"/>
                  <a:pt x="96" y="307"/>
                </a:cubicBezTo>
                <a:cubicBezTo>
                  <a:pt x="96" y="308"/>
                  <a:pt x="96" y="308"/>
                  <a:pt x="96" y="308"/>
                </a:cubicBezTo>
                <a:cubicBezTo>
                  <a:pt x="96" y="308"/>
                  <a:pt x="96" y="308"/>
                  <a:pt x="96" y="308"/>
                </a:cubicBezTo>
                <a:close/>
                <a:moveTo>
                  <a:pt x="87" y="308"/>
                </a:moveTo>
                <a:cubicBezTo>
                  <a:pt x="87" y="308"/>
                  <a:pt x="87" y="308"/>
                  <a:pt x="87" y="308"/>
                </a:cubicBezTo>
                <a:close/>
                <a:moveTo>
                  <a:pt x="97" y="308"/>
                </a:moveTo>
                <a:cubicBezTo>
                  <a:pt x="97" y="308"/>
                  <a:pt x="97" y="308"/>
                  <a:pt x="97" y="308"/>
                </a:cubicBezTo>
                <a:cubicBezTo>
                  <a:pt x="97" y="308"/>
                  <a:pt x="97" y="308"/>
                  <a:pt x="97" y="308"/>
                </a:cubicBezTo>
                <a:close/>
                <a:moveTo>
                  <a:pt x="96" y="308"/>
                </a:moveTo>
                <a:cubicBezTo>
                  <a:pt x="96" y="308"/>
                  <a:pt x="96" y="308"/>
                  <a:pt x="96" y="308"/>
                </a:cubicBezTo>
                <a:close/>
                <a:moveTo>
                  <a:pt x="86" y="308"/>
                </a:moveTo>
                <a:cubicBezTo>
                  <a:pt x="86" y="309"/>
                  <a:pt x="86" y="309"/>
                  <a:pt x="86" y="309"/>
                </a:cubicBezTo>
                <a:cubicBezTo>
                  <a:pt x="87" y="309"/>
                  <a:pt x="87" y="308"/>
                  <a:pt x="87" y="308"/>
                </a:cubicBezTo>
                <a:cubicBezTo>
                  <a:pt x="87" y="308"/>
                  <a:pt x="87" y="308"/>
                  <a:pt x="86" y="308"/>
                </a:cubicBezTo>
                <a:close/>
                <a:moveTo>
                  <a:pt x="70" y="309"/>
                </a:moveTo>
                <a:cubicBezTo>
                  <a:pt x="71" y="309"/>
                  <a:pt x="71" y="308"/>
                  <a:pt x="70" y="309"/>
                </a:cubicBezTo>
                <a:close/>
                <a:moveTo>
                  <a:pt x="71" y="309"/>
                </a:moveTo>
                <a:cubicBezTo>
                  <a:pt x="71" y="309"/>
                  <a:pt x="71" y="309"/>
                  <a:pt x="71" y="309"/>
                </a:cubicBezTo>
                <a:cubicBezTo>
                  <a:pt x="71" y="309"/>
                  <a:pt x="71" y="309"/>
                  <a:pt x="71" y="309"/>
                </a:cubicBezTo>
                <a:close/>
                <a:moveTo>
                  <a:pt x="96" y="309"/>
                </a:moveTo>
                <a:cubicBezTo>
                  <a:pt x="97" y="309"/>
                  <a:pt x="97" y="309"/>
                  <a:pt x="97" y="309"/>
                </a:cubicBezTo>
                <a:cubicBezTo>
                  <a:pt x="96" y="309"/>
                  <a:pt x="96" y="309"/>
                  <a:pt x="96" y="309"/>
                </a:cubicBezTo>
                <a:close/>
                <a:moveTo>
                  <a:pt x="89" y="309"/>
                </a:moveTo>
                <a:cubicBezTo>
                  <a:pt x="89" y="309"/>
                  <a:pt x="90" y="309"/>
                  <a:pt x="90" y="309"/>
                </a:cubicBezTo>
                <a:cubicBezTo>
                  <a:pt x="90" y="309"/>
                  <a:pt x="90" y="309"/>
                  <a:pt x="89" y="309"/>
                </a:cubicBezTo>
                <a:close/>
                <a:moveTo>
                  <a:pt x="68" y="310"/>
                </a:moveTo>
                <a:cubicBezTo>
                  <a:pt x="69" y="310"/>
                  <a:pt x="69" y="310"/>
                  <a:pt x="69" y="309"/>
                </a:cubicBezTo>
                <a:cubicBezTo>
                  <a:pt x="69" y="309"/>
                  <a:pt x="68" y="310"/>
                  <a:pt x="68" y="310"/>
                </a:cubicBezTo>
                <a:close/>
                <a:moveTo>
                  <a:pt x="71" y="309"/>
                </a:moveTo>
                <a:cubicBezTo>
                  <a:pt x="71" y="309"/>
                  <a:pt x="71" y="309"/>
                  <a:pt x="71" y="309"/>
                </a:cubicBezTo>
                <a:cubicBezTo>
                  <a:pt x="71" y="309"/>
                  <a:pt x="71" y="309"/>
                  <a:pt x="71" y="309"/>
                </a:cubicBezTo>
                <a:cubicBezTo>
                  <a:pt x="71" y="309"/>
                  <a:pt x="71" y="309"/>
                  <a:pt x="71" y="309"/>
                </a:cubicBezTo>
                <a:cubicBezTo>
                  <a:pt x="71" y="309"/>
                  <a:pt x="71" y="309"/>
                  <a:pt x="71" y="309"/>
                </a:cubicBezTo>
                <a:close/>
                <a:moveTo>
                  <a:pt x="88" y="309"/>
                </a:moveTo>
                <a:cubicBezTo>
                  <a:pt x="88" y="310"/>
                  <a:pt x="87" y="310"/>
                  <a:pt x="87" y="311"/>
                </a:cubicBezTo>
                <a:cubicBezTo>
                  <a:pt x="88" y="312"/>
                  <a:pt x="88" y="311"/>
                  <a:pt x="88" y="311"/>
                </a:cubicBezTo>
                <a:cubicBezTo>
                  <a:pt x="88" y="312"/>
                  <a:pt x="88" y="312"/>
                  <a:pt x="88" y="312"/>
                </a:cubicBezTo>
                <a:cubicBezTo>
                  <a:pt x="88" y="312"/>
                  <a:pt x="89" y="312"/>
                  <a:pt x="89" y="311"/>
                </a:cubicBezTo>
                <a:cubicBezTo>
                  <a:pt x="88" y="311"/>
                  <a:pt x="88" y="310"/>
                  <a:pt x="88" y="310"/>
                </a:cubicBezTo>
                <a:cubicBezTo>
                  <a:pt x="89" y="310"/>
                  <a:pt x="89" y="311"/>
                  <a:pt x="89" y="311"/>
                </a:cubicBezTo>
                <a:cubicBezTo>
                  <a:pt x="89" y="310"/>
                  <a:pt x="90" y="310"/>
                  <a:pt x="89" y="310"/>
                </a:cubicBezTo>
                <a:cubicBezTo>
                  <a:pt x="89" y="309"/>
                  <a:pt x="89" y="309"/>
                  <a:pt x="88" y="309"/>
                </a:cubicBezTo>
                <a:close/>
                <a:moveTo>
                  <a:pt x="91" y="310"/>
                </a:moveTo>
                <a:cubicBezTo>
                  <a:pt x="91" y="310"/>
                  <a:pt x="91" y="309"/>
                  <a:pt x="91" y="309"/>
                </a:cubicBezTo>
                <a:cubicBezTo>
                  <a:pt x="91" y="309"/>
                  <a:pt x="91" y="310"/>
                  <a:pt x="91" y="310"/>
                </a:cubicBezTo>
                <a:close/>
                <a:moveTo>
                  <a:pt x="96" y="310"/>
                </a:moveTo>
                <a:cubicBezTo>
                  <a:pt x="96" y="310"/>
                  <a:pt x="96" y="310"/>
                  <a:pt x="96" y="309"/>
                </a:cubicBezTo>
                <a:cubicBezTo>
                  <a:pt x="96" y="310"/>
                  <a:pt x="96" y="310"/>
                  <a:pt x="96" y="310"/>
                </a:cubicBezTo>
                <a:close/>
                <a:moveTo>
                  <a:pt x="91" y="310"/>
                </a:moveTo>
                <a:cubicBezTo>
                  <a:pt x="92" y="311"/>
                  <a:pt x="92" y="310"/>
                  <a:pt x="92" y="310"/>
                </a:cubicBezTo>
                <a:cubicBezTo>
                  <a:pt x="92" y="310"/>
                  <a:pt x="92" y="310"/>
                  <a:pt x="91" y="310"/>
                </a:cubicBezTo>
                <a:close/>
                <a:moveTo>
                  <a:pt x="69" y="310"/>
                </a:moveTo>
                <a:cubicBezTo>
                  <a:pt x="69" y="311"/>
                  <a:pt x="69" y="311"/>
                  <a:pt x="69" y="311"/>
                </a:cubicBezTo>
                <a:cubicBezTo>
                  <a:pt x="70" y="311"/>
                  <a:pt x="70" y="311"/>
                  <a:pt x="71" y="311"/>
                </a:cubicBezTo>
                <a:cubicBezTo>
                  <a:pt x="71" y="311"/>
                  <a:pt x="71" y="310"/>
                  <a:pt x="71" y="310"/>
                </a:cubicBezTo>
                <a:cubicBezTo>
                  <a:pt x="70" y="310"/>
                  <a:pt x="70" y="311"/>
                  <a:pt x="69" y="310"/>
                </a:cubicBezTo>
                <a:close/>
                <a:moveTo>
                  <a:pt x="91" y="311"/>
                </a:moveTo>
                <a:cubicBezTo>
                  <a:pt x="91" y="310"/>
                  <a:pt x="91" y="310"/>
                  <a:pt x="91" y="310"/>
                </a:cubicBezTo>
                <a:cubicBezTo>
                  <a:pt x="90" y="310"/>
                  <a:pt x="90" y="311"/>
                  <a:pt x="91" y="311"/>
                </a:cubicBezTo>
                <a:close/>
                <a:moveTo>
                  <a:pt x="96" y="311"/>
                </a:moveTo>
                <a:cubicBezTo>
                  <a:pt x="96" y="311"/>
                  <a:pt x="96" y="310"/>
                  <a:pt x="96" y="310"/>
                </a:cubicBezTo>
                <a:cubicBezTo>
                  <a:pt x="96" y="310"/>
                  <a:pt x="96" y="310"/>
                  <a:pt x="96" y="311"/>
                </a:cubicBezTo>
                <a:close/>
                <a:moveTo>
                  <a:pt x="69" y="312"/>
                </a:moveTo>
                <a:cubicBezTo>
                  <a:pt x="69" y="312"/>
                  <a:pt x="69" y="312"/>
                  <a:pt x="69" y="312"/>
                </a:cubicBezTo>
                <a:cubicBezTo>
                  <a:pt x="69" y="312"/>
                  <a:pt x="69" y="312"/>
                  <a:pt x="69" y="313"/>
                </a:cubicBezTo>
                <a:cubicBezTo>
                  <a:pt x="69" y="313"/>
                  <a:pt x="69" y="313"/>
                  <a:pt x="69" y="312"/>
                </a:cubicBezTo>
                <a:cubicBezTo>
                  <a:pt x="70" y="312"/>
                  <a:pt x="69" y="313"/>
                  <a:pt x="70" y="313"/>
                </a:cubicBezTo>
                <a:cubicBezTo>
                  <a:pt x="70" y="313"/>
                  <a:pt x="71" y="312"/>
                  <a:pt x="70" y="312"/>
                </a:cubicBezTo>
                <a:cubicBezTo>
                  <a:pt x="70" y="312"/>
                  <a:pt x="70" y="312"/>
                  <a:pt x="70" y="312"/>
                </a:cubicBezTo>
                <a:cubicBezTo>
                  <a:pt x="69" y="312"/>
                  <a:pt x="70" y="312"/>
                  <a:pt x="70" y="311"/>
                </a:cubicBezTo>
                <a:cubicBezTo>
                  <a:pt x="69" y="311"/>
                  <a:pt x="69" y="311"/>
                  <a:pt x="69" y="312"/>
                </a:cubicBezTo>
                <a:close/>
                <a:moveTo>
                  <a:pt x="90" y="312"/>
                </a:moveTo>
                <a:cubicBezTo>
                  <a:pt x="90" y="312"/>
                  <a:pt x="90" y="312"/>
                  <a:pt x="90" y="312"/>
                </a:cubicBezTo>
                <a:cubicBezTo>
                  <a:pt x="90" y="312"/>
                  <a:pt x="90" y="312"/>
                  <a:pt x="90" y="312"/>
                </a:cubicBezTo>
                <a:close/>
                <a:moveTo>
                  <a:pt x="87" y="312"/>
                </a:moveTo>
                <a:cubicBezTo>
                  <a:pt x="87" y="313"/>
                  <a:pt x="86" y="314"/>
                  <a:pt x="86" y="315"/>
                </a:cubicBezTo>
                <a:cubicBezTo>
                  <a:pt x="86" y="315"/>
                  <a:pt x="86" y="316"/>
                  <a:pt x="86" y="316"/>
                </a:cubicBezTo>
                <a:cubicBezTo>
                  <a:pt x="87" y="315"/>
                  <a:pt x="87" y="314"/>
                  <a:pt x="88" y="313"/>
                </a:cubicBezTo>
                <a:cubicBezTo>
                  <a:pt x="88" y="312"/>
                  <a:pt x="88" y="312"/>
                  <a:pt x="87" y="312"/>
                </a:cubicBezTo>
                <a:close/>
                <a:moveTo>
                  <a:pt x="88" y="312"/>
                </a:moveTo>
                <a:cubicBezTo>
                  <a:pt x="88" y="312"/>
                  <a:pt x="88" y="313"/>
                  <a:pt x="88" y="312"/>
                </a:cubicBezTo>
                <a:close/>
                <a:moveTo>
                  <a:pt x="89" y="313"/>
                </a:moveTo>
                <a:cubicBezTo>
                  <a:pt x="89" y="313"/>
                  <a:pt x="89" y="313"/>
                  <a:pt x="89" y="313"/>
                </a:cubicBezTo>
                <a:cubicBezTo>
                  <a:pt x="89" y="313"/>
                  <a:pt x="89" y="313"/>
                  <a:pt x="89" y="313"/>
                </a:cubicBezTo>
                <a:cubicBezTo>
                  <a:pt x="89" y="313"/>
                  <a:pt x="89" y="313"/>
                  <a:pt x="89" y="313"/>
                </a:cubicBezTo>
                <a:close/>
                <a:moveTo>
                  <a:pt x="68" y="314"/>
                </a:moveTo>
                <a:cubicBezTo>
                  <a:pt x="68" y="314"/>
                  <a:pt x="69" y="314"/>
                  <a:pt x="69" y="314"/>
                </a:cubicBezTo>
                <a:cubicBezTo>
                  <a:pt x="69" y="313"/>
                  <a:pt x="69" y="313"/>
                  <a:pt x="69" y="313"/>
                </a:cubicBezTo>
                <a:cubicBezTo>
                  <a:pt x="69" y="313"/>
                  <a:pt x="68" y="313"/>
                  <a:pt x="68" y="314"/>
                </a:cubicBezTo>
                <a:close/>
                <a:moveTo>
                  <a:pt x="70" y="314"/>
                </a:moveTo>
                <a:cubicBezTo>
                  <a:pt x="70" y="314"/>
                  <a:pt x="70" y="314"/>
                  <a:pt x="70" y="314"/>
                </a:cubicBezTo>
                <a:cubicBezTo>
                  <a:pt x="70" y="314"/>
                  <a:pt x="70" y="314"/>
                  <a:pt x="70" y="314"/>
                </a:cubicBezTo>
                <a:cubicBezTo>
                  <a:pt x="70" y="314"/>
                  <a:pt x="70" y="314"/>
                  <a:pt x="70" y="314"/>
                </a:cubicBezTo>
                <a:cubicBezTo>
                  <a:pt x="70" y="314"/>
                  <a:pt x="70" y="314"/>
                  <a:pt x="70" y="314"/>
                </a:cubicBezTo>
                <a:close/>
                <a:moveTo>
                  <a:pt x="84" y="314"/>
                </a:moveTo>
                <a:cubicBezTo>
                  <a:pt x="85" y="314"/>
                  <a:pt x="85" y="314"/>
                  <a:pt x="85" y="314"/>
                </a:cubicBezTo>
                <a:cubicBezTo>
                  <a:pt x="85" y="314"/>
                  <a:pt x="85" y="314"/>
                  <a:pt x="84" y="314"/>
                </a:cubicBezTo>
                <a:cubicBezTo>
                  <a:pt x="84" y="314"/>
                  <a:pt x="84" y="314"/>
                  <a:pt x="84" y="314"/>
                </a:cubicBezTo>
                <a:close/>
                <a:moveTo>
                  <a:pt x="89" y="314"/>
                </a:moveTo>
                <a:cubicBezTo>
                  <a:pt x="89" y="314"/>
                  <a:pt x="89" y="314"/>
                  <a:pt x="89" y="314"/>
                </a:cubicBezTo>
                <a:cubicBezTo>
                  <a:pt x="89" y="314"/>
                  <a:pt x="89" y="314"/>
                  <a:pt x="89" y="314"/>
                </a:cubicBezTo>
                <a:cubicBezTo>
                  <a:pt x="89" y="314"/>
                  <a:pt x="89" y="314"/>
                  <a:pt x="89" y="314"/>
                </a:cubicBezTo>
                <a:close/>
                <a:moveTo>
                  <a:pt x="69" y="314"/>
                </a:moveTo>
                <a:cubicBezTo>
                  <a:pt x="69" y="314"/>
                  <a:pt x="69" y="314"/>
                  <a:pt x="70" y="314"/>
                </a:cubicBezTo>
                <a:cubicBezTo>
                  <a:pt x="70" y="314"/>
                  <a:pt x="70" y="314"/>
                  <a:pt x="70" y="314"/>
                </a:cubicBezTo>
                <a:cubicBezTo>
                  <a:pt x="69" y="314"/>
                  <a:pt x="69" y="314"/>
                  <a:pt x="69" y="314"/>
                </a:cubicBezTo>
                <a:cubicBezTo>
                  <a:pt x="69" y="314"/>
                  <a:pt x="69" y="314"/>
                  <a:pt x="69" y="314"/>
                </a:cubicBezTo>
                <a:close/>
                <a:moveTo>
                  <a:pt x="89" y="316"/>
                </a:moveTo>
                <a:cubicBezTo>
                  <a:pt x="90" y="316"/>
                  <a:pt x="90" y="314"/>
                  <a:pt x="90" y="314"/>
                </a:cubicBezTo>
                <a:cubicBezTo>
                  <a:pt x="90" y="315"/>
                  <a:pt x="89" y="315"/>
                  <a:pt x="89" y="316"/>
                </a:cubicBezTo>
                <a:close/>
                <a:moveTo>
                  <a:pt x="68" y="315"/>
                </a:moveTo>
                <a:cubicBezTo>
                  <a:pt x="68" y="315"/>
                  <a:pt x="69" y="315"/>
                  <a:pt x="69" y="314"/>
                </a:cubicBezTo>
                <a:cubicBezTo>
                  <a:pt x="68" y="314"/>
                  <a:pt x="68" y="314"/>
                  <a:pt x="68" y="315"/>
                </a:cubicBezTo>
                <a:close/>
                <a:moveTo>
                  <a:pt x="83" y="315"/>
                </a:moveTo>
                <a:cubicBezTo>
                  <a:pt x="84" y="315"/>
                  <a:pt x="83" y="315"/>
                  <a:pt x="83" y="315"/>
                </a:cubicBezTo>
                <a:close/>
                <a:moveTo>
                  <a:pt x="89" y="315"/>
                </a:moveTo>
                <a:cubicBezTo>
                  <a:pt x="88" y="315"/>
                  <a:pt x="89" y="315"/>
                  <a:pt x="88" y="315"/>
                </a:cubicBezTo>
                <a:cubicBezTo>
                  <a:pt x="88" y="315"/>
                  <a:pt x="88" y="316"/>
                  <a:pt x="89" y="315"/>
                </a:cubicBezTo>
                <a:close/>
                <a:moveTo>
                  <a:pt x="68" y="316"/>
                </a:moveTo>
                <a:cubicBezTo>
                  <a:pt x="68" y="315"/>
                  <a:pt x="69" y="315"/>
                  <a:pt x="68" y="315"/>
                </a:cubicBezTo>
                <a:cubicBezTo>
                  <a:pt x="68" y="315"/>
                  <a:pt x="68" y="316"/>
                  <a:pt x="68" y="316"/>
                </a:cubicBezTo>
                <a:close/>
                <a:moveTo>
                  <a:pt x="76" y="315"/>
                </a:moveTo>
                <a:cubicBezTo>
                  <a:pt x="76" y="316"/>
                  <a:pt x="76" y="315"/>
                  <a:pt x="76" y="315"/>
                </a:cubicBezTo>
                <a:close/>
                <a:moveTo>
                  <a:pt x="88" y="317"/>
                </a:moveTo>
                <a:cubicBezTo>
                  <a:pt x="88" y="317"/>
                  <a:pt x="88" y="316"/>
                  <a:pt x="88" y="316"/>
                </a:cubicBezTo>
                <a:cubicBezTo>
                  <a:pt x="88" y="316"/>
                  <a:pt x="88" y="316"/>
                  <a:pt x="88" y="316"/>
                </a:cubicBezTo>
                <a:cubicBezTo>
                  <a:pt x="88" y="316"/>
                  <a:pt x="87" y="317"/>
                  <a:pt x="88" y="317"/>
                </a:cubicBezTo>
                <a:close/>
                <a:moveTo>
                  <a:pt x="68" y="316"/>
                </a:moveTo>
                <a:cubicBezTo>
                  <a:pt x="68" y="317"/>
                  <a:pt x="68" y="316"/>
                  <a:pt x="68" y="316"/>
                </a:cubicBezTo>
                <a:close/>
                <a:moveTo>
                  <a:pt x="84" y="319"/>
                </a:moveTo>
                <a:cubicBezTo>
                  <a:pt x="84" y="319"/>
                  <a:pt x="84" y="319"/>
                  <a:pt x="83" y="319"/>
                </a:cubicBezTo>
                <a:cubicBezTo>
                  <a:pt x="83" y="321"/>
                  <a:pt x="82" y="322"/>
                  <a:pt x="82" y="323"/>
                </a:cubicBezTo>
                <a:cubicBezTo>
                  <a:pt x="82" y="324"/>
                  <a:pt x="81" y="325"/>
                  <a:pt x="82" y="325"/>
                </a:cubicBezTo>
                <a:cubicBezTo>
                  <a:pt x="83" y="323"/>
                  <a:pt x="85" y="321"/>
                  <a:pt x="85" y="318"/>
                </a:cubicBezTo>
                <a:cubicBezTo>
                  <a:pt x="85" y="317"/>
                  <a:pt x="85" y="317"/>
                  <a:pt x="85" y="316"/>
                </a:cubicBezTo>
                <a:cubicBezTo>
                  <a:pt x="85" y="316"/>
                  <a:pt x="85" y="316"/>
                  <a:pt x="85" y="316"/>
                </a:cubicBezTo>
                <a:cubicBezTo>
                  <a:pt x="85" y="317"/>
                  <a:pt x="84" y="318"/>
                  <a:pt x="84" y="319"/>
                </a:cubicBezTo>
                <a:close/>
                <a:moveTo>
                  <a:pt x="86" y="317"/>
                </a:moveTo>
                <a:cubicBezTo>
                  <a:pt x="86" y="317"/>
                  <a:pt x="86" y="316"/>
                  <a:pt x="86" y="316"/>
                </a:cubicBezTo>
                <a:cubicBezTo>
                  <a:pt x="86" y="317"/>
                  <a:pt x="86" y="317"/>
                  <a:pt x="86" y="317"/>
                </a:cubicBezTo>
                <a:close/>
                <a:moveTo>
                  <a:pt x="87" y="318"/>
                </a:moveTo>
                <a:cubicBezTo>
                  <a:pt x="87" y="319"/>
                  <a:pt x="86" y="319"/>
                  <a:pt x="86" y="320"/>
                </a:cubicBezTo>
                <a:cubicBezTo>
                  <a:pt x="87" y="319"/>
                  <a:pt x="87" y="318"/>
                  <a:pt x="87" y="317"/>
                </a:cubicBezTo>
                <a:cubicBezTo>
                  <a:pt x="87" y="318"/>
                  <a:pt x="87" y="318"/>
                  <a:pt x="87" y="318"/>
                </a:cubicBezTo>
                <a:close/>
                <a:moveTo>
                  <a:pt x="74" y="318"/>
                </a:moveTo>
                <a:cubicBezTo>
                  <a:pt x="74" y="318"/>
                  <a:pt x="74" y="318"/>
                  <a:pt x="75" y="318"/>
                </a:cubicBezTo>
                <a:cubicBezTo>
                  <a:pt x="75" y="318"/>
                  <a:pt x="74" y="318"/>
                  <a:pt x="74" y="318"/>
                </a:cubicBezTo>
                <a:close/>
                <a:moveTo>
                  <a:pt x="83" y="318"/>
                </a:moveTo>
                <a:cubicBezTo>
                  <a:pt x="83" y="318"/>
                  <a:pt x="83" y="318"/>
                  <a:pt x="83" y="318"/>
                </a:cubicBezTo>
                <a:cubicBezTo>
                  <a:pt x="83" y="318"/>
                  <a:pt x="83" y="318"/>
                  <a:pt x="82" y="318"/>
                </a:cubicBezTo>
                <a:cubicBezTo>
                  <a:pt x="82" y="318"/>
                  <a:pt x="82" y="318"/>
                  <a:pt x="83" y="318"/>
                </a:cubicBezTo>
                <a:close/>
                <a:moveTo>
                  <a:pt x="82" y="319"/>
                </a:moveTo>
                <a:cubicBezTo>
                  <a:pt x="82" y="319"/>
                  <a:pt x="83" y="319"/>
                  <a:pt x="82" y="319"/>
                </a:cubicBezTo>
                <a:cubicBezTo>
                  <a:pt x="82" y="319"/>
                  <a:pt x="82" y="319"/>
                  <a:pt x="82" y="319"/>
                </a:cubicBezTo>
                <a:close/>
                <a:moveTo>
                  <a:pt x="73" y="322"/>
                </a:moveTo>
                <a:cubicBezTo>
                  <a:pt x="73" y="321"/>
                  <a:pt x="74" y="320"/>
                  <a:pt x="74" y="319"/>
                </a:cubicBezTo>
                <a:cubicBezTo>
                  <a:pt x="74" y="319"/>
                  <a:pt x="74" y="319"/>
                  <a:pt x="74" y="319"/>
                </a:cubicBezTo>
                <a:cubicBezTo>
                  <a:pt x="74" y="320"/>
                  <a:pt x="73" y="321"/>
                  <a:pt x="73" y="322"/>
                </a:cubicBezTo>
                <a:close/>
                <a:moveTo>
                  <a:pt x="82" y="320"/>
                </a:moveTo>
                <a:cubicBezTo>
                  <a:pt x="82" y="320"/>
                  <a:pt x="82" y="320"/>
                  <a:pt x="82" y="320"/>
                </a:cubicBezTo>
                <a:close/>
                <a:moveTo>
                  <a:pt x="86" y="321"/>
                </a:moveTo>
                <a:cubicBezTo>
                  <a:pt x="86" y="321"/>
                  <a:pt x="86" y="320"/>
                  <a:pt x="86" y="320"/>
                </a:cubicBezTo>
                <a:cubicBezTo>
                  <a:pt x="85" y="321"/>
                  <a:pt x="85" y="321"/>
                  <a:pt x="86" y="321"/>
                </a:cubicBezTo>
                <a:close/>
                <a:moveTo>
                  <a:pt x="86" y="323"/>
                </a:moveTo>
                <a:cubicBezTo>
                  <a:pt x="86" y="323"/>
                  <a:pt x="86" y="322"/>
                  <a:pt x="86" y="321"/>
                </a:cubicBezTo>
                <a:cubicBezTo>
                  <a:pt x="86" y="322"/>
                  <a:pt x="86" y="323"/>
                  <a:pt x="86" y="323"/>
                </a:cubicBezTo>
                <a:close/>
                <a:moveTo>
                  <a:pt x="90" y="323"/>
                </a:moveTo>
                <a:cubicBezTo>
                  <a:pt x="91" y="323"/>
                  <a:pt x="90" y="322"/>
                  <a:pt x="91" y="322"/>
                </a:cubicBezTo>
                <a:cubicBezTo>
                  <a:pt x="91" y="322"/>
                  <a:pt x="91" y="321"/>
                  <a:pt x="90" y="321"/>
                </a:cubicBezTo>
                <a:cubicBezTo>
                  <a:pt x="90" y="322"/>
                  <a:pt x="90" y="322"/>
                  <a:pt x="90" y="323"/>
                </a:cubicBezTo>
                <a:close/>
                <a:moveTo>
                  <a:pt x="85" y="322"/>
                </a:moveTo>
                <a:cubicBezTo>
                  <a:pt x="85" y="322"/>
                  <a:pt x="85" y="322"/>
                  <a:pt x="85" y="322"/>
                </a:cubicBezTo>
                <a:cubicBezTo>
                  <a:pt x="86" y="321"/>
                  <a:pt x="85" y="321"/>
                  <a:pt x="85" y="322"/>
                </a:cubicBezTo>
                <a:close/>
                <a:moveTo>
                  <a:pt x="85" y="323"/>
                </a:moveTo>
                <a:cubicBezTo>
                  <a:pt x="85" y="323"/>
                  <a:pt x="85" y="322"/>
                  <a:pt x="85" y="322"/>
                </a:cubicBezTo>
                <a:cubicBezTo>
                  <a:pt x="85" y="322"/>
                  <a:pt x="84" y="323"/>
                  <a:pt x="85" y="323"/>
                </a:cubicBezTo>
                <a:close/>
                <a:moveTo>
                  <a:pt x="72" y="323"/>
                </a:moveTo>
                <a:cubicBezTo>
                  <a:pt x="73" y="323"/>
                  <a:pt x="73" y="323"/>
                  <a:pt x="73" y="322"/>
                </a:cubicBezTo>
                <a:cubicBezTo>
                  <a:pt x="73" y="322"/>
                  <a:pt x="73" y="322"/>
                  <a:pt x="72" y="322"/>
                </a:cubicBezTo>
                <a:cubicBezTo>
                  <a:pt x="72" y="323"/>
                  <a:pt x="72" y="323"/>
                  <a:pt x="72" y="323"/>
                </a:cubicBezTo>
                <a:close/>
                <a:moveTo>
                  <a:pt x="68" y="323"/>
                </a:moveTo>
                <a:cubicBezTo>
                  <a:pt x="68" y="324"/>
                  <a:pt x="68" y="323"/>
                  <a:pt x="68" y="323"/>
                </a:cubicBezTo>
                <a:close/>
                <a:moveTo>
                  <a:pt x="85" y="324"/>
                </a:moveTo>
                <a:cubicBezTo>
                  <a:pt x="85" y="324"/>
                  <a:pt x="85" y="324"/>
                  <a:pt x="86" y="324"/>
                </a:cubicBezTo>
                <a:cubicBezTo>
                  <a:pt x="85" y="324"/>
                  <a:pt x="85" y="324"/>
                  <a:pt x="85" y="324"/>
                </a:cubicBezTo>
                <a:close/>
                <a:moveTo>
                  <a:pt x="90" y="324"/>
                </a:moveTo>
                <a:cubicBezTo>
                  <a:pt x="89" y="324"/>
                  <a:pt x="90" y="324"/>
                  <a:pt x="90" y="324"/>
                </a:cubicBezTo>
                <a:close/>
                <a:moveTo>
                  <a:pt x="71" y="325"/>
                </a:moveTo>
                <a:cubicBezTo>
                  <a:pt x="72" y="325"/>
                  <a:pt x="72" y="324"/>
                  <a:pt x="72" y="324"/>
                </a:cubicBezTo>
                <a:cubicBezTo>
                  <a:pt x="71" y="324"/>
                  <a:pt x="71" y="324"/>
                  <a:pt x="71" y="325"/>
                </a:cubicBezTo>
                <a:close/>
                <a:moveTo>
                  <a:pt x="67" y="325"/>
                </a:moveTo>
                <a:cubicBezTo>
                  <a:pt x="67" y="325"/>
                  <a:pt x="67" y="325"/>
                  <a:pt x="67" y="325"/>
                </a:cubicBezTo>
                <a:close/>
                <a:moveTo>
                  <a:pt x="71" y="326"/>
                </a:moveTo>
                <a:cubicBezTo>
                  <a:pt x="71" y="326"/>
                  <a:pt x="71" y="325"/>
                  <a:pt x="71" y="325"/>
                </a:cubicBezTo>
                <a:cubicBezTo>
                  <a:pt x="71" y="325"/>
                  <a:pt x="71" y="325"/>
                  <a:pt x="71" y="325"/>
                </a:cubicBezTo>
                <a:cubicBezTo>
                  <a:pt x="71" y="325"/>
                  <a:pt x="71" y="326"/>
                  <a:pt x="71" y="326"/>
                </a:cubicBezTo>
                <a:close/>
                <a:moveTo>
                  <a:pt x="84" y="325"/>
                </a:moveTo>
                <a:cubicBezTo>
                  <a:pt x="84" y="325"/>
                  <a:pt x="84" y="325"/>
                  <a:pt x="84" y="325"/>
                </a:cubicBezTo>
                <a:cubicBezTo>
                  <a:pt x="84" y="325"/>
                  <a:pt x="84" y="325"/>
                  <a:pt x="84" y="325"/>
                </a:cubicBezTo>
                <a:cubicBezTo>
                  <a:pt x="84" y="325"/>
                  <a:pt x="84" y="326"/>
                  <a:pt x="84" y="325"/>
                </a:cubicBezTo>
                <a:close/>
                <a:moveTo>
                  <a:pt x="81" y="326"/>
                </a:moveTo>
                <a:cubicBezTo>
                  <a:pt x="81" y="326"/>
                  <a:pt x="81" y="326"/>
                  <a:pt x="81" y="326"/>
                </a:cubicBezTo>
                <a:cubicBezTo>
                  <a:pt x="80" y="326"/>
                  <a:pt x="80" y="327"/>
                  <a:pt x="80" y="328"/>
                </a:cubicBezTo>
                <a:cubicBezTo>
                  <a:pt x="80" y="328"/>
                  <a:pt x="80" y="328"/>
                  <a:pt x="81" y="328"/>
                </a:cubicBezTo>
                <a:cubicBezTo>
                  <a:pt x="81" y="328"/>
                  <a:pt x="81" y="328"/>
                  <a:pt x="81" y="328"/>
                </a:cubicBezTo>
                <a:cubicBezTo>
                  <a:pt x="81" y="328"/>
                  <a:pt x="80" y="328"/>
                  <a:pt x="80" y="328"/>
                </a:cubicBezTo>
                <a:cubicBezTo>
                  <a:pt x="81" y="327"/>
                  <a:pt x="81" y="327"/>
                  <a:pt x="81" y="326"/>
                </a:cubicBezTo>
                <a:cubicBezTo>
                  <a:pt x="81" y="327"/>
                  <a:pt x="81" y="327"/>
                  <a:pt x="81" y="327"/>
                </a:cubicBezTo>
                <a:cubicBezTo>
                  <a:pt x="81" y="327"/>
                  <a:pt x="81" y="327"/>
                  <a:pt x="82" y="327"/>
                </a:cubicBezTo>
                <a:cubicBezTo>
                  <a:pt x="81" y="326"/>
                  <a:pt x="82" y="326"/>
                  <a:pt x="82" y="325"/>
                </a:cubicBezTo>
                <a:cubicBezTo>
                  <a:pt x="81" y="326"/>
                  <a:pt x="81" y="326"/>
                  <a:pt x="81" y="326"/>
                </a:cubicBezTo>
                <a:close/>
                <a:moveTo>
                  <a:pt x="83" y="327"/>
                </a:moveTo>
                <a:cubicBezTo>
                  <a:pt x="83" y="327"/>
                  <a:pt x="83" y="327"/>
                  <a:pt x="83" y="327"/>
                </a:cubicBezTo>
                <a:cubicBezTo>
                  <a:pt x="83" y="326"/>
                  <a:pt x="84" y="326"/>
                  <a:pt x="83" y="326"/>
                </a:cubicBezTo>
                <a:cubicBezTo>
                  <a:pt x="83" y="326"/>
                  <a:pt x="83" y="326"/>
                  <a:pt x="83" y="327"/>
                </a:cubicBezTo>
                <a:close/>
                <a:moveTo>
                  <a:pt x="84" y="327"/>
                </a:moveTo>
                <a:cubicBezTo>
                  <a:pt x="84" y="327"/>
                  <a:pt x="84" y="327"/>
                  <a:pt x="84" y="327"/>
                </a:cubicBezTo>
                <a:cubicBezTo>
                  <a:pt x="84" y="327"/>
                  <a:pt x="84" y="326"/>
                  <a:pt x="84" y="326"/>
                </a:cubicBezTo>
                <a:cubicBezTo>
                  <a:pt x="84" y="326"/>
                  <a:pt x="84" y="326"/>
                  <a:pt x="84" y="326"/>
                </a:cubicBezTo>
                <a:cubicBezTo>
                  <a:pt x="84" y="326"/>
                  <a:pt x="84" y="327"/>
                  <a:pt x="84" y="327"/>
                </a:cubicBezTo>
                <a:close/>
                <a:moveTo>
                  <a:pt x="70" y="327"/>
                </a:moveTo>
                <a:cubicBezTo>
                  <a:pt x="71" y="327"/>
                  <a:pt x="71" y="326"/>
                  <a:pt x="70" y="327"/>
                </a:cubicBezTo>
                <a:close/>
                <a:moveTo>
                  <a:pt x="71" y="328"/>
                </a:moveTo>
                <a:cubicBezTo>
                  <a:pt x="71" y="328"/>
                  <a:pt x="71" y="328"/>
                  <a:pt x="71" y="328"/>
                </a:cubicBezTo>
                <a:cubicBezTo>
                  <a:pt x="71" y="328"/>
                  <a:pt x="71" y="328"/>
                  <a:pt x="71" y="328"/>
                </a:cubicBezTo>
                <a:close/>
                <a:moveTo>
                  <a:pt x="82" y="328"/>
                </a:moveTo>
                <a:cubicBezTo>
                  <a:pt x="83" y="329"/>
                  <a:pt x="83" y="328"/>
                  <a:pt x="83" y="328"/>
                </a:cubicBezTo>
                <a:cubicBezTo>
                  <a:pt x="83" y="328"/>
                  <a:pt x="82" y="328"/>
                  <a:pt x="82" y="328"/>
                </a:cubicBezTo>
                <a:close/>
                <a:moveTo>
                  <a:pt x="80" y="330"/>
                </a:moveTo>
                <a:cubicBezTo>
                  <a:pt x="80" y="328"/>
                  <a:pt x="79" y="328"/>
                  <a:pt x="79" y="330"/>
                </a:cubicBezTo>
                <a:cubicBezTo>
                  <a:pt x="79" y="330"/>
                  <a:pt x="79" y="330"/>
                  <a:pt x="79" y="330"/>
                </a:cubicBezTo>
                <a:cubicBezTo>
                  <a:pt x="79" y="331"/>
                  <a:pt x="79" y="331"/>
                  <a:pt x="78" y="331"/>
                </a:cubicBezTo>
                <a:cubicBezTo>
                  <a:pt x="79" y="332"/>
                  <a:pt x="79" y="332"/>
                  <a:pt x="79" y="332"/>
                </a:cubicBezTo>
                <a:cubicBezTo>
                  <a:pt x="79" y="331"/>
                  <a:pt x="80" y="330"/>
                  <a:pt x="80" y="330"/>
                </a:cubicBezTo>
                <a:close/>
                <a:moveTo>
                  <a:pt x="81" y="331"/>
                </a:moveTo>
                <a:cubicBezTo>
                  <a:pt x="81" y="331"/>
                  <a:pt x="82" y="331"/>
                  <a:pt x="82" y="331"/>
                </a:cubicBezTo>
                <a:cubicBezTo>
                  <a:pt x="82" y="331"/>
                  <a:pt x="82" y="330"/>
                  <a:pt x="82" y="330"/>
                </a:cubicBezTo>
                <a:cubicBezTo>
                  <a:pt x="81" y="330"/>
                  <a:pt x="82" y="329"/>
                  <a:pt x="81" y="329"/>
                </a:cubicBezTo>
                <a:cubicBezTo>
                  <a:pt x="81" y="330"/>
                  <a:pt x="81" y="331"/>
                  <a:pt x="81" y="331"/>
                </a:cubicBezTo>
                <a:close/>
                <a:moveTo>
                  <a:pt x="87" y="330"/>
                </a:moveTo>
                <a:cubicBezTo>
                  <a:pt x="87" y="330"/>
                  <a:pt x="87" y="330"/>
                  <a:pt x="87" y="330"/>
                </a:cubicBezTo>
                <a:cubicBezTo>
                  <a:pt x="87" y="330"/>
                  <a:pt x="87" y="330"/>
                  <a:pt x="87" y="330"/>
                </a:cubicBezTo>
                <a:close/>
                <a:moveTo>
                  <a:pt x="82" y="330"/>
                </a:moveTo>
                <a:cubicBezTo>
                  <a:pt x="83" y="331"/>
                  <a:pt x="83" y="330"/>
                  <a:pt x="82" y="330"/>
                </a:cubicBezTo>
                <a:close/>
                <a:moveTo>
                  <a:pt x="0" y="330"/>
                </a:moveTo>
                <a:cubicBezTo>
                  <a:pt x="0" y="330"/>
                  <a:pt x="0" y="330"/>
                  <a:pt x="0" y="330"/>
                </a:cubicBezTo>
                <a:close/>
                <a:moveTo>
                  <a:pt x="0" y="330"/>
                </a:moveTo>
                <a:cubicBezTo>
                  <a:pt x="0" y="331"/>
                  <a:pt x="0" y="330"/>
                  <a:pt x="0" y="330"/>
                </a:cubicBezTo>
                <a:close/>
                <a:moveTo>
                  <a:pt x="86" y="331"/>
                </a:moveTo>
                <a:cubicBezTo>
                  <a:pt x="86" y="331"/>
                  <a:pt x="86" y="330"/>
                  <a:pt x="86" y="331"/>
                </a:cubicBezTo>
                <a:close/>
                <a:moveTo>
                  <a:pt x="81" y="332"/>
                </a:moveTo>
                <a:cubicBezTo>
                  <a:pt x="81" y="332"/>
                  <a:pt x="81" y="332"/>
                  <a:pt x="81" y="332"/>
                </a:cubicBezTo>
                <a:cubicBezTo>
                  <a:pt x="81" y="332"/>
                  <a:pt x="81" y="332"/>
                  <a:pt x="81" y="332"/>
                </a:cubicBezTo>
                <a:cubicBezTo>
                  <a:pt x="81" y="332"/>
                  <a:pt x="81" y="333"/>
                  <a:pt x="81" y="333"/>
                </a:cubicBezTo>
                <a:cubicBezTo>
                  <a:pt x="81" y="333"/>
                  <a:pt x="82" y="332"/>
                  <a:pt x="82" y="332"/>
                </a:cubicBezTo>
                <a:cubicBezTo>
                  <a:pt x="82" y="332"/>
                  <a:pt x="82" y="332"/>
                  <a:pt x="81" y="332"/>
                </a:cubicBezTo>
                <a:close/>
                <a:moveTo>
                  <a:pt x="80" y="333"/>
                </a:moveTo>
                <a:cubicBezTo>
                  <a:pt x="80" y="333"/>
                  <a:pt x="81" y="333"/>
                  <a:pt x="80" y="332"/>
                </a:cubicBezTo>
                <a:cubicBezTo>
                  <a:pt x="80" y="333"/>
                  <a:pt x="80" y="333"/>
                  <a:pt x="80" y="333"/>
                </a:cubicBezTo>
                <a:close/>
                <a:moveTo>
                  <a:pt x="78" y="334"/>
                </a:moveTo>
                <a:cubicBezTo>
                  <a:pt x="77" y="335"/>
                  <a:pt x="77" y="335"/>
                  <a:pt x="77" y="336"/>
                </a:cubicBezTo>
                <a:cubicBezTo>
                  <a:pt x="78" y="336"/>
                  <a:pt x="78" y="335"/>
                  <a:pt x="78" y="334"/>
                </a:cubicBezTo>
                <a:cubicBezTo>
                  <a:pt x="78" y="334"/>
                  <a:pt x="78" y="334"/>
                  <a:pt x="78" y="333"/>
                </a:cubicBezTo>
                <a:cubicBezTo>
                  <a:pt x="78" y="333"/>
                  <a:pt x="78" y="333"/>
                  <a:pt x="78" y="333"/>
                </a:cubicBezTo>
                <a:cubicBezTo>
                  <a:pt x="77" y="334"/>
                  <a:pt x="77" y="334"/>
                  <a:pt x="78" y="334"/>
                </a:cubicBezTo>
                <a:close/>
                <a:moveTo>
                  <a:pt x="80" y="334"/>
                </a:moveTo>
                <a:cubicBezTo>
                  <a:pt x="80" y="334"/>
                  <a:pt x="80" y="334"/>
                  <a:pt x="80" y="334"/>
                </a:cubicBezTo>
                <a:cubicBezTo>
                  <a:pt x="80" y="333"/>
                  <a:pt x="80" y="333"/>
                  <a:pt x="80" y="333"/>
                </a:cubicBezTo>
                <a:cubicBezTo>
                  <a:pt x="80" y="333"/>
                  <a:pt x="80" y="333"/>
                  <a:pt x="80" y="333"/>
                </a:cubicBezTo>
                <a:cubicBezTo>
                  <a:pt x="80" y="333"/>
                  <a:pt x="80" y="333"/>
                  <a:pt x="80" y="334"/>
                </a:cubicBezTo>
                <a:close/>
                <a:moveTo>
                  <a:pt x="80" y="335"/>
                </a:moveTo>
                <a:cubicBezTo>
                  <a:pt x="80" y="335"/>
                  <a:pt x="81" y="335"/>
                  <a:pt x="81" y="335"/>
                </a:cubicBezTo>
                <a:cubicBezTo>
                  <a:pt x="80" y="334"/>
                  <a:pt x="80" y="335"/>
                  <a:pt x="80" y="335"/>
                </a:cubicBezTo>
                <a:close/>
                <a:moveTo>
                  <a:pt x="79" y="336"/>
                </a:moveTo>
                <a:cubicBezTo>
                  <a:pt x="79" y="336"/>
                  <a:pt x="79" y="335"/>
                  <a:pt x="79" y="335"/>
                </a:cubicBezTo>
                <a:cubicBezTo>
                  <a:pt x="79" y="335"/>
                  <a:pt x="79" y="335"/>
                  <a:pt x="79" y="335"/>
                </a:cubicBezTo>
                <a:cubicBezTo>
                  <a:pt x="79" y="335"/>
                  <a:pt x="79" y="336"/>
                  <a:pt x="79" y="336"/>
                </a:cubicBezTo>
                <a:close/>
                <a:moveTo>
                  <a:pt x="78" y="337"/>
                </a:moveTo>
                <a:cubicBezTo>
                  <a:pt x="78" y="337"/>
                  <a:pt x="78" y="337"/>
                  <a:pt x="79" y="337"/>
                </a:cubicBezTo>
                <a:cubicBezTo>
                  <a:pt x="78" y="337"/>
                  <a:pt x="79" y="337"/>
                  <a:pt x="79" y="336"/>
                </a:cubicBezTo>
                <a:cubicBezTo>
                  <a:pt x="78" y="337"/>
                  <a:pt x="78" y="337"/>
                  <a:pt x="78" y="337"/>
                </a:cubicBezTo>
                <a:close/>
                <a:moveTo>
                  <a:pt x="76" y="337"/>
                </a:moveTo>
                <a:cubicBezTo>
                  <a:pt x="77" y="337"/>
                  <a:pt x="77" y="337"/>
                  <a:pt x="77" y="337"/>
                </a:cubicBezTo>
                <a:cubicBezTo>
                  <a:pt x="77" y="337"/>
                  <a:pt x="77" y="337"/>
                  <a:pt x="76" y="337"/>
                </a:cubicBezTo>
                <a:cubicBezTo>
                  <a:pt x="76" y="337"/>
                  <a:pt x="77" y="337"/>
                  <a:pt x="76" y="337"/>
                </a:cubicBezTo>
                <a:close/>
                <a:moveTo>
                  <a:pt x="67" y="337"/>
                </a:moveTo>
                <a:cubicBezTo>
                  <a:pt x="67" y="338"/>
                  <a:pt x="67" y="337"/>
                  <a:pt x="67" y="337"/>
                </a:cubicBezTo>
                <a:close/>
                <a:moveTo>
                  <a:pt x="77" y="339"/>
                </a:moveTo>
                <a:cubicBezTo>
                  <a:pt x="77" y="338"/>
                  <a:pt x="78" y="339"/>
                  <a:pt x="78" y="338"/>
                </a:cubicBezTo>
                <a:cubicBezTo>
                  <a:pt x="78" y="338"/>
                  <a:pt x="78" y="338"/>
                  <a:pt x="78" y="337"/>
                </a:cubicBezTo>
                <a:cubicBezTo>
                  <a:pt x="77" y="338"/>
                  <a:pt x="77" y="338"/>
                  <a:pt x="77" y="339"/>
                </a:cubicBezTo>
                <a:close/>
                <a:moveTo>
                  <a:pt x="76" y="338"/>
                </a:moveTo>
                <a:cubicBezTo>
                  <a:pt x="76" y="338"/>
                  <a:pt x="76" y="338"/>
                  <a:pt x="76" y="338"/>
                </a:cubicBezTo>
                <a:cubicBezTo>
                  <a:pt x="76" y="338"/>
                  <a:pt x="77" y="338"/>
                  <a:pt x="77" y="338"/>
                </a:cubicBezTo>
                <a:cubicBezTo>
                  <a:pt x="77" y="337"/>
                  <a:pt x="76" y="338"/>
                  <a:pt x="76" y="338"/>
                </a:cubicBezTo>
                <a:close/>
                <a:moveTo>
                  <a:pt x="77" y="340"/>
                </a:moveTo>
                <a:cubicBezTo>
                  <a:pt x="77" y="340"/>
                  <a:pt x="77" y="340"/>
                  <a:pt x="77" y="340"/>
                </a:cubicBezTo>
                <a:cubicBezTo>
                  <a:pt x="77" y="340"/>
                  <a:pt x="77" y="340"/>
                  <a:pt x="77" y="340"/>
                </a:cubicBezTo>
                <a:cubicBezTo>
                  <a:pt x="77" y="340"/>
                  <a:pt x="77" y="340"/>
                  <a:pt x="77" y="340"/>
                </a:cubicBezTo>
                <a:close/>
                <a:moveTo>
                  <a:pt x="77" y="340"/>
                </a:moveTo>
                <a:cubicBezTo>
                  <a:pt x="77" y="341"/>
                  <a:pt x="77" y="340"/>
                  <a:pt x="77" y="340"/>
                </a:cubicBezTo>
                <a:close/>
                <a:moveTo>
                  <a:pt x="76" y="342"/>
                </a:moveTo>
                <a:cubicBezTo>
                  <a:pt x="76" y="342"/>
                  <a:pt x="76" y="342"/>
                  <a:pt x="76" y="342"/>
                </a:cubicBezTo>
                <a:cubicBezTo>
                  <a:pt x="76" y="342"/>
                  <a:pt x="76" y="341"/>
                  <a:pt x="76" y="341"/>
                </a:cubicBezTo>
                <a:cubicBezTo>
                  <a:pt x="76" y="342"/>
                  <a:pt x="76" y="342"/>
                  <a:pt x="76" y="342"/>
                </a:cubicBezTo>
                <a:close/>
                <a:moveTo>
                  <a:pt x="77" y="343"/>
                </a:moveTo>
                <a:cubicBezTo>
                  <a:pt x="77" y="342"/>
                  <a:pt x="78" y="342"/>
                  <a:pt x="77" y="342"/>
                </a:cubicBezTo>
                <a:cubicBezTo>
                  <a:pt x="77" y="342"/>
                  <a:pt x="77" y="342"/>
                  <a:pt x="77" y="343"/>
                </a:cubicBezTo>
                <a:close/>
                <a:moveTo>
                  <a:pt x="76" y="342"/>
                </a:moveTo>
                <a:cubicBezTo>
                  <a:pt x="76" y="342"/>
                  <a:pt x="76" y="343"/>
                  <a:pt x="76" y="343"/>
                </a:cubicBezTo>
                <a:cubicBezTo>
                  <a:pt x="76" y="343"/>
                  <a:pt x="76" y="343"/>
                  <a:pt x="76" y="343"/>
                </a:cubicBezTo>
                <a:cubicBezTo>
                  <a:pt x="76" y="343"/>
                  <a:pt x="76" y="344"/>
                  <a:pt x="76" y="344"/>
                </a:cubicBezTo>
                <a:cubicBezTo>
                  <a:pt x="77" y="344"/>
                  <a:pt x="77" y="343"/>
                  <a:pt x="76" y="343"/>
                </a:cubicBezTo>
                <a:cubicBezTo>
                  <a:pt x="76" y="343"/>
                  <a:pt x="76" y="343"/>
                  <a:pt x="76" y="342"/>
                </a:cubicBezTo>
                <a:close/>
                <a:moveTo>
                  <a:pt x="77" y="343"/>
                </a:moveTo>
                <a:cubicBezTo>
                  <a:pt x="77" y="343"/>
                  <a:pt x="76" y="343"/>
                  <a:pt x="76" y="343"/>
                </a:cubicBezTo>
                <a:cubicBezTo>
                  <a:pt x="76" y="343"/>
                  <a:pt x="76" y="343"/>
                  <a:pt x="76" y="343"/>
                </a:cubicBezTo>
                <a:cubicBezTo>
                  <a:pt x="77" y="343"/>
                  <a:pt x="77" y="343"/>
                  <a:pt x="77" y="343"/>
                </a:cubicBezTo>
                <a:close/>
                <a:moveTo>
                  <a:pt x="75" y="344"/>
                </a:moveTo>
                <a:cubicBezTo>
                  <a:pt x="76" y="344"/>
                  <a:pt x="76" y="343"/>
                  <a:pt x="76" y="343"/>
                </a:cubicBezTo>
                <a:cubicBezTo>
                  <a:pt x="76" y="343"/>
                  <a:pt x="76" y="343"/>
                  <a:pt x="75" y="343"/>
                </a:cubicBezTo>
                <a:cubicBezTo>
                  <a:pt x="75" y="343"/>
                  <a:pt x="75" y="344"/>
                  <a:pt x="75" y="344"/>
                </a:cubicBezTo>
                <a:close/>
                <a:moveTo>
                  <a:pt x="74" y="347"/>
                </a:moveTo>
                <a:cubicBezTo>
                  <a:pt x="74" y="347"/>
                  <a:pt x="73" y="346"/>
                  <a:pt x="73" y="346"/>
                </a:cubicBezTo>
                <a:cubicBezTo>
                  <a:pt x="73" y="347"/>
                  <a:pt x="73" y="347"/>
                  <a:pt x="73" y="347"/>
                </a:cubicBezTo>
                <a:cubicBezTo>
                  <a:pt x="74" y="347"/>
                  <a:pt x="74" y="347"/>
                  <a:pt x="74" y="347"/>
                </a:cubicBezTo>
                <a:cubicBezTo>
                  <a:pt x="74" y="346"/>
                  <a:pt x="75" y="346"/>
                  <a:pt x="75" y="345"/>
                </a:cubicBezTo>
                <a:cubicBezTo>
                  <a:pt x="75" y="345"/>
                  <a:pt x="75" y="344"/>
                  <a:pt x="75" y="344"/>
                </a:cubicBezTo>
                <a:cubicBezTo>
                  <a:pt x="74" y="345"/>
                  <a:pt x="74" y="347"/>
                  <a:pt x="74" y="347"/>
                </a:cubicBezTo>
                <a:close/>
                <a:moveTo>
                  <a:pt x="76" y="344"/>
                </a:moveTo>
                <a:cubicBezTo>
                  <a:pt x="76" y="344"/>
                  <a:pt x="76" y="345"/>
                  <a:pt x="76" y="345"/>
                </a:cubicBezTo>
                <a:cubicBezTo>
                  <a:pt x="76" y="345"/>
                  <a:pt x="76" y="345"/>
                  <a:pt x="76" y="344"/>
                </a:cubicBezTo>
                <a:close/>
                <a:moveTo>
                  <a:pt x="76" y="346"/>
                </a:moveTo>
                <a:cubicBezTo>
                  <a:pt x="76" y="346"/>
                  <a:pt x="76" y="345"/>
                  <a:pt x="76" y="345"/>
                </a:cubicBezTo>
                <a:cubicBezTo>
                  <a:pt x="76" y="345"/>
                  <a:pt x="75" y="346"/>
                  <a:pt x="76" y="346"/>
                </a:cubicBezTo>
                <a:close/>
                <a:moveTo>
                  <a:pt x="75" y="348"/>
                </a:moveTo>
                <a:cubicBezTo>
                  <a:pt x="75" y="348"/>
                  <a:pt x="75" y="347"/>
                  <a:pt x="75" y="347"/>
                </a:cubicBezTo>
                <a:cubicBezTo>
                  <a:pt x="75" y="347"/>
                  <a:pt x="74" y="347"/>
                  <a:pt x="75" y="348"/>
                </a:cubicBezTo>
                <a:close/>
                <a:moveTo>
                  <a:pt x="72" y="351"/>
                </a:moveTo>
                <a:cubicBezTo>
                  <a:pt x="72" y="351"/>
                  <a:pt x="72" y="351"/>
                  <a:pt x="71" y="351"/>
                </a:cubicBezTo>
                <a:cubicBezTo>
                  <a:pt x="71" y="351"/>
                  <a:pt x="71" y="352"/>
                  <a:pt x="71" y="352"/>
                </a:cubicBezTo>
                <a:cubicBezTo>
                  <a:pt x="72" y="352"/>
                  <a:pt x="72" y="352"/>
                  <a:pt x="73" y="352"/>
                </a:cubicBezTo>
                <a:cubicBezTo>
                  <a:pt x="73" y="351"/>
                  <a:pt x="73" y="350"/>
                  <a:pt x="73" y="349"/>
                </a:cubicBezTo>
                <a:cubicBezTo>
                  <a:pt x="73" y="349"/>
                  <a:pt x="74" y="349"/>
                  <a:pt x="74" y="348"/>
                </a:cubicBezTo>
                <a:cubicBezTo>
                  <a:pt x="72" y="347"/>
                  <a:pt x="72" y="350"/>
                  <a:pt x="72" y="351"/>
                </a:cubicBezTo>
                <a:close/>
                <a:moveTo>
                  <a:pt x="72" y="351"/>
                </a:moveTo>
                <a:cubicBezTo>
                  <a:pt x="72" y="352"/>
                  <a:pt x="72" y="352"/>
                  <a:pt x="72" y="352"/>
                </a:cubicBezTo>
                <a:cubicBezTo>
                  <a:pt x="72" y="352"/>
                  <a:pt x="72" y="352"/>
                  <a:pt x="72" y="352"/>
                </a:cubicBezTo>
                <a:cubicBezTo>
                  <a:pt x="72" y="352"/>
                  <a:pt x="72" y="351"/>
                  <a:pt x="72" y="351"/>
                </a:cubicBezTo>
                <a:close/>
                <a:moveTo>
                  <a:pt x="169" y="351"/>
                </a:moveTo>
                <a:cubicBezTo>
                  <a:pt x="169" y="351"/>
                  <a:pt x="169" y="351"/>
                  <a:pt x="169" y="351"/>
                </a:cubicBezTo>
                <a:cubicBezTo>
                  <a:pt x="168" y="351"/>
                  <a:pt x="169" y="351"/>
                  <a:pt x="169" y="351"/>
                </a:cubicBezTo>
                <a:close/>
                <a:moveTo>
                  <a:pt x="76" y="351"/>
                </a:moveTo>
                <a:cubicBezTo>
                  <a:pt x="76" y="352"/>
                  <a:pt x="76" y="352"/>
                  <a:pt x="76" y="351"/>
                </a:cubicBezTo>
                <a:close/>
                <a:moveTo>
                  <a:pt x="167" y="352"/>
                </a:moveTo>
                <a:cubicBezTo>
                  <a:pt x="168" y="352"/>
                  <a:pt x="168" y="352"/>
                  <a:pt x="168" y="352"/>
                </a:cubicBezTo>
                <a:cubicBezTo>
                  <a:pt x="167" y="352"/>
                  <a:pt x="167" y="352"/>
                  <a:pt x="167" y="352"/>
                </a:cubicBezTo>
                <a:close/>
                <a:moveTo>
                  <a:pt x="71" y="353"/>
                </a:moveTo>
                <a:cubicBezTo>
                  <a:pt x="71" y="353"/>
                  <a:pt x="71" y="353"/>
                  <a:pt x="71" y="353"/>
                </a:cubicBezTo>
                <a:cubicBezTo>
                  <a:pt x="71" y="353"/>
                  <a:pt x="71" y="353"/>
                  <a:pt x="71" y="353"/>
                </a:cubicBezTo>
                <a:close/>
                <a:moveTo>
                  <a:pt x="71" y="354"/>
                </a:moveTo>
                <a:cubicBezTo>
                  <a:pt x="71" y="353"/>
                  <a:pt x="71" y="353"/>
                  <a:pt x="71" y="353"/>
                </a:cubicBezTo>
                <a:cubicBezTo>
                  <a:pt x="71" y="353"/>
                  <a:pt x="71" y="354"/>
                  <a:pt x="71" y="354"/>
                </a:cubicBezTo>
                <a:close/>
                <a:moveTo>
                  <a:pt x="76" y="353"/>
                </a:moveTo>
                <a:cubicBezTo>
                  <a:pt x="76" y="353"/>
                  <a:pt x="77" y="353"/>
                  <a:pt x="77" y="353"/>
                </a:cubicBezTo>
                <a:cubicBezTo>
                  <a:pt x="76" y="353"/>
                  <a:pt x="76" y="353"/>
                  <a:pt x="76" y="353"/>
                </a:cubicBezTo>
                <a:cubicBezTo>
                  <a:pt x="76" y="353"/>
                  <a:pt x="76" y="353"/>
                  <a:pt x="76" y="353"/>
                </a:cubicBezTo>
                <a:close/>
                <a:moveTo>
                  <a:pt x="75" y="353"/>
                </a:moveTo>
                <a:cubicBezTo>
                  <a:pt x="75" y="354"/>
                  <a:pt x="75" y="354"/>
                  <a:pt x="75" y="354"/>
                </a:cubicBezTo>
                <a:cubicBezTo>
                  <a:pt x="75" y="354"/>
                  <a:pt x="75" y="354"/>
                  <a:pt x="75" y="353"/>
                </a:cubicBezTo>
                <a:cubicBezTo>
                  <a:pt x="75" y="353"/>
                  <a:pt x="75" y="353"/>
                  <a:pt x="75" y="353"/>
                </a:cubicBezTo>
                <a:close/>
                <a:moveTo>
                  <a:pt x="167" y="354"/>
                </a:moveTo>
                <a:cubicBezTo>
                  <a:pt x="167" y="354"/>
                  <a:pt x="167" y="354"/>
                  <a:pt x="167" y="353"/>
                </a:cubicBezTo>
                <a:cubicBezTo>
                  <a:pt x="167" y="353"/>
                  <a:pt x="167" y="354"/>
                  <a:pt x="167" y="354"/>
                </a:cubicBezTo>
                <a:close/>
                <a:moveTo>
                  <a:pt x="172" y="355"/>
                </a:moveTo>
                <a:cubicBezTo>
                  <a:pt x="173" y="354"/>
                  <a:pt x="173" y="354"/>
                  <a:pt x="173" y="353"/>
                </a:cubicBezTo>
                <a:cubicBezTo>
                  <a:pt x="173" y="354"/>
                  <a:pt x="172" y="354"/>
                  <a:pt x="172" y="355"/>
                </a:cubicBezTo>
                <a:close/>
                <a:moveTo>
                  <a:pt x="70" y="354"/>
                </a:moveTo>
                <a:cubicBezTo>
                  <a:pt x="70" y="355"/>
                  <a:pt x="70" y="355"/>
                  <a:pt x="70" y="355"/>
                </a:cubicBezTo>
                <a:cubicBezTo>
                  <a:pt x="70" y="355"/>
                  <a:pt x="71" y="355"/>
                  <a:pt x="71" y="355"/>
                </a:cubicBezTo>
                <a:cubicBezTo>
                  <a:pt x="71" y="354"/>
                  <a:pt x="70" y="354"/>
                  <a:pt x="70" y="354"/>
                </a:cubicBezTo>
                <a:close/>
                <a:moveTo>
                  <a:pt x="75" y="355"/>
                </a:moveTo>
                <a:cubicBezTo>
                  <a:pt x="75" y="355"/>
                  <a:pt x="75" y="354"/>
                  <a:pt x="74" y="354"/>
                </a:cubicBezTo>
                <a:cubicBezTo>
                  <a:pt x="74" y="355"/>
                  <a:pt x="74" y="355"/>
                  <a:pt x="75" y="355"/>
                </a:cubicBezTo>
                <a:close/>
                <a:moveTo>
                  <a:pt x="168" y="355"/>
                </a:moveTo>
                <a:cubicBezTo>
                  <a:pt x="168" y="355"/>
                  <a:pt x="168" y="354"/>
                  <a:pt x="168" y="354"/>
                </a:cubicBezTo>
                <a:cubicBezTo>
                  <a:pt x="168" y="355"/>
                  <a:pt x="168" y="355"/>
                  <a:pt x="168" y="355"/>
                </a:cubicBezTo>
                <a:close/>
                <a:moveTo>
                  <a:pt x="173" y="355"/>
                </a:moveTo>
                <a:cubicBezTo>
                  <a:pt x="174" y="355"/>
                  <a:pt x="174" y="355"/>
                  <a:pt x="174" y="355"/>
                </a:cubicBezTo>
                <a:cubicBezTo>
                  <a:pt x="174" y="355"/>
                  <a:pt x="174" y="355"/>
                  <a:pt x="174" y="355"/>
                </a:cubicBezTo>
                <a:cubicBezTo>
                  <a:pt x="174" y="355"/>
                  <a:pt x="174" y="355"/>
                  <a:pt x="173" y="355"/>
                </a:cubicBezTo>
                <a:cubicBezTo>
                  <a:pt x="173" y="355"/>
                  <a:pt x="173" y="355"/>
                  <a:pt x="173" y="355"/>
                </a:cubicBezTo>
                <a:close/>
                <a:moveTo>
                  <a:pt x="167" y="356"/>
                </a:moveTo>
                <a:cubicBezTo>
                  <a:pt x="167" y="356"/>
                  <a:pt x="168" y="356"/>
                  <a:pt x="168" y="356"/>
                </a:cubicBezTo>
                <a:cubicBezTo>
                  <a:pt x="168" y="356"/>
                  <a:pt x="167" y="356"/>
                  <a:pt x="167" y="356"/>
                </a:cubicBezTo>
                <a:close/>
                <a:moveTo>
                  <a:pt x="75" y="356"/>
                </a:moveTo>
                <a:cubicBezTo>
                  <a:pt x="75" y="356"/>
                  <a:pt x="75" y="356"/>
                  <a:pt x="75" y="356"/>
                </a:cubicBezTo>
                <a:close/>
                <a:moveTo>
                  <a:pt x="73" y="358"/>
                </a:moveTo>
                <a:cubicBezTo>
                  <a:pt x="73" y="358"/>
                  <a:pt x="73" y="358"/>
                  <a:pt x="73" y="358"/>
                </a:cubicBezTo>
                <a:cubicBezTo>
                  <a:pt x="71" y="358"/>
                  <a:pt x="72" y="360"/>
                  <a:pt x="71" y="361"/>
                </a:cubicBezTo>
                <a:cubicBezTo>
                  <a:pt x="71" y="361"/>
                  <a:pt x="71" y="361"/>
                  <a:pt x="71" y="362"/>
                </a:cubicBezTo>
                <a:cubicBezTo>
                  <a:pt x="70" y="363"/>
                  <a:pt x="70" y="363"/>
                  <a:pt x="70" y="364"/>
                </a:cubicBezTo>
                <a:cubicBezTo>
                  <a:pt x="69" y="364"/>
                  <a:pt x="69" y="365"/>
                  <a:pt x="68" y="365"/>
                </a:cubicBezTo>
                <a:cubicBezTo>
                  <a:pt x="69" y="367"/>
                  <a:pt x="68" y="368"/>
                  <a:pt x="68" y="369"/>
                </a:cubicBezTo>
                <a:cubicBezTo>
                  <a:pt x="69" y="369"/>
                  <a:pt x="68" y="368"/>
                  <a:pt x="69" y="368"/>
                </a:cubicBezTo>
                <a:cubicBezTo>
                  <a:pt x="69" y="369"/>
                  <a:pt x="67" y="371"/>
                  <a:pt x="68" y="372"/>
                </a:cubicBezTo>
                <a:cubicBezTo>
                  <a:pt x="69" y="370"/>
                  <a:pt x="70" y="368"/>
                  <a:pt x="70" y="366"/>
                </a:cubicBezTo>
                <a:cubicBezTo>
                  <a:pt x="70" y="366"/>
                  <a:pt x="70" y="366"/>
                  <a:pt x="70" y="366"/>
                </a:cubicBezTo>
                <a:cubicBezTo>
                  <a:pt x="70" y="365"/>
                  <a:pt x="71" y="365"/>
                  <a:pt x="71" y="365"/>
                </a:cubicBezTo>
                <a:cubicBezTo>
                  <a:pt x="71" y="364"/>
                  <a:pt x="71" y="364"/>
                  <a:pt x="71" y="364"/>
                </a:cubicBezTo>
                <a:cubicBezTo>
                  <a:pt x="71" y="363"/>
                  <a:pt x="71" y="363"/>
                  <a:pt x="72" y="363"/>
                </a:cubicBezTo>
                <a:cubicBezTo>
                  <a:pt x="72" y="362"/>
                  <a:pt x="72" y="360"/>
                  <a:pt x="73" y="358"/>
                </a:cubicBezTo>
                <a:close/>
                <a:moveTo>
                  <a:pt x="51" y="360"/>
                </a:moveTo>
                <a:cubicBezTo>
                  <a:pt x="51" y="360"/>
                  <a:pt x="52" y="360"/>
                  <a:pt x="51" y="360"/>
                </a:cubicBezTo>
                <a:cubicBezTo>
                  <a:pt x="51" y="360"/>
                  <a:pt x="51" y="360"/>
                  <a:pt x="51" y="360"/>
                </a:cubicBezTo>
                <a:close/>
                <a:moveTo>
                  <a:pt x="67" y="368"/>
                </a:moveTo>
                <a:cubicBezTo>
                  <a:pt x="68" y="367"/>
                  <a:pt x="68" y="366"/>
                  <a:pt x="68" y="366"/>
                </a:cubicBezTo>
                <a:cubicBezTo>
                  <a:pt x="68" y="366"/>
                  <a:pt x="67" y="367"/>
                  <a:pt x="67" y="368"/>
                </a:cubicBezTo>
                <a:close/>
                <a:moveTo>
                  <a:pt x="66" y="370"/>
                </a:moveTo>
                <a:cubicBezTo>
                  <a:pt x="67" y="370"/>
                  <a:pt x="67" y="369"/>
                  <a:pt x="67" y="369"/>
                </a:cubicBezTo>
                <a:cubicBezTo>
                  <a:pt x="66" y="369"/>
                  <a:pt x="66" y="370"/>
                  <a:pt x="66" y="370"/>
                </a:cubicBezTo>
                <a:close/>
                <a:moveTo>
                  <a:pt x="68" y="373"/>
                </a:moveTo>
                <a:cubicBezTo>
                  <a:pt x="68" y="373"/>
                  <a:pt x="68" y="373"/>
                  <a:pt x="68" y="373"/>
                </a:cubicBezTo>
                <a:cubicBezTo>
                  <a:pt x="68" y="373"/>
                  <a:pt x="68" y="373"/>
                  <a:pt x="68" y="373"/>
                </a:cubicBezTo>
                <a:cubicBezTo>
                  <a:pt x="68" y="373"/>
                  <a:pt x="68" y="373"/>
                  <a:pt x="68" y="373"/>
                </a:cubicBezTo>
                <a:cubicBezTo>
                  <a:pt x="68" y="373"/>
                  <a:pt x="68" y="373"/>
                  <a:pt x="68" y="373"/>
                </a:cubicBezTo>
                <a:close/>
                <a:moveTo>
                  <a:pt x="146" y="375"/>
                </a:moveTo>
                <a:cubicBezTo>
                  <a:pt x="147" y="375"/>
                  <a:pt x="147" y="374"/>
                  <a:pt x="147" y="374"/>
                </a:cubicBezTo>
                <a:cubicBezTo>
                  <a:pt x="147" y="375"/>
                  <a:pt x="146" y="375"/>
                  <a:pt x="146" y="375"/>
                </a:cubicBezTo>
                <a:close/>
                <a:moveTo>
                  <a:pt x="55" y="375"/>
                </a:moveTo>
                <a:cubicBezTo>
                  <a:pt x="56" y="375"/>
                  <a:pt x="56" y="375"/>
                  <a:pt x="56" y="375"/>
                </a:cubicBezTo>
                <a:cubicBezTo>
                  <a:pt x="56" y="375"/>
                  <a:pt x="56" y="375"/>
                  <a:pt x="56" y="375"/>
                </a:cubicBezTo>
                <a:cubicBezTo>
                  <a:pt x="56" y="375"/>
                  <a:pt x="56" y="375"/>
                  <a:pt x="56" y="375"/>
                </a:cubicBezTo>
                <a:cubicBezTo>
                  <a:pt x="56" y="375"/>
                  <a:pt x="55" y="375"/>
                  <a:pt x="55" y="375"/>
                </a:cubicBezTo>
                <a:close/>
                <a:moveTo>
                  <a:pt x="148" y="379"/>
                </a:moveTo>
                <a:cubicBezTo>
                  <a:pt x="148" y="379"/>
                  <a:pt x="148" y="379"/>
                  <a:pt x="148" y="379"/>
                </a:cubicBezTo>
                <a:cubicBezTo>
                  <a:pt x="148" y="378"/>
                  <a:pt x="148" y="378"/>
                  <a:pt x="148" y="378"/>
                </a:cubicBezTo>
                <a:cubicBezTo>
                  <a:pt x="148" y="378"/>
                  <a:pt x="148" y="378"/>
                  <a:pt x="148" y="379"/>
                </a:cubicBezTo>
                <a:close/>
                <a:moveTo>
                  <a:pt x="69" y="383"/>
                </a:moveTo>
                <a:cubicBezTo>
                  <a:pt x="69" y="383"/>
                  <a:pt x="69" y="384"/>
                  <a:pt x="69" y="384"/>
                </a:cubicBezTo>
                <a:cubicBezTo>
                  <a:pt x="69" y="384"/>
                  <a:pt x="68" y="384"/>
                  <a:pt x="68" y="385"/>
                </a:cubicBezTo>
                <a:cubicBezTo>
                  <a:pt x="68" y="386"/>
                  <a:pt x="67" y="386"/>
                  <a:pt x="68" y="387"/>
                </a:cubicBezTo>
                <a:cubicBezTo>
                  <a:pt x="69" y="387"/>
                  <a:pt x="69" y="386"/>
                  <a:pt x="69" y="385"/>
                </a:cubicBezTo>
                <a:cubicBezTo>
                  <a:pt x="70" y="384"/>
                  <a:pt x="69" y="384"/>
                  <a:pt x="70" y="383"/>
                </a:cubicBezTo>
                <a:cubicBezTo>
                  <a:pt x="70" y="383"/>
                  <a:pt x="70" y="383"/>
                  <a:pt x="70" y="383"/>
                </a:cubicBezTo>
                <a:cubicBezTo>
                  <a:pt x="70" y="383"/>
                  <a:pt x="69" y="383"/>
                  <a:pt x="69" y="383"/>
                </a:cubicBezTo>
                <a:close/>
                <a:moveTo>
                  <a:pt x="66" y="386"/>
                </a:moveTo>
                <a:cubicBezTo>
                  <a:pt x="66" y="386"/>
                  <a:pt x="67" y="386"/>
                  <a:pt x="67" y="386"/>
                </a:cubicBezTo>
                <a:cubicBezTo>
                  <a:pt x="67" y="385"/>
                  <a:pt x="68" y="384"/>
                  <a:pt x="67" y="383"/>
                </a:cubicBezTo>
                <a:cubicBezTo>
                  <a:pt x="66" y="384"/>
                  <a:pt x="67" y="385"/>
                  <a:pt x="66" y="386"/>
                </a:cubicBezTo>
                <a:close/>
                <a:moveTo>
                  <a:pt x="108" y="388"/>
                </a:moveTo>
                <a:cubicBezTo>
                  <a:pt x="108" y="388"/>
                  <a:pt x="108" y="388"/>
                  <a:pt x="108" y="388"/>
                </a:cubicBezTo>
                <a:cubicBezTo>
                  <a:pt x="108" y="388"/>
                  <a:pt x="108" y="388"/>
                  <a:pt x="108" y="388"/>
                </a:cubicBezTo>
                <a:close/>
                <a:moveTo>
                  <a:pt x="131" y="390"/>
                </a:moveTo>
                <a:cubicBezTo>
                  <a:pt x="131" y="390"/>
                  <a:pt x="131" y="389"/>
                  <a:pt x="131" y="389"/>
                </a:cubicBezTo>
                <a:cubicBezTo>
                  <a:pt x="131" y="390"/>
                  <a:pt x="130" y="390"/>
                  <a:pt x="131" y="390"/>
                </a:cubicBezTo>
                <a:close/>
                <a:moveTo>
                  <a:pt x="95" y="393"/>
                </a:moveTo>
                <a:cubicBezTo>
                  <a:pt x="95" y="393"/>
                  <a:pt x="95" y="393"/>
                  <a:pt x="95" y="393"/>
                </a:cubicBezTo>
                <a:cubicBezTo>
                  <a:pt x="95" y="393"/>
                  <a:pt x="95" y="393"/>
                  <a:pt x="95" y="393"/>
                </a:cubicBezTo>
                <a:cubicBezTo>
                  <a:pt x="95" y="393"/>
                  <a:pt x="95" y="393"/>
                  <a:pt x="95" y="393"/>
                </a:cubicBezTo>
                <a:cubicBezTo>
                  <a:pt x="95" y="393"/>
                  <a:pt x="95" y="393"/>
                  <a:pt x="95" y="393"/>
                </a:cubicBezTo>
                <a:close/>
                <a:moveTo>
                  <a:pt x="108" y="395"/>
                </a:moveTo>
                <a:cubicBezTo>
                  <a:pt x="108" y="396"/>
                  <a:pt x="108" y="395"/>
                  <a:pt x="108" y="395"/>
                </a:cubicBezTo>
                <a:close/>
                <a:moveTo>
                  <a:pt x="101" y="395"/>
                </a:moveTo>
                <a:cubicBezTo>
                  <a:pt x="101" y="396"/>
                  <a:pt x="102" y="395"/>
                  <a:pt x="101" y="395"/>
                </a:cubicBezTo>
                <a:close/>
                <a:moveTo>
                  <a:pt x="109" y="396"/>
                </a:moveTo>
                <a:cubicBezTo>
                  <a:pt x="109" y="396"/>
                  <a:pt x="109" y="396"/>
                  <a:pt x="109" y="396"/>
                </a:cubicBezTo>
                <a:cubicBezTo>
                  <a:pt x="109" y="397"/>
                  <a:pt x="108" y="397"/>
                  <a:pt x="109" y="397"/>
                </a:cubicBezTo>
                <a:cubicBezTo>
                  <a:pt x="109" y="397"/>
                  <a:pt x="109" y="397"/>
                  <a:pt x="110" y="396"/>
                </a:cubicBezTo>
                <a:cubicBezTo>
                  <a:pt x="109" y="396"/>
                  <a:pt x="110" y="396"/>
                  <a:pt x="110" y="395"/>
                </a:cubicBezTo>
                <a:cubicBezTo>
                  <a:pt x="109" y="395"/>
                  <a:pt x="109" y="396"/>
                  <a:pt x="109" y="396"/>
                </a:cubicBezTo>
                <a:close/>
                <a:moveTo>
                  <a:pt x="74" y="396"/>
                </a:moveTo>
                <a:cubicBezTo>
                  <a:pt x="74" y="396"/>
                  <a:pt x="74" y="395"/>
                  <a:pt x="74" y="395"/>
                </a:cubicBezTo>
                <a:cubicBezTo>
                  <a:pt x="74" y="396"/>
                  <a:pt x="74" y="396"/>
                  <a:pt x="74" y="396"/>
                </a:cubicBezTo>
                <a:close/>
                <a:moveTo>
                  <a:pt x="103" y="396"/>
                </a:moveTo>
                <a:cubicBezTo>
                  <a:pt x="103" y="396"/>
                  <a:pt x="103" y="396"/>
                  <a:pt x="103" y="396"/>
                </a:cubicBezTo>
                <a:cubicBezTo>
                  <a:pt x="103" y="396"/>
                  <a:pt x="103" y="396"/>
                  <a:pt x="103" y="396"/>
                </a:cubicBezTo>
                <a:close/>
                <a:moveTo>
                  <a:pt x="108" y="397"/>
                </a:moveTo>
                <a:cubicBezTo>
                  <a:pt x="108" y="397"/>
                  <a:pt x="108" y="396"/>
                  <a:pt x="108" y="396"/>
                </a:cubicBezTo>
                <a:cubicBezTo>
                  <a:pt x="107" y="396"/>
                  <a:pt x="107" y="397"/>
                  <a:pt x="108" y="397"/>
                </a:cubicBezTo>
                <a:close/>
                <a:moveTo>
                  <a:pt x="105" y="397"/>
                </a:moveTo>
                <a:cubicBezTo>
                  <a:pt x="105" y="397"/>
                  <a:pt x="105" y="397"/>
                  <a:pt x="105" y="397"/>
                </a:cubicBezTo>
                <a:close/>
                <a:moveTo>
                  <a:pt x="79" y="401"/>
                </a:moveTo>
                <a:cubicBezTo>
                  <a:pt x="79" y="402"/>
                  <a:pt x="80" y="402"/>
                  <a:pt x="80" y="402"/>
                </a:cubicBezTo>
                <a:cubicBezTo>
                  <a:pt x="80" y="401"/>
                  <a:pt x="80" y="401"/>
                  <a:pt x="80" y="401"/>
                </a:cubicBezTo>
                <a:cubicBezTo>
                  <a:pt x="80" y="401"/>
                  <a:pt x="79" y="401"/>
                  <a:pt x="79" y="401"/>
                </a:cubicBezTo>
                <a:close/>
                <a:moveTo>
                  <a:pt x="82" y="427"/>
                </a:moveTo>
                <a:cubicBezTo>
                  <a:pt x="82" y="427"/>
                  <a:pt x="82" y="426"/>
                  <a:pt x="82" y="427"/>
                </a:cubicBezTo>
                <a:cubicBezTo>
                  <a:pt x="82" y="427"/>
                  <a:pt x="82" y="427"/>
                  <a:pt x="82" y="427"/>
                </a:cubicBezTo>
                <a:close/>
              </a:path>
            </a:pathLst>
          </a:custGeom>
          <a:blipFill>
            <a:blip r:embed="rId4"/>
            <a:stretch>
              <a:fillRect/>
            </a:stretch>
          </a:bli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2E2E2E"/>
              </a:solidFill>
              <a:effectLst/>
              <a:uLnTx/>
              <a:uFillTx/>
              <a:latin typeface="Segoe UI Light 8"/>
              <a:ea typeface="微软雅黑" panose="020B0503020204020204" pitchFamily="34" charset="-122"/>
              <a:cs typeface="+mn-cs"/>
            </a:endParaRPr>
          </a:p>
        </p:txBody>
      </p:sp>
      <p:sp>
        <p:nvSpPr>
          <p:cNvPr id="11" name="圆: 空心 10"/>
          <p:cNvSpPr/>
          <p:nvPr/>
        </p:nvSpPr>
        <p:spPr>
          <a:xfrm>
            <a:off x="4120483" y="4846161"/>
            <a:ext cx="1597491" cy="1597491"/>
          </a:xfrm>
          <a:prstGeom prst="donut">
            <a:avLst/>
          </a:prstGeom>
          <a:solidFill>
            <a:srgbClr val="98AABF">
              <a:alpha val="74000"/>
            </a:srgb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8"/>
              <a:ea typeface="微软雅黑 Light" panose="020B0502040204020203" charset="-122"/>
              <a:cs typeface="+mn-cs"/>
            </a:endParaRPr>
          </a:p>
        </p:txBody>
      </p:sp>
      <p:pic>
        <p:nvPicPr>
          <p:cNvPr id="4" name="图片 3">
            <a:extLst>
              <a:ext uri="{FF2B5EF4-FFF2-40B4-BE49-F238E27FC236}">
                <a16:creationId xmlns:a16="http://schemas.microsoft.com/office/drawing/2014/main" id="{EAC81FD3-690A-A80C-19B6-01DB97DA86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45447" y="1524693"/>
            <a:ext cx="5146553" cy="3934884"/>
          </a:xfrm>
          <a:prstGeom prst="rect">
            <a:avLst/>
          </a:prstGeom>
        </p:spPr>
      </p:pic>
      <p:sp>
        <p:nvSpPr>
          <p:cNvPr id="5" name="文本框 4">
            <a:extLst>
              <a:ext uri="{FF2B5EF4-FFF2-40B4-BE49-F238E27FC236}">
                <a16:creationId xmlns:a16="http://schemas.microsoft.com/office/drawing/2014/main" id="{56BBFECD-21B6-80B5-B5EE-AC8576C54222}"/>
              </a:ext>
            </a:extLst>
          </p:cNvPr>
          <p:cNvSpPr txBox="1"/>
          <p:nvPr/>
        </p:nvSpPr>
        <p:spPr>
          <a:xfrm>
            <a:off x="5848619" y="5281152"/>
            <a:ext cx="7352043" cy="727507"/>
          </a:xfrm>
          <a:prstGeom prst="rect">
            <a:avLst/>
          </a:prstGeom>
          <a:noFill/>
        </p:spPr>
        <p:txBody>
          <a:bodyPr wrap="square" rtlCol="0">
            <a:spAutoFit/>
          </a:bodyPr>
          <a:lstStyle/>
          <a:p>
            <a:pPr marL="0" marR="0" lvl="0" indent="0" algn="ctr" defTabSz="914400" rtl="0" eaLnBrk="1" fontAlgn="auto" latinLnBrk="0" hangingPunct="1">
              <a:lnSpc>
                <a:spcPts val="6000"/>
              </a:lnSpc>
              <a:spcBef>
                <a:spcPts val="0"/>
              </a:spcBef>
              <a:spcAft>
                <a:spcPts val="0"/>
              </a:spcAft>
              <a:buClrTx/>
              <a:buSzTx/>
              <a:buFontTx/>
              <a:buNone/>
              <a:defRPr/>
            </a:pPr>
            <a:r>
              <a:rPr lang="en-US" altLang="zh-CN" sz="2000" b="1" dirty="0">
                <a:solidFill>
                  <a:srgbClr val="4C677A"/>
                </a:solidFill>
                <a:effectLst>
                  <a:outerShdw blurRad="38100" dist="38100" dir="2700000" algn="tl">
                    <a:srgbClr val="000000">
                      <a:alpha val="20000"/>
                    </a:srgbClr>
                  </a:outerShdw>
                </a:effectLst>
                <a:latin typeface="Segoe UI" panose="020B0502040204020203"/>
                <a:ea typeface="微软雅黑" panose="020B0503020204020204" pitchFamily="34" charset="-122"/>
              </a:rPr>
              <a:t>Figure 1: Dog Data set</a:t>
            </a:r>
            <a:endParaRPr kumimoji="0" lang="zh-CN" altLang="en-US" sz="2000" b="1" i="0" u="none" strike="noStrike" kern="1200" cap="none" spc="0" normalizeH="0" baseline="0" noProof="0" dirty="0">
              <a:ln>
                <a:noFill/>
              </a:ln>
              <a:solidFill>
                <a:srgbClr val="4C677A"/>
              </a:solidFill>
              <a:effectLst>
                <a:outerShdw blurRad="38100" dist="38100" dir="2700000" algn="tl">
                  <a:srgbClr val="000000">
                    <a:alpha val="20000"/>
                  </a:srgbClr>
                </a:outerShdw>
              </a:effectLst>
              <a:uLnTx/>
              <a:uFillTx/>
              <a:latin typeface="Segoe UI" panose="020B0502040204020203"/>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6" grpId="0"/>
      <p:bldP spid="18" grpId="0" animBg="1"/>
      <p:bldP spid="8" grpId="0" animBg="1"/>
      <p:bldP spid="11"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Freeform 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a:spLocks noEditPoints="1"/>
          </p:cNvSpPr>
          <p:nvPr/>
        </p:nvSpPr>
        <p:spPr bwMode="auto">
          <a:xfrm flipH="1">
            <a:off x="-2737003" y="-1463041"/>
            <a:ext cx="10329359" cy="9132031"/>
          </a:xfrm>
          <a:custGeom>
            <a:avLst/>
            <a:gdLst>
              <a:gd name="T0" fmla="*/ 272 w 317"/>
              <a:gd name="T1" fmla="*/ 147 h 427"/>
              <a:gd name="T2" fmla="*/ 216 w 317"/>
              <a:gd name="T3" fmla="*/ 71 h 427"/>
              <a:gd name="T4" fmla="*/ 157 w 317"/>
              <a:gd name="T5" fmla="*/ 151 h 427"/>
              <a:gd name="T6" fmla="*/ 137 w 317"/>
              <a:gd name="T7" fmla="*/ 174 h 427"/>
              <a:gd name="T8" fmla="*/ 123 w 317"/>
              <a:gd name="T9" fmla="*/ 181 h 427"/>
              <a:gd name="T10" fmla="*/ 138 w 317"/>
              <a:gd name="T11" fmla="*/ 137 h 427"/>
              <a:gd name="T12" fmla="*/ 94 w 317"/>
              <a:gd name="T13" fmla="*/ 217 h 427"/>
              <a:gd name="T14" fmla="*/ 118 w 317"/>
              <a:gd name="T15" fmla="*/ 157 h 427"/>
              <a:gd name="T16" fmla="*/ 83 w 317"/>
              <a:gd name="T17" fmla="*/ 224 h 427"/>
              <a:gd name="T18" fmla="*/ 86 w 317"/>
              <a:gd name="T19" fmla="*/ 267 h 427"/>
              <a:gd name="T20" fmla="*/ 80 w 317"/>
              <a:gd name="T21" fmla="*/ 296 h 427"/>
              <a:gd name="T22" fmla="*/ 70 w 317"/>
              <a:gd name="T23" fmla="*/ 332 h 427"/>
              <a:gd name="T24" fmla="*/ 91 w 317"/>
              <a:gd name="T25" fmla="*/ 301 h 427"/>
              <a:gd name="T26" fmla="*/ 83 w 317"/>
              <a:gd name="T27" fmla="*/ 342 h 427"/>
              <a:gd name="T28" fmla="*/ 107 w 317"/>
              <a:gd name="T29" fmla="*/ 390 h 427"/>
              <a:gd name="T30" fmla="*/ 161 w 317"/>
              <a:gd name="T31" fmla="*/ 362 h 427"/>
              <a:gd name="T32" fmla="*/ 143 w 317"/>
              <a:gd name="T33" fmla="*/ 161 h 427"/>
              <a:gd name="T34" fmla="*/ 117 w 317"/>
              <a:gd name="T35" fmla="*/ 214 h 427"/>
              <a:gd name="T36" fmla="*/ 101 w 317"/>
              <a:gd name="T37" fmla="*/ 246 h 427"/>
              <a:gd name="T38" fmla="*/ 82 w 317"/>
              <a:gd name="T39" fmla="*/ 260 h 427"/>
              <a:gd name="T40" fmla="*/ 95 w 317"/>
              <a:gd name="T41" fmla="*/ 294 h 427"/>
              <a:gd name="T42" fmla="*/ 110 w 317"/>
              <a:gd name="T43" fmla="*/ 392 h 427"/>
              <a:gd name="T44" fmla="*/ 191 w 317"/>
              <a:gd name="T45" fmla="*/ 105 h 427"/>
              <a:gd name="T46" fmla="*/ 181 w 317"/>
              <a:gd name="T47" fmla="*/ 111 h 427"/>
              <a:gd name="T48" fmla="*/ 175 w 317"/>
              <a:gd name="T49" fmla="*/ 118 h 427"/>
              <a:gd name="T50" fmla="*/ 170 w 317"/>
              <a:gd name="T51" fmla="*/ 119 h 427"/>
              <a:gd name="T52" fmla="*/ 157 w 317"/>
              <a:gd name="T53" fmla="*/ 123 h 427"/>
              <a:gd name="T54" fmla="*/ 141 w 317"/>
              <a:gd name="T55" fmla="*/ 126 h 427"/>
              <a:gd name="T56" fmla="*/ 163 w 317"/>
              <a:gd name="T57" fmla="*/ 128 h 427"/>
              <a:gd name="T58" fmla="*/ 149 w 317"/>
              <a:gd name="T59" fmla="*/ 129 h 427"/>
              <a:gd name="T60" fmla="*/ 130 w 317"/>
              <a:gd name="T61" fmla="*/ 133 h 427"/>
              <a:gd name="T62" fmla="*/ 130 w 317"/>
              <a:gd name="T63" fmla="*/ 137 h 427"/>
              <a:gd name="T64" fmla="*/ 142 w 317"/>
              <a:gd name="T65" fmla="*/ 140 h 427"/>
              <a:gd name="T66" fmla="*/ 142 w 317"/>
              <a:gd name="T67" fmla="*/ 142 h 427"/>
              <a:gd name="T68" fmla="*/ 131 w 317"/>
              <a:gd name="T69" fmla="*/ 144 h 427"/>
              <a:gd name="T70" fmla="*/ 142 w 317"/>
              <a:gd name="T71" fmla="*/ 146 h 427"/>
              <a:gd name="T72" fmla="*/ 123 w 317"/>
              <a:gd name="T73" fmla="*/ 149 h 427"/>
              <a:gd name="T74" fmla="*/ 135 w 317"/>
              <a:gd name="T75" fmla="*/ 157 h 427"/>
              <a:gd name="T76" fmla="*/ 134 w 317"/>
              <a:gd name="T77" fmla="*/ 155 h 427"/>
              <a:gd name="T78" fmla="*/ 137 w 317"/>
              <a:gd name="T79" fmla="*/ 158 h 427"/>
              <a:gd name="T80" fmla="*/ 123 w 317"/>
              <a:gd name="T81" fmla="*/ 160 h 427"/>
              <a:gd name="T82" fmla="*/ 130 w 317"/>
              <a:gd name="T83" fmla="*/ 163 h 427"/>
              <a:gd name="T84" fmla="*/ 120 w 317"/>
              <a:gd name="T85" fmla="*/ 167 h 427"/>
              <a:gd name="T86" fmla="*/ 118 w 317"/>
              <a:gd name="T87" fmla="*/ 171 h 427"/>
              <a:gd name="T88" fmla="*/ 130 w 317"/>
              <a:gd name="T89" fmla="*/ 174 h 427"/>
              <a:gd name="T90" fmla="*/ 125 w 317"/>
              <a:gd name="T91" fmla="*/ 181 h 427"/>
              <a:gd name="T92" fmla="*/ 103 w 317"/>
              <a:gd name="T93" fmla="*/ 184 h 427"/>
              <a:gd name="T94" fmla="*/ 275 w 317"/>
              <a:gd name="T95" fmla="*/ 190 h 427"/>
              <a:gd name="T96" fmla="*/ 102 w 317"/>
              <a:gd name="T97" fmla="*/ 200 h 427"/>
              <a:gd name="T98" fmla="*/ 97 w 317"/>
              <a:gd name="T99" fmla="*/ 217 h 427"/>
              <a:gd name="T100" fmla="*/ 97 w 317"/>
              <a:gd name="T101" fmla="*/ 221 h 427"/>
              <a:gd name="T102" fmla="*/ 89 w 317"/>
              <a:gd name="T103" fmla="*/ 234 h 427"/>
              <a:gd name="T104" fmla="*/ 77 w 317"/>
              <a:gd name="T105" fmla="*/ 272 h 427"/>
              <a:gd name="T106" fmla="*/ 102 w 317"/>
              <a:gd name="T107" fmla="*/ 287 h 427"/>
              <a:gd name="T108" fmla="*/ 101 w 317"/>
              <a:gd name="T109" fmla="*/ 290 h 427"/>
              <a:gd name="T110" fmla="*/ 73 w 317"/>
              <a:gd name="T111" fmla="*/ 302 h 427"/>
              <a:gd name="T112" fmla="*/ 72 w 317"/>
              <a:gd name="T113" fmla="*/ 307 h 427"/>
              <a:gd name="T114" fmla="*/ 69 w 317"/>
              <a:gd name="T115" fmla="*/ 310 h 427"/>
              <a:gd name="T116" fmla="*/ 85 w 317"/>
              <a:gd name="T117" fmla="*/ 318 h 427"/>
              <a:gd name="T118" fmla="*/ 84 w 317"/>
              <a:gd name="T119" fmla="*/ 327 h 427"/>
              <a:gd name="T120" fmla="*/ 77 w 317"/>
              <a:gd name="T121" fmla="*/ 340 h 427"/>
              <a:gd name="T122" fmla="*/ 71 w 317"/>
              <a:gd name="T123" fmla="*/ 355 h 427"/>
              <a:gd name="T124" fmla="*/ 108 w 317"/>
              <a:gd name="T125" fmla="*/ 395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7" h="427">
                <a:moveTo>
                  <a:pt x="181" y="0"/>
                </a:moveTo>
                <a:cubicBezTo>
                  <a:pt x="181" y="0"/>
                  <a:pt x="181" y="1"/>
                  <a:pt x="181" y="1"/>
                </a:cubicBezTo>
                <a:cubicBezTo>
                  <a:pt x="181" y="0"/>
                  <a:pt x="181" y="0"/>
                  <a:pt x="181" y="0"/>
                </a:cubicBezTo>
                <a:close/>
                <a:moveTo>
                  <a:pt x="173" y="353"/>
                </a:moveTo>
                <a:cubicBezTo>
                  <a:pt x="173" y="353"/>
                  <a:pt x="174" y="352"/>
                  <a:pt x="174" y="352"/>
                </a:cubicBezTo>
                <a:cubicBezTo>
                  <a:pt x="174" y="352"/>
                  <a:pt x="174" y="353"/>
                  <a:pt x="174" y="353"/>
                </a:cubicBezTo>
                <a:cubicBezTo>
                  <a:pt x="175" y="352"/>
                  <a:pt x="175" y="351"/>
                  <a:pt x="176" y="350"/>
                </a:cubicBezTo>
                <a:cubicBezTo>
                  <a:pt x="176" y="351"/>
                  <a:pt x="176" y="351"/>
                  <a:pt x="176" y="352"/>
                </a:cubicBezTo>
                <a:cubicBezTo>
                  <a:pt x="176" y="352"/>
                  <a:pt x="176" y="351"/>
                  <a:pt x="176" y="351"/>
                </a:cubicBezTo>
                <a:cubicBezTo>
                  <a:pt x="176" y="352"/>
                  <a:pt x="177" y="352"/>
                  <a:pt x="177" y="352"/>
                </a:cubicBezTo>
                <a:cubicBezTo>
                  <a:pt x="177" y="351"/>
                  <a:pt x="178" y="351"/>
                  <a:pt x="178" y="351"/>
                </a:cubicBezTo>
                <a:cubicBezTo>
                  <a:pt x="178" y="349"/>
                  <a:pt x="179" y="347"/>
                  <a:pt x="180" y="345"/>
                </a:cubicBezTo>
                <a:cubicBezTo>
                  <a:pt x="180" y="346"/>
                  <a:pt x="180" y="345"/>
                  <a:pt x="181" y="346"/>
                </a:cubicBezTo>
                <a:cubicBezTo>
                  <a:pt x="181" y="345"/>
                  <a:pt x="181" y="345"/>
                  <a:pt x="181" y="344"/>
                </a:cubicBezTo>
                <a:cubicBezTo>
                  <a:pt x="182" y="345"/>
                  <a:pt x="181" y="346"/>
                  <a:pt x="181" y="347"/>
                </a:cubicBezTo>
                <a:cubicBezTo>
                  <a:pt x="182" y="347"/>
                  <a:pt x="182" y="346"/>
                  <a:pt x="183" y="346"/>
                </a:cubicBezTo>
                <a:cubicBezTo>
                  <a:pt x="183" y="345"/>
                  <a:pt x="182" y="345"/>
                  <a:pt x="182" y="345"/>
                </a:cubicBezTo>
                <a:cubicBezTo>
                  <a:pt x="183" y="344"/>
                  <a:pt x="184" y="343"/>
                  <a:pt x="185" y="341"/>
                </a:cubicBezTo>
                <a:cubicBezTo>
                  <a:pt x="185" y="341"/>
                  <a:pt x="185" y="341"/>
                  <a:pt x="185" y="341"/>
                </a:cubicBezTo>
                <a:cubicBezTo>
                  <a:pt x="186" y="339"/>
                  <a:pt x="187" y="337"/>
                  <a:pt x="188" y="335"/>
                </a:cubicBezTo>
                <a:cubicBezTo>
                  <a:pt x="189" y="335"/>
                  <a:pt x="189" y="335"/>
                  <a:pt x="189" y="334"/>
                </a:cubicBezTo>
                <a:cubicBezTo>
                  <a:pt x="189" y="334"/>
                  <a:pt x="188" y="334"/>
                  <a:pt x="189" y="334"/>
                </a:cubicBezTo>
                <a:cubicBezTo>
                  <a:pt x="189" y="334"/>
                  <a:pt x="190" y="333"/>
                  <a:pt x="190" y="332"/>
                </a:cubicBezTo>
                <a:cubicBezTo>
                  <a:pt x="190" y="332"/>
                  <a:pt x="190" y="332"/>
                  <a:pt x="190" y="332"/>
                </a:cubicBezTo>
                <a:cubicBezTo>
                  <a:pt x="191" y="330"/>
                  <a:pt x="192" y="329"/>
                  <a:pt x="192" y="326"/>
                </a:cubicBezTo>
                <a:cubicBezTo>
                  <a:pt x="193" y="326"/>
                  <a:pt x="193" y="326"/>
                  <a:pt x="193" y="326"/>
                </a:cubicBezTo>
                <a:cubicBezTo>
                  <a:pt x="193" y="325"/>
                  <a:pt x="194" y="325"/>
                  <a:pt x="193" y="324"/>
                </a:cubicBezTo>
                <a:cubicBezTo>
                  <a:pt x="194" y="324"/>
                  <a:pt x="195" y="323"/>
                  <a:pt x="195" y="322"/>
                </a:cubicBezTo>
                <a:cubicBezTo>
                  <a:pt x="195" y="322"/>
                  <a:pt x="195" y="321"/>
                  <a:pt x="196" y="321"/>
                </a:cubicBezTo>
                <a:cubicBezTo>
                  <a:pt x="196" y="321"/>
                  <a:pt x="196" y="321"/>
                  <a:pt x="196" y="320"/>
                </a:cubicBezTo>
                <a:cubicBezTo>
                  <a:pt x="196" y="320"/>
                  <a:pt x="197" y="319"/>
                  <a:pt x="197" y="318"/>
                </a:cubicBezTo>
                <a:cubicBezTo>
                  <a:pt x="198" y="317"/>
                  <a:pt x="198" y="316"/>
                  <a:pt x="199" y="314"/>
                </a:cubicBezTo>
                <a:cubicBezTo>
                  <a:pt x="200" y="313"/>
                  <a:pt x="200" y="311"/>
                  <a:pt x="201" y="309"/>
                </a:cubicBezTo>
                <a:cubicBezTo>
                  <a:pt x="203" y="306"/>
                  <a:pt x="204" y="303"/>
                  <a:pt x="205" y="300"/>
                </a:cubicBezTo>
                <a:cubicBezTo>
                  <a:pt x="206" y="298"/>
                  <a:pt x="207" y="298"/>
                  <a:pt x="207" y="296"/>
                </a:cubicBezTo>
                <a:cubicBezTo>
                  <a:pt x="208" y="295"/>
                  <a:pt x="208" y="294"/>
                  <a:pt x="209" y="293"/>
                </a:cubicBezTo>
                <a:cubicBezTo>
                  <a:pt x="208" y="293"/>
                  <a:pt x="208" y="293"/>
                  <a:pt x="208" y="292"/>
                </a:cubicBezTo>
                <a:cubicBezTo>
                  <a:pt x="210" y="291"/>
                  <a:pt x="211" y="288"/>
                  <a:pt x="212" y="286"/>
                </a:cubicBezTo>
                <a:cubicBezTo>
                  <a:pt x="212" y="286"/>
                  <a:pt x="212" y="286"/>
                  <a:pt x="212" y="286"/>
                </a:cubicBezTo>
                <a:cubicBezTo>
                  <a:pt x="213" y="284"/>
                  <a:pt x="214" y="282"/>
                  <a:pt x="215" y="280"/>
                </a:cubicBezTo>
                <a:cubicBezTo>
                  <a:pt x="215" y="280"/>
                  <a:pt x="215" y="280"/>
                  <a:pt x="215" y="280"/>
                </a:cubicBezTo>
                <a:cubicBezTo>
                  <a:pt x="215" y="280"/>
                  <a:pt x="215" y="279"/>
                  <a:pt x="215" y="279"/>
                </a:cubicBezTo>
                <a:cubicBezTo>
                  <a:pt x="217" y="274"/>
                  <a:pt x="220" y="270"/>
                  <a:pt x="222" y="265"/>
                </a:cubicBezTo>
                <a:cubicBezTo>
                  <a:pt x="223" y="264"/>
                  <a:pt x="223" y="263"/>
                  <a:pt x="223" y="262"/>
                </a:cubicBezTo>
                <a:cubicBezTo>
                  <a:pt x="225" y="259"/>
                  <a:pt x="226" y="256"/>
                  <a:pt x="228" y="254"/>
                </a:cubicBezTo>
                <a:cubicBezTo>
                  <a:pt x="228" y="253"/>
                  <a:pt x="228" y="253"/>
                  <a:pt x="228" y="253"/>
                </a:cubicBezTo>
                <a:cubicBezTo>
                  <a:pt x="228" y="252"/>
                  <a:pt x="228" y="252"/>
                  <a:pt x="228" y="252"/>
                </a:cubicBezTo>
                <a:cubicBezTo>
                  <a:pt x="230" y="249"/>
                  <a:pt x="232" y="245"/>
                  <a:pt x="234" y="241"/>
                </a:cubicBezTo>
                <a:cubicBezTo>
                  <a:pt x="237" y="236"/>
                  <a:pt x="239" y="231"/>
                  <a:pt x="241" y="226"/>
                </a:cubicBezTo>
                <a:cubicBezTo>
                  <a:pt x="242" y="225"/>
                  <a:pt x="243" y="224"/>
                  <a:pt x="244" y="222"/>
                </a:cubicBezTo>
                <a:cubicBezTo>
                  <a:pt x="244" y="221"/>
                  <a:pt x="244" y="221"/>
                  <a:pt x="245" y="220"/>
                </a:cubicBezTo>
                <a:cubicBezTo>
                  <a:pt x="245" y="220"/>
                  <a:pt x="245" y="220"/>
                  <a:pt x="245" y="220"/>
                </a:cubicBezTo>
                <a:cubicBezTo>
                  <a:pt x="246" y="218"/>
                  <a:pt x="247" y="215"/>
                  <a:pt x="248" y="214"/>
                </a:cubicBezTo>
                <a:cubicBezTo>
                  <a:pt x="248" y="213"/>
                  <a:pt x="249" y="212"/>
                  <a:pt x="249" y="211"/>
                </a:cubicBezTo>
                <a:cubicBezTo>
                  <a:pt x="250" y="210"/>
                  <a:pt x="251" y="208"/>
                  <a:pt x="251" y="207"/>
                </a:cubicBezTo>
                <a:cubicBezTo>
                  <a:pt x="252" y="206"/>
                  <a:pt x="253" y="205"/>
                  <a:pt x="253" y="204"/>
                </a:cubicBezTo>
                <a:cubicBezTo>
                  <a:pt x="254" y="203"/>
                  <a:pt x="254" y="200"/>
                  <a:pt x="255" y="200"/>
                </a:cubicBezTo>
                <a:cubicBezTo>
                  <a:pt x="255" y="199"/>
                  <a:pt x="256" y="198"/>
                  <a:pt x="256" y="198"/>
                </a:cubicBezTo>
                <a:cubicBezTo>
                  <a:pt x="256" y="198"/>
                  <a:pt x="256" y="197"/>
                  <a:pt x="257" y="197"/>
                </a:cubicBezTo>
                <a:cubicBezTo>
                  <a:pt x="257" y="196"/>
                  <a:pt x="258" y="195"/>
                  <a:pt x="259" y="193"/>
                </a:cubicBezTo>
                <a:cubicBezTo>
                  <a:pt x="258" y="193"/>
                  <a:pt x="258" y="193"/>
                  <a:pt x="258" y="193"/>
                </a:cubicBezTo>
                <a:cubicBezTo>
                  <a:pt x="258" y="192"/>
                  <a:pt x="259" y="193"/>
                  <a:pt x="259" y="193"/>
                </a:cubicBezTo>
                <a:cubicBezTo>
                  <a:pt x="259" y="191"/>
                  <a:pt x="261" y="190"/>
                  <a:pt x="261" y="188"/>
                </a:cubicBezTo>
                <a:cubicBezTo>
                  <a:pt x="261" y="188"/>
                  <a:pt x="261" y="188"/>
                  <a:pt x="261" y="188"/>
                </a:cubicBezTo>
                <a:cubicBezTo>
                  <a:pt x="261" y="188"/>
                  <a:pt x="261" y="188"/>
                  <a:pt x="261" y="187"/>
                </a:cubicBezTo>
                <a:cubicBezTo>
                  <a:pt x="261" y="187"/>
                  <a:pt x="261" y="187"/>
                  <a:pt x="262" y="187"/>
                </a:cubicBezTo>
                <a:cubicBezTo>
                  <a:pt x="262" y="186"/>
                  <a:pt x="263" y="186"/>
                  <a:pt x="263" y="185"/>
                </a:cubicBezTo>
                <a:cubicBezTo>
                  <a:pt x="263" y="185"/>
                  <a:pt x="263" y="184"/>
                  <a:pt x="263" y="184"/>
                </a:cubicBezTo>
                <a:cubicBezTo>
                  <a:pt x="264" y="182"/>
                  <a:pt x="264" y="180"/>
                  <a:pt x="266" y="179"/>
                </a:cubicBezTo>
                <a:cubicBezTo>
                  <a:pt x="267" y="176"/>
                  <a:pt x="269" y="174"/>
                  <a:pt x="270" y="171"/>
                </a:cubicBezTo>
                <a:cubicBezTo>
                  <a:pt x="270" y="170"/>
                  <a:pt x="271" y="169"/>
                  <a:pt x="271" y="168"/>
                </a:cubicBezTo>
                <a:cubicBezTo>
                  <a:pt x="272" y="167"/>
                  <a:pt x="272" y="165"/>
                  <a:pt x="273" y="164"/>
                </a:cubicBezTo>
                <a:cubicBezTo>
                  <a:pt x="273" y="163"/>
                  <a:pt x="275" y="162"/>
                  <a:pt x="275" y="160"/>
                </a:cubicBezTo>
                <a:cubicBezTo>
                  <a:pt x="275" y="160"/>
                  <a:pt x="275" y="160"/>
                  <a:pt x="275" y="159"/>
                </a:cubicBezTo>
                <a:cubicBezTo>
                  <a:pt x="275" y="159"/>
                  <a:pt x="275" y="159"/>
                  <a:pt x="275" y="159"/>
                </a:cubicBezTo>
                <a:cubicBezTo>
                  <a:pt x="276" y="158"/>
                  <a:pt x="276" y="157"/>
                  <a:pt x="277" y="156"/>
                </a:cubicBezTo>
                <a:cubicBezTo>
                  <a:pt x="277" y="153"/>
                  <a:pt x="279" y="152"/>
                  <a:pt x="280" y="150"/>
                </a:cubicBezTo>
                <a:cubicBezTo>
                  <a:pt x="281" y="149"/>
                  <a:pt x="281" y="148"/>
                  <a:pt x="281" y="147"/>
                </a:cubicBezTo>
                <a:cubicBezTo>
                  <a:pt x="279" y="147"/>
                  <a:pt x="279" y="148"/>
                  <a:pt x="277" y="148"/>
                </a:cubicBezTo>
                <a:cubicBezTo>
                  <a:pt x="276" y="147"/>
                  <a:pt x="276" y="147"/>
                  <a:pt x="275" y="147"/>
                </a:cubicBezTo>
                <a:cubicBezTo>
                  <a:pt x="275" y="146"/>
                  <a:pt x="274" y="148"/>
                  <a:pt x="273" y="148"/>
                </a:cubicBezTo>
                <a:cubicBezTo>
                  <a:pt x="273" y="148"/>
                  <a:pt x="272" y="147"/>
                  <a:pt x="272" y="147"/>
                </a:cubicBezTo>
                <a:cubicBezTo>
                  <a:pt x="272" y="147"/>
                  <a:pt x="272" y="147"/>
                  <a:pt x="272" y="146"/>
                </a:cubicBezTo>
                <a:cubicBezTo>
                  <a:pt x="271" y="147"/>
                  <a:pt x="272" y="148"/>
                  <a:pt x="271" y="148"/>
                </a:cubicBezTo>
                <a:cubicBezTo>
                  <a:pt x="271" y="149"/>
                  <a:pt x="272" y="148"/>
                  <a:pt x="272" y="148"/>
                </a:cubicBezTo>
                <a:cubicBezTo>
                  <a:pt x="271" y="149"/>
                  <a:pt x="271" y="149"/>
                  <a:pt x="271" y="149"/>
                </a:cubicBezTo>
                <a:cubicBezTo>
                  <a:pt x="271" y="148"/>
                  <a:pt x="270" y="149"/>
                  <a:pt x="270" y="149"/>
                </a:cubicBezTo>
                <a:cubicBezTo>
                  <a:pt x="270" y="149"/>
                  <a:pt x="270" y="150"/>
                  <a:pt x="270" y="150"/>
                </a:cubicBezTo>
                <a:cubicBezTo>
                  <a:pt x="269" y="150"/>
                  <a:pt x="269" y="152"/>
                  <a:pt x="268" y="151"/>
                </a:cubicBezTo>
                <a:cubicBezTo>
                  <a:pt x="268" y="151"/>
                  <a:pt x="268" y="151"/>
                  <a:pt x="268" y="151"/>
                </a:cubicBezTo>
                <a:cubicBezTo>
                  <a:pt x="269" y="150"/>
                  <a:pt x="270" y="149"/>
                  <a:pt x="270" y="147"/>
                </a:cubicBezTo>
                <a:cubicBezTo>
                  <a:pt x="270" y="147"/>
                  <a:pt x="270" y="147"/>
                  <a:pt x="270" y="146"/>
                </a:cubicBezTo>
                <a:cubicBezTo>
                  <a:pt x="270" y="146"/>
                  <a:pt x="269" y="146"/>
                  <a:pt x="270" y="146"/>
                </a:cubicBezTo>
                <a:cubicBezTo>
                  <a:pt x="270" y="146"/>
                  <a:pt x="270" y="146"/>
                  <a:pt x="271" y="146"/>
                </a:cubicBezTo>
                <a:cubicBezTo>
                  <a:pt x="271" y="145"/>
                  <a:pt x="272" y="144"/>
                  <a:pt x="272" y="143"/>
                </a:cubicBezTo>
                <a:cubicBezTo>
                  <a:pt x="272" y="143"/>
                  <a:pt x="272" y="144"/>
                  <a:pt x="271" y="144"/>
                </a:cubicBezTo>
                <a:cubicBezTo>
                  <a:pt x="271" y="143"/>
                  <a:pt x="270" y="143"/>
                  <a:pt x="270" y="143"/>
                </a:cubicBezTo>
                <a:cubicBezTo>
                  <a:pt x="270" y="142"/>
                  <a:pt x="270" y="142"/>
                  <a:pt x="270" y="141"/>
                </a:cubicBezTo>
                <a:cubicBezTo>
                  <a:pt x="271" y="140"/>
                  <a:pt x="271" y="139"/>
                  <a:pt x="272" y="137"/>
                </a:cubicBezTo>
                <a:cubicBezTo>
                  <a:pt x="273" y="137"/>
                  <a:pt x="273" y="137"/>
                  <a:pt x="273" y="137"/>
                </a:cubicBezTo>
                <a:cubicBezTo>
                  <a:pt x="273" y="137"/>
                  <a:pt x="273" y="137"/>
                  <a:pt x="273" y="136"/>
                </a:cubicBezTo>
                <a:cubicBezTo>
                  <a:pt x="272" y="136"/>
                  <a:pt x="273" y="137"/>
                  <a:pt x="273" y="137"/>
                </a:cubicBezTo>
                <a:cubicBezTo>
                  <a:pt x="273" y="137"/>
                  <a:pt x="273" y="136"/>
                  <a:pt x="273" y="136"/>
                </a:cubicBezTo>
                <a:cubicBezTo>
                  <a:pt x="272" y="136"/>
                  <a:pt x="272" y="136"/>
                  <a:pt x="272" y="136"/>
                </a:cubicBezTo>
                <a:cubicBezTo>
                  <a:pt x="272" y="135"/>
                  <a:pt x="273" y="135"/>
                  <a:pt x="273" y="134"/>
                </a:cubicBezTo>
                <a:cubicBezTo>
                  <a:pt x="273" y="134"/>
                  <a:pt x="274" y="133"/>
                  <a:pt x="274" y="132"/>
                </a:cubicBezTo>
                <a:cubicBezTo>
                  <a:pt x="275" y="131"/>
                  <a:pt x="275" y="130"/>
                  <a:pt x="275" y="130"/>
                </a:cubicBezTo>
                <a:cubicBezTo>
                  <a:pt x="276" y="129"/>
                  <a:pt x="276" y="129"/>
                  <a:pt x="276" y="129"/>
                </a:cubicBezTo>
                <a:cubicBezTo>
                  <a:pt x="277" y="128"/>
                  <a:pt x="276" y="126"/>
                  <a:pt x="277" y="125"/>
                </a:cubicBezTo>
                <a:cubicBezTo>
                  <a:pt x="276" y="126"/>
                  <a:pt x="274" y="126"/>
                  <a:pt x="273" y="125"/>
                </a:cubicBezTo>
                <a:cubicBezTo>
                  <a:pt x="273" y="122"/>
                  <a:pt x="274" y="120"/>
                  <a:pt x="275" y="119"/>
                </a:cubicBezTo>
                <a:cubicBezTo>
                  <a:pt x="274" y="118"/>
                  <a:pt x="274" y="118"/>
                  <a:pt x="274" y="118"/>
                </a:cubicBezTo>
                <a:cubicBezTo>
                  <a:pt x="275" y="117"/>
                  <a:pt x="276" y="117"/>
                  <a:pt x="276" y="116"/>
                </a:cubicBezTo>
                <a:cubicBezTo>
                  <a:pt x="277" y="115"/>
                  <a:pt x="277" y="114"/>
                  <a:pt x="277" y="112"/>
                </a:cubicBezTo>
                <a:cubicBezTo>
                  <a:pt x="276" y="112"/>
                  <a:pt x="273" y="113"/>
                  <a:pt x="274" y="110"/>
                </a:cubicBezTo>
                <a:cubicBezTo>
                  <a:pt x="275" y="108"/>
                  <a:pt x="277" y="106"/>
                  <a:pt x="277" y="104"/>
                </a:cubicBezTo>
                <a:cubicBezTo>
                  <a:pt x="276" y="103"/>
                  <a:pt x="276" y="104"/>
                  <a:pt x="275" y="104"/>
                </a:cubicBezTo>
                <a:cubicBezTo>
                  <a:pt x="275" y="105"/>
                  <a:pt x="274" y="106"/>
                  <a:pt x="274" y="106"/>
                </a:cubicBezTo>
                <a:cubicBezTo>
                  <a:pt x="273" y="108"/>
                  <a:pt x="272" y="109"/>
                  <a:pt x="271" y="111"/>
                </a:cubicBezTo>
                <a:cubicBezTo>
                  <a:pt x="271" y="111"/>
                  <a:pt x="270" y="111"/>
                  <a:pt x="271" y="111"/>
                </a:cubicBezTo>
                <a:cubicBezTo>
                  <a:pt x="270" y="112"/>
                  <a:pt x="270" y="112"/>
                  <a:pt x="269" y="112"/>
                </a:cubicBezTo>
                <a:cubicBezTo>
                  <a:pt x="268" y="112"/>
                  <a:pt x="268" y="112"/>
                  <a:pt x="268" y="112"/>
                </a:cubicBezTo>
                <a:cubicBezTo>
                  <a:pt x="267" y="112"/>
                  <a:pt x="266" y="112"/>
                  <a:pt x="266" y="112"/>
                </a:cubicBezTo>
                <a:cubicBezTo>
                  <a:pt x="265" y="112"/>
                  <a:pt x="264" y="112"/>
                  <a:pt x="265" y="111"/>
                </a:cubicBezTo>
                <a:cubicBezTo>
                  <a:pt x="264" y="110"/>
                  <a:pt x="265" y="109"/>
                  <a:pt x="265" y="108"/>
                </a:cubicBezTo>
                <a:cubicBezTo>
                  <a:pt x="265" y="108"/>
                  <a:pt x="265" y="107"/>
                  <a:pt x="265" y="106"/>
                </a:cubicBezTo>
                <a:cubicBezTo>
                  <a:pt x="266" y="105"/>
                  <a:pt x="266" y="104"/>
                  <a:pt x="266" y="102"/>
                </a:cubicBezTo>
                <a:cubicBezTo>
                  <a:pt x="267" y="102"/>
                  <a:pt x="266" y="100"/>
                  <a:pt x="266" y="99"/>
                </a:cubicBezTo>
                <a:cubicBezTo>
                  <a:pt x="265" y="99"/>
                  <a:pt x="264" y="99"/>
                  <a:pt x="263" y="98"/>
                </a:cubicBezTo>
                <a:cubicBezTo>
                  <a:pt x="262" y="98"/>
                  <a:pt x="262" y="96"/>
                  <a:pt x="263" y="95"/>
                </a:cubicBezTo>
                <a:cubicBezTo>
                  <a:pt x="262" y="94"/>
                  <a:pt x="261" y="94"/>
                  <a:pt x="261" y="94"/>
                </a:cubicBezTo>
                <a:cubicBezTo>
                  <a:pt x="260" y="93"/>
                  <a:pt x="261" y="92"/>
                  <a:pt x="261" y="91"/>
                </a:cubicBezTo>
                <a:cubicBezTo>
                  <a:pt x="261" y="89"/>
                  <a:pt x="262" y="89"/>
                  <a:pt x="262" y="88"/>
                </a:cubicBezTo>
                <a:cubicBezTo>
                  <a:pt x="262" y="87"/>
                  <a:pt x="261" y="86"/>
                  <a:pt x="261" y="85"/>
                </a:cubicBezTo>
                <a:cubicBezTo>
                  <a:pt x="260" y="83"/>
                  <a:pt x="260" y="81"/>
                  <a:pt x="260" y="79"/>
                </a:cubicBezTo>
                <a:cubicBezTo>
                  <a:pt x="260" y="79"/>
                  <a:pt x="260" y="78"/>
                  <a:pt x="259" y="78"/>
                </a:cubicBezTo>
                <a:cubicBezTo>
                  <a:pt x="260" y="77"/>
                  <a:pt x="259" y="75"/>
                  <a:pt x="258" y="74"/>
                </a:cubicBezTo>
                <a:cubicBezTo>
                  <a:pt x="258" y="73"/>
                  <a:pt x="259" y="72"/>
                  <a:pt x="259" y="71"/>
                </a:cubicBezTo>
                <a:cubicBezTo>
                  <a:pt x="259" y="71"/>
                  <a:pt x="259" y="71"/>
                  <a:pt x="259" y="70"/>
                </a:cubicBezTo>
                <a:cubicBezTo>
                  <a:pt x="260" y="68"/>
                  <a:pt x="259" y="66"/>
                  <a:pt x="256" y="67"/>
                </a:cubicBezTo>
                <a:cubicBezTo>
                  <a:pt x="256" y="67"/>
                  <a:pt x="255" y="66"/>
                  <a:pt x="255" y="66"/>
                </a:cubicBezTo>
                <a:cubicBezTo>
                  <a:pt x="255" y="64"/>
                  <a:pt x="254" y="63"/>
                  <a:pt x="254" y="61"/>
                </a:cubicBezTo>
                <a:cubicBezTo>
                  <a:pt x="256" y="60"/>
                  <a:pt x="257" y="56"/>
                  <a:pt x="255" y="55"/>
                </a:cubicBezTo>
                <a:cubicBezTo>
                  <a:pt x="254" y="55"/>
                  <a:pt x="253" y="55"/>
                  <a:pt x="253" y="55"/>
                </a:cubicBezTo>
                <a:cubicBezTo>
                  <a:pt x="252" y="54"/>
                  <a:pt x="253" y="54"/>
                  <a:pt x="253" y="53"/>
                </a:cubicBezTo>
                <a:cubicBezTo>
                  <a:pt x="252" y="53"/>
                  <a:pt x="252" y="54"/>
                  <a:pt x="251" y="53"/>
                </a:cubicBezTo>
                <a:cubicBezTo>
                  <a:pt x="251" y="54"/>
                  <a:pt x="251" y="54"/>
                  <a:pt x="251" y="55"/>
                </a:cubicBezTo>
                <a:cubicBezTo>
                  <a:pt x="251" y="55"/>
                  <a:pt x="251" y="55"/>
                  <a:pt x="251" y="55"/>
                </a:cubicBezTo>
                <a:cubicBezTo>
                  <a:pt x="248" y="55"/>
                  <a:pt x="246" y="57"/>
                  <a:pt x="244" y="57"/>
                </a:cubicBezTo>
                <a:cubicBezTo>
                  <a:pt x="242" y="58"/>
                  <a:pt x="240" y="60"/>
                  <a:pt x="239" y="62"/>
                </a:cubicBezTo>
                <a:cubicBezTo>
                  <a:pt x="239" y="62"/>
                  <a:pt x="238" y="62"/>
                  <a:pt x="238" y="62"/>
                </a:cubicBezTo>
                <a:cubicBezTo>
                  <a:pt x="236" y="64"/>
                  <a:pt x="235" y="66"/>
                  <a:pt x="232" y="67"/>
                </a:cubicBezTo>
                <a:cubicBezTo>
                  <a:pt x="232" y="67"/>
                  <a:pt x="232" y="67"/>
                  <a:pt x="232" y="68"/>
                </a:cubicBezTo>
                <a:cubicBezTo>
                  <a:pt x="231" y="68"/>
                  <a:pt x="231" y="69"/>
                  <a:pt x="231" y="69"/>
                </a:cubicBezTo>
                <a:cubicBezTo>
                  <a:pt x="230" y="70"/>
                  <a:pt x="229" y="71"/>
                  <a:pt x="229" y="72"/>
                </a:cubicBezTo>
                <a:cubicBezTo>
                  <a:pt x="229" y="72"/>
                  <a:pt x="229" y="72"/>
                  <a:pt x="229" y="72"/>
                </a:cubicBezTo>
                <a:cubicBezTo>
                  <a:pt x="228" y="72"/>
                  <a:pt x="229" y="73"/>
                  <a:pt x="228" y="73"/>
                </a:cubicBezTo>
                <a:cubicBezTo>
                  <a:pt x="228" y="73"/>
                  <a:pt x="228" y="73"/>
                  <a:pt x="228" y="73"/>
                </a:cubicBezTo>
                <a:cubicBezTo>
                  <a:pt x="227" y="74"/>
                  <a:pt x="225" y="75"/>
                  <a:pt x="225" y="77"/>
                </a:cubicBezTo>
                <a:cubicBezTo>
                  <a:pt x="223" y="78"/>
                  <a:pt x="222" y="80"/>
                  <a:pt x="219" y="81"/>
                </a:cubicBezTo>
                <a:cubicBezTo>
                  <a:pt x="219" y="81"/>
                  <a:pt x="219" y="81"/>
                  <a:pt x="219" y="81"/>
                </a:cubicBezTo>
                <a:cubicBezTo>
                  <a:pt x="218" y="81"/>
                  <a:pt x="218" y="81"/>
                  <a:pt x="218" y="81"/>
                </a:cubicBezTo>
                <a:cubicBezTo>
                  <a:pt x="217" y="81"/>
                  <a:pt x="217" y="81"/>
                  <a:pt x="217" y="81"/>
                </a:cubicBezTo>
                <a:cubicBezTo>
                  <a:pt x="214" y="80"/>
                  <a:pt x="215" y="74"/>
                  <a:pt x="216" y="71"/>
                </a:cubicBezTo>
                <a:cubicBezTo>
                  <a:pt x="215" y="71"/>
                  <a:pt x="215" y="71"/>
                  <a:pt x="214" y="71"/>
                </a:cubicBezTo>
                <a:cubicBezTo>
                  <a:pt x="213" y="73"/>
                  <a:pt x="213" y="74"/>
                  <a:pt x="212" y="75"/>
                </a:cubicBezTo>
                <a:cubicBezTo>
                  <a:pt x="211" y="76"/>
                  <a:pt x="211" y="77"/>
                  <a:pt x="210" y="78"/>
                </a:cubicBezTo>
                <a:cubicBezTo>
                  <a:pt x="209" y="78"/>
                  <a:pt x="209" y="78"/>
                  <a:pt x="209" y="78"/>
                </a:cubicBezTo>
                <a:cubicBezTo>
                  <a:pt x="209" y="78"/>
                  <a:pt x="209" y="78"/>
                  <a:pt x="209" y="78"/>
                </a:cubicBezTo>
                <a:cubicBezTo>
                  <a:pt x="209" y="78"/>
                  <a:pt x="209" y="78"/>
                  <a:pt x="209" y="78"/>
                </a:cubicBezTo>
                <a:cubicBezTo>
                  <a:pt x="208" y="79"/>
                  <a:pt x="209" y="78"/>
                  <a:pt x="209" y="79"/>
                </a:cubicBezTo>
                <a:cubicBezTo>
                  <a:pt x="209" y="80"/>
                  <a:pt x="208" y="79"/>
                  <a:pt x="207" y="80"/>
                </a:cubicBezTo>
                <a:cubicBezTo>
                  <a:pt x="207" y="81"/>
                  <a:pt x="206" y="81"/>
                  <a:pt x="206" y="82"/>
                </a:cubicBezTo>
                <a:cubicBezTo>
                  <a:pt x="206" y="82"/>
                  <a:pt x="206" y="83"/>
                  <a:pt x="206" y="83"/>
                </a:cubicBezTo>
                <a:cubicBezTo>
                  <a:pt x="206" y="83"/>
                  <a:pt x="206" y="82"/>
                  <a:pt x="205" y="82"/>
                </a:cubicBezTo>
                <a:cubicBezTo>
                  <a:pt x="206" y="83"/>
                  <a:pt x="205" y="85"/>
                  <a:pt x="204" y="86"/>
                </a:cubicBezTo>
                <a:cubicBezTo>
                  <a:pt x="204" y="86"/>
                  <a:pt x="203" y="87"/>
                  <a:pt x="203" y="87"/>
                </a:cubicBezTo>
                <a:cubicBezTo>
                  <a:pt x="203" y="87"/>
                  <a:pt x="203" y="87"/>
                  <a:pt x="203" y="87"/>
                </a:cubicBezTo>
                <a:cubicBezTo>
                  <a:pt x="203" y="87"/>
                  <a:pt x="203" y="88"/>
                  <a:pt x="203" y="88"/>
                </a:cubicBezTo>
                <a:cubicBezTo>
                  <a:pt x="203" y="88"/>
                  <a:pt x="203" y="88"/>
                  <a:pt x="203" y="88"/>
                </a:cubicBezTo>
                <a:cubicBezTo>
                  <a:pt x="202" y="88"/>
                  <a:pt x="202" y="89"/>
                  <a:pt x="201" y="90"/>
                </a:cubicBezTo>
                <a:cubicBezTo>
                  <a:pt x="201" y="90"/>
                  <a:pt x="201" y="90"/>
                  <a:pt x="201" y="90"/>
                </a:cubicBezTo>
                <a:cubicBezTo>
                  <a:pt x="200" y="91"/>
                  <a:pt x="200" y="93"/>
                  <a:pt x="199" y="93"/>
                </a:cubicBezTo>
                <a:cubicBezTo>
                  <a:pt x="199" y="95"/>
                  <a:pt x="198" y="95"/>
                  <a:pt x="197" y="96"/>
                </a:cubicBezTo>
                <a:cubicBezTo>
                  <a:pt x="197" y="97"/>
                  <a:pt x="197" y="97"/>
                  <a:pt x="198" y="97"/>
                </a:cubicBezTo>
                <a:cubicBezTo>
                  <a:pt x="197" y="97"/>
                  <a:pt x="196" y="97"/>
                  <a:pt x="196" y="98"/>
                </a:cubicBezTo>
                <a:cubicBezTo>
                  <a:pt x="196" y="98"/>
                  <a:pt x="195" y="98"/>
                  <a:pt x="195" y="99"/>
                </a:cubicBezTo>
                <a:cubicBezTo>
                  <a:pt x="196" y="99"/>
                  <a:pt x="196" y="99"/>
                  <a:pt x="196" y="99"/>
                </a:cubicBezTo>
                <a:cubicBezTo>
                  <a:pt x="195" y="99"/>
                  <a:pt x="195" y="100"/>
                  <a:pt x="195" y="100"/>
                </a:cubicBezTo>
                <a:cubicBezTo>
                  <a:pt x="194" y="100"/>
                  <a:pt x="194" y="100"/>
                  <a:pt x="194" y="100"/>
                </a:cubicBezTo>
                <a:cubicBezTo>
                  <a:pt x="194" y="101"/>
                  <a:pt x="193" y="101"/>
                  <a:pt x="193" y="102"/>
                </a:cubicBezTo>
                <a:cubicBezTo>
                  <a:pt x="193" y="103"/>
                  <a:pt x="193" y="102"/>
                  <a:pt x="193" y="103"/>
                </a:cubicBezTo>
                <a:cubicBezTo>
                  <a:pt x="192" y="103"/>
                  <a:pt x="192" y="104"/>
                  <a:pt x="192" y="105"/>
                </a:cubicBezTo>
                <a:cubicBezTo>
                  <a:pt x="191" y="105"/>
                  <a:pt x="191" y="105"/>
                  <a:pt x="191" y="105"/>
                </a:cubicBezTo>
                <a:cubicBezTo>
                  <a:pt x="191" y="106"/>
                  <a:pt x="190" y="106"/>
                  <a:pt x="190" y="108"/>
                </a:cubicBezTo>
                <a:cubicBezTo>
                  <a:pt x="189" y="108"/>
                  <a:pt x="189" y="108"/>
                  <a:pt x="189" y="109"/>
                </a:cubicBezTo>
                <a:cubicBezTo>
                  <a:pt x="188" y="109"/>
                  <a:pt x="188" y="109"/>
                  <a:pt x="188" y="109"/>
                </a:cubicBezTo>
                <a:cubicBezTo>
                  <a:pt x="188" y="109"/>
                  <a:pt x="188" y="109"/>
                  <a:pt x="188" y="109"/>
                </a:cubicBezTo>
                <a:cubicBezTo>
                  <a:pt x="188" y="109"/>
                  <a:pt x="187" y="109"/>
                  <a:pt x="187" y="110"/>
                </a:cubicBezTo>
                <a:cubicBezTo>
                  <a:pt x="188" y="109"/>
                  <a:pt x="188" y="110"/>
                  <a:pt x="188" y="109"/>
                </a:cubicBezTo>
                <a:cubicBezTo>
                  <a:pt x="188" y="110"/>
                  <a:pt x="188" y="111"/>
                  <a:pt x="187" y="112"/>
                </a:cubicBezTo>
                <a:cubicBezTo>
                  <a:pt x="187" y="111"/>
                  <a:pt x="187" y="112"/>
                  <a:pt x="186" y="111"/>
                </a:cubicBezTo>
                <a:cubicBezTo>
                  <a:pt x="187" y="111"/>
                  <a:pt x="187" y="111"/>
                  <a:pt x="187" y="111"/>
                </a:cubicBezTo>
                <a:cubicBezTo>
                  <a:pt x="186" y="112"/>
                  <a:pt x="185" y="113"/>
                  <a:pt x="185" y="114"/>
                </a:cubicBezTo>
                <a:cubicBezTo>
                  <a:pt x="185" y="114"/>
                  <a:pt x="186" y="113"/>
                  <a:pt x="186" y="115"/>
                </a:cubicBezTo>
                <a:cubicBezTo>
                  <a:pt x="185" y="114"/>
                  <a:pt x="185" y="115"/>
                  <a:pt x="185" y="115"/>
                </a:cubicBezTo>
                <a:cubicBezTo>
                  <a:pt x="185" y="115"/>
                  <a:pt x="185" y="114"/>
                  <a:pt x="184" y="114"/>
                </a:cubicBezTo>
                <a:cubicBezTo>
                  <a:pt x="184" y="115"/>
                  <a:pt x="183" y="116"/>
                  <a:pt x="182" y="116"/>
                </a:cubicBezTo>
                <a:cubicBezTo>
                  <a:pt x="182" y="117"/>
                  <a:pt x="182" y="117"/>
                  <a:pt x="182" y="117"/>
                </a:cubicBezTo>
                <a:cubicBezTo>
                  <a:pt x="182" y="117"/>
                  <a:pt x="181" y="118"/>
                  <a:pt x="180" y="119"/>
                </a:cubicBezTo>
                <a:cubicBezTo>
                  <a:pt x="180" y="119"/>
                  <a:pt x="180" y="119"/>
                  <a:pt x="180" y="120"/>
                </a:cubicBezTo>
                <a:cubicBezTo>
                  <a:pt x="181" y="120"/>
                  <a:pt x="181" y="120"/>
                  <a:pt x="181" y="120"/>
                </a:cubicBezTo>
                <a:cubicBezTo>
                  <a:pt x="181" y="121"/>
                  <a:pt x="181" y="121"/>
                  <a:pt x="181" y="121"/>
                </a:cubicBezTo>
                <a:cubicBezTo>
                  <a:pt x="180" y="121"/>
                  <a:pt x="180" y="122"/>
                  <a:pt x="179" y="123"/>
                </a:cubicBezTo>
                <a:cubicBezTo>
                  <a:pt x="179" y="124"/>
                  <a:pt x="178" y="124"/>
                  <a:pt x="178" y="125"/>
                </a:cubicBezTo>
                <a:cubicBezTo>
                  <a:pt x="178" y="125"/>
                  <a:pt x="177" y="125"/>
                  <a:pt x="178" y="126"/>
                </a:cubicBezTo>
                <a:cubicBezTo>
                  <a:pt x="178" y="126"/>
                  <a:pt x="178" y="125"/>
                  <a:pt x="178" y="125"/>
                </a:cubicBezTo>
                <a:cubicBezTo>
                  <a:pt x="179" y="125"/>
                  <a:pt x="179" y="126"/>
                  <a:pt x="178" y="126"/>
                </a:cubicBezTo>
                <a:cubicBezTo>
                  <a:pt x="176" y="126"/>
                  <a:pt x="176" y="129"/>
                  <a:pt x="174" y="130"/>
                </a:cubicBezTo>
                <a:cubicBezTo>
                  <a:pt x="174" y="131"/>
                  <a:pt x="173" y="132"/>
                  <a:pt x="172" y="131"/>
                </a:cubicBezTo>
                <a:cubicBezTo>
                  <a:pt x="172" y="132"/>
                  <a:pt x="172" y="132"/>
                  <a:pt x="172" y="133"/>
                </a:cubicBezTo>
                <a:cubicBezTo>
                  <a:pt x="172" y="133"/>
                  <a:pt x="172" y="132"/>
                  <a:pt x="173" y="132"/>
                </a:cubicBezTo>
                <a:cubicBezTo>
                  <a:pt x="173" y="132"/>
                  <a:pt x="173" y="132"/>
                  <a:pt x="173" y="132"/>
                </a:cubicBezTo>
                <a:cubicBezTo>
                  <a:pt x="173" y="132"/>
                  <a:pt x="173" y="132"/>
                  <a:pt x="173" y="132"/>
                </a:cubicBezTo>
                <a:cubicBezTo>
                  <a:pt x="173" y="133"/>
                  <a:pt x="172" y="133"/>
                  <a:pt x="172" y="134"/>
                </a:cubicBezTo>
                <a:cubicBezTo>
                  <a:pt x="171" y="134"/>
                  <a:pt x="171" y="134"/>
                  <a:pt x="171" y="135"/>
                </a:cubicBezTo>
                <a:cubicBezTo>
                  <a:pt x="171" y="135"/>
                  <a:pt x="171" y="134"/>
                  <a:pt x="172" y="135"/>
                </a:cubicBezTo>
                <a:cubicBezTo>
                  <a:pt x="172" y="135"/>
                  <a:pt x="171" y="135"/>
                  <a:pt x="171" y="135"/>
                </a:cubicBezTo>
                <a:cubicBezTo>
                  <a:pt x="171" y="135"/>
                  <a:pt x="171" y="134"/>
                  <a:pt x="170" y="134"/>
                </a:cubicBezTo>
                <a:cubicBezTo>
                  <a:pt x="170" y="135"/>
                  <a:pt x="169" y="135"/>
                  <a:pt x="169" y="137"/>
                </a:cubicBezTo>
                <a:cubicBezTo>
                  <a:pt x="168" y="137"/>
                  <a:pt x="168" y="137"/>
                  <a:pt x="167" y="138"/>
                </a:cubicBezTo>
                <a:cubicBezTo>
                  <a:pt x="167" y="140"/>
                  <a:pt x="165" y="141"/>
                  <a:pt x="165" y="143"/>
                </a:cubicBezTo>
                <a:cubicBezTo>
                  <a:pt x="165" y="143"/>
                  <a:pt x="164" y="143"/>
                  <a:pt x="164" y="143"/>
                </a:cubicBezTo>
                <a:cubicBezTo>
                  <a:pt x="164" y="143"/>
                  <a:pt x="164" y="144"/>
                  <a:pt x="165" y="144"/>
                </a:cubicBezTo>
                <a:cubicBezTo>
                  <a:pt x="165" y="144"/>
                  <a:pt x="166" y="143"/>
                  <a:pt x="166" y="143"/>
                </a:cubicBezTo>
                <a:cubicBezTo>
                  <a:pt x="166" y="144"/>
                  <a:pt x="166" y="144"/>
                  <a:pt x="165" y="144"/>
                </a:cubicBezTo>
                <a:cubicBezTo>
                  <a:pt x="165" y="145"/>
                  <a:pt x="165" y="145"/>
                  <a:pt x="165" y="145"/>
                </a:cubicBezTo>
                <a:cubicBezTo>
                  <a:pt x="165" y="146"/>
                  <a:pt x="164" y="146"/>
                  <a:pt x="164" y="146"/>
                </a:cubicBezTo>
                <a:cubicBezTo>
                  <a:pt x="164" y="146"/>
                  <a:pt x="164" y="146"/>
                  <a:pt x="164" y="146"/>
                </a:cubicBezTo>
                <a:cubicBezTo>
                  <a:pt x="163" y="146"/>
                  <a:pt x="162" y="147"/>
                  <a:pt x="161" y="147"/>
                </a:cubicBezTo>
                <a:cubicBezTo>
                  <a:pt x="161" y="146"/>
                  <a:pt x="161" y="146"/>
                  <a:pt x="161" y="146"/>
                </a:cubicBezTo>
                <a:cubicBezTo>
                  <a:pt x="161" y="146"/>
                  <a:pt x="161" y="146"/>
                  <a:pt x="160" y="146"/>
                </a:cubicBezTo>
                <a:cubicBezTo>
                  <a:pt x="160" y="147"/>
                  <a:pt x="159" y="148"/>
                  <a:pt x="158" y="148"/>
                </a:cubicBezTo>
                <a:cubicBezTo>
                  <a:pt x="158" y="149"/>
                  <a:pt x="158" y="149"/>
                  <a:pt x="158" y="149"/>
                </a:cubicBezTo>
                <a:cubicBezTo>
                  <a:pt x="158" y="150"/>
                  <a:pt x="158" y="150"/>
                  <a:pt x="158" y="151"/>
                </a:cubicBezTo>
                <a:cubicBezTo>
                  <a:pt x="157" y="151"/>
                  <a:pt x="157" y="151"/>
                  <a:pt x="157" y="151"/>
                </a:cubicBezTo>
                <a:cubicBezTo>
                  <a:pt x="157" y="152"/>
                  <a:pt x="156" y="152"/>
                  <a:pt x="155" y="153"/>
                </a:cubicBezTo>
                <a:cubicBezTo>
                  <a:pt x="155" y="152"/>
                  <a:pt x="155" y="152"/>
                  <a:pt x="155" y="152"/>
                </a:cubicBezTo>
                <a:cubicBezTo>
                  <a:pt x="155" y="152"/>
                  <a:pt x="155" y="152"/>
                  <a:pt x="155" y="151"/>
                </a:cubicBezTo>
                <a:cubicBezTo>
                  <a:pt x="155" y="151"/>
                  <a:pt x="155" y="151"/>
                  <a:pt x="155" y="150"/>
                </a:cubicBezTo>
                <a:cubicBezTo>
                  <a:pt x="155" y="150"/>
                  <a:pt x="155" y="151"/>
                  <a:pt x="156" y="151"/>
                </a:cubicBezTo>
                <a:cubicBezTo>
                  <a:pt x="156" y="150"/>
                  <a:pt x="155" y="150"/>
                  <a:pt x="155" y="149"/>
                </a:cubicBezTo>
                <a:cubicBezTo>
                  <a:pt x="155" y="149"/>
                  <a:pt x="156" y="149"/>
                  <a:pt x="156" y="148"/>
                </a:cubicBezTo>
                <a:cubicBezTo>
                  <a:pt x="156" y="147"/>
                  <a:pt x="158" y="146"/>
                  <a:pt x="157" y="145"/>
                </a:cubicBezTo>
                <a:cubicBezTo>
                  <a:pt x="158" y="144"/>
                  <a:pt x="159" y="143"/>
                  <a:pt x="159" y="142"/>
                </a:cubicBezTo>
                <a:cubicBezTo>
                  <a:pt x="160" y="141"/>
                  <a:pt x="160" y="140"/>
                  <a:pt x="161" y="140"/>
                </a:cubicBezTo>
                <a:cubicBezTo>
                  <a:pt x="161" y="138"/>
                  <a:pt x="162" y="137"/>
                  <a:pt x="162" y="135"/>
                </a:cubicBezTo>
                <a:cubicBezTo>
                  <a:pt x="163" y="134"/>
                  <a:pt x="164" y="134"/>
                  <a:pt x="164" y="133"/>
                </a:cubicBezTo>
                <a:cubicBezTo>
                  <a:pt x="164" y="133"/>
                  <a:pt x="165" y="134"/>
                  <a:pt x="165" y="133"/>
                </a:cubicBezTo>
                <a:cubicBezTo>
                  <a:pt x="165" y="133"/>
                  <a:pt x="164" y="133"/>
                  <a:pt x="164" y="132"/>
                </a:cubicBezTo>
                <a:cubicBezTo>
                  <a:pt x="164" y="132"/>
                  <a:pt x="165" y="131"/>
                  <a:pt x="165" y="130"/>
                </a:cubicBezTo>
                <a:cubicBezTo>
                  <a:pt x="164" y="130"/>
                  <a:pt x="164" y="130"/>
                  <a:pt x="164" y="131"/>
                </a:cubicBezTo>
                <a:cubicBezTo>
                  <a:pt x="164" y="132"/>
                  <a:pt x="164" y="132"/>
                  <a:pt x="163" y="132"/>
                </a:cubicBezTo>
                <a:cubicBezTo>
                  <a:pt x="163" y="132"/>
                  <a:pt x="163" y="132"/>
                  <a:pt x="163" y="131"/>
                </a:cubicBezTo>
                <a:cubicBezTo>
                  <a:pt x="163" y="131"/>
                  <a:pt x="163" y="131"/>
                  <a:pt x="163" y="131"/>
                </a:cubicBezTo>
                <a:cubicBezTo>
                  <a:pt x="163" y="130"/>
                  <a:pt x="164" y="130"/>
                  <a:pt x="163" y="130"/>
                </a:cubicBezTo>
                <a:cubicBezTo>
                  <a:pt x="163" y="130"/>
                  <a:pt x="163" y="130"/>
                  <a:pt x="162" y="130"/>
                </a:cubicBezTo>
                <a:cubicBezTo>
                  <a:pt x="162" y="130"/>
                  <a:pt x="163" y="129"/>
                  <a:pt x="163" y="129"/>
                </a:cubicBezTo>
                <a:cubicBezTo>
                  <a:pt x="162" y="130"/>
                  <a:pt x="161" y="131"/>
                  <a:pt x="161" y="133"/>
                </a:cubicBezTo>
                <a:cubicBezTo>
                  <a:pt x="161" y="133"/>
                  <a:pt x="161" y="133"/>
                  <a:pt x="160" y="134"/>
                </a:cubicBezTo>
                <a:cubicBezTo>
                  <a:pt x="161" y="133"/>
                  <a:pt x="159" y="133"/>
                  <a:pt x="159" y="133"/>
                </a:cubicBezTo>
                <a:cubicBezTo>
                  <a:pt x="159" y="133"/>
                  <a:pt x="159" y="133"/>
                  <a:pt x="159" y="133"/>
                </a:cubicBezTo>
                <a:cubicBezTo>
                  <a:pt x="159" y="133"/>
                  <a:pt x="159" y="133"/>
                  <a:pt x="158" y="133"/>
                </a:cubicBezTo>
                <a:cubicBezTo>
                  <a:pt x="159" y="134"/>
                  <a:pt x="158" y="134"/>
                  <a:pt x="158" y="135"/>
                </a:cubicBezTo>
                <a:cubicBezTo>
                  <a:pt x="159" y="135"/>
                  <a:pt x="159" y="135"/>
                  <a:pt x="159" y="135"/>
                </a:cubicBezTo>
                <a:cubicBezTo>
                  <a:pt x="159" y="135"/>
                  <a:pt x="159" y="135"/>
                  <a:pt x="159" y="135"/>
                </a:cubicBezTo>
                <a:cubicBezTo>
                  <a:pt x="160" y="135"/>
                  <a:pt x="160" y="135"/>
                  <a:pt x="160" y="135"/>
                </a:cubicBezTo>
                <a:cubicBezTo>
                  <a:pt x="159" y="135"/>
                  <a:pt x="159" y="136"/>
                  <a:pt x="159" y="136"/>
                </a:cubicBezTo>
                <a:cubicBezTo>
                  <a:pt x="159" y="136"/>
                  <a:pt x="159" y="137"/>
                  <a:pt x="159" y="137"/>
                </a:cubicBezTo>
                <a:cubicBezTo>
                  <a:pt x="159" y="137"/>
                  <a:pt x="158" y="138"/>
                  <a:pt x="158" y="138"/>
                </a:cubicBezTo>
                <a:cubicBezTo>
                  <a:pt x="158" y="137"/>
                  <a:pt x="158" y="137"/>
                  <a:pt x="158" y="136"/>
                </a:cubicBezTo>
                <a:cubicBezTo>
                  <a:pt x="158" y="136"/>
                  <a:pt x="158" y="136"/>
                  <a:pt x="158" y="137"/>
                </a:cubicBezTo>
                <a:cubicBezTo>
                  <a:pt x="157" y="137"/>
                  <a:pt x="157" y="137"/>
                  <a:pt x="157" y="137"/>
                </a:cubicBezTo>
                <a:cubicBezTo>
                  <a:pt x="157" y="137"/>
                  <a:pt x="157" y="137"/>
                  <a:pt x="157" y="136"/>
                </a:cubicBezTo>
                <a:cubicBezTo>
                  <a:pt x="157" y="136"/>
                  <a:pt x="157" y="137"/>
                  <a:pt x="157" y="137"/>
                </a:cubicBezTo>
                <a:cubicBezTo>
                  <a:pt x="157" y="138"/>
                  <a:pt x="157" y="137"/>
                  <a:pt x="157" y="138"/>
                </a:cubicBezTo>
                <a:cubicBezTo>
                  <a:pt x="157" y="138"/>
                  <a:pt x="156" y="139"/>
                  <a:pt x="155" y="139"/>
                </a:cubicBezTo>
                <a:cubicBezTo>
                  <a:pt x="156" y="140"/>
                  <a:pt x="156" y="139"/>
                  <a:pt x="156" y="140"/>
                </a:cubicBezTo>
                <a:cubicBezTo>
                  <a:pt x="155" y="140"/>
                  <a:pt x="155" y="141"/>
                  <a:pt x="155" y="142"/>
                </a:cubicBezTo>
                <a:cubicBezTo>
                  <a:pt x="155" y="143"/>
                  <a:pt x="154" y="143"/>
                  <a:pt x="154" y="143"/>
                </a:cubicBezTo>
                <a:cubicBezTo>
                  <a:pt x="153" y="144"/>
                  <a:pt x="153" y="145"/>
                  <a:pt x="152" y="146"/>
                </a:cubicBezTo>
                <a:cubicBezTo>
                  <a:pt x="152" y="146"/>
                  <a:pt x="152" y="146"/>
                  <a:pt x="152" y="146"/>
                </a:cubicBezTo>
                <a:cubicBezTo>
                  <a:pt x="152" y="146"/>
                  <a:pt x="152" y="146"/>
                  <a:pt x="152" y="147"/>
                </a:cubicBezTo>
                <a:cubicBezTo>
                  <a:pt x="152" y="146"/>
                  <a:pt x="151" y="147"/>
                  <a:pt x="151" y="146"/>
                </a:cubicBezTo>
                <a:cubicBezTo>
                  <a:pt x="151" y="146"/>
                  <a:pt x="151" y="146"/>
                  <a:pt x="151" y="146"/>
                </a:cubicBezTo>
                <a:cubicBezTo>
                  <a:pt x="150" y="147"/>
                  <a:pt x="149" y="148"/>
                  <a:pt x="148" y="150"/>
                </a:cubicBezTo>
                <a:cubicBezTo>
                  <a:pt x="148" y="150"/>
                  <a:pt x="148" y="152"/>
                  <a:pt x="147" y="152"/>
                </a:cubicBezTo>
                <a:cubicBezTo>
                  <a:pt x="147" y="152"/>
                  <a:pt x="148" y="152"/>
                  <a:pt x="148" y="152"/>
                </a:cubicBezTo>
                <a:cubicBezTo>
                  <a:pt x="147" y="153"/>
                  <a:pt x="147" y="153"/>
                  <a:pt x="147" y="153"/>
                </a:cubicBezTo>
                <a:cubicBezTo>
                  <a:pt x="146" y="154"/>
                  <a:pt x="145" y="155"/>
                  <a:pt x="145" y="156"/>
                </a:cubicBezTo>
                <a:cubicBezTo>
                  <a:pt x="146" y="156"/>
                  <a:pt x="146" y="155"/>
                  <a:pt x="146" y="156"/>
                </a:cubicBezTo>
                <a:cubicBezTo>
                  <a:pt x="146" y="156"/>
                  <a:pt x="145" y="157"/>
                  <a:pt x="145" y="157"/>
                </a:cubicBezTo>
                <a:cubicBezTo>
                  <a:pt x="146" y="157"/>
                  <a:pt x="146" y="157"/>
                  <a:pt x="146" y="157"/>
                </a:cubicBezTo>
                <a:cubicBezTo>
                  <a:pt x="146" y="158"/>
                  <a:pt x="144" y="158"/>
                  <a:pt x="144" y="159"/>
                </a:cubicBezTo>
                <a:cubicBezTo>
                  <a:pt x="144" y="159"/>
                  <a:pt x="144" y="159"/>
                  <a:pt x="144" y="159"/>
                </a:cubicBezTo>
                <a:cubicBezTo>
                  <a:pt x="144" y="160"/>
                  <a:pt x="145" y="159"/>
                  <a:pt x="145" y="160"/>
                </a:cubicBezTo>
                <a:cubicBezTo>
                  <a:pt x="144" y="160"/>
                  <a:pt x="145" y="161"/>
                  <a:pt x="144" y="161"/>
                </a:cubicBezTo>
                <a:cubicBezTo>
                  <a:pt x="144" y="161"/>
                  <a:pt x="144" y="161"/>
                  <a:pt x="144" y="162"/>
                </a:cubicBezTo>
                <a:cubicBezTo>
                  <a:pt x="144" y="161"/>
                  <a:pt x="144" y="161"/>
                  <a:pt x="144" y="161"/>
                </a:cubicBezTo>
                <a:cubicBezTo>
                  <a:pt x="144" y="161"/>
                  <a:pt x="144" y="161"/>
                  <a:pt x="144" y="161"/>
                </a:cubicBezTo>
                <a:cubicBezTo>
                  <a:pt x="143" y="160"/>
                  <a:pt x="142" y="161"/>
                  <a:pt x="142" y="162"/>
                </a:cubicBezTo>
                <a:cubicBezTo>
                  <a:pt x="143" y="162"/>
                  <a:pt x="143" y="162"/>
                  <a:pt x="143" y="162"/>
                </a:cubicBezTo>
                <a:cubicBezTo>
                  <a:pt x="142" y="163"/>
                  <a:pt x="142" y="164"/>
                  <a:pt x="141" y="164"/>
                </a:cubicBezTo>
                <a:cubicBezTo>
                  <a:pt x="140" y="165"/>
                  <a:pt x="140" y="166"/>
                  <a:pt x="140" y="166"/>
                </a:cubicBezTo>
                <a:cubicBezTo>
                  <a:pt x="140" y="167"/>
                  <a:pt x="139" y="167"/>
                  <a:pt x="139" y="168"/>
                </a:cubicBezTo>
                <a:cubicBezTo>
                  <a:pt x="139" y="168"/>
                  <a:pt x="139" y="168"/>
                  <a:pt x="139" y="168"/>
                </a:cubicBezTo>
                <a:cubicBezTo>
                  <a:pt x="139" y="168"/>
                  <a:pt x="138" y="169"/>
                  <a:pt x="139" y="170"/>
                </a:cubicBezTo>
                <a:cubicBezTo>
                  <a:pt x="139" y="170"/>
                  <a:pt x="139" y="170"/>
                  <a:pt x="138" y="170"/>
                </a:cubicBezTo>
                <a:cubicBezTo>
                  <a:pt x="138" y="170"/>
                  <a:pt x="138" y="170"/>
                  <a:pt x="138" y="169"/>
                </a:cubicBezTo>
                <a:cubicBezTo>
                  <a:pt x="138" y="169"/>
                  <a:pt x="138" y="170"/>
                  <a:pt x="138" y="170"/>
                </a:cubicBezTo>
                <a:cubicBezTo>
                  <a:pt x="138" y="170"/>
                  <a:pt x="138" y="170"/>
                  <a:pt x="138" y="170"/>
                </a:cubicBezTo>
                <a:cubicBezTo>
                  <a:pt x="137" y="170"/>
                  <a:pt x="137" y="171"/>
                  <a:pt x="137" y="171"/>
                </a:cubicBezTo>
                <a:cubicBezTo>
                  <a:pt x="138" y="171"/>
                  <a:pt x="139" y="170"/>
                  <a:pt x="139" y="171"/>
                </a:cubicBezTo>
                <a:cubicBezTo>
                  <a:pt x="138" y="171"/>
                  <a:pt x="138" y="171"/>
                  <a:pt x="138" y="172"/>
                </a:cubicBezTo>
                <a:cubicBezTo>
                  <a:pt x="138" y="171"/>
                  <a:pt x="138" y="171"/>
                  <a:pt x="138" y="171"/>
                </a:cubicBezTo>
                <a:cubicBezTo>
                  <a:pt x="137" y="172"/>
                  <a:pt x="138" y="172"/>
                  <a:pt x="138" y="172"/>
                </a:cubicBezTo>
                <a:cubicBezTo>
                  <a:pt x="137" y="172"/>
                  <a:pt x="137" y="173"/>
                  <a:pt x="137" y="173"/>
                </a:cubicBezTo>
                <a:cubicBezTo>
                  <a:pt x="136" y="173"/>
                  <a:pt x="137" y="174"/>
                  <a:pt x="137" y="174"/>
                </a:cubicBezTo>
                <a:cubicBezTo>
                  <a:pt x="136" y="174"/>
                  <a:pt x="136" y="174"/>
                  <a:pt x="136" y="174"/>
                </a:cubicBezTo>
                <a:cubicBezTo>
                  <a:pt x="136" y="174"/>
                  <a:pt x="136" y="174"/>
                  <a:pt x="136" y="174"/>
                </a:cubicBezTo>
                <a:cubicBezTo>
                  <a:pt x="136" y="175"/>
                  <a:pt x="136" y="174"/>
                  <a:pt x="136" y="175"/>
                </a:cubicBezTo>
                <a:cubicBezTo>
                  <a:pt x="136" y="175"/>
                  <a:pt x="135" y="175"/>
                  <a:pt x="135" y="176"/>
                </a:cubicBezTo>
                <a:cubicBezTo>
                  <a:pt x="135" y="176"/>
                  <a:pt x="135" y="176"/>
                  <a:pt x="135" y="176"/>
                </a:cubicBezTo>
                <a:cubicBezTo>
                  <a:pt x="135" y="176"/>
                  <a:pt x="135" y="176"/>
                  <a:pt x="135" y="176"/>
                </a:cubicBezTo>
                <a:cubicBezTo>
                  <a:pt x="134" y="177"/>
                  <a:pt x="135" y="177"/>
                  <a:pt x="135" y="177"/>
                </a:cubicBezTo>
                <a:cubicBezTo>
                  <a:pt x="135" y="177"/>
                  <a:pt x="134" y="177"/>
                  <a:pt x="134" y="177"/>
                </a:cubicBezTo>
                <a:cubicBezTo>
                  <a:pt x="134" y="178"/>
                  <a:pt x="134" y="178"/>
                  <a:pt x="134" y="179"/>
                </a:cubicBezTo>
                <a:cubicBezTo>
                  <a:pt x="133" y="179"/>
                  <a:pt x="133" y="180"/>
                  <a:pt x="133" y="181"/>
                </a:cubicBezTo>
                <a:cubicBezTo>
                  <a:pt x="133" y="181"/>
                  <a:pt x="132" y="181"/>
                  <a:pt x="133" y="182"/>
                </a:cubicBezTo>
                <a:cubicBezTo>
                  <a:pt x="132" y="182"/>
                  <a:pt x="132" y="183"/>
                  <a:pt x="131" y="182"/>
                </a:cubicBezTo>
                <a:cubicBezTo>
                  <a:pt x="131" y="183"/>
                  <a:pt x="132" y="184"/>
                  <a:pt x="131" y="184"/>
                </a:cubicBezTo>
                <a:cubicBezTo>
                  <a:pt x="130" y="184"/>
                  <a:pt x="130" y="186"/>
                  <a:pt x="130" y="186"/>
                </a:cubicBezTo>
                <a:cubicBezTo>
                  <a:pt x="130" y="186"/>
                  <a:pt x="130" y="186"/>
                  <a:pt x="130" y="186"/>
                </a:cubicBezTo>
                <a:cubicBezTo>
                  <a:pt x="130" y="187"/>
                  <a:pt x="129" y="187"/>
                  <a:pt x="129" y="188"/>
                </a:cubicBezTo>
                <a:cubicBezTo>
                  <a:pt x="129" y="188"/>
                  <a:pt x="128" y="188"/>
                  <a:pt x="128" y="189"/>
                </a:cubicBezTo>
                <a:cubicBezTo>
                  <a:pt x="128" y="189"/>
                  <a:pt x="129" y="189"/>
                  <a:pt x="129" y="189"/>
                </a:cubicBezTo>
                <a:cubicBezTo>
                  <a:pt x="129" y="189"/>
                  <a:pt x="128" y="189"/>
                  <a:pt x="128" y="190"/>
                </a:cubicBezTo>
                <a:cubicBezTo>
                  <a:pt x="127" y="190"/>
                  <a:pt x="127" y="189"/>
                  <a:pt x="127" y="189"/>
                </a:cubicBezTo>
                <a:cubicBezTo>
                  <a:pt x="126" y="189"/>
                  <a:pt x="126" y="189"/>
                  <a:pt x="126" y="189"/>
                </a:cubicBezTo>
                <a:cubicBezTo>
                  <a:pt x="126" y="189"/>
                  <a:pt x="125" y="189"/>
                  <a:pt x="126" y="188"/>
                </a:cubicBezTo>
                <a:cubicBezTo>
                  <a:pt x="126" y="188"/>
                  <a:pt x="126" y="188"/>
                  <a:pt x="127" y="189"/>
                </a:cubicBezTo>
                <a:cubicBezTo>
                  <a:pt x="127" y="189"/>
                  <a:pt x="126" y="188"/>
                  <a:pt x="127" y="188"/>
                </a:cubicBezTo>
                <a:cubicBezTo>
                  <a:pt x="127" y="188"/>
                  <a:pt x="127" y="188"/>
                  <a:pt x="127" y="188"/>
                </a:cubicBezTo>
                <a:cubicBezTo>
                  <a:pt x="127" y="188"/>
                  <a:pt x="128" y="187"/>
                  <a:pt x="128" y="186"/>
                </a:cubicBezTo>
                <a:cubicBezTo>
                  <a:pt x="127" y="187"/>
                  <a:pt x="127" y="187"/>
                  <a:pt x="127" y="187"/>
                </a:cubicBezTo>
                <a:cubicBezTo>
                  <a:pt x="127" y="187"/>
                  <a:pt x="127" y="187"/>
                  <a:pt x="127" y="187"/>
                </a:cubicBezTo>
                <a:cubicBezTo>
                  <a:pt x="126" y="187"/>
                  <a:pt x="126" y="186"/>
                  <a:pt x="127" y="186"/>
                </a:cubicBezTo>
                <a:cubicBezTo>
                  <a:pt x="127" y="186"/>
                  <a:pt x="127" y="186"/>
                  <a:pt x="127" y="186"/>
                </a:cubicBezTo>
                <a:cubicBezTo>
                  <a:pt x="127" y="186"/>
                  <a:pt x="127" y="186"/>
                  <a:pt x="127" y="185"/>
                </a:cubicBezTo>
                <a:cubicBezTo>
                  <a:pt x="127" y="184"/>
                  <a:pt x="127" y="184"/>
                  <a:pt x="127" y="183"/>
                </a:cubicBezTo>
                <a:cubicBezTo>
                  <a:pt x="128" y="183"/>
                  <a:pt x="128" y="182"/>
                  <a:pt x="128" y="181"/>
                </a:cubicBezTo>
                <a:cubicBezTo>
                  <a:pt x="129" y="181"/>
                  <a:pt x="129" y="180"/>
                  <a:pt x="129" y="179"/>
                </a:cubicBezTo>
                <a:cubicBezTo>
                  <a:pt x="129" y="179"/>
                  <a:pt x="129" y="179"/>
                  <a:pt x="129" y="178"/>
                </a:cubicBezTo>
                <a:cubicBezTo>
                  <a:pt x="129" y="178"/>
                  <a:pt x="129" y="178"/>
                  <a:pt x="128" y="178"/>
                </a:cubicBezTo>
                <a:cubicBezTo>
                  <a:pt x="128" y="178"/>
                  <a:pt x="128" y="178"/>
                  <a:pt x="128" y="179"/>
                </a:cubicBezTo>
                <a:cubicBezTo>
                  <a:pt x="127" y="179"/>
                  <a:pt x="127" y="180"/>
                  <a:pt x="127" y="181"/>
                </a:cubicBezTo>
                <a:cubicBezTo>
                  <a:pt x="127" y="181"/>
                  <a:pt x="126" y="182"/>
                  <a:pt x="126" y="183"/>
                </a:cubicBezTo>
                <a:cubicBezTo>
                  <a:pt x="126" y="183"/>
                  <a:pt x="125" y="184"/>
                  <a:pt x="125" y="185"/>
                </a:cubicBezTo>
                <a:cubicBezTo>
                  <a:pt x="125" y="186"/>
                  <a:pt x="124" y="186"/>
                  <a:pt x="124" y="187"/>
                </a:cubicBezTo>
                <a:cubicBezTo>
                  <a:pt x="124" y="187"/>
                  <a:pt x="124" y="188"/>
                  <a:pt x="123" y="188"/>
                </a:cubicBezTo>
                <a:cubicBezTo>
                  <a:pt x="123" y="188"/>
                  <a:pt x="123" y="188"/>
                  <a:pt x="123" y="187"/>
                </a:cubicBezTo>
                <a:cubicBezTo>
                  <a:pt x="124" y="186"/>
                  <a:pt x="125" y="184"/>
                  <a:pt x="125" y="183"/>
                </a:cubicBezTo>
                <a:cubicBezTo>
                  <a:pt x="124" y="183"/>
                  <a:pt x="124" y="184"/>
                  <a:pt x="124" y="184"/>
                </a:cubicBezTo>
                <a:cubicBezTo>
                  <a:pt x="124" y="185"/>
                  <a:pt x="124" y="185"/>
                  <a:pt x="124" y="185"/>
                </a:cubicBezTo>
                <a:cubicBezTo>
                  <a:pt x="123" y="186"/>
                  <a:pt x="122" y="187"/>
                  <a:pt x="122" y="188"/>
                </a:cubicBezTo>
                <a:cubicBezTo>
                  <a:pt x="122" y="189"/>
                  <a:pt x="121" y="189"/>
                  <a:pt x="121" y="189"/>
                </a:cubicBezTo>
                <a:cubicBezTo>
                  <a:pt x="121" y="188"/>
                  <a:pt x="122" y="187"/>
                  <a:pt x="122" y="186"/>
                </a:cubicBezTo>
                <a:cubicBezTo>
                  <a:pt x="122" y="186"/>
                  <a:pt x="122" y="186"/>
                  <a:pt x="122" y="186"/>
                </a:cubicBezTo>
                <a:cubicBezTo>
                  <a:pt x="121" y="187"/>
                  <a:pt x="121" y="187"/>
                  <a:pt x="121" y="188"/>
                </a:cubicBezTo>
                <a:cubicBezTo>
                  <a:pt x="120" y="189"/>
                  <a:pt x="120" y="189"/>
                  <a:pt x="120" y="190"/>
                </a:cubicBezTo>
                <a:cubicBezTo>
                  <a:pt x="120" y="190"/>
                  <a:pt x="120" y="190"/>
                  <a:pt x="121" y="190"/>
                </a:cubicBezTo>
                <a:cubicBezTo>
                  <a:pt x="121" y="190"/>
                  <a:pt x="121" y="190"/>
                  <a:pt x="121" y="190"/>
                </a:cubicBezTo>
                <a:cubicBezTo>
                  <a:pt x="121" y="190"/>
                  <a:pt x="121" y="190"/>
                  <a:pt x="120" y="191"/>
                </a:cubicBezTo>
                <a:cubicBezTo>
                  <a:pt x="120" y="193"/>
                  <a:pt x="119" y="194"/>
                  <a:pt x="118" y="196"/>
                </a:cubicBezTo>
                <a:cubicBezTo>
                  <a:pt x="118" y="196"/>
                  <a:pt x="118" y="197"/>
                  <a:pt x="118" y="197"/>
                </a:cubicBezTo>
                <a:cubicBezTo>
                  <a:pt x="118" y="197"/>
                  <a:pt x="117" y="198"/>
                  <a:pt x="118" y="199"/>
                </a:cubicBezTo>
                <a:cubicBezTo>
                  <a:pt x="118" y="198"/>
                  <a:pt x="118" y="198"/>
                  <a:pt x="118" y="198"/>
                </a:cubicBezTo>
                <a:cubicBezTo>
                  <a:pt x="118" y="198"/>
                  <a:pt x="118" y="199"/>
                  <a:pt x="118" y="199"/>
                </a:cubicBezTo>
                <a:cubicBezTo>
                  <a:pt x="118" y="199"/>
                  <a:pt x="117" y="199"/>
                  <a:pt x="117" y="199"/>
                </a:cubicBezTo>
                <a:cubicBezTo>
                  <a:pt x="117" y="199"/>
                  <a:pt x="117" y="199"/>
                  <a:pt x="117" y="200"/>
                </a:cubicBezTo>
                <a:cubicBezTo>
                  <a:pt x="117" y="200"/>
                  <a:pt x="118" y="199"/>
                  <a:pt x="118" y="200"/>
                </a:cubicBezTo>
                <a:cubicBezTo>
                  <a:pt x="117" y="200"/>
                  <a:pt x="117" y="201"/>
                  <a:pt x="117" y="201"/>
                </a:cubicBezTo>
                <a:cubicBezTo>
                  <a:pt x="117" y="201"/>
                  <a:pt x="116" y="202"/>
                  <a:pt x="116" y="202"/>
                </a:cubicBezTo>
                <a:cubicBezTo>
                  <a:pt x="116" y="202"/>
                  <a:pt x="116" y="202"/>
                  <a:pt x="116" y="202"/>
                </a:cubicBezTo>
                <a:cubicBezTo>
                  <a:pt x="116" y="202"/>
                  <a:pt x="116" y="203"/>
                  <a:pt x="116" y="203"/>
                </a:cubicBezTo>
                <a:cubicBezTo>
                  <a:pt x="115" y="204"/>
                  <a:pt x="115" y="204"/>
                  <a:pt x="115" y="205"/>
                </a:cubicBezTo>
                <a:cubicBezTo>
                  <a:pt x="114" y="205"/>
                  <a:pt x="114" y="205"/>
                  <a:pt x="114" y="205"/>
                </a:cubicBezTo>
                <a:cubicBezTo>
                  <a:pt x="113" y="204"/>
                  <a:pt x="115" y="203"/>
                  <a:pt x="114" y="201"/>
                </a:cubicBezTo>
                <a:cubicBezTo>
                  <a:pt x="115" y="201"/>
                  <a:pt x="115" y="200"/>
                  <a:pt x="116" y="199"/>
                </a:cubicBezTo>
                <a:cubicBezTo>
                  <a:pt x="115" y="199"/>
                  <a:pt x="115" y="198"/>
                  <a:pt x="115" y="198"/>
                </a:cubicBezTo>
                <a:cubicBezTo>
                  <a:pt x="117" y="197"/>
                  <a:pt x="117" y="194"/>
                  <a:pt x="118" y="193"/>
                </a:cubicBezTo>
                <a:cubicBezTo>
                  <a:pt x="118" y="193"/>
                  <a:pt x="118" y="193"/>
                  <a:pt x="118" y="192"/>
                </a:cubicBezTo>
                <a:cubicBezTo>
                  <a:pt x="119" y="192"/>
                  <a:pt x="119" y="192"/>
                  <a:pt x="119" y="191"/>
                </a:cubicBezTo>
                <a:cubicBezTo>
                  <a:pt x="119" y="191"/>
                  <a:pt x="119" y="191"/>
                  <a:pt x="119" y="191"/>
                </a:cubicBezTo>
                <a:cubicBezTo>
                  <a:pt x="119" y="190"/>
                  <a:pt x="121" y="189"/>
                  <a:pt x="120" y="188"/>
                </a:cubicBezTo>
                <a:cubicBezTo>
                  <a:pt x="121" y="187"/>
                  <a:pt x="121" y="186"/>
                  <a:pt x="121" y="186"/>
                </a:cubicBezTo>
                <a:cubicBezTo>
                  <a:pt x="121" y="185"/>
                  <a:pt x="122" y="185"/>
                  <a:pt x="122" y="184"/>
                </a:cubicBezTo>
                <a:cubicBezTo>
                  <a:pt x="122" y="183"/>
                  <a:pt x="123" y="183"/>
                  <a:pt x="123" y="182"/>
                </a:cubicBezTo>
                <a:cubicBezTo>
                  <a:pt x="122" y="182"/>
                  <a:pt x="123" y="182"/>
                  <a:pt x="122" y="182"/>
                </a:cubicBezTo>
                <a:cubicBezTo>
                  <a:pt x="122" y="181"/>
                  <a:pt x="123" y="181"/>
                  <a:pt x="123" y="181"/>
                </a:cubicBezTo>
                <a:cubicBezTo>
                  <a:pt x="123" y="180"/>
                  <a:pt x="123" y="178"/>
                  <a:pt x="124" y="178"/>
                </a:cubicBezTo>
                <a:cubicBezTo>
                  <a:pt x="124" y="178"/>
                  <a:pt x="124" y="177"/>
                  <a:pt x="124" y="177"/>
                </a:cubicBezTo>
                <a:cubicBezTo>
                  <a:pt x="124" y="177"/>
                  <a:pt x="124" y="177"/>
                  <a:pt x="125" y="177"/>
                </a:cubicBezTo>
                <a:cubicBezTo>
                  <a:pt x="125" y="178"/>
                  <a:pt x="124" y="178"/>
                  <a:pt x="124" y="178"/>
                </a:cubicBezTo>
                <a:cubicBezTo>
                  <a:pt x="125" y="178"/>
                  <a:pt x="125" y="178"/>
                  <a:pt x="125" y="177"/>
                </a:cubicBezTo>
                <a:cubicBezTo>
                  <a:pt x="125" y="177"/>
                  <a:pt x="125" y="177"/>
                  <a:pt x="125" y="177"/>
                </a:cubicBezTo>
                <a:cubicBezTo>
                  <a:pt x="124" y="176"/>
                  <a:pt x="125" y="176"/>
                  <a:pt x="125" y="175"/>
                </a:cubicBezTo>
                <a:cubicBezTo>
                  <a:pt x="125" y="175"/>
                  <a:pt x="125" y="175"/>
                  <a:pt x="125" y="175"/>
                </a:cubicBezTo>
                <a:cubicBezTo>
                  <a:pt x="125" y="174"/>
                  <a:pt x="125" y="173"/>
                  <a:pt x="126" y="173"/>
                </a:cubicBezTo>
                <a:cubicBezTo>
                  <a:pt x="126" y="173"/>
                  <a:pt x="126" y="173"/>
                  <a:pt x="126" y="173"/>
                </a:cubicBezTo>
                <a:cubicBezTo>
                  <a:pt x="126" y="173"/>
                  <a:pt x="126" y="172"/>
                  <a:pt x="125" y="172"/>
                </a:cubicBezTo>
                <a:cubicBezTo>
                  <a:pt x="126" y="171"/>
                  <a:pt x="126" y="170"/>
                  <a:pt x="127" y="170"/>
                </a:cubicBezTo>
                <a:cubicBezTo>
                  <a:pt x="127" y="169"/>
                  <a:pt x="127" y="168"/>
                  <a:pt x="128" y="168"/>
                </a:cubicBezTo>
                <a:cubicBezTo>
                  <a:pt x="128" y="169"/>
                  <a:pt x="127" y="170"/>
                  <a:pt x="127" y="171"/>
                </a:cubicBezTo>
                <a:cubicBezTo>
                  <a:pt x="128" y="171"/>
                  <a:pt x="128" y="170"/>
                  <a:pt x="128" y="170"/>
                </a:cubicBezTo>
                <a:cubicBezTo>
                  <a:pt x="129" y="170"/>
                  <a:pt x="130" y="169"/>
                  <a:pt x="129" y="168"/>
                </a:cubicBezTo>
                <a:cubicBezTo>
                  <a:pt x="129" y="168"/>
                  <a:pt x="129" y="169"/>
                  <a:pt x="129" y="169"/>
                </a:cubicBezTo>
                <a:cubicBezTo>
                  <a:pt x="129" y="169"/>
                  <a:pt x="128" y="169"/>
                  <a:pt x="128" y="169"/>
                </a:cubicBezTo>
                <a:cubicBezTo>
                  <a:pt x="128" y="169"/>
                  <a:pt x="128" y="168"/>
                  <a:pt x="129" y="168"/>
                </a:cubicBezTo>
                <a:cubicBezTo>
                  <a:pt x="129" y="168"/>
                  <a:pt x="128" y="168"/>
                  <a:pt x="128" y="168"/>
                </a:cubicBezTo>
                <a:cubicBezTo>
                  <a:pt x="128" y="167"/>
                  <a:pt x="128" y="167"/>
                  <a:pt x="128" y="167"/>
                </a:cubicBezTo>
                <a:cubicBezTo>
                  <a:pt x="128" y="167"/>
                  <a:pt x="128" y="166"/>
                  <a:pt x="128" y="166"/>
                </a:cubicBezTo>
                <a:cubicBezTo>
                  <a:pt x="129" y="165"/>
                  <a:pt x="129" y="164"/>
                  <a:pt x="130" y="163"/>
                </a:cubicBezTo>
                <a:cubicBezTo>
                  <a:pt x="130" y="163"/>
                  <a:pt x="130" y="163"/>
                  <a:pt x="130" y="162"/>
                </a:cubicBezTo>
                <a:cubicBezTo>
                  <a:pt x="131" y="162"/>
                  <a:pt x="131" y="162"/>
                  <a:pt x="131" y="161"/>
                </a:cubicBezTo>
                <a:cubicBezTo>
                  <a:pt x="130" y="161"/>
                  <a:pt x="130" y="162"/>
                  <a:pt x="129" y="162"/>
                </a:cubicBezTo>
                <a:cubicBezTo>
                  <a:pt x="130" y="163"/>
                  <a:pt x="128" y="163"/>
                  <a:pt x="129" y="164"/>
                </a:cubicBezTo>
                <a:cubicBezTo>
                  <a:pt x="129" y="164"/>
                  <a:pt x="129" y="164"/>
                  <a:pt x="128" y="164"/>
                </a:cubicBezTo>
                <a:cubicBezTo>
                  <a:pt x="128" y="165"/>
                  <a:pt x="129" y="165"/>
                  <a:pt x="129" y="165"/>
                </a:cubicBezTo>
                <a:cubicBezTo>
                  <a:pt x="128" y="165"/>
                  <a:pt x="128" y="166"/>
                  <a:pt x="127" y="166"/>
                </a:cubicBezTo>
                <a:cubicBezTo>
                  <a:pt x="128" y="167"/>
                  <a:pt x="127" y="168"/>
                  <a:pt x="127" y="168"/>
                </a:cubicBezTo>
                <a:cubicBezTo>
                  <a:pt x="127" y="169"/>
                  <a:pt x="126" y="169"/>
                  <a:pt x="126" y="169"/>
                </a:cubicBezTo>
                <a:cubicBezTo>
                  <a:pt x="126" y="170"/>
                  <a:pt x="125" y="171"/>
                  <a:pt x="125" y="172"/>
                </a:cubicBezTo>
                <a:cubicBezTo>
                  <a:pt x="125" y="171"/>
                  <a:pt x="125" y="172"/>
                  <a:pt x="124" y="172"/>
                </a:cubicBezTo>
                <a:cubicBezTo>
                  <a:pt x="124" y="172"/>
                  <a:pt x="124" y="172"/>
                  <a:pt x="124" y="172"/>
                </a:cubicBezTo>
                <a:cubicBezTo>
                  <a:pt x="124" y="172"/>
                  <a:pt x="124" y="172"/>
                  <a:pt x="124" y="172"/>
                </a:cubicBezTo>
                <a:cubicBezTo>
                  <a:pt x="123" y="172"/>
                  <a:pt x="124" y="171"/>
                  <a:pt x="124" y="171"/>
                </a:cubicBezTo>
                <a:cubicBezTo>
                  <a:pt x="124" y="170"/>
                  <a:pt x="124" y="171"/>
                  <a:pt x="125" y="171"/>
                </a:cubicBezTo>
                <a:cubicBezTo>
                  <a:pt x="125" y="170"/>
                  <a:pt x="125" y="170"/>
                  <a:pt x="125" y="169"/>
                </a:cubicBezTo>
                <a:cubicBezTo>
                  <a:pt x="125" y="169"/>
                  <a:pt x="125" y="169"/>
                  <a:pt x="125" y="169"/>
                </a:cubicBezTo>
                <a:cubicBezTo>
                  <a:pt x="125" y="168"/>
                  <a:pt x="125" y="167"/>
                  <a:pt x="126" y="166"/>
                </a:cubicBezTo>
                <a:cubicBezTo>
                  <a:pt x="126" y="166"/>
                  <a:pt x="126" y="167"/>
                  <a:pt x="126" y="166"/>
                </a:cubicBezTo>
                <a:cubicBezTo>
                  <a:pt x="127" y="165"/>
                  <a:pt x="128" y="164"/>
                  <a:pt x="128" y="163"/>
                </a:cubicBezTo>
                <a:cubicBezTo>
                  <a:pt x="128" y="162"/>
                  <a:pt x="128" y="163"/>
                  <a:pt x="127" y="163"/>
                </a:cubicBezTo>
                <a:cubicBezTo>
                  <a:pt x="126" y="162"/>
                  <a:pt x="128" y="160"/>
                  <a:pt x="129" y="160"/>
                </a:cubicBezTo>
                <a:cubicBezTo>
                  <a:pt x="129" y="160"/>
                  <a:pt x="129" y="161"/>
                  <a:pt x="129" y="160"/>
                </a:cubicBezTo>
                <a:cubicBezTo>
                  <a:pt x="129" y="159"/>
                  <a:pt x="131" y="159"/>
                  <a:pt x="131" y="158"/>
                </a:cubicBezTo>
                <a:cubicBezTo>
                  <a:pt x="131" y="158"/>
                  <a:pt x="131" y="159"/>
                  <a:pt x="130" y="159"/>
                </a:cubicBezTo>
                <a:cubicBezTo>
                  <a:pt x="130" y="157"/>
                  <a:pt x="131" y="157"/>
                  <a:pt x="131" y="156"/>
                </a:cubicBezTo>
                <a:cubicBezTo>
                  <a:pt x="131" y="156"/>
                  <a:pt x="131" y="156"/>
                  <a:pt x="131" y="156"/>
                </a:cubicBezTo>
                <a:cubicBezTo>
                  <a:pt x="132" y="156"/>
                  <a:pt x="132" y="155"/>
                  <a:pt x="133" y="155"/>
                </a:cubicBezTo>
                <a:cubicBezTo>
                  <a:pt x="133" y="156"/>
                  <a:pt x="133" y="156"/>
                  <a:pt x="132" y="157"/>
                </a:cubicBezTo>
                <a:cubicBezTo>
                  <a:pt x="133" y="157"/>
                  <a:pt x="133" y="157"/>
                  <a:pt x="133" y="157"/>
                </a:cubicBezTo>
                <a:cubicBezTo>
                  <a:pt x="133" y="156"/>
                  <a:pt x="134" y="156"/>
                  <a:pt x="133" y="155"/>
                </a:cubicBezTo>
                <a:cubicBezTo>
                  <a:pt x="133" y="156"/>
                  <a:pt x="133" y="155"/>
                  <a:pt x="133" y="155"/>
                </a:cubicBezTo>
                <a:cubicBezTo>
                  <a:pt x="133" y="154"/>
                  <a:pt x="133" y="154"/>
                  <a:pt x="133" y="154"/>
                </a:cubicBezTo>
                <a:cubicBezTo>
                  <a:pt x="132" y="153"/>
                  <a:pt x="134" y="152"/>
                  <a:pt x="133" y="151"/>
                </a:cubicBezTo>
                <a:cubicBezTo>
                  <a:pt x="133" y="151"/>
                  <a:pt x="133" y="150"/>
                  <a:pt x="133" y="150"/>
                </a:cubicBezTo>
                <a:cubicBezTo>
                  <a:pt x="133" y="150"/>
                  <a:pt x="133" y="150"/>
                  <a:pt x="134" y="150"/>
                </a:cubicBezTo>
                <a:cubicBezTo>
                  <a:pt x="134" y="148"/>
                  <a:pt x="134" y="147"/>
                  <a:pt x="135" y="146"/>
                </a:cubicBezTo>
                <a:cubicBezTo>
                  <a:pt x="135" y="145"/>
                  <a:pt x="136" y="145"/>
                  <a:pt x="136" y="144"/>
                </a:cubicBezTo>
                <a:cubicBezTo>
                  <a:pt x="136" y="144"/>
                  <a:pt x="136" y="144"/>
                  <a:pt x="137" y="143"/>
                </a:cubicBezTo>
                <a:cubicBezTo>
                  <a:pt x="137" y="142"/>
                  <a:pt x="137" y="141"/>
                  <a:pt x="138" y="141"/>
                </a:cubicBezTo>
                <a:cubicBezTo>
                  <a:pt x="138" y="140"/>
                  <a:pt x="139" y="140"/>
                  <a:pt x="139" y="139"/>
                </a:cubicBezTo>
                <a:cubicBezTo>
                  <a:pt x="139" y="139"/>
                  <a:pt x="139" y="139"/>
                  <a:pt x="139" y="139"/>
                </a:cubicBezTo>
                <a:cubicBezTo>
                  <a:pt x="139" y="139"/>
                  <a:pt x="139" y="138"/>
                  <a:pt x="140" y="138"/>
                </a:cubicBezTo>
                <a:cubicBezTo>
                  <a:pt x="140" y="137"/>
                  <a:pt x="140" y="137"/>
                  <a:pt x="140" y="135"/>
                </a:cubicBezTo>
                <a:cubicBezTo>
                  <a:pt x="141" y="134"/>
                  <a:pt x="142" y="133"/>
                  <a:pt x="143" y="132"/>
                </a:cubicBezTo>
                <a:cubicBezTo>
                  <a:pt x="143" y="131"/>
                  <a:pt x="142" y="131"/>
                  <a:pt x="142" y="131"/>
                </a:cubicBezTo>
                <a:cubicBezTo>
                  <a:pt x="144" y="130"/>
                  <a:pt x="144" y="128"/>
                  <a:pt x="145" y="126"/>
                </a:cubicBezTo>
                <a:cubicBezTo>
                  <a:pt x="145" y="125"/>
                  <a:pt x="148" y="124"/>
                  <a:pt x="147" y="122"/>
                </a:cubicBezTo>
                <a:cubicBezTo>
                  <a:pt x="148" y="121"/>
                  <a:pt x="148" y="120"/>
                  <a:pt x="148" y="119"/>
                </a:cubicBezTo>
                <a:cubicBezTo>
                  <a:pt x="148" y="119"/>
                  <a:pt x="148" y="120"/>
                  <a:pt x="147" y="120"/>
                </a:cubicBezTo>
                <a:cubicBezTo>
                  <a:pt x="147" y="121"/>
                  <a:pt x="146" y="122"/>
                  <a:pt x="146" y="123"/>
                </a:cubicBezTo>
                <a:cubicBezTo>
                  <a:pt x="146" y="123"/>
                  <a:pt x="145" y="123"/>
                  <a:pt x="145" y="124"/>
                </a:cubicBezTo>
                <a:cubicBezTo>
                  <a:pt x="145" y="124"/>
                  <a:pt x="144" y="124"/>
                  <a:pt x="145" y="125"/>
                </a:cubicBezTo>
                <a:cubicBezTo>
                  <a:pt x="143" y="126"/>
                  <a:pt x="143" y="129"/>
                  <a:pt x="142" y="130"/>
                </a:cubicBezTo>
                <a:cubicBezTo>
                  <a:pt x="142" y="131"/>
                  <a:pt x="141" y="131"/>
                  <a:pt x="142" y="131"/>
                </a:cubicBezTo>
                <a:cubicBezTo>
                  <a:pt x="141" y="132"/>
                  <a:pt x="140" y="133"/>
                  <a:pt x="140" y="134"/>
                </a:cubicBezTo>
                <a:cubicBezTo>
                  <a:pt x="139" y="134"/>
                  <a:pt x="139" y="135"/>
                  <a:pt x="139" y="136"/>
                </a:cubicBezTo>
                <a:cubicBezTo>
                  <a:pt x="138" y="136"/>
                  <a:pt x="139" y="136"/>
                  <a:pt x="138" y="137"/>
                </a:cubicBezTo>
                <a:cubicBezTo>
                  <a:pt x="138" y="137"/>
                  <a:pt x="138" y="137"/>
                  <a:pt x="138" y="137"/>
                </a:cubicBezTo>
                <a:cubicBezTo>
                  <a:pt x="137" y="139"/>
                  <a:pt x="136" y="141"/>
                  <a:pt x="134" y="143"/>
                </a:cubicBezTo>
                <a:cubicBezTo>
                  <a:pt x="134" y="144"/>
                  <a:pt x="133" y="145"/>
                  <a:pt x="132" y="145"/>
                </a:cubicBezTo>
                <a:cubicBezTo>
                  <a:pt x="132" y="146"/>
                  <a:pt x="133" y="146"/>
                  <a:pt x="133" y="146"/>
                </a:cubicBezTo>
                <a:cubicBezTo>
                  <a:pt x="132" y="147"/>
                  <a:pt x="131" y="147"/>
                  <a:pt x="131" y="148"/>
                </a:cubicBezTo>
                <a:cubicBezTo>
                  <a:pt x="130" y="149"/>
                  <a:pt x="130" y="150"/>
                  <a:pt x="130" y="151"/>
                </a:cubicBezTo>
                <a:cubicBezTo>
                  <a:pt x="129" y="151"/>
                  <a:pt x="129" y="152"/>
                  <a:pt x="129" y="152"/>
                </a:cubicBezTo>
                <a:cubicBezTo>
                  <a:pt x="129" y="152"/>
                  <a:pt x="129" y="153"/>
                  <a:pt x="129" y="153"/>
                </a:cubicBezTo>
                <a:cubicBezTo>
                  <a:pt x="128" y="154"/>
                  <a:pt x="127" y="155"/>
                  <a:pt x="127" y="156"/>
                </a:cubicBezTo>
                <a:cubicBezTo>
                  <a:pt x="126" y="157"/>
                  <a:pt x="126" y="157"/>
                  <a:pt x="126" y="158"/>
                </a:cubicBezTo>
                <a:cubicBezTo>
                  <a:pt x="126" y="158"/>
                  <a:pt x="126" y="158"/>
                  <a:pt x="126" y="158"/>
                </a:cubicBezTo>
                <a:cubicBezTo>
                  <a:pt x="126" y="158"/>
                  <a:pt x="126" y="158"/>
                  <a:pt x="125" y="158"/>
                </a:cubicBezTo>
                <a:cubicBezTo>
                  <a:pt x="125" y="160"/>
                  <a:pt x="123" y="161"/>
                  <a:pt x="124" y="163"/>
                </a:cubicBezTo>
                <a:cubicBezTo>
                  <a:pt x="123" y="163"/>
                  <a:pt x="123" y="165"/>
                  <a:pt x="122" y="165"/>
                </a:cubicBezTo>
                <a:cubicBezTo>
                  <a:pt x="122" y="166"/>
                  <a:pt x="122" y="166"/>
                  <a:pt x="122" y="166"/>
                </a:cubicBezTo>
                <a:cubicBezTo>
                  <a:pt x="121" y="167"/>
                  <a:pt x="121" y="167"/>
                  <a:pt x="121" y="168"/>
                </a:cubicBezTo>
                <a:cubicBezTo>
                  <a:pt x="120" y="168"/>
                  <a:pt x="120" y="168"/>
                  <a:pt x="120" y="169"/>
                </a:cubicBezTo>
                <a:cubicBezTo>
                  <a:pt x="119" y="172"/>
                  <a:pt x="117" y="174"/>
                  <a:pt x="116" y="178"/>
                </a:cubicBezTo>
                <a:cubicBezTo>
                  <a:pt x="116" y="178"/>
                  <a:pt x="116" y="178"/>
                  <a:pt x="116" y="178"/>
                </a:cubicBezTo>
                <a:cubicBezTo>
                  <a:pt x="115" y="181"/>
                  <a:pt x="113" y="182"/>
                  <a:pt x="114" y="184"/>
                </a:cubicBezTo>
                <a:cubicBezTo>
                  <a:pt x="113" y="185"/>
                  <a:pt x="113" y="185"/>
                  <a:pt x="113" y="186"/>
                </a:cubicBezTo>
                <a:cubicBezTo>
                  <a:pt x="113" y="186"/>
                  <a:pt x="113" y="186"/>
                  <a:pt x="113" y="186"/>
                </a:cubicBezTo>
                <a:cubicBezTo>
                  <a:pt x="113" y="187"/>
                  <a:pt x="112" y="189"/>
                  <a:pt x="112" y="190"/>
                </a:cubicBezTo>
                <a:cubicBezTo>
                  <a:pt x="111" y="190"/>
                  <a:pt x="111" y="191"/>
                  <a:pt x="111" y="191"/>
                </a:cubicBezTo>
                <a:cubicBezTo>
                  <a:pt x="111" y="191"/>
                  <a:pt x="110" y="193"/>
                  <a:pt x="110" y="194"/>
                </a:cubicBezTo>
                <a:cubicBezTo>
                  <a:pt x="110" y="194"/>
                  <a:pt x="110" y="195"/>
                  <a:pt x="109" y="195"/>
                </a:cubicBezTo>
                <a:cubicBezTo>
                  <a:pt x="108" y="198"/>
                  <a:pt x="107" y="201"/>
                  <a:pt x="106" y="203"/>
                </a:cubicBezTo>
                <a:cubicBezTo>
                  <a:pt x="106" y="203"/>
                  <a:pt x="107" y="203"/>
                  <a:pt x="107" y="203"/>
                </a:cubicBezTo>
                <a:cubicBezTo>
                  <a:pt x="106" y="203"/>
                  <a:pt x="106" y="204"/>
                  <a:pt x="106" y="205"/>
                </a:cubicBezTo>
                <a:cubicBezTo>
                  <a:pt x="105" y="205"/>
                  <a:pt x="105" y="207"/>
                  <a:pt x="104" y="208"/>
                </a:cubicBezTo>
                <a:cubicBezTo>
                  <a:pt x="104" y="208"/>
                  <a:pt x="105" y="208"/>
                  <a:pt x="105" y="208"/>
                </a:cubicBezTo>
                <a:cubicBezTo>
                  <a:pt x="105" y="208"/>
                  <a:pt x="104" y="208"/>
                  <a:pt x="104" y="209"/>
                </a:cubicBezTo>
                <a:cubicBezTo>
                  <a:pt x="104" y="209"/>
                  <a:pt x="104" y="209"/>
                  <a:pt x="104" y="209"/>
                </a:cubicBezTo>
                <a:cubicBezTo>
                  <a:pt x="104" y="209"/>
                  <a:pt x="104" y="209"/>
                  <a:pt x="103" y="209"/>
                </a:cubicBezTo>
                <a:cubicBezTo>
                  <a:pt x="102" y="212"/>
                  <a:pt x="101" y="214"/>
                  <a:pt x="100" y="216"/>
                </a:cubicBezTo>
                <a:cubicBezTo>
                  <a:pt x="99" y="216"/>
                  <a:pt x="99" y="217"/>
                  <a:pt x="99" y="218"/>
                </a:cubicBezTo>
                <a:cubicBezTo>
                  <a:pt x="100" y="218"/>
                  <a:pt x="100" y="218"/>
                  <a:pt x="100" y="218"/>
                </a:cubicBezTo>
                <a:cubicBezTo>
                  <a:pt x="101" y="218"/>
                  <a:pt x="101" y="217"/>
                  <a:pt x="101" y="218"/>
                </a:cubicBezTo>
                <a:cubicBezTo>
                  <a:pt x="102" y="218"/>
                  <a:pt x="101" y="218"/>
                  <a:pt x="102" y="218"/>
                </a:cubicBezTo>
                <a:cubicBezTo>
                  <a:pt x="102" y="218"/>
                  <a:pt x="102" y="218"/>
                  <a:pt x="102" y="218"/>
                </a:cubicBezTo>
                <a:cubicBezTo>
                  <a:pt x="103" y="218"/>
                  <a:pt x="103" y="218"/>
                  <a:pt x="103" y="218"/>
                </a:cubicBezTo>
                <a:cubicBezTo>
                  <a:pt x="103" y="219"/>
                  <a:pt x="103" y="219"/>
                  <a:pt x="103" y="219"/>
                </a:cubicBezTo>
                <a:cubicBezTo>
                  <a:pt x="102" y="218"/>
                  <a:pt x="102" y="219"/>
                  <a:pt x="102" y="219"/>
                </a:cubicBezTo>
                <a:cubicBezTo>
                  <a:pt x="101" y="219"/>
                  <a:pt x="101" y="219"/>
                  <a:pt x="101" y="219"/>
                </a:cubicBezTo>
                <a:cubicBezTo>
                  <a:pt x="101" y="219"/>
                  <a:pt x="102" y="219"/>
                  <a:pt x="102" y="220"/>
                </a:cubicBezTo>
                <a:cubicBezTo>
                  <a:pt x="102" y="220"/>
                  <a:pt x="101" y="220"/>
                  <a:pt x="101" y="220"/>
                </a:cubicBezTo>
                <a:cubicBezTo>
                  <a:pt x="101" y="220"/>
                  <a:pt x="100" y="221"/>
                  <a:pt x="100" y="221"/>
                </a:cubicBezTo>
                <a:cubicBezTo>
                  <a:pt x="100" y="221"/>
                  <a:pt x="100" y="221"/>
                  <a:pt x="100" y="221"/>
                </a:cubicBezTo>
                <a:cubicBezTo>
                  <a:pt x="101" y="222"/>
                  <a:pt x="101" y="223"/>
                  <a:pt x="100" y="223"/>
                </a:cubicBezTo>
                <a:cubicBezTo>
                  <a:pt x="100" y="223"/>
                  <a:pt x="99" y="223"/>
                  <a:pt x="99" y="224"/>
                </a:cubicBezTo>
                <a:cubicBezTo>
                  <a:pt x="99" y="224"/>
                  <a:pt x="99" y="224"/>
                  <a:pt x="99" y="225"/>
                </a:cubicBezTo>
                <a:cubicBezTo>
                  <a:pt x="99" y="225"/>
                  <a:pt x="99" y="224"/>
                  <a:pt x="99" y="224"/>
                </a:cubicBezTo>
                <a:cubicBezTo>
                  <a:pt x="98" y="226"/>
                  <a:pt x="97" y="228"/>
                  <a:pt x="96" y="229"/>
                </a:cubicBezTo>
                <a:cubicBezTo>
                  <a:pt x="96" y="230"/>
                  <a:pt x="96" y="230"/>
                  <a:pt x="96" y="230"/>
                </a:cubicBezTo>
                <a:cubicBezTo>
                  <a:pt x="96" y="230"/>
                  <a:pt x="96" y="230"/>
                  <a:pt x="96" y="230"/>
                </a:cubicBezTo>
                <a:cubicBezTo>
                  <a:pt x="95" y="231"/>
                  <a:pt x="94" y="233"/>
                  <a:pt x="93" y="234"/>
                </a:cubicBezTo>
                <a:cubicBezTo>
                  <a:pt x="91" y="233"/>
                  <a:pt x="92" y="235"/>
                  <a:pt x="90" y="235"/>
                </a:cubicBezTo>
                <a:cubicBezTo>
                  <a:pt x="90" y="235"/>
                  <a:pt x="91" y="235"/>
                  <a:pt x="90" y="235"/>
                </a:cubicBezTo>
                <a:cubicBezTo>
                  <a:pt x="90" y="235"/>
                  <a:pt x="90" y="235"/>
                  <a:pt x="90" y="236"/>
                </a:cubicBezTo>
                <a:cubicBezTo>
                  <a:pt x="90" y="236"/>
                  <a:pt x="91" y="236"/>
                  <a:pt x="91" y="236"/>
                </a:cubicBezTo>
                <a:cubicBezTo>
                  <a:pt x="90" y="236"/>
                  <a:pt x="90" y="235"/>
                  <a:pt x="90" y="236"/>
                </a:cubicBezTo>
                <a:cubicBezTo>
                  <a:pt x="89" y="237"/>
                  <a:pt x="87" y="238"/>
                  <a:pt x="88" y="240"/>
                </a:cubicBezTo>
                <a:cubicBezTo>
                  <a:pt x="87" y="241"/>
                  <a:pt x="87" y="241"/>
                  <a:pt x="87" y="241"/>
                </a:cubicBezTo>
                <a:cubicBezTo>
                  <a:pt x="87" y="241"/>
                  <a:pt x="87" y="241"/>
                  <a:pt x="87" y="241"/>
                </a:cubicBezTo>
                <a:cubicBezTo>
                  <a:pt x="87" y="241"/>
                  <a:pt x="87" y="241"/>
                  <a:pt x="86" y="242"/>
                </a:cubicBezTo>
                <a:cubicBezTo>
                  <a:pt x="86" y="241"/>
                  <a:pt x="86" y="240"/>
                  <a:pt x="87" y="239"/>
                </a:cubicBezTo>
                <a:cubicBezTo>
                  <a:pt x="87" y="240"/>
                  <a:pt x="87" y="240"/>
                  <a:pt x="87" y="240"/>
                </a:cubicBezTo>
                <a:cubicBezTo>
                  <a:pt x="87" y="240"/>
                  <a:pt x="87" y="240"/>
                  <a:pt x="87" y="240"/>
                </a:cubicBezTo>
                <a:cubicBezTo>
                  <a:pt x="87" y="239"/>
                  <a:pt x="88" y="238"/>
                  <a:pt x="88" y="237"/>
                </a:cubicBezTo>
                <a:cubicBezTo>
                  <a:pt x="87" y="236"/>
                  <a:pt x="87" y="234"/>
                  <a:pt x="88" y="233"/>
                </a:cubicBezTo>
                <a:cubicBezTo>
                  <a:pt x="87" y="233"/>
                  <a:pt x="86" y="232"/>
                  <a:pt x="87" y="232"/>
                </a:cubicBezTo>
                <a:cubicBezTo>
                  <a:pt x="87" y="232"/>
                  <a:pt x="88" y="232"/>
                  <a:pt x="88" y="232"/>
                </a:cubicBezTo>
                <a:cubicBezTo>
                  <a:pt x="88" y="233"/>
                  <a:pt x="88" y="233"/>
                  <a:pt x="88" y="233"/>
                </a:cubicBezTo>
                <a:cubicBezTo>
                  <a:pt x="88" y="234"/>
                  <a:pt x="89" y="233"/>
                  <a:pt x="89" y="233"/>
                </a:cubicBezTo>
                <a:cubicBezTo>
                  <a:pt x="89" y="232"/>
                  <a:pt x="90" y="232"/>
                  <a:pt x="90" y="231"/>
                </a:cubicBezTo>
                <a:cubicBezTo>
                  <a:pt x="90" y="231"/>
                  <a:pt x="90" y="230"/>
                  <a:pt x="90" y="230"/>
                </a:cubicBezTo>
                <a:cubicBezTo>
                  <a:pt x="90" y="230"/>
                  <a:pt x="90" y="229"/>
                  <a:pt x="90" y="229"/>
                </a:cubicBezTo>
                <a:cubicBezTo>
                  <a:pt x="90" y="228"/>
                  <a:pt x="90" y="228"/>
                  <a:pt x="91" y="228"/>
                </a:cubicBezTo>
                <a:cubicBezTo>
                  <a:pt x="90" y="227"/>
                  <a:pt x="90" y="227"/>
                  <a:pt x="90" y="226"/>
                </a:cubicBezTo>
                <a:cubicBezTo>
                  <a:pt x="92" y="225"/>
                  <a:pt x="92" y="223"/>
                  <a:pt x="93" y="222"/>
                </a:cubicBezTo>
                <a:cubicBezTo>
                  <a:pt x="93" y="221"/>
                  <a:pt x="92" y="221"/>
                  <a:pt x="92" y="221"/>
                </a:cubicBezTo>
                <a:cubicBezTo>
                  <a:pt x="92" y="221"/>
                  <a:pt x="93" y="221"/>
                  <a:pt x="93" y="220"/>
                </a:cubicBezTo>
                <a:cubicBezTo>
                  <a:pt x="94" y="219"/>
                  <a:pt x="94" y="218"/>
                  <a:pt x="94" y="217"/>
                </a:cubicBezTo>
                <a:cubicBezTo>
                  <a:pt x="95" y="216"/>
                  <a:pt x="95" y="214"/>
                  <a:pt x="95" y="213"/>
                </a:cubicBezTo>
                <a:cubicBezTo>
                  <a:pt x="95" y="213"/>
                  <a:pt x="96" y="213"/>
                  <a:pt x="96" y="213"/>
                </a:cubicBezTo>
                <a:cubicBezTo>
                  <a:pt x="96" y="211"/>
                  <a:pt x="97" y="210"/>
                  <a:pt x="98" y="208"/>
                </a:cubicBezTo>
                <a:cubicBezTo>
                  <a:pt x="98" y="208"/>
                  <a:pt x="98" y="207"/>
                  <a:pt x="98" y="207"/>
                </a:cubicBezTo>
                <a:cubicBezTo>
                  <a:pt x="98" y="207"/>
                  <a:pt x="98" y="207"/>
                  <a:pt x="98" y="207"/>
                </a:cubicBezTo>
                <a:cubicBezTo>
                  <a:pt x="99" y="205"/>
                  <a:pt x="101" y="203"/>
                  <a:pt x="101" y="200"/>
                </a:cubicBezTo>
                <a:cubicBezTo>
                  <a:pt x="102" y="200"/>
                  <a:pt x="101" y="199"/>
                  <a:pt x="102" y="199"/>
                </a:cubicBezTo>
                <a:cubicBezTo>
                  <a:pt x="102" y="198"/>
                  <a:pt x="102" y="198"/>
                  <a:pt x="102" y="198"/>
                </a:cubicBezTo>
                <a:cubicBezTo>
                  <a:pt x="102" y="198"/>
                  <a:pt x="102" y="198"/>
                  <a:pt x="102" y="198"/>
                </a:cubicBezTo>
                <a:cubicBezTo>
                  <a:pt x="102" y="197"/>
                  <a:pt x="103" y="197"/>
                  <a:pt x="103" y="196"/>
                </a:cubicBezTo>
                <a:cubicBezTo>
                  <a:pt x="103" y="196"/>
                  <a:pt x="103" y="196"/>
                  <a:pt x="103" y="196"/>
                </a:cubicBezTo>
                <a:cubicBezTo>
                  <a:pt x="104" y="194"/>
                  <a:pt x="105" y="191"/>
                  <a:pt x="106" y="189"/>
                </a:cubicBezTo>
                <a:cubicBezTo>
                  <a:pt x="106" y="189"/>
                  <a:pt x="105" y="189"/>
                  <a:pt x="105" y="188"/>
                </a:cubicBezTo>
                <a:cubicBezTo>
                  <a:pt x="106" y="188"/>
                  <a:pt x="106" y="188"/>
                  <a:pt x="106" y="188"/>
                </a:cubicBezTo>
                <a:cubicBezTo>
                  <a:pt x="106" y="188"/>
                  <a:pt x="107" y="188"/>
                  <a:pt x="106" y="188"/>
                </a:cubicBezTo>
                <a:cubicBezTo>
                  <a:pt x="106" y="188"/>
                  <a:pt x="106" y="188"/>
                  <a:pt x="105" y="188"/>
                </a:cubicBezTo>
                <a:cubicBezTo>
                  <a:pt x="105" y="187"/>
                  <a:pt x="106" y="186"/>
                  <a:pt x="105" y="186"/>
                </a:cubicBezTo>
                <a:cubicBezTo>
                  <a:pt x="106" y="186"/>
                  <a:pt x="106" y="186"/>
                  <a:pt x="106" y="186"/>
                </a:cubicBezTo>
                <a:cubicBezTo>
                  <a:pt x="106" y="187"/>
                  <a:pt x="106" y="187"/>
                  <a:pt x="106" y="187"/>
                </a:cubicBezTo>
                <a:cubicBezTo>
                  <a:pt x="106" y="187"/>
                  <a:pt x="106" y="187"/>
                  <a:pt x="107" y="187"/>
                </a:cubicBezTo>
                <a:cubicBezTo>
                  <a:pt x="107" y="186"/>
                  <a:pt x="108" y="185"/>
                  <a:pt x="108" y="184"/>
                </a:cubicBezTo>
                <a:cubicBezTo>
                  <a:pt x="107" y="184"/>
                  <a:pt x="108" y="185"/>
                  <a:pt x="107" y="185"/>
                </a:cubicBezTo>
                <a:cubicBezTo>
                  <a:pt x="107" y="185"/>
                  <a:pt x="106" y="186"/>
                  <a:pt x="106" y="185"/>
                </a:cubicBezTo>
                <a:cubicBezTo>
                  <a:pt x="106" y="185"/>
                  <a:pt x="107" y="184"/>
                  <a:pt x="107" y="184"/>
                </a:cubicBezTo>
                <a:cubicBezTo>
                  <a:pt x="108" y="183"/>
                  <a:pt x="108" y="182"/>
                  <a:pt x="108" y="181"/>
                </a:cubicBezTo>
                <a:cubicBezTo>
                  <a:pt x="108" y="181"/>
                  <a:pt x="108" y="181"/>
                  <a:pt x="108" y="181"/>
                </a:cubicBezTo>
                <a:cubicBezTo>
                  <a:pt x="108" y="181"/>
                  <a:pt x="108" y="180"/>
                  <a:pt x="108" y="180"/>
                </a:cubicBezTo>
                <a:cubicBezTo>
                  <a:pt x="108" y="180"/>
                  <a:pt x="108" y="180"/>
                  <a:pt x="108" y="180"/>
                </a:cubicBezTo>
                <a:cubicBezTo>
                  <a:pt x="108" y="179"/>
                  <a:pt x="109" y="179"/>
                  <a:pt x="109" y="179"/>
                </a:cubicBezTo>
                <a:cubicBezTo>
                  <a:pt x="109" y="178"/>
                  <a:pt x="109" y="178"/>
                  <a:pt x="108" y="178"/>
                </a:cubicBezTo>
                <a:cubicBezTo>
                  <a:pt x="109" y="178"/>
                  <a:pt x="109" y="177"/>
                  <a:pt x="109" y="177"/>
                </a:cubicBezTo>
                <a:cubicBezTo>
                  <a:pt x="109" y="177"/>
                  <a:pt x="109" y="177"/>
                  <a:pt x="110" y="177"/>
                </a:cubicBezTo>
                <a:cubicBezTo>
                  <a:pt x="110" y="177"/>
                  <a:pt x="109" y="177"/>
                  <a:pt x="110" y="177"/>
                </a:cubicBezTo>
                <a:cubicBezTo>
                  <a:pt x="109" y="176"/>
                  <a:pt x="110" y="176"/>
                  <a:pt x="110" y="176"/>
                </a:cubicBezTo>
                <a:cubicBezTo>
                  <a:pt x="110" y="176"/>
                  <a:pt x="110" y="177"/>
                  <a:pt x="110" y="177"/>
                </a:cubicBezTo>
                <a:cubicBezTo>
                  <a:pt x="111" y="177"/>
                  <a:pt x="111" y="177"/>
                  <a:pt x="111" y="177"/>
                </a:cubicBezTo>
                <a:cubicBezTo>
                  <a:pt x="111" y="177"/>
                  <a:pt x="110" y="177"/>
                  <a:pt x="111" y="178"/>
                </a:cubicBezTo>
                <a:cubicBezTo>
                  <a:pt x="111" y="178"/>
                  <a:pt x="111" y="176"/>
                  <a:pt x="112" y="175"/>
                </a:cubicBezTo>
                <a:cubicBezTo>
                  <a:pt x="111" y="175"/>
                  <a:pt x="112" y="174"/>
                  <a:pt x="112" y="174"/>
                </a:cubicBezTo>
                <a:cubicBezTo>
                  <a:pt x="112" y="173"/>
                  <a:pt x="111" y="174"/>
                  <a:pt x="110" y="174"/>
                </a:cubicBezTo>
                <a:cubicBezTo>
                  <a:pt x="110" y="173"/>
                  <a:pt x="111" y="173"/>
                  <a:pt x="111" y="173"/>
                </a:cubicBezTo>
                <a:cubicBezTo>
                  <a:pt x="111" y="173"/>
                  <a:pt x="110" y="173"/>
                  <a:pt x="111" y="173"/>
                </a:cubicBezTo>
                <a:cubicBezTo>
                  <a:pt x="111" y="173"/>
                  <a:pt x="112" y="173"/>
                  <a:pt x="112" y="173"/>
                </a:cubicBezTo>
                <a:cubicBezTo>
                  <a:pt x="112" y="172"/>
                  <a:pt x="113" y="172"/>
                  <a:pt x="113" y="171"/>
                </a:cubicBezTo>
                <a:cubicBezTo>
                  <a:pt x="113" y="170"/>
                  <a:pt x="114" y="171"/>
                  <a:pt x="114" y="170"/>
                </a:cubicBezTo>
                <a:cubicBezTo>
                  <a:pt x="113" y="170"/>
                  <a:pt x="113" y="170"/>
                  <a:pt x="113" y="171"/>
                </a:cubicBezTo>
                <a:cubicBezTo>
                  <a:pt x="113" y="170"/>
                  <a:pt x="113" y="170"/>
                  <a:pt x="113" y="170"/>
                </a:cubicBezTo>
                <a:cubicBezTo>
                  <a:pt x="113" y="169"/>
                  <a:pt x="114" y="169"/>
                  <a:pt x="114" y="169"/>
                </a:cubicBezTo>
                <a:cubicBezTo>
                  <a:pt x="114" y="168"/>
                  <a:pt x="115" y="168"/>
                  <a:pt x="115" y="169"/>
                </a:cubicBezTo>
                <a:cubicBezTo>
                  <a:pt x="116" y="169"/>
                  <a:pt x="116" y="167"/>
                  <a:pt x="117" y="166"/>
                </a:cubicBezTo>
                <a:cubicBezTo>
                  <a:pt x="116" y="166"/>
                  <a:pt x="116" y="166"/>
                  <a:pt x="116" y="166"/>
                </a:cubicBezTo>
                <a:cubicBezTo>
                  <a:pt x="116" y="166"/>
                  <a:pt x="116" y="165"/>
                  <a:pt x="116" y="165"/>
                </a:cubicBezTo>
                <a:cubicBezTo>
                  <a:pt x="117" y="165"/>
                  <a:pt x="116" y="165"/>
                  <a:pt x="117" y="165"/>
                </a:cubicBezTo>
                <a:cubicBezTo>
                  <a:pt x="117" y="165"/>
                  <a:pt x="116" y="165"/>
                  <a:pt x="116" y="164"/>
                </a:cubicBezTo>
                <a:cubicBezTo>
                  <a:pt x="116" y="163"/>
                  <a:pt x="119" y="164"/>
                  <a:pt x="119" y="162"/>
                </a:cubicBezTo>
                <a:cubicBezTo>
                  <a:pt x="118" y="162"/>
                  <a:pt x="118" y="162"/>
                  <a:pt x="118" y="161"/>
                </a:cubicBezTo>
                <a:cubicBezTo>
                  <a:pt x="118" y="161"/>
                  <a:pt x="118" y="161"/>
                  <a:pt x="118" y="160"/>
                </a:cubicBezTo>
                <a:cubicBezTo>
                  <a:pt x="118" y="160"/>
                  <a:pt x="117" y="161"/>
                  <a:pt x="117" y="160"/>
                </a:cubicBezTo>
                <a:cubicBezTo>
                  <a:pt x="118" y="160"/>
                  <a:pt x="118" y="160"/>
                  <a:pt x="118" y="160"/>
                </a:cubicBezTo>
                <a:cubicBezTo>
                  <a:pt x="118" y="160"/>
                  <a:pt x="118" y="160"/>
                  <a:pt x="118" y="159"/>
                </a:cubicBezTo>
                <a:cubicBezTo>
                  <a:pt x="118" y="159"/>
                  <a:pt x="118" y="159"/>
                  <a:pt x="118" y="159"/>
                </a:cubicBezTo>
                <a:cubicBezTo>
                  <a:pt x="118" y="158"/>
                  <a:pt x="119" y="158"/>
                  <a:pt x="119" y="157"/>
                </a:cubicBezTo>
                <a:cubicBezTo>
                  <a:pt x="120" y="157"/>
                  <a:pt x="120" y="157"/>
                  <a:pt x="121" y="157"/>
                </a:cubicBezTo>
                <a:cubicBezTo>
                  <a:pt x="120" y="157"/>
                  <a:pt x="121" y="157"/>
                  <a:pt x="121" y="158"/>
                </a:cubicBezTo>
                <a:cubicBezTo>
                  <a:pt x="121" y="157"/>
                  <a:pt x="122" y="157"/>
                  <a:pt x="122" y="156"/>
                </a:cubicBezTo>
                <a:cubicBezTo>
                  <a:pt x="122" y="156"/>
                  <a:pt x="122" y="155"/>
                  <a:pt x="122" y="155"/>
                </a:cubicBezTo>
                <a:cubicBezTo>
                  <a:pt x="122" y="155"/>
                  <a:pt x="122" y="155"/>
                  <a:pt x="122" y="154"/>
                </a:cubicBezTo>
                <a:cubicBezTo>
                  <a:pt x="122" y="154"/>
                  <a:pt x="122" y="155"/>
                  <a:pt x="121" y="155"/>
                </a:cubicBezTo>
                <a:cubicBezTo>
                  <a:pt x="121" y="154"/>
                  <a:pt x="121" y="155"/>
                  <a:pt x="121" y="154"/>
                </a:cubicBezTo>
                <a:cubicBezTo>
                  <a:pt x="121" y="154"/>
                  <a:pt x="121" y="153"/>
                  <a:pt x="121" y="153"/>
                </a:cubicBezTo>
                <a:cubicBezTo>
                  <a:pt x="122" y="153"/>
                  <a:pt x="122" y="153"/>
                  <a:pt x="123" y="153"/>
                </a:cubicBezTo>
                <a:cubicBezTo>
                  <a:pt x="122" y="153"/>
                  <a:pt x="122" y="153"/>
                  <a:pt x="121" y="153"/>
                </a:cubicBezTo>
                <a:cubicBezTo>
                  <a:pt x="121" y="152"/>
                  <a:pt x="121" y="152"/>
                  <a:pt x="121" y="152"/>
                </a:cubicBezTo>
                <a:cubicBezTo>
                  <a:pt x="120" y="152"/>
                  <a:pt x="120" y="152"/>
                  <a:pt x="120" y="152"/>
                </a:cubicBezTo>
                <a:cubicBezTo>
                  <a:pt x="120" y="152"/>
                  <a:pt x="120" y="152"/>
                  <a:pt x="120" y="152"/>
                </a:cubicBezTo>
                <a:cubicBezTo>
                  <a:pt x="120" y="153"/>
                  <a:pt x="120" y="153"/>
                  <a:pt x="119" y="153"/>
                </a:cubicBezTo>
                <a:cubicBezTo>
                  <a:pt x="119" y="154"/>
                  <a:pt x="119" y="154"/>
                  <a:pt x="120" y="154"/>
                </a:cubicBezTo>
                <a:cubicBezTo>
                  <a:pt x="120" y="154"/>
                  <a:pt x="120" y="154"/>
                  <a:pt x="120" y="154"/>
                </a:cubicBezTo>
                <a:cubicBezTo>
                  <a:pt x="120" y="154"/>
                  <a:pt x="120" y="154"/>
                  <a:pt x="120" y="155"/>
                </a:cubicBezTo>
                <a:cubicBezTo>
                  <a:pt x="120" y="155"/>
                  <a:pt x="119" y="155"/>
                  <a:pt x="119" y="155"/>
                </a:cubicBezTo>
                <a:cubicBezTo>
                  <a:pt x="119" y="156"/>
                  <a:pt x="119" y="156"/>
                  <a:pt x="118" y="155"/>
                </a:cubicBezTo>
                <a:cubicBezTo>
                  <a:pt x="118" y="156"/>
                  <a:pt x="118" y="157"/>
                  <a:pt x="118" y="157"/>
                </a:cubicBezTo>
                <a:cubicBezTo>
                  <a:pt x="118" y="158"/>
                  <a:pt x="118" y="158"/>
                  <a:pt x="117" y="158"/>
                </a:cubicBezTo>
                <a:cubicBezTo>
                  <a:pt x="117" y="158"/>
                  <a:pt x="118" y="159"/>
                  <a:pt x="117" y="159"/>
                </a:cubicBezTo>
                <a:cubicBezTo>
                  <a:pt x="117" y="159"/>
                  <a:pt x="116" y="159"/>
                  <a:pt x="116" y="160"/>
                </a:cubicBezTo>
                <a:cubicBezTo>
                  <a:pt x="116" y="160"/>
                  <a:pt x="116" y="160"/>
                  <a:pt x="116" y="160"/>
                </a:cubicBezTo>
                <a:cubicBezTo>
                  <a:pt x="116" y="159"/>
                  <a:pt x="117" y="160"/>
                  <a:pt x="116" y="160"/>
                </a:cubicBezTo>
                <a:cubicBezTo>
                  <a:pt x="117" y="160"/>
                  <a:pt x="116" y="161"/>
                  <a:pt x="116" y="160"/>
                </a:cubicBezTo>
                <a:cubicBezTo>
                  <a:pt x="115" y="161"/>
                  <a:pt x="116" y="162"/>
                  <a:pt x="116" y="162"/>
                </a:cubicBezTo>
                <a:cubicBezTo>
                  <a:pt x="115" y="162"/>
                  <a:pt x="115" y="162"/>
                  <a:pt x="115" y="163"/>
                </a:cubicBezTo>
                <a:cubicBezTo>
                  <a:pt x="115" y="163"/>
                  <a:pt x="114" y="164"/>
                  <a:pt x="114" y="164"/>
                </a:cubicBezTo>
                <a:cubicBezTo>
                  <a:pt x="114" y="165"/>
                  <a:pt x="114" y="166"/>
                  <a:pt x="114" y="166"/>
                </a:cubicBezTo>
                <a:cubicBezTo>
                  <a:pt x="113" y="166"/>
                  <a:pt x="113" y="166"/>
                  <a:pt x="113" y="166"/>
                </a:cubicBezTo>
                <a:cubicBezTo>
                  <a:pt x="113" y="166"/>
                  <a:pt x="114" y="166"/>
                  <a:pt x="113" y="167"/>
                </a:cubicBezTo>
                <a:cubicBezTo>
                  <a:pt x="113" y="167"/>
                  <a:pt x="113" y="167"/>
                  <a:pt x="112" y="168"/>
                </a:cubicBezTo>
                <a:cubicBezTo>
                  <a:pt x="112" y="168"/>
                  <a:pt x="112" y="169"/>
                  <a:pt x="112" y="170"/>
                </a:cubicBezTo>
                <a:cubicBezTo>
                  <a:pt x="112" y="170"/>
                  <a:pt x="111" y="170"/>
                  <a:pt x="111" y="170"/>
                </a:cubicBezTo>
                <a:cubicBezTo>
                  <a:pt x="111" y="171"/>
                  <a:pt x="112" y="171"/>
                  <a:pt x="112" y="171"/>
                </a:cubicBezTo>
                <a:cubicBezTo>
                  <a:pt x="112" y="171"/>
                  <a:pt x="111" y="171"/>
                  <a:pt x="111" y="172"/>
                </a:cubicBezTo>
                <a:cubicBezTo>
                  <a:pt x="111" y="172"/>
                  <a:pt x="110" y="172"/>
                  <a:pt x="110" y="173"/>
                </a:cubicBezTo>
                <a:cubicBezTo>
                  <a:pt x="110" y="173"/>
                  <a:pt x="110" y="172"/>
                  <a:pt x="110" y="173"/>
                </a:cubicBezTo>
                <a:cubicBezTo>
                  <a:pt x="110" y="173"/>
                  <a:pt x="110" y="173"/>
                  <a:pt x="110" y="174"/>
                </a:cubicBezTo>
                <a:cubicBezTo>
                  <a:pt x="110" y="174"/>
                  <a:pt x="109" y="174"/>
                  <a:pt x="109" y="174"/>
                </a:cubicBezTo>
                <a:cubicBezTo>
                  <a:pt x="109" y="175"/>
                  <a:pt x="109" y="175"/>
                  <a:pt x="109" y="175"/>
                </a:cubicBezTo>
                <a:cubicBezTo>
                  <a:pt x="108" y="176"/>
                  <a:pt x="108" y="177"/>
                  <a:pt x="108" y="178"/>
                </a:cubicBezTo>
                <a:cubicBezTo>
                  <a:pt x="108" y="178"/>
                  <a:pt x="107" y="178"/>
                  <a:pt x="107" y="178"/>
                </a:cubicBezTo>
                <a:cubicBezTo>
                  <a:pt x="107" y="179"/>
                  <a:pt x="107" y="179"/>
                  <a:pt x="107" y="180"/>
                </a:cubicBezTo>
                <a:cubicBezTo>
                  <a:pt x="106" y="180"/>
                  <a:pt x="106" y="180"/>
                  <a:pt x="106" y="181"/>
                </a:cubicBezTo>
                <a:cubicBezTo>
                  <a:pt x="106" y="181"/>
                  <a:pt x="106" y="181"/>
                  <a:pt x="106" y="181"/>
                </a:cubicBezTo>
                <a:cubicBezTo>
                  <a:pt x="106" y="181"/>
                  <a:pt x="106" y="182"/>
                  <a:pt x="106" y="182"/>
                </a:cubicBezTo>
                <a:cubicBezTo>
                  <a:pt x="106" y="182"/>
                  <a:pt x="106" y="182"/>
                  <a:pt x="106" y="182"/>
                </a:cubicBezTo>
                <a:cubicBezTo>
                  <a:pt x="104" y="184"/>
                  <a:pt x="104" y="186"/>
                  <a:pt x="103" y="188"/>
                </a:cubicBezTo>
                <a:cubicBezTo>
                  <a:pt x="103" y="189"/>
                  <a:pt x="103" y="189"/>
                  <a:pt x="103" y="189"/>
                </a:cubicBezTo>
                <a:cubicBezTo>
                  <a:pt x="102" y="189"/>
                  <a:pt x="102" y="189"/>
                  <a:pt x="102" y="189"/>
                </a:cubicBezTo>
                <a:cubicBezTo>
                  <a:pt x="102" y="191"/>
                  <a:pt x="100" y="193"/>
                  <a:pt x="100" y="195"/>
                </a:cubicBezTo>
                <a:cubicBezTo>
                  <a:pt x="100" y="195"/>
                  <a:pt x="100" y="195"/>
                  <a:pt x="100" y="195"/>
                </a:cubicBezTo>
                <a:cubicBezTo>
                  <a:pt x="100" y="195"/>
                  <a:pt x="100" y="195"/>
                  <a:pt x="100" y="195"/>
                </a:cubicBezTo>
                <a:cubicBezTo>
                  <a:pt x="100" y="195"/>
                  <a:pt x="101" y="195"/>
                  <a:pt x="101" y="195"/>
                </a:cubicBezTo>
                <a:cubicBezTo>
                  <a:pt x="101" y="195"/>
                  <a:pt x="100" y="195"/>
                  <a:pt x="100" y="195"/>
                </a:cubicBezTo>
                <a:cubicBezTo>
                  <a:pt x="100" y="195"/>
                  <a:pt x="100" y="195"/>
                  <a:pt x="100" y="195"/>
                </a:cubicBezTo>
                <a:cubicBezTo>
                  <a:pt x="99" y="195"/>
                  <a:pt x="100" y="196"/>
                  <a:pt x="99" y="196"/>
                </a:cubicBezTo>
                <a:cubicBezTo>
                  <a:pt x="99" y="196"/>
                  <a:pt x="99" y="195"/>
                  <a:pt x="99" y="195"/>
                </a:cubicBezTo>
                <a:cubicBezTo>
                  <a:pt x="99" y="195"/>
                  <a:pt x="98" y="196"/>
                  <a:pt x="98" y="196"/>
                </a:cubicBezTo>
                <a:cubicBezTo>
                  <a:pt x="97" y="197"/>
                  <a:pt x="97" y="198"/>
                  <a:pt x="96" y="199"/>
                </a:cubicBezTo>
                <a:cubicBezTo>
                  <a:pt x="96" y="199"/>
                  <a:pt x="95" y="200"/>
                  <a:pt x="96" y="200"/>
                </a:cubicBezTo>
                <a:cubicBezTo>
                  <a:pt x="96" y="200"/>
                  <a:pt x="96" y="200"/>
                  <a:pt x="96" y="200"/>
                </a:cubicBezTo>
                <a:cubicBezTo>
                  <a:pt x="96" y="200"/>
                  <a:pt x="96" y="200"/>
                  <a:pt x="96" y="201"/>
                </a:cubicBezTo>
                <a:cubicBezTo>
                  <a:pt x="96" y="201"/>
                  <a:pt x="95" y="201"/>
                  <a:pt x="95" y="201"/>
                </a:cubicBezTo>
                <a:cubicBezTo>
                  <a:pt x="95" y="201"/>
                  <a:pt x="95" y="201"/>
                  <a:pt x="95" y="200"/>
                </a:cubicBezTo>
                <a:cubicBezTo>
                  <a:pt x="96" y="198"/>
                  <a:pt x="97" y="197"/>
                  <a:pt x="97" y="195"/>
                </a:cubicBezTo>
                <a:cubicBezTo>
                  <a:pt x="97" y="194"/>
                  <a:pt x="97" y="196"/>
                  <a:pt x="96" y="196"/>
                </a:cubicBezTo>
                <a:cubicBezTo>
                  <a:pt x="96" y="196"/>
                  <a:pt x="96" y="196"/>
                  <a:pt x="96" y="196"/>
                </a:cubicBezTo>
                <a:cubicBezTo>
                  <a:pt x="96" y="197"/>
                  <a:pt x="95" y="197"/>
                  <a:pt x="95" y="197"/>
                </a:cubicBezTo>
                <a:cubicBezTo>
                  <a:pt x="95" y="198"/>
                  <a:pt x="95" y="199"/>
                  <a:pt x="94" y="199"/>
                </a:cubicBezTo>
                <a:cubicBezTo>
                  <a:pt x="94" y="200"/>
                  <a:pt x="94" y="201"/>
                  <a:pt x="93" y="201"/>
                </a:cubicBezTo>
                <a:cubicBezTo>
                  <a:pt x="93" y="201"/>
                  <a:pt x="93" y="201"/>
                  <a:pt x="93" y="202"/>
                </a:cubicBezTo>
                <a:cubicBezTo>
                  <a:pt x="93" y="202"/>
                  <a:pt x="93" y="202"/>
                  <a:pt x="93" y="202"/>
                </a:cubicBezTo>
                <a:cubicBezTo>
                  <a:pt x="93" y="203"/>
                  <a:pt x="92" y="203"/>
                  <a:pt x="93" y="204"/>
                </a:cubicBezTo>
                <a:cubicBezTo>
                  <a:pt x="93" y="204"/>
                  <a:pt x="93" y="204"/>
                  <a:pt x="93" y="204"/>
                </a:cubicBezTo>
                <a:cubicBezTo>
                  <a:pt x="93" y="203"/>
                  <a:pt x="93" y="203"/>
                  <a:pt x="93" y="203"/>
                </a:cubicBezTo>
                <a:cubicBezTo>
                  <a:pt x="94" y="203"/>
                  <a:pt x="94" y="201"/>
                  <a:pt x="95" y="201"/>
                </a:cubicBezTo>
                <a:cubicBezTo>
                  <a:pt x="95" y="202"/>
                  <a:pt x="94" y="202"/>
                  <a:pt x="95" y="204"/>
                </a:cubicBezTo>
                <a:cubicBezTo>
                  <a:pt x="95" y="204"/>
                  <a:pt x="94" y="204"/>
                  <a:pt x="94" y="204"/>
                </a:cubicBezTo>
                <a:cubicBezTo>
                  <a:pt x="94" y="205"/>
                  <a:pt x="94" y="205"/>
                  <a:pt x="93" y="206"/>
                </a:cubicBezTo>
                <a:cubicBezTo>
                  <a:pt x="93" y="206"/>
                  <a:pt x="93" y="206"/>
                  <a:pt x="93" y="206"/>
                </a:cubicBezTo>
                <a:cubicBezTo>
                  <a:pt x="93" y="206"/>
                  <a:pt x="93" y="206"/>
                  <a:pt x="93" y="206"/>
                </a:cubicBezTo>
                <a:cubicBezTo>
                  <a:pt x="93" y="205"/>
                  <a:pt x="93" y="205"/>
                  <a:pt x="93" y="204"/>
                </a:cubicBezTo>
                <a:cubicBezTo>
                  <a:pt x="92" y="204"/>
                  <a:pt x="92" y="205"/>
                  <a:pt x="91" y="206"/>
                </a:cubicBezTo>
                <a:cubicBezTo>
                  <a:pt x="91" y="205"/>
                  <a:pt x="91" y="206"/>
                  <a:pt x="92" y="206"/>
                </a:cubicBezTo>
                <a:cubicBezTo>
                  <a:pt x="92" y="206"/>
                  <a:pt x="92" y="205"/>
                  <a:pt x="92" y="205"/>
                </a:cubicBezTo>
                <a:cubicBezTo>
                  <a:pt x="92" y="206"/>
                  <a:pt x="91" y="207"/>
                  <a:pt x="90" y="207"/>
                </a:cubicBezTo>
                <a:cubicBezTo>
                  <a:pt x="91" y="208"/>
                  <a:pt x="90" y="207"/>
                  <a:pt x="90" y="208"/>
                </a:cubicBezTo>
                <a:cubicBezTo>
                  <a:pt x="90" y="208"/>
                  <a:pt x="90" y="208"/>
                  <a:pt x="90" y="208"/>
                </a:cubicBezTo>
                <a:cubicBezTo>
                  <a:pt x="90" y="210"/>
                  <a:pt x="89" y="210"/>
                  <a:pt x="88" y="211"/>
                </a:cubicBezTo>
                <a:cubicBezTo>
                  <a:pt x="88" y="211"/>
                  <a:pt x="89" y="210"/>
                  <a:pt x="89" y="211"/>
                </a:cubicBezTo>
                <a:cubicBezTo>
                  <a:pt x="89" y="212"/>
                  <a:pt x="88" y="212"/>
                  <a:pt x="88" y="214"/>
                </a:cubicBezTo>
                <a:cubicBezTo>
                  <a:pt x="88" y="214"/>
                  <a:pt x="88" y="214"/>
                  <a:pt x="87" y="214"/>
                </a:cubicBezTo>
                <a:cubicBezTo>
                  <a:pt x="88" y="215"/>
                  <a:pt x="87" y="216"/>
                  <a:pt x="86" y="217"/>
                </a:cubicBezTo>
                <a:cubicBezTo>
                  <a:pt x="86" y="217"/>
                  <a:pt x="87" y="217"/>
                  <a:pt x="87" y="217"/>
                </a:cubicBezTo>
                <a:cubicBezTo>
                  <a:pt x="87" y="217"/>
                  <a:pt x="87" y="217"/>
                  <a:pt x="88" y="217"/>
                </a:cubicBezTo>
                <a:cubicBezTo>
                  <a:pt x="88" y="217"/>
                  <a:pt x="88" y="217"/>
                  <a:pt x="87" y="217"/>
                </a:cubicBezTo>
                <a:cubicBezTo>
                  <a:pt x="87" y="217"/>
                  <a:pt x="87" y="217"/>
                  <a:pt x="87" y="217"/>
                </a:cubicBezTo>
                <a:cubicBezTo>
                  <a:pt x="86" y="219"/>
                  <a:pt x="85" y="221"/>
                  <a:pt x="84" y="223"/>
                </a:cubicBezTo>
                <a:cubicBezTo>
                  <a:pt x="84" y="223"/>
                  <a:pt x="84" y="224"/>
                  <a:pt x="83" y="224"/>
                </a:cubicBezTo>
                <a:cubicBezTo>
                  <a:pt x="84" y="225"/>
                  <a:pt x="84" y="225"/>
                  <a:pt x="84" y="226"/>
                </a:cubicBezTo>
                <a:cubicBezTo>
                  <a:pt x="84" y="226"/>
                  <a:pt x="83" y="226"/>
                  <a:pt x="83" y="226"/>
                </a:cubicBezTo>
                <a:cubicBezTo>
                  <a:pt x="83" y="226"/>
                  <a:pt x="84" y="226"/>
                  <a:pt x="84" y="227"/>
                </a:cubicBezTo>
                <a:cubicBezTo>
                  <a:pt x="84" y="227"/>
                  <a:pt x="83" y="227"/>
                  <a:pt x="83" y="227"/>
                </a:cubicBezTo>
                <a:cubicBezTo>
                  <a:pt x="83" y="228"/>
                  <a:pt x="82" y="228"/>
                  <a:pt x="82" y="229"/>
                </a:cubicBezTo>
                <a:cubicBezTo>
                  <a:pt x="83" y="229"/>
                  <a:pt x="83" y="228"/>
                  <a:pt x="83" y="228"/>
                </a:cubicBezTo>
                <a:cubicBezTo>
                  <a:pt x="83" y="229"/>
                  <a:pt x="83" y="230"/>
                  <a:pt x="82" y="230"/>
                </a:cubicBezTo>
                <a:cubicBezTo>
                  <a:pt x="82" y="230"/>
                  <a:pt x="82" y="230"/>
                  <a:pt x="82" y="230"/>
                </a:cubicBezTo>
                <a:cubicBezTo>
                  <a:pt x="82" y="231"/>
                  <a:pt x="82" y="231"/>
                  <a:pt x="82" y="232"/>
                </a:cubicBezTo>
                <a:cubicBezTo>
                  <a:pt x="82" y="231"/>
                  <a:pt x="82" y="231"/>
                  <a:pt x="82" y="231"/>
                </a:cubicBezTo>
                <a:cubicBezTo>
                  <a:pt x="82" y="232"/>
                  <a:pt x="81" y="233"/>
                  <a:pt x="82" y="234"/>
                </a:cubicBezTo>
                <a:cubicBezTo>
                  <a:pt x="81" y="235"/>
                  <a:pt x="81" y="237"/>
                  <a:pt x="82" y="237"/>
                </a:cubicBezTo>
                <a:cubicBezTo>
                  <a:pt x="82" y="238"/>
                  <a:pt x="82" y="237"/>
                  <a:pt x="83" y="237"/>
                </a:cubicBezTo>
                <a:cubicBezTo>
                  <a:pt x="82" y="239"/>
                  <a:pt x="83" y="240"/>
                  <a:pt x="83" y="241"/>
                </a:cubicBezTo>
                <a:cubicBezTo>
                  <a:pt x="84" y="242"/>
                  <a:pt x="84" y="242"/>
                  <a:pt x="85" y="243"/>
                </a:cubicBezTo>
                <a:cubicBezTo>
                  <a:pt x="86" y="242"/>
                  <a:pt x="85" y="242"/>
                  <a:pt x="86" y="242"/>
                </a:cubicBezTo>
                <a:cubicBezTo>
                  <a:pt x="86" y="242"/>
                  <a:pt x="86" y="243"/>
                  <a:pt x="86" y="243"/>
                </a:cubicBezTo>
                <a:cubicBezTo>
                  <a:pt x="86" y="243"/>
                  <a:pt x="87" y="243"/>
                  <a:pt x="87" y="243"/>
                </a:cubicBezTo>
                <a:cubicBezTo>
                  <a:pt x="87" y="242"/>
                  <a:pt x="87" y="242"/>
                  <a:pt x="87" y="242"/>
                </a:cubicBezTo>
                <a:cubicBezTo>
                  <a:pt x="87" y="243"/>
                  <a:pt x="88" y="243"/>
                  <a:pt x="89" y="244"/>
                </a:cubicBezTo>
                <a:cubicBezTo>
                  <a:pt x="89" y="245"/>
                  <a:pt x="88" y="246"/>
                  <a:pt x="88" y="247"/>
                </a:cubicBezTo>
                <a:cubicBezTo>
                  <a:pt x="88" y="247"/>
                  <a:pt x="89" y="247"/>
                  <a:pt x="89" y="247"/>
                </a:cubicBezTo>
                <a:cubicBezTo>
                  <a:pt x="89" y="248"/>
                  <a:pt x="88" y="247"/>
                  <a:pt x="87" y="248"/>
                </a:cubicBezTo>
                <a:cubicBezTo>
                  <a:pt x="87" y="248"/>
                  <a:pt x="87" y="249"/>
                  <a:pt x="87" y="250"/>
                </a:cubicBezTo>
                <a:cubicBezTo>
                  <a:pt x="87" y="250"/>
                  <a:pt x="87" y="250"/>
                  <a:pt x="86" y="250"/>
                </a:cubicBezTo>
                <a:cubicBezTo>
                  <a:pt x="85" y="253"/>
                  <a:pt x="83" y="255"/>
                  <a:pt x="82" y="258"/>
                </a:cubicBezTo>
                <a:cubicBezTo>
                  <a:pt x="83" y="259"/>
                  <a:pt x="83" y="258"/>
                  <a:pt x="83" y="258"/>
                </a:cubicBezTo>
                <a:cubicBezTo>
                  <a:pt x="83" y="258"/>
                  <a:pt x="83" y="258"/>
                  <a:pt x="83" y="259"/>
                </a:cubicBezTo>
                <a:cubicBezTo>
                  <a:pt x="83" y="259"/>
                  <a:pt x="82" y="259"/>
                  <a:pt x="82" y="259"/>
                </a:cubicBezTo>
                <a:cubicBezTo>
                  <a:pt x="82" y="259"/>
                  <a:pt x="82" y="259"/>
                  <a:pt x="82" y="260"/>
                </a:cubicBezTo>
                <a:cubicBezTo>
                  <a:pt x="82" y="260"/>
                  <a:pt x="82" y="260"/>
                  <a:pt x="82" y="261"/>
                </a:cubicBezTo>
                <a:cubicBezTo>
                  <a:pt x="81" y="261"/>
                  <a:pt x="80" y="263"/>
                  <a:pt x="80" y="264"/>
                </a:cubicBezTo>
                <a:cubicBezTo>
                  <a:pt x="80" y="265"/>
                  <a:pt x="80" y="265"/>
                  <a:pt x="80" y="265"/>
                </a:cubicBezTo>
                <a:cubicBezTo>
                  <a:pt x="80" y="265"/>
                  <a:pt x="79" y="265"/>
                  <a:pt x="79" y="265"/>
                </a:cubicBezTo>
                <a:cubicBezTo>
                  <a:pt x="79" y="266"/>
                  <a:pt x="78" y="267"/>
                  <a:pt x="79" y="267"/>
                </a:cubicBezTo>
                <a:cubicBezTo>
                  <a:pt x="79" y="267"/>
                  <a:pt x="79" y="267"/>
                  <a:pt x="79" y="266"/>
                </a:cubicBezTo>
                <a:cubicBezTo>
                  <a:pt x="79" y="267"/>
                  <a:pt x="79" y="267"/>
                  <a:pt x="79" y="267"/>
                </a:cubicBezTo>
                <a:cubicBezTo>
                  <a:pt x="79" y="267"/>
                  <a:pt x="79" y="268"/>
                  <a:pt x="79" y="268"/>
                </a:cubicBezTo>
                <a:cubicBezTo>
                  <a:pt x="79" y="268"/>
                  <a:pt x="78" y="268"/>
                  <a:pt x="79" y="269"/>
                </a:cubicBezTo>
                <a:cubicBezTo>
                  <a:pt x="79" y="269"/>
                  <a:pt x="79" y="268"/>
                  <a:pt x="80" y="268"/>
                </a:cubicBezTo>
                <a:cubicBezTo>
                  <a:pt x="80" y="268"/>
                  <a:pt x="80" y="268"/>
                  <a:pt x="80" y="267"/>
                </a:cubicBezTo>
                <a:cubicBezTo>
                  <a:pt x="80" y="267"/>
                  <a:pt x="80" y="267"/>
                  <a:pt x="80" y="267"/>
                </a:cubicBezTo>
                <a:cubicBezTo>
                  <a:pt x="80" y="266"/>
                  <a:pt x="81" y="265"/>
                  <a:pt x="82" y="264"/>
                </a:cubicBezTo>
                <a:cubicBezTo>
                  <a:pt x="82" y="264"/>
                  <a:pt x="82" y="265"/>
                  <a:pt x="82" y="265"/>
                </a:cubicBezTo>
                <a:cubicBezTo>
                  <a:pt x="81" y="265"/>
                  <a:pt x="82" y="265"/>
                  <a:pt x="81" y="265"/>
                </a:cubicBezTo>
                <a:cubicBezTo>
                  <a:pt x="81" y="265"/>
                  <a:pt x="81" y="266"/>
                  <a:pt x="82" y="266"/>
                </a:cubicBezTo>
                <a:cubicBezTo>
                  <a:pt x="82" y="265"/>
                  <a:pt x="83" y="264"/>
                  <a:pt x="82" y="264"/>
                </a:cubicBezTo>
                <a:cubicBezTo>
                  <a:pt x="82" y="264"/>
                  <a:pt x="82" y="263"/>
                  <a:pt x="83" y="264"/>
                </a:cubicBezTo>
                <a:cubicBezTo>
                  <a:pt x="83" y="262"/>
                  <a:pt x="83" y="260"/>
                  <a:pt x="84" y="259"/>
                </a:cubicBezTo>
                <a:cubicBezTo>
                  <a:pt x="85" y="259"/>
                  <a:pt x="84" y="260"/>
                  <a:pt x="85" y="260"/>
                </a:cubicBezTo>
                <a:cubicBezTo>
                  <a:pt x="85" y="259"/>
                  <a:pt x="85" y="259"/>
                  <a:pt x="85" y="258"/>
                </a:cubicBezTo>
                <a:cubicBezTo>
                  <a:pt x="85" y="258"/>
                  <a:pt x="84" y="259"/>
                  <a:pt x="84" y="259"/>
                </a:cubicBezTo>
                <a:cubicBezTo>
                  <a:pt x="84" y="258"/>
                  <a:pt x="84" y="258"/>
                  <a:pt x="84" y="258"/>
                </a:cubicBezTo>
                <a:cubicBezTo>
                  <a:pt x="84" y="258"/>
                  <a:pt x="84" y="257"/>
                  <a:pt x="85" y="257"/>
                </a:cubicBezTo>
                <a:cubicBezTo>
                  <a:pt x="85" y="257"/>
                  <a:pt x="85" y="257"/>
                  <a:pt x="85" y="257"/>
                </a:cubicBezTo>
                <a:cubicBezTo>
                  <a:pt x="85" y="257"/>
                  <a:pt x="86" y="256"/>
                  <a:pt x="86" y="255"/>
                </a:cubicBezTo>
                <a:cubicBezTo>
                  <a:pt x="86" y="255"/>
                  <a:pt x="86" y="256"/>
                  <a:pt x="86" y="256"/>
                </a:cubicBezTo>
                <a:cubicBezTo>
                  <a:pt x="87" y="254"/>
                  <a:pt x="88" y="253"/>
                  <a:pt x="89" y="251"/>
                </a:cubicBezTo>
                <a:cubicBezTo>
                  <a:pt x="89" y="251"/>
                  <a:pt x="88" y="251"/>
                  <a:pt x="88" y="251"/>
                </a:cubicBezTo>
                <a:cubicBezTo>
                  <a:pt x="88" y="251"/>
                  <a:pt x="89" y="250"/>
                  <a:pt x="89" y="251"/>
                </a:cubicBezTo>
                <a:cubicBezTo>
                  <a:pt x="89" y="250"/>
                  <a:pt x="89" y="250"/>
                  <a:pt x="89" y="250"/>
                </a:cubicBezTo>
                <a:cubicBezTo>
                  <a:pt x="88" y="250"/>
                  <a:pt x="88" y="250"/>
                  <a:pt x="88" y="250"/>
                </a:cubicBezTo>
                <a:cubicBezTo>
                  <a:pt x="88" y="251"/>
                  <a:pt x="88" y="251"/>
                  <a:pt x="88" y="252"/>
                </a:cubicBezTo>
                <a:cubicBezTo>
                  <a:pt x="88" y="252"/>
                  <a:pt x="88" y="252"/>
                  <a:pt x="87" y="251"/>
                </a:cubicBezTo>
                <a:cubicBezTo>
                  <a:pt x="88" y="252"/>
                  <a:pt x="87" y="252"/>
                  <a:pt x="87" y="252"/>
                </a:cubicBezTo>
                <a:cubicBezTo>
                  <a:pt x="87" y="251"/>
                  <a:pt x="89" y="250"/>
                  <a:pt x="88" y="249"/>
                </a:cubicBezTo>
                <a:cubicBezTo>
                  <a:pt x="88" y="248"/>
                  <a:pt x="90" y="248"/>
                  <a:pt x="90" y="246"/>
                </a:cubicBezTo>
                <a:cubicBezTo>
                  <a:pt x="89" y="246"/>
                  <a:pt x="89" y="247"/>
                  <a:pt x="89" y="247"/>
                </a:cubicBezTo>
                <a:cubicBezTo>
                  <a:pt x="88" y="246"/>
                  <a:pt x="89" y="246"/>
                  <a:pt x="90" y="245"/>
                </a:cubicBezTo>
                <a:cubicBezTo>
                  <a:pt x="90" y="245"/>
                  <a:pt x="90" y="245"/>
                  <a:pt x="90" y="245"/>
                </a:cubicBezTo>
                <a:cubicBezTo>
                  <a:pt x="90" y="246"/>
                  <a:pt x="90" y="246"/>
                  <a:pt x="90" y="246"/>
                </a:cubicBezTo>
                <a:cubicBezTo>
                  <a:pt x="90" y="247"/>
                  <a:pt x="89" y="247"/>
                  <a:pt x="89" y="248"/>
                </a:cubicBezTo>
                <a:cubicBezTo>
                  <a:pt x="90" y="248"/>
                  <a:pt x="90" y="248"/>
                  <a:pt x="90" y="248"/>
                </a:cubicBezTo>
                <a:cubicBezTo>
                  <a:pt x="90" y="248"/>
                  <a:pt x="90" y="248"/>
                  <a:pt x="90" y="248"/>
                </a:cubicBezTo>
                <a:cubicBezTo>
                  <a:pt x="91" y="248"/>
                  <a:pt x="91" y="247"/>
                  <a:pt x="91" y="247"/>
                </a:cubicBezTo>
                <a:cubicBezTo>
                  <a:pt x="92" y="248"/>
                  <a:pt x="94" y="248"/>
                  <a:pt x="94" y="250"/>
                </a:cubicBezTo>
                <a:cubicBezTo>
                  <a:pt x="94" y="251"/>
                  <a:pt x="93" y="251"/>
                  <a:pt x="93" y="252"/>
                </a:cubicBezTo>
                <a:cubicBezTo>
                  <a:pt x="93" y="252"/>
                  <a:pt x="93" y="252"/>
                  <a:pt x="93" y="252"/>
                </a:cubicBezTo>
                <a:cubicBezTo>
                  <a:pt x="92" y="255"/>
                  <a:pt x="90" y="257"/>
                  <a:pt x="89" y="260"/>
                </a:cubicBezTo>
                <a:cubicBezTo>
                  <a:pt x="88" y="260"/>
                  <a:pt x="88" y="262"/>
                  <a:pt x="88" y="263"/>
                </a:cubicBezTo>
                <a:cubicBezTo>
                  <a:pt x="87" y="263"/>
                  <a:pt x="87" y="265"/>
                  <a:pt x="86" y="266"/>
                </a:cubicBezTo>
                <a:cubicBezTo>
                  <a:pt x="86" y="267"/>
                  <a:pt x="86" y="267"/>
                  <a:pt x="86" y="267"/>
                </a:cubicBezTo>
                <a:cubicBezTo>
                  <a:pt x="86" y="267"/>
                  <a:pt x="86" y="267"/>
                  <a:pt x="86" y="267"/>
                </a:cubicBezTo>
                <a:cubicBezTo>
                  <a:pt x="85" y="269"/>
                  <a:pt x="84" y="271"/>
                  <a:pt x="83" y="273"/>
                </a:cubicBezTo>
                <a:cubicBezTo>
                  <a:pt x="83" y="273"/>
                  <a:pt x="83" y="273"/>
                  <a:pt x="83" y="273"/>
                </a:cubicBezTo>
                <a:cubicBezTo>
                  <a:pt x="83" y="274"/>
                  <a:pt x="81" y="275"/>
                  <a:pt x="82" y="276"/>
                </a:cubicBezTo>
                <a:cubicBezTo>
                  <a:pt x="83" y="275"/>
                  <a:pt x="83" y="275"/>
                  <a:pt x="83" y="275"/>
                </a:cubicBezTo>
                <a:cubicBezTo>
                  <a:pt x="83" y="275"/>
                  <a:pt x="83" y="275"/>
                  <a:pt x="83" y="275"/>
                </a:cubicBezTo>
                <a:cubicBezTo>
                  <a:pt x="83" y="273"/>
                  <a:pt x="85" y="274"/>
                  <a:pt x="85" y="272"/>
                </a:cubicBezTo>
                <a:cubicBezTo>
                  <a:pt x="85" y="271"/>
                  <a:pt x="85" y="271"/>
                  <a:pt x="86" y="271"/>
                </a:cubicBezTo>
                <a:cubicBezTo>
                  <a:pt x="86" y="269"/>
                  <a:pt x="87" y="269"/>
                  <a:pt x="87" y="267"/>
                </a:cubicBezTo>
                <a:cubicBezTo>
                  <a:pt x="88" y="266"/>
                  <a:pt x="89" y="264"/>
                  <a:pt x="89" y="263"/>
                </a:cubicBezTo>
                <a:cubicBezTo>
                  <a:pt x="90" y="262"/>
                  <a:pt x="91" y="261"/>
                  <a:pt x="90" y="260"/>
                </a:cubicBezTo>
                <a:cubicBezTo>
                  <a:pt x="92" y="258"/>
                  <a:pt x="93" y="254"/>
                  <a:pt x="95" y="252"/>
                </a:cubicBezTo>
                <a:cubicBezTo>
                  <a:pt x="95" y="253"/>
                  <a:pt x="97" y="253"/>
                  <a:pt x="96" y="255"/>
                </a:cubicBezTo>
                <a:cubicBezTo>
                  <a:pt x="97" y="255"/>
                  <a:pt x="97" y="254"/>
                  <a:pt x="97" y="254"/>
                </a:cubicBezTo>
                <a:cubicBezTo>
                  <a:pt x="97" y="255"/>
                  <a:pt x="98" y="255"/>
                  <a:pt x="98" y="255"/>
                </a:cubicBezTo>
                <a:cubicBezTo>
                  <a:pt x="98" y="256"/>
                  <a:pt x="98" y="255"/>
                  <a:pt x="98" y="255"/>
                </a:cubicBezTo>
                <a:cubicBezTo>
                  <a:pt x="98" y="256"/>
                  <a:pt x="97" y="257"/>
                  <a:pt x="98" y="258"/>
                </a:cubicBezTo>
                <a:cubicBezTo>
                  <a:pt x="98" y="258"/>
                  <a:pt x="99" y="256"/>
                  <a:pt x="99" y="256"/>
                </a:cubicBezTo>
                <a:cubicBezTo>
                  <a:pt x="99" y="256"/>
                  <a:pt x="100" y="256"/>
                  <a:pt x="99" y="257"/>
                </a:cubicBezTo>
                <a:cubicBezTo>
                  <a:pt x="99" y="256"/>
                  <a:pt x="99" y="256"/>
                  <a:pt x="99" y="256"/>
                </a:cubicBezTo>
                <a:cubicBezTo>
                  <a:pt x="99" y="256"/>
                  <a:pt x="99" y="257"/>
                  <a:pt x="99" y="257"/>
                </a:cubicBezTo>
                <a:cubicBezTo>
                  <a:pt x="99" y="257"/>
                  <a:pt x="99" y="257"/>
                  <a:pt x="99" y="257"/>
                </a:cubicBezTo>
                <a:cubicBezTo>
                  <a:pt x="99" y="258"/>
                  <a:pt x="99" y="258"/>
                  <a:pt x="99" y="258"/>
                </a:cubicBezTo>
                <a:cubicBezTo>
                  <a:pt x="99" y="259"/>
                  <a:pt x="98" y="259"/>
                  <a:pt x="98" y="260"/>
                </a:cubicBezTo>
                <a:cubicBezTo>
                  <a:pt x="98" y="260"/>
                  <a:pt x="98" y="260"/>
                  <a:pt x="98" y="260"/>
                </a:cubicBezTo>
                <a:cubicBezTo>
                  <a:pt x="98" y="261"/>
                  <a:pt x="98" y="261"/>
                  <a:pt x="97" y="261"/>
                </a:cubicBezTo>
                <a:cubicBezTo>
                  <a:pt x="97" y="262"/>
                  <a:pt x="97" y="262"/>
                  <a:pt x="96" y="262"/>
                </a:cubicBezTo>
                <a:cubicBezTo>
                  <a:pt x="96" y="262"/>
                  <a:pt x="97" y="262"/>
                  <a:pt x="97" y="261"/>
                </a:cubicBezTo>
                <a:cubicBezTo>
                  <a:pt x="96" y="261"/>
                  <a:pt x="95" y="261"/>
                  <a:pt x="95" y="262"/>
                </a:cubicBezTo>
                <a:cubicBezTo>
                  <a:pt x="95" y="262"/>
                  <a:pt x="95" y="263"/>
                  <a:pt x="95" y="264"/>
                </a:cubicBezTo>
                <a:cubicBezTo>
                  <a:pt x="95" y="264"/>
                  <a:pt x="95" y="263"/>
                  <a:pt x="95" y="264"/>
                </a:cubicBezTo>
                <a:cubicBezTo>
                  <a:pt x="95" y="264"/>
                  <a:pt x="95" y="264"/>
                  <a:pt x="95" y="264"/>
                </a:cubicBezTo>
                <a:cubicBezTo>
                  <a:pt x="96" y="264"/>
                  <a:pt x="95" y="263"/>
                  <a:pt x="96" y="263"/>
                </a:cubicBezTo>
                <a:cubicBezTo>
                  <a:pt x="96" y="264"/>
                  <a:pt x="95" y="264"/>
                  <a:pt x="95" y="265"/>
                </a:cubicBezTo>
                <a:cubicBezTo>
                  <a:pt x="95" y="266"/>
                  <a:pt x="95" y="266"/>
                  <a:pt x="94" y="267"/>
                </a:cubicBezTo>
                <a:cubicBezTo>
                  <a:pt x="94" y="267"/>
                  <a:pt x="94" y="267"/>
                  <a:pt x="94" y="266"/>
                </a:cubicBezTo>
                <a:cubicBezTo>
                  <a:pt x="94" y="266"/>
                  <a:pt x="94" y="265"/>
                  <a:pt x="95" y="265"/>
                </a:cubicBezTo>
                <a:cubicBezTo>
                  <a:pt x="94" y="265"/>
                  <a:pt x="94" y="265"/>
                  <a:pt x="93" y="265"/>
                </a:cubicBezTo>
                <a:cubicBezTo>
                  <a:pt x="93" y="265"/>
                  <a:pt x="94" y="266"/>
                  <a:pt x="93" y="266"/>
                </a:cubicBezTo>
                <a:cubicBezTo>
                  <a:pt x="93" y="266"/>
                  <a:pt x="93" y="266"/>
                  <a:pt x="93" y="266"/>
                </a:cubicBezTo>
                <a:cubicBezTo>
                  <a:pt x="93" y="267"/>
                  <a:pt x="93" y="268"/>
                  <a:pt x="92" y="268"/>
                </a:cubicBezTo>
                <a:cubicBezTo>
                  <a:pt x="92" y="268"/>
                  <a:pt x="92" y="268"/>
                  <a:pt x="92" y="268"/>
                </a:cubicBezTo>
                <a:cubicBezTo>
                  <a:pt x="92" y="268"/>
                  <a:pt x="92" y="269"/>
                  <a:pt x="92" y="269"/>
                </a:cubicBezTo>
                <a:cubicBezTo>
                  <a:pt x="92" y="269"/>
                  <a:pt x="92" y="270"/>
                  <a:pt x="91" y="270"/>
                </a:cubicBezTo>
                <a:cubicBezTo>
                  <a:pt x="91" y="272"/>
                  <a:pt x="90" y="273"/>
                  <a:pt x="89" y="274"/>
                </a:cubicBezTo>
                <a:cubicBezTo>
                  <a:pt x="89" y="274"/>
                  <a:pt x="89" y="274"/>
                  <a:pt x="89" y="275"/>
                </a:cubicBezTo>
                <a:cubicBezTo>
                  <a:pt x="89" y="275"/>
                  <a:pt x="90" y="275"/>
                  <a:pt x="90" y="275"/>
                </a:cubicBezTo>
                <a:cubicBezTo>
                  <a:pt x="90" y="276"/>
                  <a:pt x="88" y="276"/>
                  <a:pt x="88" y="277"/>
                </a:cubicBezTo>
                <a:cubicBezTo>
                  <a:pt x="87" y="278"/>
                  <a:pt x="87" y="279"/>
                  <a:pt x="87" y="280"/>
                </a:cubicBezTo>
                <a:cubicBezTo>
                  <a:pt x="87" y="280"/>
                  <a:pt x="87" y="280"/>
                  <a:pt x="88" y="280"/>
                </a:cubicBezTo>
                <a:cubicBezTo>
                  <a:pt x="88" y="280"/>
                  <a:pt x="87" y="281"/>
                  <a:pt x="87" y="282"/>
                </a:cubicBezTo>
                <a:cubicBezTo>
                  <a:pt x="87" y="282"/>
                  <a:pt x="87" y="282"/>
                  <a:pt x="87" y="282"/>
                </a:cubicBezTo>
                <a:cubicBezTo>
                  <a:pt x="87" y="282"/>
                  <a:pt x="87" y="282"/>
                  <a:pt x="87" y="282"/>
                </a:cubicBezTo>
                <a:cubicBezTo>
                  <a:pt x="86" y="281"/>
                  <a:pt x="86" y="282"/>
                  <a:pt x="85" y="282"/>
                </a:cubicBezTo>
                <a:cubicBezTo>
                  <a:pt x="85" y="283"/>
                  <a:pt x="85" y="283"/>
                  <a:pt x="85" y="283"/>
                </a:cubicBezTo>
                <a:cubicBezTo>
                  <a:pt x="86" y="283"/>
                  <a:pt x="86" y="283"/>
                  <a:pt x="86" y="283"/>
                </a:cubicBezTo>
                <a:cubicBezTo>
                  <a:pt x="86" y="283"/>
                  <a:pt x="86" y="283"/>
                  <a:pt x="86" y="283"/>
                </a:cubicBezTo>
                <a:cubicBezTo>
                  <a:pt x="86" y="284"/>
                  <a:pt x="86" y="284"/>
                  <a:pt x="85" y="285"/>
                </a:cubicBezTo>
                <a:cubicBezTo>
                  <a:pt x="86" y="285"/>
                  <a:pt x="86" y="285"/>
                  <a:pt x="86" y="285"/>
                </a:cubicBezTo>
                <a:cubicBezTo>
                  <a:pt x="86" y="286"/>
                  <a:pt x="85" y="286"/>
                  <a:pt x="85" y="287"/>
                </a:cubicBezTo>
                <a:cubicBezTo>
                  <a:pt x="85" y="287"/>
                  <a:pt x="85" y="287"/>
                  <a:pt x="85" y="287"/>
                </a:cubicBezTo>
                <a:cubicBezTo>
                  <a:pt x="85" y="287"/>
                  <a:pt x="85" y="287"/>
                  <a:pt x="84" y="287"/>
                </a:cubicBezTo>
                <a:cubicBezTo>
                  <a:pt x="84" y="287"/>
                  <a:pt x="85" y="287"/>
                  <a:pt x="85" y="288"/>
                </a:cubicBezTo>
                <a:cubicBezTo>
                  <a:pt x="84" y="288"/>
                  <a:pt x="84" y="288"/>
                  <a:pt x="84" y="288"/>
                </a:cubicBezTo>
                <a:cubicBezTo>
                  <a:pt x="84" y="289"/>
                  <a:pt x="84" y="289"/>
                  <a:pt x="83" y="289"/>
                </a:cubicBezTo>
                <a:cubicBezTo>
                  <a:pt x="83" y="288"/>
                  <a:pt x="83" y="288"/>
                  <a:pt x="84" y="288"/>
                </a:cubicBezTo>
                <a:cubicBezTo>
                  <a:pt x="84" y="287"/>
                  <a:pt x="86" y="285"/>
                  <a:pt x="85" y="284"/>
                </a:cubicBezTo>
                <a:cubicBezTo>
                  <a:pt x="85" y="284"/>
                  <a:pt x="84" y="284"/>
                  <a:pt x="84" y="284"/>
                </a:cubicBezTo>
                <a:cubicBezTo>
                  <a:pt x="84" y="284"/>
                  <a:pt x="84" y="284"/>
                  <a:pt x="84" y="285"/>
                </a:cubicBezTo>
                <a:cubicBezTo>
                  <a:pt x="84" y="285"/>
                  <a:pt x="83" y="285"/>
                  <a:pt x="83" y="286"/>
                </a:cubicBezTo>
                <a:cubicBezTo>
                  <a:pt x="83" y="286"/>
                  <a:pt x="84" y="286"/>
                  <a:pt x="84" y="286"/>
                </a:cubicBezTo>
                <a:cubicBezTo>
                  <a:pt x="84" y="287"/>
                  <a:pt x="83" y="286"/>
                  <a:pt x="83" y="287"/>
                </a:cubicBezTo>
                <a:cubicBezTo>
                  <a:pt x="83" y="287"/>
                  <a:pt x="84" y="287"/>
                  <a:pt x="84" y="287"/>
                </a:cubicBezTo>
                <a:cubicBezTo>
                  <a:pt x="83" y="287"/>
                  <a:pt x="83" y="288"/>
                  <a:pt x="82" y="288"/>
                </a:cubicBezTo>
                <a:cubicBezTo>
                  <a:pt x="82" y="288"/>
                  <a:pt x="82" y="289"/>
                  <a:pt x="82" y="290"/>
                </a:cubicBezTo>
                <a:cubicBezTo>
                  <a:pt x="82" y="290"/>
                  <a:pt x="82" y="290"/>
                  <a:pt x="82" y="290"/>
                </a:cubicBezTo>
                <a:cubicBezTo>
                  <a:pt x="81" y="290"/>
                  <a:pt x="81" y="291"/>
                  <a:pt x="80" y="291"/>
                </a:cubicBezTo>
                <a:cubicBezTo>
                  <a:pt x="81" y="292"/>
                  <a:pt x="81" y="292"/>
                  <a:pt x="81" y="292"/>
                </a:cubicBezTo>
                <a:cubicBezTo>
                  <a:pt x="81" y="293"/>
                  <a:pt x="81" y="293"/>
                  <a:pt x="81" y="293"/>
                </a:cubicBezTo>
                <a:cubicBezTo>
                  <a:pt x="81" y="293"/>
                  <a:pt x="81" y="292"/>
                  <a:pt x="82" y="292"/>
                </a:cubicBezTo>
                <a:cubicBezTo>
                  <a:pt x="82" y="293"/>
                  <a:pt x="82" y="293"/>
                  <a:pt x="82" y="293"/>
                </a:cubicBezTo>
                <a:cubicBezTo>
                  <a:pt x="81" y="294"/>
                  <a:pt x="80" y="295"/>
                  <a:pt x="80" y="296"/>
                </a:cubicBezTo>
                <a:cubicBezTo>
                  <a:pt x="80" y="295"/>
                  <a:pt x="80" y="295"/>
                  <a:pt x="80" y="294"/>
                </a:cubicBezTo>
                <a:cubicBezTo>
                  <a:pt x="80" y="294"/>
                  <a:pt x="80" y="294"/>
                  <a:pt x="79" y="294"/>
                </a:cubicBezTo>
                <a:cubicBezTo>
                  <a:pt x="80" y="295"/>
                  <a:pt x="79" y="296"/>
                  <a:pt x="79" y="296"/>
                </a:cubicBezTo>
                <a:cubicBezTo>
                  <a:pt x="79" y="296"/>
                  <a:pt x="78" y="296"/>
                  <a:pt x="78" y="296"/>
                </a:cubicBezTo>
                <a:cubicBezTo>
                  <a:pt x="79" y="297"/>
                  <a:pt x="79" y="297"/>
                  <a:pt x="80" y="296"/>
                </a:cubicBezTo>
                <a:cubicBezTo>
                  <a:pt x="80" y="297"/>
                  <a:pt x="79" y="297"/>
                  <a:pt x="79" y="298"/>
                </a:cubicBezTo>
                <a:cubicBezTo>
                  <a:pt x="79" y="297"/>
                  <a:pt x="78" y="297"/>
                  <a:pt x="78" y="298"/>
                </a:cubicBezTo>
                <a:cubicBezTo>
                  <a:pt x="78" y="298"/>
                  <a:pt x="78" y="298"/>
                  <a:pt x="78" y="298"/>
                </a:cubicBezTo>
                <a:cubicBezTo>
                  <a:pt x="78" y="298"/>
                  <a:pt x="77" y="298"/>
                  <a:pt x="77" y="299"/>
                </a:cubicBezTo>
                <a:cubicBezTo>
                  <a:pt x="77" y="299"/>
                  <a:pt x="78" y="299"/>
                  <a:pt x="78" y="299"/>
                </a:cubicBezTo>
                <a:cubicBezTo>
                  <a:pt x="78" y="299"/>
                  <a:pt x="77" y="299"/>
                  <a:pt x="78" y="300"/>
                </a:cubicBezTo>
                <a:cubicBezTo>
                  <a:pt x="79" y="300"/>
                  <a:pt x="78" y="298"/>
                  <a:pt x="79" y="298"/>
                </a:cubicBezTo>
                <a:cubicBezTo>
                  <a:pt x="79" y="298"/>
                  <a:pt x="79" y="299"/>
                  <a:pt x="79" y="299"/>
                </a:cubicBezTo>
                <a:cubicBezTo>
                  <a:pt x="79" y="299"/>
                  <a:pt x="78" y="300"/>
                  <a:pt x="79" y="300"/>
                </a:cubicBezTo>
                <a:cubicBezTo>
                  <a:pt x="78" y="300"/>
                  <a:pt x="78" y="302"/>
                  <a:pt x="77" y="302"/>
                </a:cubicBezTo>
                <a:cubicBezTo>
                  <a:pt x="77" y="301"/>
                  <a:pt x="77" y="301"/>
                  <a:pt x="77" y="301"/>
                </a:cubicBezTo>
                <a:cubicBezTo>
                  <a:pt x="77" y="301"/>
                  <a:pt x="76" y="301"/>
                  <a:pt x="76" y="302"/>
                </a:cubicBezTo>
                <a:cubicBezTo>
                  <a:pt x="77" y="302"/>
                  <a:pt x="77" y="302"/>
                  <a:pt x="77" y="302"/>
                </a:cubicBezTo>
                <a:cubicBezTo>
                  <a:pt x="77" y="302"/>
                  <a:pt x="77" y="303"/>
                  <a:pt x="77" y="303"/>
                </a:cubicBezTo>
                <a:cubicBezTo>
                  <a:pt x="76" y="303"/>
                  <a:pt x="76" y="303"/>
                  <a:pt x="76" y="303"/>
                </a:cubicBezTo>
                <a:cubicBezTo>
                  <a:pt x="75" y="304"/>
                  <a:pt x="76" y="305"/>
                  <a:pt x="74" y="305"/>
                </a:cubicBezTo>
                <a:cubicBezTo>
                  <a:pt x="74" y="306"/>
                  <a:pt x="73" y="307"/>
                  <a:pt x="73" y="308"/>
                </a:cubicBezTo>
                <a:cubicBezTo>
                  <a:pt x="73" y="308"/>
                  <a:pt x="73" y="307"/>
                  <a:pt x="73" y="307"/>
                </a:cubicBezTo>
                <a:cubicBezTo>
                  <a:pt x="73" y="308"/>
                  <a:pt x="74" y="308"/>
                  <a:pt x="74" y="309"/>
                </a:cubicBezTo>
                <a:cubicBezTo>
                  <a:pt x="73" y="309"/>
                  <a:pt x="73" y="309"/>
                  <a:pt x="73" y="309"/>
                </a:cubicBezTo>
                <a:cubicBezTo>
                  <a:pt x="73" y="309"/>
                  <a:pt x="73" y="308"/>
                  <a:pt x="73" y="308"/>
                </a:cubicBezTo>
                <a:cubicBezTo>
                  <a:pt x="72" y="309"/>
                  <a:pt x="72" y="309"/>
                  <a:pt x="72" y="309"/>
                </a:cubicBezTo>
                <a:cubicBezTo>
                  <a:pt x="72" y="310"/>
                  <a:pt x="72" y="310"/>
                  <a:pt x="72" y="310"/>
                </a:cubicBezTo>
                <a:cubicBezTo>
                  <a:pt x="72" y="310"/>
                  <a:pt x="72" y="311"/>
                  <a:pt x="71" y="311"/>
                </a:cubicBezTo>
                <a:cubicBezTo>
                  <a:pt x="71" y="312"/>
                  <a:pt x="70" y="313"/>
                  <a:pt x="70" y="315"/>
                </a:cubicBezTo>
                <a:cubicBezTo>
                  <a:pt x="69" y="315"/>
                  <a:pt x="69" y="316"/>
                  <a:pt x="69" y="316"/>
                </a:cubicBezTo>
                <a:cubicBezTo>
                  <a:pt x="68" y="316"/>
                  <a:pt x="69" y="316"/>
                  <a:pt x="69" y="316"/>
                </a:cubicBezTo>
                <a:cubicBezTo>
                  <a:pt x="69" y="319"/>
                  <a:pt x="68" y="322"/>
                  <a:pt x="68" y="325"/>
                </a:cubicBezTo>
                <a:cubicBezTo>
                  <a:pt x="68" y="325"/>
                  <a:pt x="67" y="325"/>
                  <a:pt x="67" y="325"/>
                </a:cubicBezTo>
                <a:cubicBezTo>
                  <a:pt x="68" y="326"/>
                  <a:pt x="68" y="327"/>
                  <a:pt x="67" y="328"/>
                </a:cubicBezTo>
                <a:cubicBezTo>
                  <a:pt x="67" y="329"/>
                  <a:pt x="68" y="328"/>
                  <a:pt x="67" y="329"/>
                </a:cubicBezTo>
                <a:cubicBezTo>
                  <a:pt x="67" y="330"/>
                  <a:pt x="66" y="331"/>
                  <a:pt x="66" y="332"/>
                </a:cubicBezTo>
                <a:cubicBezTo>
                  <a:pt x="66" y="332"/>
                  <a:pt x="65" y="333"/>
                  <a:pt x="65" y="333"/>
                </a:cubicBezTo>
                <a:cubicBezTo>
                  <a:pt x="66" y="334"/>
                  <a:pt x="64" y="335"/>
                  <a:pt x="64" y="336"/>
                </a:cubicBezTo>
                <a:cubicBezTo>
                  <a:pt x="64" y="336"/>
                  <a:pt x="64" y="336"/>
                  <a:pt x="64" y="336"/>
                </a:cubicBezTo>
                <a:cubicBezTo>
                  <a:pt x="64" y="338"/>
                  <a:pt x="63" y="338"/>
                  <a:pt x="63" y="339"/>
                </a:cubicBezTo>
                <a:cubicBezTo>
                  <a:pt x="62" y="340"/>
                  <a:pt x="63" y="340"/>
                  <a:pt x="62" y="341"/>
                </a:cubicBezTo>
                <a:cubicBezTo>
                  <a:pt x="63" y="341"/>
                  <a:pt x="63" y="341"/>
                  <a:pt x="63" y="340"/>
                </a:cubicBezTo>
                <a:cubicBezTo>
                  <a:pt x="64" y="340"/>
                  <a:pt x="64" y="340"/>
                  <a:pt x="64" y="340"/>
                </a:cubicBezTo>
                <a:cubicBezTo>
                  <a:pt x="64" y="337"/>
                  <a:pt x="65" y="336"/>
                  <a:pt x="66" y="335"/>
                </a:cubicBezTo>
                <a:cubicBezTo>
                  <a:pt x="67" y="334"/>
                  <a:pt x="68" y="334"/>
                  <a:pt x="67" y="332"/>
                </a:cubicBezTo>
                <a:cubicBezTo>
                  <a:pt x="67" y="332"/>
                  <a:pt x="68" y="332"/>
                  <a:pt x="68" y="332"/>
                </a:cubicBezTo>
                <a:cubicBezTo>
                  <a:pt x="68" y="331"/>
                  <a:pt x="69" y="330"/>
                  <a:pt x="69" y="329"/>
                </a:cubicBezTo>
                <a:cubicBezTo>
                  <a:pt x="69" y="326"/>
                  <a:pt x="71" y="325"/>
                  <a:pt x="71" y="323"/>
                </a:cubicBezTo>
                <a:cubicBezTo>
                  <a:pt x="72" y="321"/>
                  <a:pt x="73" y="319"/>
                  <a:pt x="74" y="318"/>
                </a:cubicBezTo>
                <a:cubicBezTo>
                  <a:pt x="74" y="317"/>
                  <a:pt x="74" y="317"/>
                  <a:pt x="74" y="317"/>
                </a:cubicBezTo>
                <a:cubicBezTo>
                  <a:pt x="74" y="316"/>
                  <a:pt x="74" y="316"/>
                  <a:pt x="75" y="315"/>
                </a:cubicBezTo>
                <a:cubicBezTo>
                  <a:pt x="75" y="315"/>
                  <a:pt x="75" y="315"/>
                  <a:pt x="75" y="315"/>
                </a:cubicBezTo>
                <a:cubicBezTo>
                  <a:pt x="75" y="314"/>
                  <a:pt x="75" y="314"/>
                  <a:pt x="75" y="314"/>
                </a:cubicBezTo>
                <a:cubicBezTo>
                  <a:pt x="76" y="314"/>
                  <a:pt x="75" y="314"/>
                  <a:pt x="76" y="313"/>
                </a:cubicBezTo>
                <a:cubicBezTo>
                  <a:pt x="76" y="313"/>
                  <a:pt x="77" y="312"/>
                  <a:pt x="77" y="311"/>
                </a:cubicBezTo>
                <a:cubicBezTo>
                  <a:pt x="77" y="310"/>
                  <a:pt x="78" y="310"/>
                  <a:pt x="78" y="309"/>
                </a:cubicBezTo>
                <a:cubicBezTo>
                  <a:pt x="78" y="309"/>
                  <a:pt x="77" y="308"/>
                  <a:pt x="78" y="307"/>
                </a:cubicBezTo>
                <a:cubicBezTo>
                  <a:pt x="78" y="307"/>
                  <a:pt x="78" y="308"/>
                  <a:pt x="78" y="308"/>
                </a:cubicBezTo>
                <a:cubicBezTo>
                  <a:pt x="78" y="308"/>
                  <a:pt x="78" y="307"/>
                  <a:pt x="78" y="307"/>
                </a:cubicBezTo>
                <a:cubicBezTo>
                  <a:pt x="80" y="307"/>
                  <a:pt x="79" y="305"/>
                  <a:pt x="80" y="305"/>
                </a:cubicBezTo>
                <a:cubicBezTo>
                  <a:pt x="80" y="303"/>
                  <a:pt x="81" y="303"/>
                  <a:pt x="81" y="302"/>
                </a:cubicBezTo>
                <a:cubicBezTo>
                  <a:pt x="82" y="302"/>
                  <a:pt x="82" y="300"/>
                  <a:pt x="82" y="300"/>
                </a:cubicBezTo>
                <a:cubicBezTo>
                  <a:pt x="82" y="300"/>
                  <a:pt x="82" y="300"/>
                  <a:pt x="82" y="300"/>
                </a:cubicBezTo>
                <a:cubicBezTo>
                  <a:pt x="82" y="300"/>
                  <a:pt x="82" y="300"/>
                  <a:pt x="82" y="300"/>
                </a:cubicBezTo>
                <a:cubicBezTo>
                  <a:pt x="82" y="302"/>
                  <a:pt x="80" y="303"/>
                  <a:pt x="80" y="306"/>
                </a:cubicBezTo>
                <a:cubicBezTo>
                  <a:pt x="80" y="306"/>
                  <a:pt x="80" y="306"/>
                  <a:pt x="80" y="306"/>
                </a:cubicBezTo>
                <a:cubicBezTo>
                  <a:pt x="80" y="307"/>
                  <a:pt x="79" y="308"/>
                  <a:pt x="79" y="309"/>
                </a:cubicBezTo>
                <a:cubicBezTo>
                  <a:pt x="79" y="309"/>
                  <a:pt x="78" y="309"/>
                  <a:pt x="78" y="309"/>
                </a:cubicBezTo>
                <a:cubicBezTo>
                  <a:pt x="78" y="310"/>
                  <a:pt x="78" y="310"/>
                  <a:pt x="78" y="311"/>
                </a:cubicBezTo>
                <a:cubicBezTo>
                  <a:pt x="77" y="311"/>
                  <a:pt x="77" y="312"/>
                  <a:pt x="78" y="313"/>
                </a:cubicBezTo>
                <a:cubicBezTo>
                  <a:pt x="77" y="313"/>
                  <a:pt x="77" y="313"/>
                  <a:pt x="77" y="313"/>
                </a:cubicBezTo>
                <a:cubicBezTo>
                  <a:pt x="77" y="313"/>
                  <a:pt x="77" y="313"/>
                  <a:pt x="77" y="313"/>
                </a:cubicBezTo>
                <a:cubicBezTo>
                  <a:pt x="77" y="313"/>
                  <a:pt x="76" y="314"/>
                  <a:pt x="76" y="314"/>
                </a:cubicBezTo>
                <a:cubicBezTo>
                  <a:pt x="76" y="314"/>
                  <a:pt x="76" y="314"/>
                  <a:pt x="76" y="314"/>
                </a:cubicBezTo>
                <a:cubicBezTo>
                  <a:pt x="76" y="315"/>
                  <a:pt x="76" y="314"/>
                  <a:pt x="77" y="315"/>
                </a:cubicBezTo>
                <a:cubicBezTo>
                  <a:pt x="75" y="318"/>
                  <a:pt x="74" y="321"/>
                  <a:pt x="73" y="324"/>
                </a:cubicBezTo>
                <a:cubicBezTo>
                  <a:pt x="73" y="326"/>
                  <a:pt x="72" y="326"/>
                  <a:pt x="72" y="327"/>
                </a:cubicBezTo>
                <a:cubicBezTo>
                  <a:pt x="72" y="327"/>
                  <a:pt x="72" y="327"/>
                  <a:pt x="72" y="328"/>
                </a:cubicBezTo>
                <a:cubicBezTo>
                  <a:pt x="72" y="329"/>
                  <a:pt x="71" y="329"/>
                  <a:pt x="70" y="330"/>
                </a:cubicBezTo>
                <a:cubicBezTo>
                  <a:pt x="70" y="330"/>
                  <a:pt x="71" y="330"/>
                  <a:pt x="71" y="330"/>
                </a:cubicBezTo>
                <a:cubicBezTo>
                  <a:pt x="70" y="331"/>
                  <a:pt x="70" y="331"/>
                  <a:pt x="70" y="332"/>
                </a:cubicBezTo>
                <a:cubicBezTo>
                  <a:pt x="69" y="332"/>
                  <a:pt x="69" y="333"/>
                  <a:pt x="68" y="334"/>
                </a:cubicBezTo>
                <a:cubicBezTo>
                  <a:pt x="69" y="335"/>
                  <a:pt x="68" y="336"/>
                  <a:pt x="67" y="337"/>
                </a:cubicBezTo>
                <a:cubicBezTo>
                  <a:pt x="68" y="337"/>
                  <a:pt x="68" y="337"/>
                  <a:pt x="68" y="338"/>
                </a:cubicBezTo>
                <a:cubicBezTo>
                  <a:pt x="67" y="338"/>
                  <a:pt x="66" y="338"/>
                  <a:pt x="66" y="339"/>
                </a:cubicBezTo>
                <a:cubicBezTo>
                  <a:pt x="65" y="341"/>
                  <a:pt x="65" y="342"/>
                  <a:pt x="64" y="343"/>
                </a:cubicBezTo>
                <a:cubicBezTo>
                  <a:pt x="63" y="342"/>
                  <a:pt x="63" y="342"/>
                  <a:pt x="62" y="342"/>
                </a:cubicBezTo>
                <a:cubicBezTo>
                  <a:pt x="61" y="342"/>
                  <a:pt x="61" y="343"/>
                  <a:pt x="61" y="343"/>
                </a:cubicBezTo>
                <a:cubicBezTo>
                  <a:pt x="61" y="344"/>
                  <a:pt x="62" y="344"/>
                  <a:pt x="62" y="344"/>
                </a:cubicBezTo>
                <a:cubicBezTo>
                  <a:pt x="61" y="344"/>
                  <a:pt x="61" y="344"/>
                  <a:pt x="61" y="344"/>
                </a:cubicBezTo>
                <a:cubicBezTo>
                  <a:pt x="61" y="345"/>
                  <a:pt x="60" y="346"/>
                  <a:pt x="60" y="346"/>
                </a:cubicBezTo>
                <a:cubicBezTo>
                  <a:pt x="59" y="348"/>
                  <a:pt x="58" y="349"/>
                  <a:pt x="58" y="351"/>
                </a:cubicBezTo>
                <a:cubicBezTo>
                  <a:pt x="58" y="351"/>
                  <a:pt x="58" y="351"/>
                  <a:pt x="58" y="351"/>
                </a:cubicBezTo>
                <a:cubicBezTo>
                  <a:pt x="57" y="353"/>
                  <a:pt x="55" y="355"/>
                  <a:pt x="54" y="357"/>
                </a:cubicBezTo>
                <a:cubicBezTo>
                  <a:pt x="54" y="357"/>
                  <a:pt x="54" y="358"/>
                  <a:pt x="53" y="358"/>
                </a:cubicBezTo>
                <a:cubicBezTo>
                  <a:pt x="53" y="359"/>
                  <a:pt x="53" y="359"/>
                  <a:pt x="53" y="359"/>
                </a:cubicBezTo>
                <a:cubicBezTo>
                  <a:pt x="53" y="359"/>
                  <a:pt x="53" y="360"/>
                  <a:pt x="52" y="361"/>
                </a:cubicBezTo>
                <a:cubicBezTo>
                  <a:pt x="52" y="362"/>
                  <a:pt x="51" y="363"/>
                  <a:pt x="51" y="364"/>
                </a:cubicBezTo>
                <a:cubicBezTo>
                  <a:pt x="50" y="366"/>
                  <a:pt x="50" y="368"/>
                  <a:pt x="49" y="369"/>
                </a:cubicBezTo>
                <a:cubicBezTo>
                  <a:pt x="49" y="371"/>
                  <a:pt x="49" y="372"/>
                  <a:pt x="49" y="374"/>
                </a:cubicBezTo>
                <a:cubicBezTo>
                  <a:pt x="49" y="374"/>
                  <a:pt x="50" y="374"/>
                  <a:pt x="50" y="374"/>
                </a:cubicBezTo>
                <a:cubicBezTo>
                  <a:pt x="49" y="375"/>
                  <a:pt x="50" y="376"/>
                  <a:pt x="51" y="377"/>
                </a:cubicBezTo>
                <a:cubicBezTo>
                  <a:pt x="51" y="377"/>
                  <a:pt x="51" y="377"/>
                  <a:pt x="51" y="377"/>
                </a:cubicBezTo>
                <a:cubicBezTo>
                  <a:pt x="51" y="377"/>
                  <a:pt x="51" y="378"/>
                  <a:pt x="51" y="378"/>
                </a:cubicBezTo>
                <a:cubicBezTo>
                  <a:pt x="52" y="377"/>
                  <a:pt x="52" y="376"/>
                  <a:pt x="53" y="375"/>
                </a:cubicBezTo>
                <a:cubicBezTo>
                  <a:pt x="53" y="375"/>
                  <a:pt x="53" y="375"/>
                  <a:pt x="53" y="375"/>
                </a:cubicBezTo>
                <a:cubicBezTo>
                  <a:pt x="53" y="375"/>
                  <a:pt x="53" y="375"/>
                  <a:pt x="53" y="375"/>
                </a:cubicBezTo>
                <a:cubicBezTo>
                  <a:pt x="53" y="375"/>
                  <a:pt x="53" y="375"/>
                  <a:pt x="53" y="375"/>
                </a:cubicBezTo>
                <a:cubicBezTo>
                  <a:pt x="53" y="375"/>
                  <a:pt x="53" y="376"/>
                  <a:pt x="53" y="376"/>
                </a:cubicBezTo>
                <a:cubicBezTo>
                  <a:pt x="53" y="375"/>
                  <a:pt x="53" y="377"/>
                  <a:pt x="53" y="377"/>
                </a:cubicBezTo>
                <a:cubicBezTo>
                  <a:pt x="55" y="376"/>
                  <a:pt x="55" y="374"/>
                  <a:pt x="56" y="374"/>
                </a:cubicBezTo>
                <a:cubicBezTo>
                  <a:pt x="56" y="374"/>
                  <a:pt x="56" y="373"/>
                  <a:pt x="56" y="373"/>
                </a:cubicBezTo>
                <a:cubicBezTo>
                  <a:pt x="57" y="374"/>
                  <a:pt x="56" y="374"/>
                  <a:pt x="57" y="375"/>
                </a:cubicBezTo>
                <a:cubicBezTo>
                  <a:pt x="58" y="375"/>
                  <a:pt x="58" y="374"/>
                  <a:pt x="59" y="373"/>
                </a:cubicBezTo>
                <a:cubicBezTo>
                  <a:pt x="59" y="374"/>
                  <a:pt x="58" y="375"/>
                  <a:pt x="58" y="375"/>
                </a:cubicBezTo>
                <a:cubicBezTo>
                  <a:pt x="59" y="375"/>
                  <a:pt x="59" y="376"/>
                  <a:pt x="60" y="376"/>
                </a:cubicBezTo>
                <a:cubicBezTo>
                  <a:pt x="60" y="376"/>
                  <a:pt x="60" y="375"/>
                  <a:pt x="60" y="375"/>
                </a:cubicBezTo>
                <a:cubicBezTo>
                  <a:pt x="62" y="373"/>
                  <a:pt x="62" y="370"/>
                  <a:pt x="63" y="368"/>
                </a:cubicBezTo>
                <a:cubicBezTo>
                  <a:pt x="63" y="367"/>
                  <a:pt x="64" y="367"/>
                  <a:pt x="64" y="366"/>
                </a:cubicBezTo>
                <a:cubicBezTo>
                  <a:pt x="64" y="367"/>
                  <a:pt x="64" y="368"/>
                  <a:pt x="63" y="368"/>
                </a:cubicBezTo>
                <a:cubicBezTo>
                  <a:pt x="63" y="369"/>
                  <a:pt x="63" y="370"/>
                  <a:pt x="63" y="371"/>
                </a:cubicBezTo>
                <a:cubicBezTo>
                  <a:pt x="62" y="372"/>
                  <a:pt x="62" y="372"/>
                  <a:pt x="62" y="372"/>
                </a:cubicBezTo>
                <a:cubicBezTo>
                  <a:pt x="61" y="373"/>
                  <a:pt x="61" y="375"/>
                  <a:pt x="62" y="376"/>
                </a:cubicBezTo>
                <a:cubicBezTo>
                  <a:pt x="63" y="376"/>
                  <a:pt x="63" y="374"/>
                  <a:pt x="64" y="372"/>
                </a:cubicBezTo>
                <a:cubicBezTo>
                  <a:pt x="64" y="372"/>
                  <a:pt x="65" y="371"/>
                  <a:pt x="65" y="370"/>
                </a:cubicBezTo>
                <a:cubicBezTo>
                  <a:pt x="65" y="370"/>
                  <a:pt x="65" y="369"/>
                  <a:pt x="65" y="369"/>
                </a:cubicBezTo>
                <a:cubicBezTo>
                  <a:pt x="65" y="368"/>
                  <a:pt x="66" y="368"/>
                  <a:pt x="66" y="367"/>
                </a:cubicBezTo>
                <a:cubicBezTo>
                  <a:pt x="66" y="366"/>
                  <a:pt x="68" y="364"/>
                  <a:pt x="68" y="363"/>
                </a:cubicBezTo>
                <a:cubicBezTo>
                  <a:pt x="68" y="363"/>
                  <a:pt x="68" y="362"/>
                  <a:pt x="68" y="362"/>
                </a:cubicBezTo>
                <a:cubicBezTo>
                  <a:pt x="68" y="361"/>
                  <a:pt x="69" y="360"/>
                  <a:pt x="70" y="359"/>
                </a:cubicBezTo>
                <a:cubicBezTo>
                  <a:pt x="70" y="358"/>
                  <a:pt x="70" y="357"/>
                  <a:pt x="70" y="356"/>
                </a:cubicBezTo>
                <a:cubicBezTo>
                  <a:pt x="70" y="356"/>
                  <a:pt x="70" y="355"/>
                  <a:pt x="69" y="355"/>
                </a:cubicBezTo>
                <a:cubicBezTo>
                  <a:pt x="69" y="354"/>
                  <a:pt x="70" y="353"/>
                  <a:pt x="70" y="352"/>
                </a:cubicBezTo>
                <a:cubicBezTo>
                  <a:pt x="70" y="352"/>
                  <a:pt x="70" y="352"/>
                  <a:pt x="70" y="352"/>
                </a:cubicBezTo>
                <a:cubicBezTo>
                  <a:pt x="71" y="351"/>
                  <a:pt x="72" y="350"/>
                  <a:pt x="72" y="348"/>
                </a:cubicBezTo>
                <a:cubicBezTo>
                  <a:pt x="73" y="347"/>
                  <a:pt x="73" y="345"/>
                  <a:pt x="74" y="343"/>
                </a:cubicBezTo>
                <a:cubicBezTo>
                  <a:pt x="74" y="343"/>
                  <a:pt x="75" y="343"/>
                  <a:pt x="75" y="342"/>
                </a:cubicBezTo>
                <a:cubicBezTo>
                  <a:pt x="75" y="342"/>
                  <a:pt x="75" y="342"/>
                  <a:pt x="75" y="342"/>
                </a:cubicBezTo>
                <a:cubicBezTo>
                  <a:pt x="75" y="342"/>
                  <a:pt x="75" y="341"/>
                  <a:pt x="75" y="341"/>
                </a:cubicBezTo>
                <a:cubicBezTo>
                  <a:pt x="76" y="341"/>
                  <a:pt x="76" y="340"/>
                  <a:pt x="76" y="339"/>
                </a:cubicBezTo>
                <a:cubicBezTo>
                  <a:pt x="75" y="339"/>
                  <a:pt x="75" y="338"/>
                  <a:pt x="75" y="339"/>
                </a:cubicBezTo>
                <a:cubicBezTo>
                  <a:pt x="74" y="339"/>
                  <a:pt x="71" y="340"/>
                  <a:pt x="71" y="338"/>
                </a:cubicBezTo>
                <a:cubicBezTo>
                  <a:pt x="71" y="337"/>
                  <a:pt x="72" y="337"/>
                  <a:pt x="72" y="337"/>
                </a:cubicBezTo>
                <a:cubicBezTo>
                  <a:pt x="72" y="336"/>
                  <a:pt x="72" y="336"/>
                  <a:pt x="72" y="335"/>
                </a:cubicBezTo>
                <a:cubicBezTo>
                  <a:pt x="73" y="334"/>
                  <a:pt x="74" y="333"/>
                  <a:pt x="74" y="331"/>
                </a:cubicBezTo>
                <a:cubicBezTo>
                  <a:pt x="75" y="329"/>
                  <a:pt x="75" y="328"/>
                  <a:pt x="76" y="327"/>
                </a:cubicBezTo>
                <a:cubicBezTo>
                  <a:pt x="76" y="326"/>
                  <a:pt x="77" y="325"/>
                  <a:pt x="78" y="325"/>
                </a:cubicBezTo>
                <a:cubicBezTo>
                  <a:pt x="77" y="322"/>
                  <a:pt x="81" y="320"/>
                  <a:pt x="80" y="318"/>
                </a:cubicBezTo>
                <a:cubicBezTo>
                  <a:pt x="81" y="318"/>
                  <a:pt x="80" y="317"/>
                  <a:pt x="81" y="317"/>
                </a:cubicBezTo>
                <a:cubicBezTo>
                  <a:pt x="81" y="316"/>
                  <a:pt x="82" y="315"/>
                  <a:pt x="82" y="314"/>
                </a:cubicBezTo>
                <a:cubicBezTo>
                  <a:pt x="83" y="313"/>
                  <a:pt x="83" y="312"/>
                  <a:pt x="84" y="311"/>
                </a:cubicBezTo>
                <a:cubicBezTo>
                  <a:pt x="84" y="311"/>
                  <a:pt x="83" y="311"/>
                  <a:pt x="83" y="311"/>
                </a:cubicBezTo>
                <a:cubicBezTo>
                  <a:pt x="84" y="311"/>
                  <a:pt x="84" y="311"/>
                  <a:pt x="84" y="311"/>
                </a:cubicBezTo>
                <a:cubicBezTo>
                  <a:pt x="84" y="310"/>
                  <a:pt x="84" y="310"/>
                  <a:pt x="85" y="310"/>
                </a:cubicBezTo>
                <a:cubicBezTo>
                  <a:pt x="85" y="308"/>
                  <a:pt x="87" y="308"/>
                  <a:pt x="87" y="306"/>
                </a:cubicBezTo>
                <a:cubicBezTo>
                  <a:pt x="88" y="306"/>
                  <a:pt x="88" y="305"/>
                  <a:pt x="88" y="305"/>
                </a:cubicBezTo>
                <a:cubicBezTo>
                  <a:pt x="88" y="305"/>
                  <a:pt x="88" y="304"/>
                  <a:pt x="89" y="304"/>
                </a:cubicBezTo>
                <a:cubicBezTo>
                  <a:pt x="89" y="304"/>
                  <a:pt x="89" y="303"/>
                  <a:pt x="89" y="302"/>
                </a:cubicBezTo>
                <a:cubicBezTo>
                  <a:pt x="89" y="302"/>
                  <a:pt x="90" y="302"/>
                  <a:pt x="90" y="301"/>
                </a:cubicBezTo>
                <a:cubicBezTo>
                  <a:pt x="90" y="301"/>
                  <a:pt x="90" y="301"/>
                  <a:pt x="90" y="301"/>
                </a:cubicBezTo>
                <a:cubicBezTo>
                  <a:pt x="90" y="300"/>
                  <a:pt x="91" y="300"/>
                  <a:pt x="91" y="299"/>
                </a:cubicBezTo>
                <a:cubicBezTo>
                  <a:pt x="91" y="299"/>
                  <a:pt x="91" y="299"/>
                  <a:pt x="91" y="299"/>
                </a:cubicBezTo>
                <a:cubicBezTo>
                  <a:pt x="91" y="300"/>
                  <a:pt x="91" y="300"/>
                  <a:pt x="91" y="301"/>
                </a:cubicBezTo>
                <a:cubicBezTo>
                  <a:pt x="93" y="300"/>
                  <a:pt x="93" y="297"/>
                  <a:pt x="94" y="295"/>
                </a:cubicBezTo>
                <a:cubicBezTo>
                  <a:pt x="94" y="296"/>
                  <a:pt x="94" y="297"/>
                  <a:pt x="93" y="298"/>
                </a:cubicBezTo>
                <a:cubicBezTo>
                  <a:pt x="93" y="298"/>
                  <a:pt x="93" y="299"/>
                  <a:pt x="93" y="299"/>
                </a:cubicBezTo>
                <a:cubicBezTo>
                  <a:pt x="93" y="299"/>
                  <a:pt x="93" y="299"/>
                  <a:pt x="93" y="300"/>
                </a:cubicBezTo>
                <a:cubicBezTo>
                  <a:pt x="93" y="300"/>
                  <a:pt x="93" y="300"/>
                  <a:pt x="92" y="300"/>
                </a:cubicBezTo>
                <a:cubicBezTo>
                  <a:pt x="92" y="302"/>
                  <a:pt x="91" y="305"/>
                  <a:pt x="89" y="307"/>
                </a:cubicBezTo>
                <a:cubicBezTo>
                  <a:pt x="89" y="307"/>
                  <a:pt x="89" y="307"/>
                  <a:pt x="89" y="307"/>
                </a:cubicBezTo>
                <a:cubicBezTo>
                  <a:pt x="89" y="307"/>
                  <a:pt x="89" y="307"/>
                  <a:pt x="89" y="308"/>
                </a:cubicBezTo>
                <a:cubicBezTo>
                  <a:pt x="89" y="308"/>
                  <a:pt x="89" y="307"/>
                  <a:pt x="90" y="307"/>
                </a:cubicBezTo>
                <a:cubicBezTo>
                  <a:pt x="90" y="308"/>
                  <a:pt x="89" y="308"/>
                  <a:pt x="89" y="308"/>
                </a:cubicBezTo>
                <a:cubicBezTo>
                  <a:pt x="90" y="308"/>
                  <a:pt x="90" y="308"/>
                  <a:pt x="90" y="308"/>
                </a:cubicBezTo>
                <a:cubicBezTo>
                  <a:pt x="93" y="303"/>
                  <a:pt x="96" y="298"/>
                  <a:pt x="98" y="292"/>
                </a:cubicBezTo>
                <a:cubicBezTo>
                  <a:pt x="98" y="292"/>
                  <a:pt x="97" y="292"/>
                  <a:pt x="97" y="292"/>
                </a:cubicBezTo>
                <a:cubicBezTo>
                  <a:pt x="98" y="291"/>
                  <a:pt x="98" y="291"/>
                  <a:pt x="98" y="290"/>
                </a:cubicBezTo>
                <a:cubicBezTo>
                  <a:pt x="98" y="291"/>
                  <a:pt x="98" y="291"/>
                  <a:pt x="98" y="292"/>
                </a:cubicBezTo>
                <a:cubicBezTo>
                  <a:pt x="99" y="291"/>
                  <a:pt x="99" y="291"/>
                  <a:pt x="99" y="290"/>
                </a:cubicBezTo>
                <a:cubicBezTo>
                  <a:pt x="99" y="290"/>
                  <a:pt x="99" y="290"/>
                  <a:pt x="99" y="290"/>
                </a:cubicBezTo>
                <a:cubicBezTo>
                  <a:pt x="99" y="290"/>
                  <a:pt x="99" y="289"/>
                  <a:pt x="99" y="289"/>
                </a:cubicBezTo>
                <a:cubicBezTo>
                  <a:pt x="99" y="288"/>
                  <a:pt x="100" y="288"/>
                  <a:pt x="100" y="288"/>
                </a:cubicBezTo>
                <a:cubicBezTo>
                  <a:pt x="100" y="288"/>
                  <a:pt x="100" y="288"/>
                  <a:pt x="100" y="287"/>
                </a:cubicBezTo>
                <a:cubicBezTo>
                  <a:pt x="101" y="287"/>
                  <a:pt x="101" y="287"/>
                  <a:pt x="101" y="286"/>
                </a:cubicBezTo>
                <a:cubicBezTo>
                  <a:pt x="101" y="286"/>
                  <a:pt x="100" y="286"/>
                  <a:pt x="100" y="285"/>
                </a:cubicBezTo>
                <a:cubicBezTo>
                  <a:pt x="101" y="285"/>
                  <a:pt x="101" y="285"/>
                  <a:pt x="101" y="285"/>
                </a:cubicBezTo>
                <a:cubicBezTo>
                  <a:pt x="101" y="285"/>
                  <a:pt x="101" y="285"/>
                  <a:pt x="101" y="285"/>
                </a:cubicBezTo>
                <a:cubicBezTo>
                  <a:pt x="102" y="285"/>
                  <a:pt x="102" y="284"/>
                  <a:pt x="102" y="283"/>
                </a:cubicBezTo>
                <a:cubicBezTo>
                  <a:pt x="103" y="283"/>
                  <a:pt x="103" y="283"/>
                  <a:pt x="103" y="282"/>
                </a:cubicBezTo>
                <a:cubicBezTo>
                  <a:pt x="103" y="282"/>
                  <a:pt x="103"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1"/>
                  <a:pt x="103" y="280"/>
                  <a:pt x="103" y="281"/>
                </a:cubicBezTo>
                <a:cubicBezTo>
                  <a:pt x="103" y="281"/>
                  <a:pt x="103" y="281"/>
                  <a:pt x="103" y="281"/>
                </a:cubicBezTo>
                <a:cubicBezTo>
                  <a:pt x="104" y="281"/>
                  <a:pt x="104" y="281"/>
                  <a:pt x="104" y="280"/>
                </a:cubicBezTo>
                <a:cubicBezTo>
                  <a:pt x="104" y="280"/>
                  <a:pt x="104" y="280"/>
                  <a:pt x="103" y="280"/>
                </a:cubicBezTo>
                <a:cubicBezTo>
                  <a:pt x="104" y="279"/>
                  <a:pt x="104" y="278"/>
                  <a:pt x="105" y="278"/>
                </a:cubicBezTo>
                <a:cubicBezTo>
                  <a:pt x="105" y="278"/>
                  <a:pt x="105" y="278"/>
                  <a:pt x="105" y="278"/>
                </a:cubicBezTo>
                <a:cubicBezTo>
                  <a:pt x="105" y="278"/>
                  <a:pt x="105" y="278"/>
                  <a:pt x="106" y="277"/>
                </a:cubicBezTo>
                <a:cubicBezTo>
                  <a:pt x="106" y="280"/>
                  <a:pt x="104" y="282"/>
                  <a:pt x="105" y="284"/>
                </a:cubicBezTo>
                <a:cubicBezTo>
                  <a:pt x="105" y="284"/>
                  <a:pt x="105" y="283"/>
                  <a:pt x="106" y="283"/>
                </a:cubicBezTo>
                <a:cubicBezTo>
                  <a:pt x="106" y="283"/>
                  <a:pt x="106" y="284"/>
                  <a:pt x="106" y="284"/>
                </a:cubicBezTo>
                <a:cubicBezTo>
                  <a:pt x="106" y="284"/>
                  <a:pt x="106" y="285"/>
                  <a:pt x="106" y="285"/>
                </a:cubicBezTo>
                <a:cubicBezTo>
                  <a:pt x="107" y="284"/>
                  <a:pt x="106" y="283"/>
                  <a:pt x="107" y="282"/>
                </a:cubicBezTo>
                <a:cubicBezTo>
                  <a:pt x="107" y="282"/>
                  <a:pt x="107" y="282"/>
                  <a:pt x="107" y="281"/>
                </a:cubicBezTo>
                <a:cubicBezTo>
                  <a:pt x="108" y="280"/>
                  <a:pt x="108" y="280"/>
                  <a:pt x="108" y="278"/>
                </a:cubicBezTo>
                <a:cubicBezTo>
                  <a:pt x="109" y="277"/>
                  <a:pt x="109" y="276"/>
                  <a:pt x="110" y="275"/>
                </a:cubicBezTo>
                <a:cubicBezTo>
                  <a:pt x="110" y="277"/>
                  <a:pt x="108" y="280"/>
                  <a:pt x="108" y="282"/>
                </a:cubicBezTo>
                <a:cubicBezTo>
                  <a:pt x="108" y="282"/>
                  <a:pt x="108" y="282"/>
                  <a:pt x="108" y="283"/>
                </a:cubicBezTo>
                <a:cubicBezTo>
                  <a:pt x="108" y="283"/>
                  <a:pt x="108" y="283"/>
                  <a:pt x="108" y="283"/>
                </a:cubicBezTo>
                <a:cubicBezTo>
                  <a:pt x="109" y="285"/>
                  <a:pt x="107" y="286"/>
                  <a:pt x="108" y="288"/>
                </a:cubicBezTo>
                <a:cubicBezTo>
                  <a:pt x="107" y="288"/>
                  <a:pt x="107" y="289"/>
                  <a:pt x="107" y="289"/>
                </a:cubicBezTo>
                <a:cubicBezTo>
                  <a:pt x="107" y="290"/>
                  <a:pt x="106" y="291"/>
                  <a:pt x="105" y="293"/>
                </a:cubicBezTo>
                <a:cubicBezTo>
                  <a:pt x="105" y="293"/>
                  <a:pt x="105" y="293"/>
                  <a:pt x="105" y="293"/>
                </a:cubicBezTo>
                <a:cubicBezTo>
                  <a:pt x="105" y="293"/>
                  <a:pt x="105" y="294"/>
                  <a:pt x="104" y="294"/>
                </a:cubicBezTo>
                <a:cubicBezTo>
                  <a:pt x="104" y="295"/>
                  <a:pt x="103" y="295"/>
                  <a:pt x="103" y="295"/>
                </a:cubicBezTo>
                <a:cubicBezTo>
                  <a:pt x="103" y="295"/>
                  <a:pt x="103" y="295"/>
                  <a:pt x="104" y="295"/>
                </a:cubicBezTo>
                <a:cubicBezTo>
                  <a:pt x="104" y="296"/>
                  <a:pt x="103" y="296"/>
                  <a:pt x="102" y="297"/>
                </a:cubicBezTo>
                <a:cubicBezTo>
                  <a:pt x="102" y="298"/>
                  <a:pt x="101" y="299"/>
                  <a:pt x="101" y="300"/>
                </a:cubicBezTo>
                <a:cubicBezTo>
                  <a:pt x="101" y="300"/>
                  <a:pt x="102" y="299"/>
                  <a:pt x="102" y="298"/>
                </a:cubicBezTo>
                <a:cubicBezTo>
                  <a:pt x="102" y="299"/>
                  <a:pt x="102" y="299"/>
                  <a:pt x="102" y="300"/>
                </a:cubicBezTo>
                <a:cubicBezTo>
                  <a:pt x="102" y="300"/>
                  <a:pt x="101" y="300"/>
                  <a:pt x="100" y="300"/>
                </a:cubicBezTo>
                <a:cubicBezTo>
                  <a:pt x="100" y="301"/>
                  <a:pt x="99" y="302"/>
                  <a:pt x="100" y="302"/>
                </a:cubicBezTo>
                <a:cubicBezTo>
                  <a:pt x="100" y="302"/>
                  <a:pt x="100" y="301"/>
                  <a:pt x="101" y="301"/>
                </a:cubicBezTo>
                <a:cubicBezTo>
                  <a:pt x="101" y="301"/>
                  <a:pt x="101" y="301"/>
                  <a:pt x="101" y="301"/>
                </a:cubicBezTo>
                <a:cubicBezTo>
                  <a:pt x="101" y="302"/>
                  <a:pt x="100" y="302"/>
                  <a:pt x="99" y="303"/>
                </a:cubicBezTo>
                <a:cubicBezTo>
                  <a:pt x="99" y="303"/>
                  <a:pt x="100" y="303"/>
                  <a:pt x="100" y="303"/>
                </a:cubicBezTo>
                <a:cubicBezTo>
                  <a:pt x="99" y="303"/>
                  <a:pt x="99" y="304"/>
                  <a:pt x="99" y="304"/>
                </a:cubicBezTo>
                <a:cubicBezTo>
                  <a:pt x="99" y="305"/>
                  <a:pt x="97" y="306"/>
                  <a:pt x="97" y="307"/>
                </a:cubicBezTo>
                <a:cubicBezTo>
                  <a:pt x="98" y="307"/>
                  <a:pt x="98" y="307"/>
                  <a:pt x="98" y="307"/>
                </a:cubicBezTo>
                <a:cubicBezTo>
                  <a:pt x="98" y="310"/>
                  <a:pt x="96" y="313"/>
                  <a:pt x="95" y="316"/>
                </a:cubicBezTo>
                <a:cubicBezTo>
                  <a:pt x="94" y="316"/>
                  <a:pt x="95" y="316"/>
                  <a:pt x="94" y="316"/>
                </a:cubicBezTo>
                <a:cubicBezTo>
                  <a:pt x="94" y="318"/>
                  <a:pt x="93" y="319"/>
                  <a:pt x="93" y="321"/>
                </a:cubicBezTo>
                <a:cubicBezTo>
                  <a:pt x="93" y="321"/>
                  <a:pt x="92" y="321"/>
                  <a:pt x="92" y="321"/>
                </a:cubicBezTo>
                <a:cubicBezTo>
                  <a:pt x="92" y="322"/>
                  <a:pt x="92" y="322"/>
                  <a:pt x="92" y="322"/>
                </a:cubicBezTo>
                <a:cubicBezTo>
                  <a:pt x="91" y="323"/>
                  <a:pt x="90" y="325"/>
                  <a:pt x="90" y="326"/>
                </a:cubicBezTo>
                <a:cubicBezTo>
                  <a:pt x="90" y="327"/>
                  <a:pt x="89" y="327"/>
                  <a:pt x="89" y="327"/>
                </a:cubicBezTo>
                <a:cubicBezTo>
                  <a:pt x="88" y="329"/>
                  <a:pt x="87" y="331"/>
                  <a:pt x="87" y="334"/>
                </a:cubicBezTo>
                <a:cubicBezTo>
                  <a:pt x="86" y="334"/>
                  <a:pt x="86" y="335"/>
                  <a:pt x="85" y="336"/>
                </a:cubicBezTo>
                <a:cubicBezTo>
                  <a:pt x="85" y="337"/>
                  <a:pt x="85" y="339"/>
                  <a:pt x="84" y="339"/>
                </a:cubicBezTo>
                <a:cubicBezTo>
                  <a:pt x="84" y="340"/>
                  <a:pt x="84" y="340"/>
                  <a:pt x="84" y="340"/>
                </a:cubicBezTo>
                <a:cubicBezTo>
                  <a:pt x="84" y="340"/>
                  <a:pt x="84" y="341"/>
                  <a:pt x="83" y="341"/>
                </a:cubicBezTo>
                <a:cubicBezTo>
                  <a:pt x="83" y="341"/>
                  <a:pt x="83" y="342"/>
                  <a:pt x="83" y="342"/>
                </a:cubicBezTo>
                <a:cubicBezTo>
                  <a:pt x="83" y="343"/>
                  <a:pt x="82" y="343"/>
                  <a:pt x="81" y="343"/>
                </a:cubicBezTo>
                <a:cubicBezTo>
                  <a:pt x="81" y="344"/>
                  <a:pt x="81" y="345"/>
                  <a:pt x="81" y="346"/>
                </a:cubicBezTo>
                <a:cubicBezTo>
                  <a:pt x="80" y="347"/>
                  <a:pt x="79" y="348"/>
                  <a:pt x="79" y="350"/>
                </a:cubicBezTo>
                <a:cubicBezTo>
                  <a:pt x="78" y="350"/>
                  <a:pt x="77" y="350"/>
                  <a:pt x="77" y="351"/>
                </a:cubicBezTo>
                <a:cubicBezTo>
                  <a:pt x="77" y="352"/>
                  <a:pt x="77" y="353"/>
                  <a:pt x="77" y="353"/>
                </a:cubicBezTo>
                <a:cubicBezTo>
                  <a:pt x="77" y="354"/>
                  <a:pt x="76" y="354"/>
                  <a:pt x="76" y="354"/>
                </a:cubicBezTo>
                <a:cubicBezTo>
                  <a:pt x="76" y="358"/>
                  <a:pt x="73" y="361"/>
                  <a:pt x="74" y="364"/>
                </a:cubicBezTo>
                <a:cubicBezTo>
                  <a:pt x="73" y="364"/>
                  <a:pt x="73" y="364"/>
                  <a:pt x="73" y="364"/>
                </a:cubicBezTo>
                <a:cubicBezTo>
                  <a:pt x="73" y="366"/>
                  <a:pt x="72" y="368"/>
                  <a:pt x="72" y="369"/>
                </a:cubicBezTo>
                <a:cubicBezTo>
                  <a:pt x="71" y="371"/>
                  <a:pt x="71" y="373"/>
                  <a:pt x="70" y="375"/>
                </a:cubicBezTo>
                <a:cubicBezTo>
                  <a:pt x="70" y="375"/>
                  <a:pt x="70" y="376"/>
                  <a:pt x="70" y="377"/>
                </a:cubicBezTo>
                <a:cubicBezTo>
                  <a:pt x="69" y="378"/>
                  <a:pt x="69" y="379"/>
                  <a:pt x="69" y="379"/>
                </a:cubicBezTo>
                <a:cubicBezTo>
                  <a:pt x="69" y="380"/>
                  <a:pt x="69" y="382"/>
                  <a:pt x="70" y="382"/>
                </a:cubicBezTo>
                <a:cubicBezTo>
                  <a:pt x="70" y="382"/>
                  <a:pt x="70" y="381"/>
                  <a:pt x="71" y="381"/>
                </a:cubicBezTo>
                <a:cubicBezTo>
                  <a:pt x="71" y="383"/>
                  <a:pt x="70" y="384"/>
                  <a:pt x="70" y="385"/>
                </a:cubicBezTo>
                <a:cubicBezTo>
                  <a:pt x="70" y="385"/>
                  <a:pt x="70" y="385"/>
                  <a:pt x="69" y="385"/>
                </a:cubicBezTo>
                <a:cubicBezTo>
                  <a:pt x="69" y="386"/>
                  <a:pt x="69" y="387"/>
                  <a:pt x="69" y="387"/>
                </a:cubicBezTo>
                <a:cubicBezTo>
                  <a:pt x="69" y="388"/>
                  <a:pt x="69" y="387"/>
                  <a:pt x="70" y="388"/>
                </a:cubicBezTo>
                <a:cubicBezTo>
                  <a:pt x="69" y="388"/>
                  <a:pt x="70" y="389"/>
                  <a:pt x="69" y="390"/>
                </a:cubicBezTo>
                <a:cubicBezTo>
                  <a:pt x="70" y="390"/>
                  <a:pt x="70" y="390"/>
                  <a:pt x="70" y="390"/>
                </a:cubicBezTo>
                <a:cubicBezTo>
                  <a:pt x="70" y="390"/>
                  <a:pt x="70" y="390"/>
                  <a:pt x="70" y="390"/>
                </a:cubicBezTo>
                <a:cubicBezTo>
                  <a:pt x="71" y="390"/>
                  <a:pt x="71" y="388"/>
                  <a:pt x="72" y="388"/>
                </a:cubicBezTo>
                <a:cubicBezTo>
                  <a:pt x="72" y="389"/>
                  <a:pt x="72" y="389"/>
                  <a:pt x="72" y="389"/>
                </a:cubicBezTo>
                <a:cubicBezTo>
                  <a:pt x="72" y="389"/>
                  <a:pt x="73" y="389"/>
                  <a:pt x="73" y="389"/>
                </a:cubicBezTo>
                <a:cubicBezTo>
                  <a:pt x="73" y="389"/>
                  <a:pt x="73" y="389"/>
                  <a:pt x="73" y="389"/>
                </a:cubicBezTo>
                <a:cubicBezTo>
                  <a:pt x="73" y="390"/>
                  <a:pt x="73" y="391"/>
                  <a:pt x="73" y="392"/>
                </a:cubicBezTo>
                <a:cubicBezTo>
                  <a:pt x="73" y="393"/>
                  <a:pt x="74" y="392"/>
                  <a:pt x="74" y="392"/>
                </a:cubicBezTo>
                <a:cubicBezTo>
                  <a:pt x="74" y="393"/>
                  <a:pt x="74" y="394"/>
                  <a:pt x="74" y="395"/>
                </a:cubicBezTo>
                <a:cubicBezTo>
                  <a:pt x="75" y="395"/>
                  <a:pt x="75" y="395"/>
                  <a:pt x="76" y="394"/>
                </a:cubicBezTo>
                <a:cubicBezTo>
                  <a:pt x="76" y="396"/>
                  <a:pt x="75" y="396"/>
                  <a:pt x="74" y="397"/>
                </a:cubicBezTo>
                <a:cubicBezTo>
                  <a:pt x="74" y="398"/>
                  <a:pt x="73" y="397"/>
                  <a:pt x="73" y="397"/>
                </a:cubicBezTo>
                <a:cubicBezTo>
                  <a:pt x="72" y="398"/>
                  <a:pt x="73" y="399"/>
                  <a:pt x="72" y="399"/>
                </a:cubicBezTo>
                <a:cubicBezTo>
                  <a:pt x="73" y="400"/>
                  <a:pt x="73" y="400"/>
                  <a:pt x="74" y="401"/>
                </a:cubicBezTo>
                <a:cubicBezTo>
                  <a:pt x="74" y="401"/>
                  <a:pt x="74" y="401"/>
                  <a:pt x="74" y="401"/>
                </a:cubicBezTo>
                <a:cubicBezTo>
                  <a:pt x="74" y="401"/>
                  <a:pt x="74" y="401"/>
                  <a:pt x="74" y="401"/>
                </a:cubicBezTo>
                <a:cubicBezTo>
                  <a:pt x="76" y="401"/>
                  <a:pt x="77" y="402"/>
                  <a:pt x="78" y="401"/>
                </a:cubicBezTo>
                <a:cubicBezTo>
                  <a:pt x="77" y="401"/>
                  <a:pt x="77" y="401"/>
                  <a:pt x="77" y="400"/>
                </a:cubicBezTo>
                <a:cubicBezTo>
                  <a:pt x="78" y="400"/>
                  <a:pt x="77" y="399"/>
                  <a:pt x="77" y="399"/>
                </a:cubicBezTo>
                <a:cubicBezTo>
                  <a:pt x="77" y="398"/>
                  <a:pt x="77" y="397"/>
                  <a:pt x="78" y="397"/>
                </a:cubicBezTo>
                <a:cubicBezTo>
                  <a:pt x="78" y="398"/>
                  <a:pt x="78" y="399"/>
                  <a:pt x="78" y="399"/>
                </a:cubicBezTo>
                <a:cubicBezTo>
                  <a:pt x="78" y="399"/>
                  <a:pt x="78" y="399"/>
                  <a:pt x="78" y="399"/>
                </a:cubicBezTo>
                <a:cubicBezTo>
                  <a:pt x="78" y="399"/>
                  <a:pt x="78" y="399"/>
                  <a:pt x="78" y="399"/>
                </a:cubicBezTo>
                <a:cubicBezTo>
                  <a:pt x="79" y="399"/>
                  <a:pt x="79" y="399"/>
                  <a:pt x="79" y="399"/>
                </a:cubicBezTo>
                <a:cubicBezTo>
                  <a:pt x="81" y="397"/>
                  <a:pt x="82" y="395"/>
                  <a:pt x="83" y="394"/>
                </a:cubicBezTo>
                <a:cubicBezTo>
                  <a:pt x="83" y="397"/>
                  <a:pt x="86" y="397"/>
                  <a:pt x="88" y="396"/>
                </a:cubicBezTo>
                <a:cubicBezTo>
                  <a:pt x="89" y="396"/>
                  <a:pt x="89" y="396"/>
                  <a:pt x="89" y="396"/>
                </a:cubicBezTo>
                <a:cubicBezTo>
                  <a:pt x="91" y="395"/>
                  <a:pt x="92" y="394"/>
                  <a:pt x="94" y="393"/>
                </a:cubicBezTo>
                <a:cubicBezTo>
                  <a:pt x="95" y="392"/>
                  <a:pt x="95" y="392"/>
                  <a:pt x="96" y="391"/>
                </a:cubicBezTo>
                <a:cubicBezTo>
                  <a:pt x="96" y="392"/>
                  <a:pt x="96" y="392"/>
                  <a:pt x="96" y="392"/>
                </a:cubicBezTo>
                <a:cubicBezTo>
                  <a:pt x="96" y="392"/>
                  <a:pt x="97" y="392"/>
                  <a:pt x="97" y="392"/>
                </a:cubicBezTo>
                <a:cubicBezTo>
                  <a:pt x="97" y="391"/>
                  <a:pt x="97" y="391"/>
                  <a:pt x="98" y="391"/>
                </a:cubicBezTo>
                <a:cubicBezTo>
                  <a:pt x="98" y="391"/>
                  <a:pt x="98" y="392"/>
                  <a:pt x="98" y="392"/>
                </a:cubicBezTo>
                <a:cubicBezTo>
                  <a:pt x="98" y="391"/>
                  <a:pt x="98" y="391"/>
                  <a:pt x="99" y="390"/>
                </a:cubicBezTo>
                <a:cubicBezTo>
                  <a:pt x="99" y="390"/>
                  <a:pt x="99" y="390"/>
                  <a:pt x="99" y="390"/>
                </a:cubicBezTo>
                <a:cubicBezTo>
                  <a:pt x="100" y="390"/>
                  <a:pt x="100" y="389"/>
                  <a:pt x="100" y="389"/>
                </a:cubicBezTo>
                <a:cubicBezTo>
                  <a:pt x="100" y="391"/>
                  <a:pt x="100" y="393"/>
                  <a:pt x="100" y="395"/>
                </a:cubicBezTo>
                <a:cubicBezTo>
                  <a:pt x="100" y="395"/>
                  <a:pt x="101" y="395"/>
                  <a:pt x="101" y="395"/>
                </a:cubicBezTo>
                <a:cubicBezTo>
                  <a:pt x="102" y="395"/>
                  <a:pt x="102" y="394"/>
                  <a:pt x="102" y="394"/>
                </a:cubicBezTo>
                <a:cubicBezTo>
                  <a:pt x="102" y="394"/>
                  <a:pt x="103" y="394"/>
                  <a:pt x="103" y="394"/>
                </a:cubicBezTo>
                <a:cubicBezTo>
                  <a:pt x="103" y="393"/>
                  <a:pt x="103" y="393"/>
                  <a:pt x="103" y="393"/>
                </a:cubicBezTo>
                <a:cubicBezTo>
                  <a:pt x="104" y="394"/>
                  <a:pt x="103" y="395"/>
                  <a:pt x="103" y="396"/>
                </a:cubicBezTo>
                <a:cubicBezTo>
                  <a:pt x="104" y="395"/>
                  <a:pt x="104" y="394"/>
                  <a:pt x="105" y="393"/>
                </a:cubicBezTo>
                <a:cubicBezTo>
                  <a:pt x="105" y="393"/>
                  <a:pt x="105" y="392"/>
                  <a:pt x="106" y="392"/>
                </a:cubicBezTo>
                <a:cubicBezTo>
                  <a:pt x="106" y="391"/>
                  <a:pt x="106" y="390"/>
                  <a:pt x="106" y="390"/>
                </a:cubicBezTo>
                <a:cubicBezTo>
                  <a:pt x="106" y="389"/>
                  <a:pt x="106" y="389"/>
                  <a:pt x="106" y="389"/>
                </a:cubicBezTo>
                <a:cubicBezTo>
                  <a:pt x="107" y="388"/>
                  <a:pt x="108" y="387"/>
                  <a:pt x="108" y="385"/>
                </a:cubicBezTo>
                <a:cubicBezTo>
                  <a:pt x="108" y="385"/>
                  <a:pt x="107" y="385"/>
                  <a:pt x="107" y="385"/>
                </a:cubicBezTo>
                <a:cubicBezTo>
                  <a:pt x="108" y="385"/>
                  <a:pt x="108" y="385"/>
                  <a:pt x="108" y="385"/>
                </a:cubicBezTo>
                <a:cubicBezTo>
                  <a:pt x="108" y="384"/>
                  <a:pt x="109" y="384"/>
                  <a:pt x="109" y="383"/>
                </a:cubicBezTo>
                <a:cubicBezTo>
                  <a:pt x="109" y="383"/>
                  <a:pt x="110" y="383"/>
                  <a:pt x="110" y="382"/>
                </a:cubicBezTo>
                <a:cubicBezTo>
                  <a:pt x="110" y="382"/>
                  <a:pt x="110" y="382"/>
                  <a:pt x="110" y="382"/>
                </a:cubicBezTo>
                <a:cubicBezTo>
                  <a:pt x="111" y="380"/>
                  <a:pt x="111" y="377"/>
                  <a:pt x="113" y="376"/>
                </a:cubicBezTo>
                <a:cubicBezTo>
                  <a:pt x="112" y="375"/>
                  <a:pt x="113" y="374"/>
                  <a:pt x="114" y="374"/>
                </a:cubicBezTo>
                <a:cubicBezTo>
                  <a:pt x="114" y="375"/>
                  <a:pt x="113" y="376"/>
                  <a:pt x="113" y="376"/>
                </a:cubicBezTo>
                <a:cubicBezTo>
                  <a:pt x="113" y="379"/>
                  <a:pt x="110" y="381"/>
                  <a:pt x="110" y="383"/>
                </a:cubicBezTo>
                <a:cubicBezTo>
                  <a:pt x="110" y="384"/>
                  <a:pt x="110" y="384"/>
                  <a:pt x="110" y="384"/>
                </a:cubicBezTo>
                <a:cubicBezTo>
                  <a:pt x="110" y="384"/>
                  <a:pt x="110" y="384"/>
                  <a:pt x="110" y="385"/>
                </a:cubicBezTo>
                <a:cubicBezTo>
                  <a:pt x="110" y="385"/>
                  <a:pt x="110" y="385"/>
                  <a:pt x="110" y="385"/>
                </a:cubicBezTo>
                <a:cubicBezTo>
                  <a:pt x="110" y="385"/>
                  <a:pt x="109" y="385"/>
                  <a:pt x="109" y="385"/>
                </a:cubicBezTo>
                <a:cubicBezTo>
                  <a:pt x="109" y="386"/>
                  <a:pt x="108" y="387"/>
                  <a:pt x="109" y="387"/>
                </a:cubicBezTo>
                <a:cubicBezTo>
                  <a:pt x="108" y="388"/>
                  <a:pt x="108" y="389"/>
                  <a:pt x="108" y="389"/>
                </a:cubicBezTo>
                <a:cubicBezTo>
                  <a:pt x="108" y="390"/>
                  <a:pt x="107" y="390"/>
                  <a:pt x="107" y="390"/>
                </a:cubicBezTo>
                <a:cubicBezTo>
                  <a:pt x="107" y="390"/>
                  <a:pt x="107" y="390"/>
                  <a:pt x="107" y="390"/>
                </a:cubicBezTo>
                <a:cubicBezTo>
                  <a:pt x="107" y="391"/>
                  <a:pt x="107" y="391"/>
                  <a:pt x="106" y="391"/>
                </a:cubicBezTo>
                <a:cubicBezTo>
                  <a:pt x="107" y="393"/>
                  <a:pt x="105" y="393"/>
                  <a:pt x="104" y="395"/>
                </a:cubicBezTo>
                <a:cubicBezTo>
                  <a:pt x="105" y="395"/>
                  <a:pt x="105" y="395"/>
                  <a:pt x="105" y="395"/>
                </a:cubicBezTo>
                <a:cubicBezTo>
                  <a:pt x="105" y="395"/>
                  <a:pt x="105" y="394"/>
                  <a:pt x="106" y="394"/>
                </a:cubicBezTo>
                <a:cubicBezTo>
                  <a:pt x="106" y="395"/>
                  <a:pt x="105" y="395"/>
                  <a:pt x="105" y="396"/>
                </a:cubicBezTo>
                <a:cubicBezTo>
                  <a:pt x="105" y="396"/>
                  <a:pt x="106" y="396"/>
                  <a:pt x="106" y="396"/>
                </a:cubicBezTo>
                <a:cubicBezTo>
                  <a:pt x="106" y="396"/>
                  <a:pt x="106" y="396"/>
                  <a:pt x="106" y="396"/>
                </a:cubicBezTo>
                <a:cubicBezTo>
                  <a:pt x="106" y="396"/>
                  <a:pt x="107" y="395"/>
                  <a:pt x="107" y="395"/>
                </a:cubicBezTo>
                <a:cubicBezTo>
                  <a:pt x="107" y="394"/>
                  <a:pt x="108" y="393"/>
                  <a:pt x="108" y="392"/>
                </a:cubicBezTo>
                <a:cubicBezTo>
                  <a:pt x="108" y="392"/>
                  <a:pt x="108" y="392"/>
                  <a:pt x="108" y="391"/>
                </a:cubicBezTo>
                <a:cubicBezTo>
                  <a:pt x="109" y="392"/>
                  <a:pt x="108" y="391"/>
                  <a:pt x="109" y="391"/>
                </a:cubicBezTo>
                <a:cubicBezTo>
                  <a:pt x="109" y="391"/>
                  <a:pt x="109" y="391"/>
                  <a:pt x="109" y="392"/>
                </a:cubicBezTo>
                <a:cubicBezTo>
                  <a:pt x="109" y="392"/>
                  <a:pt x="108" y="392"/>
                  <a:pt x="108" y="393"/>
                </a:cubicBezTo>
                <a:cubicBezTo>
                  <a:pt x="109" y="393"/>
                  <a:pt x="109" y="393"/>
                  <a:pt x="109" y="393"/>
                </a:cubicBezTo>
                <a:cubicBezTo>
                  <a:pt x="109" y="393"/>
                  <a:pt x="109" y="393"/>
                  <a:pt x="110" y="393"/>
                </a:cubicBezTo>
                <a:cubicBezTo>
                  <a:pt x="109" y="393"/>
                  <a:pt x="109" y="394"/>
                  <a:pt x="110" y="394"/>
                </a:cubicBezTo>
                <a:cubicBezTo>
                  <a:pt x="109" y="394"/>
                  <a:pt x="109" y="395"/>
                  <a:pt x="109" y="395"/>
                </a:cubicBezTo>
                <a:cubicBezTo>
                  <a:pt x="109" y="395"/>
                  <a:pt x="110" y="395"/>
                  <a:pt x="110" y="396"/>
                </a:cubicBezTo>
                <a:cubicBezTo>
                  <a:pt x="111" y="395"/>
                  <a:pt x="111" y="393"/>
                  <a:pt x="111" y="393"/>
                </a:cubicBezTo>
                <a:cubicBezTo>
                  <a:pt x="112" y="393"/>
                  <a:pt x="112" y="393"/>
                  <a:pt x="112" y="393"/>
                </a:cubicBezTo>
                <a:cubicBezTo>
                  <a:pt x="112" y="393"/>
                  <a:pt x="111" y="395"/>
                  <a:pt x="112" y="395"/>
                </a:cubicBezTo>
                <a:cubicBezTo>
                  <a:pt x="112" y="395"/>
                  <a:pt x="112" y="394"/>
                  <a:pt x="112" y="393"/>
                </a:cubicBezTo>
                <a:cubicBezTo>
                  <a:pt x="112" y="393"/>
                  <a:pt x="113" y="393"/>
                  <a:pt x="113" y="393"/>
                </a:cubicBezTo>
                <a:cubicBezTo>
                  <a:pt x="112" y="394"/>
                  <a:pt x="112" y="395"/>
                  <a:pt x="112" y="396"/>
                </a:cubicBezTo>
                <a:cubicBezTo>
                  <a:pt x="113" y="396"/>
                  <a:pt x="113" y="396"/>
                  <a:pt x="114" y="395"/>
                </a:cubicBezTo>
                <a:cubicBezTo>
                  <a:pt x="114" y="396"/>
                  <a:pt x="115" y="397"/>
                  <a:pt x="116" y="398"/>
                </a:cubicBezTo>
                <a:cubicBezTo>
                  <a:pt x="116" y="397"/>
                  <a:pt x="117" y="397"/>
                  <a:pt x="117" y="397"/>
                </a:cubicBezTo>
                <a:cubicBezTo>
                  <a:pt x="118" y="396"/>
                  <a:pt x="118" y="395"/>
                  <a:pt x="119" y="394"/>
                </a:cubicBezTo>
                <a:cubicBezTo>
                  <a:pt x="119" y="395"/>
                  <a:pt x="119" y="395"/>
                  <a:pt x="119" y="395"/>
                </a:cubicBezTo>
                <a:cubicBezTo>
                  <a:pt x="120" y="393"/>
                  <a:pt x="121" y="392"/>
                  <a:pt x="121" y="391"/>
                </a:cubicBezTo>
                <a:cubicBezTo>
                  <a:pt x="122" y="391"/>
                  <a:pt x="122" y="391"/>
                  <a:pt x="122" y="392"/>
                </a:cubicBezTo>
                <a:cubicBezTo>
                  <a:pt x="122" y="391"/>
                  <a:pt x="122" y="390"/>
                  <a:pt x="123" y="389"/>
                </a:cubicBezTo>
                <a:cubicBezTo>
                  <a:pt x="124" y="390"/>
                  <a:pt x="123" y="391"/>
                  <a:pt x="123" y="392"/>
                </a:cubicBezTo>
                <a:cubicBezTo>
                  <a:pt x="124" y="392"/>
                  <a:pt x="124" y="390"/>
                  <a:pt x="125" y="390"/>
                </a:cubicBezTo>
                <a:cubicBezTo>
                  <a:pt x="125" y="389"/>
                  <a:pt x="124" y="390"/>
                  <a:pt x="125" y="389"/>
                </a:cubicBezTo>
                <a:cubicBezTo>
                  <a:pt x="125" y="390"/>
                  <a:pt x="125" y="389"/>
                  <a:pt x="126" y="389"/>
                </a:cubicBezTo>
                <a:cubicBezTo>
                  <a:pt x="126" y="388"/>
                  <a:pt x="126" y="385"/>
                  <a:pt x="128" y="385"/>
                </a:cubicBezTo>
                <a:cubicBezTo>
                  <a:pt x="128" y="385"/>
                  <a:pt x="127" y="386"/>
                  <a:pt x="128" y="386"/>
                </a:cubicBezTo>
                <a:cubicBezTo>
                  <a:pt x="128" y="386"/>
                  <a:pt x="128" y="386"/>
                  <a:pt x="128" y="386"/>
                </a:cubicBezTo>
                <a:cubicBezTo>
                  <a:pt x="128" y="386"/>
                  <a:pt x="128" y="387"/>
                  <a:pt x="128" y="387"/>
                </a:cubicBezTo>
                <a:cubicBezTo>
                  <a:pt x="128" y="387"/>
                  <a:pt x="127" y="387"/>
                  <a:pt x="127" y="387"/>
                </a:cubicBezTo>
                <a:cubicBezTo>
                  <a:pt x="127" y="387"/>
                  <a:pt x="127" y="388"/>
                  <a:pt x="128" y="388"/>
                </a:cubicBezTo>
                <a:cubicBezTo>
                  <a:pt x="128" y="388"/>
                  <a:pt x="127" y="389"/>
                  <a:pt x="127" y="389"/>
                </a:cubicBezTo>
                <a:cubicBezTo>
                  <a:pt x="127" y="390"/>
                  <a:pt x="127" y="389"/>
                  <a:pt x="127" y="389"/>
                </a:cubicBezTo>
                <a:cubicBezTo>
                  <a:pt x="127" y="391"/>
                  <a:pt x="127" y="391"/>
                  <a:pt x="127" y="392"/>
                </a:cubicBezTo>
                <a:cubicBezTo>
                  <a:pt x="128" y="392"/>
                  <a:pt x="128" y="392"/>
                  <a:pt x="129" y="392"/>
                </a:cubicBezTo>
                <a:cubicBezTo>
                  <a:pt x="129" y="391"/>
                  <a:pt x="130" y="391"/>
                  <a:pt x="130" y="389"/>
                </a:cubicBezTo>
                <a:cubicBezTo>
                  <a:pt x="131" y="389"/>
                  <a:pt x="132" y="388"/>
                  <a:pt x="132" y="386"/>
                </a:cubicBezTo>
                <a:cubicBezTo>
                  <a:pt x="133" y="386"/>
                  <a:pt x="133" y="386"/>
                  <a:pt x="133" y="385"/>
                </a:cubicBezTo>
                <a:cubicBezTo>
                  <a:pt x="134" y="385"/>
                  <a:pt x="133" y="385"/>
                  <a:pt x="134" y="385"/>
                </a:cubicBezTo>
                <a:cubicBezTo>
                  <a:pt x="134" y="383"/>
                  <a:pt x="137" y="381"/>
                  <a:pt x="137" y="379"/>
                </a:cubicBezTo>
                <a:cubicBezTo>
                  <a:pt x="137" y="379"/>
                  <a:pt x="137" y="378"/>
                  <a:pt x="138" y="377"/>
                </a:cubicBezTo>
                <a:cubicBezTo>
                  <a:pt x="138" y="378"/>
                  <a:pt x="138" y="378"/>
                  <a:pt x="138" y="378"/>
                </a:cubicBezTo>
                <a:cubicBezTo>
                  <a:pt x="138" y="378"/>
                  <a:pt x="138" y="379"/>
                  <a:pt x="138" y="379"/>
                </a:cubicBezTo>
                <a:cubicBezTo>
                  <a:pt x="138" y="378"/>
                  <a:pt x="138" y="378"/>
                  <a:pt x="139" y="378"/>
                </a:cubicBezTo>
                <a:cubicBezTo>
                  <a:pt x="139" y="378"/>
                  <a:pt x="139" y="379"/>
                  <a:pt x="139" y="379"/>
                </a:cubicBezTo>
                <a:cubicBezTo>
                  <a:pt x="139" y="377"/>
                  <a:pt x="140" y="377"/>
                  <a:pt x="140" y="375"/>
                </a:cubicBezTo>
                <a:cubicBezTo>
                  <a:pt x="142" y="373"/>
                  <a:pt x="143" y="370"/>
                  <a:pt x="144" y="369"/>
                </a:cubicBezTo>
                <a:cubicBezTo>
                  <a:pt x="145" y="366"/>
                  <a:pt x="146" y="365"/>
                  <a:pt x="146" y="363"/>
                </a:cubicBezTo>
                <a:cubicBezTo>
                  <a:pt x="146" y="363"/>
                  <a:pt x="147" y="362"/>
                  <a:pt x="147" y="362"/>
                </a:cubicBezTo>
                <a:cubicBezTo>
                  <a:pt x="147" y="362"/>
                  <a:pt x="147" y="361"/>
                  <a:pt x="148" y="361"/>
                </a:cubicBezTo>
                <a:cubicBezTo>
                  <a:pt x="147" y="364"/>
                  <a:pt x="147" y="367"/>
                  <a:pt x="147" y="370"/>
                </a:cubicBezTo>
                <a:cubicBezTo>
                  <a:pt x="147" y="370"/>
                  <a:pt x="147" y="370"/>
                  <a:pt x="147" y="371"/>
                </a:cubicBezTo>
                <a:cubicBezTo>
                  <a:pt x="147" y="371"/>
                  <a:pt x="147" y="371"/>
                  <a:pt x="147" y="371"/>
                </a:cubicBezTo>
                <a:cubicBezTo>
                  <a:pt x="147" y="372"/>
                  <a:pt x="147" y="373"/>
                  <a:pt x="147" y="374"/>
                </a:cubicBezTo>
                <a:cubicBezTo>
                  <a:pt x="147" y="374"/>
                  <a:pt x="147" y="375"/>
                  <a:pt x="147" y="375"/>
                </a:cubicBezTo>
                <a:cubicBezTo>
                  <a:pt x="147" y="376"/>
                  <a:pt x="147" y="376"/>
                  <a:pt x="147" y="376"/>
                </a:cubicBezTo>
                <a:cubicBezTo>
                  <a:pt x="147" y="376"/>
                  <a:pt x="147" y="376"/>
                  <a:pt x="147" y="376"/>
                </a:cubicBezTo>
                <a:cubicBezTo>
                  <a:pt x="147" y="376"/>
                  <a:pt x="147" y="377"/>
                  <a:pt x="147" y="377"/>
                </a:cubicBezTo>
                <a:cubicBezTo>
                  <a:pt x="147" y="377"/>
                  <a:pt x="147" y="377"/>
                  <a:pt x="147" y="378"/>
                </a:cubicBezTo>
                <a:cubicBezTo>
                  <a:pt x="148" y="378"/>
                  <a:pt x="148" y="378"/>
                  <a:pt x="148" y="378"/>
                </a:cubicBezTo>
                <a:cubicBezTo>
                  <a:pt x="149" y="378"/>
                  <a:pt x="149" y="377"/>
                  <a:pt x="149" y="377"/>
                </a:cubicBezTo>
                <a:cubicBezTo>
                  <a:pt x="150" y="377"/>
                  <a:pt x="151" y="377"/>
                  <a:pt x="152" y="376"/>
                </a:cubicBezTo>
                <a:cubicBezTo>
                  <a:pt x="152" y="375"/>
                  <a:pt x="153" y="373"/>
                  <a:pt x="154" y="372"/>
                </a:cubicBezTo>
                <a:cubicBezTo>
                  <a:pt x="154" y="371"/>
                  <a:pt x="154" y="371"/>
                  <a:pt x="155" y="370"/>
                </a:cubicBezTo>
                <a:cubicBezTo>
                  <a:pt x="155" y="370"/>
                  <a:pt x="155" y="369"/>
                  <a:pt x="156" y="369"/>
                </a:cubicBezTo>
                <a:cubicBezTo>
                  <a:pt x="156" y="370"/>
                  <a:pt x="155" y="372"/>
                  <a:pt x="154" y="374"/>
                </a:cubicBezTo>
                <a:cubicBezTo>
                  <a:pt x="155" y="373"/>
                  <a:pt x="155" y="373"/>
                  <a:pt x="155" y="372"/>
                </a:cubicBezTo>
                <a:cubicBezTo>
                  <a:pt x="156" y="372"/>
                  <a:pt x="155" y="372"/>
                  <a:pt x="156" y="372"/>
                </a:cubicBezTo>
                <a:cubicBezTo>
                  <a:pt x="157" y="368"/>
                  <a:pt x="160" y="367"/>
                  <a:pt x="161" y="363"/>
                </a:cubicBezTo>
                <a:cubicBezTo>
                  <a:pt x="161" y="363"/>
                  <a:pt x="161" y="363"/>
                  <a:pt x="161" y="362"/>
                </a:cubicBezTo>
                <a:cubicBezTo>
                  <a:pt x="161" y="362"/>
                  <a:pt x="161" y="361"/>
                  <a:pt x="162" y="361"/>
                </a:cubicBezTo>
                <a:cubicBezTo>
                  <a:pt x="162" y="359"/>
                  <a:pt x="163" y="358"/>
                  <a:pt x="164" y="357"/>
                </a:cubicBezTo>
                <a:cubicBezTo>
                  <a:pt x="164" y="356"/>
                  <a:pt x="165" y="355"/>
                  <a:pt x="166" y="354"/>
                </a:cubicBezTo>
                <a:cubicBezTo>
                  <a:pt x="166" y="354"/>
                  <a:pt x="166" y="354"/>
                  <a:pt x="166" y="354"/>
                </a:cubicBezTo>
                <a:cubicBezTo>
                  <a:pt x="166" y="352"/>
                  <a:pt x="167" y="352"/>
                  <a:pt x="167" y="351"/>
                </a:cubicBezTo>
                <a:cubicBezTo>
                  <a:pt x="167" y="351"/>
                  <a:pt x="168" y="351"/>
                  <a:pt x="168" y="351"/>
                </a:cubicBezTo>
                <a:cubicBezTo>
                  <a:pt x="168" y="351"/>
                  <a:pt x="168" y="351"/>
                  <a:pt x="168" y="351"/>
                </a:cubicBezTo>
                <a:cubicBezTo>
                  <a:pt x="168" y="351"/>
                  <a:pt x="167" y="351"/>
                  <a:pt x="167" y="351"/>
                </a:cubicBezTo>
                <a:cubicBezTo>
                  <a:pt x="167" y="350"/>
                  <a:pt x="168" y="350"/>
                  <a:pt x="168" y="350"/>
                </a:cubicBezTo>
                <a:cubicBezTo>
                  <a:pt x="168" y="350"/>
                  <a:pt x="168" y="351"/>
                  <a:pt x="168" y="351"/>
                </a:cubicBezTo>
                <a:cubicBezTo>
                  <a:pt x="169" y="350"/>
                  <a:pt x="169" y="349"/>
                  <a:pt x="169" y="348"/>
                </a:cubicBezTo>
                <a:cubicBezTo>
                  <a:pt x="169" y="349"/>
                  <a:pt x="170" y="349"/>
                  <a:pt x="170" y="349"/>
                </a:cubicBezTo>
                <a:cubicBezTo>
                  <a:pt x="170" y="350"/>
                  <a:pt x="169" y="349"/>
                  <a:pt x="169" y="349"/>
                </a:cubicBezTo>
                <a:cubicBezTo>
                  <a:pt x="169" y="350"/>
                  <a:pt x="169" y="350"/>
                  <a:pt x="169" y="350"/>
                </a:cubicBezTo>
                <a:cubicBezTo>
                  <a:pt x="169" y="350"/>
                  <a:pt x="169" y="350"/>
                  <a:pt x="170" y="350"/>
                </a:cubicBezTo>
                <a:cubicBezTo>
                  <a:pt x="169" y="351"/>
                  <a:pt x="169" y="352"/>
                  <a:pt x="168" y="354"/>
                </a:cubicBezTo>
                <a:cubicBezTo>
                  <a:pt x="169" y="354"/>
                  <a:pt x="169" y="352"/>
                  <a:pt x="170" y="352"/>
                </a:cubicBezTo>
                <a:cubicBezTo>
                  <a:pt x="170" y="352"/>
                  <a:pt x="170" y="353"/>
                  <a:pt x="170" y="353"/>
                </a:cubicBezTo>
                <a:cubicBezTo>
                  <a:pt x="170" y="352"/>
                  <a:pt x="171" y="351"/>
                  <a:pt x="172" y="351"/>
                </a:cubicBezTo>
                <a:cubicBezTo>
                  <a:pt x="172" y="350"/>
                  <a:pt x="172" y="350"/>
                  <a:pt x="172" y="349"/>
                </a:cubicBezTo>
                <a:cubicBezTo>
                  <a:pt x="172" y="349"/>
                  <a:pt x="173" y="349"/>
                  <a:pt x="173" y="349"/>
                </a:cubicBezTo>
                <a:cubicBezTo>
                  <a:pt x="173" y="350"/>
                  <a:pt x="172" y="349"/>
                  <a:pt x="172" y="350"/>
                </a:cubicBezTo>
                <a:cubicBezTo>
                  <a:pt x="172" y="350"/>
                  <a:pt x="172" y="351"/>
                  <a:pt x="172" y="351"/>
                </a:cubicBezTo>
                <a:cubicBezTo>
                  <a:pt x="172" y="351"/>
                  <a:pt x="172" y="352"/>
                  <a:pt x="172" y="352"/>
                </a:cubicBezTo>
                <a:cubicBezTo>
                  <a:pt x="173" y="352"/>
                  <a:pt x="173" y="353"/>
                  <a:pt x="173" y="353"/>
                </a:cubicBezTo>
                <a:cubicBezTo>
                  <a:pt x="173" y="353"/>
                  <a:pt x="173" y="353"/>
                  <a:pt x="173" y="353"/>
                </a:cubicBezTo>
                <a:close/>
                <a:moveTo>
                  <a:pt x="194" y="102"/>
                </a:moveTo>
                <a:cubicBezTo>
                  <a:pt x="194" y="101"/>
                  <a:pt x="194" y="102"/>
                  <a:pt x="194" y="102"/>
                </a:cubicBezTo>
                <a:close/>
                <a:moveTo>
                  <a:pt x="185" y="115"/>
                </a:moveTo>
                <a:cubicBezTo>
                  <a:pt x="185" y="116"/>
                  <a:pt x="184" y="117"/>
                  <a:pt x="184" y="117"/>
                </a:cubicBezTo>
                <a:cubicBezTo>
                  <a:pt x="184" y="116"/>
                  <a:pt x="184" y="116"/>
                  <a:pt x="184" y="116"/>
                </a:cubicBezTo>
                <a:cubicBezTo>
                  <a:pt x="184" y="116"/>
                  <a:pt x="184" y="115"/>
                  <a:pt x="185" y="115"/>
                </a:cubicBezTo>
                <a:close/>
                <a:moveTo>
                  <a:pt x="184" y="117"/>
                </a:moveTo>
                <a:cubicBezTo>
                  <a:pt x="184" y="116"/>
                  <a:pt x="184" y="117"/>
                  <a:pt x="184" y="117"/>
                </a:cubicBezTo>
                <a:close/>
                <a:moveTo>
                  <a:pt x="184" y="117"/>
                </a:moveTo>
                <a:cubicBezTo>
                  <a:pt x="184" y="117"/>
                  <a:pt x="183" y="117"/>
                  <a:pt x="183" y="117"/>
                </a:cubicBezTo>
                <a:cubicBezTo>
                  <a:pt x="183" y="117"/>
                  <a:pt x="183" y="117"/>
                  <a:pt x="184" y="117"/>
                </a:cubicBezTo>
                <a:close/>
                <a:moveTo>
                  <a:pt x="183" y="118"/>
                </a:moveTo>
                <a:cubicBezTo>
                  <a:pt x="183" y="117"/>
                  <a:pt x="183" y="118"/>
                  <a:pt x="183" y="118"/>
                </a:cubicBezTo>
                <a:cubicBezTo>
                  <a:pt x="183" y="118"/>
                  <a:pt x="183" y="118"/>
                  <a:pt x="183" y="118"/>
                </a:cubicBezTo>
                <a:cubicBezTo>
                  <a:pt x="183" y="118"/>
                  <a:pt x="183" y="118"/>
                  <a:pt x="183" y="118"/>
                </a:cubicBezTo>
                <a:close/>
                <a:moveTo>
                  <a:pt x="183" y="118"/>
                </a:moveTo>
                <a:cubicBezTo>
                  <a:pt x="183" y="119"/>
                  <a:pt x="182" y="119"/>
                  <a:pt x="182" y="119"/>
                </a:cubicBezTo>
                <a:cubicBezTo>
                  <a:pt x="182" y="119"/>
                  <a:pt x="182" y="120"/>
                  <a:pt x="182" y="120"/>
                </a:cubicBezTo>
                <a:cubicBezTo>
                  <a:pt x="182" y="120"/>
                  <a:pt x="181" y="120"/>
                  <a:pt x="181" y="119"/>
                </a:cubicBezTo>
                <a:cubicBezTo>
                  <a:pt x="182" y="119"/>
                  <a:pt x="182" y="118"/>
                  <a:pt x="183" y="118"/>
                </a:cubicBezTo>
                <a:close/>
                <a:moveTo>
                  <a:pt x="180" y="123"/>
                </a:moveTo>
                <a:cubicBezTo>
                  <a:pt x="180" y="123"/>
                  <a:pt x="180" y="123"/>
                  <a:pt x="180" y="123"/>
                </a:cubicBezTo>
                <a:close/>
                <a:moveTo>
                  <a:pt x="173" y="132"/>
                </a:moveTo>
                <a:cubicBezTo>
                  <a:pt x="173" y="132"/>
                  <a:pt x="173" y="132"/>
                  <a:pt x="173" y="132"/>
                </a:cubicBezTo>
                <a:close/>
                <a:moveTo>
                  <a:pt x="272" y="137"/>
                </a:moveTo>
                <a:cubicBezTo>
                  <a:pt x="272" y="138"/>
                  <a:pt x="272" y="138"/>
                  <a:pt x="272" y="138"/>
                </a:cubicBezTo>
                <a:cubicBezTo>
                  <a:pt x="271" y="138"/>
                  <a:pt x="272" y="137"/>
                  <a:pt x="272" y="137"/>
                </a:cubicBezTo>
                <a:close/>
                <a:moveTo>
                  <a:pt x="150" y="148"/>
                </a:moveTo>
                <a:cubicBezTo>
                  <a:pt x="151" y="148"/>
                  <a:pt x="150" y="149"/>
                  <a:pt x="150" y="149"/>
                </a:cubicBezTo>
                <a:cubicBezTo>
                  <a:pt x="150" y="150"/>
                  <a:pt x="150" y="150"/>
                  <a:pt x="149" y="150"/>
                </a:cubicBezTo>
                <a:cubicBezTo>
                  <a:pt x="149" y="151"/>
                  <a:pt x="149" y="151"/>
                  <a:pt x="149" y="152"/>
                </a:cubicBezTo>
                <a:cubicBezTo>
                  <a:pt x="149" y="152"/>
                  <a:pt x="149" y="152"/>
                  <a:pt x="148" y="152"/>
                </a:cubicBezTo>
                <a:cubicBezTo>
                  <a:pt x="148" y="152"/>
                  <a:pt x="148" y="152"/>
                  <a:pt x="148" y="152"/>
                </a:cubicBezTo>
                <a:cubicBezTo>
                  <a:pt x="149" y="152"/>
                  <a:pt x="149" y="151"/>
                  <a:pt x="149" y="150"/>
                </a:cubicBezTo>
                <a:cubicBezTo>
                  <a:pt x="149" y="150"/>
                  <a:pt x="150" y="149"/>
                  <a:pt x="150" y="148"/>
                </a:cubicBezTo>
                <a:close/>
                <a:moveTo>
                  <a:pt x="120" y="154"/>
                </a:moveTo>
                <a:cubicBezTo>
                  <a:pt x="120" y="153"/>
                  <a:pt x="120" y="154"/>
                  <a:pt x="120" y="154"/>
                </a:cubicBezTo>
                <a:close/>
                <a:moveTo>
                  <a:pt x="153" y="154"/>
                </a:moveTo>
                <a:cubicBezTo>
                  <a:pt x="153" y="154"/>
                  <a:pt x="153" y="154"/>
                  <a:pt x="153" y="154"/>
                </a:cubicBezTo>
                <a:cubicBezTo>
                  <a:pt x="153" y="154"/>
                  <a:pt x="153" y="154"/>
                  <a:pt x="153" y="154"/>
                </a:cubicBezTo>
                <a:cubicBezTo>
                  <a:pt x="153" y="154"/>
                  <a:pt x="153" y="154"/>
                  <a:pt x="153" y="154"/>
                </a:cubicBezTo>
                <a:cubicBezTo>
                  <a:pt x="153" y="154"/>
                  <a:pt x="153" y="154"/>
                  <a:pt x="153" y="154"/>
                </a:cubicBezTo>
                <a:close/>
                <a:moveTo>
                  <a:pt x="153" y="154"/>
                </a:moveTo>
                <a:cubicBezTo>
                  <a:pt x="153" y="154"/>
                  <a:pt x="153" y="156"/>
                  <a:pt x="152" y="156"/>
                </a:cubicBezTo>
                <a:cubicBezTo>
                  <a:pt x="152" y="155"/>
                  <a:pt x="152" y="155"/>
                  <a:pt x="153" y="154"/>
                </a:cubicBezTo>
                <a:close/>
                <a:moveTo>
                  <a:pt x="121" y="155"/>
                </a:moveTo>
                <a:cubicBezTo>
                  <a:pt x="121" y="155"/>
                  <a:pt x="121" y="155"/>
                  <a:pt x="121" y="155"/>
                </a:cubicBezTo>
                <a:cubicBezTo>
                  <a:pt x="121" y="155"/>
                  <a:pt x="121" y="155"/>
                  <a:pt x="121" y="155"/>
                </a:cubicBezTo>
                <a:cubicBezTo>
                  <a:pt x="121" y="155"/>
                  <a:pt x="121" y="155"/>
                  <a:pt x="121" y="155"/>
                </a:cubicBezTo>
                <a:close/>
                <a:moveTo>
                  <a:pt x="121" y="156"/>
                </a:moveTo>
                <a:cubicBezTo>
                  <a:pt x="121" y="156"/>
                  <a:pt x="121" y="156"/>
                  <a:pt x="121" y="156"/>
                </a:cubicBezTo>
                <a:close/>
                <a:moveTo>
                  <a:pt x="152" y="156"/>
                </a:moveTo>
                <a:cubicBezTo>
                  <a:pt x="152" y="156"/>
                  <a:pt x="152" y="156"/>
                  <a:pt x="152" y="156"/>
                </a:cubicBezTo>
                <a:cubicBezTo>
                  <a:pt x="152" y="157"/>
                  <a:pt x="152" y="157"/>
                  <a:pt x="152" y="157"/>
                </a:cubicBezTo>
                <a:cubicBezTo>
                  <a:pt x="151" y="157"/>
                  <a:pt x="152" y="156"/>
                  <a:pt x="152" y="156"/>
                </a:cubicBezTo>
                <a:close/>
                <a:moveTo>
                  <a:pt x="143" y="161"/>
                </a:moveTo>
                <a:cubicBezTo>
                  <a:pt x="143" y="161"/>
                  <a:pt x="143" y="161"/>
                  <a:pt x="143" y="161"/>
                </a:cubicBezTo>
                <a:close/>
                <a:moveTo>
                  <a:pt x="117" y="161"/>
                </a:moveTo>
                <a:cubicBezTo>
                  <a:pt x="117" y="161"/>
                  <a:pt x="118" y="161"/>
                  <a:pt x="117" y="161"/>
                </a:cubicBezTo>
                <a:close/>
                <a:moveTo>
                  <a:pt x="116" y="162"/>
                </a:moveTo>
                <a:cubicBezTo>
                  <a:pt x="117" y="162"/>
                  <a:pt x="117" y="162"/>
                  <a:pt x="117" y="162"/>
                </a:cubicBezTo>
                <a:cubicBezTo>
                  <a:pt x="117" y="163"/>
                  <a:pt x="116" y="163"/>
                  <a:pt x="116" y="164"/>
                </a:cubicBezTo>
                <a:cubicBezTo>
                  <a:pt x="116" y="164"/>
                  <a:pt x="115" y="164"/>
                  <a:pt x="116" y="163"/>
                </a:cubicBezTo>
                <a:cubicBezTo>
                  <a:pt x="116" y="163"/>
                  <a:pt x="116" y="162"/>
                  <a:pt x="116" y="162"/>
                </a:cubicBezTo>
                <a:close/>
                <a:moveTo>
                  <a:pt x="129" y="163"/>
                </a:moveTo>
                <a:cubicBezTo>
                  <a:pt x="129" y="163"/>
                  <a:pt x="129" y="164"/>
                  <a:pt x="129" y="163"/>
                </a:cubicBezTo>
                <a:close/>
                <a:moveTo>
                  <a:pt x="115" y="167"/>
                </a:moveTo>
                <a:cubicBezTo>
                  <a:pt x="115" y="168"/>
                  <a:pt x="115" y="168"/>
                  <a:pt x="116" y="168"/>
                </a:cubicBezTo>
                <a:cubicBezTo>
                  <a:pt x="115" y="168"/>
                  <a:pt x="115" y="168"/>
                  <a:pt x="115" y="167"/>
                </a:cubicBezTo>
                <a:close/>
                <a:moveTo>
                  <a:pt x="112" y="171"/>
                </a:moveTo>
                <a:cubicBezTo>
                  <a:pt x="113" y="170"/>
                  <a:pt x="113" y="171"/>
                  <a:pt x="113" y="171"/>
                </a:cubicBezTo>
                <a:cubicBezTo>
                  <a:pt x="113" y="171"/>
                  <a:pt x="112" y="171"/>
                  <a:pt x="112" y="171"/>
                </a:cubicBezTo>
                <a:close/>
                <a:moveTo>
                  <a:pt x="122" y="182"/>
                </a:moveTo>
                <a:cubicBezTo>
                  <a:pt x="122" y="183"/>
                  <a:pt x="122" y="183"/>
                  <a:pt x="122" y="182"/>
                </a:cubicBezTo>
                <a:close/>
                <a:moveTo>
                  <a:pt x="106" y="186"/>
                </a:moveTo>
                <a:cubicBezTo>
                  <a:pt x="107" y="186"/>
                  <a:pt x="106" y="186"/>
                  <a:pt x="106" y="186"/>
                </a:cubicBezTo>
                <a:cubicBezTo>
                  <a:pt x="106" y="186"/>
                  <a:pt x="106" y="186"/>
                  <a:pt x="106" y="186"/>
                </a:cubicBezTo>
                <a:close/>
                <a:moveTo>
                  <a:pt x="123" y="188"/>
                </a:moveTo>
                <a:cubicBezTo>
                  <a:pt x="123" y="188"/>
                  <a:pt x="123" y="188"/>
                  <a:pt x="123" y="188"/>
                </a:cubicBezTo>
                <a:cubicBezTo>
                  <a:pt x="123" y="188"/>
                  <a:pt x="123" y="189"/>
                  <a:pt x="122" y="189"/>
                </a:cubicBezTo>
                <a:cubicBezTo>
                  <a:pt x="122" y="189"/>
                  <a:pt x="122" y="189"/>
                  <a:pt x="123" y="188"/>
                </a:cubicBezTo>
                <a:close/>
                <a:moveTo>
                  <a:pt x="122" y="190"/>
                </a:moveTo>
                <a:cubicBezTo>
                  <a:pt x="123" y="190"/>
                  <a:pt x="123" y="190"/>
                  <a:pt x="122" y="190"/>
                </a:cubicBezTo>
                <a:cubicBezTo>
                  <a:pt x="122" y="190"/>
                  <a:pt x="122" y="190"/>
                  <a:pt x="122" y="190"/>
                </a:cubicBezTo>
                <a:close/>
                <a:moveTo>
                  <a:pt x="124" y="192"/>
                </a:moveTo>
                <a:cubicBezTo>
                  <a:pt x="125" y="193"/>
                  <a:pt x="124" y="193"/>
                  <a:pt x="124" y="193"/>
                </a:cubicBezTo>
                <a:cubicBezTo>
                  <a:pt x="123" y="193"/>
                  <a:pt x="124" y="193"/>
                  <a:pt x="123" y="193"/>
                </a:cubicBezTo>
                <a:cubicBezTo>
                  <a:pt x="123" y="192"/>
                  <a:pt x="123" y="192"/>
                  <a:pt x="124" y="192"/>
                </a:cubicBezTo>
                <a:close/>
                <a:moveTo>
                  <a:pt x="123" y="195"/>
                </a:moveTo>
                <a:cubicBezTo>
                  <a:pt x="123" y="195"/>
                  <a:pt x="123" y="195"/>
                  <a:pt x="123" y="195"/>
                </a:cubicBezTo>
                <a:close/>
                <a:moveTo>
                  <a:pt x="123" y="196"/>
                </a:moveTo>
                <a:cubicBezTo>
                  <a:pt x="122" y="196"/>
                  <a:pt x="122" y="197"/>
                  <a:pt x="122" y="197"/>
                </a:cubicBezTo>
                <a:cubicBezTo>
                  <a:pt x="122" y="198"/>
                  <a:pt x="122" y="198"/>
                  <a:pt x="122" y="198"/>
                </a:cubicBezTo>
                <a:cubicBezTo>
                  <a:pt x="122" y="198"/>
                  <a:pt x="122" y="198"/>
                  <a:pt x="122" y="198"/>
                </a:cubicBezTo>
                <a:cubicBezTo>
                  <a:pt x="121" y="199"/>
                  <a:pt x="121" y="199"/>
                  <a:pt x="121" y="199"/>
                </a:cubicBezTo>
                <a:cubicBezTo>
                  <a:pt x="121" y="199"/>
                  <a:pt x="121" y="198"/>
                  <a:pt x="121" y="198"/>
                </a:cubicBezTo>
                <a:cubicBezTo>
                  <a:pt x="121" y="198"/>
                  <a:pt x="122" y="197"/>
                  <a:pt x="122" y="197"/>
                </a:cubicBezTo>
                <a:cubicBezTo>
                  <a:pt x="122" y="196"/>
                  <a:pt x="122" y="196"/>
                  <a:pt x="123" y="196"/>
                </a:cubicBezTo>
                <a:close/>
                <a:moveTo>
                  <a:pt x="121" y="199"/>
                </a:moveTo>
                <a:cubicBezTo>
                  <a:pt x="121" y="199"/>
                  <a:pt x="121" y="200"/>
                  <a:pt x="121" y="200"/>
                </a:cubicBezTo>
                <a:cubicBezTo>
                  <a:pt x="121" y="201"/>
                  <a:pt x="121" y="201"/>
                  <a:pt x="121" y="201"/>
                </a:cubicBezTo>
                <a:cubicBezTo>
                  <a:pt x="120" y="201"/>
                  <a:pt x="120" y="201"/>
                  <a:pt x="120" y="201"/>
                </a:cubicBezTo>
                <a:cubicBezTo>
                  <a:pt x="120" y="202"/>
                  <a:pt x="119" y="204"/>
                  <a:pt x="119" y="205"/>
                </a:cubicBezTo>
                <a:cubicBezTo>
                  <a:pt x="119" y="205"/>
                  <a:pt x="118" y="205"/>
                  <a:pt x="118" y="205"/>
                </a:cubicBezTo>
                <a:cubicBezTo>
                  <a:pt x="118" y="204"/>
                  <a:pt x="118" y="204"/>
                  <a:pt x="119" y="203"/>
                </a:cubicBezTo>
                <a:cubicBezTo>
                  <a:pt x="119" y="203"/>
                  <a:pt x="119" y="202"/>
                  <a:pt x="118" y="202"/>
                </a:cubicBezTo>
                <a:cubicBezTo>
                  <a:pt x="119" y="202"/>
                  <a:pt x="119" y="202"/>
                  <a:pt x="120" y="201"/>
                </a:cubicBezTo>
                <a:cubicBezTo>
                  <a:pt x="120" y="201"/>
                  <a:pt x="120" y="201"/>
                  <a:pt x="120" y="201"/>
                </a:cubicBezTo>
                <a:cubicBezTo>
                  <a:pt x="120" y="200"/>
                  <a:pt x="120" y="200"/>
                  <a:pt x="121" y="199"/>
                </a:cubicBezTo>
                <a:close/>
                <a:moveTo>
                  <a:pt x="93" y="203"/>
                </a:moveTo>
                <a:cubicBezTo>
                  <a:pt x="93" y="203"/>
                  <a:pt x="93" y="204"/>
                  <a:pt x="93" y="203"/>
                </a:cubicBezTo>
                <a:close/>
                <a:moveTo>
                  <a:pt x="120" y="207"/>
                </a:moveTo>
                <a:cubicBezTo>
                  <a:pt x="120" y="207"/>
                  <a:pt x="119" y="208"/>
                  <a:pt x="119" y="209"/>
                </a:cubicBezTo>
                <a:cubicBezTo>
                  <a:pt x="119" y="208"/>
                  <a:pt x="120" y="208"/>
                  <a:pt x="120" y="207"/>
                </a:cubicBezTo>
                <a:close/>
                <a:moveTo>
                  <a:pt x="91" y="207"/>
                </a:moveTo>
                <a:cubicBezTo>
                  <a:pt x="91" y="207"/>
                  <a:pt x="91" y="208"/>
                  <a:pt x="91" y="208"/>
                </a:cubicBezTo>
                <a:cubicBezTo>
                  <a:pt x="91" y="208"/>
                  <a:pt x="91" y="208"/>
                  <a:pt x="91" y="207"/>
                </a:cubicBezTo>
                <a:close/>
                <a:moveTo>
                  <a:pt x="91" y="209"/>
                </a:moveTo>
                <a:cubicBezTo>
                  <a:pt x="91" y="209"/>
                  <a:pt x="91" y="209"/>
                  <a:pt x="91" y="209"/>
                </a:cubicBezTo>
                <a:cubicBezTo>
                  <a:pt x="91" y="209"/>
                  <a:pt x="91" y="209"/>
                  <a:pt x="91" y="209"/>
                </a:cubicBezTo>
                <a:close/>
                <a:moveTo>
                  <a:pt x="119" y="209"/>
                </a:moveTo>
                <a:cubicBezTo>
                  <a:pt x="119" y="209"/>
                  <a:pt x="119" y="209"/>
                  <a:pt x="119" y="209"/>
                </a:cubicBezTo>
                <a:cubicBezTo>
                  <a:pt x="119" y="209"/>
                  <a:pt x="119" y="209"/>
                  <a:pt x="119" y="209"/>
                </a:cubicBezTo>
                <a:close/>
                <a:moveTo>
                  <a:pt x="119" y="209"/>
                </a:moveTo>
                <a:cubicBezTo>
                  <a:pt x="119" y="210"/>
                  <a:pt x="119" y="210"/>
                  <a:pt x="119" y="211"/>
                </a:cubicBezTo>
                <a:cubicBezTo>
                  <a:pt x="119" y="211"/>
                  <a:pt x="119" y="211"/>
                  <a:pt x="118" y="211"/>
                </a:cubicBezTo>
                <a:cubicBezTo>
                  <a:pt x="118" y="212"/>
                  <a:pt x="118" y="212"/>
                  <a:pt x="118" y="212"/>
                </a:cubicBezTo>
                <a:cubicBezTo>
                  <a:pt x="118" y="212"/>
                  <a:pt x="118" y="212"/>
                  <a:pt x="117" y="212"/>
                </a:cubicBezTo>
                <a:cubicBezTo>
                  <a:pt x="117" y="212"/>
                  <a:pt x="117" y="212"/>
                  <a:pt x="117" y="211"/>
                </a:cubicBezTo>
                <a:cubicBezTo>
                  <a:pt x="118" y="211"/>
                  <a:pt x="118" y="210"/>
                  <a:pt x="119" y="209"/>
                </a:cubicBezTo>
                <a:close/>
                <a:moveTo>
                  <a:pt x="116" y="212"/>
                </a:moveTo>
                <a:cubicBezTo>
                  <a:pt x="116" y="212"/>
                  <a:pt x="116" y="212"/>
                  <a:pt x="116" y="212"/>
                </a:cubicBezTo>
                <a:cubicBezTo>
                  <a:pt x="116" y="212"/>
                  <a:pt x="116" y="212"/>
                  <a:pt x="116" y="212"/>
                </a:cubicBezTo>
                <a:cubicBezTo>
                  <a:pt x="116" y="212"/>
                  <a:pt x="116" y="212"/>
                  <a:pt x="116" y="212"/>
                </a:cubicBezTo>
                <a:cubicBezTo>
                  <a:pt x="116" y="212"/>
                  <a:pt x="116" y="212"/>
                  <a:pt x="116" y="212"/>
                </a:cubicBezTo>
                <a:close/>
                <a:moveTo>
                  <a:pt x="116" y="213"/>
                </a:moveTo>
                <a:cubicBezTo>
                  <a:pt x="116" y="213"/>
                  <a:pt x="115" y="214"/>
                  <a:pt x="116" y="214"/>
                </a:cubicBezTo>
                <a:cubicBezTo>
                  <a:pt x="116" y="214"/>
                  <a:pt x="116" y="214"/>
                  <a:pt x="117" y="214"/>
                </a:cubicBezTo>
                <a:cubicBezTo>
                  <a:pt x="116" y="215"/>
                  <a:pt x="115" y="214"/>
                  <a:pt x="114" y="214"/>
                </a:cubicBezTo>
                <a:cubicBezTo>
                  <a:pt x="114" y="214"/>
                  <a:pt x="115" y="214"/>
                  <a:pt x="115" y="214"/>
                </a:cubicBezTo>
                <a:cubicBezTo>
                  <a:pt x="115" y="213"/>
                  <a:pt x="115" y="213"/>
                  <a:pt x="116" y="213"/>
                </a:cubicBezTo>
                <a:close/>
                <a:moveTo>
                  <a:pt x="113" y="214"/>
                </a:moveTo>
                <a:cubicBezTo>
                  <a:pt x="113" y="214"/>
                  <a:pt x="113" y="214"/>
                  <a:pt x="113" y="214"/>
                </a:cubicBezTo>
                <a:cubicBezTo>
                  <a:pt x="113" y="214"/>
                  <a:pt x="113" y="214"/>
                  <a:pt x="113" y="214"/>
                </a:cubicBezTo>
                <a:close/>
                <a:moveTo>
                  <a:pt x="89" y="214"/>
                </a:moveTo>
                <a:cubicBezTo>
                  <a:pt x="89" y="214"/>
                  <a:pt x="89" y="215"/>
                  <a:pt x="89" y="215"/>
                </a:cubicBezTo>
                <a:cubicBezTo>
                  <a:pt x="89" y="215"/>
                  <a:pt x="89" y="216"/>
                  <a:pt x="89" y="216"/>
                </a:cubicBezTo>
                <a:cubicBezTo>
                  <a:pt x="88" y="216"/>
                  <a:pt x="88" y="216"/>
                  <a:pt x="88" y="216"/>
                </a:cubicBezTo>
                <a:cubicBezTo>
                  <a:pt x="88" y="216"/>
                  <a:pt x="89" y="215"/>
                  <a:pt x="89" y="214"/>
                </a:cubicBezTo>
                <a:close/>
                <a:moveTo>
                  <a:pt x="113" y="215"/>
                </a:moveTo>
                <a:cubicBezTo>
                  <a:pt x="113" y="215"/>
                  <a:pt x="113" y="215"/>
                  <a:pt x="113" y="215"/>
                </a:cubicBezTo>
                <a:cubicBezTo>
                  <a:pt x="112" y="215"/>
                  <a:pt x="113" y="216"/>
                  <a:pt x="112" y="216"/>
                </a:cubicBezTo>
                <a:cubicBezTo>
                  <a:pt x="112" y="215"/>
                  <a:pt x="112" y="215"/>
                  <a:pt x="113" y="215"/>
                </a:cubicBezTo>
                <a:close/>
                <a:moveTo>
                  <a:pt x="116" y="215"/>
                </a:moveTo>
                <a:cubicBezTo>
                  <a:pt x="117" y="214"/>
                  <a:pt x="116" y="215"/>
                  <a:pt x="116" y="215"/>
                </a:cubicBezTo>
                <a:close/>
                <a:moveTo>
                  <a:pt x="115" y="215"/>
                </a:moveTo>
                <a:cubicBezTo>
                  <a:pt x="115" y="215"/>
                  <a:pt x="115" y="215"/>
                  <a:pt x="115" y="215"/>
                </a:cubicBezTo>
                <a:cubicBezTo>
                  <a:pt x="115" y="215"/>
                  <a:pt x="115" y="215"/>
                  <a:pt x="115" y="215"/>
                </a:cubicBezTo>
                <a:close/>
                <a:moveTo>
                  <a:pt x="116" y="215"/>
                </a:moveTo>
                <a:cubicBezTo>
                  <a:pt x="116" y="215"/>
                  <a:pt x="116" y="216"/>
                  <a:pt x="116" y="215"/>
                </a:cubicBezTo>
                <a:close/>
                <a:moveTo>
                  <a:pt x="114" y="216"/>
                </a:moveTo>
                <a:cubicBezTo>
                  <a:pt x="114" y="216"/>
                  <a:pt x="114" y="216"/>
                  <a:pt x="114" y="216"/>
                </a:cubicBezTo>
                <a:cubicBezTo>
                  <a:pt x="114" y="216"/>
                  <a:pt x="114" y="216"/>
                  <a:pt x="114" y="216"/>
                </a:cubicBezTo>
                <a:close/>
                <a:moveTo>
                  <a:pt x="101" y="245"/>
                </a:moveTo>
                <a:cubicBezTo>
                  <a:pt x="101" y="245"/>
                  <a:pt x="101" y="245"/>
                  <a:pt x="101" y="244"/>
                </a:cubicBezTo>
                <a:cubicBezTo>
                  <a:pt x="101" y="244"/>
                  <a:pt x="101" y="243"/>
                  <a:pt x="101" y="242"/>
                </a:cubicBezTo>
                <a:cubicBezTo>
                  <a:pt x="100" y="241"/>
                  <a:pt x="101" y="239"/>
                  <a:pt x="102" y="238"/>
                </a:cubicBezTo>
                <a:cubicBezTo>
                  <a:pt x="102" y="238"/>
                  <a:pt x="103" y="238"/>
                  <a:pt x="103" y="237"/>
                </a:cubicBezTo>
                <a:cubicBezTo>
                  <a:pt x="103" y="237"/>
                  <a:pt x="102" y="237"/>
                  <a:pt x="102" y="237"/>
                </a:cubicBezTo>
                <a:cubicBezTo>
                  <a:pt x="102" y="236"/>
                  <a:pt x="103" y="236"/>
                  <a:pt x="103" y="236"/>
                </a:cubicBezTo>
                <a:cubicBezTo>
                  <a:pt x="103" y="236"/>
                  <a:pt x="103" y="236"/>
                  <a:pt x="103" y="235"/>
                </a:cubicBezTo>
                <a:cubicBezTo>
                  <a:pt x="103" y="235"/>
                  <a:pt x="104" y="234"/>
                  <a:pt x="104" y="234"/>
                </a:cubicBezTo>
                <a:cubicBezTo>
                  <a:pt x="106" y="229"/>
                  <a:pt x="108" y="225"/>
                  <a:pt x="110" y="221"/>
                </a:cubicBezTo>
                <a:cubicBezTo>
                  <a:pt x="110" y="221"/>
                  <a:pt x="110" y="219"/>
                  <a:pt x="110" y="218"/>
                </a:cubicBezTo>
                <a:cubicBezTo>
                  <a:pt x="111" y="218"/>
                  <a:pt x="111" y="217"/>
                  <a:pt x="112" y="216"/>
                </a:cubicBezTo>
                <a:cubicBezTo>
                  <a:pt x="112" y="216"/>
                  <a:pt x="112" y="216"/>
                  <a:pt x="112" y="216"/>
                </a:cubicBezTo>
                <a:cubicBezTo>
                  <a:pt x="112" y="217"/>
                  <a:pt x="112" y="217"/>
                  <a:pt x="112" y="217"/>
                </a:cubicBezTo>
                <a:cubicBezTo>
                  <a:pt x="112" y="217"/>
                  <a:pt x="113" y="217"/>
                  <a:pt x="113" y="217"/>
                </a:cubicBezTo>
                <a:cubicBezTo>
                  <a:pt x="114" y="218"/>
                  <a:pt x="112" y="219"/>
                  <a:pt x="112" y="220"/>
                </a:cubicBezTo>
                <a:cubicBezTo>
                  <a:pt x="113" y="220"/>
                  <a:pt x="113" y="220"/>
                  <a:pt x="113" y="219"/>
                </a:cubicBezTo>
                <a:cubicBezTo>
                  <a:pt x="113" y="218"/>
                  <a:pt x="114" y="218"/>
                  <a:pt x="114" y="217"/>
                </a:cubicBezTo>
                <a:cubicBezTo>
                  <a:pt x="114" y="217"/>
                  <a:pt x="114" y="216"/>
                  <a:pt x="115" y="216"/>
                </a:cubicBezTo>
                <a:cubicBezTo>
                  <a:pt x="115" y="216"/>
                  <a:pt x="115" y="217"/>
                  <a:pt x="115" y="217"/>
                </a:cubicBezTo>
                <a:cubicBezTo>
                  <a:pt x="115" y="217"/>
                  <a:pt x="115" y="216"/>
                  <a:pt x="116" y="216"/>
                </a:cubicBezTo>
                <a:cubicBezTo>
                  <a:pt x="116" y="217"/>
                  <a:pt x="116" y="217"/>
                  <a:pt x="116" y="218"/>
                </a:cubicBezTo>
                <a:cubicBezTo>
                  <a:pt x="115" y="218"/>
                  <a:pt x="115" y="219"/>
                  <a:pt x="115" y="220"/>
                </a:cubicBezTo>
                <a:cubicBezTo>
                  <a:pt x="115" y="219"/>
                  <a:pt x="114" y="219"/>
                  <a:pt x="114" y="219"/>
                </a:cubicBezTo>
                <a:cubicBezTo>
                  <a:pt x="114" y="220"/>
                  <a:pt x="114" y="220"/>
                  <a:pt x="114" y="220"/>
                </a:cubicBezTo>
                <a:cubicBezTo>
                  <a:pt x="114" y="220"/>
                  <a:pt x="114" y="220"/>
                  <a:pt x="114" y="221"/>
                </a:cubicBezTo>
                <a:cubicBezTo>
                  <a:pt x="114" y="221"/>
                  <a:pt x="114" y="221"/>
                  <a:pt x="114" y="221"/>
                </a:cubicBezTo>
                <a:cubicBezTo>
                  <a:pt x="114" y="221"/>
                  <a:pt x="114" y="221"/>
                  <a:pt x="114" y="221"/>
                </a:cubicBezTo>
                <a:cubicBezTo>
                  <a:pt x="113" y="221"/>
                  <a:pt x="113" y="222"/>
                  <a:pt x="113" y="222"/>
                </a:cubicBezTo>
                <a:cubicBezTo>
                  <a:pt x="113" y="222"/>
                  <a:pt x="113" y="222"/>
                  <a:pt x="113" y="222"/>
                </a:cubicBezTo>
                <a:cubicBezTo>
                  <a:pt x="113" y="222"/>
                  <a:pt x="113" y="223"/>
                  <a:pt x="113" y="223"/>
                </a:cubicBezTo>
                <a:cubicBezTo>
                  <a:pt x="113" y="223"/>
                  <a:pt x="113" y="224"/>
                  <a:pt x="112" y="224"/>
                </a:cubicBezTo>
                <a:cubicBezTo>
                  <a:pt x="112" y="224"/>
                  <a:pt x="112" y="224"/>
                  <a:pt x="112" y="224"/>
                </a:cubicBezTo>
                <a:cubicBezTo>
                  <a:pt x="112" y="225"/>
                  <a:pt x="112" y="224"/>
                  <a:pt x="112" y="224"/>
                </a:cubicBezTo>
                <a:cubicBezTo>
                  <a:pt x="112" y="225"/>
                  <a:pt x="111" y="225"/>
                  <a:pt x="111" y="227"/>
                </a:cubicBezTo>
                <a:cubicBezTo>
                  <a:pt x="111" y="227"/>
                  <a:pt x="111" y="227"/>
                  <a:pt x="112" y="227"/>
                </a:cubicBezTo>
                <a:cubicBezTo>
                  <a:pt x="111" y="228"/>
                  <a:pt x="111" y="228"/>
                  <a:pt x="111" y="229"/>
                </a:cubicBezTo>
                <a:cubicBezTo>
                  <a:pt x="110" y="229"/>
                  <a:pt x="110" y="229"/>
                  <a:pt x="110" y="229"/>
                </a:cubicBezTo>
                <a:cubicBezTo>
                  <a:pt x="110" y="230"/>
                  <a:pt x="110" y="229"/>
                  <a:pt x="110" y="230"/>
                </a:cubicBezTo>
                <a:cubicBezTo>
                  <a:pt x="109" y="230"/>
                  <a:pt x="110" y="232"/>
                  <a:pt x="109" y="232"/>
                </a:cubicBezTo>
                <a:cubicBezTo>
                  <a:pt x="109" y="234"/>
                  <a:pt x="108" y="235"/>
                  <a:pt x="107" y="237"/>
                </a:cubicBezTo>
                <a:cubicBezTo>
                  <a:pt x="107" y="237"/>
                  <a:pt x="107" y="237"/>
                  <a:pt x="107" y="237"/>
                </a:cubicBezTo>
                <a:cubicBezTo>
                  <a:pt x="107" y="238"/>
                  <a:pt x="106" y="239"/>
                  <a:pt x="105" y="240"/>
                </a:cubicBezTo>
                <a:cubicBezTo>
                  <a:pt x="105" y="240"/>
                  <a:pt x="105" y="240"/>
                  <a:pt x="104" y="240"/>
                </a:cubicBezTo>
                <a:cubicBezTo>
                  <a:pt x="104" y="240"/>
                  <a:pt x="104" y="240"/>
                  <a:pt x="104" y="241"/>
                </a:cubicBezTo>
                <a:cubicBezTo>
                  <a:pt x="105" y="241"/>
                  <a:pt x="105" y="240"/>
                  <a:pt x="105" y="240"/>
                </a:cubicBezTo>
                <a:cubicBezTo>
                  <a:pt x="105" y="241"/>
                  <a:pt x="106" y="241"/>
                  <a:pt x="106" y="241"/>
                </a:cubicBezTo>
                <a:cubicBezTo>
                  <a:pt x="106" y="242"/>
                  <a:pt x="106" y="242"/>
                  <a:pt x="106" y="242"/>
                </a:cubicBezTo>
                <a:cubicBezTo>
                  <a:pt x="106" y="243"/>
                  <a:pt x="106" y="243"/>
                  <a:pt x="105" y="244"/>
                </a:cubicBezTo>
                <a:cubicBezTo>
                  <a:pt x="105" y="243"/>
                  <a:pt x="105" y="242"/>
                  <a:pt x="105" y="242"/>
                </a:cubicBezTo>
                <a:cubicBezTo>
                  <a:pt x="105" y="242"/>
                  <a:pt x="105" y="242"/>
                  <a:pt x="104" y="242"/>
                </a:cubicBezTo>
                <a:cubicBezTo>
                  <a:pt x="104" y="243"/>
                  <a:pt x="104" y="243"/>
                  <a:pt x="104" y="243"/>
                </a:cubicBezTo>
                <a:cubicBezTo>
                  <a:pt x="104" y="243"/>
                  <a:pt x="104" y="243"/>
                  <a:pt x="103" y="243"/>
                </a:cubicBezTo>
                <a:cubicBezTo>
                  <a:pt x="103" y="244"/>
                  <a:pt x="103" y="244"/>
                  <a:pt x="103" y="245"/>
                </a:cubicBezTo>
                <a:cubicBezTo>
                  <a:pt x="103" y="245"/>
                  <a:pt x="103" y="245"/>
                  <a:pt x="103" y="245"/>
                </a:cubicBezTo>
                <a:cubicBezTo>
                  <a:pt x="103" y="246"/>
                  <a:pt x="102" y="246"/>
                  <a:pt x="101" y="247"/>
                </a:cubicBezTo>
                <a:cubicBezTo>
                  <a:pt x="101" y="247"/>
                  <a:pt x="101" y="246"/>
                  <a:pt x="101" y="246"/>
                </a:cubicBezTo>
                <a:cubicBezTo>
                  <a:pt x="101" y="246"/>
                  <a:pt x="101" y="246"/>
                  <a:pt x="101" y="246"/>
                </a:cubicBezTo>
                <a:cubicBezTo>
                  <a:pt x="101" y="246"/>
                  <a:pt x="101" y="246"/>
                  <a:pt x="101" y="246"/>
                </a:cubicBezTo>
                <a:cubicBezTo>
                  <a:pt x="101" y="245"/>
                  <a:pt x="101" y="246"/>
                  <a:pt x="101" y="245"/>
                </a:cubicBezTo>
                <a:close/>
                <a:moveTo>
                  <a:pt x="116" y="216"/>
                </a:moveTo>
                <a:cubicBezTo>
                  <a:pt x="116" y="216"/>
                  <a:pt x="116" y="216"/>
                  <a:pt x="116" y="216"/>
                </a:cubicBezTo>
                <a:close/>
                <a:moveTo>
                  <a:pt x="88" y="216"/>
                </a:moveTo>
                <a:cubicBezTo>
                  <a:pt x="88" y="216"/>
                  <a:pt x="88" y="216"/>
                  <a:pt x="88" y="216"/>
                </a:cubicBezTo>
                <a:cubicBezTo>
                  <a:pt x="88" y="216"/>
                  <a:pt x="88" y="216"/>
                  <a:pt x="88" y="216"/>
                </a:cubicBezTo>
                <a:cubicBezTo>
                  <a:pt x="88" y="216"/>
                  <a:pt x="88" y="216"/>
                  <a:pt x="88" y="216"/>
                </a:cubicBezTo>
                <a:cubicBezTo>
                  <a:pt x="88" y="216"/>
                  <a:pt x="88" y="216"/>
                  <a:pt x="88" y="216"/>
                </a:cubicBezTo>
                <a:close/>
                <a:moveTo>
                  <a:pt x="102" y="217"/>
                </a:moveTo>
                <a:cubicBezTo>
                  <a:pt x="103" y="217"/>
                  <a:pt x="102" y="218"/>
                  <a:pt x="103" y="217"/>
                </a:cubicBezTo>
                <a:cubicBezTo>
                  <a:pt x="103" y="218"/>
                  <a:pt x="103" y="218"/>
                  <a:pt x="102" y="218"/>
                </a:cubicBezTo>
                <a:cubicBezTo>
                  <a:pt x="102" y="218"/>
                  <a:pt x="102" y="217"/>
                  <a:pt x="102" y="218"/>
                </a:cubicBezTo>
                <a:cubicBezTo>
                  <a:pt x="102" y="217"/>
                  <a:pt x="102" y="217"/>
                  <a:pt x="102" y="217"/>
                </a:cubicBezTo>
                <a:close/>
                <a:moveTo>
                  <a:pt x="101" y="221"/>
                </a:moveTo>
                <a:cubicBezTo>
                  <a:pt x="101" y="221"/>
                  <a:pt x="101" y="221"/>
                  <a:pt x="101" y="221"/>
                </a:cubicBezTo>
                <a:cubicBezTo>
                  <a:pt x="101" y="221"/>
                  <a:pt x="101" y="221"/>
                  <a:pt x="101" y="221"/>
                </a:cubicBezTo>
                <a:close/>
                <a:moveTo>
                  <a:pt x="130" y="224"/>
                </a:moveTo>
                <a:cubicBezTo>
                  <a:pt x="130" y="224"/>
                  <a:pt x="130" y="224"/>
                  <a:pt x="130" y="224"/>
                </a:cubicBezTo>
                <a:close/>
                <a:moveTo>
                  <a:pt x="99" y="224"/>
                </a:moveTo>
                <a:cubicBezTo>
                  <a:pt x="100" y="224"/>
                  <a:pt x="99" y="225"/>
                  <a:pt x="99" y="224"/>
                </a:cubicBezTo>
                <a:close/>
                <a:moveTo>
                  <a:pt x="111" y="226"/>
                </a:moveTo>
                <a:cubicBezTo>
                  <a:pt x="112" y="226"/>
                  <a:pt x="112" y="227"/>
                  <a:pt x="111" y="227"/>
                </a:cubicBezTo>
                <a:cubicBezTo>
                  <a:pt x="111" y="226"/>
                  <a:pt x="112" y="226"/>
                  <a:pt x="111" y="226"/>
                </a:cubicBezTo>
                <a:close/>
                <a:moveTo>
                  <a:pt x="103" y="227"/>
                </a:moveTo>
                <a:cubicBezTo>
                  <a:pt x="103" y="227"/>
                  <a:pt x="103" y="227"/>
                  <a:pt x="103" y="227"/>
                </a:cubicBezTo>
                <a:cubicBezTo>
                  <a:pt x="103" y="228"/>
                  <a:pt x="103" y="228"/>
                  <a:pt x="103" y="228"/>
                </a:cubicBezTo>
                <a:cubicBezTo>
                  <a:pt x="102" y="228"/>
                  <a:pt x="103" y="227"/>
                  <a:pt x="103" y="227"/>
                </a:cubicBezTo>
                <a:close/>
                <a:moveTo>
                  <a:pt x="102" y="229"/>
                </a:moveTo>
                <a:cubicBezTo>
                  <a:pt x="102" y="229"/>
                  <a:pt x="102" y="229"/>
                  <a:pt x="102" y="229"/>
                </a:cubicBezTo>
                <a:cubicBezTo>
                  <a:pt x="102" y="230"/>
                  <a:pt x="102" y="230"/>
                  <a:pt x="103" y="230"/>
                </a:cubicBezTo>
                <a:cubicBezTo>
                  <a:pt x="103" y="231"/>
                  <a:pt x="102" y="230"/>
                  <a:pt x="102" y="231"/>
                </a:cubicBezTo>
                <a:cubicBezTo>
                  <a:pt x="101" y="231"/>
                  <a:pt x="101" y="230"/>
                  <a:pt x="101" y="230"/>
                </a:cubicBezTo>
                <a:cubicBezTo>
                  <a:pt x="101" y="230"/>
                  <a:pt x="102" y="230"/>
                  <a:pt x="102" y="229"/>
                </a:cubicBezTo>
                <a:cubicBezTo>
                  <a:pt x="102" y="229"/>
                  <a:pt x="102" y="229"/>
                  <a:pt x="102" y="229"/>
                </a:cubicBezTo>
                <a:close/>
                <a:moveTo>
                  <a:pt x="103" y="229"/>
                </a:moveTo>
                <a:cubicBezTo>
                  <a:pt x="103" y="229"/>
                  <a:pt x="103" y="230"/>
                  <a:pt x="103" y="230"/>
                </a:cubicBezTo>
                <a:cubicBezTo>
                  <a:pt x="103" y="229"/>
                  <a:pt x="103" y="230"/>
                  <a:pt x="103" y="229"/>
                </a:cubicBezTo>
                <a:close/>
                <a:moveTo>
                  <a:pt x="102" y="231"/>
                </a:moveTo>
                <a:cubicBezTo>
                  <a:pt x="102" y="231"/>
                  <a:pt x="102" y="231"/>
                  <a:pt x="102" y="232"/>
                </a:cubicBezTo>
                <a:cubicBezTo>
                  <a:pt x="102" y="232"/>
                  <a:pt x="102" y="232"/>
                  <a:pt x="101" y="232"/>
                </a:cubicBezTo>
                <a:cubicBezTo>
                  <a:pt x="101" y="232"/>
                  <a:pt x="101" y="232"/>
                  <a:pt x="101" y="232"/>
                </a:cubicBezTo>
                <a:cubicBezTo>
                  <a:pt x="101" y="231"/>
                  <a:pt x="102" y="231"/>
                  <a:pt x="102" y="231"/>
                </a:cubicBezTo>
                <a:close/>
                <a:moveTo>
                  <a:pt x="101" y="232"/>
                </a:moveTo>
                <a:cubicBezTo>
                  <a:pt x="101" y="233"/>
                  <a:pt x="101" y="234"/>
                  <a:pt x="100" y="234"/>
                </a:cubicBezTo>
                <a:cubicBezTo>
                  <a:pt x="101" y="233"/>
                  <a:pt x="101" y="232"/>
                  <a:pt x="101" y="232"/>
                </a:cubicBezTo>
                <a:close/>
                <a:moveTo>
                  <a:pt x="97" y="237"/>
                </a:moveTo>
                <a:cubicBezTo>
                  <a:pt x="97" y="237"/>
                  <a:pt x="97" y="237"/>
                  <a:pt x="97" y="237"/>
                </a:cubicBezTo>
                <a:cubicBezTo>
                  <a:pt x="97" y="236"/>
                  <a:pt x="98" y="237"/>
                  <a:pt x="97" y="237"/>
                </a:cubicBezTo>
                <a:close/>
                <a:moveTo>
                  <a:pt x="102" y="237"/>
                </a:moveTo>
                <a:cubicBezTo>
                  <a:pt x="102" y="237"/>
                  <a:pt x="102" y="237"/>
                  <a:pt x="102" y="237"/>
                </a:cubicBezTo>
                <a:cubicBezTo>
                  <a:pt x="102" y="237"/>
                  <a:pt x="102" y="237"/>
                  <a:pt x="102" y="237"/>
                </a:cubicBezTo>
                <a:close/>
                <a:moveTo>
                  <a:pt x="108" y="238"/>
                </a:moveTo>
                <a:cubicBezTo>
                  <a:pt x="108" y="238"/>
                  <a:pt x="108" y="239"/>
                  <a:pt x="108" y="239"/>
                </a:cubicBezTo>
                <a:cubicBezTo>
                  <a:pt x="107" y="239"/>
                  <a:pt x="107" y="240"/>
                  <a:pt x="107" y="240"/>
                </a:cubicBezTo>
                <a:cubicBezTo>
                  <a:pt x="106" y="239"/>
                  <a:pt x="107" y="238"/>
                  <a:pt x="107" y="238"/>
                </a:cubicBezTo>
                <a:cubicBezTo>
                  <a:pt x="108" y="238"/>
                  <a:pt x="108" y="238"/>
                  <a:pt x="108" y="238"/>
                </a:cubicBezTo>
                <a:close/>
                <a:moveTo>
                  <a:pt x="90" y="247"/>
                </a:moveTo>
                <a:cubicBezTo>
                  <a:pt x="90" y="247"/>
                  <a:pt x="90" y="247"/>
                  <a:pt x="91" y="247"/>
                </a:cubicBezTo>
                <a:cubicBezTo>
                  <a:pt x="91" y="247"/>
                  <a:pt x="91" y="247"/>
                  <a:pt x="91" y="247"/>
                </a:cubicBezTo>
                <a:cubicBezTo>
                  <a:pt x="90" y="247"/>
                  <a:pt x="90" y="247"/>
                  <a:pt x="90" y="247"/>
                </a:cubicBezTo>
                <a:cubicBezTo>
                  <a:pt x="90" y="247"/>
                  <a:pt x="90" y="247"/>
                  <a:pt x="90" y="247"/>
                </a:cubicBezTo>
                <a:close/>
                <a:moveTo>
                  <a:pt x="90" y="247"/>
                </a:moveTo>
                <a:cubicBezTo>
                  <a:pt x="90" y="247"/>
                  <a:pt x="90" y="247"/>
                  <a:pt x="90" y="247"/>
                </a:cubicBezTo>
                <a:cubicBezTo>
                  <a:pt x="90" y="247"/>
                  <a:pt x="90" y="247"/>
                  <a:pt x="90" y="247"/>
                </a:cubicBezTo>
                <a:close/>
                <a:moveTo>
                  <a:pt x="87" y="249"/>
                </a:moveTo>
                <a:cubicBezTo>
                  <a:pt x="88" y="249"/>
                  <a:pt x="88" y="250"/>
                  <a:pt x="87" y="250"/>
                </a:cubicBezTo>
                <a:cubicBezTo>
                  <a:pt x="87" y="250"/>
                  <a:pt x="87" y="250"/>
                  <a:pt x="87" y="250"/>
                </a:cubicBezTo>
                <a:cubicBezTo>
                  <a:pt x="87" y="250"/>
                  <a:pt x="87" y="250"/>
                  <a:pt x="87" y="249"/>
                </a:cubicBezTo>
                <a:close/>
                <a:moveTo>
                  <a:pt x="86" y="251"/>
                </a:moveTo>
                <a:cubicBezTo>
                  <a:pt x="87" y="251"/>
                  <a:pt x="87" y="251"/>
                  <a:pt x="87" y="251"/>
                </a:cubicBezTo>
                <a:cubicBezTo>
                  <a:pt x="87" y="252"/>
                  <a:pt x="87" y="252"/>
                  <a:pt x="86" y="252"/>
                </a:cubicBezTo>
                <a:cubicBezTo>
                  <a:pt x="86" y="252"/>
                  <a:pt x="86" y="251"/>
                  <a:pt x="86" y="251"/>
                </a:cubicBezTo>
                <a:close/>
                <a:moveTo>
                  <a:pt x="99" y="255"/>
                </a:moveTo>
                <a:cubicBezTo>
                  <a:pt x="99" y="255"/>
                  <a:pt x="99" y="255"/>
                  <a:pt x="99" y="255"/>
                </a:cubicBezTo>
                <a:cubicBezTo>
                  <a:pt x="99" y="255"/>
                  <a:pt x="99" y="255"/>
                  <a:pt x="99" y="255"/>
                </a:cubicBezTo>
                <a:close/>
                <a:moveTo>
                  <a:pt x="83" y="257"/>
                </a:moveTo>
                <a:cubicBezTo>
                  <a:pt x="83" y="257"/>
                  <a:pt x="83" y="258"/>
                  <a:pt x="83" y="257"/>
                </a:cubicBezTo>
                <a:close/>
                <a:moveTo>
                  <a:pt x="83" y="257"/>
                </a:moveTo>
                <a:cubicBezTo>
                  <a:pt x="84" y="257"/>
                  <a:pt x="84" y="258"/>
                  <a:pt x="83" y="257"/>
                </a:cubicBezTo>
                <a:close/>
                <a:moveTo>
                  <a:pt x="82" y="260"/>
                </a:moveTo>
                <a:cubicBezTo>
                  <a:pt x="82" y="260"/>
                  <a:pt x="82" y="261"/>
                  <a:pt x="82" y="260"/>
                </a:cubicBezTo>
                <a:close/>
                <a:moveTo>
                  <a:pt x="95" y="262"/>
                </a:moveTo>
                <a:cubicBezTo>
                  <a:pt x="96" y="262"/>
                  <a:pt x="96" y="262"/>
                  <a:pt x="96" y="262"/>
                </a:cubicBezTo>
                <a:cubicBezTo>
                  <a:pt x="95" y="262"/>
                  <a:pt x="95" y="262"/>
                  <a:pt x="95" y="262"/>
                </a:cubicBezTo>
                <a:close/>
                <a:moveTo>
                  <a:pt x="93" y="268"/>
                </a:moveTo>
                <a:cubicBezTo>
                  <a:pt x="94" y="268"/>
                  <a:pt x="94" y="268"/>
                  <a:pt x="94" y="268"/>
                </a:cubicBezTo>
                <a:cubicBezTo>
                  <a:pt x="94" y="268"/>
                  <a:pt x="94" y="268"/>
                  <a:pt x="94" y="268"/>
                </a:cubicBezTo>
                <a:cubicBezTo>
                  <a:pt x="93" y="268"/>
                  <a:pt x="93" y="268"/>
                  <a:pt x="93" y="268"/>
                </a:cubicBezTo>
                <a:close/>
                <a:moveTo>
                  <a:pt x="105" y="271"/>
                </a:moveTo>
                <a:cubicBezTo>
                  <a:pt x="105" y="271"/>
                  <a:pt x="106" y="271"/>
                  <a:pt x="106" y="271"/>
                </a:cubicBezTo>
                <a:cubicBezTo>
                  <a:pt x="106" y="272"/>
                  <a:pt x="105" y="272"/>
                  <a:pt x="106" y="273"/>
                </a:cubicBezTo>
                <a:cubicBezTo>
                  <a:pt x="105" y="273"/>
                  <a:pt x="105" y="274"/>
                  <a:pt x="105" y="274"/>
                </a:cubicBezTo>
                <a:cubicBezTo>
                  <a:pt x="105" y="275"/>
                  <a:pt x="105" y="276"/>
                  <a:pt x="104" y="276"/>
                </a:cubicBezTo>
                <a:cubicBezTo>
                  <a:pt x="104" y="276"/>
                  <a:pt x="104" y="276"/>
                  <a:pt x="105" y="276"/>
                </a:cubicBezTo>
                <a:cubicBezTo>
                  <a:pt x="104" y="277"/>
                  <a:pt x="104" y="277"/>
                  <a:pt x="103" y="277"/>
                </a:cubicBezTo>
                <a:cubicBezTo>
                  <a:pt x="103" y="278"/>
                  <a:pt x="103" y="279"/>
                  <a:pt x="102" y="280"/>
                </a:cubicBezTo>
                <a:cubicBezTo>
                  <a:pt x="103" y="281"/>
                  <a:pt x="102" y="281"/>
                  <a:pt x="102" y="282"/>
                </a:cubicBezTo>
                <a:cubicBezTo>
                  <a:pt x="101" y="282"/>
                  <a:pt x="101" y="282"/>
                  <a:pt x="101" y="282"/>
                </a:cubicBezTo>
                <a:cubicBezTo>
                  <a:pt x="101" y="283"/>
                  <a:pt x="102" y="284"/>
                  <a:pt x="101" y="285"/>
                </a:cubicBezTo>
                <a:cubicBezTo>
                  <a:pt x="101" y="284"/>
                  <a:pt x="101" y="284"/>
                  <a:pt x="101" y="284"/>
                </a:cubicBezTo>
                <a:cubicBezTo>
                  <a:pt x="99" y="284"/>
                  <a:pt x="99" y="286"/>
                  <a:pt x="99" y="288"/>
                </a:cubicBezTo>
                <a:cubicBezTo>
                  <a:pt x="98" y="288"/>
                  <a:pt x="98" y="288"/>
                  <a:pt x="98" y="288"/>
                </a:cubicBezTo>
                <a:cubicBezTo>
                  <a:pt x="98" y="288"/>
                  <a:pt x="97" y="289"/>
                  <a:pt x="98" y="290"/>
                </a:cubicBezTo>
                <a:cubicBezTo>
                  <a:pt x="97" y="290"/>
                  <a:pt x="97" y="291"/>
                  <a:pt x="97" y="291"/>
                </a:cubicBezTo>
                <a:cubicBezTo>
                  <a:pt x="96" y="290"/>
                  <a:pt x="98" y="289"/>
                  <a:pt x="98" y="288"/>
                </a:cubicBezTo>
                <a:cubicBezTo>
                  <a:pt x="98" y="287"/>
                  <a:pt x="98" y="287"/>
                  <a:pt x="98" y="287"/>
                </a:cubicBezTo>
                <a:cubicBezTo>
                  <a:pt x="99" y="285"/>
                  <a:pt x="100" y="284"/>
                  <a:pt x="101" y="282"/>
                </a:cubicBezTo>
                <a:cubicBezTo>
                  <a:pt x="101" y="281"/>
                  <a:pt x="101" y="281"/>
                  <a:pt x="102" y="280"/>
                </a:cubicBezTo>
                <a:cubicBezTo>
                  <a:pt x="102" y="280"/>
                  <a:pt x="102" y="280"/>
                  <a:pt x="102" y="280"/>
                </a:cubicBezTo>
                <a:cubicBezTo>
                  <a:pt x="103" y="278"/>
                  <a:pt x="104" y="276"/>
                  <a:pt x="105" y="274"/>
                </a:cubicBezTo>
                <a:cubicBezTo>
                  <a:pt x="105" y="273"/>
                  <a:pt x="106" y="273"/>
                  <a:pt x="105" y="271"/>
                </a:cubicBezTo>
                <a:close/>
                <a:moveTo>
                  <a:pt x="105" y="276"/>
                </a:moveTo>
                <a:cubicBezTo>
                  <a:pt x="106" y="276"/>
                  <a:pt x="105" y="277"/>
                  <a:pt x="106" y="277"/>
                </a:cubicBezTo>
                <a:cubicBezTo>
                  <a:pt x="106" y="277"/>
                  <a:pt x="106" y="277"/>
                  <a:pt x="106" y="277"/>
                </a:cubicBezTo>
                <a:cubicBezTo>
                  <a:pt x="105" y="277"/>
                  <a:pt x="105" y="277"/>
                  <a:pt x="105" y="277"/>
                </a:cubicBezTo>
                <a:cubicBezTo>
                  <a:pt x="105" y="277"/>
                  <a:pt x="105" y="276"/>
                  <a:pt x="105" y="276"/>
                </a:cubicBezTo>
                <a:close/>
                <a:moveTo>
                  <a:pt x="89" y="277"/>
                </a:moveTo>
                <a:cubicBezTo>
                  <a:pt x="89" y="276"/>
                  <a:pt x="89" y="277"/>
                  <a:pt x="89" y="277"/>
                </a:cubicBezTo>
                <a:close/>
                <a:moveTo>
                  <a:pt x="100" y="280"/>
                </a:moveTo>
                <a:cubicBezTo>
                  <a:pt x="101" y="280"/>
                  <a:pt x="100" y="280"/>
                  <a:pt x="100" y="280"/>
                </a:cubicBezTo>
                <a:close/>
                <a:moveTo>
                  <a:pt x="102" y="281"/>
                </a:moveTo>
                <a:cubicBezTo>
                  <a:pt x="102" y="281"/>
                  <a:pt x="102" y="281"/>
                  <a:pt x="102" y="281"/>
                </a:cubicBezTo>
                <a:close/>
                <a:moveTo>
                  <a:pt x="86" y="282"/>
                </a:moveTo>
                <a:cubicBezTo>
                  <a:pt x="86" y="282"/>
                  <a:pt x="87" y="282"/>
                  <a:pt x="87" y="282"/>
                </a:cubicBezTo>
                <a:cubicBezTo>
                  <a:pt x="87" y="283"/>
                  <a:pt x="87" y="283"/>
                  <a:pt x="86" y="283"/>
                </a:cubicBezTo>
                <a:cubicBezTo>
                  <a:pt x="86" y="283"/>
                  <a:pt x="86" y="283"/>
                  <a:pt x="86" y="282"/>
                </a:cubicBezTo>
                <a:close/>
                <a:moveTo>
                  <a:pt x="99" y="283"/>
                </a:moveTo>
                <a:cubicBezTo>
                  <a:pt x="99" y="283"/>
                  <a:pt x="99" y="283"/>
                  <a:pt x="98" y="283"/>
                </a:cubicBezTo>
                <a:cubicBezTo>
                  <a:pt x="98" y="283"/>
                  <a:pt x="99" y="283"/>
                  <a:pt x="99" y="283"/>
                </a:cubicBezTo>
                <a:close/>
                <a:moveTo>
                  <a:pt x="102" y="283"/>
                </a:moveTo>
                <a:cubicBezTo>
                  <a:pt x="102" y="282"/>
                  <a:pt x="102" y="283"/>
                  <a:pt x="102" y="283"/>
                </a:cubicBezTo>
                <a:close/>
                <a:moveTo>
                  <a:pt x="98" y="284"/>
                </a:moveTo>
                <a:cubicBezTo>
                  <a:pt x="98" y="284"/>
                  <a:pt x="98" y="284"/>
                  <a:pt x="98" y="284"/>
                </a:cubicBezTo>
                <a:cubicBezTo>
                  <a:pt x="98" y="284"/>
                  <a:pt x="98" y="284"/>
                  <a:pt x="98" y="284"/>
                </a:cubicBezTo>
                <a:cubicBezTo>
                  <a:pt x="98" y="284"/>
                  <a:pt x="98" y="284"/>
                  <a:pt x="98" y="284"/>
                </a:cubicBezTo>
                <a:close/>
                <a:moveTo>
                  <a:pt x="98" y="285"/>
                </a:moveTo>
                <a:cubicBezTo>
                  <a:pt x="98" y="284"/>
                  <a:pt x="98" y="285"/>
                  <a:pt x="98" y="285"/>
                </a:cubicBezTo>
                <a:close/>
                <a:moveTo>
                  <a:pt x="98" y="285"/>
                </a:moveTo>
                <a:cubicBezTo>
                  <a:pt x="98" y="285"/>
                  <a:pt x="98" y="285"/>
                  <a:pt x="98" y="285"/>
                </a:cubicBezTo>
                <a:cubicBezTo>
                  <a:pt x="97" y="285"/>
                  <a:pt x="98" y="285"/>
                  <a:pt x="98" y="285"/>
                </a:cubicBezTo>
                <a:close/>
                <a:moveTo>
                  <a:pt x="100" y="286"/>
                </a:moveTo>
                <a:cubicBezTo>
                  <a:pt x="100" y="287"/>
                  <a:pt x="100" y="287"/>
                  <a:pt x="100" y="286"/>
                </a:cubicBezTo>
                <a:cubicBezTo>
                  <a:pt x="100" y="286"/>
                  <a:pt x="100" y="286"/>
                  <a:pt x="100" y="286"/>
                </a:cubicBezTo>
                <a:close/>
                <a:moveTo>
                  <a:pt x="85" y="287"/>
                </a:moveTo>
                <a:cubicBezTo>
                  <a:pt x="85" y="287"/>
                  <a:pt x="85" y="288"/>
                  <a:pt x="85" y="287"/>
                </a:cubicBezTo>
                <a:close/>
                <a:moveTo>
                  <a:pt x="100" y="287"/>
                </a:moveTo>
                <a:cubicBezTo>
                  <a:pt x="100" y="287"/>
                  <a:pt x="100" y="288"/>
                  <a:pt x="100" y="288"/>
                </a:cubicBezTo>
                <a:cubicBezTo>
                  <a:pt x="100" y="287"/>
                  <a:pt x="100" y="287"/>
                  <a:pt x="100" y="287"/>
                </a:cubicBezTo>
                <a:close/>
                <a:moveTo>
                  <a:pt x="83" y="289"/>
                </a:moveTo>
                <a:cubicBezTo>
                  <a:pt x="83" y="290"/>
                  <a:pt x="83" y="292"/>
                  <a:pt x="82" y="292"/>
                </a:cubicBezTo>
                <a:cubicBezTo>
                  <a:pt x="82" y="292"/>
                  <a:pt x="82" y="291"/>
                  <a:pt x="82" y="291"/>
                </a:cubicBezTo>
                <a:cubicBezTo>
                  <a:pt x="82" y="291"/>
                  <a:pt x="82" y="291"/>
                  <a:pt x="82" y="291"/>
                </a:cubicBezTo>
                <a:cubicBezTo>
                  <a:pt x="82" y="291"/>
                  <a:pt x="82" y="290"/>
                  <a:pt x="82" y="290"/>
                </a:cubicBezTo>
                <a:cubicBezTo>
                  <a:pt x="83" y="290"/>
                  <a:pt x="83" y="289"/>
                  <a:pt x="83" y="289"/>
                </a:cubicBezTo>
                <a:close/>
                <a:moveTo>
                  <a:pt x="96" y="291"/>
                </a:moveTo>
                <a:cubicBezTo>
                  <a:pt x="96" y="291"/>
                  <a:pt x="96" y="292"/>
                  <a:pt x="96" y="293"/>
                </a:cubicBezTo>
                <a:cubicBezTo>
                  <a:pt x="96" y="292"/>
                  <a:pt x="96" y="293"/>
                  <a:pt x="95" y="293"/>
                </a:cubicBezTo>
                <a:cubicBezTo>
                  <a:pt x="95" y="293"/>
                  <a:pt x="96" y="293"/>
                  <a:pt x="96" y="292"/>
                </a:cubicBezTo>
                <a:cubicBezTo>
                  <a:pt x="96" y="292"/>
                  <a:pt x="96" y="291"/>
                  <a:pt x="96" y="291"/>
                </a:cubicBezTo>
                <a:close/>
                <a:moveTo>
                  <a:pt x="95" y="293"/>
                </a:moveTo>
                <a:cubicBezTo>
                  <a:pt x="95" y="293"/>
                  <a:pt x="95" y="294"/>
                  <a:pt x="95" y="293"/>
                </a:cubicBezTo>
                <a:close/>
                <a:moveTo>
                  <a:pt x="95" y="294"/>
                </a:moveTo>
                <a:cubicBezTo>
                  <a:pt x="95" y="295"/>
                  <a:pt x="94" y="294"/>
                  <a:pt x="95" y="294"/>
                </a:cubicBezTo>
                <a:cubicBezTo>
                  <a:pt x="95" y="294"/>
                  <a:pt x="95" y="294"/>
                  <a:pt x="95" y="294"/>
                </a:cubicBezTo>
                <a:close/>
                <a:moveTo>
                  <a:pt x="93" y="294"/>
                </a:moveTo>
                <a:cubicBezTo>
                  <a:pt x="94" y="295"/>
                  <a:pt x="93" y="295"/>
                  <a:pt x="93" y="295"/>
                </a:cubicBezTo>
                <a:cubicBezTo>
                  <a:pt x="93" y="295"/>
                  <a:pt x="93" y="295"/>
                  <a:pt x="93" y="294"/>
                </a:cubicBezTo>
                <a:close/>
                <a:moveTo>
                  <a:pt x="93" y="295"/>
                </a:moveTo>
                <a:cubicBezTo>
                  <a:pt x="93" y="295"/>
                  <a:pt x="93" y="295"/>
                  <a:pt x="93" y="295"/>
                </a:cubicBezTo>
                <a:cubicBezTo>
                  <a:pt x="93" y="296"/>
                  <a:pt x="93" y="295"/>
                  <a:pt x="93" y="295"/>
                </a:cubicBezTo>
                <a:close/>
                <a:moveTo>
                  <a:pt x="93" y="296"/>
                </a:moveTo>
                <a:cubicBezTo>
                  <a:pt x="93" y="296"/>
                  <a:pt x="93" y="296"/>
                  <a:pt x="93" y="296"/>
                </a:cubicBezTo>
                <a:cubicBezTo>
                  <a:pt x="92" y="296"/>
                  <a:pt x="92" y="296"/>
                  <a:pt x="93" y="296"/>
                </a:cubicBezTo>
                <a:close/>
                <a:moveTo>
                  <a:pt x="91" y="298"/>
                </a:moveTo>
                <a:cubicBezTo>
                  <a:pt x="92" y="298"/>
                  <a:pt x="92" y="298"/>
                  <a:pt x="92" y="298"/>
                </a:cubicBezTo>
                <a:cubicBezTo>
                  <a:pt x="92" y="298"/>
                  <a:pt x="91" y="298"/>
                  <a:pt x="91" y="298"/>
                </a:cubicBezTo>
                <a:cubicBezTo>
                  <a:pt x="91" y="298"/>
                  <a:pt x="91" y="298"/>
                  <a:pt x="91" y="298"/>
                </a:cubicBezTo>
                <a:close/>
                <a:moveTo>
                  <a:pt x="78" y="298"/>
                </a:moveTo>
                <a:cubicBezTo>
                  <a:pt x="78" y="298"/>
                  <a:pt x="78" y="298"/>
                  <a:pt x="79" y="298"/>
                </a:cubicBezTo>
                <a:cubicBezTo>
                  <a:pt x="79" y="298"/>
                  <a:pt x="78" y="298"/>
                  <a:pt x="78" y="298"/>
                </a:cubicBezTo>
                <a:close/>
                <a:moveTo>
                  <a:pt x="83" y="299"/>
                </a:moveTo>
                <a:cubicBezTo>
                  <a:pt x="83" y="298"/>
                  <a:pt x="83" y="299"/>
                  <a:pt x="83" y="299"/>
                </a:cubicBezTo>
                <a:cubicBezTo>
                  <a:pt x="83" y="299"/>
                  <a:pt x="83" y="299"/>
                  <a:pt x="83" y="300"/>
                </a:cubicBezTo>
                <a:cubicBezTo>
                  <a:pt x="82" y="299"/>
                  <a:pt x="83" y="299"/>
                  <a:pt x="83" y="299"/>
                </a:cubicBezTo>
                <a:close/>
                <a:moveTo>
                  <a:pt x="101" y="301"/>
                </a:moveTo>
                <a:cubicBezTo>
                  <a:pt x="101" y="301"/>
                  <a:pt x="101" y="301"/>
                  <a:pt x="101" y="301"/>
                </a:cubicBezTo>
                <a:cubicBezTo>
                  <a:pt x="101" y="301"/>
                  <a:pt x="101" y="301"/>
                  <a:pt x="101" y="301"/>
                </a:cubicBezTo>
                <a:cubicBezTo>
                  <a:pt x="101" y="301"/>
                  <a:pt x="101" y="301"/>
                  <a:pt x="101" y="301"/>
                </a:cubicBezTo>
                <a:cubicBezTo>
                  <a:pt x="101" y="301"/>
                  <a:pt x="101" y="301"/>
                  <a:pt x="101" y="301"/>
                </a:cubicBezTo>
                <a:close/>
                <a:moveTo>
                  <a:pt x="77" y="304"/>
                </a:moveTo>
                <a:cubicBezTo>
                  <a:pt x="77" y="304"/>
                  <a:pt x="77" y="304"/>
                  <a:pt x="76" y="304"/>
                </a:cubicBezTo>
                <a:cubicBezTo>
                  <a:pt x="76" y="304"/>
                  <a:pt x="76" y="304"/>
                  <a:pt x="76" y="304"/>
                </a:cubicBezTo>
                <a:cubicBezTo>
                  <a:pt x="76" y="304"/>
                  <a:pt x="76" y="303"/>
                  <a:pt x="77" y="304"/>
                </a:cubicBezTo>
                <a:close/>
                <a:moveTo>
                  <a:pt x="76" y="304"/>
                </a:moveTo>
                <a:cubicBezTo>
                  <a:pt x="76" y="304"/>
                  <a:pt x="76" y="304"/>
                  <a:pt x="76" y="304"/>
                </a:cubicBezTo>
                <a:cubicBezTo>
                  <a:pt x="76" y="305"/>
                  <a:pt x="76" y="305"/>
                  <a:pt x="76" y="304"/>
                </a:cubicBezTo>
                <a:close/>
                <a:moveTo>
                  <a:pt x="85" y="309"/>
                </a:moveTo>
                <a:cubicBezTo>
                  <a:pt x="85" y="309"/>
                  <a:pt x="85" y="309"/>
                  <a:pt x="85" y="310"/>
                </a:cubicBezTo>
                <a:cubicBezTo>
                  <a:pt x="85" y="310"/>
                  <a:pt x="85" y="310"/>
                  <a:pt x="85" y="310"/>
                </a:cubicBezTo>
                <a:cubicBezTo>
                  <a:pt x="85" y="310"/>
                  <a:pt x="85" y="309"/>
                  <a:pt x="85" y="309"/>
                </a:cubicBezTo>
                <a:close/>
                <a:moveTo>
                  <a:pt x="77" y="313"/>
                </a:moveTo>
                <a:cubicBezTo>
                  <a:pt x="77" y="313"/>
                  <a:pt x="78" y="313"/>
                  <a:pt x="77" y="314"/>
                </a:cubicBezTo>
                <a:cubicBezTo>
                  <a:pt x="77" y="314"/>
                  <a:pt x="77" y="313"/>
                  <a:pt x="77" y="313"/>
                </a:cubicBezTo>
                <a:close/>
                <a:moveTo>
                  <a:pt x="170" y="347"/>
                </a:moveTo>
                <a:cubicBezTo>
                  <a:pt x="170" y="347"/>
                  <a:pt x="170" y="347"/>
                  <a:pt x="170" y="347"/>
                </a:cubicBezTo>
                <a:cubicBezTo>
                  <a:pt x="170" y="347"/>
                  <a:pt x="170" y="347"/>
                  <a:pt x="170" y="347"/>
                </a:cubicBezTo>
                <a:close/>
                <a:moveTo>
                  <a:pt x="170" y="347"/>
                </a:moveTo>
                <a:cubicBezTo>
                  <a:pt x="170" y="347"/>
                  <a:pt x="170" y="348"/>
                  <a:pt x="170" y="348"/>
                </a:cubicBezTo>
                <a:cubicBezTo>
                  <a:pt x="169" y="348"/>
                  <a:pt x="170" y="347"/>
                  <a:pt x="170" y="347"/>
                </a:cubicBezTo>
                <a:close/>
                <a:moveTo>
                  <a:pt x="170" y="351"/>
                </a:moveTo>
                <a:cubicBezTo>
                  <a:pt x="170" y="351"/>
                  <a:pt x="170" y="352"/>
                  <a:pt x="170" y="352"/>
                </a:cubicBezTo>
                <a:cubicBezTo>
                  <a:pt x="169" y="352"/>
                  <a:pt x="170" y="352"/>
                  <a:pt x="170" y="351"/>
                </a:cubicBezTo>
                <a:close/>
                <a:moveTo>
                  <a:pt x="148" y="360"/>
                </a:moveTo>
                <a:cubicBezTo>
                  <a:pt x="148" y="360"/>
                  <a:pt x="148" y="361"/>
                  <a:pt x="148" y="360"/>
                </a:cubicBezTo>
                <a:close/>
                <a:moveTo>
                  <a:pt x="115" y="371"/>
                </a:moveTo>
                <a:cubicBezTo>
                  <a:pt x="115" y="371"/>
                  <a:pt x="116" y="372"/>
                  <a:pt x="115" y="372"/>
                </a:cubicBezTo>
                <a:cubicBezTo>
                  <a:pt x="115" y="372"/>
                  <a:pt x="115" y="372"/>
                  <a:pt x="115" y="371"/>
                </a:cubicBezTo>
                <a:close/>
                <a:moveTo>
                  <a:pt x="115" y="373"/>
                </a:moveTo>
                <a:cubicBezTo>
                  <a:pt x="115" y="373"/>
                  <a:pt x="115" y="373"/>
                  <a:pt x="115" y="373"/>
                </a:cubicBezTo>
                <a:close/>
                <a:moveTo>
                  <a:pt x="113" y="374"/>
                </a:moveTo>
                <a:cubicBezTo>
                  <a:pt x="113" y="373"/>
                  <a:pt x="113" y="374"/>
                  <a:pt x="113" y="374"/>
                </a:cubicBezTo>
                <a:close/>
                <a:moveTo>
                  <a:pt x="150" y="376"/>
                </a:moveTo>
                <a:cubicBezTo>
                  <a:pt x="151" y="376"/>
                  <a:pt x="150" y="376"/>
                  <a:pt x="150" y="376"/>
                </a:cubicBezTo>
                <a:close/>
                <a:moveTo>
                  <a:pt x="131" y="380"/>
                </a:moveTo>
                <a:cubicBezTo>
                  <a:pt x="131" y="380"/>
                  <a:pt x="131" y="381"/>
                  <a:pt x="130" y="381"/>
                </a:cubicBezTo>
                <a:cubicBezTo>
                  <a:pt x="130" y="381"/>
                  <a:pt x="130" y="381"/>
                  <a:pt x="131" y="380"/>
                </a:cubicBezTo>
                <a:close/>
                <a:moveTo>
                  <a:pt x="130" y="382"/>
                </a:moveTo>
                <a:cubicBezTo>
                  <a:pt x="130" y="382"/>
                  <a:pt x="129" y="382"/>
                  <a:pt x="129" y="381"/>
                </a:cubicBezTo>
                <a:cubicBezTo>
                  <a:pt x="130" y="381"/>
                  <a:pt x="130" y="381"/>
                  <a:pt x="130" y="381"/>
                </a:cubicBezTo>
                <a:cubicBezTo>
                  <a:pt x="130" y="381"/>
                  <a:pt x="130" y="381"/>
                  <a:pt x="130" y="382"/>
                </a:cubicBezTo>
                <a:cubicBezTo>
                  <a:pt x="130" y="382"/>
                  <a:pt x="130" y="382"/>
                  <a:pt x="130" y="382"/>
                </a:cubicBezTo>
                <a:cubicBezTo>
                  <a:pt x="130" y="382"/>
                  <a:pt x="130" y="382"/>
                  <a:pt x="130" y="382"/>
                </a:cubicBezTo>
                <a:cubicBezTo>
                  <a:pt x="129" y="383"/>
                  <a:pt x="129" y="384"/>
                  <a:pt x="129" y="385"/>
                </a:cubicBezTo>
                <a:cubicBezTo>
                  <a:pt x="129" y="385"/>
                  <a:pt x="128" y="385"/>
                  <a:pt x="129" y="385"/>
                </a:cubicBezTo>
                <a:cubicBezTo>
                  <a:pt x="129" y="384"/>
                  <a:pt x="129" y="383"/>
                  <a:pt x="130" y="382"/>
                </a:cubicBezTo>
                <a:close/>
                <a:moveTo>
                  <a:pt x="123" y="389"/>
                </a:moveTo>
                <a:cubicBezTo>
                  <a:pt x="124" y="388"/>
                  <a:pt x="124" y="389"/>
                  <a:pt x="123" y="389"/>
                </a:cubicBezTo>
                <a:cubicBezTo>
                  <a:pt x="123" y="389"/>
                  <a:pt x="123" y="389"/>
                  <a:pt x="123" y="389"/>
                </a:cubicBezTo>
                <a:close/>
                <a:moveTo>
                  <a:pt x="110" y="391"/>
                </a:moveTo>
                <a:cubicBezTo>
                  <a:pt x="110" y="391"/>
                  <a:pt x="110" y="391"/>
                  <a:pt x="110" y="391"/>
                </a:cubicBezTo>
                <a:cubicBezTo>
                  <a:pt x="110" y="391"/>
                  <a:pt x="110" y="391"/>
                  <a:pt x="110" y="391"/>
                </a:cubicBezTo>
                <a:cubicBezTo>
                  <a:pt x="110" y="391"/>
                  <a:pt x="110" y="391"/>
                  <a:pt x="110" y="391"/>
                </a:cubicBezTo>
                <a:cubicBezTo>
                  <a:pt x="110" y="391"/>
                  <a:pt x="110" y="391"/>
                  <a:pt x="110" y="391"/>
                </a:cubicBezTo>
                <a:close/>
                <a:moveTo>
                  <a:pt x="110" y="392"/>
                </a:moveTo>
                <a:cubicBezTo>
                  <a:pt x="110" y="392"/>
                  <a:pt x="110" y="393"/>
                  <a:pt x="110" y="392"/>
                </a:cubicBezTo>
                <a:close/>
                <a:moveTo>
                  <a:pt x="103" y="393"/>
                </a:moveTo>
                <a:cubicBezTo>
                  <a:pt x="104" y="393"/>
                  <a:pt x="104" y="393"/>
                  <a:pt x="104" y="393"/>
                </a:cubicBezTo>
                <a:cubicBezTo>
                  <a:pt x="104" y="393"/>
                  <a:pt x="103" y="393"/>
                  <a:pt x="103" y="393"/>
                </a:cubicBezTo>
                <a:close/>
                <a:moveTo>
                  <a:pt x="78" y="396"/>
                </a:moveTo>
                <a:cubicBezTo>
                  <a:pt x="78" y="397"/>
                  <a:pt x="78" y="397"/>
                  <a:pt x="78" y="397"/>
                </a:cubicBezTo>
                <a:cubicBezTo>
                  <a:pt x="78" y="397"/>
                  <a:pt x="77" y="397"/>
                  <a:pt x="78" y="396"/>
                </a:cubicBezTo>
                <a:close/>
                <a:moveTo>
                  <a:pt x="216" y="73"/>
                </a:moveTo>
                <a:cubicBezTo>
                  <a:pt x="217" y="73"/>
                  <a:pt x="218" y="73"/>
                  <a:pt x="218" y="72"/>
                </a:cubicBezTo>
                <a:cubicBezTo>
                  <a:pt x="218" y="71"/>
                  <a:pt x="215" y="72"/>
                  <a:pt x="216" y="73"/>
                </a:cubicBezTo>
                <a:close/>
                <a:moveTo>
                  <a:pt x="203" y="86"/>
                </a:moveTo>
                <a:cubicBezTo>
                  <a:pt x="203" y="87"/>
                  <a:pt x="203" y="86"/>
                  <a:pt x="203" y="86"/>
                </a:cubicBezTo>
                <a:close/>
                <a:moveTo>
                  <a:pt x="203" y="88"/>
                </a:moveTo>
                <a:cubicBezTo>
                  <a:pt x="202" y="87"/>
                  <a:pt x="202" y="88"/>
                  <a:pt x="203" y="88"/>
                </a:cubicBezTo>
                <a:close/>
                <a:moveTo>
                  <a:pt x="190" y="88"/>
                </a:moveTo>
                <a:cubicBezTo>
                  <a:pt x="189" y="88"/>
                  <a:pt x="190" y="88"/>
                  <a:pt x="190" y="88"/>
                </a:cubicBezTo>
                <a:close/>
                <a:moveTo>
                  <a:pt x="188" y="92"/>
                </a:moveTo>
                <a:cubicBezTo>
                  <a:pt x="188" y="92"/>
                  <a:pt x="188" y="91"/>
                  <a:pt x="188" y="92"/>
                </a:cubicBezTo>
                <a:close/>
                <a:moveTo>
                  <a:pt x="200" y="92"/>
                </a:moveTo>
                <a:cubicBezTo>
                  <a:pt x="200" y="92"/>
                  <a:pt x="200" y="91"/>
                  <a:pt x="200" y="92"/>
                </a:cubicBezTo>
                <a:close/>
                <a:moveTo>
                  <a:pt x="188" y="92"/>
                </a:moveTo>
                <a:cubicBezTo>
                  <a:pt x="188" y="93"/>
                  <a:pt x="188" y="92"/>
                  <a:pt x="188" y="92"/>
                </a:cubicBezTo>
                <a:cubicBezTo>
                  <a:pt x="188" y="92"/>
                  <a:pt x="187" y="92"/>
                  <a:pt x="188" y="92"/>
                </a:cubicBezTo>
                <a:close/>
                <a:moveTo>
                  <a:pt x="199" y="92"/>
                </a:moveTo>
                <a:cubicBezTo>
                  <a:pt x="199" y="92"/>
                  <a:pt x="199" y="92"/>
                  <a:pt x="199" y="92"/>
                </a:cubicBezTo>
                <a:cubicBezTo>
                  <a:pt x="199" y="92"/>
                  <a:pt x="199" y="92"/>
                  <a:pt x="199" y="92"/>
                </a:cubicBezTo>
                <a:close/>
                <a:moveTo>
                  <a:pt x="187" y="94"/>
                </a:moveTo>
                <a:cubicBezTo>
                  <a:pt x="187" y="93"/>
                  <a:pt x="187" y="93"/>
                  <a:pt x="187" y="93"/>
                </a:cubicBezTo>
                <a:cubicBezTo>
                  <a:pt x="187" y="93"/>
                  <a:pt x="187" y="94"/>
                  <a:pt x="187" y="94"/>
                </a:cubicBezTo>
                <a:close/>
                <a:moveTo>
                  <a:pt x="186" y="95"/>
                </a:moveTo>
                <a:cubicBezTo>
                  <a:pt x="186" y="95"/>
                  <a:pt x="186" y="95"/>
                  <a:pt x="186" y="95"/>
                </a:cubicBezTo>
                <a:cubicBezTo>
                  <a:pt x="186" y="95"/>
                  <a:pt x="186" y="95"/>
                  <a:pt x="186" y="95"/>
                </a:cubicBezTo>
                <a:close/>
                <a:moveTo>
                  <a:pt x="183" y="96"/>
                </a:moveTo>
                <a:cubicBezTo>
                  <a:pt x="184" y="96"/>
                  <a:pt x="184" y="95"/>
                  <a:pt x="183" y="95"/>
                </a:cubicBezTo>
                <a:cubicBezTo>
                  <a:pt x="183" y="96"/>
                  <a:pt x="183" y="96"/>
                  <a:pt x="183" y="96"/>
                </a:cubicBezTo>
                <a:close/>
                <a:moveTo>
                  <a:pt x="186" y="97"/>
                </a:moveTo>
                <a:cubicBezTo>
                  <a:pt x="187" y="97"/>
                  <a:pt x="187" y="97"/>
                  <a:pt x="187" y="96"/>
                </a:cubicBezTo>
                <a:cubicBezTo>
                  <a:pt x="187" y="96"/>
                  <a:pt x="187" y="96"/>
                  <a:pt x="186" y="96"/>
                </a:cubicBezTo>
                <a:cubicBezTo>
                  <a:pt x="186" y="97"/>
                  <a:pt x="186" y="97"/>
                  <a:pt x="186" y="97"/>
                </a:cubicBezTo>
                <a:close/>
                <a:moveTo>
                  <a:pt x="194" y="99"/>
                </a:moveTo>
                <a:cubicBezTo>
                  <a:pt x="194" y="99"/>
                  <a:pt x="194" y="98"/>
                  <a:pt x="194" y="98"/>
                </a:cubicBezTo>
                <a:cubicBezTo>
                  <a:pt x="194" y="98"/>
                  <a:pt x="194" y="98"/>
                  <a:pt x="194" y="99"/>
                </a:cubicBezTo>
                <a:close/>
                <a:moveTo>
                  <a:pt x="194" y="99"/>
                </a:moveTo>
                <a:cubicBezTo>
                  <a:pt x="194" y="99"/>
                  <a:pt x="194" y="99"/>
                  <a:pt x="194" y="99"/>
                </a:cubicBezTo>
                <a:cubicBezTo>
                  <a:pt x="194" y="99"/>
                  <a:pt x="194" y="99"/>
                  <a:pt x="194" y="99"/>
                </a:cubicBezTo>
                <a:close/>
                <a:moveTo>
                  <a:pt x="184" y="100"/>
                </a:moveTo>
                <a:cubicBezTo>
                  <a:pt x="184" y="100"/>
                  <a:pt x="184" y="99"/>
                  <a:pt x="184" y="99"/>
                </a:cubicBezTo>
                <a:cubicBezTo>
                  <a:pt x="184" y="99"/>
                  <a:pt x="183" y="99"/>
                  <a:pt x="184" y="100"/>
                </a:cubicBezTo>
                <a:close/>
                <a:moveTo>
                  <a:pt x="316" y="100"/>
                </a:moveTo>
                <a:cubicBezTo>
                  <a:pt x="317" y="101"/>
                  <a:pt x="317" y="100"/>
                  <a:pt x="316" y="100"/>
                </a:cubicBezTo>
                <a:close/>
                <a:moveTo>
                  <a:pt x="181" y="101"/>
                </a:moveTo>
                <a:cubicBezTo>
                  <a:pt x="181" y="101"/>
                  <a:pt x="181" y="101"/>
                  <a:pt x="181" y="101"/>
                </a:cubicBezTo>
                <a:cubicBezTo>
                  <a:pt x="181" y="101"/>
                  <a:pt x="181" y="101"/>
                  <a:pt x="181" y="101"/>
                </a:cubicBezTo>
                <a:cubicBezTo>
                  <a:pt x="181" y="101"/>
                  <a:pt x="181" y="101"/>
                  <a:pt x="181" y="101"/>
                </a:cubicBezTo>
                <a:cubicBezTo>
                  <a:pt x="181" y="101"/>
                  <a:pt x="181" y="101"/>
                  <a:pt x="181" y="101"/>
                </a:cubicBezTo>
                <a:close/>
                <a:moveTo>
                  <a:pt x="192" y="101"/>
                </a:moveTo>
                <a:cubicBezTo>
                  <a:pt x="193" y="101"/>
                  <a:pt x="193" y="101"/>
                  <a:pt x="192" y="101"/>
                </a:cubicBezTo>
                <a:close/>
                <a:moveTo>
                  <a:pt x="192" y="101"/>
                </a:moveTo>
                <a:cubicBezTo>
                  <a:pt x="192" y="102"/>
                  <a:pt x="193" y="102"/>
                  <a:pt x="193" y="101"/>
                </a:cubicBezTo>
                <a:cubicBezTo>
                  <a:pt x="193" y="101"/>
                  <a:pt x="192" y="101"/>
                  <a:pt x="192" y="101"/>
                </a:cubicBezTo>
                <a:close/>
                <a:moveTo>
                  <a:pt x="183" y="102"/>
                </a:moveTo>
                <a:cubicBezTo>
                  <a:pt x="183" y="102"/>
                  <a:pt x="183" y="102"/>
                  <a:pt x="183" y="102"/>
                </a:cubicBezTo>
                <a:cubicBezTo>
                  <a:pt x="183" y="102"/>
                  <a:pt x="183" y="101"/>
                  <a:pt x="183" y="101"/>
                </a:cubicBezTo>
                <a:cubicBezTo>
                  <a:pt x="183" y="101"/>
                  <a:pt x="183" y="101"/>
                  <a:pt x="183" y="101"/>
                </a:cubicBezTo>
                <a:cubicBezTo>
                  <a:pt x="183" y="101"/>
                  <a:pt x="183" y="102"/>
                  <a:pt x="183" y="102"/>
                </a:cubicBezTo>
                <a:close/>
                <a:moveTo>
                  <a:pt x="192" y="102"/>
                </a:moveTo>
                <a:cubicBezTo>
                  <a:pt x="192" y="102"/>
                  <a:pt x="192" y="102"/>
                  <a:pt x="192" y="102"/>
                </a:cubicBezTo>
                <a:close/>
                <a:moveTo>
                  <a:pt x="192" y="102"/>
                </a:moveTo>
                <a:cubicBezTo>
                  <a:pt x="192" y="103"/>
                  <a:pt x="192" y="102"/>
                  <a:pt x="192" y="102"/>
                </a:cubicBezTo>
                <a:close/>
                <a:moveTo>
                  <a:pt x="182" y="103"/>
                </a:moveTo>
                <a:cubicBezTo>
                  <a:pt x="182" y="103"/>
                  <a:pt x="182" y="103"/>
                  <a:pt x="182" y="103"/>
                </a:cubicBezTo>
                <a:cubicBezTo>
                  <a:pt x="182" y="103"/>
                  <a:pt x="182" y="103"/>
                  <a:pt x="182" y="103"/>
                </a:cubicBezTo>
                <a:close/>
                <a:moveTo>
                  <a:pt x="191" y="104"/>
                </a:moveTo>
                <a:cubicBezTo>
                  <a:pt x="192" y="104"/>
                  <a:pt x="192" y="103"/>
                  <a:pt x="192" y="103"/>
                </a:cubicBezTo>
                <a:cubicBezTo>
                  <a:pt x="191" y="103"/>
                  <a:pt x="191" y="103"/>
                  <a:pt x="191" y="104"/>
                </a:cubicBezTo>
                <a:close/>
                <a:moveTo>
                  <a:pt x="178" y="104"/>
                </a:moveTo>
                <a:cubicBezTo>
                  <a:pt x="178" y="104"/>
                  <a:pt x="178" y="104"/>
                  <a:pt x="178" y="104"/>
                </a:cubicBezTo>
                <a:close/>
                <a:moveTo>
                  <a:pt x="190" y="105"/>
                </a:moveTo>
                <a:cubicBezTo>
                  <a:pt x="191" y="105"/>
                  <a:pt x="191" y="104"/>
                  <a:pt x="190" y="105"/>
                </a:cubicBezTo>
                <a:close/>
                <a:moveTo>
                  <a:pt x="190" y="105"/>
                </a:moveTo>
                <a:cubicBezTo>
                  <a:pt x="190" y="105"/>
                  <a:pt x="190" y="105"/>
                  <a:pt x="190" y="105"/>
                </a:cubicBezTo>
                <a:cubicBezTo>
                  <a:pt x="191" y="105"/>
                  <a:pt x="191" y="105"/>
                  <a:pt x="191" y="105"/>
                </a:cubicBezTo>
                <a:cubicBezTo>
                  <a:pt x="191" y="105"/>
                  <a:pt x="191" y="105"/>
                  <a:pt x="191" y="105"/>
                </a:cubicBezTo>
                <a:cubicBezTo>
                  <a:pt x="191" y="105"/>
                  <a:pt x="190" y="105"/>
                  <a:pt x="190" y="105"/>
                </a:cubicBezTo>
                <a:close/>
                <a:moveTo>
                  <a:pt x="190" y="105"/>
                </a:moveTo>
                <a:cubicBezTo>
                  <a:pt x="190" y="105"/>
                  <a:pt x="190" y="105"/>
                  <a:pt x="190" y="105"/>
                </a:cubicBezTo>
                <a:cubicBezTo>
                  <a:pt x="190" y="105"/>
                  <a:pt x="190" y="105"/>
                  <a:pt x="190" y="105"/>
                </a:cubicBezTo>
                <a:close/>
                <a:moveTo>
                  <a:pt x="178" y="106"/>
                </a:moveTo>
                <a:cubicBezTo>
                  <a:pt x="179" y="106"/>
                  <a:pt x="179" y="106"/>
                  <a:pt x="179" y="106"/>
                </a:cubicBezTo>
                <a:cubicBezTo>
                  <a:pt x="179" y="105"/>
                  <a:pt x="179" y="105"/>
                  <a:pt x="179" y="105"/>
                </a:cubicBezTo>
                <a:cubicBezTo>
                  <a:pt x="179" y="105"/>
                  <a:pt x="178" y="105"/>
                  <a:pt x="178" y="106"/>
                </a:cubicBezTo>
                <a:close/>
                <a:moveTo>
                  <a:pt x="183" y="106"/>
                </a:moveTo>
                <a:cubicBezTo>
                  <a:pt x="183" y="106"/>
                  <a:pt x="184" y="105"/>
                  <a:pt x="183" y="105"/>
                </a:cubicBezTo>
                <a:cubicBezTo>
                  <a:pt x="183" y="106"/>
                  <a:pt x="183" y="106"/>
                  <a:pt x="183" y="106"/>
                </a:cubicBezTo>
                <a:close/>
                <a:moveTo>
                  <a:pt x="182" y="106"/>
                </a:moveTo>
                <a:cubicBezTo>
                  <a:pt x="182" y="106"/>
                  <a:pt x="182" y="106"/>
                  <a:pt x="182" y="106"/>
                </a:cubicBezTo>
                <a:cubicBezTo>
                  <a:pt x="182" y="106"/>
                  <a:pt x="182" y="105"/>
                  <a:pt x="182" y="106"/>
                </a:cubicBezTo>
                <a:cubicBezTo>
                  <a:pt x="182" y="106"/>
                  <a:pt x="182" y="106"/>
                  <a:pt x="182" y="106"/>
                </a:cubicBezTo>
                <a:close/>
                <a:moveTo>
                  <a:pt x="190" y="106"/>
                </a:moveTo>
                <a:cubicBezTo>
                  <a:pt x="190" y="106"/>
                  <a:pt x="190" y="106"/>
                  <a:pt x="190" y="106"/>
                </a:cubicBezTo>
                <a:cubicBezTo>
                  <a:pt x="190" y="106"/>
                  <a:pt x="190" y="106"/>
                  <a:pt x="190" y="106"/>
                </a:cubicBezTo>
                <a:cubicBezTo>
                  <a:pt x="190" y="106"/>
                  <a:pt x="190" y="106"/>
                  <a:pt x="190" y="106"/>
                </a:cubicBezTo>
                <a:close/>
                <a:moveTo>
                  <a:pt x="181" y="106"/>
                </a:moveTo>
                <a:cubicBezTo>
                  <a:pt x="181" y="106"/>
                  <a:pt x="181" y="106"/>
                  <a:pt x="181" y="106"/>
                </a:cubicBezTo>
                <a:cubicBezTo>
                  <a:pt x="181" y="106"/>
                  <a:pt x="181" y="106"/>
                  <a:pt x="181" y="106"/>
                </a:cubicBezTo>
                <a:cubicBezTo>
                  <a:pt x="181" y="106"/>
                  <a:pt x="181" y="106"/>
                  <a:pt x="181" y="106"/>
                </a:cubicBezTo>
                <a:close/>
                <a:moveTo>
                  <a:pt x="181" y="106"/>
                </a:moveTo>
                <a:cubicBezTo>
                  <a:pt x="181" y="106"/>
                  <a:pt x="181" y="106"/>
                  <a:pt x="181" y="106"/>
                </a:cubicBezTo>
                <a:close/>
                <a:moveTo>
                  <a:pt x="189" y="107"/>
                </a:moveTo>
                <a:cubicBezTo>
                  <a:pt x="190" y="107"/>
                  <a:pt x="190" y="106"/>
                  <a:pt x="190" y="106"/>
                </a:cubicBezTo>
                <a:cubicBezTo>
                  <a:pt x="190" y="106"/>
                  <a:pt x="190" y="106"/>
                  <a:pt x="189" y="106"/>
                </a:cubicBezTo>
                <a:cubicBezTo>
                  <a:pt x="189" y="106"/>
                  <a:pt x="189" y="106"/>
                  <a:pt x="189" y="107"/>
                </a:cubicBezTo>
                <a:close/>
                <a:moveTo>
                  <a:pt x="115" y="106"/>
                </a:moveTo>
                <a:cubicBezTo>
                  <a:pt x="114" y="106"/>
                  <a:pt x="114" y="106"/>
                  <a:pt x="114" y="106"/>
                </a:cubicBezTo>
                <a:cubicBezTo>
                  <a:pt x="114" y="106"/>
                  <a:pt x="115" y="107"/>
                  <a:pt x="115" y="106"/>
                </a:cubicBezTo>
                <a:close/>
                <a:moveTo>
                  <a:pt x="181" y="107"/>
                </a:moveTo>
                <a:cubicBezTo>
                  <a:pt x="181" y="107"/>
                  <a:pt x="182" y="107"/>
                  <a:pt x="182" y="107"/>
                </a:cubicBezTo>
                <a:cubicBezTo>
                  <a:pt x="181" y="106"/>
                  <a:pt x="181" y="107"/>
                  <a:pt x="181" y="107"/>
                </a:cubicBezTo>
                <a:close/>
                <a:moveTo>
                  <a:pt x="182" y="108"/>
                </a:moveTo>
                <a:cubicBezTo>
                  <a:pt x="182" y="108"/>
                  <a:pt x="183" y="107"/>
                  <a:pt x="183" y="107"/>
                </a:cubicBezTo>
                <a:cubicBezTo>
                  <a:pt x="182" y="107"/>
                  <a:pt x="182" y="107"/>
                  <a:pt x="182" y="108"/>
                </a:cubicBezTo>
                <a:close/>
                <a:moveTo>
                  <a:pt x="181" y="107"/>
                </a:moveTo>
                <a:cubicBezTo>
                  <a:pt x="181" y="107"/>
                  <a:pt x="180" y="107"/>
                  <a:pt x="180" y="107"/>
                </a:cubicBezTo>
                <a:cubicBezTo>
                  <a:pt x="181" y="107"/>
                  <a:pt x="181" y="107"/>
                  <a:pt x="181" y="107"/>
                </a:cubicBezTo>
                <a:close/>
                <a:moveTo>
                  <a:pt x="190" y="107"/>
                </a:moveTo>
                <a:cubicBezTo>
                  <a:pt x="190" y="107"/>
                  <a:pt x="190" y="107"/>
                  <a:pt x="190" y="107"/>
                </a:cubicBezTo>
                <a:cubicBezTo>
                  <a:pt x="189" y="107"/>
                  <a:pt x="189" y="107"/>
                  <a:pt x="190" y="107"/>
                </a:cubicBezTo>
                <a:close/>
                <a:moveTo>
                  <a:pt x="172" y="108"/>
                </a:moveTo>
                <a:cubicBezTo>
                  <a:pt x="173" y="108"/>
                  <a:pt x="173" y="108"/>
                  <a:pt x="173" y="107"/>
                </a:cubicBezTo>
                <a:cubicBezTo>
                  <a:pt x="173" y="108"/>
                  <a:pt x="172" y="108"/>
                  <a:pt x="172" y="108"/>
                </a:cubicBezTo>
                <a:close/>
                <a:moveTo>
                  <a:pt x="185" y="107"/>
                </a:moveTo>
                <a:cubicBezTo>
                  <a:pt x="185" y="107"/>
                  <a:pt x="185" y="108"/>
                  <a:pt x="185" y="108"/>
                </a:cubicBezTo>
                <a:cubicBezTo>
                  <a:pt x="185" y="108"/>
                  <a:pt x="185" y="108"/>
                  <a:pt x="185" y="107"/>
                </a:cubicBezTo>
                <a:close/>
                <a:moveTo>
                  <a:pt x="178" y="108"/>
                </a:moveTo>
                <a:cubicBezTo>
                  <a:pt x="177" y="108"/>
                  <a:pt x="178" y="108"/>
                  <a:pt x="178" y="108"/>
                </a:cubicBezTo>
                <a:close/>
                <a:moveTo>
                  <a:pt x="180" y="108"/>
                </a:moveTo>
                <a:cubicBezTo>
                  <a:pt x="181" y="108"/>
                  <a:pt x="181" y="108"/>
                  <a:pt x="181" y="108"/>
                </a:cubicBezTo>
                <a:cubicBezTo>
                  <a:pt x="181" y="108"/>
                  <a:pt x="181" y="108"/>
                  <a:pt x="180" y="108"/>
                </a:cubicBezTo>
                <a:cubicBezTo>
                  <a:pt x="180" y="108"/>
                  <a:pt x="180" y="108"/>
                  <a:pt x="180" y="108"/>
                </a:cubicBezTo>
                <a:close/>
                <a:moveTo>
                  <a:pt x="185" y="108"/>
                </a:moveTo>
                <a:cubicBezTo>
                  <a:pt x="184" y="108"/>
                  <a:pt x="185" y="108"/>
                  <a:pt x="185" y="108"/>
                </a:cubicBezTo>
                <a:close/>
                <a:moveTo>
                  <a:pt x="189" y="108"/>
                </a:moveTo>
                <a:cubicBezTo>
                  <a:pt x="188" y="108"/>
                  <a:pt x="188" y="108"/>
                  <a:pt x="188" y="108"/>
                </a:cubicBezTo>
                <a:cubicBezTo>
                  <a:pt x="188" y="108"/>
                  <a:pt x="188" y="108"/>
                  <a:pt x="188" y="109"/>
                </a:cubicBezTo>
                <a:cubicBezTo>
                  <a:pt x="189" y="109"/>
                  <a:pt x="188" y="108"/>
                  <a:pt x="189" y="108"/>
                </a:cubicBezTo>
                <a:close/>
                <a:moveTo>
                  <a:pt x="179" y="108"/>
                </a:moveTo>
                <a:cubicBezTo>
                  <a:pt x="180" y="109"/>
                  <a:pt x="180" y="110"/>
                  <a:pt x="179" y="110"/>
                </a:cubicBezTo>
                <a:cubicBezTo>
                  <a:pt x="179" y="110"/>
                  <a:pt x="179" y="110"/>
                  <a:pt x="179" y="109"/>
                </a:cubicBezTo>
                <a:cubicBezTo>
                  <a:pt x="179" y="110"/>
                  <a:pt x="178" y="110"/>
                  <a:pt x="179" y="110"/>
                </a:cubicBezTo>
                <a:cubicBezTo>
                  <a:pt x="179" y="110"/>
                  <a:pt x="179" y="110"/>
                  <a:pt x="179" y="110"/>
                </a:cubicBezTo>
                <a:cubicBezTo>
                  <a:pt x="179" y="110"/>
                  <a:pt x="179" y="110"/>
                  <a:pt x="179" y="111"/>
                </a:cubicBezTo>
                <a:cubicBezTo>
                  <a:pt x="180" y="110"/>
                  <a:pt x="182" y="108"/>
                  <a:pt x="179" y="108"/>
                </a:cubicBezTo>
                <a:close/>
                <a:moveTo>
                  <a:pt x="181" y="109"/>
                </a:moveTo>
                <a:cubicBezTo>
                  <a:pt x="182" y="109"/>
                  <a:pt x="182" y="109"/>
                  <a:pt x="181" y="109"/>
                </a:cubicBezTo>
                <a:cubicBezTo>
                  <a:pt x="181" y="109"/>
                  <a:pt x="181" y="109"/>
                  <a:pt x="181" y="109"/>
                </a:cubicBezTo>
                <a:close/>
                <a:moveTo>
                  <a:pt x="172" y="111"/>
                </a:moveTo>
                <a:cubicBezTo>
                  <a:pt x="172" y="111"/>
                  <a:pt x="172" y="110"/>
                  <a:pt x="173" y="110"/>
                </a:cubicBezTo>
                <a:cubicBezTo>
                  <a:pt x="172" y="110"/>
                  <a:pt x="172" y="110"/>
                  <a:pt x="172" y="111"/>
                </a:cubicBezTo>
                <a:close/>
                <a:moveTo>
                  <a:pt x="187" y="110"/>
                </a:moveTo>
                <a:cubicBezTo>
                  <a:pt x="188" y="111"/>
                  <a:pt x="188" y="110"/>
                  <a:pt x="188" y="110"/>
                </a:cubicBezTo>
                <a:cubicBezTo>
                  <a:pt x="188" y="110"/>
                  <a:pt x="187" y="110"/>
                  <a:pt x="187" y="110"/>
                </a:cubicBezTo>
                <a:close/>
                <a:moveTo>
                  <a:pt x="187" y="110"/>
                </a:moveTo>
                <a:cubicBezTo>
                  <a:pt x="187" y="111"/>
                  <a:pt x="187" y="110"/>
                  <a:pt x="187" y="110"/>
                </a:cubicBezTo>
                <a:close/>
                <a:moveTo>
                  <a:pt x="181" y="111"/>
                </a:moveTo>
                <a:cubicBezTo>
                  <a:pt x="181" y="111"/>
                  <a:pt x="181" y="111"/>
                  <a:pt x="181" y="111"/>
                </a:cubicBezTo>
                <a:cubicBezTo>
                  <a:pt x="181" y="110"/>
                  <a:pt x="181" y="110"/>
                  <a:pt x="181" y="110"/>
                </a:cubicBezTo>
                <a:cubicBezTo>
                  <a:pt x="181" y="110"/>
                  <a:pt x="181" y="110"/>
                  <a:pt x="181" y="110"/>
                </a:cubicBezTo>
                <a:cubicBezTo>
                  <a:pt x="181" y="110"/>
                  <a:pt x="181" y="110"/>
                  <a:pt x="181" y="111"/>
                </a:cubicBezTo>
                <a:close/>
                <a:moveTo>
                  <a:pt x="178" y="111"/>
                </a:moveTo>
                <a:cubicBezTo>
                  <a:pt x="178" y="111"/>
                  <a:pt x="178" y="111"/>
                  <a:pt x="178" y="111"/>
                </a:cubicBezTo>
                <a:cubicBezTo>
                  <a:pt x="178" y="111"/>
                  <a:pt x="178" y="111"/>
                  <a:pt x="178" y="111"/>
                </a:cubicBezTo>
                <a:close/>
                <a:moveTo>
                  <a:pt x="180" y="111"/>
                </a:moveTo>
                <a:cubicBezTo>
                  <a:pt x="180" y="111"/>
                  <a:pt x="180" y="111"/>
                  <a:pt x="180" y="111"/>
                </a:cubicBezTo>
                <a:cubicBezTo>
                  <a:pt x="180" y="111"/>
                  <a:pt x="181" y="111"/>
                  <a:pt x="181" y="111"/>
                </a:cubicBezTo>
                <a:cubicBezTo>
                  <a:pt x="180" y="111"/>
                  <a:pt x="180" y="111"/>
                  <a:pt x="180" y="111"/>
                </a:cubicBezTo>
                <a:cubicBezTo>
                  <a:pt x="180" y="111"/>
                  <a:pt x="180" y="111"/>
                  <a:pt x="180" y="111"/>
                </a:cubicBezTo>
                <a:close/>
                <a:moveTo>
                  <a:pt x="153" y="111"/>
                </a:moveTo>
                <a:cubicBezTo>
                  <a:pt x="152" y="111"/>
                  <a:pt x="152" y="112"/>
                  <a:pt x="152" y="112"/>
                </a:cubicBezTo>
                <a:cubicBezTo>
                  <a:pt x="153" y="112"/>
                  <a:pt x="153" y="111"/>
                  <a:pt x="153" y="111"/>
                </a:cubicBezTo>
                <a:close/>
                <a:moveTo>
                  <a:pt x="171" y="112"/>
                </a:moveTo>
                <a:cubicBezTo>
                  <a:pt x="172" y="112"/>
                  <a:pt x="171" y="112"/>
                  <a:pt x="172" y="111"/>
                </a:cubicBezTo>
                <a:cubicBezTo>
                  <a:pt x="172" y="111"/>
                  <a:pt x="171" y="111"/>
                  <a:pt x="171" y="111"/>
                </a:cubicBezTo>
                <a:cubicBezTo>
                  <a:pt x="171" y="112"/>
                  <a:pt x="171" y="112"/>
                  <a:pt x="171" y="112"/>
                </a:cubicBezTo>
                <a:close/>
                <a:moveTo>
                  <a:pt x="178" y="112"/>
                </a:moveTo>
                <a:cubicBezTo>
                  <a:pt x="178" y="113"/>
                  <a:pt x="178" y="113"/>
                  <a:pt x="178" y="114"/>
                </a:cubicBezTo>
                <a:cubicBezTo>
                  <a:pt x="178" y="113"/>
                  <a:pt x="179" y="112"/>
                  <a:pt x="179" y="111"/>
                </a:cubicBezTo>
                <a:cubicBezTo>
                  <a:pt x="179" y="111"/>
                  <a:pt x="179" y="112"/>
                  <a:pt x="178" y="112"/>
                </a:cubicBezTo>
                <a:close/>
                <a:moveTo>
                  <a:pt x="180" y="112"/>
                </a:moveTo>
                <a:cubicBezTo>
                  <a:pt x="180" y="112"/>
                  <a:pt x="180" y="111"/>
                  <a:pt x="180" y="111"/>
                </a:cubicBezTo>
                <a:cubicBezTo>
                  <a:pt x="180" y="111"/>
                  <a:pt x="180" y="112"/>
                  <a:pt x="180" y="112"/>
                </a:cubicBezTo>
                <a:close/>
                <a:moveTo>
                  <a:pt x="174" y="112"/>
                </a:moveTo>
                <a:cubicBezTo>
                  <a:pt x="173" y="112"/>
                  <a:pt x="174" y="112"/>
                  <a:pt x="174" y="112"/>
                </a:cubicBezTo>
                <a:close/>
                <a:moveTo>
                  <a:pt x="183" y="112"/>
                </a:moveTo>
                <a:cubicBezTo>
                  <a:pt x="183" y="112"/>
                  <a:pt x="183" y="112"/>
                  <a:pt x="183" y="112"/>
                </a:cubicBezTo>
                <a:close/>
                <a:moveTo>
                  <a:pt x="152" y="112"/>
                </a:moveTo>
                <a:cubicBezTo>
                  <a:pt x="152" y="112"/>
                  <a:pt x="152" y="112"/>
                  <a:pt x="152" y="112"/>
                </a:cubicBezTo>
                <a:cubicBezTo>
                  <a:pt x="152" y="112"/>
                  <a:pt x="152" y="112"/>
                  <a:pt x="152" y="112"/>
                </a:cubicBezTo>
                <a:cubicBezTo>
                  <a:pt x="152" y="112"/>
                  <a:pt x="152" y="112"/>
                  <a:pt x="152" y="112"/>
                </a:cubicBezTo>
                <a:close/>
                <a:moveTo>
                  <a:pt x="175" y="112"/>
                </a:moveTo>
                <a:cubicBezTo>
                  <a:pt x="175" y="112"/>
                  <a:pt x="175" y="112"/>
                  <a:pt x="175" y="112"/>
                </a:cubicBezTo>
                <a:close/>
                <a:moveTo>
                  <a:pt x="171" y="113"/>
                </a:moveTo>
                <a:cubicBezTo>
                  <a:pt x="171" y="113"/>
                  <a:pt x="171" y="113"/>
                  <a:pt x="171" y="112"/>
                </a:cubicBezTo>
                <a:cubicBezTo>
                  <a:pt x="171" y="112"/>
                  <a:pt x="171" y="112"/>
                  <a:pt x="171" y="113"/>
                </a:cubicBezTo>
                <a:close/>
                <a:moveTo>
                  <a:pt x="170" y="114"/>
                </a:moveTo>
                <a:cubicBezTo>
                  <a:pt x="170" y="114"/>
                  <a:pt x="171" y="114"/>
                  <a:pt x="171" y="114"/>
                </a:cubicBezTo>
                <a:cubicBezTo>
                  <a:pt x="170" y="113"/>
                  <a:pt x="170" y="114"/>
                  <a:pt x="170" y="114"/>
                </a:cubicBezTo>
                <a:cubicBezTo>
                  <a:pt x="170" y="113"/>
                  <a:pt x="170" y="113"/>
                  <a:pt x="170" y="113"/>
                </a:cubicBezTo>
                <a:cubicBezTo>
                  <a:pt x="170" y="113"/>
                  <a:pt x="169" y="114"/>
                  <a:pt x="170" y="114"/>
                </a:cubicBezTo>
                <a:close/>
                <a:moveTo>
                  <a:pt x="152" y="114"/>
                </a:moveTo>
                <a:cubicBezTo>
                  <a:pt x="152" y="113"/>
                  <a:pt x="152" y="113"/>
                  <a:pt x="152" y="113"/>
                </a:cubicBezTo>
                <a:cubicBezTo>
                  <a:pt x="151" y="113"/>
                  <a:pt x="151" y="114"/>
                  <a:pt x="152" y="114"/>
                </a:cubicBezTo>
                <a:close/>
                <a:moveTo>
                  <a:pt x="182" y="113"/>
                </a:moveTo>
                <a:cubicBezTo>
                  <a:pt x="182" y="113"/>
                  <a:pt x="182" y="113"/>
                  <a:pt x="182" y="113"/>
                </a:cubicBezTo>
                <a:cubicBezTo>
                  <a:pt x="182" y="113"/>
                  <a:pt x="182" y="113"/>
                  <a:pt x="182" y="113"/>
                </a:cubicBezTo>
                <a:close/>
                <a:moveTo>
                  <a:pt x="171" y="113"/>
                </a:moveTo>
                <a:cubicBezTo>
                  <a:pt x="171" y="113"/>
                  <a:pt x="171" y="113"/>
                  <a:pt x="171" y="113"/>
                </a:cubicBezTo>
                <a:close/>
                <a:moveTo>
                  <a:pt x="173" y="114"/>
                </a:moveTo>
                <a:cubicBezTo>
                  <a:pt x="173" y="113"/>
                  <a:pt x="173" y="113"/>
                  <a:pt x="173" y="113"/>
                </a:cubicBezTo>
                <a:cubicBezTo>
                  <a:pt x="173" y="113"/>
                  <a:pt x="173" y="113"/>
                  <a:pt x="173" y="114"/>
                </a:cubicBezTo>
                <a:close/>
                <a:moveTo>
                  <a:pt x="174" y="114"/>
                </a:moveTo>
                <a:cubicBezTo>
                  <a:pt x="174" y="114"/>
                  <a:pt x="175" y="114"/>
                  <a:pt x="175" y="114"/>
                </a:cubicBezTo>
                <a:cubicBezTo>
                  <a:pt x="175" y="114"/>
                  <a:pt x="175" y="114"/>
                  <a:pt x="175" y="113"/>
                </a:cubicBezTo>
                <a:cubicBezTo>
                  <a:pt x="175" y="113"/>
                  <a:pt x="174" y="113"/>
                  <a:pt x="174" y="113"/>
                </a:cubicBezTo>
                <a:cubicBezTo>
                  <a:pt x="174" y="114"/>
                  <a:pt x="174" y="114"/>
                  <a:pt x="174" y="114"/>
                </a:cubicBezTo>
                <a:close/>
                <a:moveTo>
                  <a:pt x="167" y="114"/>
                </a:moveTo>
                <a:cubicBezTo>
                  <a:pt x="168" y="114"/>
                  <a:pt x="168" y="114"/>
                  <a:pt x="167" y="114"/>
                </a:cubicBezTo>
                <a:cubicBezTo>
                  <a:pt x="167" y="114"/>
                  <a:pt x="167" y="114"/>
                  <a:pt x="167" y="114"/>
                </a:cubicBezTo>
                <a:close/>
                <a:moveTo>
                  <a:pt x="173" y="114"/>
                </a:moveTo>
                <a:cubicBezTo>
                  <a:pt x="173" y="114"/>
                  <a:pt x="173" y="114"/>
                  <a:pt x="173" y="114"/>
                </a:cubicBezTo>
                <a:close/>
                <a:moveTo>
                  <a:pt x="169" y="115"/>
                </a:moveTo>
                <a:cubicBezTo>
                  <a:pt x="169" y="115"/>
                  <a:pt x="169" y="115"/>
                  <a:pt x="169" y="114"/>
                </a:cubicBezTo>
                <a:cubicBezTo>
                  <a:pt x="169" y="114"/>
                  <a:pt x="169" y="115"/>
                  <a:pt x="169" y="115"/>
                </a:cubicBezTo>
                <a:close/>
                <a:moveTo>
                  <a:pt x="182" y="114"/>
                </a:moveTo>
                <a:cubicBezTo>
                  <a:pt x="182" y="114"/>
                  <a:pt x="182" y="114"/>
                  <a:pt x="182" y="114"/>
                </a:cubicBezTo>
                <a:close/>
                <a:moveTo>
                  <a:pt x="151" y="114"/>
                </a:moveTo>
                <a:cubicBezTo>
                  <a:pt x="150" y="115"/>
                  <a:pt x="150" y="116"/>
                  <a:pt x="149" y="116"/>
                </a:cubicBezTo>
                <a:cubicBezTo>
                  <a:pt x="149" y="117"/>
                  <a:pt x="148" y="118"/>
                  <a:pt x="149" y="119"/>
                </a:cubicBezTo>
                <a:cubicBezTo>
                  <a:pt x="150" y="117"/>
                  <a:pt x="151" y="116"/>
                  <a:pt x="151" y="114"/>
                </a:cubicBezTo>
                <a:cubicBezTo>
                  <a:pt x="151" y="114"/>
                  <a:pt x="151" y="114"/>
                  <a:pt x="151" y="114"/>
                </a:cubicBezTo>
                <a:close/>
                <a:moveTo>
                  <a:pt x="176" y="116"/>
                </a:moveTo>
                <a:cubicBezTo>
                  <a:pt x="177" y="116"/>
                  <a:pt x="177" y="115"/>
                  <a:pt x="178" y="114"/>
                </a:cubicBezTo>
                <a:cubicBezTo>
                  <a:pt x="177" y="114"/>
                  <a:pt x="177" y="116"/>
                  <a:pt x="176" y="116"/>
                </a:cubicBezTo>
                <a:cubicBezTo>
                  <a:pt x="176" y="116"/>
                  <a:pt x="176" y="116"/>
                  <a:pt x="176" y="116"/>
                </a:cubicBezTo>
                <a:cubicBezTo>
                  <a:pt x="175" y="117"/>
                  <a:pt x="175" y="118"/>
                  <a:pt x="175" y="118"/>
                </a:cubicBezTo>
                <a:cubicBezTo>
                  <a:pt x="175" y="118"/>
                  <a:pt x="175" y="119"/>
                  <a:pt x="175" y="119"/>
                </a:cubicBezTo>
                <a:cubicBezTo>
                  <a:pt x="175" y="119"/>
                  <a:pt x="175" y="119"/>
                  <a:pt x="175" y="118"/>
                </a:cubicBezTo>
                <a:cubicBezTo>
                  <a:pt x="176" y="118"/>
                  <a:pt x="176" y="117"/>
                  <a:pt x="176" y="117"/>
                </a:cubicBezTo>
                <a:cubicBezTo>
                  <a:pt x="177" y="117"/>
                  <a:pt x="176" y="117"/>
                  <a:pt x="176" y="116"/>
                </a:cubicBezTo>
                <a:close/>
                <a:moveTo>
                  <a:pt x="171" y="115"/>
                </a:moveTo>
                <a:cubicBezTo>
                  <a:pt x="171" y="115"/>
                  <a:pt x="172" y="115"/>
                  <a:pt x="172" y="114"/>
                </a:cubicBezTo>
                <a:cubicBezTo>
                  <a:pt x="171" y="114"/>
                  <a:pt x="171" y="115"/>
                  <a:pt x="171" y="115"/>
                </a:cubicBezTo>
                <a:close/>
                <a:moveTo>
                  <a:pt x="173" y="115"/>
                </a:moveTo>
                <a:cubicBezTo>
                  <a:pt x="173" y="115"/>
                  <a:pt x="173" y="114"/>
                  <a:pt x="174" y="114"/>
                </a:cubicBezTo>
                <a:cubicBezTo>
                  <a:pt x="174" y="114"/>
                  <a:pt x="174" y="114"/>
                  <a:pt x="174" y="114"/>
                </a:cubicBezTo>
                <a:cubicBezTo>
                  <a:pt x="173" y="114"/>
                  <a:pt x="173" y="114"/>
                  <a:pt x="173" y="115"/>
                </a:cubicBezTo>
                <a:cubicBezTo>
                  <a:pt x="173" y="115"/>
                  <a:pt x="173" y="115"/>
                  <a:pt x="173" y="115"/>
                </a:cubicBezTo>
                <a:close/>
                <a:moveTo>
                  <a:pt x="167" y="116"/>
                </a:moveTo>
                <a:cubicBezTo>
                  <a:pt x="167" y="116"/>
                  <a:pt x="167" y="115"/>
                  <a:pt x="167" y="115"/>
                </a:cubicBezTo>
                <a:cubicBezTo>
                  <a:pt x="167" y="115"/>
                  <a:pt x="168" y="114"/>
                  <a:pt x="167" y="114"/>
                </a:cubicBezTo>
                <a:cubicBezTo>
                  <a:pt x="167" y="115"/>
                  <a:pt x="166" y="115"/>
                  <a:pt x="167" y="116"/>
                </a:cubicBezTo>
                <a:close/>
                <a:moveTo>
                  <a:pt x="170" y="115"/>
                </a:moveTo>
                <a:cubicBezTo>
                  <a:pt x="170" y="115"/>
                  <a:pt x="170" y="115"/>
                  <a:pt x="170" y="114"/>
                </a:cubicBezTo>
                <a:cubicBezTo>
                  <a:pt x="170" y="114"/>
                  <a:pt x="170" y="114"/>
                  <a:pt x="170" y="114"/>
                </a:cubicBezTo>
                <a:cubicBezTo>
                  <a:pt x="170" y="115"/>
                  <a:pt x="170" y="115"/>
                  <a:pt x="170" y="115"/>
                </a:cubicBezTo>
                <a:close/>
                <a:moveTo>
                  <a:pt x="178" y="115"/>
                </a:moveTo>
                <a:cubicBezTo>
                  <a:pt x="179" y="115"/>
                  <a:pt x="179" y="115"/>
                  <a:pt x="179" y="114"/>
                </a:cubicBezTo>
                <a:cubicBezTo>
                  <a:pt x="179" y="115"/>
                  <a:pt x="178" y="115"/>
                  <a:pt x="178" y="115"/>
                </a:cubicBezTo>
                <a:close/>
                <a:moveTo>
                  <a:pt x="183" y="115"/>
                </a:moveTo>
                <a:cubicBezTo>
                  <a:pt x="183" y="115"/>
                  <a:pt x="183" y="115"/>
                  <a:pt x="183" y="115"/>
                </a:cubicBezTo>
                <a:close/>
                <a:moveTo>
                  <a:pt x="173" y="115"/>
                </a:moveTo>
                <a:cubicBezTo>
                  <a:pt x="173" y="115"/>
                  <a:pt x="173" y="115"/>
                  <a:pt x="173" y="115"/>
                </a:cubicBezTo>
                <a:cubicBezTo>
                  <a:pt x="173" y="115"/>
                  <a:pt x="173" y="115"/>
                  <a:pt x="173" y="115"/>
                </a:cubicBezTo>
                <a:cubicBezTo>
                  <a:pt x="173" y="115"/>
                  <a:pt x="173" y="115"/>
                  <a:pt x="173" y="115"/>
                </a:cubicBezTo>
                <a:close/>
                <a:moveTo>
                  <a:pt x="168" y="115"/>
                </a:moveTo>
                <a:cubicBezTo>
                  <a:pt x="168" y="115"/>
                  <a:pt x="168" y="115"/>
                  <a:pt x="168" y="115"/>
                </a:cubicBezTo>
                <a:close/>
                <a:moveTo>
                  <a:pt x="174" y="115"/>
                </a:moveTo>
                <a:cubicBezTo>
                  <a:pt x="174" y="115"/>
                  <a:pt x="174" y="115"/>
                  <a:pt x="174" y="115"/>
                </a:cubicBezTo>
                <a:cubicBezTo>
                  <a:pt x="173" y="115"/>
                  <a:pt x="174" y="115"/>
                  <a:pt x="174" y="115"/>
                </a:cubicBezTo>
                <a:close/>
                <a:moveTo>
                  <a:pt x="168" y="115"/>
                </a:moveTo>
                <a:cubicBezTo>
                  <a:pt x="168" y="115"/>
                  <a:pt x="168" y="115"/>
                  <a:pt x="168" y="115"/>
                </a:cubicBezTo>
                <a:cubicBezTo>
                  <a:pt x="168" y="115"/>
                  <a:pt x="168" y="115"/>
                  <a:pt x="168" y="115"/>
                </a:cubicBezTo>
                <a:cubicBezTo>
                  <a:pt x="168" y="115"/>
                  <a:pt x="168" y="115"/>
                  <a:pt x="168" y="115"/>
                </a:cubicBezTo>
                <a:cubicBezTo>
                  <a:pt x="168" y="115"/>
                  <a:pt x="168" y="115"/>
                  <a:pt x="168" y="115"/>
                </a:cubicBezTo>
                <a:close/>
                <a:moveTo>
                  <a:pt x="152" y="116"/>
                </a:moveTo>
                <a:cubicBezTo>
                  <a:pt x="153" y="116"/>
                  <a:pt x="153" y="115"/>
                  <a:pt x="152" y="116"/>
                </a:cubicBezTo>
                <a:cubicBezTo>
                  <a:pt x="152" y="116"/>
                  <a:pt x="152" y="116"/>
                  <a:pt x="152" y="116"/>
                </a:cubicBezTo>
                <a:close/>
                <a:moveTo>
                  <a:pt x="181" y="116"/>
                </a:moveTo>
                <a:cubicBezTo>
                  <a:pt x="181" y="116"/>
                  <a:pt x="181" y="116"/>
                  <a:pt x="181" y="116"/>
                </a:cubicBezTo>
                <a:cubicBezTo>
                  <a:pt x="180" y="115"/>
                  <a:pt x="180" y="116"/>
                  <a:pt x="181" y="116"/>
                </a:cubicBezTo>
                <a:close/>
                <a:moveTo>
                  <a:pt x="173" y="116"/>
                </a:moveTo>
                <a:cubicBezTo>
                  <a:pt x="174" y="116"/>
                  <a:pt x="174" y="116"/>
                  <a:pt x="174" y="116"/>
                </a:cubicBezTo>
                <a:cubicBezTo>
                  <a:pt x="174" y="116"/>
                  <a:pt x="174" y="116"/>
                  <a:pt x="174" y="116"/>
                </a:cubicBezTo>
                <a:cubicBezTo>
                  <a:pt x="174" y="116"/>
                  <a:pt x="174" y="116"/>
                  <a:pt x="173" y="116"/>
                </a:cubicBezTo>
                <a:cubicBezTo>
                  <a:pt x="173" y="116"/>
                  <a:pt x="173" y="116"/>
                  <a:pt x="173" y="116"/>
                </a:cubicBezTo>
                <a:close/>
                <a:moveTo>
                  <a:pt x="178" y="116"/>
                </a:moveTo>
                <a:cubicBezTo>
                  <a:pt x="178" y="116"/>
                  <a:pt x="178" y="116"/>
                  <a:pt x="178" y="116"/>
                </a:cubicBezTo>
                <a:close/>
                <a:moveTo>
                  <a:pt x="169" y="116"/>
                </a:moveTo>
                <a:cubicBezTo>
                  <a:pt x="169" y="117"/>
                  <a:pt x="169" y="116"/>
                  <a:pt x="169" y="116"/>
                </a:cubicBezTo>
                <a:cubicBezTo>
                  <a:pt x="169" y="116"/>
                  <a:pt x="169" y="116"/>
                  <a:pt x="169" y="116"/>
                </a:cubicBezTo>
                <a:close/>
                <a:moveTo>
                  <a:pt x="177" y="117"/>
                </a:moveTo>
                <a:cubicBezTo>
                  <a:pt x="178" y="117"/>
                  <a:pt x="178" y="117"/>
                  <a:pt x="178" y="116"/>
                </a:cubicBezTo>
                <a:cubicBezTo>
                  <a:pt x="178" y="116"/>
                  <a:pt x="178" y="117"/>
                  <a:pt x="177" y="117"/>
                </a:cubicBezTo>
                <a:close/>
                <a:moveTo>
                  <a:pt x="182" y="117"/>
                </a:moveTo>
                <a:cubicBezTo>
                  <a:pt x="182" y="117"/>
                  <a:pt x="182" y="117"/>
                  <a:pt x="182" y="116"/>
                </a:cubicBezTo>
                <a:cubicBezTo>
                  <a:pt x="182" y="116"/>
                  <a:pt x="182" y="117"/>
                  <a:pt x="182" y="117"/>
                </a:cubicBezTo>
                <a:close/>
                <a:moveTo>
                  <a:pt x="166" y="117"/>
                </a:moveTo>
                <a:cubicBezTo>
                  <a:pt x="166" y="117"/>
                  <a:pt x="166" y="117"/>
                  <a:pt x="166" y="116"/>
                </a:cubicBezTo>
                <a:cubicBezTo>
                  <a:pt x="166" y="117"/>
                  <a:pt x="166" y="117"/>
                  <a:pt x="166" y="117"/>
                </a:cubicBezTo>
                <a:close/>
                <a:moveTo>
                  <a:pt x="171" y="117"/>
                </a:moveTo>
                <a:cubicBezTo>
                  <a:pt x="171" y="117"/>
                  <a:pt x="171" y="117"/>
                  <a:pt x="171" y="117"/>
                </a:cubicBezTo>
                <a:close/>
                <a:moveTo>
                  <a:pt x="176" y="120"/>
                </a:moveTo>
                <a:cubicBezTo>
                  <a:pt x="177" y="119"/>
                  <a:pt x="177" y="118"/>
                  <a:pt x="177" y="117"/>
                </a:cubicBezTo>
                <a:cubicBezTo>
                  <a:pt x="177" y="117"/>
                  <a:pt x="177" y="117"/>
                  <a:pt x="176" y="117"/>
                </a:cubicBezTo>
                <a:cubicBezTo>
                  <a:pt x="177" y="118"/>
                  <a:pt x="176" y="119"/>
                  <a:pt x="176" y="120"/>
                </a:cubicBezTo>
                <a:close/>
                <a:moveTo>
                  <a:pt x="165" y="118"/>
                </a:moveTo>
                <a:cubicBezTo>
                  <a:pt x="165" y="118"/>
                  <a:pt x="165" y="118"/>
                  <a:pt x="165" y="118"/>
                </a:cubicBezTo>
                <a:cubicBezTo>
                  <a:pt x="165" y="118"/>
                  <a:pt x="165" y="118"/>
                  <a:pt x="165" y="118"/>
                </a:cubicBezTo>
                <a:cubicBezTo>
                  <a:pt x="165" y="118"/>
                  <a:pt x="165" y="118"/>
                  <a:pt x="166" y="118"/>
                </a:cubicBezTo>
                <a:cubicBezTo>
                  <a:pt x="165" y="118"/>
                  <a:pt x="165" y="118"/>
                  <a:pt x="165" y="118"/>
                </a:cubicBezTo>
                <a:close/>
                <a:moveTo>
                  <a:pt x="171" y="118"/>
                </a:moveTo>
                <a:cubicBezTo>
                  <a:pt x="170" y="119"/>
                  <a:pt x="171" y="118"/>
                  <a:pt x="171" y="118"/>
                </a:cubicBezTo>
                <a:close/>
                <a:moveTo>
                  <a:pt x="165" y="119"/>
                </a:moveTo>
                <a:cubicBezTo>
                  <a:pt x="165" y="119"/>
                  <a:pt x="165" y="119"/>
                  <a:pt x="165" y="118"/>
                </a:cubicBezTo>
                <a:cubicBezTo>
                  <a:pt x="165" y="119"/>
                  <a:pt x="165" y="119"/>
                  <a:pt x="165" y="119"/>
                </a:cubicBezTo>
                <a:close/>
                <a:moveTo>
                  <a:pt x="172" y="119"/>
                </a:moveTo>
                <a:cubicBezTo>
                  <a:pt x="172" y="119"/>
                  <a:pt x="172" y="119"/>
                  <a:pt x="172" y="118"/>
                </a:cubicBezTo>
                <a:cubicBezTo>
                  <a:pt x="172" y="118"/>
                  <a:pt x="172" y="119"/>
                  <a:pt x="172" y="119"/>
                </a:cubicBezTo>
                <a:close/>
                <a:moveTo>
                  <a:pt x="170" y="119"/>
                </a:moveTo>
                <a:cubicBezTo>
                  <a:pt x="170" y="119"/>
                  <a:pt x="171" y="119"/>
                  <a:pt x="170" y="119"/>
                </a:cubicBezTo>
                <a:cubicBezTo>
                  <a:pt x="170" y="119"/>
                  <a:pt x="170" y="119"/>
                  <a:pt x="170" y="119"/>
                </a:cubicBezTo>
                <a:close/>
                <a:moveTo>
                  <a:pt x="177" y="119"/>
                </a:moveTo>
                <a:cubicBezTo>
                  <a:pt x="177" y="119"/>
                  <a:pt x="177" y="118"/>
                  <a:pt x="177" y="119"/>
                </a:cubicBezTo>
                <a:close/>
                <a:moveTo>
                  <a:pt x="174" y="121"/>
                </a:moveTo>
                <a:cubicBezTo>
                  <a:pt x="173" y="122"/>
                  <a:pt x="172" y="122"/>
                  <a:pt x="172" y="123"/>
                </a:cubicBezTo>
                <a:cubicBezTo>
                  <a:pt x="172" y="123"/>
                  <a:pt x="172" y="123"/>
                  <a:pt x="172" y="123"/>
                </a:cubicBezTo>
                <a:cubicBezTo>
                  <a:pt x="173" y="123"/>
                  <a:pt x="173" y="123"/>
                  <a:pt x="173" y="123"/>
                </a:cubicBezTo>
                <a:cubicBezTo>
                  <a:pt x="174" y="123"/>
                  <a:pt x="174" y="122"/>
                  <a:pt x="174" y="121"/>
                </a:cubicBezTo>
                <a:cubicBezTo>
                  <a:pt x="174" y="121"/>
                  <a:pt x="174" y="121"/>
                  <a:pt x="175" y="121"/>
                </a:cubicBezTo>
                <a:cubicBezTo>
                  <a:pt x="175" y="120"/>
                  <a:pt x="174" y="120"/>
                  <a:pt x="174" y="120"/>
                </a:cubicBezTo>
                <a:cubicBezTo>
                  <a:pt x="174" y="120"/>
                  <a:pt x="174" y="120"/>
                  <a:pt x="174" y="120"/>
                </a:cubicBezTo>
                <a:cubicBezTo>
                  <a:pt x="174" y="120"/>
                  <a:pt x="173" y="121"/>
                  <a:pt x="174" y="121"/>
                </a:cubicBezTo>
                <a:close/>
                <a:moveTo>
                  <a:pt x="169" y="120"/>
                </a:moveTo>
                <a:cubicBezTo>
                  <a:pt x="169" y="120"/>
                  <a:pt x="169" y="119"/>
                  <a:pt x="169" y="120"/>
                </a:cubicBezTo>
                <a:close/>
                <a:moveTo>
                  <a:pt x="153" y="120"/>
                </a:moveTo>
                <a:cubicBezTo>
                  <a:pt x="153" y="120"/>
                  <a:pt x="154" y="120"/>
                  <a:pt x="153" y="120"/>
                </a:cubicBezTo>
                <a:close/>
                <a:moveTo>
                  <a:pt x="164" y="120"/>
                </a:moveTo>
                <a:cubicBezTo>
                  <a:pt x="164" y="120"/>
                  <a:pt x="164" y="120"/>
                  <a:pt x="164" y="120"/>
                </a:cubicBezTo>
                <a:cubicBezTo>
                  <a:pt x="164" y="120"/>
                  <a:pt x="164" y="120"/>
                  <a:pt x="164" y="120"/>
                </a:cubicBezTo>
                <a:cubicBezTo>
                  <a:pt x="164" y="120"/>
                  <a:pt x="164" y="120"/>
                  <a:pt x="164" y="120"/>
                </a:cubicBezTo>
                <a:cubicBezTo>
                  <a:pt x="164" y="120"/>
                  <a:pt x="164" y="120"/>
                  <a:pt x="164" y="120"/>
                </a:cubicBezTo>
                <a:close/>
                <a:moveTo>
                  <a:pt x="176" y="120"/>
                </a:moveTo>
                <a:cubicBezTo>
                  <a:pt x="176" y="121"/>
                  <a:pt x="176" y="120"/>
                  <a:pt x="176" y="120"/>
                </a:cubicBezTo>
                <a:close/>
                <a:moveTo>
                  <a:pt x="180" y="121"/>
                </a:moveTo>
                <a:cubicBezTo>
                  <a:pt x="180" y="120"/>
                  <a:pt x="180" y="120"/>
                  <a:pt x="179" y="120"/>
                </a:cubicBezTo>
                <a:cubicBezTo>
                  <a:pt x="179" y="120"/>
                  <a:pt x="179" y="120"/>
                  <a:pt x="180" y="121"/>
                </a:cubicBezTo>
                <a:close/>
                <a:moveTo>
                  <a:pt x="167" y="121"/>
                </a:moveTo>
                <a:cubicBezTo>
                  <a:pt x="167" y="121"/>
                  <a:pt x="167" y="121"/>
                  <a:pt x="167" y="121"/>
                </a:cubicBezTo>
                <a:cubicBezTo>
                  <a:pt x="167" y="121"/>
                  <a:pt x="167" y="121"/>
                  <a:pt x="167" y="121"/>
                </a:cubicBezTo>
                <a:close/>
                <a:moveTo>
                  <a:pt x="168" y="121"/>
                </a:moveTo>
                <a:cubicBezTo>
                  <a:pt x="168" y="121"/>
                  <a:pt x="168" y="121"/>
                  <a:pt x="168" y="121"/>
                </a:cubicBezTo>
                <a:close/>
                <a:moveTo>
                  <a:pt x="170" y="121"/>
                </a:moveTo>
                <a:cubicBezTo>
                  <a:pt x="170" y="121"/>
                  <a:pt x="169" y="121"/>
                  <a:pt x="170" y="122"/>
                </a:cubicBezTo>
                <a:cubicBezTo>
                  <a:pt x="170" y="122"/>
                  <a:pt x="170" y="121"/>
                  <a:pt x="170" y="121"/>
                </a:cubicBezTo>
                <a:close/>
                <a:moveTo>
                  <a:pt x="175" y="121"/>
                </a:moveTo>
                <a:cubicBezTo>
                  <a:pt x="175" y="121"/>
                  <a:pt x="176" y="121"/>
                  <a:pt x="175" y="121"/>
                </a:cubicBezTo>
                <a:close/>
                <a:moveTo>
                  <a:pt x="165" y="121"/>
                </a:moveTo>
                <a:cubicBezTo>
                  <a:pt x="165" y="121"/>
                  <a:pt x="165" y="121"/>
                  <a:pt x="166" y="121"/>
                </a:cubicBezTo>
                <a:cubicBezTo>
                  <a:pt x="166" y="121"/>
                  <a:pt x="166" y="121"/>
                  <a:pt x="166" y="121"/>
                </a:cubicBezTo>
                <a:cubicBezTo>
                  <a:pt x="166" y="121"/>
                  <a:pt x="166" y="121"/>
                  <a:pt x="165" y="121"/>
                </a:cubicBezTo>
                <a:cubicBezTo>
                  <a:pt x="165" y="121"/>
                  <a:pt x="165" y="121"/>
                  <a:pt x="165" y="121"/>
                </a:cubicBezTo>
                <a:close/>
                <a:moveTo>
                  <a:pt x="169" y="122"/>
                </a:moveTo>
                <a:cubicBezTo>
                  <a:pt x="169" y="122"/>
                  <a:pt x="169" y="121"/>
                  <a:pt x="169" y="121"/>
                </a:cubicBezTo>
                <a:cubicBezTo>
                  <a:pt x="169" y="121"/>
                  <a:pt x="169" y="121"/>
                  <a:pt x="169" y="122"/>
                </a:cubicBezTo>
                <a:close/>
                <a:moveTo>
                  <a:pt x="165" y="122"/>
                </a:moveTo>
                <a:cubicBezTo>
                  <a:pt x="165" y="122"/>
                  <a:pt x="165" y="122"/>
                  <a:pt x="165" y="122"/>
                </a:cubicBezTo>
                <a:cubicBezTo>
                  <a:pt x="165" y="122"/>
                  <a:pt x="165" y="121"/>
                  <a:pt x="165" y="121"/>
                </a:cubicBezTo>
                <a:cubicBezTo>
                  <a:pt x="165" y="121"/>
                  <a:pt x="165" y="121"/>
                  <a:pt x="165" y="121"/>
                </a:cubicBezTo>
                <a:cubicBezTo>
                  <a:pt x="165" y="121"/>
                  <a:pt x="165" y="122"/>
                  <a:pt x="165" y="122"/>
                </a:cubicBezTo>
                <a:close/>
                <a:moveTo>
                  <a:pt x="170" y="122"/>
                </a:moveTo>
                <a:cubicBezTo>
                  <a:pt x="169" y="122"/>
                  <a:pt x="170" y="122"/>
                  <a:pt x="170" y="122"/>
                </a:cubicBezTo>
                <a:close/>
                <a:moveTo>
                  <a:pt x="166" y="122"/>
                </a:moveTo>
                <a:cubicBezTo>
                  <a:pt x="166" y="122"/>
                  <a:pt x="166" y="122"/>
                  <a:pt x="166" y="122"/>
                </a:cubicBezTo>
                <a:cubicBezTo>
                  <a:pt x="166" y="122"/>
                  <a:pt x="166" y="122"/>
                  <a:pt x="166" y="122"/>
                </a:cubicBezTo>
                <a:cubicBezTo>
                  <a:pt x="166" y="122"/>
                  <a:pt x="166" y="122"/>
                  <a:pt x="166" y="122"/>
                </a:cubicBezTo>
                <a:close/>
                <a:moveTo>
                  <a:pt x="169" y="122"/>
                </a:moveTo>
                <a:cubicBezTo>
                  <a:pt x="169" y="122"/>
                  <a:pt x="169" y="122"/>
                  <a:pt x="169" y="122"/>
                </a:cubicBezTo>
                <a:cubicBezTo>
                  <a:pt x="169" y="122"/>
                  <a:pt x="169" y="122"/>
                  <a:pt x="169" y="122"/>
                </a:cubicBezTo>
                <a:close/>
                <a:moveTo>
                  <a:pt x="163" y="122"/>
                </a:moveTo>
                <a:cubicBezTo>
                  <a:pt x="163" y="122"/>
                  <a:pt x="163" y="122"/>
                  <a:pt x="163" y="122"/>
                </a:cubicBezTo>
                <a:cubicBezTo>
                  <a:pt x="163" y="122"/>
                  <a:pt x="163" y="122"/>
                  <a:pt x="163" y="122"/>
                </a:cubicBezTo>
                <a:cubicBezTo>
                  <a:pt x="163" y="122"/>
                  <a:pt x="163" y="122"/>
                  <a:pt x="163" y="122"/>
                </a:cubicBezTo>
                <a:cubicBezTo>
                  <a:pt x="163" y="122"/>
                  <a:pt x="163" y="122"/>
                  <a:pt x="163" y="122"/>
                </a:cubicBezTo>
                <a:close/>
                <a:moveTo>
                  <a:pt x="170" y="123"/>
                </a:moveTo>
                <a:cubicBezTo>
                  <a:pt x="170" y="123"/>
                  <a:pt x="170" y="122"/>
                  <a:pt x="170" y="122"/>
                </a:cubicBezTo>
                <a:cubicBezTo>
                  <a:pt x="170" y="122"/>
                  <a:pt x="170" y="123"/>
                  <a:pt x="170" y="123"/>
                </a:cubicBezTo>
                <a:close/>
                <a:moveTo>
                  <a:pt x="137" y="122"/>
                </a:moveTo>
                <a:cubicBezTo>
                  <a:pt x="137" y="123"/>
                  <a:pt x="137" y="122"/>
                  <a:pt x="137" y="122"/>
                </a:cubicBezTo>
                <a:close/>
                <a:moveTo>
                  <a:pt x="143" y="123"/>
                </a:moveTo>
                <a:cubicBezTo>
                  <a:pt x="143" y="123"/>
                  <a:pt x="143" y="123"/>
                  <a:pt x="143" y="123"/>
                </a:cubicBezTo>
                <a:close/>
                <a:moveTo>
                  <a:pt x="170" y="123"/>
                </a:moveTo>
                <a:cubicBezTo>
                  <a:pt x="170" y="123"/>
                  <a:pt x="170" y="123"/>
                  <a:pt x="170" y="123"/>
                </a:cubicBezTo>
                <a:close/>
                <a:moveTo>
                  <a:pt x="165" y="124"/>
                </a:moveTo>
                <a:cubicBezTo>
                  <a:pt x="165" y="124"/>
                  <a:pt x="165" y="124"/>
                  <a:pt x="165" y="124"/>
                </a:cubicBezTo>
                <a:cubicBezTo>
                  <a:pt x="166" y="124"/>
                  <a:pt x="166" y="123"/>
                  <a:pt x="166" y="123"/>
                </a:cubicBezTo>
                <a:cubicBezTo>
                  <a:pt x="166" y="123"/>
                  <a:pt x="166" y="123"/>
                  <a:pt x="166" y="123"/>
                </a:cubicBezTo>
                <a:cubicBezTo>
                  <a:pt x="166" y="123"/>
                  <a:pt x="165" y="123"/>
                  <a:pt x="165" y="124"/>
                </a:cubicBezTo>
                <a:close/>
                <a:moveTo>
                  <a:pt x="152" y="123"/>
                </a:moveTo>
                <a:cubicBezTo>
                  <a:pt x="152" y="123"/>
                  <a:pt x="151" y="123"/>
                  <a:pt x="152" y="123"/>
                </a:cubicBezTo>
                <a:close/>
                <a:moveTo>
                  <a:pt x="157" y="123"/>
                </a:moveTo>
                <a:cubicBezTo>
                  <a:pt x="157" y="123"/>
                  <a:pt x="157" y="123"/>
                  <a:pt x="157" y="123"/>
                </a:cubicBezTo>
                <a:cubicBezTo>
                  <a:pt x="157" y="123"/>
                  <a:pt x="157" y="123"/>
                  <a:pt x="157" y="123"/>
                </a:cubicBezTo>
                <a:cubicBezTo>
                  <a:pt x="157" y="123"/>
                  <a:pt x="157" y="123"/>
                  <a:pt x="157" y="123"/>
                </a:cubicBezTo>
                <a:close/>
                <a:moveTo>
                  <a:pt x="150" y="126"/>
                </a:moveTo>
                <a:cubicBezTo>
                  <a:pt x="151" y="125"/>
                  <a:pt x="151" y="124"/>
                  <a:pt x="152" y="124"/>
                </a:cubicBezTo>
                <a:cubicBezTo>
                  <a:pt x="151" y="124"/>
                  <a:pt x="152" y="123"/>
                  <a:pt x="152" y="123"/>
                </a:cubicBezTo>
                <a:cubicBezTo>
                  <a:pt x="151" y="124"/>
                  <a:pt x="150" y="125"/>
                  <a:pt x="150" y="126"/>
                </a:cubicBezTo>
                <a:close/>
                <a:moveTo>
                  <a:pt x="163" y="124"/>
                </a:moveTo>
                <a:cubicBezTo>
                  <a:pt x="163" y="124"/>
                  <a:pt x="164" y="124"/>
                  <a:pt x="164" y="123"/>
                </a:cubicBezTo>
                <a:cubicBezTo>
                  <a:pt x="163" y="123"/>
                  <a:pt x="163" y="124"/>
                  <a:pt x="163" y="123"/>
                </a:cubicBezTo>
                <a:cubicBezTo>
                  <a:pt x="162" y="124"/>
                  <a:pt x="162" y="124"/>
                  <a:pt x="162" y="124"/>
                </a:cubicBezTo>
                <a:cubicBezTo>
                  <a:pt x="162" y="124"/>
                  <a:pt x="163" y="124"/>
                  <a:pt x="163" y="124"/>
                </a:cubicBezTo>
                <a:cubicBezTo>
                  <a:pt x="163" y="124"/>
                  <a:pt x="163" y="124"/>
                  <a:pt x="163" y="124"/>
                </a:cubicBezTo>
                <a:cubicBezTo>
                  <a:pt x="163" y="124"/>
                  <a:pt x="163" y="124"/>
                  <a:pt x="163" y="124"/>
                </a:cubicBezTo>
                <a:cubicBezTo>
                  <a:pt x="163" y="124"/>
                  <a:pt x="163" y="124"/>
                  <a:pt x="163" y="124"/>
                </a:cubicBezTo>
                <a:cubicBezTo>
                  <a:pt x="163" y="124"/>
                  <a:pt x="163" y="124"/>
                  <a:pt x="163" y="124"/>
                </a:cubicBezTo>
                <a:close/>
                <a:moveTo>
                  <a:pt x="142" y="124"/>
                </a:moveTo>
                <a:cubicBezTo>
                  <a:pt x="142" y="124"/>
                  <a:pt x="143" y="123"/>
                  <a:pt x="142" y="123"/>
                </a:cubicBezTo>
                <a:cubicBezTo>
                  <a:pt x="142" y="123"/>
                  <a:pt x="142" y="124"/>
                  <a:pt x="142" y="124"/>
                </a:cubicBezTo>
                <a:close/>
                <a:moveTo>
                  <a:pt x="167" y="125"/>
                </a:moveTo>
                <a:cubicBezTo>
                  <a:pt x="167" y="124"/>
                  <a:pt x="167" y="124"/>
                  <a:pt x="167" y="123"/>
                </a:cubicBezTo>
                <a:cubicBezTo>
                  <a:pt x="167" y="124"/>
                  <a:pt x="166" y="124"/>
                  <a:pt x="167" y="125"/>
                </a:cubicBezTo>
                <a:close/>
                <a:moveTo>
                  <a:pt x="144" y="124"/>
                </a:moveTo>
                <a:cubicBezTo>
                  <a:pt x="144" y="124"/>
                  <a:pt x="144" y="124"/>
                  <a:pt x="144" y="124"/>
                </a:cubicBezTo>
                <a:close/>
                <a:moveTo>
                  <a:pt x="164" y="124"/>
                </a:moveTo>
                <a:cubicBezTo>
                  <a:pt x="164" y="124"/>
                  <a:pt x="164" y="123"/>
                  <a:pt x="164" y="124"/>
                </a:cubicBezTo>
                <a:close/>
                <a:moveTo>
                  <a:pt x="159" y="124"/>
                </a:moveTo>
                <a:cubicBezTo>
                  <a:pt x="160" y="124"/>
                  <a:pt x="160" y="124"/>
                  <a:pt x="160" y="124"/>
                </a:cubicBezTo>
                <a:cubicBezTo>
                  <a:pt x="160" y="124"/>
                  <a:pt x="160" y="124"/>
                  <a:pt x="160" y="124"/>
                </a:cubicBezTo>
                <a:cubicBezTo>
                  <a:pt x="160" y="124"/>
                  <a:pt x="160" y="124"/>
                  <a:pt x="159" y="124"/>
                </a:cubicBezTo>
                <a:close/>
                <a:moveTo>
                  <a:pt x="174" y="124"/>
                </a:moveTo>
                <a:cubicBezTo>
                  <a:pt x="174" y="125"/>
                  <a:pt x="174" y="124"/>
                  <a:pt x="174" y="124"/>
                </a:cubicBezTo>
                <a:close/>
                <a:moveTo>
                  <a:pt x="172" y="125"/>
                </a:moveTo>
                <a:cubicBezTo>
                  <a:pt x="172" y="125"/>
                  <a:pt x="172" y="124"/>
                  <a:pt x="172" y="124"/>
                </a:cubicBezTo>
                <a:cubicBezTo>
                  <a:pt x="172" y="124"/>
                  <a:pt x="171" y="124"/>
                  <a:pt x="172" y="125"/>
                </a:cubicBezTo>
                <a:close/>
                <a:moveTo>
                  <a:pt x="172" y="125"/>
                </a:moveTo>
                <a:cubicBezTo>
                  <a:pt x="173" y="125"/>
                  <a:pt x="173" y="124"/>
                  <a:pt x="172" y="124"/>
                </a:cubicBezTo>
                <a:cubicBezTo>
                  <a:pt x="172" y="124"/>
                  <a:pt x="172" y="124"/>
                  <a:pt x="172" y="124"/>
                </a:cubicBezTo>
                <a:cubicBezTo>
                  <a:pt x="172" y="124"/>
                  <a:pt x="172" y="125"/>
                  <a:pt x="172" y="125"/>
                </a:cubicBezTo>
                <a:close/>
                <a:moveTo>
                  <a:pt x="148" y="124"/>
                </a:moveTo>
                <a:cubicBezTo>
                  <a:pt x="148" y="124"/>
                  <a:pt x="148" y="124"/>
                  <a:pt x="148" y="124"/>
                </a:cubicBezTo>
                <a:close/>
                <a:moveTo>
                  <a:pt x="163" y="124"/>
                </a:moveTo>
                <a:cubicBezTo>
                  <a:pt x="163" y="124"/>
                  <a:pt x="163" y="124"/>
                  <a:pt x="163" y="124"/>
                </a:cubicBezTo>
                <a:close/>
                <a:moveTo>
                  <a:pt x="177" y="125"/>
                </a:moveTo>
                <a:cubicBezTo>
                  <a:pt x="177" y="125"/>
                  <a:pt x="177" y="124"/>
                  <a:pt x="177" y="124"/>
                </a:cubicBezTo>
                <a:cubicBezTo>
                  <a:pt x="177" y="124"/>
                  <a:pt x="177" y="125"/>
                  <a:pt x="177" y="125"/>
                </a:cubicBezTo>
                <a:close/>
                <a:moveTo>
                  <a:pt x="152" y="125"/>
                </a:moveTo>
                <a:cubicBezTo>
                  <a:pt x="152" y="125"/>
                  <a:pt x="152" y="125"/>
                  <a:pt x="152" y="125"/>
                </a:cubicBezTo>
                <a:close/>
                <a:moveTo>
                  <a:pt x="162" y="125"/>
                </a:moveTo>
                <a:cubicBezTo>
                  <a:pt x="162" y="125"/>
                  <a:pt x="162" y="125"/>
                  <a:pt x="162" y="125"/>
                </a:cubicBezTo>
                <a:cubicBezTo>
                  <a:pt x="162" y="125"/>
                  <a:pt x="162" y="125"/>
                  <a:pt x="162" y="125"/>
                </a:cubicBezTo>
                <a:close/>
                <a:moveTo>
                  <a:pt x="163" y="126"/>
                </a:moveTo>
                <a:cubicBezTo>
                  <a:pt x="164" y="125"/>
                  <a:pt x="164" y="125"/>
                  <a:pt x="164" y="125"/>
                </a:cubicBezTo>
                <a:cubicBezTo>
                  <a:pt x="164" y="125"/>
                  <a:pt x="163" y="125"/>
                  <a:pt x="163" y="126"/>
                </a:cubicBezTo>
                <a:close/>
                <a:moveTo>
                  <a:pt x="165" y="125"/>
                </a:moveTo>
                <a:cubicBezTo>
                  <a:pt x="165" y="125"/>
                  <a:pt x="165" y="125"/>
                  <a:pt x="165" y="125"/>
                </a:cubicBezTo>
                <a:cubicBezTo>
                  <a:pt x="165" y="125"/>
                  <a:pt x="165" y="125"/>
                  <a:pt x="165" y="125"/>
                </a:cubicBezTo>
                <a:cubicBezTo>
                  <a:pt x="165" y="125"/>
                  <a:pt x="165" y="125"/>
                  <a:pt x="165" y="125"/>
                </a:cubicBezTo>
                <a:cubicBezTo>
                  <a:pt x="165" y="125"/>
                  <a:pt x="165" y="125"/>
                  <a:pt x="165" y="125"/>
                </a:cubicBezTo>
                <a:close/>
                <a:moveTo>
                  <a:pt x="173" y="125"/>
                </a:moveTo>
                <a:cubicBezTo>
                  <a:pt x="173" y="125"/>
                  <a:pt x="173" y="124"/>
                  <a:pt x="173" y="125"/>
                </a:cubicBezTo>
                <a:close/>
                <a:moveTo>
                  <a:pt x="171" y="125"/>
                </a:moveTo>
                <a:cubicBezTo>
                  <a:pt x="171" y="125"/>
                  <a:pt x="171" y="125"/>
                  <a:pt x="171" y="125"/>
                </a:cubicBezTo>
                <a:cubicBezTo>
                  <a:pt x="171" y="125"/>
                  <a:pt x="170" y="125"/>
                  <a:pt x="171" y="125"/>
                </a:cubicBezTo>
                <a:close/>
                <a:moveTo>
                  <a:pt x="166" y="126"/>
                </a:moveTo>
                <a:cubicBezTo>
                  <a:pt x="166" y="126"/>
                  <a:pt x="166" y="125"/>
                  <a:pt x="166" y="125"/>
                </a:cubicBezTo>
                <a:cubicBezTo>
                  <a:pt x="166" y="125"/>
                  <a:pt x="166" y="126"/>
                  <a:pt x="166" y="126"/>
                </a:cubicBezTo>
                <a:close/>
                <a:moveTo>
                  <a:pt x="164" y="125"/>
                </a:moveTo>
                <a:cubicBezTo>
                  <a:pt x="164" y="126"/>
                  <a:pt x="164" y="126"/>
                  <a:pt x="164" y="126"/>
                </a:cubicBezTo>
                <a:cubicBezTo>
                  <a:pt x="165" y="126"/>
                  <a:pt x="165" y="126"/>
                  <a:pt x="165" y="125"/>
                </a:cubicBezTo>
                <a:cubicBezTo>
                  <a:pt x="165" y="125"/>
                  <a:pt x="164" y="125"/>
                  <a:pt x="164" y="125"/>
                </a:cubicBezTo>
                <a:close/>
                <a:moveTo>
                  <a:pt x="153" y="126"/>
                </a:moveTo>
                <a:cubicBezTo>
                  <a:pt x="153" y="126"/>
                  <a:pt x="154" y="126"/>
                  <a:pt x="154" y="126"/>
                </a:cubicBezTo>
                <a:cubicBezTo>
                  <a:pt x="155" y="126"/>
                  <a:pt x="155" y="126"/>
                  <a:pt x="155" y="126"/>
                </a:cubicBezTo>
                <a:cubicBezTo>
                  <a:pt x="154" y="125"/>
                  <a:pt x="153" y="126"/>
                  <a:pt x="153" y="126"/>
                </a:cubicBezTo>
                <a:close/>
                <a:moveTo>
                  <a:pt x="161" y="126"/>
                </a:moveTo>
                <a:cubicBezTo>
                  <a:pt x="161" y="126"/>
                  <a:pt x="161" y="126"/>
                  <a:pt x="161" y="126"/>
                </a:cubicBezTo>
                <a:cubicBezTo>
                  <a:pt x="161" y="126"/>
                  <a:pt x="161" y="126"/>
                  <a:pt x="161" y="126"/>
                </a:cubicBezTo>
                <a:close/>
                <a:moveTo>
                  <a:pt x="165" y="127"/>
                </a:moveTo>
                <a:cubicBezTo>
                  <a:pt x="166" y="127"/>
                  <a:pt x="166" y="126"/>
                  <a:pt x="166" y="126"/>
                </a:cubicBezTo>
                <a:cubicBezTo>
                  <a:pt x="165" y="126"/>
                  <a:pt x="165" y="126"/>
                  <a:pt x="165" y="127"/>
                </a:cubicBezTo>
                <a:close/>
                <a:moveTo>
                  <a:pt x="141" y="126"/>
                </a:moveTo>
                <a:cubicBezTo>
                  <a:pt x="141" y="126"/>
                  <a:pt x="141" y="126"/>
                  <a:pt x="141" y="126"/>
                </a:cubicBezTo>
                <a:cubicBezTo>
                  <a:pt x="141" y="126"/>
                  <a:pt x="141" y="126"/>
                  <a:pt x="141" y="126"/>
                </a:cubicBezTo>
                <a:cubicBezTo>
                  <a:pt x="141" y="126"/>
                  <a:pt x="141" y="126"/>
                  <a:pt x="141" y="126"/>
                </a:cubicBezTo>
                <a:close/>
                <a:moveTo>
                  <a:pt x="161" y="126"/>
                </a:moveTo>
                <a:cubicBezTo>
                  <a:pt x="161" y="127"/>
                  <a:pt x="161" y="126"/>
                  <a:pt x="161" y="126"/>
                </a:cubicBezTo>
                <a:close/>
                <a:moveTo>
                  <a:pt x="171" y="127"/>
                </a:moveTo>
                <a:cubicBezTo>
                  <a:pt x="172" y="127"/>
                  <a:pt x="171" y="126"/>
                  <a:pt x="171" y="126"/>
                </a:cubicBezTo>
                <a:cubicBezTo>
                  <a:pt x="171" y="126"/>
                  <a:pt x="171" y="126"/>
                  <a:pt x="171" y="127"/>
                </a:cubicBezTo>
                <a:close/>
                <a:moveTo>
                  <a:pt x="140" y="126"/>
                </a:moveTo>
                <a:cubicBezTo>
                  <a:pt x="140" y="127"/>
                  <a:pt x="141" y="126"/>
                  <a:pt x="140" y="126"/>
                </a:cubicBezTo>
                <a:close/>
                <a:moveTo>
                  <a:pt x="170" y="127"/>
                </a:moveTo>
                <a:cubicBezTo>
                  <a:pt x="170" y="126"/>
                  <a:pt x="170" y="126"/>
                  <a:pt x="170" y="126"/>
                </a:cubicBezTo>
                <a:cubicBezTo>
                  <a:pt x="170" y="126"/>
                  <a:pt x="170" y="126"/>
                  <a:pt x="170" y="127"/>
                </a:cubicBezTo>
                <a:close/>
                <a:moveTo>
                  <a:pt x="172" y="127"/>
                </a:moveTo>
                <a:cubicBezTo>
                  <a:pt x="173" y="127"/>
                  <a:pt x="173" y="127"/>
                  <a:pt x="173" y="126"/>
                </a:cubicBezTo>
                <a:cubicBezTo>
                  <a:pt x="172" y="126"/>
                  <a:pt x="172" y="127"/>
                  <a:pt x="172" y="127"/>
                </a:cubicBezTo>
                <a:close/>
                <a:moveTo>
                  <a:pt x="160" y="127"/>
                </a:moveTo>
                <a:cubicBezTo>
                  <a:pt x="161" y="127"/>
                  <a:pt x="161" y="127"/>
                  <a:pt x="161" y="126"/>
                </a:cubicBezTo>
                <a:cubicBezTo>
                  <a:pt x="161" y="127"/>
                  <a:pt x="160" y="127"/>
                  <a:pt x="160" y="127"/>
                </a:cubicBezTo>
                <a:close/>
                <a:moveTo>
                  <a:pt x="163" y="126"/>
                </a:moveTo>
                <a:cubicBezTo>
                  <a:pt x="162" y="127"/>
                  <a:pt x="163" y="127"/>
                  <a:pt x="163" y="126"/>
                </a:cubicBezTo>
                <a:close/>
                <a:moveTo>
                  <a:pt x="164" y="127"/>
                </a:moveTo>
                <a:cubicBezTo>
                  <a:pt x="164" y="127"/>
                  <a:pt x="164" y="127"/>
                  <a:pt x="164" y="126"/>
                </a:cubicBezTo>
                <a:cubicBezTo>
                  <a:pt x="164" y="126"/>
                  <a:pt x="164" y="126"/>
                  <a:pt x="164" y="126"/>
                </a:cubicBezTo>
                <a:cubicBezTo>
                  <a:pt x="164" y="127"/>
                  <a:pt x="164" y="127"/>
                  <a:pt x="164" y="127"/>
                </a:cubicBezTo>
                <a:close/>
                <a:moveTo>
                  <a:pt x="168" y="127"/>
                </a:moveTo>
                <a:cubicBezTo>
                  <a:pt x="168" y="127"/>
                  <a:pt x="168" y="127"/>
                  <a:pt x="168" y="127"/>
                </a:cubicBezTo>
                <a:cubicBezTo>
                  <a:pt x="168" y="127"/>
                  <a:pt x="168" y="127"/>
                  <a:pt x="168" y="127"/>
                </a:cubicBezTo>
                <a:close/>
                <a:moveTo>
                  <a:pt x="162" y="127"/>
                </a:moveTo>
                <a:cubicBezTo>
                  <a:pt x="162" y="127"/>
                  <a:pt x="162" y="127"/>
                  <a:pt x="162" y="127"/>
                </a:cubicBezTo>
                <a:cubicBezTo>
                  <a:pt x="162" y="127"/>
                  <a:pt x="162" y="127"/>
                  <a:pt x="162" y="127"/>
                </a:cubicBezTo>
                <a:cubicBezTo>
                  <a:pt x="162" y="127"/>
                  <a:pt x="162" y="127"/>
                  <a:pt x="162" y="127"/>
                </a:cubicBezTo>
                <a:cubicBezTo>
                  <a:pt x="162" y="127"/>
                  <a:pt x="162" y="127"/>
                  <a:pt x="162" y="127"/>
                </a:cubicBezTo>
                <a:close/>
                <a:moveTo>
                  <a:pt x="172" y="127"/>
                </a:moveTo>
                <a:cubicBezTo>
                  <a:pt x="172" y="127"/>
                  <a:pt x="172" y="127"/>
                  <a:pt x="172" y="127"/>
                </a:cubicBezTo>
                <a:cubicBezTo>
                  <a:pt x="172" y="127"/>
                  <a:pt x="172" y="127"/>
                  <a:pt x="172" y="127"/>
                </a:cubicBezTo>
                <a:close/>
                <a:moveTo>
                  <a:pt x="150" y="128"/>
                </a:moveTo>
                <a:cubicBezTo>
                  <a:pt x="150" y="128"/>
                  <a:pt x="150" y="128"/>
                  <a:pt x="150" y="128"/>
                </a:cubicBezTo>
                <a:cubicBezTo>
                  <a:pt x="150" y="127"/>
                  <a:pt x="150" y="127"/>
                  <a:pt x="150" y="127"/>
                </a:cubicBezTo>
                <a:cubicBezTo>
                  <a:pt x="150" y="127"/>
                  <a:pt x="150" y="127"/>
                  <a:pt x="150" y="127"/>
                </a:cubicBezTo>
                <a:cubicBezTo>
                  <a:pt x="150" y="127"/>
                  <a:pt x="150" y="127"/>
                  <a:pt x="150" y="128"/>
                </a:cubicBezTo>
                <a:close/>
                <a:moveTo>
                  <a:pt x="163" y="127"/>
                </a:moveTo>
                <a:cubicBezTo>
                  <a:pt x="163" y="127"/>
                  <a:pt x="163" y="127"/>
                  <a:pt x="163" y="127"/>
                </a:cubicBezTo>
                <a:cubicBezTo>
                  <a:pt x="163" y="127"/>
                  <a:pt x="163" y="127"/>
                  <a:pt x="163" y="127"/>
                </a:cubicBezTo>
                <a:close/>
                <a:moveTo>
                  <a:pt x="165" y="129"/>
                </a:moveTo>
                <a:cubicBezTo>
                  <a:pt x="166" y="129"/>
                  <a:pt x="166" y="128"/>
                  <a:pt x="166" y="127"/>
                </a:cubicBezTo>
                <a:cubicBezTo>
                  <a:pt x="166" y="127"/>
                  <a:pt x="166" y="127"/>
                  <a:pt x="166" y="127"/>
                </a:cubicBezTo>
                <a:cubicBezTo>
                  <a:pt x="166" y="128"/>
                  <a:pt x="165" y="128"/>
                  <a:pt x="165" y="129"/>
                </a:cubicBezTo>
                <a:close/>
                <a:moveTo>
                  <a:pt x="165" y="128"/>
                </a:moveTo>
                <a:cubicBezTo>
                  <a:pt x="165" y="128"/>
                  <a:pt x="165" y="128"/>
                  <a:pt x="165" y="127"/>
                </a:cubicBezTo>
                <a:cubicBezTo>
                  <a:pt x="165" y="127"/>
                  <a:pt x="165" y="128"/>
                  <a:pt x="165" y="128"/>
                </a:cubicBezTo>
                <a:close/>
                <a:moveTo>
                  <a:pt x="148" y="128"/>
                </a:moveTo>
                <a:cubicBezTo>
                  <a:pt x="148" y="128"/>
                  <a:pt x="148" y="128"/>
                  <a:pt x="148" y="128"/>
                </a:cubicBezTo>
                <a:cubicBezTo>
                  <a:pt x="148" y="128"/>
                  <a:pt x="148" y="127"/>
                  <a:pt x="148" y="127"/>
                </a:cubicBezTo>
                <a:cubicBezTo>
                  <a:pt x="148" y="127"/>
                  <a:pt x="148" y="127"/>
                  <a:pt x="148" y="127"/>
                </a:cubicBezTo>
                <a:cubicBezTo>
                  <a:pt x="148" y="127"/>
                  <a:pt x="148" y="128"/>
                  <a:pt x="148" y="128"/>
                </a:cubicBezTo>
                <a:close/>
                <a:moveTo>
                  <a:pt x="150" y="128"/>
                </a:moveTo>
                <a:cubicBezTo>
                  <a:pt x="150" y="127"/>
                  <a:pt x="151" y="128"/>
                  <a:pt x="150" y="128"/>
                </a:cubicBezTo>
                <a:close/>
                <a:moveTo>
                  <a:pt x="153" y="128"/>
                </a:moveTo>
                <a:cubicBezTo>
                  <a:pt x="153" y="128"/>
                  <a:pt x="154" y="128"/>
                  <a:pt x="153" y="127"/>
                </a:cubicBezTo>
                <a:cubicBezTo>
                  <a:pt x="153" y="127"/>
                  <a:pt x="153" y="128"/>
                  <a:pt x="153" y="128"/>
                </a:cubicBezTo>
                <a:close/>
                <a:moveTo>
                  <a:pt x="161" y="128"/>
                </a:moveTo>
                <a:cubicBezTo>
                  <a:pt x="161" y="128"/>
                  <a:pt x="162" y="128"/>
                  <a:pt x="162" y="128"/>
                </a:cubicBezTo>
                <a:cubicBezTo>
                  <a:pt x="161" y="128"/>
                  <a:pt x="161" y="128"/>
                  <a:pt x="161" y="128"/>
                </a:cubicBezTo>
                <a:close/>
                <a:moveTo>
                  <a:pt x="167" y="128"/>
                </a:moveTo>
                <a:cubicBezTo>
                  <a:pt x="168" y="128"/>
                  <a:pt x="168" y="127"/>
                  <a:pt x="167" y="128"/>
                </a:cubicBezTo>
                <a:cubicBezTo>
                  <a:pt x="167" y="128"/>
                  <a:pt x="167" y="128"/>
                  <a:pt x="167" y="128"/>
                </a:cubicBezTo>
                <a:close/>
                <a:moveTo>
                  <a:pt x="169" y="128"/>
                </a:moveTo>
                <a:cubicBezTo>
                  <a:pt x="170" y="128"/>
                  <a:pt x="170" y="128"/>
                  <a:pt x="171" y="128"/>
                </a:cubicBezTo>
                <a:cubicBezTo>
                  <a:pt x="171" y="128"/>
                  <a:pt x="171" y="128"/>
                  <a:pt x="171" y="128"/>
                </a:cubicBezTo>
                <a:cubicBezTo>
                  <a:pt x="170" y="128"/>
                  <a:pt x="169" y="127"/>
                  <a:pt x="169" y="128"/>
                </a:cubicBezTo>
                <a:close/>
                <a:moveTo>
                  <a:pt x="174" y="128"/>
                </a:moveTo>
                <a:cubicBezTo>
                  <a:pt x="175" y="128"/>
                  <a:pt x="175" y="128"/>
                  <a:pt x="175" y="128"/>
                </a:cubicBezTo>
                <a:cubicBezTo>
                  <a:pt x="175" y="128"/>
                  <a:pt x="175" y="128"/>
                  <a:pt x="175" y="128"/>
                </a:cubicBezTo>
                <a:cubicBezTo>
                  <a:pt x="175" y="128"/>
                  <a:pt x="174" y="128"/>
                  <a:pt x="174" y="128"/>
                </a:cubicBezTo>
                <a:close/>
                <a:moveTo>
                  <a:pt x="157" y="129"/>
                </a:moveTo>
                <a:cubicBezTo>
                  <a:pt x="158" y="129"/>
                  <a:pt x="158" y="128"/>
                  <a:pt x="158" y="128"/>
                </a:cubicBezTo>
                <a:cubicBezTo>
                  <a:pt x="158" y="128"/>
                  <a:pt x="157" y="128"/>
                  <a:pt x="157" y="129"/>
                </a:cubicBezTo>
                <a:close/>
                <a:moveTo>
                  <a:pt x="160" y="128"/>
                </a:moveTo>
                <a:cubicBezTo>
                  <a:pt x="160" y="128"/>
                  <a:pt x="161" y="128"/>
                  <a:pt x="160" y="128"/>
                </a:cubicBezTo>
                <a:cubicBezTo>
                  <a:pt x="160" y="128"/>
                  <a:pt x="160" y="128"/>
                  <a:pt x="160" y="128"/>
                </a:cubicBezTo>
                <a:close/>
                <a:moveTo>
                  <a:pt x="163" y="128"/>
                </a:moveTo>
                <a:cubicBezTo>
                  <a:pt x="163" y="128"/>
                  <a:pt x="163" y="128"/>
                  <a:pt x="163" y="128"/>
                </a:cubicBezTo>
                <a:cubicBezTo>
                  <a:pt x="163" y="128"/>
                  <a:pt x="163" y="128"/>
                  <a:pt x="163" y="128"/>
                </a:cubicBezTo>
                <a:cubicBezTo>
                  <a:pt x="163" y="128"/>
                  <a:pt x="163" y="128"/>
                  <a:pt x="163" y="128"/>
                </a:cubicBezTo>
                <a:close/>
                <a:moveTo>
                  <a:pt x="168" y="128"/>
                </a:moveTo>
                <a:cubicBezTo>
                  <a:pt x="168" y="128"/>
                  <a:pt x="168" y="127"/>
                  <a:pt x="168" y="128"/>
                </a:cubicBezTo>
                <a:cubicBezTo>
                  <a:pt x="168" y="128"/>
                  <a:pt x="168" y="128"/>
                  <a:pt x="168" y="128"/>
                </a:cubicBezTo>
                <a:close/>
                <a:moveTo>
                  <a:pt x="148" y="128"/>
                </a:moveTo>
                <a:cubicBezTo>
                  <a:pt x="148" y="128"/>
                  <a:pt x="148" y="128"/>
                  <a:pt x="148" y="128"/>
                </a:cubicBezTo>
                <a:cubicBezTo>
                  <a:pt x="148" y="128"/>
                  <a:pt x="148" y="128"/>
                  <a:pt x="148" y="128"/>
                </a:cubicBezTo>
                <a:cubicBezTo>
                  <a:pt x="148" y="128"/>
                  <a:pt x="148" y="128"/>
                  <a:pt x="148" y="128"/>
                </a:cubicBezTo>
                <a:close/>
                <a:moveTo>
                  <a:pt x="172" y="128"/>
                </a:moveTo>
                <a:cubicBezTo>
                  <a:pt x="172" y="128"/>
                  <a:pt x="172" y="128"/>
                  <a:pt x="172" y="128"/>
                </a:cubicBezTo>
                <a:close/>
                <a:moveTo>
                  <a:pt x="140" y="128"/>
                </a:moveTo>
                <a:cubicBezTo>
                  <a:pt x="140" y="128"/>
                  <a:pt x="140" y="128"/>
                  <a:pt x="140" y="128"/>
                </a:cubicBezTo>
                <a:cubicBezTo>
                  <a:pt x="140" y="128"/>
                  <a:pt x="140" y="128"/>
                  <a:pt x="140" y="128"/>
                </a:cubicBezTo>
                <a:cubicBezTo>
                  <a:pt x="140" y="128"/>
                  <a:pt x="140" y="128"/>
                  <a:pt x="140" y="128"/>
                </a:cubicBezTo>
                <a:close/>
                <a:moveTo>
                  <a:pt x="149" y="128"/>
                </a:moveTo>
                <a:cubicBezTo>
                  <a:pt x="149" y="128"/>
                  <a:pt x="150" y="128"/>
                  <a:pt x="150" y="128"/>
                </a:cubicBezTo>
                <a:cubicBezTo>
                  <a:pt x="149" y="128"/>
                  <a:pt x="149" y="128"/>
                  <a:pt x="149" y="128"/>
                </a:cubicBezTo>
                <a:cubicBezTo>
                  <a:pt x="149" y="128"/>
                  <a:pt x="149" y="128"/>
                  <a:pt x="149" y="128"/>
                </a:cubicBezTo>
                <a:close/>
                <a:moveTo>
                  <a:pt x="164" y="129"/>
                </a:moveTo>
                <a:cubicBezTo>
                  <a:pt x="165" y="129"/>
                  <a:pt x="165" y="129"/>
                  <a:pt x="165" y="128"/>
                </a:cubicBezTo>
                <a:cubicBezTo>
                  <a:pt x="164" y="128"/>
                  <a:pt x="164" y="128"/>
                  <a:pt x="164" y="129"/>
                </a:cubicBezTo>
                <a:close/>
                <a:moveTo>
                  <a:pt x="169" y="129"/>
                </a:moveTo>
                <a:cubicBezTo>
                  <a:pt x="169" y="129"/>
                  <a:pt x="170" y="129"/>
                  <a:pt x="170" y="128"/>
                </a:cubicBezTo>
                <a:cubicBezTo>
                  <a:pt x="170" y="128"/>
                  <a:pt x="170" y="128"/>
                  <a:pt x="169" y="128"/>
                </a:cubicBezTo>
                <a:cubicBezTo>
                  <a:pt x="169" y="129"/>
                  <a:pt x="169" y="129"/>
                  <a:pt x="169" y="129"/>
                </a:cubicBezTo>
                <a:close/>
                <a:moveTo>
                  <a:pt x="161" y="129"/>
                </a:moveTo>
                <a:cubicBezTo>
                  <a:pt x="161" y="129"/>
                  <a:pt x="161" y="128"/>
                  <a:pt x="161" y="128"/>
                </a:cubicBezTo>
                <a:cubicBezTo>
                  <a:pt x="161" y="129"/>
                  <a:pt x="161" y="129"/>
                  <a:pt x="161" y="129"/>
                </a:cubicBezTo>
                <a:close/>
                <a:moveTo>
                  <a:pt x="169" y="129"/>
                </a:moveTo>
                <a:cubicBezTo>
                  <a:pt x="169" y="130"/>
                  <a:pt x="168" y="130"/>
                  <a:pt x="168" y="131"/>
                </a:cubicBezTo>
                <a:cubicBezTo>
                  <a:pt x="168" y="132"/>
                  <a:pt x="168" y="131"/>
                  <a:pt x="169" y="131"/>
                </a:cubicBezTo>
                <a:cubicBezTo>
                  <a:pt x="168" y="133"/>
                  <a:pt x="167" y="134"/>
                  <a:pt x="166" y="135"/>
                </a:cubicBezTo>
                <a:cubicBezTo>
                  <a:pt x="167" y="135"/>
                  <a:pt x="166" y="135"/>
                  <a:pt x="167" y="136"/>
                </a:cubicBezTo>
                <a:cubicBezTo>
                  <a:pt x="167" y="136"/>
                  <a:pt x="167" y="135"/>
                  <a:pt x="167" y="135"/>
                </a:cubicBezTo>
                <a:cubicBezTo>
                  <a:pt x="167" y="134"/>
                  <a:pt x="169" y="134"/>
                  <a:pt x="169" y="132"/>
                </a:cubicBezTo>
                <a:cubicBezTo>
                  <a:pt x="169" y="131"/>
                  <a:pt x="170" y="131"/>
                  <a:pt x="169" y="130"/>
                </a:cubicBezTo>
                <a:cubicBezTo>
                  <a:pt x="170" y="130"/>
                  <a:pt x="171" y="129"/>
                  <a:pt x="170" y="128"/>
                </a:cubicBezTo>
                <a:cubicBezTo>
                  <a:pt x="170" y="129"/>
                  <a:pt x="170" y="129"/>
                  <a:pt x="169" y="129"/>
                </a:cubicBezTo>
                <a:close/>
                <a:moveTo>
                  <a:pt x="154" y="129"/>
                </a:moveTo>
                <a:cubicBezTo>
                  <a:pt x="154" y="129"/>
                  <a:pt x="154" y="129"/>
                  <a:pt x="154" y="129"/>
                </a:cubicBezTo>
                <a:cubicBezTo>
                  <a:pt x="154" y="128"/>
                  <a:pt x="154" y="129"/>
                  <a:pt x="154" y="129"/>
                </a:cubicBezTo>
                <a:close/>
                <a:moveTo>
                  <a:pt x="174" y="129"/>
                </a:moveTo>
                <a:cubicBezTo>
                  <a:pt x="174" y="130"/>
                  <a:pt x="173" y="130"/>
                  <a:pt x="173" y="130"/>
                </a:cubicBezTo>
                <a:cubicBezTo>
                  <a:pt x="174" y="130"/>
                  <a:pt x="174" y="129"/>
                  <a:pt x="175" y="129"/>
                </a:cubicBezTo>
                <a:cubicBezTo>
                  <a:pt x="174" y="129"/>
                  <a:pt x="174" y="129"/>
                  <a:pt x="174" y="129"/>
                </a:cubicBezTo>
                <a:close/>
                <a:moveTo>
                  <a:pt x="152" y="130"/>
                </a:moveTo>
                <a:cubicBezTo>
                  <a:pt x="152" y="130"/>
                  <a:pt x="153" y="129"/>
                  <a:pt x="152" y="129"/>
                </a:cubicBezTo>
                <a:cubicBezTo>
                  <a:pt x="152" y="129"/>
                  <a:pt x="152" y="130"/>
                  <a:pt x="152" y="130"/>
                </a:cubicBezTo>
                <a:cubicBezTo>
                  <a:pt x="152" y="130"/>
                  <a:pt x="152" y="130"/>
                  <a:pt x="152" y="130"/>
                </a:cubicBezTo>
                <a:close/>
                <a:moveTo>
                  <a:pt x="171" y="129"/>
                </a:moveTo>
                <a:cubicBezTo>
                  <a:pt x="171" y="129"/>
                  <a:pt x="171" y="129"/>
                  <a:pt x="171" y="129"/>
                </a:cubicBezTo>
                <a:cubicBezTo>
                  <a:pt x="171" y="129"/>
                  <a:pt x="171" y="129"/>
                  <a:pt x="171" y="129"/>
                </a:cubicBezTo>
                <a:cubicBezTo>
                  <a:pt x="171" y="129"/>
                  <a:pt x="171" y="129"/>
                  <a:pt x="171" y="129"/>
                </a:cubicBezTo>
                <a:cubicBezTo>
                  <a:pt x="171" y="129"/>
                  <a:pt x="171" y="129"/>
                  <a:pt x="171" y="129"/>
                </a:cubicBezTo>
                <a:close/>
                <a:moveTo>
                  <a:pt x="159" y="130"/>
                </a:moveTo>
                <a:cubicBezTo>
                  <a:pt x="159" y="130"/>
                  <a:pt x="159" y="130"/>
                  <a:pt x="159" y="130"/>
                </a:cubicBezTo>
                <a:cubicBezTo>
                  <a:pt x="159" y="130"/>
                  <a:pt x="160" y="130"/>
                  <a:pt x="160" y="129"/>
                </a:cubicBezTo>
                <a:cubicBezTo>
                  <a:pt x="159" y="129"/>
                  <a:pt x="159" y="130"/>
                  <a:pt x="159" y="130"/>
                </a:cubicBezTo>
                <a:cubicBezTo>
                  <a:pt x="159" y="131"/>
                  <a:pt x="158" y="132"/>
                  <a:pt x="158" y="132"/>
                </a:cubicBezTo>
                <a:cubicBezTo>
                  <a:pt x="158" y="132"/>
                  <a:pt x="158" y="132"/>
                  <a:pt x="158" y="132"/>
                </a:cubicBezTo>
                <a:cubicBezTo>
                  <a:pt x="159" y="131"/>
                  <a:pt x="159" y="131"/>
                  <a:pt x="159" y="130"/>
                </a:cubicBezTo>
                <a:close/>
                <a:moveTo>
                  <a:pt x="165" y="129"/>
                </a:moveTo>
                <a:cubicBezTo>
                  <a:pt x="165" y="130"/>
                  <a:pt x="165" y="129"/>
                  <a:pt x="165" y="129"/>
                </a:cubicBezTo>
                <a:close/>
                <a:moveTo>
                  <a:pt x="166" y="130"/>
                </a:moveTo>
                <a:cubicBezTo>
                  <a:pt x="166" y="129"/>
                  <a:pt x="167" y="130"/>
                  <a:pt x="167" y="129"/>
                </a:cubicBezTo>
                <a:cubicBezTo>
                  <a:pt x="167" y="129"/>
                  <a:pt x="166" y="129"/>
                  <a:pt x="166" y="129"/>
                </a:cubicBezTo>
                <a:cubicBezTo>
                  <a:pt x="166" y="129"/>
                  <a:pt x="166" y="130"/>
                  <a:pt x="166" y="130"/>
                </a:cubicBezTo>
                <a:close/>
                <a:moveTo>
                  <a:pt x="157" y="130"/>
                </a:moveTo>
                <a:cubicBezTo>
                  <a:pt x="157" y="130"/>
                  <a:pt x="157" y="129"/>
                  <a:pt x="157" y="129"/>
                </a:cubicBezTo>
                <a:cubicBezTo>
                  <a:pt x="157" y="129"/>
                  <a:pt x="157" y="129"/>
                  <a:pt x="157" y="129"/>
                </a:cubicBezTo>
                <a:cubicBezTo>
                  <a:pt x="157" y="129"/>
                  <a:pt x="157" y="130"/>
                  <a:pt x="157" y="130"/>
                </a:cubicBezTo>
                <a:close/>
                <a:moveTo>
                  <a:pt x="160" y="130"/>
                </a:moveTo>
                <a:cubicBezTo>
                  <a:pt x="160" y="130"/>
                  <a:pt x="161" y="129"/>
                  <a:pt x="161" y="129"/>
                </a:cubicBezTo>
                <a:cubicBezTo>
                  <a:pt x="160" y="130"/>
                  <a:pt x="160" y="130"/>
                  <a:pt x="160" y="130"/>
                </a:cubicBezTo>
                <a:close/>
                <a:moveTo>
                  <a:pt x="168" y="130"/>
                </a:moveTo>
                <a:cubicBezTo>
                  <a:pt x="168" y="130"/>
                  <a:pt x="168" y="130"/>
                  <a:pt x="169" y="130"/>
                </a:cubicBezTo>
                <a:cubicBezTo>
                  <a:pt x="169" y="130"/>
                  <a:pt x="169" y="129"/>
                  <a:pt x="169" y="129"/>
                </a:cubicBezTo>
                <a:cubicBezTo>
                  <a:pt x="168" y="130"/>
                  <a:pt x="168" y="130"/>
                  <a:pt x="168" y="130"/>
                </a:cubicBezTo>
                <a:close/>
                <a:moveTo>
                  <a:pt x="148" y="131"/>
                </a:moveTo>
                <a:cubicBezTo>
                  <a:pt x="148" y="131"/>
                  <a:pt x="149" y="131"/>
                  <a:pt x="149" y="131"/>
                </a:cubicBezTo>
                <a:cubicBezTo>
                  <a:pt x="148" y="130"/>
                  <a:pt x="149" y="130"/>
                  <a:pt x="149" y="129"/>
                </a:cubicBezTo>
                <a:cubicBezTo>
                  <a:pt x="148" y="129"/>
                  <a:pt x="149" y="129"/>
                  <a:pt x="148" y="129"/>
                </a:cubicBezTo>
                <a:cubicBezTo>
                  <a:pt x="148" y="130"/>
                  <a:pt x="148" y="130"/>
                  <a:pt x="148" y="131"/>
                </a:cubicBezTo>
                <a:close/>
                <a:moveTo>
                  <a:pt x="170" y="130"/>
                </a:moveTo>
                <a:cubicBezTo>
                  <a:pt x="171" y="130"/>
                  <a:pt x="171" y="129"/>
                  <a:pt x="170" y="129"/>
                </a:cubicBezTo>
                <a:cubicBezTo>
                  <a:pt x="170" y="130"/>
                  <a:pt x="170" y="130"/>
                  <a:pt x="170" y="130"/>
                </a:cubicBezTo>
                <a:close/>
                <a:moveTo>
                  <a:pt x="147" y="130"/>
                </a:moveTo>
                <a:cubicBezTo>
                  <a:pt x="147" y="130"/>
                  <a:pt x="147" y="131"/>
                  <a:pt x="147" y="130"/>
                </a:cubicBezTo>
                <a:close/>
                <a:moveTo>
                  <a:pt x="153" y="130"/>
                </a:moveTo>
                <a:cubicBezTo>
                  <a:pt x="153" y="130"/>
                  <a:pt x="153" y="130"/>
                  <a:pt x="153" y="130"/>
                </a:cubicBezTo>
                <a:close/>
                <a:moveTo>
                  <a:pt x="152" y="130"/>
                </a:moveTo>
                <a:cubicBezTo>
                  <a:pt x="152" y="130"/>
                  <a:pt x="152" y="131"/>
                  <a:pt x="152" y="130"/>
                </a:cubicBezTo>
                <a:close/>
                <a:moveTo>
                  <a:pt x="145" y="130"/>
                </a:moveTo>
                <a:cubicBezTo>
                  <a:pt x="145" y="131"/>
                  <a:pt x="145" y="130"/>
                  <a:pt x="145" y="130"/>
                </a:cubicBezTo>
                <a:close/>
                <a:moveTo>
                  <a:pt x="173" y="131"/>
                </a:moveTo>
                <a:cubicBezTo>
                  <a:pt x="173" y="131"/>
                  <a:pt x="173" y="131"/>
                  <a:pt x="173" y="131"/>
                </a:cubicBezTo>
                <a:cubicBezTo>
                  <a:pt x="173" y="131"/>
                  <a:pt x="173" y="130"/>
                  <a:pt x="173" y="130"/>
                </a:cubicBezTo>
                <a:cubicBezTo>
                  <a:pt x="173" y="131"/>
                  <a:pt x="173" y="131"/>
                  <a:pt x="173" y="131"/>
                </a:cubicBezTo>
                <a:close/>
                <a:moveTo>
                  <a:pt x="156" y="131"/>
                </a:moveTo>
                <a:cubicBezTo>
                  <a:pt x="156" y="131"/>
                  <a:pt x="156" y="131"/>
                  <a:pt x="156" y="131"/>
                </a:cubicBezTo>
                <a:cubicBezTo>
                  <a:pt x="156" y="131"/>
                  <a:pt x="156" y="131"/>
                  <a:pt x="156" y="131"/>
                </a:cubicBezTo>
                <a:cubicBezTo>
                  <a:pt x="156" y="131"/>
                  <a:pt x="156" y="131"/>
                  <a:pt x="156" y="131"/>
                </a:cubicBezTo>
                <a:close/>
                <a:moveTo>
                  <a:pt x="170" y="131"/>
                </a:moveTo>
                <a:cubicBezTo>
                  <a:pt x="170" y="131"/>
                  <a:pt x="171" y="131"/>
                  <a:pt x="170" y="131"/>
                </a:cubicBezTo>
                <a:cubicBezTo>
                  <a:pt x="170" y="131"/>
                  <a:pt x="170" y="131"/>
                  <a:pt x="170" y="131"/>
                </a:cubicBezTo>
                <a:close/>
                <a:moveTo>
                  <a:pt x="160" y="131"/>
                </a:moveTo>
                <a:cubicBezTo>
                  <a:pt x="160" y="131"/>
                  <a:pt x="160" y="131"/>
                  <a:pt x="160" y="131"/>
                </a:cubicBezTo>
                <a:cubicBezTo>
                  <a:pt x="160" y="131"/>
                  <a:pt x="160" y="131"/>
                  <a:pt x="160" y="131"/>
                </a:cubicBezTo>
                <a:close/>
                <a:moveTo>
                  <a:pt x="160" y="132"/>
                </a:moveTo>
                <a:cubicBezTo>
                  <a:pt x="160" y="132"/>
                  <a:pt x="161" y="131"/>
                  <a:pt x="160" y="131"/>
                </a:cubicBezTo>
                <a:cubicBezTo>
                  <a:pt x="160" y="131"/>
                  <a:pt x="160" y="131"/>
                  <a:pt x="160" y="132"/>
                </a:cubicBezTo>
                <a:close/>
                <a:moveTo>
                  <a:pt x="146" y="131"/>
                </a:moveTo>
                <a:cubicBezTo>
                  <a:pt x="146" y="132"/>
                  <a:pt x="147" y="131"/>
                  <a:pt x="146" y="131"/>
                </a:cubicBezTo>
                <a:close/>
                <a:moveTo>
                  <a:pt x="151" y="131"/>
                </a:moveTo>
                <a:cubicBezTo>
                  <a:pt x="151" y="132"/>
                  <a:pt x="151" y="132"/>
                  <a:pt x="151" y="132"/>
                </a:cubicBezTo>
                <a:cubicBezTo>
                  <a:pt x="152" y="132"/>
                  <a:pt x="152" y="132"/>
                  <a:pt x="152" y="131"/>
                </a:cubicBezTo>
                <a:cubicBezTo>
                  <a:pt x="152" y="131"/>
                  <a:pt x="151" y="131"/>
                  <a:pt x="151" y="131"/>
                </a:cubicBezTo>
                <a:close/>
                <a:moveTo>
                  <a:pt x="150" y="132"/>
                </a:moveTo>
                <a:cubicBezTo>
                  <a:pt x="150" y="132"/>
                  <a:pt x="150" y="131"/>
                  <a:pt x="150" y="132"/>
                </a:cubicBezTo>
                <a:close/>
                <a:moveTo>
                  <a:pt x="140" y="132"/>
                </a:moveTo>
                <a:cubicBezTo>
                  <a:pt x="140" y="133"/>
                  <a:pt x="139" y="133"/>
                  <a:pt x="139" y="133"/>
                </a:cubicBezTo>
                <a:cubicBezTo>
                  <a:pt x="140" y="133"/>
                  <a:pt x="140" y="133"/>
                  <a:pt x="140" y="132"/>
                </a:cubicBezTo>
                <a:cubicBezTo>
                  <a:pt x="140" y="132"/>
                  <a:pt x="140" y="132"/>
                  <a:pt x="140" y="132"/>
                </a:cubicBezTo>
                <a:close/>
                <a:moveTo>
                  <a:pt x="148" y="132"/>
                </a:moveTo>
                <a:cubicBezTo>
                  <a:pt x="148" y="132"/>
                  <a:pt x="148" y="132"/>
                  <a:pt x="148" y="132"/>
                </a:cubicBezTo>
                <a:cubicBezTo>
                  <a:pt x="148" y="132"/>
                  <a:pt x="148" y="132"/>
                  <a:pt x="148" y="132"/>
                </a:cubicBezTo>
                <a:cubicBezTo>
                  <a:pt x="148" y="132"/>
                  <a:pt x="148" y="132"/>
                  <a:pt x="148" y="132"/>
                </a:cubicBezTo>
                <a:close/>
                <a:moveTo>
                  <a:pt x="158" y="132"/>
                </a:moveTo>
                <a:cubicBezTo>
                  <a:pt x="158" y="132"/>
                  <a:pt x="159" y="132"/>
                  <a:pt x="158" y="132"/>
                </a:cubicBezTo>
                <a:close/>
                <a:moveTo>
                  <a:pt x="147" y="132"/>
                </a:moveTo>
                <a:cubicBezTo>
                  <a:pt x="147" y="132"/>
                  <a:pt x="147" y="132"/>
                  <a:pt x="147" y="132"/>
                </a:cubicBezTo>
                <a:close/>
                <a:moveTo>
                  <a:pt x="167" y="132"/>
                </a:moveTo>
                <a:cubicBezTo>
                  <a:pt x="167" y="132"/>
                  <a:pt x="167" y="132"/>
                  <a:pt x="167" y="132"/>
                </a:cubicBezTo>
                <a:cubicBezTo>
                  <a:pt x="167" y="132"/>
                  <a:pt x="167" y="132"/>
                  <a:pt x="167" y="132"/>
                </a:cubicBezTo>
                <a:cubicBezTo>
                  <a:pt x="167" y="132"/>
                  <a:pt x="167" y="132"/>
                  <a:pt x="167" y="132"/>
                </a:cubicBezTo>
                <a:close/>
                <a:moveTo>
                  <a:pt x="172" y="132"/>
                </a:moveTo>
                <a:cubicBezTo>
                  <a:pt x="172" y="132"/>
                  <a:pt x="172" y="132"/>
                  <a:pt x="172" y="132"/>
                </a:cubicBezTo>
                <a:cubicBezTo>
                  <a:pt x="172" y="132"/>
                  <a:pt x="172" y="132"/>
                  <a:pt x="172" y="132"/>
                </a:cubicBezTo>
                <a:cubicBezTo>
                  <a:pt x="172" y="132"/>
                  <a:pt x="172" y="132"/>
                  <a:pt x="172" y="132"/>
                </a:cubicBezTo>
                <a:cubicBezTo>
                  <a:pt x="172" y="132"/>
                  <a:pt x="172" y="132"/>
                  <a:pt x="172" y="132"/>
                </a:cubicBezTo>
                <a:close/>
                <a:moveTo>
                  <a:pt x="154" y="134"/>
                </a:moveTo>
                <a:cubicBezTo>
                  <a:pt x="155" y="134"/>
                  <a:pt x="156" y="133"/>
                  <a:pt x="155" y="132"/>
                </a:cubicBezTo>
                <a:cubicBezTo>
                  <a:pt x="155" y="133"/>
                  <a:pt x="155" y="133"/>
                  <a:pt x="154" y="134"/>
                </a:cubicBezTo>
                <a:close/>
                <a:moveTo>
                  <a:pt x="168" y="132"/>
                </a:moveTo>
                <a:cubicBezTo>
                  <a:pt x="168" y="132"/>
                  <a:pt x="168" y="132"/>
                  <a:pt x="168" y="132"/>
                </a:cubicBezTo>
                <a:close/>
                <a:moveTo>
                  <a:pt x="132" y="133"/>
                </a:moveTo>
                <a:cubicBezTo>
                  <a:pt x="132" y="133"/>
                  <a:pt x="132" y="133"/>
                  <a:pt x="132" y="133"/>
                </a:cubicBezTo>
                <a:cubicBezTo>
                  <a:pt x="132" y="133"/>
                  <a:pt x="132" y="133"/>
                  <a:pt x="132" y="133"/>
                </a:cubicBezTo>
                <a:cubicBezTo>
                  <a:pt x="132" y="132"/>
                  <a:pt x="132" y="132"/>
                  <a:pt x="132" y="133"/>
                </a:cubicBezTo>
                <a:close/>
                <a:moveTo>
                  <a:pt x="150" y="132"/>
                </a:moveTo>
                <a:cubicBezTo>
                  <a:pt x="150" y="133"/>
                  <a:pt x="150" y="132"/>
                  <a:pt x="150" y="132"/>
                </a:cubicBezTo>
                <a:close/>
                <a:moveTo>
                  <a:pt x="152" y="132"/>
                </a:moveTo>
                <a:cubicBezTo>
                  <a:pt x="152" y="133"/>
                  <a:pt x="152" y="132"/>
                  <a:pt x="152" y="132"/>
                </a:cubicBezTo>
                <a:close/>
                <a:moveTo>
                  <a:pt x="158" y="133"/>
                </a:moveTo>
                <a:cubicBezTo>
                  <a:pt x="158" y="133"/>
                  <a:pt x="158" y="133"/>
                  <a:pt x="157" y="133"/>
                </a:cubicBezTo>
                <a:cubicBezTo>
                  <a:pt x="157" y="133"/>
                  <a:pt x="158" y="133"/>
                  <a:pt x="158" y="133"/>
                </a:cubicBezTo>
                <a:close/>
                <a:moveTo>
                  <a:pt x="148" y="133"/>
                </a:moveTo>
                <a:cubicBezTo>
                  <a:pt x="148" y="133"/>
                  <a:pt x="148" y="133"/>
                  <a:pt x="148" y="133"/>
                </a:cubicBezTo>
                <a:cubicBezTo>
                  <a:pt x="148" y="133"/>
                  <a:pt x="148" y="133"/>
                  <a:pt x="148" y="133"/>
                </a:cubicBezTo>
                <a:close/>
                <a:moveTo>
                  <a:pt x="133" y="133"/>
                </a:moveTo>
                <a:cubicBezTo>
                  <a:pt x="134" y="133"/>
                  <a:pt x="134" y="133"/>
                  <a:pt x="133" y="133"/>
                </a:cubicBezTo>
                <a:cubicBezTo>
                  <a:pt x="133" y="133"/>
                  <a:pt x="133" y="133"/>
                  <a:pt x="133" y="133"/>
                </a:cubicBezTo>
                <a:close/>
                <a:moveTo>
                  <a:pt x="130" y="133"/>
                </a:moveTo>
                <a:cubicBezTo>
                  <a:pt x="130" y="133"/>
                  <a:pt x="130" y="133"/>
                  <a:pt x="130" y="133"/>
                </a:cubicBezTo>
                <a:cubicBezTo>
                  <a:pt x="130" y="133"/>
                  <a:pt x="130" y="133"/>
                  <a:pt x="130" y="133"/>
                </a:cubicBezTo>
                <a:cubicBezTo>
                  <a:pt x="130" y="133"/>
                  <a:pt x="130" y="133"/>
                  <a:pt x="130" y="133"/>
                </a:cubicBezTo>
                <a:close/>
                <a:moveTo>
                  <a:pt x="168" y="134"/>
                </a:moveTo>
                <a:cubicBezTo>
                  <a:pt x="168" y="135"/>
                  <a:pt x="167" y="137"/>
                  <a:pt x="166" y="138"/>
                </a:cubicBezTo>
                <a:cubicBezTo>
                  <a:pt x="167" y="138"/>
                  <a:pt x="167" y="137"/>
                  <a:pt x="168" y="136"/>
                </a:cubicBezTo>
                <a:cubicBezTo>
                  <a:pt x="168" y="136"/>
                  <a:pt x="168" y="136"/>
                  <a:pt x="168" y="136"/>
                </a:cubicBezTo>
                <a:cubicBezTo>
                  <a:pt x="168" y="136"/>
                  <a:pt x="168" y="135"/>
                  <a:pt x="168" y="135"/>
                </a:cubicBezTo>
                <a:cubicBezTo>
                  <a:pt x="169" y="134"/>
                  <a:pt x="169" y="134"/>
                  <a:pt x="169" y="133"/>
                </a:cubicBezTo>
                <a:cubicBezTo>
                  <a:pt x="169" y="133"/>
                  <a:pt x="169" y="133"/>
                  <a:pt x="169" y="133"/>
                </a:cubicBezTo>
                <a:cubicBezTo>
                  <a:pt x="169" y="133"/>
                  <a:pt x="169" y="134"/>
                  <a:pt x="168" y="134"/>
                </a:cubicBezTo>
                <a:close/>
                <a:moveTo>
                  <a:pt x="131" y="134"/>
                </a:moveTo>
                <a:cubicBezTo>
                  <a:pt x="131" y="134"/>
                  <a:pt x="131" y="134"/>
                  <a:pt x="131" y="133"/>
                </a:cubicBezTo>
                <a:cubicBezTo>
                  <a:pt x="131" y="133"/>
                  <a:pt x="131" y="133"/>
                  <a:pt x="131" y="133"/>
                </a:cubicBezTo>
                <a:cubicBezTo>
                  <a:pt x="131" y="134"/>
                  <a:pt x="131" y="134"/>
                  <a:pt x="131" y="134"/>
                </a:cubicBezTo>
                <a:close/>
                <a:moveTo>
                  <a:pt x="150" y="133"/>
                </a:moveTo>
                <a:cubicBezTo>
                  <a:pt x="150" y="134"/>
                  <a:pt x="150" y="133"/>
                  <a:pt x="150" y="133"/>
                </a:cubicBezTo>
                <a:close/>
                <a:moveTo>
                  <a:pt x="157" y="134"/>
                </a:moveTo>
                <a:cubicBezTo>
                  <a:pt x="157" y="134"/>
                  <a:pt x="158" y="134"/>
                  <a:pt x="157" y="133"/>
                </a:cubicBezTo>
                <a:cubicBezTo>
                  <a:pt x="157" y="133"/>
                  <a:pt x="157" y="133"/>
                  <a:pt x="157" y="133"/>
                </a:cubicBezTo>
                <a:cubicBezTo>
                  <a:pt x="157" y="133"/>
                  <a:pt x="157" y="134"/>
                  <a:pt x="157" y="134"/>
                </a:cubicBezTo>
                <a:close/>
                <a:moveTo>
                  <a:pt x="139" y="134"/>
                </a:moveTo>
                <a:cubicBezTo>
                  <a:pt x="139" y="134"/>
                  <a:pt x="139" y="134"/>
                  <a:pt x="139" y="134"/>
                </a:cubicBezTo>
                <a:cubicBezTo>
                  <a:pt x="139" y="134"/>
                  <a:pt x="139" y="134"/>
                  <a:pt x="139" y="134"/>
                </a:cubicBezTo>
                <a:cubicBezTo>
                  <a:pt x="139" y="134"/>
                  <a:pt x="139" y="134"/>
                  <a:pt x="139" y="134"/>
                </a:cubicBezTo>
                <a:close/>
                <a:moveTo>
                  <a:pt x="164" y="134"/>
                </a:moveTo>
                <a:cubicBezTo>
                  <a:pt x="164" y="134"/>
                  <a:pt x="164" y="133"/>
                  <a:pt x="164" y="134"/>
                </a:cubicBezTo>
                <a:close/>
                <a:moveTo>
                  <a:pt x="146" y="134"/>
                </a:moveTo>
                <a:cubicBezTo>
                  <a:pt x="146" y="134"/>
                  <a:pt x="147" y="134"/>
                  <a:pt x="146" y="134"/>
                </a:cubicBezTo>
                <a:cubicBezTo>
                  <a:pt x="146" y="134"/>
                  <a:pt x="146" y="134"/>
                  <a:pt x="146" y="134"/>
                </a:cubicBezTo>
                <a:close/>
                <a:moveTo>
                  <a:pt x="143" y="134"/>
                </a:moveTo>
                <a:cubicBezTo>
                  <a:pt x="143" y="134"/>
                  <a:pt x="143" y="134"/>
                  <a:pt x="143" y="134"/>
                </a:cubicBezTo>
                <a:close/>
                <a:moveTo>
                  <a:pt x="156" y="135"/>
                </a:moveTo>
                <a:cubicBezTo>
                  <a:pt x="156" y="135"/>
                  <a:pt x="156" y="135"/>
                  <a:pt x="157" y="135"/>
                </a:cubicBezTo>
                <a:cubicBezTo>
                  <a:pt x="157" y="135"/>
                  <a:pt x="157" y="136"/>
                  <a:pt x="157" y="135"/>
                </a:cubicBezTo>
                <a:cubicBezTo>
                  <a:pt x="157" y="135"/>
                  <a:pt x="157" y="135"/>
                  <a:pt x="157" y="135"/>
                </a:cubicBezTo>
                <a:cubicBezTo>
                  <a:pt x="157" y="134"/>
                  <a:pt x="157" y="134"/>
                  <a:pt x="156" y="134"/>
                </a:cubicBezTo>
                <a:cubicBezTo>
                  <a:pt x="156" y="134"/>
                  <a:pt x="156" y="135"/>
                  <a:pt x="156" y="135"/>
                </a:cubicBezTo>
                <a:close/>
                <a:moveTo>
                  <a:pt x="164" y="134"/>
                </a:moveTo>
                <a:cubicBezTo>
                  <a:pt x="165" y="134"/>
                  <a:pt x="165" y="134"/>
                  <a:pt x="164" y="134"/>
                </a:cubicBezTo>
                <a:cubicBezTo>
                  <a:pt x="164" y="134"/>
                  <a:pt x="164" y="134"/>
                  <a:pt x="164" y="134"/>
                </a:cubicBezTo>
                <a:close/>
                <a:moveTo>
                  <a:pt x="150" y="134"/>
                </a:moveTo>
                <a:cubicBezTo>
                  <a:pt x="150" y="134"/>
                  <a:pt x="150" y="134"/>
                  <a:pt x="150" y="134"/>
                </a:cubicBezTo>
                <a:close/>
                <a:moveTo>
                  <a:pt x="136" y="135"/>
                </a:moveTo>
                <a:cubicBezTo>
                  <a:pt x="136" y="135"/>
                  <a:pt x="137" y="135"/>
                  <a:pt x="136" y="135"/>
                </a:cubicBezTo>
                <a:cubicBezTo>
                  <a:pt x="136" y="135"/>
                  <a:pt x="136" y="135"/>
                  <a:pt x="136" y="135"/>
                </a:cubicBezTo>
                <a:close/>
                <a:moveTo>
                  <a:pt x="156" y="136"/>
                </a:moveTo>
                <a:cubicBezTo>
                  <a:pt x="156" y="136"/>
                  <a:pt x="156" y="135"/>
                  <a:pt x="156" y="135"/>
                </a:cubicBezTo>
                <a:cubicBezTo>
                  <a:pt x="156" y="136"/>
                  <a:pt x="156" y="136"/>
                  <a:pt x="156" y="136"/>
                </a:cubicBezTo>
                <a:close/>
                <a:moveTo>
                  <a:pt x="163" y="145"/>
                </a:moveTo>
                <a:cubicBezTo>
                  <a:pt x="164" y="144"/>
                  <a:pt x="164" y="143"/>
                  <a:pt x="165" y="142"/>
                </a:cubicBezTo>
                <a:cubicBezTo>
                  <a:pt x="165" y="141"/>
                  <a:pt x="166" y="141"/>
                  <a:pt x="166" y="140"/>
                </a:cubicBezTo>
                <a:cubicBezTo>
                  <a:pt x="166" y="140"/>
                  <a:pt x="166" y="139"/>
                  <a:pt x="166" y="139"/>
                </a:cubicBezTo>
                <a:cubicBezTo>
                  <a:pt x="166" y="139"/>
                  <a:pt x="166" y="139"/>
                  <a:pt x="166" y="139"/>
                </a:cubicBezTo>
                <a:cubicBezTo>
                  <a:pt x="166" y="139"/>
                  <a:pt x="166" y="139"/>
                  <a:pt x="166" y="139"/>
                </a:cubicBezTo>
                <a:cubicBezTo>
                  <a:pt x="166" y="139"/>
                  <a:pt x="165" y="140"/>
                  <a:pt x="165" y="139"/>
                </a:cubicBezTo>
                <a:cubicBezTo>
                  <a:pt x="166" y="138"/>
                  <a:pt x="166" y="138"/>
                  <a:pt x="166" y="137"/>
                </a:cubicBezTo>
                <a:cubicBezTo>
                  <a:pt x="166" y="136"/>
                  <a:pt x="166" y="136"/>
                  <a:pt x="166" y="135"/>
                </a:cubicBezTo>
                <a:cubicBezTo>
                  <a:pt x="165" y="136"/>
                  <a:pt x="165" y="136"/>
                  <a:pt x="165" y="137"/>
                </a:cubicBezTo>
                <a:cubicBezTo>
                  <a:pt x="164" y="138"/>
                  <a:pt x="163" y="139"/>
                  <a:pt x="163" y="140"/>
                </a:cubicBezTo>
                <a:cubicBezTo>
                  <a:pt x="163" y="140"/>
                  <a:pt x="163" y="141"/>
                  <a:pt x="163" y="141"/>
                </a:cubicBezTo>
                <a:cubicBezTo>
                  <a:pt x="163" y="142"/>
                  <a:pt x="161" y="143"/>
                  <a:pt x="161" y="144"/>
                </a:cubicBezTo>
                <a:cubicBezTo>
                  <a:pt x="162" y="144"/>
                  <a:pt x="162" y="144"/>
                  <a:pt x="162" y="144"/>
                </a:cubicBezTo>
                <a:cubicBezTo>
                  <a:pt x="162" y="145"/>
                  <a:pt x="161" y="145"/>
                  <a:pt x="161" y="145"/>
                </a:cubicBezTo>
                <a:cubicBezTo>
                  <a:pt x="161" y="145"/>
                  <a:pt x="161" y="145"/>
                  <a:pt x="161" y="146"/>
                </a:cubicBezTo>
                <a:cubicBezTo>
                  <a:pt x="161" y="145"/>
                  <a:pt x="161" y="145"/>
                  <a:pt x="161" y="145"/>
                </a:cubicBezTo>
                <a:cubicBezTo>
                  <a:pt x="160" y="145"/>
                  <a:pt x="160" y="145"/>
                  <a:pt x="160" y="146"/>
                </a:cubicBezTo>
                <a:cubicBezTo>
                  <a:pt x="160" y="146"/>
                  <a:pt x="160" y="145"/>
                  <a:pt x="160" y="146"/>
                </a:cubicBezTo>
                <a:cubicBezTo>
                  <a:pt x="161" y="145"/>
                  <a:pt x="161" y="146"/>
                  <a:pt x="161" y="146"/>
                </a:cubicBezTo>
                <a:cubicBezTo>
                  <a:pt x="162" y="145"/>
                  <a:pt x="163" y="143"/>
                  <a:pt x="164" y="142"/>
                </a:cubicBezTo>
                <a:cubicBezTo>
                  <a:pt x="164" y="141"/>
                  <a:pt x="165" y="141"/>
                  <a:pt x="165" y="140"/>
                </a:cubicBezTo>
                <a:cubicBezTo>
                  <a:pt x="165" y="141"/>
                  <a:pt x="164" y="142"/>
                  <a:pt x="164" y="142"/>
                </a:cubicBezTo>
                <a:cubicBezTo>
                  <a:pt x="163" y="143"/>
                  <a:pt x="163" y="144"/>
                  <a:pt x="163" y="145"/>
                </a:cubicBezTo>
                <a:close/>
                <a:moveTo>
                  <a:pt x="163" y="141"/>
                </a:moveTo>
                <a:cubicBezTo>
                  <a:pt x="164" y="140"/>
                  <a:pt x="163" y="141"/>
                  <a:pt x="163" y="141"/>
                </a:cubicBezTo>
                <a:close/>
                <a:moveTo>
                  <a:pt x="163" y="136"/>
                </a:moveTo>
                <a:cubicBezTo>
                  <a:pt x="163" y="136"/>
                  <a:pt x="163" y="136"/>
                  <a:pt x="164" y="136"/>
                </a:cubicBezTo>
                <a:cubicBezTo>
                  <a:pt x="163" y="136"/>
                  <a:pt x="163" y="136"/>
                  <a:pt x="163" y="136"/>
                </a:cubicBezTo>
                <a:close/>
                <a:moveTo>
                  <a:pt x="130" y="137"/>
                </a:moveTo>
                <a:cubicBezTo>
                  <a:pt x="130" y="137"/>
                  <a:pt x="130" y="137"/>
                  <a:pt x="130" y="137"/>
                </a:cubicBezTo>
                <a:cubicBezTo>
                  <a:pt x="130" y="136"/>
                  <a:pt x="130" y="136"/>
                  <a:pt x="130" y="136"/>
                </a:cubicBezTo>
                <a:cubicBezTo>
                  <a:pt x="130" y="136"/>
                  <a:pt x="130" y="136"/>
                  <a:pt x="130" y="137"/>
                </a:cubicBezTo>
                <a:close/>
                <a:moveTo>
                  <a:pt x="154" y="143"/>
                </a:moveTo>
                <a:cubicBezTo>
                  <a:pt x="154" y="143"/>
                  <a:pt x="153" y="143"/>
                  <a:pt x="153" y="143"/>
                </a:cubicBezTo>
                <a:cubicBezTo>
                  <a:pt x="153" y="142"/>
                  <a:pt x="154" y="142"/>
                  <a:pt x="154" y="142"/>
                </a:cubicBezTo>
                <a:cubicBezTo>
                  <a:pt x="153" y="140"/>
                  <a:pt x="155" y="140"/>
                  <a:pt x="155" y="139"/>
                </a:cubicBezTo>
                <a:cubicBezTo>
                  <a:pt x="156" y="138"/>
                  <a:pt x="156" y="137"/>
                  <a:pt x="156" y="136"/>
                </a:cubicBezTo>
                <a:cubicBezTo>
                  <a:pt x="156" y="136"/>
                  <a:pt x="156" y="136"/>
                  <a:pt x="155" y="136"/>
                </a:cubicBezTo>
                <a:cubicBezTo>
                  <a:pt x="155" y="137"/>
                  <a:pt x="154" y="137"/>
                  <a:pt x="154" y="139"/>
                </a:cubicBezTo>
                <a:cubicBezTo>
                  <a:pt x="154" y="139"/>
                  <a:pt x="153" y="141"/>
                  <a:pt x="153" y="142"/>
                </a:cubicBezTo>
                <a:cubicBezTo>
                  <a:pt x="152" y="142"/>
                  <a:pt x="151" y="144"/>
                  <a:pt x="151" y="145"/>
                </a:cubicBezTo>
                <a:cubicBezTo>
                  <a:pt x="151" y="145"/>
                  <a:pt x="151" y="145"/>
                  <a:pt x="152" y="145"/>
                </a:cubicBezTo>
                <a:cubicBezTo>
                  <a:pt x="152" y="145"/>
                  <a:pt x="152" y="145"/>
                  <a:pt x="152" y="144"/>
                </a:cubicBezTo>
                <a:cubicBezTo>
                  <a:pt x="153" y="144"/>
                  <a:pt x="153" y="143"/>
                  <a:pt x="153" y="143"/>
                </a:cubicBezTo>
                <a:cubicBezTo>
                  <a:pt x="153" y="143"/>
                  <a:pt x="153" y="143"/>
                  <a:pt x="154" y="143"/>
                </a:cubicBezTo>
                <a:cubicBezTo>
                  <a:pt x="154" y="143"/>
                  <a:pt x="154" y="143"/>
                  <a:pt x="154" y="143"/>
                </a:cubicBezTo>
                <a:close/>
                <a:moveTo>
                  <a:pt x="150" y="136"/>
                </a:moveTo>
                <a:cubicBezTo>
                  <a:pt x="150" y="136"/>
                  <a:pt x="150" y="136"/>
                  <a:pt x="150" y="136"/>
                </a:cubicBezTo>
                <a:close/>
                <a:moveTo>
                  <a:pt x="144" y="138"/>
                </a:moveTo>
                <a:cubicBezTo>
                  <a:pt x="145" y="137"/>
                  <a:pt x="145" y="137"/>
                  <a:pt x="145" y="137"/>
                </a:cubicBezTo>
                <a:cubicBezTo>
                  <a:pt x="145" y="137"/>
                  <a:pt x="145" y="137"/>
                  <a:pt x="145" y="136"/>
                </a:cubicBezTo>
                <a:cubicBezTo>
                  <a:pt x="145" y="136"/>
                  <a:pt x="145" y="136"/>
                  <a:pt x="145" y="136"/>
                </a:cubicBezTo>
                <a:cubicBezTo>
                  <a:pt x="145" y="137"/>
                  <a:pt x="144" y="137"/>
                  <a:pt x="144" y="138"/>
                </a:cubicBezTo>
                <a:close/>
                <a:moveTo>
                  <a:pt x="128" y="138"/>
                </a:moveTo>
                <a:cubicBezTo>
                  <a:pt x="128" y="138"/>
                  <a:pt x="128" y="138"/>
                  <a:pt x="129" y="138"/>
                </a:cubicBezTo>
                <a:cubicBezTo>
                  <a:pt x="128" y="138"/>
                  <a:pt x="128" y="137"/>
                  <a:pt x="128" y="137"/>
                </a:cubicBezTo>
                <a:cubicBezTo>
                  <a:pt x="128" y="138"/>
                  <a:pt x="128" y="138"/>
                  <a:pt x="128" y="138"/>
                </a:cubicBezTo>
                <a:close/>
                <a:moveTo>
                  <a:pt x="131" y="138"/>
                </a:moveTo>
                <a:cubicBezTo>
                  <a:pt x="131" y="138"/>
                  <a:pt x="131" y="138"/>
                  <a:pt x="131" y="138"/>
                </a:cubicBezTo>
                <a:cubicBezTo>
                  <a:pt x="131" y="138"/>
                  <a:pt x="130" y="138"/>
                  <a:pt x="131" y="138"/>
                </a:cubicBezTo>
                <a:close/>
                <a:moveTo>
                  <a:pt x="129" y="139"/>
                </a:moveTo>
                <a:cubicBezTo>
                  <a:pt x="129" y="138"/>
                  <a:pt x="129" y="138"/>
                  <a:pt x="129" y="138"/>
                </a:cubicBezTo>
                <a:cubicBezTo>
                  <a:pt x="129" y="138"/>
                  <a:pt x="128" y="138"/>
                  <a:pt x="128" y="139"/>
                </a:cubicBezTo>
                <a:cubicBezTo>
                  <a:pt x="128" y="139"/>
                  <a:pt x="128" y="139"/>
                  <a:pt x="129" y="139"/>
                </a:cubicBezTo>
                <a:cubicBezTo>
                  <a:pt x="129" y="139"/>
                  <a:pt x="129" y="139"/>
                  <a:pt x="129" y="139"/>
                </a:cubicBezTo>
                <a:cubicBezTo>
                  <a:pt x="129" y="139"/>
                  <a:pt x="130" y="138"/>
                  <a:pt x="129" y="138"/>
                </a:cubicBezTo>
                <a:cubicBezTo>
                  <a:pt x="129" y="138"/>
                  <a:pt x="129" y="138"/>
                  <a:pt x="129" y="139"/>
                </a:cubicBezTo>
                <a:close/>
                <a:moveTo>
                  <a:pt x="144" y="139"/>
                </a:moveTo>
                <a:cubicBezTo>
                  <a:pt x="144" y="139"/>
                  <a:pt x="144" y="139"/>
                  <a:pt x="144" y="138"/>
                </a:cubicBezTo>
                <a:cubicBezTo>
                  <a:pt x="144" y="138"/>
                  <a:pt x="144" y="138"/>
                  <a:pt x="144" y="138"/>
                </a:cubicBezTo>
                <a:cubicBezTo>
                  <a:pt x="144" y="139"/>
                  <a:pt x="144" y="139"/>
                  <a:pt x="144" y="139"/>
                </a:cubicBezTo>
                <a:close/>
                <a:moveTo>
                  <a:pt x="144" y="139"/>
                </a:moveTo>
                <a:cubicBezTo>
                  <a:pt x="144" y="139"/>
                  <a:pt x="145" y="139"/>
                  <a:pt x="145" y="138"/>
                </a:cubicBezTo>
                <a:cubicBezTo>
                  <a:pt x="145" y="138"/>
                  <a:pt x="144" y="138"/>
                  <a:pt x="144" y="139"/>
                </a:cubicBezTo>
                <a:close/>
                <a:moveTo>
                  <a:pt x="143" y="139"/>
                </a:moveTo>
                <a:cubicBezTo>
                  <a:pt x="143" y="139"/>
                  <a:pt x="143" y="139"/>
                  <a:pt x="144" y="139"/>
                </a:cubicBezTo>
                <a:cubicBezTo>
                  <a:pt x="144" y="139"/>
                  <a:pt x="144" y="139"/>
                  <a:pt x="144" y="139"/>
                </a:cubicBezTo>
                <a:cubicBezTo>
                  <a:pt x="143" y="139"/>
                  <a:pt x="143" y="139"/>
                  <a:pt x="143" y="139"/>
                </a:cubicBezTo>
                <a:cubicBezTo>
                  <a:pt x="143" y="139"/>
                  <a:pt x="143" y="139"/>
                  <a:pt x="143" y="139"/>
                </a:cubicBezTo>
                <a:close/>
                <a:moveTo>
                  <a:pt x="162" y="139"/>
                </a:moveTo>
                <a:cubicBezTo>
                  <a:pt x="162" y="139"/>
                  <a:pt x="162" y="139"/>
                  <a:pt x="162" y="139"/>
                </a:cubicBezTo>
                <a:cubicBezTo>
                  <a:pt x="162" y="139"/>
                  <a:pt x="162" y="139"/>
                  <a:pt x="162" y="139"/>
                </a:cubicBezTo>
                <a:cubicBezTo>
                  <a:pt x="162" y="139"/>
                  <a:pt x="162" y="139"/>
                  <a:pt x="162" y="139"/>
                </a:cubicBezTo>
                <a:close/>
                <a:moveTo>
                  <a:pt x="146" y="139"/>
                </a:moveTo>
                <a:cubicBezTo>
                  <a:pt x="146" y="139"/>
                  <a:pt x="147" y="139"/>
                  <a:pt x="146" y="139"/>
                </a:cubicBezTo>
                <a:cubicBezTo>
                  <a:pt x="146" y="139"/>
                  <a:pt x="146" y="139"/>
                  <a:pt x="146" y="139"/>
                </a:cubicBezTo>
                <a:close/>
                <a:moveTo>
                  <a:pt x="152" y="139"/>
                </a:moveTo>
                <a:cubicBezTo>
                  <a:pt x="152" y="139"/>
                  <a:pt x="152" y="139"/>
                  <a:pt x="152" y="139"/>
                </a:cubicBezTo>
                <a:cubicBezTo>
                  <a:pt x="152" y="139"/>
                  <a:pt x="152" y="139"/>
                  <a:pt x="152" y="139"/>
                </a:cubicBezTo>
                <a:cubicBezTo>
                  <a:pt x="152" y="139"/>
                  <a:pt x="152" y="139"/>
                  <a:pt x="152" y="139"/>
                </a:cubicBezTo>
                <a:cubicBezTo>
                  <a:pt x="152" y="139"/>
                  <a:pt x="152" y="139"/>
                  <a:pt x="152" y="139"/>
                </a:cubicBezTo>
                <a:close/>
                <a:moveTo>
                  <a:pt x="143" y="139"/>
                </a:moveTo>
                <a:cubicBezTo>
                  <a:pt x="143" y="139"/>
                  <a:pt x="143" y="140"/>
                  <a:pt x="143" y="139"/>
                </a:cubicBezTo>
                <a:close/>
                <a:moveTo>
                  <a:pt x="144" y="139"/>
                </a:moveTo>
                <a:cubicBezTo>
                  <a:pt x="144" y="139"/>
                  <a:pt x="144" y="139"/>
                  <a:pt x="144" y="139"/>
                </a:cubicBezTo>
                <a:cubicBezTo>
                  <a:pt x="144" y="139"/>
                  <a:pt x="144" y="139"/>
                  <a:pt x="144" y="139"/>
                </a:cubicBezTo>
                <a:close/>
                <a:moveTo>
                  <a:pt x="148" y="139"/>
                </a:moveTo>
                <a:cubicBezTo>
                  <a:pt x="149" y="140"/>
                  <a:pt x="149" y="139"/>
                  <a:pt x="149" y="139"/>
                </a:cubicBezTo>
                <a:cubicBezTo>
                  <a:pt x="149" y="139"/>
                  <a:pt x="148" y="139"/>
                  <a:pt x="148" y="139"/>
                </a:cubicBezTo>
                <a:cubicBezTo>
                  <a:pt x="148" y="139"/>
                  <a:pt x="148" y="139"/>
                  <a:pt x="148" y="139"/>
                </a:cubicBezTo>
                <a:close/>
                <a:moveTo>
                  <a:pt x="161" y="140"/>
                </a:moveTo>
                <a:cubicBezTo>
                  <a:pt x="161" y="140"/>
                  <a:pt x="162" y="139"/>
                  <a:pt x="162" y="139"/>
                </a:cubicBezTo>
                <a:cubicBezTo>
                  <a:pt x="161" y="139"/>
                  <a:pt x="161" y="139"/>
                  <a:pt x="161" y="140"/>
                </a:cubicBezTo>
                <a:close/>
                <a:moveTo>
                  <a:pt x="129" y="139"/>
                </a:moveTo>
                <a:cubicBezTo>
                  <a:pt x="130" y="140"/>
                  <a:pt x="129" y="140"/>
                  <a:pt x="130" y="140"/>
                </a:cubicBezTo>
                <a:cubicBezTo>
                  <a:pt x="130" y="140"/>
                  <a:pt x="130" y="140"/>
                  <a:pt x="130" y="139"/>
                </a:cubicBezTo>
                <a:cubicBezTo>
                  <a:pt x="130" y="139"/>
                  <a:pt x="130" y="139"/>
                  <a:pt x="129" y="139"/>
                </a:cubicBezTo>
                <a:close/>
                <a:moveTo>
                  <a:pt x="140" y="139"/>
                </a:moveTo>
                <a:cubicBezTo>
                  <a:pt x="140" y="140"/>
                  <a:pt x="140" y="139"/>
                  <a:pt x="140" y="139"/>
                </a:cubicBezTo>
                <a:close/>
                <a:moveTo>
                  <a:pt x="147" y="140"/>
                </a:moveTo>
                <a:cubicBezTo>
                  <a:pt x="147" y="140"/>
                  <a:pt x="147" y="140"/>
                  <a:pt x="147" y="140"/>
                </a:cubicBezTo>
                <a:close/>
                <a:moveTo>
                  <a:pt x="142" y="140"/>
                </a:moveTo>
                <a:cubicBezTo>
                  <a:pt x="142" y="140"/>
                  <a:pt x="142" y="140"/>
                  <a:pt x="142" y="140"/>
                </a:cubicBezTo>
                <a:cubicBezTo>
                  <a:pt x="142" y="140"/>
                  <a:pt x="141" y="140"/>
                  <a:pt x="142" y="140"/>
                </a:cubicBezTo>
                <a:close/>
                <a:moveTo>
                  <a:pt x="142" y="141"/>
                </a:moveTo>
                <a:cubicBezTo>
                  <a:pt x="142" y="141"/>
                  <a:pt x="143" y="141"/>
                  <a:pt x="143" y="141"/>
                </a:cubicBezTo>
                <a:cubicBezTo>
                  <a:pt x="142" y="141"/>
                  <a:pt x="143" y="140"/>
                  <a:pt x="143" y="140"/>
                </a:cubicBezTo>
                <a:cubicBezTo>
                  <a:pt x="142" y="140"/>
                  <a:pt x="142" y="141"/>
                  <a:pt x="142" y="141"/>
                </a:cubicBezTo>
                <a:close/>
                <a:moveTo>
                  <a:pt x="148" y="140"/>
                </a:moveTo>
                <a:cubicBezTo>
                  <a:pt x="148" y="140"/>
                  <a:pt x="148" y="140"/>
                  <a:pt x="148" y="140"/>
                </a:cubicBezTo>
                <a:close/>
                <a:moveTo>
                  <a:pt x="155" y="141"/>
                </a:moveTo>
                <a:cubicBezTo>
                  <a:pt x="155" y="141"/>
                  <a:pt x="155" y="141"/>
                  <a:pt x="155" y="140"/>
                </a:cubicBezTo>
                <a:cubicBezTo>
                  <a:pt x="155" y="140"/>
                  <a:pt x="155" y="140"/>
                  <a:pt x="155" y="140"/>
                </a:cubicBezTo>
                <a:cubicBezTo>
                  <a:pt x="155" y="140"/>
                  <a:pt x="154" y="141"/>
                  <a:pt x="155" y="141"/>
                </a:cubicBezTo>
                <a:close/>
                <a:moveTo>
                  <a:pt x="146" y="141"/>
                </a:moveTo>
                <a:cubicBezTo>
                  <a:pt x="147" y="141"/>
                  <a:pt x="147" y="140"/>
                  <a:pt x="147" y="140"/>
                </a:cubicBezTo>
                <a:cubicBezTo>
                  <a:pt x="146" y="140"/>
                  <a:pt x="146" y="140"/>
                  <a:pt x="146" y="141"/>
                </a:cubicBezTo>
                <a:close/>
                <a:moveTo>
                  <a:pt x="139" y="141"/>
                </a:moveTo>
                <a:cubicBezTo>
                  <a:pt x="139" y="141"/>
                  <a:pt x="140" y="141"/>
                  <a:pt x="140" y="140"/>
                </a:cubicBezTo>
                <a:cubicBezTo>
                  <a:pt x="140" y="140"/>
                  <a:pt x="139" y="140"/>
                  <a:pt x="139" y="140"/>
                </a:cubicBezTo>
                <a:cubicBezTo>
                  <a:pt x="139" y="140"/>
                  <a:pt x="139" y="141"/>
                  <a:pt x="139" y="141"/>
                </a:cubicBezTo>
                <a:close/>
                <a:moveTo>
                  <a:pt x="141" y="141"/>
                </a:moveTo>
                <a:cubicBezTo>
                  <a:pt x="141" y="142"/>
                  <a:pt x="142" y="141"/>
                  <a:pt x="141" y="140"/>
                </a:cubicBezTo>
                <a:cubicBezTo>
                  <a:pt x="141" y="141"/>
                  <a:pt x="141" y="141"/>
                  <a:pt x="141" y="141"/>
                </a:cubicBezTo>
                <a:close/>
                <a:moveTo>
                  <a:pt x="151" y="141"/>
                </a:moveTo>
                <a:cubicBezTo>
                  <a:pt x="151" y="141"/>
                  <a:pt x="151" y="141"/>
                  <a:pt x="151" y="141"/>
                </a:cubicBezTo>
                <a:cubicBezTo>
                  <a:pt x="151" y="141"/>
                  <a:pt x="150" y="141"/>
                  <a:pt x="151" y="141"/>
                </a:cubicBezTo>
                <a:close/>
                <a:moveTo>
                  <a:pt x="126" y="141"/>
                </a:moveTo>
                <a:cubicBezTo>
                  <a:pt x="126" y="141"/>
                  <a:pt x="127" y="141"/>
                  <a:pt x="126" y="141"/>
                </a:cubicBezTo>
                <a:cubicBezTo>
                  <a:pt x="126" y="141"/>
                  <a:pt x="126" y="141"/>
                  <a:pt x="126" y="141"/>
                </a:cubicBezTo>
                <a:close/>
                <a:moveTo>
                  <a:pt x="143" y="142"/>
                </a:moveTo>
                <a:cubicBezTo>
                  <a:pt x="143" y="142"/>
                  <a:pt x="143" y="141"/>
                  <a:pt x="143" y="141"/>
                </a:cubicBezTo>
                <a:cubicBezTo>
                  <a:pt x="143" y="141"/>
                  <a:pt x="143" y="142"/>
                  <a:pt x="143" y="142"/>
                </a:cubicBezTo>
                <a:close/>
                <a:moveTo>
                  <a:pt x="147" y="141"/>
                </a:moveTo>
                <a:cubicBezTo>
                  <a:pt x="148" y="141"/>
                  <a:pt x="148" y="141"/>
                  <a:pt x="148" y="141"/>
                </a:cubicBezTo>
                <a:cubicBezTo>
                  <a:pt x="147" y="141"/>
                  <a:pt x="147" y="141"/>
                  <a:pt x="147" y="141"/>
                </a:cubicBezTo>
                <a:close/>
                <a:moveTo>
                  <a:pt x="133" y="141"/>
                </a:moveTo>
                <a:cubicBezTo>
                  <a:pt x="133" y="141"/>
                  <a:pt x="133" y="141"/>
                  <a:pt x="133" y="141"/>
                </a:cubicBezTo>
                <a:close/>
                <a:moveTo>
                  <a:pt x="139" y="141"/>
                </a:moveTo>
                <a:cubicBezTo>
                  <a:pt x="139" y="141"/>
                  <a:pt x="139" y="142"/>
                  <a:pt x="139" y="142"/>
                </a:cubicBezTo>
                <a:cubicBezTo>
                  <a:pt x="140" y="142"/>
                  <a:pt x="140" y="141"/>
                  <a:pt x="140" y="141"/>
                </a:cubicBezTo>
                <a:cubicBezTo>
                  <a:pt x="139" y="141"/>
                  <a:pt x="139" y="141"/>
                  <a:pt x="139" y="141"/>
                </a:cubicBezTo>
                <a:close/>
                <a:moveTo>
                  <a:pt x="128" y="142"/>
                </a:moveTo>
                <a:cubicBezTo>
                  <a:pt x="129" y="142"/>
                  <a:pt x="129" y="141"/>
                  <a:pt x="128" y="141"/>
                </a:cubicBezTo>
                <a:cubicBezTo>
                  <a:pt x="128" y="141"/>
                  <a:pt x="128" y="142"/>
                  <a:pt x="128" y="142"/>
                </a:cubicBezTo>
                <a:close/>
                <a:moveTo>
                  <a:pt x="271" y="142"/>
                </a:moveTo>
                <a:cubicBezTo>
                  <a:pt x="271" y="141"/>
                  <a:pt x="271" y="141"/>
                  <a:pt x="271" y="141"/>
                </a:cubicBezTo>
                <a:cubicBezTo>
                  <a:pt x="271" y="141"/>
                  <a:pt x="271" y="141"/>
                  <a:pt x="270" y="141"/>
                </a:cubicBezTo>
                <a:cubicBezTo>
                  <a:pt x="270" y="141"/>
                  <a:pt x="270" y="141"/>
                  <a:pt x="271" y="142"/>
                </a:cubicBezTo>
                <a:close/>
                <a:moveTo>
                  <a:pt x="125" y="147"/>
                </a:moveTo>
                <a:cubicBezTo>
                  <a:pt x="125" y="147"/>
                  <a:pt x="125" y="147"/>
                  <a:pt x="126" y="147"/>
                </a:cubicBezTo>
                <a:cubicBezTo>
                  <a:pt x="126" y="147"/>
                  <a:pt x="127" y="146"/>
                  <a:pt x="126" y="146"/>
                </a:cubicBezTo>
                <a:cubicBezTo>
                  <a:pt x="127" y="146"/>
                  <a:pt x="127" y="145"/>
                  <a:pt x="128" y="144"/>
                </a:cubicBezTo>
                <a:cubicBezTo>
                  <a:pt x="128" y="144"/>
                  <a:pt x="128" y="144"/>
                  <a:pt x="128" y="144"/>
                </a:cubicBezTo>
                <a:cubicBezTo>
                  <a:pt x="128" y="143"/>
                  <a:pt x="128" y="143"/>
                  <a:pt x="128" y="143"/>
                </a:cubicBezTo>
                <a:cubicBezTo>
                  <a:pt x="128" y="143"/>
                  <a:pt x="128" y="143"/>
                  <a:pt x="128" y="143"/>
                </a:cubicBezTo>
                <a:cubicBezTo>
                  <a:pt x="128" y="144"/>
                  <a:pt x="126" y="143"/>
                  <a:pt x="126" y="144"/>
                </a:cubicBezTo>
                <a:cubicBezTo>
                  <a:pt x="127" y="144"/>
                  <a:pt x="127" y="144"/>
                  <a:pt x="127" y="144"/>
                </a:cubicBezTo>
                <a:cubicBezTo>
                  <a:pt x="126" y="144"/>
                  <a:pt x="126" y="146"/>
                  <a:pt x="125" y="146"/>
                </a:cubicBezTo>
                <a:cubicBezTo>
                  <a:pt x="126" y="146"/>
                  <a:pt x="125" y="146"/>
                  <a:pt x="125" y="145"/>
                </a:cubicBezTo>
                <a:cubicBezTo>
                  <a:pt x="126" y="145"/>
                  <a:pt x="126" y="144"/>
                  <a:pt x="126" y="144"/>
                </a:cubicBezTo>
                <a:cubicBezTo>
                  <a:pt x="126" y="143"/>
                  <a:pt x="127" y="143"/>
                  <a:pt x="127" y="142"/>
                </a:cubicBezTo>
                <a:cubicBezTo>
                  <a:pt x="127" y="142"/>
                  <a:pt x="126" y="142"/>
                  <a:pt x="126" y="141"/>
                </a:cubicBezTo>
                <a:cubicBezTo>
                  <a:pt x="126" y="142"/>
                  <a:pt x="126" y="142"/>
                  <a:pt x="125" y="142"/>
                </a:cubicBezTo>
                <a:cubicBezTo>
                  <a:pt x="126" y="142"/>
                  <a:pt x="126" y="142"/>
                  <a:pt x="126" y="142"/>
                </a:cubicBezTo>
                <a:cubicBezTo>
                  <a:pt x="125" y="143"/>
                  <a:pt x="124" y="144"/>
                  <a:pt x="124" y="145"/>
                </a:cubicBezTo>
                <a:cubicBezTo>
                  <a:pt x="124" y="145"/>
                  <a:pt x="123" y="145"/>
                  <a:pt x="123" y="146"/>
                </a:cubicBezTo>
                <a:cubicBezTo>
                  <a:pt x="123" y="147"/>
                  <a:pt x="124" y="146"/>
                  <a:pt x="123" y="147"/>
                </a:cubicBezTo>
                <a:cubicBezTo>
                  <a:pt x="123" y="147"/>
                  <a:pt x="123" y="147"/>
                  <a:pt x="123" y="147"/>
                </a:cubicBezTo>
                <a:cubicBezTo>
                  <a:pt x="123" y="147"/>
                  <a:pt x="123" y="147"/>
                  <a:pt x="123" y="147"/>
                </a:cubicBezTo>
                <a:cubicBezTo>
                  <a:pt x="123" y="147"/>
                  <a:pt x="124" y="147"/>
                  <a:pt x="124" y="147"/>
                </a:cubicBezTo>
                <a:cubicBezTo>
                  <a:pt x="124" y="147"/>
                  <a:pt x="123" y="148"/>
                  <a:pt x="123" y="148"/>
                </a:cubicBezTo>
                <a:cubicBezTo>
                  <a:pt x="124" y="148"/>
                  <a:pt x="124" y="148"/>
                  <a:pt x="124" y="148"/>
                </a:cubicBezTo>
                <a:cubicBezTo>
                  <a:pt x="124" y="148"/>
                  <a:pt x="124" y="149"/>
                  <a:pt x="124" y="149"/>
                </a:cubicBezTo>
                <a:cubicBezTo>
                  <a:pt x="124" y="149"/>
                  <a:pt x="125" y="148"/>
                  <a:pt x="125" y="147"/>
                </a:cubicBezTo>
                <a:close/>
                <a:moveTo>
                  <a:pt x="125" y="144"/>
                </a:moveTo>
                <a:cubicBezTo>
                  <a:pt x="125" y="144"/>
                  <a:pt x="125" y="144"/>
                  <a:pt x="125" y="145"/>
                </a:cubicBezTo>
                <a:cubicBezTo>
                  <a:pt x="125" y="145"/>
                  <a:pt x="125" y="145"/>
                  <a:pt x="125" y="145"/>
                </a:cubicBezTo>
                <a:cubicBezTo>
                  <a:pt x="125" y="145"/>
                  <a:pt x="125" y="145"/>
                  <a:pt x="125" y="144"/>
                </a:cubicBezTo>
                <a:close/>
                <a:moveTo>
                  <a:pt x="124" y="147"/>
                </a:moveTo>
                <a:cubicBezTo>
                  <a:pt x="124" y="146"/>
                  <a:pt x="124" y="146"/>
                  <a:pt x="124" y="147"/>
                </a:cubicBezTo>
                <a:cubicBezTo>
                  <a:pt x="124" y="147"/>
                  <a:pt x="124" y="146"/>
                  <a:pt x="124" y="147"/>
                </a:cubicBezTo>
                <a:close/>
                <a:moveTo>
                  <a:pt x="125" y="147"/>
                </a:moveTo>
                <a:cubicBezTo>
                  <a:pt x="125" y="147"/>
                  <a:pt x="125" y="147"/>
                  <a:pt x="125" y="147"/>
                </a:cubicBezTo>
                <a:close/>
                <a:moveTo>
                  <a:pt x="142" y="142"/>
                </a:moveTo>
                <a:cubicBezTo>
                  <a:pt x="142" y="142"/>
                  <a:pt x="142" y="142"/>
                  <a:pt x="142" y="142"/>
                </a:cubicBezTo>
                <a:cubicBezTo>
                  <a:pt x="142" y="142"/>
                  <a:pt x="142" y="141"/>
                  <a:pt x="142" y="141"/>
                </a:cubicBezTo>
                <a:cubicBezTo>
                  <a:pt x="142" y="142"/>
                  <a:pt x="142" y="142"/>
                  <a:pt x="142" y="142"/>
                </a:cubicBezTo>
                <a:close/>
                <a:moveTo>
                  <a:pt x="150" y="142"/>
                </a:moveTo>
                <a:cubicBezTo>
                  <a:pt x="150" y="142"/>
                  <a:pt x="151" y="142"/>
                  <a:pt x="150" y="141"/>
                </a:cubicBezTo>
                <a:cubicBezTo>
                  <a:pt x="150" y="142"/>
                  <a:pt x="150" y="142"/>
                  <a:pt x="150" y="142"/>
                </a:cubicBezTo>
                <a:close/>
                <a:moveTo>
                  <a:pt x="273" y="142"/>
                </a:moveTo>
                <a:cubicBezTo>
                  <a:pt x="273" y="142"/>
                  <a:pt x="273" y="142"/>
                  <a:pt x="273" y="141"/>
                </a:cubicBezTo>
                <a:cubicBezTo>
                  <a:pt x="273" y="141"/>
                  <a:pt x="273" y="141"/>
                  <a:pt x="273" y="141"/>
                </a:cubicBezTo>
                <a:cubicBezTo>
                  <a:pt x="273" y="142"/>
                  <a:pt x="273" y="142"/>
                  <a:pt x="273" y="142"/>
                </a:cubicBezTo>
                <a:close/>
                <a:moveTo>
                  <a:pt x="128" y="142"/>
                </a:moveTo>
                <a:cubicBezTo>
                  <a:pt x="128" y="142"/>
                  <a:pt x="128" y="142"/>
                  <a:pt x="128" y="142"/>
                </a:cubicBezTo>
                <a:cubicBezTo>
                  <a:pt x="128" y="142"/>
                  <a:pt x="128" y="142"/>
                  <a:pt x="128" y="142"/>
                </a:cubicBezTo>
                <a:cubicBezTo>
                  <a:pt x="128" y="142"/>
                  <a:pt x="128" y="142"/>
                  <a:pt x="128" y="142"/>
                </a:cubicBezTo>
                <a:cubicBezTo>
                  <a:pt x="128" y="142"/>
                  <a:pt x="128" y="142"/>
                  <a:pt x="128" y="142"/>
                </a:cubicBezTo>
                <a:close/>
                <a:moveTo>
                  <a:pt x="154" y="142"/>
                </a:moveTo>
                <a:cubicBezTo>
                  <a:pt x="154" y="142"/>
                  <a:pt x="155" y="142"/>
                  <a:pt x="155" y="142"/>
                </a:cubicBezTo>
                <a:cubicBezTo>
                  <a:pt x="154" y="142"/>
                  <a:pt x="154" y="142"/>
                  <a:pt x="154" y="142"/>
                </a:cubicBezTo>
                <a:cubicBezTo>
                  <a:pt x="154" y="142"/>
                  <a:pt x="154" y="142"/>
                  <a:pt x="154" y="142"/>
                </a:cubicBezTo>
                <a:close/>
                <a:moveTo>
                  <a:pt x="139" y="142"/>
                </a:moveTo>
                <a:cubicBezTo>
                  <a:pt x="139" y="142"/>
                  <a:pt x="139" y="142"/>
                  <a:pt x="139" y="142"/>
                </a:cubicBezTo>
                <a:cubicBezTo>
                  <a:pt x="139" y="142"/>
                  <a:pt x="139" y="142"/>
                  <a:pt x="139" y="142"/>
                </a:cubicBezTo>
                <a:close/>
                <a:moveTo>
                  <a:pt x="141" y="143"/>
                </a:moveTo>
                <a:cubicBezTo>
                  <a:pt x="142" y="143"/>
                  <a:pt x="142" y="142"/>
                  <a:pt x="142" y="142"/>
                </a:cubicBezTo>
                <a:cubicBezTo>
                  <a:pt x="141" y="142"/>
                  <a:pt x="141" y="143"/>
                  <a:pt x="141" y="143"/>
                </a:cubicBezTo>
                <a:close/>
                <a:moveTo>
                  <a:pt x="140" y="143"/>
                </a:moveTo>
                <a:cubicBezTo>
                  <a:pt x="140" y="143"/>
                  <a:pt x="140" y="143"/>
                  <a:pt x="141" y="143"/>
                </a:cubicBezTo>
                <a:cubicBezTo>
                  <a:pt x="141" y="142"/>
                  <a:pt x="141" y="142"/>
                  <a:pt x="140" y="142"/>
                </a:cubicBezTo>
                <a:cubicBezTo>
                  <a:pt x="140" y="142"/>
                  <a:pt x="140" y="142"/>
                  <a:pt x="140" y="143"/>
                </a:cubicBezTo>
                <a:close/>
                <a:moveTo>
                  <a:pt x="146" y="142"/>
                </a:moveTo>
                <a:cubicBezTo>
                  <a:pt x="145" y="143"/>
                  <a:pt x="144" y="143"/>
                  <a:pt x="144" y="144"/>
                </a:cubicBezTo>
                <a:cubicBezTo>
                  <a:pt x="145" y="144"/>
                  <a:pt x="145" y="143"/>
                  <a:pt x="146" y="142"/>
                </a:cubicBezTo>
                <a:close/>
                <a:moveTo>
                  <a:pt x="160" y="143"/>
                </a:moveTo>
                <a:cubicBezTo>
                  <a:pt x="160" y="142"/>
                  <a:pt x="160" y="142"/>
                  <a:pt x="160" y="142"/>
                </a:cubicBezTo>
                <a:cubicBezTo>
                  <a:pt x="160" y="142"/>
                  <a:pt x="160" y="143"/>
                  <a:pt x="160" y="143"/>
                </a:cubicBezTo>
                <a:close/>
                <a:moveTo>
                  <a:pt x="144" y="142"/>
                </a:moveTo>
                <a:cubicBezTo>
                  <a:pt x="143" y="143"/>
                  <a:pt x="144" y="143"/>
                  <a:pt x="144" y="142"/>
                </a:cubicBezTo>
                <a:close/>
                <a:moveTo>
                  <a:pt x="142" y="143"/>
                </a:moveTo>
                <a:cubicBezTo>
                  <a:pt x="142" y="143"/>
                  <a:pt x="143" y="143"/>
                  <a:pt x="143" y="143"/>
                </a:cubicBezTo>
                <a:cubicBezTo>
                  <a:pt x="143" y="143"/>
                  <a:pt x="143" y="143"/>
                  <a:pt x="143" y="143"/>
                </a:cubicBezTo>
                <a:cubicBezTo>
                  <a:pt x="143" y="143"/>
                  <a:pt x="142" y="143"/>
                  <a:pt x="142" y="143"/>
                </a:cubicBezTo>
                <a:close/>
                <a:moveTo>
                  <a:pt x="143" y="144"/>
                </a:moveTo>
                <a:cubicBezTo>
                  <a:pt x="143" y="143"/>
                  <a:pt x="144" y="143"/>
                  <a:pt x="144" y="143"/>
                </a:cubicBezTo>
                <a:cubicBezTo>
                  <a:pt x="143" y="143"/>
                  <a:pt x="143" y="144"/>
                  <a:pt x="143" y="144"/>
                </a:cubicBezTo>
                <a:close/>
                <a:moveTo>
                  <a:pt x="139" y="143"/>
                </a:moveTo>
                <a:cubicBezTo>
                  <a:pt x="140" y="144"/>
                  <a:pt x="140" y="143"/>
                  <a:pt x="139" y="143"/>
                </a:cubicBezTo>
                <a:cubicBezTo>
                  <a:pt x="139" y="143"/>
                  <a:pt x="139" y="143"/>
                  <a:pt x="139" y="143"/>
                </a:cubicBezTo>
                <a:close/>
                <a:moveTo>
                  <a:pt x="140" y="143"/>
                </a:moveTo>
                <a:cubicBezTo>
                  <a:pt x="140" y="143"/>
                  <a:pt x="140" y="143"/>
                  <a:pt x="140" y="143"/>
                </a:cubicBezTo>
                <a:cubicBezTo>
                  <a:pt x="140" y="143"/>
                  <a:pt x="140" y="143"/>
                  <a:pt x="140" y="143"/>
                </a:cubicBezTo>
                <a:cubicBezTo>
                  <a:pt x="140" y="143"/>
                  <a:pt x="140" y="143"/>
                  <a:pt x="140" y="143"/>
                </a:cubicBezTo>
                <a:cubicBezTo>
                  <a:pt x="140" y="143"/>
                  <a:pt x="140" y="143"/>
                  <a:pt x="140" y="143"/>
                </a:cubicBezTo>
                <a:close/>
                <a:moveTo>
                  <a:pt x="160" y="143"/>
                </a:moveTo>
                <a:cubicBezTo>
                  <a:pt x="160" y="143"/>
                  <a:pt x="160" y="143"/>
                  <a:pt x="160" y="143"/>
                </a:cubicBezTo>
                <a:cubicBezTo>
                  <a:pt x="160" y="144"/>
                  <a:pt x="160" y="143"/>
                  <a:pt x="160" y="143"/>
                </a:cubicBezTo>
                <a:cubicBezTo>
                  <a:pt x="160" y="143"/>
                  <a:pt x="160" y="143"/>
                  <a:pt x="160" y="143"/>
                </a:cubicBezTo>
                <a:close/>
                <a:moveTo>
                  <a:pt x="137" y="143"/>
                </a:moveTo>
                <a:cubicBezTo>
                  <a:pt x="137" y="143"/>
                  <a:pt x="137" y="143"/>
                  <a:pt x="137" y="143"/>
                </a:cubicBezTo>
                <a:close/>
                <a:moveTo>
                  <a:pt x="138" y="143"/>
                </a:moveTo>
                <a:cubicBezTo>
                  <a:pt x="138" y="143"/>
                  <a:pt x="138" y="143"/>
                  <a:pt x="138" y="143"/>
                </a:cubicBezTo>
                <a:cubicBezTo>
                  <a:pt x="138" y="143"/>
                  <a:pt x="138" y="143"/>
                  <a:pt x="138" y="143"/>
                </a:cubicBezTo>
                <a:cubicBezTo>
                  <a:pt x="138" y="143"/>
                  <a:pt x="138" y="143"/>
                  <a:pt x="138" y="143"/>
                </a:cubicBezTo>
                <a:cubicBezTo>
                  <a:pt x="138" y="143"/>
                  <a:pt x="138" y="143"/>
                  <a:pt x="138" y="143"/>
                </a:cubicBezTo>
                <a:close/>
                <a:moveTo>
                  <a:pt x="154" y="143"/>
                </a:moveTo>
                <a:cubicBezTo>
                  <a:pt x="154" y="143"/>
                  <a:pt x="154" y="143"/>
                  <a:pt x="154" y="143"/>
                </a:cubicBezTo>
                <a:cubicBezTo>
                  <a:pt x="154" y="143"/>
                  <a:pt x="154" y="143"/>
                  <a:pt x="154" y="143"/>
                </a:cubicBezTo>
                <a:close/>
                <a:moveTo>
                  <a:pt x="159" y="144"/>
                </a:moveTo>
                <a:cubicBezTo>
                  <a:pt x="159" y="144"/>
                  <a:pt x="159" y="143"/>
                  <a:pt x="159" y="143"/>
                </a:cubicBezTo>
                <a:cubicBezTo>
                  <a:pt x="159" y="143"/>
                  <a:pt x="159" y="143"/>
                  <a:pt x="159" y="144"/>
                </a:cubicBezTo>
                <a:close/>
                <a:moveTo>
                  <a:pt x="149" y="145"/>
                </a:moveTo>
                <a:cubicBezTo>
                  <a:pt x="149" y="145"/>
                  <a:pt x="149" y="144"/>
                  <a:pt x="150" y="143"/>
                </a:cubicBezTo>
                <a:cubicBezTo>
                  <a:pt x="149" y="143"/>
                  <a:pt x="149" y="143"/>
                  <a:pt x="149" y="143"/>
                </a:cubicBezTo>
                <a:cubicBezTo>
                  <a:pt x="149" y="144"/>
                  <a:pt x="149" y="144"/>
                  <a:pt x="149" y="145"/>
                </a:cubicBezTo>
                <a:close/>
                <a:moveTo>
                  <a:pt x="141" y="144"/>
                </a:moveTo>
                <a:cubicBezTo>
                  <a:pt x="142" y="144"/>
                  <a:pt x="141" y="144"/>
                  <a:pt x="141" y="144"/>
                </a:cubicBezTo>
                <a:cubicBezTo>
                  <a:pt x="142" y="144"/>
                  <a:pt x="142" y="144"/>
                  <a:pt x="142" y="144"/>
                </a:cubicBezTo>
                <a:cubicBezTo>
                  <a:pt x="142" y="143"/>
                  <a:pt x="141" y="144"/>
                  <a:pt x="141" y="144"/>
                </a:cubicBezTo>
                <a:close/>
                <a:moveTo>
                  <a:pt x="122" y="145"/>
                </a:moveTo>
                <a:cubicBezTo>
                  <a:pt x="123" y="144"/>
                  <a:pt x="123" y="145"/>
                  <a:pt x="123" y="144"/>
                </a:cubicBezTo>
                <a:cubicBezTo>
                  <a:pt x="123" y="144"/>
                  <a:pt x="123" y="144"/>
                  <a:pt x="122" y="144"/>
                </a:cubicBezTo>
                <a:cubicBezTo>
                  <a:pt x="122" y="144"/>
                  <a:pt x="122" y="144"/>
                  <a:pt x="122" y="145"/>
                </a:cubicBezTo>
                <a:close/>
                <a:moveTo>
                  <a:pt x="131" y="145"/>
                </a:moveTo>
                <a:cubicBezTo>
                  <a:pt x="131" y="145"/>
                  <a:pt x="132" y="144"/>
                  <a:pt x="131" y="144"/>
                </a:cubicBezTo>
                <a:cubicBezTo>
                  <a:pt x="131" y="144"/>
                  <a:pt x="131" y="145"/>
                  <a:pt x="131" y="145"/>
                </a:cubicBezTo>
                <a:close/>
                <a:moveTo>
                  <a:pt x="139" y="145"/>
                </a:moveTo>
                <a:cubicBezTo>
                  <a:pt x="140" y="145"/>
                  <a:pt x="140" y="144"/>
                  <a:pt x="140" y="144"/>
                </a:cubicBezTo>
                <a:cubicBezTo>
                  <a:pt x="140" y="144"/>
                  <a:pt x="139" y="144"/>
                  <a:pt x="139" y="144"/>
                </a:cubicBezTo>
                <a:cubicBezTo>
                  <a:pt x="139" y="144"/>
                  <a:pt x="139" y="144"/>
                  <a:pt x="139" y="145"/>
                </a:cubicBezTo>
                <a:close/>
                <a:moveTo>
                  <a:pt x="137" y="144"/>
                </a:moveTo>
                <a:cubicBezTo>
                  <a:pt x="137" y="144"/>
                  <a:pt x="137" y="144"/>
                  <a:pt x="138" y="145"/>
                </a:cubicBezTo>
                <a:cubicBezTo>
                  <a:pt x="138" y="144"/>
                  <a:pt x="138" y="144"/>
                  <a:pt x="137" y="144"/>
                </a:cubicBezTo>
                <a:cubicBezTo>
                  <a:pt x="137" y="144"/>
                  <a:pt x="137" y="144"/>
                  <a:pt x="137" y="144"/>
                </a:cubicBezTo>
                <a:close/>
                <a:moveTo>
                  <a:pt x="142" y="146"/>
                </a:moveTo>
                <a:cubicBezTo>
                  <a:pt x="143" y="146"/>
                  <a:pt x="143" y="144"/>
                  <a:pt x="143" y="144"/>
                </a:cubicBezTo>
                <a:cubicBezTo>
                  <a:pt x="143" y="145"/>
                  <a:pt x="142" y="145"/>
                  <a:pt x="142" y="146"/>
                </a:cubicBezTo>
                <a:close/>
                <a:moveTo>
                  <a:pt x="138" y="145"/>
                </a:moveTo>
                <a:cubicBezTo>
                  <a:pt x="138" y="145"/>
                  <a:pt x="138" y="144"/>
                  <a:pt x="138" y="144"/>
                </a:cubicBezTo>
                <a:cubicBezTo>
                  <a:pt x="138" y="145"/>
                  <a:pt x="138" y="145"/>
                  <a:pt x="138" y="145"/>
                </a:cubicBezTo>
                <a:close/>
                <a:moveTo>
                  <a:pt x="144" y="145"/>
                </a:moveTo>
                <a:cubicBezTo>
                  <a:pt x="144" y="145"/>
                  <a:pt x="144" y="144"/>
                  <a:pt x="144" y="144"/>
                </a:cubicBezTo>
                <a:cubicBezTo>
                  <a:pt x="144" y="144"/>
                  <a:pt x="144" y="145"/>
                  <a:pt x="144" y="145"/>
                </a:cubicBezTo>
                <a:close/>
                <a:moveTo>
                  <a:pt x="163" y="145"/>
                </a:moveTo>
                <a:cubicBezTo>
                  <a:pt x="163" y="145"/>
                  <a:pt x="163" y="145"/>
                  <a:pt x="163" y="144"/>
                </a:cubicBezTo>
                <a:cubicBezTo>
                  <a:pt x="162" y="145"/>
                  <a:pt x="162" y="145"/>
                  <a:pt x="163" y="145"/>
                </a:cubicBezTo>
                <a:close/>
                <a:moveTo>
                  <a:pt x="164" y="145"/>
                </a:moveTo>
                <a:cubicBezTo>
                  <a:pt x="164" y="145"/>
                  <a:pt x="164" y="145"/>
                  <a:pt x="164" y="145"/>
                </a:cubicBezTo>
                <a:cubicBezTo>
                  <a:pt x="164" y="144"/>
                  <a:pt x="164" y="144"/>
                  <a:pt x="164" y="144"/>
                </a:cubicBezTo>
                <a:cubicBezTo>
                  <a:pt x="164" y="145"/>
                  <a:pt x="164" y="145"/>
                  <a:pt x="164" y="145"/>
                </a:cubicBezTo>
                <a:close/>
                <a:moveTo>
                  <a:pt x="274" y="146"/>
                </a:moveTo>
                <a:cubicBezTo>
                  <a:pt x="275" y="146"/>
                  <a:pt x="276" y="146"/>
                  <a:pt x="276" y="145"/>
                </a:cubicBezTo>
                <a:cubicBezTo>
                  <a:pt x="276" y="145"/>
                  <a:pt x="275" y="145"/>
                  <a:pt x="275" y="145"/>
                </a:cubicBezTo>
                <a:cubicBezTo>
                  <a:pt x="275" y="144"/>
                  <a:pt x="274" y="145"/>
                  <a:pt x="274" y="146"/>
                </a:cubicBezTo>
                <a:close/>
                <a:moveTo>
                  <a:pt x="122" y="145"/>
                </a:moveTo>
                <a:cubicBezTo>
                  <a:pt x="122" y="145"/>
                  <a:pt x="122" y="144"/>
                  <a:pt x="122" y="145"/>
                </a:cubicBezTo>
                <a:cubicBezTo>
                  <a:pt x="122" y="145"/>
                  <a:pt x="122" y="145"/>
                  <a:pt x="122" y="145"/>
                </a:cubicBezTo>
                <a:close/>
                <a:moveTo>
                  <a:pt x="144" y="145"/>
                </a:moveTo>
                <a:cubicBezTo>
                  <a:pt x="144" y="145"/>
                  <a:pt x="144" y="145"/>
                  <a:pt x="144" y="145"/>
                </a:cubicBezTo>
                <a:close/>
                <a:moveTo>
                  <a:pt x="140" y="145"/>
                </a:moveTo>
                <a:cubicBezTo>
                  <a:pt x="140" y="145"/>
                  <a:pt x="140" y="144"/>
                  <a:pt x="140" y="145"/>
                </a:cubicBezTo>
                <a:close/>
                <a:moveTo>
                  <a:pt x="130" y="145"/>
                </a:moveTo>
                <a:cubicBezTo>
                  <a:pt x="130" y="145"/>
                  <a:pt x="130" y="145"/>
                  <a:pt x="130" y="145"/>
                </a:cubicBezTo>
                <a:close/>
                <a:moveTo>
                  <a:pt x="144" y="146"/>
                </a:moveTo>
                <a:cubicBezTo>
                  <a:pt x="144" y="146"/>
                  <a:pt x="144" y="145"/>
                  <a:pt x="144" y="145"/>
                </a:cubicBezTo>
                <a:cubicBezTo>
                  <a:pt x="144" y="145"/>
                  <a:pt x="143" y="146"/>
                  <a:pt x="144" y="146"/>
                </a:cubicBezTo>
                <a:close/>
                <a:moveTo>
                  <a:pt x="139" y="148"/>
                </a:moveTo>
                <a:cubicBezTo>
                  <a:pt x="140" y="148"/>
                  <a:pt x="140" y="146"/>
                  <a:pt x="140" y="145"/>
                </a:cubicBezTo>
                <a:cubicBezTo>
                  <a:pt x="140" y="145"/>
                  <a:pt x="140" y="145"/>
                  <a:pt x="140" y="145"/>
                </a:cubicBezTo>
                <a:cubicBezTo>
                  <a:pt x="140" y="146"/>
                  <a:pt x="138" y="147"/>
                  <a:pt x="139" y="148"/>
                </a:cubicBezTo>
                <a:close/>
                <a:moveTo>
                  <a:pt x="162" y="146"/>
                </a:moveTo>
                <a:cubicBezTo>
                  <a:pt x="162" y="145"/>
                  <a:pt x="162" y="145"/>
                  <a:pt x="162" y="145"/>
                </a:cubicBezTo>
                <a:cubicBezTo>
                  <a:pt x="162" y="145"/>
                  <a:pt x="162" y="146"/>
                  <a:pt x="162" y="146"/>
                </a:cubicBezTo>
                <a:close/>
                <a:moveTo>
                  <a:pt x="131" y="145"/>
                </a:moveTo>
                <a:cubicBezTo>
                  <a:pt x="131" y="145"/>
                  <a:pt x="131" y="145"/>
                  <a:pt x="131" y="145"/>
                </a:cubicBezTo>
                <a:close/>
                <a:moveTo>
                  <a:pt x="139" y="145"/>
                </a:moveTo>
                <a:cubicBezTo>
                  <a:pt x="140" y="146"/>
                  <a:pt x="139" y="145"/>
                  <a:pt x="139" y="145"/>
                </a:cubicBezTo>
                <a:close/>
                <a:moveTo>
                  <a:pt x="145" y="146"/>
                </a:moveTo>
                <a:cubicBezTo>
                  <a:pt x="145" y="146"/>
                  <a:pt x="145" y="146"/>
                  <a:pt x="145" y="146"/>
                </a:cubicBezTo>
                <a:cubicBezTo>
                  <a:pt x="145" y="145"/>
                  <a:pt x="145" y="146"/>
                  <a:pt x="145" y="145"/>
                </a:cubicBezTo>
                <a:cubicBezTo>
                  <a:pt x="145" y="145"/>
                  <a:pt x="145" y="145"/>
                  <a:pt x="145" y="145"/>
                </a:cubicBezTo>
                <a:cubicBezTo>
                  <a:pt x="145" y="146"/>
                  <a:pt x="145" y="145"/>
                  <a:pt x="145" y="146"/>
                </a:cubicBezTo>
                <a:close/>
                <a:moveTo>
                  <a:pt x="122" y="145"/>
                </a:moveTo>
                <a:cubicBezTo>
                  <a:pt x="122" y="146"/>
                  <a:pt x="122" y="146"/>
                  <a:pt x="122" y="145"/>
                </a:cubicBezTo>
                <a:close/>
                <a:moveTo>
                  <a:pt x="131" y="146"/>
                </a:moveTo>
                <a:cubicBezTo>
                  <a:pt x="131" y="146"/>
                  <a:pt x="131" y="145"/>
                  <a:pt x="131" y="146"/>
                </a:cubicBezTo>
                <a:close/>
                <a:moveTo>
                  <a:pt x="137" y="146"/>
                </a:moveTo>
                <a:cubicBezTo>
                  <a:pt x="137" y="146"/>
                  <a:pt x="137" y="146"/>
                  <a:pt x="137" y="146"/>
                </a:cubicBezTo>
                <a:cubicBezTo>
                  <a:pt x="137" y="145"/>
                  <a:pt x="137" y="145"/>
                  <a:pt x="137" y="146"/>
                </a:cubicBezTo>
                <a:close/>
                <a:moveTo>
                  <a:pt x="138" y="147"/>
                </a:moveTo>
                <a:cubicBezTo>
                  <a:pt x="138" y="147"/>
                  <a:pt x="138" y="146"/>
                  <a:pt x="139" y="146"/>
                </a:cubicBezTo>
                <a:cubicBezTo>
                  <a:pt x="139" y="146"/>
                  <a:pt x="139" y="146"/>
                  <a:pt x="139" y="146"/>
                </a:cubicBezTo>
                <a:cubicBezTo>
                  <a:pt x="138" y="146"/>
                  <a:pt x="138" y="146"/>
                  <a:pt x="138" y="146"/>
                </a:cubicBezTo>
                <a:cubicBezTo>
                  <a:pt x="138" y="146"/>
                  <a:pt x="138" y="146"/>
                  <a:pt x="138" y="147"/>
                </a:cubicBezTo>
                <a:close/>
                <a:moveTo>
                  <a:pt x="151" y="146"/>
                </a:moveTo>
                <a:cubicBezTo>
                  <a:pt x="151" y="146"/>
                  <a:pt x="151" y="146"/>
                  <a:pt x="151" y="146"/>
                </a:cubicBezTo>
                <a:cubicBezTo>
                  <a:pt x="151" y="146"/>
                  <a:pt x="151" y="146"/>
                  <a:pt x="151" y="146"/>
                </a:cubicBezTo>
                <a:cubicBezTo>
                  <a:pt x="151" y="146"/>
                  <a:pt x="151" y="146"/>
                  <a:pt x="151" y="146"/>
                </a:cubicBezTo>
                <a:cubicBezTo>
                  <a:pt x="151" y="146"/>
                  <a:pt x="151" y="146"/>
                  <a:pt x="151" y="146"/>
                </a:cubicBezTo>
                <a:close/>
                <a:moveTo>
                  <a:pt x="158" y="146"/>
                </a:moveTo>
                <a:cubicBezTo>
                  <a:pt x="158" y="146"/>
                  <a:pt x="158" y="146"/>
                  <a:pt x="158" y="146"/>
                </a:cubicBezTo>
                <a:cubicBezTo>
                  <a:pt x="158" y="145"/>
                  <a:pt x="158" y="146"/>
                  <a:pt x="158" y="146"/>
                </a:cubicBezTo>
                <a:cubicBezTo>
                  <a:pt x="158" y="146"/>
                  <a:pt x="158" y="146"/>
                  <a:pt x="158" y="146"/>
                </a:cubicBezTo>
                <a:close/>
                <a:moveTo>
                  <a:pt x="163" y="146"/>
                </a:moveTo>
                <a:cubicBezTo>
                  <a:pt x="163" y="146"/>
                  <a:pt x="163" y="145"/>
                  <a:pt x="163" y="146"/>
                </a:cubicBezTo>
                <a:close/>
                <a:moveTo>
                  <a:pt x="142" y="146"/>
                </a:moveTo>
                <a:cubicBezTo>
                  <a:pt x="142" y="146"/>
                  <a:pt x="142" y="146"/>
                  <a:pt x="142" y="146"/>
                </a:cubicBezTo>
                <a:cubicBezTo>
                  <a:pt x="142" y="146"/>
                  <a:pt x="142" y="146"/>
                  <a:pt x="142" y="146"/>
                </a:cubicBezTo>
                <a:close/>
                <a:moveTo>
                  <a:pt x="160" y="146"/>
                </a:moveTo>
                <a:cubicBezTo>
                  <a:pt x="160" y="146"/>
                  <a:pt x="160" y="146"/>
                  <a:pt x="160" y="146"/>
                </a:cubicBezTo>
                <a:cubicBezTo>
                  <a:pt x="160" y="146"/>
                  <a:pt x="160" y="146"/>
                  <a:pt x="160" y="146"/>
                </a:cubicBezTo>
                <a:cubicBezTo>
                  <a:pt x="160" y="146"/>
                  <a:pt x="160" y="146"/>
                  <a:pt x="160" y="146"/>
                </a:cubicBezTo>
                <a:close/>
                <a:moveTo>
                  <a:pt x="143" y="147"/>
                </a:moveTo>
                <a:cubicBezTo>
                  <a:pt x="143" y="147"/>
                  <a:pt x="142" y="148"/>
                  <a:pt x="143" y="148"/>
                </a:cubicBezTo>
                <a:cubicBezTo>
                  <a:pt x="143" y="147"/>
                  <a:pt x="144" y="146"/>
                  <a:pt x="143" y="146"/>
                </a:cubicBezTo>
                <a:cubicBezTo>
                  <a:pt x="143" y="146"/>
                  <a:pt x="143" y="146"/>
                  <a:pt x="143" y="147"/>
                </a:cubicBezTo>
                <a:close/>
                <a:moveTo>
                  <a:pt x="158" y="146"/>
                </a:moveTo>
                <a:cubicBezTo>
                  <a:pt x="158" y="146"/>
                  <a:pt x="158" y="146"/>
                  <a:pt x="158" y="146"/>
                </a:cubicBezTo>
                <a:close/>
                <a:moveTo>
                  <a:pt x="136" y="147"/>
                </a:moveTo>
                <a:cubicBezTo>
                  <a:pt x="136" y="147"/>
                  <a:pt x="137" y="147"/>
                  <a:pt x="137" y="147"/>
                </a:cubicBezTo>
                <a:cubicBezTo>
                  <a:pt x="137" y="146"/>
                  <a:pt x="137" y="146"/>
                  <a:pt x="137" y="146"/>
                </a:cubicBezTo>
                <a:cubicBezTo>
                  <a:pt x="137" y="146"/>
                  <a:pt x="136" y="146"/>
                  <a:pt x="136" y="146"/>
                </a:cubicBezTo>
                <a:cubicBezTo>
                  <a:pt x="136" y="146"/>
                  <a:pt x="136" y="146"/>
                  <a:pt x="136" y="147"/>
                </a:cubicBezTo>
                <a:close/>
                <a:moveTo>
                  <a:pt x="140" y="148"/>
                </a:moveTo>
                <a:cubicBezTo>
                  <a:pt x="141" y="148"/>
                  <a:pt x="140" y="147"/>
                  <a:pt x="141" y="146"/>
                </a:cubicBezTo>
                <a:cubicBezTo>
                  <a:pt x="140" y="146"/>
                  <a:pt x="140" y="147"/>
                  <a:pt x="140" y="148"/>
                </a:cubicBezTo>
                <a:close/>
                <a:moveTo>
                  <a:pt x="159" y="147"/>
                </a:moveTo>
                <a:cubicBezTo>
                  <a:pt x="160" y="147"/>
                  <a:pt x="160" y="147"/>
                  <a:pt x="160" y="147"/>
                </a:cubicBezTo>
                <a:cubicBezTo>
                  <a:pt x="160" y="147"/>
                  <a:pt x="160" y="147"/>
                  <a:pt x="160" y="147"/>
                </a:cubicBezTo>
                <a:cubicBezTo>
                  <a:pt x="160" y="147"/>
                  <a:pt x="160" y="147"/>
                  <a:pt x="159" y="147"/>
                </a:cubicBezTo>
                <a:cubicBezTo>
                  <a:pt x="159" y="147"/>
                  <a:pt x="159" y="147"/>
                  <a:pt x="159" y="147"/>
                </a:cubicBezTo>
                <a:close/>
                <a:moveTo>
                  <a:pt x="141" y="148"/>
                </a:moveTo>
                <a:cubicBezTo>
                  <a:pt x="142" y="148"/>
                  <a:pt x="141" y="147"/>
                  <a:pt x="142" y="147"/>
                </a:cubicBezTo>
                <a:cubicBezTo>
                  <a:pt x="142" y="147"/>
                  <a:pt x="142" y="147"/>
                  <a:pt x="142" y="147"/>
                </a:cubicBezTo>
                <a:cubicBezTo>
                  <a:pt x="142" y="147"/>
                  <a:pt x="141" y="147"/>
                  <a:pt x="141" y="148"/>
                </a:cubicBezTo>
                <a:close/>
                <a:moveTo>
                  <a:pt x="149" y="147"/>
                </a:moveTo>
                <a:cubicBezTo>
                  <a:pt x="149" y="147"/>
                  <a:pt x="149" y="147"/>
                  <a:pt x="149" y="147"/>
                </a:cubicBezTo>
                <a:cubicBezTo>
                  <a:pt x="149" y="147"/>
                  <a:pt x="149" y="147"/>
                  <a:pt x="149" y="147"/>
                </a:cubicBezTo>
                <a:cubicBezTo>
                  <a:pt x="149" y="147"/>
                  <a:pt x="149" y="147"/>
                  <a:pt x="149" y="147"/>
                </a:cubicBezTo>
                <a:close/>
                <a:moveTo>
                  <a:pt x="143" y="148"/>
                </a:moveTo>
                <a:cubicBezTo>
                  <a:pt x="144" y="148"/>
                  <a:pt x="144" y="149"/>
                  <a:pt x="144" y="148"/>
                </a:cubicBezTo>
                <a:cubicBezTo>
                  <a:pt x="144" y="148"/>
                  <a:pt x="145" y="147"/>
                  <a:pt x="144" y="147"/>
                </a:cubicBezTo>
                <a:cubicBezTo>
                  <a:pt x="144" y="148"/>
                  <a:pt x="143" y="148"/>
                  <a:pt x="143" y="148"/>
                </a:cubicBezTo>
                <a:close/>
                <a:moveTo>
                  <a:pt x="138" y="148"/>
                </a:moveTo>
                <a:cubicBezTo>
                  <a:pt x="138" y="148"/>
                  <a:pt x="138" y="148"/>
                  <a:pt x="137" y="147"/>
                </a:cubicBezTo>
                <a:cubicBezTo>
                  <a:pt x="137" y="148"/>
                  <a:pt x="137" y="148"/>
                  <a:pt x="138" y="148"/>
                </a:cubicBezTo>
                <a:close/>
                <a:moveTo>
                  <a:pt x="130" y="148"/>
                </a:moveTo>
                <a:cubicBezTo>
                  <a:pt x="130" y="148"/>
                  <a:pt x="130" y="148"/>
                  <a:pt x="130" y="148"/>
                </a:cubicBezTo>
                <a:close/>
                <a:moveTo>
                  <a:pt x="140" y="148"/>
                </a:moveTo>
                <a:cubicBezTo>
                  <a:pt x="140" y="148"/>
                  <a:pt x="139" y="148"/>
                  <a:pt x="139" y="149"/>
                </a:cubicBezTo>
                <a:cubicBezTo>
                  <a:pt x="140" y="149"/>
                  <a:pt x="139" y="148"/>
                  <a:pt x="140" y="148"/>
                </a:cubicBezTo>
                <a:cubicBezTo>
                  <a:pt x="140" y="148"/>
                  <a:pt x="140" y="148"/>
                  <a:pt x="140" y="148"/>
                </a:cubicBezTo>
                <a:cubicBezTo>
                  <a:pt x="140" y="148"/>
                  <a:pt x="140" y="148"/>
                  <a:pt x="140" y="148"/>
                </a:cubicBezTo>
                <a:close/>
                <a:moveTo>
                  <a:pt x="142" y="148"/>
                </a:moveTo>
                <a:cubicBezTo>
                  <a:pt x="142" y="149"/>
                  <a:pt x="142" y="149"/>
                  <a:pt x="142" y="150"/>
                </a:cubicBezTo>
                <a:cubicBezTo>
                  <a:pt x="142" y="149"/>
                  <a:pt x="143" y="148"/>
                  <a:pt x="142" y="148"/>
                </a:cubicBezTo>
                <a:cubicBezTo>
                  <a:pt x="142" y="148"/>
                  <a:pt x="142" y="148"/>
                  <a:pt x="142" y="148"/>
                </a:cubicBezTo>
                <a:close/>
                <a:moveTo>
                  <a:pt x="147" y="148"/>
                </a:moveTo>
                <a:cubicBezTo>
                  <a:pt x="147" y="148"/>
                  <a:pt x="147" y="148"/>
                  <a:pt x="147" y="148"/>
                </a:cubicBezTo>
                <a:cubicBezTo>
                  <a:pt x="147" y="148"/>
                  <a:pt x="147" y="148"/>
                  <a:pt x="147" y="148"/>
                </a:cubicBezTo>
                <a:cubicBezTo>
                  <a:pt x="147" y="148"/>
                  <a:pt x="147" y="148"/>
                  <a:pt x="147" y="148"/>
                </a:cubicBezTo>
                <a:close/>
                <a:moveTo>
                  <a:pt x="120" y="148"/>
                </a:moveTo>
                <a:cubicBezTo>
                  <a:pt x="121" y="148"/>
                  <a:pt x="121" y="148"/>
                  <a:pt x="121" y="148"/>
                </a:cubicBezTo>
                <a:cubicBezTo>
                  <a:pt x="121" y="148"/>
                  <a:pt x="121" y="148"/>
                  <a:pt x="121" y="148"/>
                </a:cubicBezTo>
                <a:cubicBezTo>
                  <a:pt x="120" y="148"/>
                  <a:pt x="120" y="148"/>
                  <a:pt x="120" y="148"/>
                </a:cubicBezTo>
                <a:close/>
                <a:moveTo>
                  <a:pt x="135" y="149"/>
                </a:moveTo>
                <a:cubicBezTo>
                  <a:pt x="136" y="149"/>
                  <a:pt x="136" y="148"/>
                  <a:pt x="136" y="148"/>
                </a:cubicBezTo>
                <a:cubicBezTo>
                  <a:pt x="136" y="148"/>
                  <a:pt x="136" y="148"/>
                  <a:pt x="135" y="148"/>
                </a:cubicBezTo>
                <a:cubicBezTo>
                  <a:pt x="135" y="148"/>
                  <a:pt x="135" y="148"/>
                  <a:pt x="135" y="149"/>
                </a:cubicBezTo>
                <a:close/>
                <a:moveTo>
                  <a:pt x="136" y="148"/>
                </a:moveTo>
                <a:cubicBezTo>
                  <a:pt x="137" y="148"/>
                  <a:pt x="137" y="148"/>
                  <a:pt x="137" y="148"/>
                </a:cubicBezTo>
                <a:cubicBezTo>
                  <a:pt x="137" y="148"/>
                  <a:pt x="136" y="148"/>
                  <a:pt x="136" y="148"/>
                </a:cubicBezTo>
                <a:close/>
                <a:moveTo>
                  <a:pt x="138" y="148"/>
                </a:moveTo>
                <a:cubicBezTo>
                  <a:pt x="139" y="149"/>
                  <a:pt x="139" y="149"/>
                  <a:pt x="139" y="148"/>
                </a:cubicBezTo>
                <a:cubicBezTo>
                  <a:pt x="139" y="148"/>
                  <a:pt x="139" y="148"/>
                  <a:pt x="138" y="148"/>
                </a:cubicBezTo>
                <a:close/>
                <a:moveTo>
                  <a:pt x="123" y="149"/>
                </a:moveTo>
                <a:cubicBezTo>
                  <a:pt x="124" y="149"/>
                  <a:pt x="124" y="149"/>
                  <a:pt x="123" y="149"/>
                </a:cubicBezTo>
                <a:cubicBezTo>
                  <a:pt x="123" y="149"/>
                  <a:pt x="123" y="149"/>
                  <a:pt x="123" y="149"/>
                </a:cubicBezTo>
                <a:cubicBezTo>
                  <a:pt x="122" y="149"/>
                  <a:pt x="122" y="150"/>
                  <a:pt x="121" y="149"/>
                </a:cubicBezTo>
                <a:cubicBezTo>
                  <a:pt x="121" y="150"/>
                  <a:pt x="123" y="149"/>
                  <a:pt x="123" y="150"/>
                </a:cubicBezTo>
                <a:cubicBezTo>
                  <a:pt x="122" y="150"/>
                  <a:pt x="122" y="150"/>
                  <a:pt x="122" y="150"/>
                </a:cubicBezTo>
                <a:cubicBezTo>
                  <a:pt x="122" y="150"/>
                  <a:pt x="122" y="150"/>
                  <a:pt x="121" y="150"/>
                </a:cubicBezTo>
                <a:cubicBezTo>
                  <a:pt x="121" y="151"/>
                  <a:pt x="121" y="151"/>
                  <a:pt x="121" y="152"/>
                </a:cubicBezTo>
                <a:cubicBezTo>
                  <a:pt x="122" y="151"/>
                  <a:pt x="122" y="152"/>
                  <a:pt x="122" y="152"/>
                </a:cubicBezTo>
                <a:cubicBezTo>
                  <a:pt x="123" y="152"/>
                  <a:pt x="123" y="151"/>
                  <a:pt x="123" y="151"/>
                </a:cubicBezTo>
                <a:cubicBezTo>
                  <a:pt x="124" y="151"/>
                  <a:pt x="123" y="151"/>
                  <a:pt x="124" y="151"/>
                </a:cubicBezTo>
                <a:cubicBezTo>
                  <a:pt x="124" y="151"/>
                  <a:pt x="124" y="150"/>
                  <a:pt x="125" y="150"/>
                </a:cubicBezTo>
                <a:cubicBezTo>
                  <a:pt x="125" y="150"/>
                  <a:pt x="124" y="150"/>
                  <a:pt x="124" y="149"/>
                </a:cubicBezTo>
                <a:cubicBezTo>
                  <a:pt x="124" y="149"/>
                  <a:pt x="124" y="149"/>
                  <a:pt x="123" y="149"/>
                </a:cubicBezTo>
                <a:close/>
                <a:moveTo>
                  <a:pt x="123" y="150"/>
                </a:moveTo>
                <a:cubicBezTo>
                  <a:pt x="123" y="150"/>
                  <a:pt x="123" y="150"/>
                  <a:pt x="124" y="150"/>
                </a:cubicBezTo>
                <a:cubicBezTo>
                  <a:pt x="124" y="150"/>
                  <a:pt x="124" y="150"/>
                  <a:pt x="124" y="151"/>
                </a:cubicBezTo>
                <a:cubicBezTo>
                  <a:pt x="123" y="151"/>
                  <a:pt x="123" y="150"/>
                  <a:pt x="123" y="150"/>
                </a:cubicBezTo>
                <a:cubicBezTo>
                  <a:pt x="123" y="150"/>
                  <a:pt x="123" y="150"/>
                  <a:pt x="123" y="150"/>
                </a:cubicBezTo>
                <a:close/>
                <a:moveTo>
                  <a:pt x="157" y="149"/>
                </a:moveTo>
                <a:cubicBezTo>
                  <a:pt x="156" y="149"/>
                  <a:pt x="156" y="149"/>
                  <a:pt x="156" y="149"/>
                </a:cubicBezTo>
                <a:cubicBezTo>
                  <a:pt x="156" y="149"/>
                  <a:pt x="157" y="149"/>
                  <a:pt x="157" y="149"/>
                </a:cubicBezTo>
                <a:close/>
                <a:moveTo>
                  <a:pt x="138" y="150"/>
                </a:moveTo>
                <a:cubicBezTo>
                  <a:pt x="138" y="149"/>
                  <a:pt x="139" y="149"/>
                  <a:pt x="138" y="149"/>
                </a:cubicBezTo>
                <a:cubicBezTo>
                  <a:pt x="138" y="149"/>
                  <a:pt x="137" y="150"/>
                  <a:pt x="138" y="150"/>
                </a:cubicBezTo>
                <a:close/>
                <a:moveTo>
                  <a:pt x="137" y="149"/>
                </a:moveTo>
                <a:cubicBezTo>
                  <a:pt x="137" y="149"/>
                  <a:pt x="137" y="149"/>
                  <a:pt x="137" y="149"/>
                </a:cubicBezTo>
                <a:cubicBezTo>
                  <a:pt x="137" y="149"/>
                  <a:pt x="137" y="149"/>
                  <a:pt x="137" y="149"/>
                </a:cubicBezTo>
                <a:close/>
                <a:moveTo>
                  <a:pt x="147" y="149"/>
                </a:moveTo>
                <a:cubicBezTo>
                  <a:pt x="147" y="149"/>
                  <a:pt x="146" y="149"/>
                  <a:pt x="146" y="149"/>
                </a:cubicBezTo>
                <a:cubicBezTo>
                  <a:pt x="147" y="149"/>
                  <a:pt x="147" y="149"/>
                  <a:pt x="147" y="149"/>
                </a:cubicBezTo>
                <a:close/>
                <a:moveTo>
                  <a:pt x="139" y="149"/>
                </a:moveTo>
                <a:cubicBezTo>
                  <a:pt x="139" y="149"/>
                  <a:pt x="139" y="149"/>
                  <a:pt x="139" y="149"/>
                </a:cubicBezTo>
                <a:cubicBezTo>
                  <a:pt x="139" y="149"/>
                  <a:pt x="139" y="149"/>
                  <a:pt x="139" y="149"/>
                </a:cubicBezTo>
                <a:close/>
                <a:moveTo>
                  <a:pt x="146" y="150"/>
                </a:moveTo>
                <a:cubicBezTo>
                  <a:pt x="146" y="150"/>
                  <a:pt x="146" y="150"/>
                  <a:pt x="146" y="149"/>
                </a:cubicBezTo>
                <a:cubicBezTo>
                  <a:pt x="146" y="149"/>
                  <a:pt x="146" y="150"/>
                  <a:pt x="146" y="150"/>
                </a:cubicBezTo>
                <a:close/>
                <a:moveTo>
                  <a:pt x="156" y="149"/>
                </a:moveTo>
                <a:cubicBezTo>
                  <a:pt x="156" y="150"/>
                  <a:pt x="157" y="149"/>
                  <a:pt x="156" y="149"/>
                </a:cubicBezTo>
                <a:close/>
                <a:moveTo>
                  <a:pt x="142" y="151"/>
                </a:moveTo>
                <a:cubicBezTo>
                  <a:pt x="143" y="151"/>
                  <a:pt x="143" y="150"/>
                  <a:pt x="143" y="150"/>
                </a:cubicBezTo>
                <a:cubicBezTo>
                  <a:pt x="143" y="150"/>
                  <a:pt x="142" y="150"/>
                  <a:pt x="142" y="151"/>
                </a:cubicBezTo>
                <a:close/>
                <a:moveTo>
                  <a:pt x="119" y="150"/>
                </a:moveTo>
                <a:cubicBezTo>
                  <a:pt x="120" y="150"/>
                  <a:pt x="119" y="150"/>
                  <a:pt x="120" y="150"/>
                </a:cubicBezTo>
                <a:cubicBezTo>
                  <a:pt x="120" y="150"/>
                  <a:pt x="120" y="150"/>
                  <a:pt x="120" y="150"/>
                </a:cubicBezTo>
                <a:cubicBezTo>
                  <a:pt x="120" y="150"/>
                  <a:pt x="120" y="150"/>
                  <a:pt x="120" y="150"/>
                </a:cubicBezTo>
                <a:cubicBezTo>
                  <a:pt x="120" y="150"/>
                  <a:pt x="119" y="150"/>
                  <a:pt x="119" y="150"/>
                </a:cubicBezTo>
                <a:close/>
                <a:moveTo>
                  <a:pt x="142" y="150"/>
                </a:moveTo>
                <a:cubicBezTo>
                  <a:pt x="142" y="150"/>
                  <a:pt x="142" y="150"/>
                  <a:pt x="142" y="150"/>
                </a:cubicBezTo>
                <a:cubicBezTo>
                  <a:pt x="141" y="150"/>
                  <a:pt x="141" y="150"/>
                  <a:pt x="142" y="150"/>
                </a:cubicBezTo>
                <a:close/>
                <a:moveTo>
                  <a:pt x="128" y="150"/>
                </a:moveTo>
                <a:cubicBezTo>
                  <a:pt x="129" y="150"/>
                  <a:pt x="129" y="150"/>
                  <a:pt x="128" y="150"/>
                </a:cubicBezTo>
                <a:cubicBezTo>
                  <a:pt x="128" y="150"/>
                  <a:pt x="128" y="150"/>
                  <a:pt x="128" y="150"/>
                </a:cubicBezTo>
                <a:close/>
                <a:moveTo>
                  <a:pt x="136" y="150"/>
                </a:moveTo>
                <a:cubicBezTo>
                  <a:pt x="136" y="150"/>
                  <a:pt x="136" y="150"/>
                  <a:pt x="136" y="150"/>
                </a:cubicBezTo>
                <a:cubicBezTo>
                  <a:pt x="136" y="150"/>
                  <a:pt x="136" y="150"/>
                  <a:pt x="136" y="150"/>
                </a:cubicBezTo>
                <a:cubicBezTo>
                  <a:pt x="136" y="150"/>
                  <a:pt x="136" y="150"/>
                  <a:pt x="136" y="150"/>
                </a:cubicBezTo>
                <a:close/>
                <a:moveTo>
                  <a:pt x="138" y="151"/>
                </a:moveTo>
                <a:cubicBezTo>
                  <a:pt x="138" y="151"/>
                  <a:pt x="138" y="150"/>
                  <a:pt x="138" y="150"/>
                </a:cubicBezTo>
                <a:cubicBezTo>
                  <a:pt x="138" y="150"/>
                  <a:pt x="138" y="150"/>
                  <a:pt x="138" y="150"/>
                </a:cubicBezTo>
                <a:cubicBezTo>
                  <a:pt x="138" y="150"/>
                  <a:pt x="138" y="150"/>
                  <a:pt x="138" y="151"/>
                </a:cubicBezTo>
                <a:close/>
                <a:moveTo>
                  <a:pt x="141" y="150"/>
                </a:moveTo>
                <a:cubicBezTo>
                  <a:pt x="141" y="150"/>
                  <a:pt x="141" y="150"/>
                  <a:pt x="141" y="150"/>
                </a:cubicBezTo>
                <a:close/>
                <a:moveTo>
                  <a:pt x="135" y="150"/>
                </a:moveTo>
                <a:cubicBezTo>
                  <a:pt x="135" y="151"/>
                  <a:pt x="136" y="151"/>
                  <a:pt x="136" y="151"/>
                </a:cubicBezTo>
                <a:cubicBezTo>
                  <a:pt x="135" y="151"/>
                  <a:pt x="135" y="152"/>
                  <a:pt x="135" y="153"/>
                </a:cubicBezTo>
                <a:cubicBezTo>
                  <a:pt x="136" y="152"/>
                  <a:pt x="136" y="151"/>
                  <a:pt x="136" y="150"/>
                </a:cubicBezTo>
                <a:cubicBezTo>
                  <a:pt x="136" y="150"/>
                  <a:pt x="136" y="151"/>
                  <a:pt x="135" y="150"/>
                </a:cubicBezTo>
                <a:close/>
                <a:moveTo>
                  <a:pt x="138" y="150"/>
                </a:moveTo>
                <a:cubicBezTo>
                  <a:pt x="138" y="150"/>
                  <a:pt x="138" y="150"/>
                  <a:pt x="139" y="150"/>
                </a:cubicBezTo>
                <a:cubicBezTo>
                  <a:pt x="139" y="150"/>
                  <a:pt x="139" y="150"/>
                  <a:pt x="139" y="150"/>
                </a:cubicBezTo>
                <a:cubicBezTo>
                  <a:pt x="138" y="150"/>
                  <a:pt x="138" y="150"/>
                  <a:pt x="138" y="150"/>
                </a:cubicBezTo>
                <a:cubicBezTo>
                  <a:pt x="138" y="150"/>
                  <a:pt x="138" y="150"/>
                  <a:pt x="138" y="150"/>
                </a:cubicBezTo>
                <a:close/>
                <a:moveTo>
                  <a:pt x="137" y="151"/>
                </a:moveTo>
                <a:cubicBezTo>
                  <a:pt x="137" y="151"/>
                  <a:pt x="137" y="151"/>
                  <a:pt x="137" y="151"/>
                </a:cubicBezTo>
                <a:close/>
                <a:moveTo>
                  <a:pt x="141" y="151"/>
                </a:moveTo>
                <a:cubicBezTo>
                  <a:pt x="141" y="151"/>
                  <a:pt x="141" y="151"/>
                  <a:pt x="141" y="151"/>
                </a:cubicBezTo>
                <a:cubicBezTo>
                  <a:pt x="141" y="151"/>
                  <a:pt x="142" y="151"/>
                  <a:pt x="141" y="151"/>
                </a:cubicBezTo>
                <a:close/>
                <a:moveTo>
                  <a:pt x="142" y="151"/>
                </a:moveTo>
                <a:cubicBezTo>
                  <a:pt x="142" y="151"/>
                  <a:pt x="143" y="151"/>
                  <a:pt x="142" y="151"/>
                </a:cubicBezTo>
                <a:close/>
                <a:moveTo>
                  <a:pt x="119" y="151"/>
                </a:moveTo>
                <a:cubicBezTo>
                  <a:pt x="119" y="152"/>
                  <a:pt x="119" y="151"/>
                  <a:pt x="119" y="151"/>
                </a:cubicBezTo>
                <a:close/>
                <a:moveTo>
                  <a:pt x="134" y="152"/>
                </a:moveTo>
                <a:cubicBezTo>
                  <a:pt x="134" y="152"/>
                  <a:pt x="134" y="151"/>
                  <a:pt x="134" y="151"/>
                </a:cubicBezTo>
                <a:cubicBezTo>
                  <a:pt x="134" y="151"/>
                  <a:pt x="134" y="152"/>
                  <a:pt x="134" y="152"/>
                </a:cubicBezTo>
                <a:close/>
                <a:moveTo>
                  <a:pt x="135" y="157"/>
                </a:moveTo>
                <a:cubicBezTo>
                  <a:pt x="135" y="157"/>
                  <a:pt x="135" y="157"/>
                  <a:pt x="135" y="157"/>
                </a:cubicBezTo>
                <a:cubicBezTo>
                  <a:pt x="135" y="156"/>
                  <a:pt x="136" y="156"/>
                  <a:pt x="136" y="155"/>
                </a:cubicBezTo>
                <a:cubicBezTo>
                  <a:pt x="136" y="155"/>
                  <a:pt x="136" y="156"/>
                  <a:pt x="135" y="155"/>
                </a:cubicBezTo>
                <a:cubicBezTo>
                  <a:pt x="135" y="155"/>
                  <a:pt x="136" y="154"/>
                  <a:pt x="136" y="154"/>
                </a:cubicBezTo>
                <a:cubicBezTo>
                  <a:pt x="136" y="153"/>
                  <a:pt x="137" y="152"/>
                  <a:pt x="137" y="151"/>
                </a:cubicBezTo>
                <a:cubicBezTo>
                  <a:pt x="136" y="151"/>
                  <a:pt x="136" y="151"/>
                  <a:pt x="136" y="152"/>
                </a:cubicBezTo>
                <a:cubicBezTo>
                  <a:pt x="136" y="152"/>
                  <a:pt x="136" y="153"/>
                  <a:pt x="136" y="154"/>
                </a:cubicBezTo>
                <a:cubicBezTo>
                  <a:pt x="135" y="154"/>
                  <a:pt x="135" y="154"/>
                  <a:pt x="135" y="154"/>
                </a:cubicBezTo>
                <a:cubicBezTo>
                  <a:pt x="135" y="156"/>
                  <a:pt x="134" y="156"/>
                  <a:pt x="134" y="157"/>
                </a:cubicBezTo>
                <a:cubicBezTo>
                  <a:pt x="134" y="157"/>
                  <a:pt x="135" y="157"/>
                  <a:pt x="135" y="157"/>
                </a:cubicBezTo>
                <a:close/>
                <a:moveTo>
                  <a:pt x="120" y="152"/>
                </a:moveTo>
                <a:cubicBezTo>
                  <a:pt x="120" y="152"/>
                  <a:pt x="121" y="151"/>
                  <a:pt x="120" y="151"/>
                </a:cubicBezTo>
                <a:cubicBezTo>
                  <a:pt x="120" y="151"/>
                  <a:pt x="120" y="152"/>
                  <a:pt x="120" y="152"/>
                </a:cubicBezTo>
                <a:close/>
                <a:moveTo>
                  <a:pt x="145" y="152"/>
                </a:moveTo>
                <a:cubicBezTo>
                  <a:pt x="145" y="152"/>
                  <a:pt x="145" y="152"/>
                  <a:pt x="145" y="152"/>
                </a:cubicBezTo>
                <a:cubicBezTo>
                  <a:pt x="145" y="152"/>
                  <a:pt x="145" y="152"/>
                  <a:pt x="145" y="152"/>
                </a:cubicBezTo>
                <a:cubicBezTo>
                  <a:pt x="145" y="152"/>
                  <a:pt x="145" y="152"/>
                  <a:pt x="145" y="152"/>
                </a:cubicBezTo>
                <a:cubicBezTo>
                  <a:pt x="145" y="152"/>
                  <a:pt x="145" y="152"/>
                  <a:pt x="145" y="152"/>
                </a:cubicBezTo>
                <a:close/>
                <a:moveTo>
                  <a:pt x="117" y="153"/>
                </a:moveTo>
                <a:cubicBezTo>
                  <a:pt x="117" y="154"/>
                  <a:pt x="117" y="154"/>
                  <a:pt x="117" y="154"/>
                </a:cubicBezTo>
                <a:cubicBezTo>
                  <a:pt x="117" y="155"/>
                  <a:pt x="116" y="155"/>
                  <a:pt x="116" y="156"/>
                </a:cubicBezTo>
                <a:cubicBezTo>
                  <a:pt x="117" y="156"/>
                  <a:pt x="119" y="154"/>
                  <a:pt x="118" y="153"/>
                </a:cubicBezTo>
                <a:cubicBezTo>
                  <a:pt x="118" y="153"/>
                  <a:pt x="119" y="152"/>
                  <a:pt x="119" y="152"/>
                </a:cubicBezTo>
                <a:cubicBezTo>
                  <a:pt x="119" y="152"/>
                  <a:pt x="119" y="152"/>
                  <a:pt x="119" y="152"/>
                </a:cubicBezTo>
                <a:cubicBezTo>
                  <a:pt x="118" y="152"/>
                  <a:pt x="118" y="153"/>
                  <a:pt x="117" y="153"/>
                </a:cubicBezTo>
                <a:close/>
                <a:moveTo>
                  <a:pt x="123" y="152"/>
                </a:moveTo>
                <a:cubicBezTo>
                  <a:pt x="123" y="152"/>
                  <a:pt x="124" y="152"/>
                  <a:pt x="124" y="152"/>
                </a:cubicBezTo>
                <a:cubicBezTo>
                  <a:pt x="124" y="152"/>
                  <a:pt x="124" y="152"/>
                  <a:pt x="124" y="152"/>
                </a:cubicBezTo>
                <a:cubicBezTo>
                  <a:pt x="124" y="152"/>
                  <a:pt x="124" y="152"/>
                  <a:pt x="123" y="152"/>
                </a:cubicBezTo>
                <a:close/>
                <a:moveTo>
                  <a:pt x="128" y="152"/>
                </a:moveTo>
                <a:cubicBezTo>
                  <a:pt x="128" y="152"/>
                  <a:pt x="128" y="152"/>
                  <a:pt x="128" y="152"/>
                </a:cubicBezTo>
                <a:close/>
                <a:moveTo>
                  <a:pt x="139" y="152"/>
                </a:moveTo>
                <a:cubicBezTo>
                  <a:pt x="139" y="152"/>
                  <a:pt x="139" y="152"/>
                  <a:pt x="139" y="152"/>
                </a:cubicBezTo>
                <a:cubicBezTo>
                  <a:pt x="139" y="152"/>
                  <a:pt x="139" y="152"/>
                  <a:pt x="139" y="152"/>
                </a:cubicBezTo>
                <a:close/>
                <a:moveTo>
                  <a:pt x="134" y="152"/>
                </a:moveTo>
                <a:cubicBezTo>
                  <a:pt x="134" y="152"/>
                  <a:pt x="134" y="152"/>
                  <a:pt x="134" y="152"/>
                </a:cubicBezTo>
                <a:cubicBezTo>
                  <a:pt x="134" y="152"/>
                  <a:pt x="134" y="152"/>
                  <a:pt x="134" y="152"/>
                </a:cubicBezTo>
                <a:close/>
                <a:moveTo>
                  <a:pt x="137" y="153"/>
                </a:moveTo>
                <a:cubicBezTo>
                  <a:pt x="137" y="153"/>
                  <a:pt x="138" y="152"/>
                  <a:pt x="138" y="152"/>
                </a:cubicBezTo>
                <a:cubicBezTo>
                  <a:pt x="137" y="152"/>
                  <a:pt x="137" y="152"/>
                  <a:pt x="137" y="153"/>
                </a:cubicBezTo>
                <a:close/>
                <a:moveTo>
                  <a:pt x="141" y="152"/>
                </a:moveTo>
                <a:cubicBezTo>
                  <a:pt x="142" y="153"/>
                  <a:pt x="142" y="152"/>
                  <a:pt x="142" y="152"/>
                </a:cubicBezTo>
                <a:cubicBezTo>
                  <a:pt x="142" y="152"/>
                  <a:pt x="141" y="152"/>
                  <a:pt x="141" y="152"/>
                </a:cubicBezTo>
                <a:close/>
                <a:moveTo>
                  <a:pt x="128" y="152"/>
                </a:moveTo>
                <a:cubicBezTo>
                  <a:pt x="128" y="152"/>
                  <a:pt x="128" y="152"/>
                  <a:pt x="128" y="152"/>
                </a:cubicBezTo>
                <a:cubicBezTo>
                  <a:pt x="128" y="152"/>
                  <a:pt x="127" y="152"/>
                  <a:pt x="128" y="152"/>
                </a:cubicBezTo>
                <a:close/>
                <a:moveTo>
                  <a:pt x="127" y="153"/>
                </a:moveTo>
                <a:cubicBezTo>
                  <a:pt x="127" y="153"/>
                  <a:pt x="127" y="153"/>
                  <a:pt x="127" y="153"/>
                </a:cubicBezTo>
                <a:cubicBezTo>
                  <a:pt x="127" y="152"/>
                  <a:pt x="127" y="152"/>
                  <a:pt x="127" y="152"/>
                </a:cubicBezTo>
                <a:cubicBezTo>
                  <a:pt x="127" y="152"/>
                  <a:pt x="127" y="153"/>
                  <a:pt x="127" y="153"/>
                </a:cubicBezTo>
                <a:close/>
                <a:moveTo>
                  <a:pt x="145" y="153"/>
                </a:moveTo>
                <a:cubicBezTo>
                  <a:pt x="145" y="153"/>
                  <a:pt x="145" y="153"/>
                  <a:pt x="145" y="152"/>
                </a:cubicBezTo>
                <a:cubicBezTo>
                  <a:pt x="145" y="152"/>
                  <a:pt x="144" y="153"/>
                  <a:pt x="145" y="153"/>
                </a:cubicBezTo>
                <a:close/>
                <a:moveTo>
                  <a:pt x="123" y="153"/>
                </a:moveTo>
                <a:cubicBezTo>
                  <a:pt x="123" y="153"/>
                  <a:pt x="124" y="153"/>
                  <a:pt x="123" y="152"/>
                </a:cubicBezTo>
                <a:cubicBezTo>
                  <a:pt x="123" y="153"/>
                  <a:pt x="123" y="153"/>
                  <a:pt x="123" y="153"/>
                </a:cubicBezTo>
                <a:close/>
                <a:moveTo>
                  <a:pt x="140" y="154"/>
                </a:moveTo>
                <a:cubicBezTo>
                  <a:pt x="140" y="153"/>
                  <a:pt x="140" y="153"/>
                  <a:pt x="140" y="153"/>
                </a:cubicBezTo>
                <a:cubicBezTo>
                  <a:pt x="140" y="153"/>
                  <a:pt x="139" y="153"/>
                  <a:pt x="140" y="154"/>
                </a:cubicBezTo>
                <a:close/>
                <a:moveTo>
                  <a:pt x="126" y="154"/>
                </a:moveTo>
                <a:cubicBezTo>
                  <a:pt x="126" y="154"/>
                  <a:pt x="126" y="154"/>
                  <a:pt x="126" y="154"/>
                </a:cubicBezTo>
                <a:close/>
                <a:moveTo>
                  <a:pt x="134" y="154"/>
                </a:moveTo>
                <a:cubicBezTo>
                  <a:pt x="134" y="154"/>
                  <a:pt x="134" y="154"/>
                  <a:pt x="134" y="154"/>
                </a:cubicBezTo>
                <a:cubicBezTo>
                  <a:pt x="134" y="154"/>
                  <a:pt x="134" y="154"/>
                  <a:pt x="134" y="154"/>
                </a:cubicBezTo>
                <a:close/>
                <a:moveTo>
                  <a:pt x="139" y="154"/>
                </a:moveTo>
                <a:cubicBezTo>
                  <a:pt x="140" y="154"/>
                  <a:pt x="140" y="154"/>
                  <a:pt x="139" y="154"/>
                </a:cubicBezTo>
                <a:cubicBezTo>
                  <a:pt x="139" y="154"/>
                  <a:pt x="139" y="154"/>
                  <a:pt x="139" y="154"/>
                </a:cubicBezTo>
                <a:close/>
                <a:moveTo>
                  <a:pt x="140" y="154"/>
                </a:moveTo>
                <a:cubicBezTo>
                  <a:pt x="141" y="154"/>
                  <a:pt x="141" y="154"/>
                  <a:pt x="141" y="154"/>
                </a:cubicBezTo>
                <a:cubicBezTo>
                  <a:pt x="141" y="154"/>
                  <a:pt x="140" y="154"/>
                  <a:pt x="140" y="154"/>
                </a:cubicBezTo>
                <a:close/>
                <a:moveTo>
                  <a:pt x="121" y="154"/>
                </a:moveTo>
                <a:cubicBezTo>
                  <a:pt x="121" y="154"/>
                  <a:pt x="122" y="154"/>
                  <a:pt x="122" y="154"/>
                </a:cubicBezTo>
                <a:cubicBezTo>
                  <a:pt x="121" y="154"/>
                  <a:pt x="121" y="154"/>
                  <a:pt x="121" y="154"/>
                </a:cubicBezTo>
                <a:cubicBezTo>
                  <a:pt x="121" y="154"/>
                  <a:pt x="121" y="154"/>
                  <a:pt x="121" y="154"/>
                </a:cubicBezTo>
                <a:close/>
                <a:moveTo>
                  <a:pt x="143" y="155"/>
                </a:moveTo>
                <a:cubicBezTo>
                  <a:pt x="144" y="155"/>
                  <a:pt x="144" y="155"/>
                  <a:pt x="144" y="155"/>
                </a:cubicBezTo>
                <a:cubicBezTo>
                  <a:pt x="144" y="155"/>
                  <a:pt x="144" y="155"/>
                  <a:pt x="144" y="154"/>
                </a:cubicBezTo>
                <a:cubicBezTo>
                  <a:pt x="143" y="154"/>
                  <a:pt x="143" y="154"/>
                  <a:pt x="143" y="155"/>
                </a:cubicBezTo>
                <a:close/>
                <a:moveTo>
                  <a:pt x="116" y="154"/>
                </a:moveTo>
                <a:cubicBezTo>
                  <a:pt x="116" y="155"/>
                  <a:pt x="116" y="154"/>
                  <a:pt x="116" y="154"/>
                </a:cubicBezTo>
                <a:cubicBezTo>
                  <a:pt x="116" y="154"/>
                  <a:pt x="116" y="154"/>
                  <a:pt x="116" y="154"/>
                </a:cubicBezTo>
                <a:cubicBezTo>
                  <a:pt x="116" y="154"/>
                  <a:pt x="116" y="154"/>
                  <a:pt x="116" y="154"/>
                </a:cubicBezTo>
                <a:close/>
                <a:moveTo>
                  <a:pt x="137" y="154"/>
                </a:moveTo>
                <a:cubicBezTo>
                  <a:pt x="137" y="154"/>
                  <a:pt x="137" y="154"/>
                  <a:pt x="137" y="154"/>
                </a:cubicBezTo>
                <a:cubicBezTo>
                  <a:pt x="137" y="154"/>
                  <a:pt x="137" y="154"/>
                  <a:pt x="137" y="154"/>
                </a:cubicBezTo>
                <a:close/>
                <a:moveTo>
                  <a:pt x="134" y="155"/>
                </a:moveTo>
                <a:cubicBezTo>
                  <a:pt x="134" y="155"/>
                  <a:pt x="134" y="154"/>
                  <a:pt x="134" y="155"/>
                </a:cubicBezTo>
                <a:close/>
                <a:moveTo>
                  <a:pt x="116" y="155"/>
                </a:moveTo>
                <a:cubicBezTo>
                  <a:pt x="116" y="155"/>
                  <a:pt x="116" y="155"/>
                  <a:pt x="116" y="155"/>
                </a:cubicBezTo>
                <a:cubicBezTo>
                  <a:pt x="116" y="155"/>
                  <a:pt x="116" y="155"/>
                  <a:pt x="116" y="155"/>
                </a:cubicBezTo>
                <a:close/>
                <a:moveTo>
                  <a:pt x="134" y="155"/>
                </a:moveTo>
                <a:cubicBezTo>
                  <a:pt x="134" y="155"/>
                  <a:pt x="134" y="155"/>
                  <a:pt x="134" y="155"/>
                </a:cubicBezTo>
                <a:close/>
                <a:moveTo>
                  <a:pt x="126" y="155"/>
                </a:moveTo>
                <a:cubicBezTo>
                  <a:pt x="126" y="155"/>
                  <a:pt x="126" y="155"/>
                  <a:pt x="126" y="155"/>
                </a:cubicBezTo>
                <a:cubicBezTo>
                  <a:pt x="126" y="155"/>
                  <a:pt x="126" y="155"/>
                  <a:pt x="126" y="155"/>
                </a:cubicBezTo>
                <a:cubicBezTo>
                  <a:pt x="126" y="155"/>
                  <a:pt x="126" y="155"/>
                  <a:pt x="126" y="155"/>
                </a:cubicBezTo>
                <a:close/>
                <a:moveTo>
                  <a:pt x="137" y="156"/>
                </a:moveTo>
                <a:cubicBezTo>
                  <a:pt x="137" y="156"/>
                  <a:pt x="137" y="155"/>
                  <a:pt x="137" y="155"/>
                </a:cubicBezTo>
                <a:cubicBezTo>
                  <a:pt x="137" y="155"/>
                  <a:pt x="137" y="155"/>
                  <a:pt x="137" y="155"/>
                </a:cubicBezTo>
                <a:cubicBezTo>
                  <a:pt x="137" y="155"/>
                  <a:pt x="137" y="156"/>
                  <a:pt x="137" y="156"/>
                </a:cubicBezTo>
                <a:close/>
                <a:moveTo>
                  <a:pt x="139" y="156"/>
                </a:moveTo>
                <a:cubicBezTo>
                  <a:pt x="139" y="156"/>
                  <a:pt x="139" y="155"/>
                  <a:pt x="139" y="155"/>
                </a:cubicBezTo>
                <a:cubicBezTo>
                  <a:pt x="139" y="155"/>
                  <a:pt x="139" y="155"/>
                  <a:pt x="139" y="156"/>
                </a:cubicBezTo>
                <a:close/>
                <a:moveTo>
                  <a:pt x="140" y="156"/>
                </a:moveTo>
                <a:cubicBezTo>
                  <a:pt x="140" y="156"/>
                  <a:pt x="140" y="156"/>
                  <a:pt x="140" y="156"/>
                </a:cubicBezTo>
                <a:cubicBezTo>
                  <a:pt x="140" y="155"/>
                  <a:pt x="140" y="155"/>
                  <a:pt x="140" y="155"/>
                </a:cubicBezTo>
                <a:cubicBezTo>
                  <a:pt x="140" y="155"/>
                  <a:pt x="140" y="155"/>
                  <a:pt x="140" y="156"/>
                </a:cubicBezTo>
                <a:close/>
                <a:moveTo>
                  <a:pt x="143" y="156"/>
                </a:moveTo>
                <a:cubicBezTo>
                  <a:pt x="143" y="156"/>
                  <a:pt x="143" y="156"/>
                  <a:pt x="143" y="156"/>
                </a:cubicBezTo>
                <a:cubicBezTo>
                  <a:pt x="143" y="155"/>
                  <a:pt x="143" y="155"/>
                  <a:pt x="143" y="155"/>
                </a:cubicBezTo>
                <a:cubicBezTo>
                  <a:pt x="143" y="155"/>
                  <a:pt x="143" y="155"/>
                  <a:pt x="143" y="155"/>
                </a:cubicBezTo>
                <a:cubicBezTo>
                  <a:pt x="143" y="155"/>
                  <a:pt x="143" y="155"/>
                  <a:pt x="143" y="156"/>
                </a:cubicBezTo>
                <a:close/>
                <a:moveTo>
                  <a:pt x="125" y="156"/>
                </a:moveTo>
                <a:cubicBezTo>
                  <a:pt x="126" y="156"/>
                  <a:pt x="126" y="156"/>
                  <a:pt x="126" y="155"/>
                </a:cubicBezTo>
                <a:cubicBezTo>
                  <a:pt x="125" y="155"/>
                  <a:pt x="125" y="156"/>
                  <a:pt x="125" y="156"/>
                </a:cubicBezTo>
                <a:close/>
                <a:moveTo>
                  <a:pt x="138" y="156"/>
                </a:moveTo>
                <a:cubicBezTo>
                  <a:pt x="139" y="156"/>
                  <a:pt x="139" y="155"/>
                  <a:pt x="138" y="156"/>
                </a:cubicBezTo>
                <a:close/>
                <a:moveTo>
                  <a:pt x="136" y="156"/>
                </a:moveTo>
                <a:cubicBezTo>
                  <a:pt x="137" y="156"/>
                  <a:pt x="137" y="156"/>
                  <a:pt x="137" y="156"/>
                </a:cubicBezTo>
                <a:cubicBezTo>
                  <a:pt x="137" y="156"/>
                  <a:pt x="137" y="156"/>
                  <a:pt x="136" y="156"/>
                </a:cubicBezTo>
                <a:cubicBezTo>
                  <a:pt x="136" y="156"/>
                  <a:pt x="136" y="156"/>
                  <a:pt x="136" y="156"/>
                </a:cubicBezTo>
                <a:close/>
                <a:moveTo>
                  <a:pt x="137" y="156"/>
                </a:moveTo>
                <a:cubicBezTo>
                  <a:pt x="137" y="156"/>
                  <a:pt x="138" y="156"/>
                  <a:pt x="137" y="156"/>
                </a:cubicBezTo>
                <a:close/>
                <a:moveTo>
                  <a:pt x="138" y="158"/>
                </a:moveTo>
                <a:cubicBezTo>
                  <a:pt x="138" y="157"/>
                  <a:pt x="138" y="157"/>
                  <a:pt x="138" y="156"/>
                </a:cubicBezTo>
                <a:cubicBezTo>
                  <a:pt x="138" y="156"/>
                  <a:pt x="138" y="157"/>
                  <a:pt x="138" y="158"/>
                </a:cubicBezTo>
                <a:close/>
                <a:moveTo>
                  <a:pt x="117" y="156"/>
                </a:moveTo>
                <a:cubicBezTo>
                  <a:pt x="117" y="156"/>
                  <a:pt x="117" y="156"/>
                  <a:pt x="116" y="156"/>
                </a:cubicBezTo>
                <a:cubicBezTo>
                  <a:pt x="116" y="157"/>
                  <a:pt x="117" y="157"/>
                  <a:pt x="117" y="156"/>
                </a:cubicBezTo>
                <a:close/>
                <a:moveTo>
                  <a:pt x="132" y="156"/>
                </a:moveTo>
                <a:cubicBezTo>
                  <a:pt x="132" y="156"/>
                  <a:pt x="131" y="156"/>
                  <a:pt x="131" y="156"/>
                </a:cubicBezTo>
                <a:cubicBezTo>
                  <a:pt x="131" y="157"/>
                  <a:pt x="132" y="157"/>
                  <a:pt x="132" y="156"/>
                </a:cubicBezTo>
                <a:close/>
                <a:moveTo>
                  <a:pt x="115" y="157"/>
                </a:moveTo>
                <a:cubicBezTo>
                  <a:pt x="115" y="158"/>
                  <a:pt x="115" y="157"/>
                  <a:pt x="115" y="157"/>
                </a:cubicBezTo>
                <a:cubicBezTo>
                  <a:pt x="115" y="157"/>
                  <a:pt x="114" y="157"/>
                  <a:pt x="115" y="157"/>
                </a:cubicBezTo>
                <a:close/>
                <a:moveTo>
                  <a:pt x="136" y="158"/>
                </a:moveTo>
                <a:cubicBezTo>
                  <a:pt x="136" y="158"/>
                  <a:pt x="136" y="158"/>
                  <a:pt x="136" y="158"/>
                </a:cubicBezTo>
                <a:cubicBezTo>
                  <a:pt x="136" y="158"/>
                  <a:pt x="137" y="157"/>
                  <a:pt x="136" y="157"/>
                </a:cubicBezTo>
                <a:cubicBezTo>
                  <a:pt x="136" y="157"/>
                  <a:pt x="136" y="158"/>
                  <a:pt x="136" y="158"/>
                </a:cubicBezTo>
                <a:close/>
                <a:moveTo>
                  <a:pt x="125" y="157"/>
                </a:moveTo>
                <a:cubicBezTo>
                  <a:pt x="125" y="158"/>
                  <a:pt x="125" y="157"/>
                  <a:pt x="125" y="157"/>
                </a:cubicBezTo>
                <a:close/>
                <a:moveTo>
                  <a:pt x="131" y="157"/>
                </a:moveTo>
                <a:cubicBezTo>
                  <a:pt x="131" y="157"/>
                  <a:pt x="131" y="157"/>
                  <a:pt x="131" y="157"/>
                </a:cubicBezTo>
                <a:cubicBezTo>
                  <a:pt x="131" y="157"/>
                  <a:pt x="131" y="157"/>
                  <a:pt x="131" y="157"/>
                </a:cubicBezTo>
                <a:cubicBezTo>
                  <a:pt x="131" y="157"/>
                  <a:pt x="131" y="157"/>
                  <a:pt x="131" y="157"/>
                </a:cubicBezTo>
                <a:close/>
                <a:moveTo>
                  <a:pt x="119" y="158"/>
                </a:moveTo>
                <a:cubicBezTo>
                  <a:pt x="119" y="158"/>
                  <a:pt x="120" y="157"/>
                  <a:pt x="119" y="157"/>
                </a:cubicBezTo>
                <a:cubicBezTo>
                  <a:pt x="119" y="157"/>
                  <a:pt x="119" y="158"/>
                  <a:pt x="119" y="158"/>
                </a:cubicBezTo>
                <a:close/>
                <a:moveTo>
                  <a:pt x="134" y="157"/>
                </a:moveTo>
                <a:cubicBezTo>
                  <a:pt x="134" y="157"/>
                  <a:pt x="134" y="157"/>
                  <a:pt x="134" y="157"/>
                </a:cubicBezTo>
                <a:cubicBezTo>
                  <a:pt x="134" y="157"/>
                  <a:pt x="134" y="157"/>
                  <a:pt x="134" y="158"/>
                </a:cubicBezTo>
                <a:cubicBezTo>
                  <a:pt x="134" y="158"/>
                  <a:pt x="134" y="157"/>
                  <a:pt x="134" y="157"/>
                </a:cubicBezTo>
                <a:cubicBezTo>
                  <a:pt x="134" y="157"/>
                  <a:pt x="134" y="157"/>
                  <a:pt x="134" y="157"/>
                </a:cubicBezTo>
                <a:close/>
                <a:moveTo>
                  <a:pt x="144" y="157"/>
                </a:moveTo>
                <a:cubicBezTo>
                  <a:pt x="144" y="158"/>
                  <a:pt x="144" y="157"/>
                  <a:pt x="144" y="157"/>
                </a:cubicBezTo>
                <a:close/>
                <a:moveTo>
                  <a:pt x="139" y="158"/>
                </a:moveTo>
                <a:cubicBezTo>
                  <a:pt x="139" y="158"/>
                  <a:pt x="139" y="158"/>
                  <a:pt x="139" y="157"/>
                </a:cubicBezTo>
                <a:cubicBezTo>
                  <a:pt x="139" y="158"/>
                  <a:pt x="138" y="158"/>
                  <a:pt x="139" y="158"/>
                </a:cubicBezTo>
                <a:close/>
                <a:moveTo>
                  <a:pt x="115" y="159"/>
                </a:moveTo>
                <a:cubicBezTo>
                  <a:pt x="116" y="159"/>
                  <a:pt x="116" y="158"/>
                  <a:pt x="116" y="158"/>
                </a:cubicBezTo>
                <a:cubicBezTo>
                  <a:pt x="116" y="158"/>
                  <a:pt x="116" y="158"/>
                  <a:pt x="116" y="158"/>
                </a:cubicBezTo>
                <a:cubicBezTo>
                  <a:pt x="116" y="158"/>
                  <a:pt x="115" y="158"/>
                  <a:pt x="115" y="159"/>
                </a:cubicBezTo>
                <a:close/>
                <a:moveTo>
                  <a:pt x="125" y="158"/>
                </a:moveTo>
                <a:cubicBezTo>
                  <a:pt x="125" y="158"/>
                  <a:pt x="125" y="158"/>
                  <a:pt x="125" y="158"/>
                </a:cubicBezTo>
                <a:cubicBezTo>
                  <a:pt x="125" y="158"/>
                  <a:pt x="125" y="158"/>
                  <a:pt x="125" y="158"/>
                </a:cubicBezTo>
                <a:cubicBezTo>
                  <a:pt x="125" y="158"/>
                  <a:pt x="125" y="158"/>
                  <a:pt x="125" y="158"/>
                </a:cubicBezTo>
                <a:close/>
                <a:moveTo>
                  <a:pt x="133" y="159"/>
                </a:moveTo>
                <a:cubicBezTo>
                  <a:pt x="133" y="160"/>
                  <a:pt x="134" y="159"/>
                  <a:pt x="134" y="160"/>
                </a:cubicBezTo>
                <a:cubicBezTo>
                  <a:pt x="134" y="159"/>
                  <a:pt x="134" y="159"/>
                  <a:pt x="134" y="159"/>
                </a:cubicBezTo>
                <a:cubicBezTo>
                  <a:pt x="134" y="159"/>
                  <a:pt x="134" y="159"/>
                  <a:pt x="134" y="159"/>
                </a:cubicBezTo>
                <a:cubicBezTo>
                  <a:pt x="134" y="158"/>
                  <a:pt x="134" y="159"/>
                  <a:pt x="134" y="158"/>
                </a:cubicBezTo>
                <a:cubicBezTo>
                  <a:pt x="134" y="158"/>
                  <a:pt x="133" y="158"/>
                  <a:pt x="133" y="158"/>
                </a:cubicBezTo>
                <a:cubicBezTo>
                  <a:pt x="133" y="158"/>
                  <a:pt x="133" y="159"/>
                  <a:pt x="133" y="159"/>
                </a:cubicBezTo>
                <a:close/>
                <a:moveTo>
                  <a:pt x="137" y="158"/>
                </a:moveTo>
                <a:cubicBezTo>
                  <a:pt x="137" y="158"/>
                  <a:pt x="137" y="158"/>
                  <a:pt x="137" y="158"/>
                </a:cubicBezTo>
                <a:cubicBezTo>
                  <a:pt x="137" y="158"/>
                  <a:pt x="137" y="158"/>
                  <a:pt x="137" y="158"/>
                </a:cubicBezTo>
                <a:close/>
                <a:moveTo>
                  <a:pt x="141" y="159"/>
                </a:moveTo>
                <a:cubicBezTo>
                  <a:pt x="142" y="159"/>
                  <a:pt x="142" y="158"/>
                  <a:pt x="142" y="158"/>
                </a:cubicBezTo>
                <a:cubicBezTo>
                  <a:pt x="141" y="158"/>
                  <a:pt x="141" y="158"/>
                  <a:pt x="141" y="159"/>
                </a:cubicBezTo>
                <a:close/>
                <a:moveTo>
                  <a:pt x="124" y="158"/>
                </a:moveTo>
                <a:cubicBezTo>
                  <a:pt x="125" y="158"/>
                  <a:pt x="125" y="158"/>
                  <a:pt x="125" y="158"/>
                </a:cubicBezTo>
                <a:cubicBezTo>
                  <a:pt x="125" y="158"/>
                  <a:pt x="124" y="158"/>
                  <a:pt x="124" y="158"/>
                </a:cubicBezTo>
                <a:close/>
                <a:moveTo>
                  <a:pt x="135" y="159"/>
                </a:moveTo>
                <a:cubicBezTo>
                  <a:pt x="135" y="159"/>
                  <a:pt x="135" y="158"/>
                  <a:pt x="135" y="158"/>
                </a:cubicBezTo>
                <a:cubicBezTo>
                  <a:pt x="135" y="158"/>
                  <a:pt x="135" y="158"/>
                  <a:pt x="135" y="158"/>
                </a:cubicBezTo>
                <a:cubicBezTo>
                  <a:pt x="135" y="158"/>
                  <a:pt x="134" y="159"/>
                  <a:pt x="135" y="159"/>
                </a:cubicBezTo>
                <a:close/>
                <a:moveTo>
                  <a:pt x="120" y="159"/>
                </a:moveTo>
                <a:cubicBezTo>
                  <a:pt x="120" y="159"/>
                  <a:pt x="120" y="159"/>
                  <a:pt x="120" y="159"/>
                </a:cubicBezTo>
                <a:cubicBezTo>
                  <a:pt x="120" y="159"/>
                  <a:pt x="120" y="159"/>
                  <a:pt x="120" y="159"/>
                </a:cubicBezTo>
                <a:close/>
                <a:moveTo>
                  <a:pt x="133" y="159"/>
                </a:moveTo>
                <a:cubicBezTo>
                  <a:pt x="133" y="159"/>
                  <a:pt x="133" y="159"/>
                  <a:pt x="133" y="159"/>
                </a:cubicBezTo>
                <a:cubicBezTo>
                  <a:pt x="133" y="159"/>
                  <a:pt x="133" y="159"/>
                  <a:pt x="133" y="159"/>
                </a:cubicBezTo>
                <a:cubicBezTo>
                  <a:pt x="133" y="159"/>
                  <a:pt x="133" y="159"/>
                  <a:pt x="133" y="159"/>
                </a:cubicBezTo>
                <a:close/>
                <a:moveTo>
                  <a:pt x="113" y="160"/>
                </a:moveTo>
                <a:cubicBezTo>
                  <a:pt x="113" y="160"/>
                  <a:pt x="114" y="159"/>
                  <a:pt x="114" y="159"/>
                </a:cubicBezTo>
                <a:cubicBezTo>
                  <a:pt x="114" y="159"/>
                  <a:pt x="114" y="159"/>
                  <a:pt x="113" y="159"/>
                </a:cubicBezTo>
                <a:cubicBezTo>
                  <a:pt x="113" y="159"/>
                  <a:pt x="113" y="160"/>
                  <a:pt x="113" y="160"/>
                </a:cubicBezTo>
                <a:close/>
                <a:moveTo>
                  <a:pt x="114" y="160"/>
                </a:moveTo>
                <a:cubicBezTo>
                  <a:pt x="114" y="160"/>
                  <a:pt x="115" y="160"/>
                  <a:pt x="116" y="160"/>
                </a:cubicBezTo>
                <a:cubicBezTo>
                  <a:pt x="116" y="159"/>
                  <a:pt x="116" y="159"/>
                  <a:pt x="116" y="159"/>
                </a:cubicBezTo>
                <a:cubicBezTo>
                  <a:pt x="115" y="159"/>
                  <a:pt x="114" y="158"/>
                  <a:pt x="114" y="160"/>
                </a:cubicBezTo>
                <a:close/>
                <a:moveTo>
                  <a:pt x="132" y="159"/>
                </a:moveTo>
                <a:cubicBezTo>
                  <a:pt x="132" y="159"/>
                  <a:pt x="132" y="159"/>
                  <a:pt x="132" y="159"/>
                </a:cubicBezTo>
                <a:cubicBezTo>
                  <a:pt x="132" y="159"/>
                  <a:pt x="132" y="159"/>
                  <a:pt x="131" y="159"/>
                </a:cubicBezTo>
                <a:cubicBezTo>
                  <a:pt x="131" y="159"/>
                  <a:pt x="131" y="159"/>
                  <a:pt x="131" y="160"/>
                </a:cubicBezTo>
                <a:cubicBezTo>
                  <a:pt x="131" y="160"/>
                  <a:pt x="131" y="160"/>
                  <a:pt x="132" y="160"/>
                </a:cubicBezTo>
                <a:cubicBezTo>
                  <a:pt x="132" y="160"/>
                  <a:pt x="132" y="161"/>
                  <a:pt x="132" y="161"/>
                </a:cubicBezTo>
                <a:cubicBezTo>
                  <a:pt x="132" y="161"/>
                  <a:pt x="132" y="161"/>
                  <a:pt x="133" y="160"/>
                </a:cubicBezTo>
                <a:cubicBezTo>
                  <a:pt x="133" y="161"/>
                  <a:pt x="133" y="161"/>
                  <a:pt x="133" y="161"/>
                </a:cubicBezTo>
                <a:cubicBezTo>
                  <a:pt x="133" y="161"/>
                  <a:pt x="132" y="161"/>
                  <a:pt x="132" y="161"/>
                </a:cubicBezTo>
                <a:cubicBezTo>
                  <a:pt x="132" y="161"/>
                  <a:pt x="132" y="161"/>
                  <a:pt x="132" y="161"/>
                </a:cubicBezTo>
                <a:cubicBezTo>
                  <a:pt x="132" y="161"/>
                  <a:pt x="131" y="161"/>
                  <a:pt x="131" y="162"/>
                </a:cubicBezTo>
                <a:cubicBezTo>
                  <a:pt x="132" y="162"/>
                  <a:pt x="132" y="161"/>
                  <a:pt x="133" y="162"/>
                </a:cubicBezTo>
                <a:cubicBezTo>
                  <a:pt x="133" y="161"/>
                  <a:pt x="133" y="161"/>
                  <a:pt x="133" y="160"/>
                </a:cubicBezTo>
                <a:cubicBezTo>
                  <a:pt x="133" y="160"/>
                  <a:pt x="133" y="160"/>
                  <a:pt x="133" y="160"/>
                </a:cubicBezTo>
                <a:cubicBezTo>
                  <a:pt x="133" y="160"/>
                  <a:pt x="133" y="159"/>
                  <a:pt x="133" y="159"/>
                </a:cubicBezTo>
                <a:cubicBezTo>
                  <a:pt x="132" y="159"/>
                  <a:pt x="132" y="160"/>
                  <a:pt x="132" y="159"/>
                </a:cubicBezTo>
                <a:close/>
                <a:moveTo>
                  <a:pt x="137" y="159"/>
                </a:moveTo>
                <a:cubicBezTo>
                  <a:pt x="137" y="159"/>
                  <a:pt x="137" y="159"/>
                  <a:pt x="137" y="159"/>
                </a:cubicBezTo>
                <a:cubicBezTo>
                  <a:pt x="137" y="159"/>
                  <a:pt x="136" y="159"/>
                  <a:pt x="137" y="159"/>
                </a:cubicBezTo>
                <a:close/>
                <a:moveTo>
                  <a:pt x="144" y="159"/>
                </a:moveTo>
                <a:cubicBezTo>
                  <a:pt x="143" y="159"/>
                  <a:pt x="144" y="159"/>
                  <a:pt x="144" y="159"/>
                </a:cubicBezTo>
                <a:cubicBezTo>
                  <a:pt x="144" y="159"/>
                  <a:pt x="144" y="159"/>
                  <a:pt x="144" y="159"/>
                </a:cubicBezTo>
                <a:close/>
                <a:moveTo>
                  <a:pt x="138" y="159"/>
                </a:moveTo>
                <a:cubicBezTo>
                  <a:pt x="138" y="159"/>
                  <a:pt x="138" y="160"/>
                  <a:pt x="138" y="160"/>
                </a:cubicBezTo>
                <a:cubicBezTo>
                  <a:pt x="138" y="160"/>
                  <a:pt x="138" y="160"/>
                  <a:pt x="138" y="159"/>
                </a:cubicBezTo>
                <a:cubicBezTo>
                  <a:pt x="138" y="159"/>
                  <a:pt x="138" y="159"/>
                  <a:pt x="138" y="159"/>
                </a:cubicBezTo>
                <a:close/>
                <a:moveTo>
                  <a:pt x="143" y="160"/>
                </a:moveTo>
                <a:cubicBezTo>
                  <a:pt x="143" y="160"/>
                  <a:pt x="143" y="160"/>
                  <a:pt x="143" y="160"/>
                </a:cubicBezTo>
                <a:cubicBezTo>
                  <a:pt x="143" y="160"/>
                  <a:pt x="143" y="160"/>
                  <a:pt x="143" y="160"/>
                </a:cubicBezTo>
                <a:close/>
                <a:moveTo>
                  <a:pt x="120" y="160"/>
                </a:moveTo>
                <a:cubicBezTo>
                  <a:pt x="120" y="160"/>
                  <a:pt x="120" y="160"/>
                  <a:pt x="120" y="160"/>
                </a:cubicBezTo>
                <a:cubicBezTo>
                  <a:pt x="120" y="160"/>
                  <a:pt x="120" y="160"/>
                  <a:pt x="120" y="160"/>
                </a:cubicBezTo>
                <a:close/>
                <a:moveTo>
                  <a:pt x="123" y="160"/>
                </a:moveTo>
                <a:cubicBezTo>
                  <a:pt x="123" y="160"/>
                  <a:pt x="123" y="160"/>
                  <a:pt x="123" y="160"/>
                </a:cubicBezTo>
                <a:close/>
                <a:moveTo>
                  <a:pt x="114" y="161"/>
                </a:moveTo>
                <a:cubicBezTo>
                  <a:pt x="114" y="161"/>
                  <a:pt x="114" y="161"/>
                  <a:pt x="115" y="161"/>
                </a:cubicBezTo>
                <a:cubicBezTo>
                  <a:pt x="115" y="161"/>
                  <a:pt x="115" y="160"/>
                  <a:pt x="115" y="160"/>
                </a:cubicBezTo>
                <a:cubicBezTo>
                  <a:pt x="114" y="160"/>
                  <a:pt x="114" y="161"/>
                  <a:pt x="114" y="161"/>
                </a:cubicBezTo>
                <a:close/>
                <a:moveTo>
                  <a:pt x="119" y="160"/>
                </a:moveTo>
                <a:cubicBezTo>
                  <a:pt x="119" y="161"/>
                  <a:pt x="119" y="160"/>
                  <a:pt x="119" y="160"/>
                </a:cubicBezTo>
                <a:cubicBezTo>
                  <a:pt x="119" y="160"/>
                  <a:pt x="119" y="160"/>
                  <a:pt x="119" y="160"/>
                </a:cubicBezTo>
                <a:close/>
                <a:moveTo>
                  <a:pt x="131" y="161"/>
                </a:moveTo>
                <a:cubicBezTo>
                  <a:pt x="131" y="161"/>
                  <a:pt x="131" y="160"/>
                  <a:pt x="131" y="161"/>
                </a:cubicBezTo>
                <a:cubicBezTo>
                  <a:pt x="131" y="160"/>
                  <a:pt x="131" y="160"/>
                  <a:pt x="131" y="160"/>
                </a:cubicBezTo>
                <a:cubicBezTo>
                  <a:pt x="131" y="160"/>
                  <a:pt x="131" y="160"/>
                  <a:pt x="131" y="161"/>
                </a:cubicBezTo>
                <a:close/>
                <a:moveTo>
                  <a:pt x="136" y="161"/>
                </a:moveTo>
                <a:cubicBezTo>
                  <a:pt x="136" y="160"/>
                  <a:pt x="136" y="160"/>
                  <a:pt x="136" y="160"/>
                </a:cubicBezTo>
                <a:cubicBezTo>
                  <a:pt x="136" y="160"/>
                  <a:pt x="136" y="160"/>
                  <a:pt x="136" y="160"/>
                </a:cubicBezTo>
                <a:cubicBezTo>
                  <a:pt x="136" y="160"/>
                  <a:pt x="136" y="161"/>
                  <a:pt x="136" y="161"/>
                </a:cubicBezTo>
                <a:close/>
                <a:moveTo>
                  <a:pt x="113" y="161"/>
                </a:moveTo>
                <a:cubicBezTo>
                  <a:pt x="113" y="161"/>
                  <a:pt x="113" y="161"/>
                  <a:pt x="113" y="161"/>
                </a:cubicBezTo>
                <a:cubicBezTo>
                  <a:pt x="113" y="160"/>
                  <a:pt x="113" y="160"/>
                  <a:pt x="113" y="160"/>
                </a:cubicBezTo>
                <a:cubicBezTo>
                  <a:pt x="113" y="160"/>
                  <a:pt x="113" y="160"/>
                  <a:pt x="113" y="161"/>
                </a:cubicBezTo>
                <a:close/>
                <a:moveTo>
                  <a:pt x="123" y="161"/>
                </a:moveTo>
                <a:cubicBezTo>
                  <a:pt x="123" y="160"/>
                  <a:pt x="123" y="160"/>
                  <a:pt x="123" y="160"/>
                </a:cubicBezTo>
                <a:cubicBezTo>
                  <a:pt x="123" y="160"/>
                  <a:pt x="123" y="161"/>
                  <a:pt x="123" y="161"/>
                </a:cubicBezTo>
                <a:close/>
                <a:moveTo>
                  <a:pt x="138" y="161"/>
                </a:moveTo>
                <a:cubicBezTo>
                  <a:pt x="138" y="160"/>
                  <a:pt x="138" y="160"/>
                  <a:pt x="137" y="160"/>
                </a:cubicBezTo>
                <a:cubicBezTo>
                  <a:pt x="137" y="161"/>
                  <a:pt x="137" y="161"/>
                  <a:pt x="138" y="161"/>
                </a:cubicBezTo>
                <a:close/>
                <a:moveTo>
                  <a:pt x="140" y="161"/>
                </a:moveTo>
                <a:cubicBezTo>
                  <a:pt x="141" y="161"/>
                  <a:pt x="141" y="160"/>
                  <a:pt x="141" y="160"/>
                </a:cubicBezTo>
                <a:cubicBezTo>
                  <a:pt x="141" y="160"/>
                  <a:pt x="140" y="160"/>
                  <a:pt x="140" y="160"/>
                </a:cubicBezTo>
                <a:cubicBezTo>
                  <a:pt x="140" y="161"/>
                  <a:pt x="140" y="160"/>
                  <a:pt x="140" y="161"/>
                </a:cubicBezTo>
                <a:close/>
                <a:moveTo>
                  <a:pt x="130" y="160"/>
                </a:moveTo>
                <a:cubicBezTo>
                  <a:pt x="130" y="160"/>
                  <a:pt x="129" y="160"/>
                  <a:pt x="129" y="160"/>
                </a:cubicBezTo>
                <a:cubicBezTo>
                  <a:pt x="130" y="160"/>
                  <a:pt x="130" y="160"/>
                  <a:pt x="130" y="160"/>
                </a:cubicBezTo>
                <a:close/>
                <a:moveTo>
                  <a:pt x="135" y="162"/>
                </a:moveTo>
                <a:cubicBezTo>
                  <a:pt x="135" y="162"/>
                  <a:pt x="136" y="161"/>
                  <a:pt x="136" y="160"/>
                </a:cubicBezTo>
                <a:cubicBezTo>
                  <a:pt x="135" y="161"/>
                  <a:pt x="135" y="162"/>
                  <a:pt x="135" y="162"/>
                </a:cubicBezTo>
                <a:close/>
                <a:moveTo>
                  <a:pt x="134" y="162"/>
                </a:moveTo>
                <a:cubicBezTo>
                  <a:pt x="134" y="162"/>
                  <a:pt x="134" y="161"/>
                  <a:pt x="135" y="162"/>
                </a:cubicBezTo>
                <a:cubicBezTo>
                  <a:pt x="134" y="161"/>
                  <a:pt x="135" y="161"/>
                  <a:pt x="135" y="161"/>
                </a:cubicBezTo>
                <a:cubicBezTo>
                  <a:pt x="134" y="161"/>
                  <a:pt x="134" y="162"/>
                  <a:pt x="134" y="162"/>
                </a:cubicBezTo>
                <a:close/>
                <a:moveTo>
                  <a:pt x="135" y="161"/>
                </a:moveTo>
                <a:cubicBezTo>
                  <a:pt x="135" y="161"/>
                  <a:pt x="135" y="161"/>
                  <a:pt x="135" y="161"/>
                </a:cubicBezTo>
                <a:cubicBezTo>
                  <a:pt x="135" y="161"/>
                  <a:pt x="135" y="161"/>
                  <a:pt x="135" y="161"/>
                </a:cubicBezTo>
                <a:close/>
                <a:moveTo>
                  <a:pt x="137" y="161"/>
                </a:moveTo>
                <a:cubicBezTo>
                  <a:pt x="137" y="161"/>
                  <a:pt x="137" y="161"/>
                  <a:pt x="137" y="161"/>
                </a:cubicBezTo>
                <a:close/>
                <a:moveTo>
                  <a:pt x="113" y="161"/>
                </a:moveTo>
                <a:cubicBezTo>
                  <a:pt x="113" y="161"/>
                  <a:pt x="112" y="161"/>
                  <a:pt x="112" y="161"/>
                </a:cubicBezTo>
                <a:cubicBezTo>
                  <a:pt x="112" y="162"/>
                  <a:pt x="113" y="162"/>
                  <a:pt x="113" y="161"/>
                </a:cubicBezTo>
                <a:close/>
                <a:moveTo>
                  <a:pt x="137" y="162"/>
                </a:moveTo>
                <a:cubicBezTo>
                  <a:pt x="137" y="162"/>
                  <a:pt x="137" y="162"/>
                  <a:pt x="137" y="162"/>
                </a:cubicBezTo>
                <a:cubicBezTo>
                  <a:pt x="137" y="162"/>
                  <a:pt x="137" y="162"/>
                  <a:pt x="137" y="162"/>
                </a:cubicBezTo>
                <a:cubicBezTo>
                  <a:pt x="137" y="162"/>
                  <a:pt x="137" y="162"/>
                  <a:pt x="137" y="162"/>
                </a:cubicBezTo>
                <a:cubicBezTo>
                  <a:pt x="137" y="162"/>
                  <a:pt x="137" y="162"/>
                  <a:pt x="137" y="162"/>
                </a:cubicBezTo>
                <a:close/>
                <a:moveTo>
                  <a:pt x="133" y="162"/>
                </a:moveTo>
                <a:cubicBezTo>
                  <a:pt x="133" y="162"/>
                  <a:pt x="132" y="162"/>
                  <a:pt x="132" y="162"/>
                </a:cubicBezTo>
                <a:cubicBezTo>
                  <a:pt x="133" y="162"/>
                  <a:pt x="133" y="162"/>
                  <a:pt x="133" y="162"/>
                </a:cubicBezTo>
                <a:cubicBezTo>
                  <a:pt x="133" y="162"/>
                  <a:pt x="133" y="162"/>
                  <a:pt x="133" y="162"/>
                </a:cubicBezTo>
                <a:close/>
                <a:moveTo>
                  <a:pt x="137" y="162"/>
                </a:moveTo>
                <a:cubicBezTo>
                  <a:pt x="137" y="162"/>
                  <a:pt x="137" y="161"/>
                  <a:pt x="137" y="162"/>
                </a:cubicBezTo>
                <a:cubicBezTo>
                  <a:pt x="137" y="162"/>
                  <a:pt x="137" y="162"/>
                  <a:pt x="137" y="162"/>
                </a:cubicBezTo>
                <a:close/>
                <a:moveTo>
                  <a:pt x="114" y="162"/>
                </a:moveTo>
                <a:cubicBezTo>
                  <a:pt x="114" y="162"/>
                  <a:pt x="114" y="162"/>
                  <a:pt x="114" y="162"/>
                </a:cubicBezTo>
                <a:close/>
                <a:moveTo>
                  <a:pt x="122" y="162"/>
                </a:moveTo>
                <a:cubicBezTo>
                  <a:pt x="122" y="162"/>
                  <a:pt x="123" y="161"/>
                  <a:pt x="122" y="162"/>
                </a:cubicBezTo>
                <a:close/>
                <a:moveTo>
                  <a:pt x="134" y="162"/>
                </a:moveTo>
                <a:cubicBezTo>
                  <a:pt x="134" y="162"/>
                  <a:pt x="134" y="162"/>
                  <a:pt x="134" y="162"/>
                </a:cubicBezTo>
                <a:cubicBezTo>
                  <a:pt x="134" y="162"/>
                  <a:pt x="134" y="162"/>
                  <a:pt x="134" y="162"/>
                </a:cubicBezTo>
                <a:cubicBezTo>
                  <a:pt x="133" y="162"/>
                  <a:pt x="134" y="162"/>
                  <a:pt x="134" y="162"/>
                </a:cubicBezTo>
                <a:close/>
                <a:moveTo>
                  <a:pt x="138" y="162"/>
                </a:moveTo>
                <a:cubicBezTo>
                  <a:pt x="138" y="162"/>
                  <a:pt x="138" y="162"/>
                  <a:pt x="138" y="162"/>
                </a:cubicBezTo>
                <a:cubicBezTo>
                  <a:pt x="138" y="162"/>
                  <a:pt x="138" y="162"/>
                  <a:pt x="138" y="162"/>
                </a:cubicBezTo>
                <a:cubicBezTo>
                  <a:pt x="138" y="162"/>
                  <a:pt x="138" y="162"/>
                  <a:pt x="138" y="162"/>
                </a:cubicBezTo>
                <a:cubicBezTo>
                  <a:pt x="138" y="162"/>
                  <a:pt x="138" y="162"/>
                  <a:pt x="138" y="162"/>
                </a:cubicBezTo>
                <a:close/>
                <a:moveTo>
                  <a:pt x="112" y="163"/>
                </a:moveTo>
                <a:cubicBezTo>
                  <a:pt x="112" y="163"/>
                  <a:pt x="112" y="162"/>
                  <a:pt x="112" y="162"/>
                </a:cubicBezTo>
                <a:cubicBezTo>
                  <a:pt x="112" y="162"/>
                  <a:pt x="112" y="162"/>
                  <a:pt x="112" y="163"/>
                </a:cubicBezTo>
                <a:close/>
                <a:moveTo>
                  <a:pt x="136" y="163"/>
                </a:moveTo>
                <a:cubicBezTo>
                  <a:pt x="136" y="163"/>
                  <a:pt x="136" y="163"/>
                  <a:pt x="136" y="163"/>
                </a:cubicBezTo>
                <a:cubicBezTo>
                  <a:pt x="136" y="163"/>
                  <a:pt x="136" y="163"/>
                  <a:pt x="136" y="162"/>
                </a:cubicBezTo>
                <a:cubicBezTo>
                  <a:pt x="136" y="162"/>
                  <a:pt x="136" y="163"/>
                  <a:pt x="136" y="163"/>
                </a:cubicBezTo>
                <a:close/>
                <a:moveTo>
                  <a:pt x="122" y="163"/>
                </a:moveTo>
                <a:cubicBezTo>
                  <a:pt x="122" y="163"/>
                  <a:pt x="122" y="163"/>
                  <a:pt x="122" y="163"/>
                </a:cubicBezTo>
                <a:close/>
                <a:moveTo>
                  <a:pt x="131" y="163"/>
                </a:moveTo>
                <a:cubicBezTo>
                  <a:pt x="132" y="163"/>
                  <a:pt x="132" y="163"/>
                  <a:pt x="132" y="163"/>
                </a:cubicBezTo>
                <a:cubicBezTo>
                  <a:pt x="132" y="163"/>
                  <a:pt x="132" y="163"/>
                  <a:pt x="132" y="163"/>
                </a:cubicBezTo>
                <a:cubicBezTo>
                  <a:pt x="132" y="163"/>
                  <a:pt x="132" y="163"/>
                  <a:pt x="131" y="163"/>
                </a:cubicBezTo>
                <a:close/>
                <a:moveTo>
                  <a:pt x="115" y="163"/>
                </a:moveTo>
                <a:cubicBezTo>
                  <a:pt x="114" y="163"/>
                  <a:pt x="115" y="163"/>
                  <a:pt x="115" y="163"/>
                </a:cubicBezTo>
                <a:close/>
                <a:moveTo>
                  <a:pt x="120" y="163"/>
                </a:moveTo>
                <a:cubicBezTo>
                  <a:pt x="120" y="163"/>
                  <a:pt x="120" y="163"/>
                  <a:pt x="120" y="163"/>
                </a:cubicBezTo>
                <a:close/>
                <a:moveTo>
                  <a:pt x="113" y="163"/>
                </a:moveTo>
                <a:cubicBezTo>
                  <a:pt x="113" y="163"/>
                  <a:pt x="113" y="163"/>
                  <a:pt x="113" y="163"/>
                </a:cubicBezTo>
                <a:cubicBezTo>
                  <a:pt x="113" y="163"/>
                  <a:pt x="113" y="163"/>
                  <a:pt x="113" y="163"/>
                </a:cubicBezTo>
                <a:cubicBezTo>
                  <a:pt x="113" y="163"/>
                  <a:pt x="113" y="163"/>
                  <a:pt x="113" y="163"/>
                </a:cubicBezTo>
                <a:close/>
                <a:moveTo>
                  <a:pt x="111" y="164"/>
                </a:moveTo>
                <a:cubicBezTo>
                  <a:pt x="112" y="164"/>
                  <a:pt x="111" y="163"/>
                  <a:pt x="112" y="163"/>
                </a:cubicBezTo>
                <a:cubicBezTo>
                  <a:pt x="111" y="163"/>
                  <a:pt x="111" y="164"/>
                  <a:pt x="111" y="164"/>
                </a:cubicBezTo>
                <a:close/>
                <a:moveTo>
                  <a:pt x="130" y="165"/>
                </a:moveTo>
                <a:cubicBezTo>
                  <a:pt x="130" y="165"/>
                  <a:pt x="129" y="165"/>
                  <a:pt x="129" y="166"/>
                </a:cubicBezTo>
                <a:cubicBezTo>
                  <a:pt x="130" y="166"/>
                  <a:pt x="130" y="165"/>
                  <a:pt x="131" y="165"/>
                </a:cubicBezTo>
                <a:cubicBezTo>
                  <a:pt x="130" y="166"/>
                  <a:pt x="130" y="167"/>
                  <a:pt x="130" y="167"/>
                </a:cubicBezTo>
                <a:cubicBezTo>
                  <a:pt x="131" y="167"/>
                  <a:pt x="131" y="165"/>
                  <a:pt x="131" y="164"/>
                </a:cubicBezTo>
                <a:cubicBezTo>
                  <a:pt x="131" y="164"/>
                  <a:pt x="131" y="165"/>
                  <a:pt x="131" y="164"/>
                </a:cubicBezTo>
                <a:cubicBezTo>
                  <a:pt x="131" y="164"/>
                  <a:pt x="131" y="164"/>
                  <a:pt x="130" y="163"/>
                </a:cubicBezTo>
                <a:cubicBezTo>
                  <a:pt x="131" y="164"/>
                  <a:pt x="130" y="164"/>
                  <a:pt x="130" y="165"/>
                </a:cubicBezTo>
                <a:close/>
                <a:moveTo>
                  <a:pt x="134" y="163"/>
                </a:moveTo>
                <a:cubicBezTo>
                  <a:pt x="134" y="163"/>
                  <a:pt x="135" y="163"/>
                  <a:pt x="134" y="163"/>
                </a:cubicBezTo>
                <a:cubicBezTo>
                  <a:pt x="134" y="163"/>
                  <a:pt x="134" y="163"/>
                  <a:pt x="134" y="163"/>
                </a:cubicBezTo>
                <a:close/>
                <a:moveTo>
                  <a:pt x="112" y="165"/>
                </a:moveTo>
                <a:cubicBezTo>
                  <a:pt x="112" y="165"/>
                  <a:pt x="113" y="165"/>
                  <a:pt x="113" y="164"/>
                </a:cubicBezTo>
                <a:cubicBezTo>
                  <a:pt x="113" y="164"/>
                  <a:pt x="113" y="164"/>
                  <a:pt x="113" y="164"/>
                </a:cubicBezTo>
                <a:cubicBezTo>
                  <a:pt x="112" y="164"/>
                  <a:pt x="113" y="164"/>
                  <a:pt x="112" y="164"/>
                </a:cubicBezTo>
                <a:cubicBezTo>
                  <a:pt x="112" y="164"/>
                  <a:pt x="112" y="165"/>
                  <a:pt x="112" y="165"/>
                </a:cubicBezTo>
                <a:close/>
                <a:moveTo>
                  <a:pt x="138" y="164"/>
                </a:moveTo>
                <a:cubicBezTo>
                  <a:pt x="138" y="164"/>
                  <a:pt x="138" y="164"/>
                  <a:pt x="139" y="164"/>
                </a:cubicBezTo>
                <a:cubicBezTo>
                  <a:pt x="139" y="164"/>
                  <a:pt x="139" y="164"/>
                  <a:pt x="138" y="164"/>
                </a:cubicBezTo>
                <a:cubicBezTo>
                  <a:pt x="138" y="164"/>
                  <a:pt x="138" y="164"/>
                  <a:pt x="138" y="164"/>
                </a:cubicBezTo>
                <a:close/>
                <a:moveTo>
                  <a:pt x="111" y="164"/>
                </a:moveTo>
                <a:cubicBezTo>
                  <a:pt x="111" y="165"/>
                  <a:pt x="111" y="164"/>
                  <a:pt x="111" y="164"/>
                </a:cubicBezTo>
                <a:close/>
                <a:moveTo>
                  <a:pt x="135" y="165"/>
                </a:moveTo>
                <a:cubicBezTo>
                  <a:pt x="135" y="165"/>
                  <a:pt x="136" y="165"/>
                  <a:pt x="135" y="164"/>
                </a:cubicBezTo>
                <a:cubicBezTo>
                  <a:pt x="135" y="164"/>
                  <a:pt x="135" y="165"/>
                  <a:pt x="135" y="165"/>
                </a:cubicBezTo>
                <a:close/>
                <a:moveTo>
                  <a:pt x="133" y="165"/>
                </a:moveTo>
                <a:cubicBezTo>
                  <a:pt x="133" y="165"/>
                  <a:pt x="132" y="165"/>
                  <a:pt x="132" y="166"/>
                </a:cubicBezTo>
                <a:cubicBezTo>
                  <a:pt x="132" y="165"/>
                  <a:pt x="131" y="167"/>
                  <a:pt x="131" y="167"/>
                </a:cubicBezTo>
                <a:cubicBezTo>
                  <a:pt x="132" y="167"/>
                  <a:pt x="132" y="166"/>
                  <a:pt x="132" y="166"/>
                </a:cubicBezTo>
                <a:cubicBezTo>
                  <a:pt x="132" y="166"/>
                  <a:pt x="132" y="167"/>
                  <a:pt x="133" y="168"/>
                </a:cubicBezTo>
                <a:cubicBezTo>
                  <a:pt x="134" y="168"/>
                  <a:pt x="133" y="168"/>
                  <a:pt x="133" y="169"/>
                </a:cubicBezTo>
                <a:cubicBezTo>
                  <a:pt x="133" y="168"/>
                  <a:pt x="133" y="168"/>
                  <a:pt x="133" y="168"/>
                </a:cubicBezTo>
                <a:cubicBezTo>
                  <a:pt x="133" y="167"/>
                  <a:pt x="133" y="167"/>
                  <a:pt x="133" y="166"/>
                </a:cubicBezTo>
                <a:cubicBezTo>
                  <a:pt x="133" y="166"/>
                  <a:pt x="134" y="165"/>
                  <a:pt x="134" y="165"/>
                </a:cubicBezTo>
                <a:cubicBezTo>
                  <a:pt x="133" y="165"/>
                  <a:pt x="133" y="165"/>
                  <a:pt x="133" y="165"/>
                </a:cubicBezTo>
                <a:close/>
                <a:moveTo>
                  <a:pt x="122" y="165"/>
                </a:moveTo>
                <a:cubicBezTo>
                  <a:pt x="121" y="165"/>
                  <a:pt x="121" y="165"/>
                  <a:pt x="121" y="165"/>
                </a:cubicBezTo>
                <a:cubicBezTo>
                  <a:pt x="121" y="165"/>
                  <a:pt x="122" y="165"/>
                  <a:pt x="122" y="165"/>
                </a:cubicBezTo>
                <a:close/>
                <a:moveTo>
                  <a:pt x="111" y="166"/>
                </a:moveTo>
                <a:cubicBezTo>
                  <a:pt x="111" y="165"/>
                  <a:pt x="111" y="165"/>
                  <a:pt x="111" y="165"/>
                </a:cubicBezTo>
                <a:cubicBezTo>
                  <a:pt x="111" y="165"/>
                  <a:pt x="110" y="166"/>
                  <a:pt x="111" y="166"/>
                </a:cubicBezTo>
                <a:close/>
                <a:moveTo>
                  <a:pt x="121" y="165"/>
                </a:moveTo>
                <a:cubicBezTo>
                  <a:pt x="121" y="165"/>
                  <a:pt x="121" y="165"/>
                  <a:pt x="121" y="165"/>
                </a:cubicBezTo>
                <a:close/>
                <a:moveTo>
                  <a:pt x="134" y="165"/>
                </a:moveTo>
                <a:cubicBezTo>
                  <a:pt x="134" y="166"/>
                  <a:pt x="134" y="165"/>
                  <a:pt x="134" y="165"/>
                </a:cubicBezTo>
                <a:close/>
                <a:moveTo>
                  <a:pt x="110" y="166"/>
                </a:moveTo>
                <a:cubicBezTo>
                  <a:pt x="110" y="166"/>
                  <a:pt x="110" y="166"/>
                  <a:pt x="110" y="165"/>
                </a:cubicBezTo>
                <a:cubicBezTo>
                  <a:pt x="110" y="165"/>
                  <a:pt x="110" y="165"/>
                  <a:pt x="110" y="165"/>
                </a:cubicBezTo>
                <a:cubicBezTo>
                  <a:pt x="110" y="165"/>
                  <a:pt x="109" y="166"/>
                  <a:pt x="110" y="166"/>
                </a:cubicBezTo>
                <a:close/>
                <a:moveTo>
                  <a:pt x="120" y="166"/>
                </a:moveTo>
                <a:cubicBezTo>
                  <a:pt x="120" y="166"/>
                  <a:pt x="120" y="166"/>
                  <a:pt x="120" y="165"/>
                </a:cubicBezTo>
                <a:cubicBezTo>
                  <a:pt x="120" y="166"/>
                  <a:pt x="120" y="166"/>
                  <a:pt x="120" y="166"/>
                </a:cubicBezTo>
                <a:close/>
                <a:moveTo>
                  <a:pt x="112" y="166"/>
                </a:moveTo>
                <a:cubicBezTo>
                  <a:pt x="112" y="166"/>
                  <a:pt x="112" y="166"/>
                  <a:pt x="112" y="166"/>
                </a:cubicBezTo>
                <a:cubicBezTo>
                  <a:pt x="112" y="166"/>
                  <a:pt x="112" y="166"/>
                  <a:pt x="112" y="166"/>
                </a:cubicBezTo>
                <a:cubicBezTo>
                  <a:pt x="112" y="166"/>
                  <a:pt x="112" y="166"/>
                  <a:pt x="112" y="166"/>
                </a:cubicBezTo>
                <a:close/>
                <a:moveTo>
                  <a:pt x="112" y="166"/>
                </a:moveTo>
                <a:cubicBezTo>
                  <a:pt x="112" y="166"/>
                  <a:pt x="112" y="165"/>
                  <a:pt x="112" y="166"/>
                </a:cubicBezTo>
                <a:close/>
                <a:moveTo>
                  <a:pt x="119" y="166"/>
                </a:moveTo>
                <a:cubicBezTo>
                  <a:pt x="119" y="166"/>
                  <a:pt x="119" y="165"/>
                  <a:pt x="119" y="166"/>
                </a:cubicBezTo>
                <a:close/>
                <a:moveTo>
                  <a:pt x="137" y="167"/>
                </a:moveTo>
                <a:cubicBezTo>
                  <a:pt x="137" y="167"/>
                  <a:pt x="137" y="167"/>
                  <a:pt x="137" y="167"/>
                </a:cubicBezTo>
                <a:cubicBezTo>
                  <a:pt x="137" y="167"/>
                  <a:pt x="138" y="166"/>
                  <a:pt x="138" y="166"/>
                </a:cubicBezTo>
                <a:cubicBezTo>
                  <a:pt x="137" y="166"/>
                  <a:pt x="137" y="166"/>
                  <a:pt x="137" y="167"/>
                </a:cubicBezTo>
                <a:close/>
                <a:moveTo>
                  <a:pt x="135" y="166"/>
                </a:moveTo>
                <a:cubicBezTo>
                  <a:pt x="135" y="166"/>
                  <a:pt x="135" y="166"/>
                  <a:pt x="135" y="166"/>
                </a:cubicBezTo>
                <a:cubicBezTo>
                  <a:pt x="135" y="166"/>
                  <a:pt x="135" y="166"/>
                  <a:pt x="135" y="166"/>
                </a:cubicBezTo>
                <a:cubicBezTo>
                  <a:pt x="135" y="166"/>
                  <a:pt x="135" y="166"/>
                  <a:pt x="135" y="166"/>
                </a:cubicBezTo>
                <a:close/>
                <a:moveTo>
                  <a:pt x="134" y="167"/>
                </a:moveTo>
                <a:cubicBezTo>
                  <a:pt x="134" y="167"/>
                  <a:pt x="134" y="167"/>
                  <a:pt x="135" y="167"/>
                </a:cubicBezTo>
                <a:cubicBezTo>
                  <a:pt x="135" y="167"/>
                  <a:pt x="134" y="167"/>
                  <a:pt x="135" y="167"/>
                </a:cubicBezTo>
                <a:cubicBezTo>
                  <a:pt x="135" y="166"/>
                  <a:pt x="133" y="167"/>
                  <a:pt x="134" y="167"/>
                </a:cubicBezTo>
                <a:close/>
                <a:moveTo>
                  <a:pt x="109" y="168"/>
                </a:moveTo>
                <a:cubicBezTo>
                  <a:pt x="109" y="168"/>
                  <a:pt x="109" y="168"/>
                  <a:pt x="110" y="168"/>
                </a:cubicBezTo>
                <a:cubicBezTo>
                  <a:pt x="110" y="168"/>
                  <a:pt x="110" y="167"/>
                  <a:pt x="110" y="167"/>
                </a:cubicBezTo>
                <a:cubicBezTo>
                  <a:pt x="110" y="167"/>
                  <a:pt x="110" y="167"/>
                  <a:pt x="109" y="167"/>
                </a:cubicBezTo>
                <a:cubicBezTo>
                  <a:pt x="109" y="167"/>
                  <a:pt x="109" y="168"/>
                  <a:pt x="109" y="168"/>
                </a:cubicBezTo>
                <a:close/>
                <a:moveTo>
                  <a:pt x="127" y="167"/>
                </a:moveTo>
                <a:cubicBezTo>
                  <a:pt x="126" y="167"/>
                  <a:pt x="126" y="167"/>
                  <a:pt x="126" y="167"/>
                </a:cubicBezTo>
                <a:cubicBezTo>
                  <a:pt x="126" y="167"/>
                  <a:pt x="127" y="167"/>
                  <a:pt x="127" y="167"/>
                </a:cubicBezTo>
                <a:close/>
                <a:moveTo>
                  <a:pt x="111" y="167"/>
                </a:moveTo>
                <a:cubicBezTo>
                  <a:pt x="111" y="167"/>
                  <a:pt x="111" y="167"/>
                  <a:pt x="111" y="167"/>
                </a:cubicBezTo>
                <a:cubicBezTo>
                  <a:pt x="111" y="167"/>
                  <a:pt x="111" y="167"/>
                  <a:pt x="111" y="167"/>
                </a:cubicBezTo>
                <a:cubicBezTo>
                  <a:pt x="111" y="167"/>
                  <a:pt x="111" y="167"/>
                  <a:pt x="111" y="167"/>
                </a:cubicBezTo>
                <a:cubicBezTo>
                  <a:pt x="111" y="167"/>
                  <a:pt x="111" y="167"/>
                  <a:pt x="111" y="167"/>
                </a:cubicBezTo>
                <a:close/>
                <a:moveTo>
                  <a:pt x="118" y="170"/>
                </a:moveTo>
                <a:cubicBezTo>
                  <a:pt x="118" y="170"/>
                  <a:pt x="118" y="170"/>
                  <a:pt x="119" y="170"/>
                </a:cubicBezTo>
                <a:cubicBezTo>
                  <a:pt x="119" y="169"/>
                  <a:pt x="119" y="170"/>
                  <a:pt x="119" y="169"/>
                </a:cubicBezTo>
                <a:cubicBezTo>
                  <a:pt x="120" y="169"/>
                  <a:pt x="120" y="168"/>
                  <a:pt x="120" y="167"/>
                </a:cubicBezTo>
                <a:cubicBezTo>
                  <a:pt x="120" y="167"/>
                  <a:pt x="120" y="167"/>
                  <a:pt x="121" y="167"/>
                </a:cubicBezTo>
                <a:cubicBezTo>
                  <a:pt x="118" y="166"/>
                  <a:pt x="119" y="169"/>
                  <a:pt x="118" y="170"/>
                </a:cubicBezTo>
                <a:close/>
                <a:moveTo>
                  <a:pt x="129" y="167"/>
                </a:moveTo>
                <a:cubicBezTo>
                  <a:pt x="129" y="167"/>
                  <a:pt x="129" y="167"/>
                  <a:pt x="129" y="167"/>
                </a:cubicBezTo>
                <a:cubicBezTo>
                  <a:pt x="129" y="167"/>
                  <a:pt x="129" y="167"/>
                  <a:pt x="129" y="167"/>
                </a:cubicBezTo>
                <a:close/>
                <a:moveTo>
                  <a:pt x="111" y="168"/>
                </a:moveTo>
                <a:cubicBezTo>
                  <a:pt x="111" y="168"/>
                  <a:pt x="111" y="167"/>
                  <a:pt x="111" y="167"/>
                </a:cubicBezTo>
                <a:cubicBezTo>
                  <a:pt x="111" y="167"/>
                  <a:pt x="111" y="167"/>
                  <a:pt x="111" y="167"/>
                </a:cubicBezTo>
                <a:cubicBezTo>
                  <a:pt x="111" y="167"/>
                  <a:pt x="111" y="167"/>
                  <a:pt x="111" y="168"/>
                </a:cubicBezTo>
                <a:close/>
                <a:moveTo>
                  <a:pt x="130" y="170"/>
                </a:moveTo>
                <a:cubicBezTo>
                  <a:pt x="131" y="169"/>
                  <a:pt x="130" y="168"/>
                  <a:pt x="131" y="168"/>
                </a:cubicBezTo>
                <a:cubicBezTo>
                  <a:pt x="131" y="168"/>
                  <a:pt x="131" y="168"/>
                  <a:pt x="131" y="168"/>
                </a:cubicBezTo>
                <a:cubicBezTo>
                  <a:pt x="131" y="168"/>
                  <a:pt x="130" y="169"/>
                  <a:pt x="130" y="170"/>
                </a:cubicBezTo>
                <a:close/>
                <a:moveTo>
                  <a:pt x="111" y="168"/>
                </a:moveTo>
                <a:cubicBezTo>
                  <a:pt x="111" y="168"/>
                  <a:pt x="111" y="168"/>
                  <a:pt x="111" y="168"/>
                </a:cubicBezTo>
                <a:close/>
                <a:moveTo>
                  <a:pt x="136" y="168"/>
                </a:moveTo>
                <a:cubicBezTo>
                  <a:pt x="137" y="168"/>
                  <a:pt x="137" y="168"/>
                  <a:pt x="136" y="168"/>
                </a:cubicBezTo>
                <a:cubicBezTo>
                  <a:pt x="136" y="168"/>
                  <a:pt x="136" y="168"/>
                  <a:pt x="136" y="168"/>
                </a:cubicBezTo>
                <a:close/>
                <a:moveTo>
                  <a:pt x="132" y="168"/>
                </a:moveTo>
                <a:cubicBezTo>
                  <a:pt x="132" y="168"/>
                  <a:pt x="132" y="168"/>
                  <a:pt x="132" y="168"/>
                </a:cubicBezTo>
                <a:close/>
                <a:moveTo>
                  <a:pt x="132" y="168"/>
                </a:moveTo>
                <a:cubicBezTo>
                  <a:pt x="132" y="168"/>
                  <a:pt x="132" y="168"/>
                  <a:pt x="132" y="168"/>
                </a:cubicBezTo>
                <a:close/>
                <a:moveTo>
                  <a:pt x="112" y="168"/>
                </a:moveTo>
                <a:cubicBezTo>
                  <a:pt x="112" y="169"/>
                  <a:pt x="112" y="168"/>
                  <a:pt x="112" y="168"/>
                </a:cubicBezTo>
                <a:close/>
                <a:moveTo>
                  <a:pt x="138" y="168"/>
                </a:moveTo>
                <a:cubicBezTo>
                  <a:pt x="138" y="169"/>
                  <a:pt x="138" y="168"/>
                  <a:pt x="138" y="168"/>
                </a:cubicBezTo>
                <a:close/>
                <a:moveTo>
                  <a:pt x="110" y="170"/>
                </a:moveTo>
                <a:cubicBezTo>
                  <a:pt x="110" y="170"/>
                  <a:pt x="111" y="169"/>
                  <a:pt x="111" y="168"/>
                </a:cubicBezTo>
                <a:cubicBezTo>
                  <a:pt x="110" y="169"/>
                  <a:pt x="110" y="169"/>
                  <a:pt x="110" y="170"/>
                </a:cubicBezTo>
                <a:close/>
                <a:moveTo>
                  <a:pt x="136" y="169"/>
                </a:moveTo>
                <a:cubicBezTo>
                  <a:pt x="136" y="169"/>
                  <a:pt x="137" y="169"/>
                  <a:pt x="136" y="168"/>
                </a:cubicBezTo>
                <a:cubicBezTo>
                  <a:pt x="136" y="169"/>
                  <a:pt x="136" y="169"/>
                  <a:pt x="136" y="169"/>
                </a:cubicBezTo>
                <a:close/>
                <a:moveTo>
                  <a:pt x="108" y="169"/>
                </a:moveTo>
                <a:cubicBezTo>
                  <a:pt x="108" y="170"/>
                  <a:pt x="108" y="170"/>
                  <a:pt x="108" y="170"/>
                </a:cubicBezTo>
                <a:cubicBezTo>
                  <a:pt x="108" y="171"/>
                  <a:pt x="108" y="171"/>
                  <a:pt x="108" y="171"/>
                </a:cubicBezTo>
                <a:cubicBezTo>
                  <a:pt x="109" y="170"/>
                  <a:pt x="109" y="169"/>
                  <a:pt x="109" y="169"/>
                </a:cubicBezTo>
                <a:cubicBezTo>
                  <a:pt x="109" y="169"/>
                  <a:pt x="109" y="169"/>
                  <a:pt x="109" y="169"/>
                </a:cubicBezTo>
                <a:cubicBezTo>
                  <a:pt x="109" y="169"/>
                  <a:pt x="109" y="169"/>
                  <a:pt x="108" y="169"/>
                </a:cubicBezTo>
                <a:close/>
                <a:moveTo>
                  <a:pt x="132" y="169"/>
                </a:moveTo>
                <a:cubicBezTo>
                  <a:pt x="132" y="169"/>
                  <a:pt x="132" y="168"/>
                  <a:pt x="132" y="169"/>
                </a:cubicBezTo>
                <a:close/>
                <a:moveTo>
                  <a:pt x="133" y="169"/>
                </a:moveTo>
                <a:cubicBezTo>
                  <a:pt x="133" y="169"/>
                  <a:pt x="133" y="169"/>
                  <a:pt x="133" y="169"/>
                </a:cubicBezTo>
                <a:cubicBezTo>
                  <a:pt x="133" y="169"/>
                  <a:pt x="133" y="169"/>
                  <a:pt x="133" y="169"/>
                </a:cubicBezTo>
                <a:cubicBezTo>
                  <a:pt x="133" y="169"/>
                  <a:pt x="133" y="169"/>
                  <a:pt x="133" y="169"/>
                </a:cubicBezTo>
                <a:cubicBezTo>
                  <a:pt x="133" y="169"/>
                  <a:pt x="133" y="169"/>
                  <a:pt x="133" y="169"/>
                </a:cubicBezTo>
                <a:close/>
                <a:moveTo>
                  <a:pt x="132" y="170"/>
                </a:moveTo>
                <a:cubicBezTo>
                  <a:pt x="133" y="170"/>
                  <a:pt x="133" y="170"/>
                  <a:pt x="133" y="170"/>
                </a:cubicBezTo>
                <a:cubicBezTo>
                  <a:pt x="133" y="170"/>
                  <a:pt x="132" y="170"/>
                  <a:pt x="132" y="170"/>
                </a:cubicBezTo>
                <a:close/>
                <a:moveTo>
                  <a:pt x="135" y="171"/>
                </a:moveTo>
                <a:cubicBezTo>
                  <a:pt x="135" y="171"/>
                  <a:pt x="136" y="171"/>
                  <a:pt x="136" y="170"/>
                </a:cubicBezTo>
                <a:cubicBezTo>
                  <a:pt x="135" y="169"/>
                  <a:pt x="135" y="171"/>
                  <a:pt x="135" y="171"/>
                </a:cubicBezTo>
                <a:close/>
                <a:moveTo>
                  <a:pt x="133" y="170"/>
                </a:moveTo>
                <a:cubicBezTo>
                  <a:pt x="133" y="171"/>
                  <a:pt x="133" y="169"/>
                  <a:pt x="133" y="170"/>
                </a:cubicBezTo>
                <a:close/>
                <a:moveTo>
                  <a:pt x="131" y="170"/>
                </a:moveTo>
                <a:cubicBezTo>
                  <a:pt x="131" y="170"/>
                  <a:pt x="131" y="170"/>
                  <a:pt x="131" y="170"/>
                </a:cubicBezTo>
                <a:cubicBezTo>
                  <a:pt x="131" y="170"/>
                  <a:pt x="131" y="170"/>
                  <a:pt x="131" y="170"/>
                </a:cubicBezTo>
                <a:cubicBezTo>
                  <a:pt x="131" y="170"/>
                  <a:pt x="131" y="170"/>
                  <a:pt x="131" y="170"/>
                </a:cubicBezTo>
                <a:close/>
                <a:moveTo>
                  <a:pt x="128" y="172"/>
                </a:moveTo>
                <a:cubicBezTo>
                  <a:pt x="128" y="171"/>
                  <a:pt x="129" y="171"/>
                  <a:pt x="128" y="170"/>
                </a:cubicBezTo>
                <a:cubicBezTo>
                  <a:pt x="128" y="171"/>
                  <a:pt x="127" y="171"/>
                  <a:pt x="128" y="172"/>
                </a:cubicBezTo>
                <a:close/>
                <a:moveTo>
                  <a:pt x="118" y="171"/>
                </a:moveTo>
                <a:cubicBezTo>
                  <a:pt x="119" y="171"/>
                  <a:pt x="119" y="171"/>
                  <a:pt x="119" y="170"/>
                </a:cubicBezTo>
                <a:cubicBezTo>
                  <a:pt x="119" y="171"/>
                  <a:pt x="118" y="171"/>
                  <a:pt x="118" y="171"/>
                </a:cubicBezTo>
                <a:close/>
                <a:moveTo>
                  <a:pt x="109" y="172"/>
                </a:moveTo>
                <a:cubicBezTo>
                  <a:pt x="108" y="172"/>
                  <a:pt x="108" y="172"/>
                  <a:pt x="108" y="172"/>
                </a:cubicBezTo>
                <a:cubicBezTo>
                  <a:pt x="108" y="172"/>
                  <a:pt x="108" y="173"/>
                  <a:pt x="108" y="173"/>
                </a:cubicBezTo>
                <a:cubicBezTo>
                  <a:pt x="108" y="173"/>
                  <a:pt x="108" y="174"/>
                  <a:pt x="108" y="174"/>
                </a:cubicBezTo>
                <a:cubicBezTo>
                  <a:pt x="107" y="174"/>
                  <a:pt x="107" y="174"/>
                  <a:pt x="107" y="174"/>
                </a:cubicBezTo>
                <a:cubicBezTo>
                  <a:pt x="107" y="174"/>
                  <a:pt x="107" y="174"/>
                  <a:pt x="107" y="175"/>
                </a:cubicBezTo>
                <a:cubicBezTo>
                  <a:pt x="109" y="174"/>
                  <a:pt x="109" y="173"/>
                  <a:pt x="109" y="171"/>
                </a:cubicBezTo>
                <a:cubicBezTo>
                  <a:pt x="110" y="172"/>
                  <a:pt x="110" y="171"/>
                  <a:pt x="110" y="170"/>
                </a:cubicBezTo>
                <a:cubicBezTo>
                  <a:pt x="110" y="171"/>
                  <a:pt x="109" y="170"/>
                  <a:pt x="109" y="170"/>
                </a:cubicBezTo>
                <a:cubicBezTo>
                  <a:pt x="109" y="171"/>
                  <a:pt x="108" y="172"/>
                  <a:pt x="109" y="172"/>
                </a:cubicBezTo>
                <a:close/>
                <a:moveTo>
                  <a:pt x="114" y="171"/>
                </a:moveTo>
                <a:cubicBezTo>
                  <a:pt x="114" y="171"/>
                  <a:pt x="114" y="171"/>
                  <a:pt x="114" y="171"/>
                </a:cubicBezTo>
                <a:cubicBezTo>
                  <a:pt x="114" y="170"/>
                  <a:pt x="114" y="170"/>
                  <a:pt x="114" y="170"/>
                </a:cubicBezTo>
                <a:cubicBezTo>
                  <a:pt x="114" y="171"/>
                  <a:pt x="114" y="171"/>
                  <a:pt x="114" y="171"/>
                </a:cubicBezTo>
                <a:close/>
                <a:moveTo>
                  <a:pt x="118" y="171"/>
                </a:moveTo>
                <a:cubicBezTo>
                  <a:pt x="118" y="171"/>
                  <a:pt x="118" y="171"/>
                  <a:pt x="118" y="171"/>
                </a:cubicBezTo>
                <a:cubicBezTo>
                  <a:pt x="118" y="171"/>
                  <a:pt x="118" y="171"/>
                  <a:pt x="118" y="170"/>
                </a:cubicBezTo>
                <a:cubicBezTo>
                  <a:pt x="118" y="170"/>
                  <a:pt x="118" y="170"/>
                  <a:pt x="118" y="170"/>
                </a:cubicBezTo>
                <a:cubicBezTo>
                  <a:pt x="118" y="171"/>
                  <a:pt x="118" y="171"/>
                  <a:pt x="118" y="171"/>
                </a:cubicBezTo>
                <a:close/>
                <a:moveTo>
                  <a:pt x="129" y="171"/>
                </a:moveTo>
                <a:cubicBezTo>
                  <a:pt x="129" y="171"/>
                  <a:pt x="130" y="170"/>
                  <a:pt x="129" y="171"/>
                </a:cubicBezTo>
                <a:close/>
                <a:moveTo>
                  <a:pt x="132" y="172"/>
                </a:moveTo>
                <a:cubicBezTo>
                  <a:pt x="132" y="172"/>
                  <a:pt x="132" y="171"/>
                  <a:pt x="132" y="171"/>
                </a:cubicBezTo>
                <a:cubicBezTo>
                  <a:pt x="132" y="171"/>
                  <a:pt x="131" y="171"/>
                  <a:pt x="132" y="172"/>
                </a:cubicBezTo>
                <a:close/>
                <a:moveTo>
                  <a:pt x="137" y="172"/>
                </a:moveTo>
                <a:cubicBezTo>
                  <a:pt x="137" y="171"/>
                  <a:pt x="137" y="172"/>
                  <a:pt x="137" y="171"/>
                </a:cubicBezTo>
                <a:cubicBezTo>
                  <a:pt x="137" y="171"/>
                  <a:pt x="137" y="171"/>
                  <a:pt x="137" y="171"/>
                </a:cubicBezTo>
                <a:cubicBezTo>
                  <a:pt x="137" y="171"/>
                  <a:pt x="137" y="172"/>
                  <a:pt x="137" y="172"/>
                </a:cubicBezTo>
                <a:close/>
                <a:moveTo>
                  <a:pt x="108" y="171"/>
                </a:moveTo>
                <a:cubicBezTo>
                  <a:pt x="108" y="171"/>
                  <a:pt x="108" y="172"/>
                  <a:pt x="108" y="172"/>
                </a:cubicBezTo>
                <a:cubicBezTo>
                  <a:pt x="108" y="172"/>
                  <a:pt x="108" y="172"/>
                  <a:pt x="108" y="171"/>
                </a:cubicBezTo>
                <a:close/>
                <a:moveTo>
                  <a:pt x="114" y="171"/>
                </a:moveTo>
                <a:cubicBezTo>
                  <a:pt x="113" y="171"/>
                  <a:pt x="113" y="172"/>
                  <a:pt x="114" y="171"/>
                </a:cubicBezTo>
                <a:close/>
                <a:moveTo>
                  <a:pt x="118" y="171"/>
                </a:moveTo>
                <a:cubicBezTo>
                  <a:pt x="118" y="171"/>
                  <a:pt x="117" y="171"/>
                  <a:pt x="117" y="171"/>
                </a:cubicBezTo>
                <a:cubicBezTo>
                  <a:pt x="117" y="172"/>
                  <a:pt x="118" y="172"/>
                  <a:pt x="118" y="171"/>
                </a:cubicBezTo>
                <a:close/>
                <a:moveTo>
                  <a:pt x="131" y="171"/>
                </a:moveTo>
                <a:cubicBezTo>
                  <a:pt x="131" y="171"/>
                  <a:pt x="131" y="171"/>
                  <a:pt x="131" y="171"/>
                </a:cubicBezTo>
                <a:cubicBezTo>
                  <a:pt x="130" y="172"/>
                  <a:pt x="131" y="172"/>
                  <a:pt x="131" y="171"/>
                </a:cubicBezTo>
                <a:close/>
                <a:moveTo>
                  <a:pt x="130" y="172"/>
                </a:moveTo>
                <a:cubicBezTo>
                  <a:pt x="130" y="172"/>
                  <a:pt x="130" y="172"/>
                  <a:pt x="130" y="172"/>
                </a:cubicBezTo>
                <a:cubicBezTo>
                  <a:pt x="130" y="172"/>
                  <a:pt x="130" y="172"/>
                  <a:pt x="130" y="171"/>
                </a:cubicBezTo>
                <a:cubicBezTo>
                  <a:pt x="130" y="172"/>
                  <a:pt x="130" y="172"/>
                  <a:pt x="130" y="172"/>
                </a:cubicBezTo>
                <a:close/>
                <a:moveTo>
                  <a:pt x="134" y="172"/>
                </a:moveTo>
                <a:cubicBezTo>
                  <a:pt x="135" y="172"/>
                  <a:pt x="135" y="172"/>
                  <a:pt x="135" y="172"/>
                </a:cubicBezTo>
                <a:cubicBezTo>
                  <a:pt x="135" y="172"/>
                  <a:pt x="135" y="172"/>
                  <a:pt x="135" y="172"/>
                </a:cubicBezTo>
                <a:cubicBezTo>
                  <a:pt x="135" y="172"/>
                  <a:pt x="134" y="172"/>
                  <a:pt x="134" y="172"/>
                </a:cubicBezTo>
                <a:close/>
                <a:moveTo>
                  <a:pt x="127" y="173"/>
                </a:moveTo>
                <a:cubicBezTo>
                  <a:pt x="127" y="173"/>
                  <a:pt x="127" y="173"/>
                  <a:pt x="127" y="173"/>
                </a:cubicBezTo>
                <a:cubicBezTo>
                  <a:pt x="127" y="172"/>
                  <a:pt x="128" y="172"/>
                  <a:pt x="127" y="172"/>
                </a:cubicBezTo>
                <a:cubicBezTo>
                  <a:pt x="127" y="172"/>
                  <a:pt x="127" y="172"/>
                  <a:pt x="127" y="173"/>
                </a:cubicBezTo>
                <a:close/>
                <a:moveTo>
                  <a:pt x="107" y="172"/>
                </a:moveTo>
                <a:cubicBezTo>
                  <a:pt x="107" y="173"/>
                  <a:pt x="107" y="173"/>
                  <a:pt x="107" y="173"/>
                </a:cubicBezTo>
                <a:cubicBezTo>
                  <a:pt x="107" y="173"/>
                  <a:pt x="107" y="173"/>
                  <a:pt x="108" y="172"/>
                </a:cubicBezTo>
                <a:cubicBezTo>
                  <a:pt x="107" y="172"/>
                  <a:pt x="107" y="173"/>
                  <a:pt x="107" y="172"/>
                </a:cubicBezTo>
                <a:close/>
                <a:moveTo>
                  <a:pt x="129" y="172"/>
                </a:moveTo>
                <a:cubicBezTo>
                  <a:pt x="129" y="173"/>
                  <a:pt x="130" y="172"/>
                  <a:pt x="129" y="172"/>
                </a:cubicBezTo>
                <a:close/>
                <a:moveTo>
                  <a:pt x="131" y="173"/>
                </a:moveTo>
                <a:cubicBezTo>
                  <a:pt x="131" y="173"/>
                  <a:pt x="131" y="172"/>
                  <a:pt x="131" y="172"/>
                </a:cubicBezTo>
                <a:cubicBezTo>
                  <a:pt x="131" y="172"/>
                  <a:pt x="131" y="173"/>
                  <a:pt x="131" y="173"/>
                </a:cubicBezTo>
                <a:close/>
                <a:moveTo>
                  <a:pt x="118" y="173"/>
                </a:moveTo>
                <a:cubicBezTo>
                  <a:pt x="118" y="173"/>
                  <a:pt x="118" y="172"/>
                  <a:pt x="117" y="172"/>
                </a:cubicBezTo>
                <a:cubicBezTo>
                  <a:pt x="118" y="172"/>
                  <a:pt x="117" y="173"/>
                  <a:pt x="118" y="173"/>
                </a:cubicBezTo>
                <a:close/>
                <a:moveTo>
                  <a:pt x="133" y="174"/>
                </a:moveTo>
                <a:cubicBezTo>
                  <a:pt x="133" y="175"/>
                  <a:pt x="132" y="175"/>
                  <a:pt x="132" y="176"/>
                </a:cubicBezTo>
                <a:cubicBezTo>
                  <a:pt x="132" y="176"/>
                  <a:pt x="132" y="177"/>
                  <a:pt x="132" y="177"/>
                </a:cubicBezTo>
                <a:cubicBezTo>
                  <a:pt x="133" y="177"/>
                  <a:pt x="132" y="176"/>
                  <a:pt x="133" y="175"/>
                </a:cubicBezTo>
                <a:cubicBezTo>
                  <a:pt x="133" y="175"/>
                  <a:pt x="134" y="174"/>
                  <a:pt x="134" y="174"/>
                </a:cubicBezTo>
                <a:cubicBezTo>
                  <a:pt x="134" y="173"/>
                  <a:pt x="134" y="173"/>
                  <a:pt x="134" y="173"/>
                </a:cubicBezTo>
                <a:cubicBezTo>
                  <a:pt x="134" y="173"/>
                  <a:pt x="133" y="174"/>
                  <a:pt x="133" y="174"/>
                </a:cubicBezTo>
                <a:close/>
                <a:moveTo>
                  <a:pt x="113" y="174"/>
                </a:moveTo>
                <a:cubicBezTo>
                  <a:pt x="113" y="174"/>
                  <a:pt x="113" y="173"/>
                  <a:pt x="113" y="173"/>
                </a:cubicBezTo>
                <a:cubicBezTo>
                  <a:pt x="113" y="173"/>
                  <a:pt x="113" y="173"/>
                  <a:pt x="113" y="174"/>
                </a:cubicBezTo>
                <a:close/>
                <a:moveTo>
                  <a:pt x="131" y="173"/>
                </a:moveTo>
                <a:cubicBezTo>
                  <a:pt x="131" y="173"/>
                  <a:pt x="132" y="173"/>
                  <a:pt x="131" y="173"/>
                </a:cubicBezTo>
                <a:cubicBezTo>
                  <a:pt x="131" y="173"/>
                  <a:pt x="131" y="173"/>
                  <a:pt x="131" y="173"/>
                </a:cubicBezTo>
                <a:close/>
                <a:moveTo>
                  <a:pt x="131" y="173"/>
                </a:moveTo>
                <a:cubicBezTo>
                  <a:pt x="131" y="173"/>
                  <a:pt x="131" y="173"/>
                  <a:pt x="131" y="173"/>
                </a:cubicBezTo>
                <a:cubicBezTo>
                  <a:pt x="131" y="173"/>
                  <a:pt x="131" y="173"/>
                  <a:pt x="131" y="173"/>
                </a:cubicBezTo>
                <a:cubicBezTo>
                  <a:pt x="131" y="173"/>
                  <a:pt x="131" y="173"/>
                  <a:pt x="131" y="173"/>
                </a:cubicBezTo>
                <a:close/>
                <a:moveTo>
                  <a:pt x="116" y="174"/>
                </a:moveTo>
                <a:cubicBezTo>
                  <a:pt x="116" y="174"/>
                  <a:pt x="116" y="175"/>
                  <a:pt x="116" y="175"/>
                </a:cubicBezTo>
                <a:cubicBezTo>
                  <a:pt x="117" y="175"/>
                  <a:pt x="116" y="175"/>
                  <a:pt x="117" y="175"/>
                </a:cubicBezTo>
                <a:cubicBezTo>
                  <a:pt x="117" y="174"/>
                  <a:pt x="117" y="174"/>
                  <a:pt x="117" y="173"/>
                </a:cubicBezTo>
                <a:cubicBezTo>
                  <a:pt x="117" y="173"/>
                  <a:pt x="117" y="173"/>
                  <a:pt x="117" y="173"/>
                </a:cubicBezTo>
                <a:cubicBezTo>
                  <a:pt x="117" y="174"/>
                  <a:pt x="117" y="174"/>
                  <a:pt x="116" y="174"/>
                </a:cubicBezTo>
                <a:close/>
                <a:moveTo>
                  <a:pt x="106" y="174"/>
                </a:moveTo>
                <a:cubicBezTo>
                  <a:pt x="107" y="174"/>
                  <a:pt x="107" y="174"/>
                  <a:pt x="107" y="173"/>
                </a:cubicBezTo>
                <a:cubicBezTo>
                  <a:pt x="107" y="173"/>
                  <a:pt x="107" y="173"/>
                  <a:pt x="106" y="173"/>
                </a:cubicBezTo>
                <a:cubicBezTo>
                  <a:pt x="106" y="174"/>
                  <a:pt x="107" y="174"/>
                  <a:pt x="106" y="174"/>
                </a:cubicBezTo>
                <a:close/>
                <a:moveTo>
                  <a:pt x="126" y="174"/>
                </a:moveTo>
                <a:cubicBezTo>
                  <a:pt x="126" y="174"/>
                  <a:pt x="126" y="174"/>
                  <a:pt x="126" y="174"/>
                </a:cubicBezTo>
                <a:cubicBezTo>
                  <a:pt x="125" y="174"/>
                  <a:pt x="125" y="174"/>
                  <a:pt x="126" y="174"/>
                </a:cubicBezTo>
                <a:close/>
                <a:moveTo>
                  <a:pt x="136" y="174"/>
                </a:moveTo>
                <a:cubicBezTo>
                  <a:pt x="136" y="174"/>
                  <a:pt x="136" y="174"/>
                  <a:pt x="136" y="174"/>
                </a:cubicBezTo>
                <a:close/>
                <a:moveTo>
                  <a:pt x="127" y="174"/>
                </a:moveTo>
                <a:cubicBezTo>
                  <a:pt x="127" y="174"/>
                  <a:pt x="126" y="174"/>
                  <a:pt x="126" y="174"/>
                </a:cubicBezTo>
                <a:cubicBezTo>
                  <a:pt x="126" y="174"/>
                  <a:pt x="126" y="174"/>
                  <a:pt x="127" y="174"/>
                </a:cubicBezTo>
                <a:close/>
                <a:moveTo>
                  <a:pt x="130" y="174"/>
                </a:moveTo>
                <a:cubicBezTo>
                  <a:pt x="130" y="174"/>
                  <a:pt x="131" y="174"/>
                  <a:pt x="131" y="174"/>
                </a:cubicBezTo>
                <a:cubicBezTo>
                  <a:pt x="131" y="174"/>
                  <a:pt x="130" y="174"/>
                  <a:pt x="130" y="174"/>
                </a:cubicBezTo>
                <a:cubicBezTo>
                  <a:pt x="130" y="174"/>
                  <a:pt x="130" y="174"/>
                  <a:pt x="130" y="174"/>
                </a:cubicBezTo>
                <a:close/>
                <a:moveTo>
                  <a:pt x="129" y="175"/>
                </a:moveTo>
                <a:cubicBezTo>
                  <a:pt x="129" y="175"/>
                  <a:pt x="129" y="175"/>
                  <a:pt x="129" y="174"/>
                </a:cubicBezTo>
                <a:cubicBezTo>
                  <a:pt x="129" y="174"/>
                  <a:pt x="129" y="174"/>
                  <a:pt x="129" y="175"/>
                </a:cubicBezTo>
                <a:close/>
                <a:moveTo>
                  <a:pt x="106" y="175"/>
                </a:moveTo>
                <a:cubicBezTo>
                  <a:pt x="106" y="175"/>
                  <a:pt x="106" y="175"/>
                  <a:pt x="106" y="175"/>
                </a:cubicBezTo>
                <a:cubicBezTo>
                  <a:pt x="106" y="174"/>
                  <a:pt x="106" y="174"/>
                  <a:pt x="106" y="174"/>
                </a:cubicBezTo>
                <a:cubicBezTo>
                  <a:pt x="106" y="174"/>
                  <a:pt x="106" y="174"/>
                  <a:pt x="106" y="174"/>
                </a:cubicBezTo>
                <a:cubicBezTo>
                  <a:pt x="106" y="174"/>
                  <a:pt x="106" y="174"/>
                  <a:pt x="106" y="175"/>
                </a:cubicBezTo>
                <a:close/>
                <a:moveTo>
                  <a:pt x="131" y="174"/>
                </a:moveTo>
                <a:cubicBezTo>
                  <a:pt x="131" y="175"/>
                  <a:pt x="131" y="174"/>
                  <a:pt x="131" y="174"/>
                </a:cubicBezTo>
                <a:close/>
                <a:moveTo>
                  <a:pt x="131" y="175"/>
                </a:moveTo>
                <a:cubicBezTo>
                  <a:pt x="132" y="175"/>
                  <a:pt x="132" y="175"/>
                  <a:pt x="132" y="175"/>
                </a:cubicBezTo>
                <a:cubicBezTo>
                  <a:pt x="132" y="175"/>
                  <a:pt x="132" y="175"/>
                  <a:pt x="132" y="175"/>
                </a:cubicBezTo>
                <a:cubicBezTo>
                  <a:pt x="132" y="175"/>
                  <a:pt x="132" y="175"/>
                  <a:pt x="131" y="175"/>
                </a:cubicBezTo>
                <a:cubicBezTo>
                  <a:pt x="131" y="175"/>
                  <a:pt x="131" y="175"/>
                  <a:pt x="131" y="175"/>
                </a:cubicBezTo>
                <a:close/>
                <a:moveTo>
                  <a:pt x="105" y="176"/>
                </a:moveTo>
                <a:cubicBezTo>
                  <a:pt x="106" y="176"/>
                  <a:pt x="106" y="175"/>
                  <a:pt x="106" y="175"/>
                </a:cubicBezTo>
                <a:cubicBezTo>
                  <a:pt x="106" y="175"/>
                  <a:pt x="105" y="175"/>
                  <a:pt x="105" y="176"/>
                </a:cubicBezTo>
                <a:close/>
                <a:moveTo>
                  <a:pt x="116" y="176"/>
                </a:moveTo>
                <a:cubicBezTo>
                  <a:pt x="116" y="176"/>
                  <a:pt x="116" y="175"/>
                  <a:pt x="116" y="175"/>
                </a:cubicBezTo>
                <a:cubicBezTo>
                  <a:pt x="116" y="175"/>
                  <a:pt x="116" y="176"/>
                  <a:pt x="116" y="176"/>
                </a:cubicBezTo>
                <a:close/>
                <a:moveTo>
                  <a:pt x="126" y="175"/>
                </a:moveTo>
                <a:cubicBezTo>
                  <a:pt x="126" y="175"/>
                  <a:pt x="126" y="175"/>
                  <a:pt x="126" y="175"/>
                </a:cubicBezTo>
                <a:cubicBezTo>
                  <a:pt x="126" y="176"/>
                  <a:pt x="126" y="176"/>
                  <a:pt x="126" y="175"/>
                </a:cubicBezTo>
                <a:close/>
                <a:moveTo>
                  <a:pt x="135" y="175"/>
                </a:moveTo>
                <a:cubicBezTo>
                  <a:pt x="134" y="175"/>
                  <a:pt x="134" y="175"/>
                  <a:pt x="134" y="176"/>
                </a:cubicBezTo>
                <a:cubicBezTo>
                  <a:pt x="134" y="176"/>
                  <a:pt x="134" y="176"/>
                  <a:pt x="135" y="175"/>
                </a:cubicBezTo>
                <a:close/>
                <a:moveTo>
                  <a:pt x="129" y="177"/>
                </a:moveTo>
                <a:cubicBezTo>
                  <a:pt x="129" y="177"/>
                  <a:pt x="129" y="177"/>
                  <a:pt x="129" y="178"/>
                </a:cubicBezTo>
                <a:cubicBezTo>
                  <a:pt x="129" y="178"/>
                  <a:pt x="129" y="178"/>
                  <a:pt x="130" y="177"/>
                </a:cubicBezTo>
                <a:cubicBezTo>
                  <a:pt x="129" y="177"/>
                  <a:pt x="129" y="176"/>
                  <a:pt x="130" y="176"/>
                </a:cubicBezTo>
                <a:cubicBezTo>
                  <a:pt x="130" y="176"/>
                  <a:pt x="130" y="176"/>
                  <a:pt x="129" y="176"/>
                </a:cubicBezTo>
                <a:cubicBezTo>
                  <a:pt x="129" y="176"/>
                  <a:pt x="129" y="177"/>
                  <a:pt x="129" y="177"/>
                </a:cubicBezTo>
                <a:close/>
                <a:moveTo>
                  <a:pt x="128" y="176"/>
                </a:moveTo>
                <a:cubicBezTo>
                  <a:pt x="128" y="176"/>
                  <a:pt x="128" y="176"/>
                  <a:pt x="128" y="176"/>
                </a:cubicBezTo>
                <a:close/>
                <a:moveTo>
                  <a:pt x="114" y="176"/>
                </a:moveTo>
                <a:cubicBezTo>
                  <a:pt x="114" y="177"/>
                  <a:pt x="114" y="176"/>
                  <a:pt x="114" y="176"/>
                </a:cubicBezTo>
                <a:close/>
                <a:moveTo>
                  <a:pt x="105" y="178"/>
                </a:moveTo>
                <a:cubicBezTo>
                  <a:pt x="105" y="178"/>
                  <a:pt x="105" y="177"/>
                  <a:pt x="105" y="177"/>
                </a:cubicBezTo>
                <a:cubicBezTo>
                  <a:pt x="105" y="177"/>
                  <a:pt x="105" y="177"/>
                  <a:pt x="105" y="176"/>
                </a:cubicBezTo>
                <a:cubicBezTo>
                  <a:pt x="105" y="176"/>
                  <a:pt x="105" y="176"/>
                  <a:pt x="105" y="176"/>
                </a:cubicBezTo>
                <a:cubicBezTo>
                  <a:pt x="105" y="177"/>
                  <a:pt x="104" y="178"/>
                  <a:pt x="105" y="178"/>
                </a:cubicBezTo>
                <a:close/>
                <a:moveTo>
                  <a:pt x="135" y="176"/>
                </a:moveTo>
                <a:cubicBezTo>
                  <a:pt x="135" y="176"/>
                  <a:pt x="135" y="176"/>
                  <a:pt x="135" y="176"/>
                </a:cubicBezTo>
                <a:close/>
                <a:moveTo>
                  <a:pt x="106" y="177"/>
                </a:moveTo>
                <a:cubicBezTo>
                  <a:pt x="106" y="177"/>
                  <a:pt x="106" y="177"/>
                  <a:pt x="106" y="177"/>
                </a:cubicBezTo>
                <a:cubicBezTo>
                  <a:pt x="106" y="177"/>
                  <a:pt x="106" y="177"/>
                  <a:pt x="107" y="177"/>
                </a:cubicBezTo>
                <a:cubicBezTo>
                  <a:pt x="107" y="177"/>
                  <a:pt x="107" y="177"/>
                  <a:pt x="107" y="177"/>
                </a:cubicBezTo>
                <a:cubicBezTo>
                  <a:pt x="107" y="177"/>
                  <a:pt x="107" y="176"/>
                  <a:pt x="107" y="176"/>
                </a:cubicBezTo>
                <a:cubicBezTo>
                  <a:pt x="106" y="177"/>
                  <a:pt x="106" y="177"/>
                  <a:pt x="106" y="177"/>
                </a:cubicBezTo>
                <a:close/>
                <a:moveTo>
                  <a:pt x="128" y="177"/>
                </a:moveTo>
                <a:cubicBezTo>
                  <a:pt x="128" y="177"/>
                  <a:pt x="128" y="176"/>
                  <a:pt x="128" y="176"/>
                </a:cubicBezTo>
                <a:cubicBezTo>
                  <a:pt x="128" y="177"/>
                  <a:pt x="128" y="177"/>
                  <a:pt x="128" y="177"/>
                </a:cubicBezTo>
                <a:close/>
                <a:moveTo>
                  <a:pt x="116" y="177"/>
                </a:moveTo>
                <a:cubicBezTo>
                  <a:pt x="115" y="177"/>
                  <a:pt x="115" y="177"/>
                  <a:pt x="115" y="177"/>
                </a:cubicBezTo>
                <a:cubicBezTo>
                  <a:pt x="115" y="177"/>
                  <a:pt x="115" y="177"/>
                  <a:pt x="116" y="177"/>
                </a:cubicBezTo>
                <a:close/>
                <a:moveTo>
                  <a:pt x="134" y="177"/>
                </a:moveTo>
                <a:cubicBezTo>
                  <a:pt x="134" y="177"/>
                  <a:pt x="134" y="177"/>
                  <a:pt x="134" y="177"/>
                </a:cubicBezTo>
                <a:cubicBezTo>
                  <a:pt x="134" y="177"/>
                  <a:pt x="133" y="177"/>
                  <a:pt x="134" y="177"/>
                </a:cubicBezTo>
                <a:close/>
                <a:moveTo>
                  <a:pt x="126" y="178"/>
                </a:moveTo>
                <a:cubicBezTo>
                  <a:pt x="126" y="177"/>
                  <a:pt x="126" y="177"/>
                  <a:pt x="126" y="177"/>
                </a:cubicBezTo>
                <a:cubicBezTo>
                  <a:pt x="126" y="177"/>
                  <a:pt x="126" y="178"/>
                  <a:pt x="126" y="178"/>
                </a:cubicBezTo>
                <a:close/>
                <a:moveTo>
                  <a:pt x="106" y="178"/>
                </a:moveTo>
                <a:cubicBezTo>
                  <a:pt x="106" y="178"/>
                  <a:pt x="106" y="178"/>
                  <a:pt x="106" y="178"/>
                </a:cubicBezTo>
                <a:close/>
                <a:moveTo>
                  <a:pt x="126" y="178"/>
                </a:moveTo>
                <a:cubicBezTo>
                  <a:pt x="125" y="178"/>
                  <a:pt x="125" y="179"/>
                  <a:pt x="125" y="179"/>
                </a:cubicBezTo>
                <a:cubicBezTo>
                  <a:pt x="126" y="179"/>
                  <a:pt x="126" y="178"/>
                  <a:pt x="126" y="178"/>
                </a:cubicBezTo>
                <a:close/>
                <a:moveTo>
                  <a:pt x="127" y="178"/>
                </a:moveTo>
                <a:cubicBezTo>
                  <a:pt x="127" y="178"/>
                  <a:pt x="127" y="178"/>
                  <a:pt x="127" y="178"/>
                </a:cubicBezTo>
                <a:cubicBezTo>
                  <a:pt x="127" y="178"/>
                  <a:pt x="127" y="178"/>
                  <a:pt x="127" y="178"/>
                </a:cubicBezTo>
                <a:close/>
                <a:moveTo>
                  <a:pt x="111" y="178"/>
                </a:moveTo>
                <a:cubicBezTo>
                  <a:pt x="111" y="178"/>
                  <a:pt x="111" y="177"/>
                  <a:pt x="111" y="178"/>
                </a:cubicBezTo>
                <a:close/>
                <a:moveTo>
                  <a:pt x="105" y="179"/>
                </a:moveTo>
                <a:cubicBezTo>
                  <a:pt x="106" y="179"/>
                  <a:pt x="107" y="179"/>
                  <a:pt x="106" y="178"/>
                </a:cubicBezTo>
                <a:cubicBezTo>
                  <a:pt x="106" y="179"/>
                  <a:pt x="105" y="179"/>
                  <a:pt x="105" y="179"/>
                </a:cubicBezTo>
                <a:close/>
                <a:moveTo>
                  <a:pt x="125" y="181"/>
                </a:moveTo>
                <a:cubicBezTo>
                  <a:pt x="125" y="182"/>
                  <a:pt x="125" y="182"/>
                  <a:pt x="125" y="182"/>
                </a:cubicBezTo>
                <a:cubicBezTo>
                  <a:pt x="125" y="182"/>
                  <a:pt x="125" y="182"/>
                  <a:pt x="126" y="182"/>
                </a:cubicBezTo>
                <a:cubicBezTo>
                  <a:pt x="125" y="181"/>
                  <a:pt x="126" y="181"/>
                  <a:pt x="126" y="181"/>
                </a:cubicBezTo>
                <a:cubicBezTo>
                  <a:pt x="126" y="180"/>
                  <a:pt x="127" y="179"/>
                  <a:pt x="127" y="178"/>
                </a:cubicBezTo>
                <a:cubicBezTo>
                  <a:pt x="127" y="179"/>
                  <a:pt x="125" y="180"/>
                  <a:pt x="125" y="181"/>
                </a:cubicBezTo>
                <a:close/>
                <a:moveTo>
                  <a:pt x="114" y="179"/>
                </a:moveTo>
                <a:cubicBezTo>
                  <a:pt x="114" y="179"/>
                  <a:pt x="114" y="179"/>
                  <a:pt x="114" y="178"/>
                </a:cubicBezTo>
                <a:cubicBezTo>
                  <a:pt x="114" y="178"/>
                  <a:pt x="114" y="178"/>
                  <a:pt x="114" y="178"/>
                </a:cubicBezTo>
                <a:cubicBezTo>
                  <a:pt x="114" y="178"/>
                  <a:pt x="114" y="179"/>
                  <a:pt x="114" y="179"/>
                </a:cubicBezTo>
                <a:close/>
                <a:moveTo>
                  <a:pt x="131" y="178"/>
                </a:moveTo>
                <a:cubicBezTo>
                  <a:pt x="132" y="179"/>
                  <a:pt x="132" y="178"/>
                  <a:pt x="131" y="178"/>
                </a:cubicBezTo>
                <a:close/>
                <a:moveTo>
                  <a:pt x="110" y="178"/>
                </a:moveTo>
                <a:cubicBezTo>
                  <a:pt x="110" y="179"/>
                  <a:pt x="110" y="178"/>
                  <a:pt x="110" y="178"/>
                </a:cubicBezTo>
                <a:close/>
                <a:moveTo>
                  <a:pt x="130" y="179"/>
                </a:moveTo>
                <a:cubicBezTo>
                  <a:pt x="130" y="179"/>
                  <a:pt x="130" y="179"/>
                  <a:pt x="130" y="179"/>
                </a:cubicBezTo>
                <a:cubicBezTo>
                  <a:pt x="130" y="179"/>
                  <a:pt x="130" y="178"/>
                  <a:pt x="130" y="178"/>
                </a:cubicBezTo>
                <a:cubicBezTo>
                  <a:pt x="130" y="178"/>
                  <a:pt x="130" y="178"/>
                  <a:pt x="130" y="178"/>
                </a:cubicBezTo>
                <a:cubicBezTo>
                  <a:pt x="130" y="178"/>
                  <a:pt x="130" y="179"/>
                  <a:pt x="130" y="179"/>
                </a:cubicBezTo>
                <a:close/>
                <a:moveTo>
                  <a:pt x="103" y="180"/>
                </a:moveTo>
                <a:cubicBezTo>
                  <a:pt x="104" y="180"/>
                  <a:pt x="104" y="179"/>
                  <a:pt x="104" y="179"/>
                </a:cubicBezTo>
                <a:cubicBezTo>
                  <a:pt x="104" y="179"/>
                  <a:pt x="103" y="179"/>
                  <a:pt x="103" y="180"/>
                </a:cubicBezTo>
                <a:close/>
                <a:moveTo>
                  <a:pt x="124" y="179"/>
                </a:moveTo>
                <a:cubicBezTo>
                  <a:pt x="125" y="179"/>
                  <a:pt x="125" y="179"/>
                  <a:pt x="124" y="179"/>
                </a:cubicBezTo>
                <a:cubicBezTo>
                  <a:pt x="124" y="179"/>
                  <a:pt x="124" y="179"/>
                  <a:pt x="124" y="179"/>
                </a:cubicBezTo>
                <a:close/>
                <a:moveTo>
                  <a:pt x="131" y="180"/>
                </a:moveTo>
                <a:cubicBezTo>
                  <a:pt x="131" y="180"/>
                  <a:pt x="130" y="179"/>
                  <a:pt x="131" y="179"/>
                </a:cubicBezTo>
                <a:cubicBezTo>
                  <a:pt x="131" y="179"/>
                  <a:pt x="131" y="179"/>
                  <a:pt x="130" y="179"/>
                </a:cubicBezTo>
                <a:cubicBezTo>
                  <a:pt x="130" y="179"/>
                  <a:pt x="131" y="180"/>
                  <a:pt x="131" y="180"/>
                </a:cubicBezTo>
                <a:close/>
                <a:moveTo>
                  <a:pt x="110" y="180"/>
                </a:moveTo>
                <a:cubicBezTo>
                  <a:pt x="110" y="180"/>
                  <a:pt x="110" y="179"/>
                  <a:pt x="110" y="179"/>
                </a:cubicBezTo>
                <a:cubicBezTo>
                  <a:pt x="110" y="179"/>
                  <a:pt x="109" y="180"/>
                  <a:pt x="110" y="180"/>
                </a:cubicBezTo>
                <a:close/>
                <a:moveTo>
                  <a:pt x="124" y="179"/>
                </a:moveTo>
                <a:cubicBezTo>
                  <a:pt x="124" y="179"/>
                  <a:pt x="124" y="179"/>
                  <a:pt x="124" y="179"/>
                </a:cubicBezTo>
                <a:cubicBezTo>
                  <a:pt x="124" y="179"/>
                  <a:pt x="124" y="179"/>
                  <a:pt x="124" y="179"/>
                </a:cubicBezTo>
                <a:cubicBezTo>
                  <a:pt x="124" y="179"/>
                  <a:pt x="124" y="179"/>
                  <a:pt x="124" y="179"/>
                </a:cubicBezTo>
                <a:cubicBezTo>
                  <a:pt x="124" y="179"/>
                  <a:pt x="124" y="179"/>
                  <a:pt x="124" y="179"/>
                </a:cubicBezTo>
                <a:close/>
                <a:moveTo>
                  <a:pt x="125" y="179"/>
                </a:moveTo>
                <a:cubicBezTo>
                  <a:pt x="125" y="179"/>
                  <a:pt x="125" y="180"/>
                  <a:pt x="125" y="180"/>
                </a:cubicBezTo>
                <a:cubicBezTo>
                  <a:pt x="125" y="179"/>
                  <a:pt x="125" y="179"/>
                  <a:pt x="125" y="179"/>
                </a:cubicBezTo>
                <a:cubicBezTo>
                  <a:pt x="125" y="179"/>
                  <a:pt x="125" y="179"/>
                  <a:pt x="125" y="179"/>
                </a:cubicBezTo>
                <a:close/>
                <a:moveTo>
                  <a:pt x="109" y="180"/>
                </a:moveTo>
                <a:cubicBezTo>
                  <a:pt x="109" y="180"/>
                  <a:pt x="109" y="180"/>
                  <a:pt x="109" y="181"/>
                </a:cubicBezTo>
                <a:cubicBezTo>
                  <a:pt x="109" y="180"/>
                  <a:pt x="110" y="180"/>
                  <a:pt x="110" y="180"/>
                </a:cubicBezTo>
                <a:cubicBezTo>
                  <a:pt x="109" y="180"/>
                  <a:pt x="109" y="180"/>
                  <a:pt x="109" y="179"/>
                </a:cubicBezTo>
                <a:cubicBezTo>
                  <a:pt x="109" y="180"/>
                  <a:pt x="109" y="180"/>
                  <a:pt x="109" y="180"/>
                </a:cubicBezTo>
                <a:close/>
                <a:moveTo>
                  <a:pt x="130" y="180"/>
                </a:moveTo>
                <a:cubicBezTo>
                  <a:pt x="130" y="181"/>
                  <a:pt x="129" y="181"/>
                  <a:pt x="129" y="182"/>
                </a:cubicBezTo>
                <a:cubicBezTo>
                  <a:pt x="130" y="182"/>
                  <a:pt x="130" y="181"/>
                  <a:pt x="131" y="181"/>
                </a:cubicBezTo>
                <a:cubicBezTo>
                  <a:pt x="130" y="180"/>
                  <a:pt x="130" y="180"/>
                  <a:pt x="130" y="180"/>
                </a:cubicBezTo>
                <a:cubicBezTo>
                  <a:pt x="130" y="180"/>
                  <a:pt x="130" y="180"/>
                  <a:pt x="130" y="180"/>
                </a:cubicBezTo>
                <a:close/>
                <a:moveTo>
                  <a:pt x="123" y="180"/>
                </a:moveTo>
                <a:cubicBezTo>
                  <a:pt x="123" y="181"/>
                  <a:pt x="123" y="180"/>
                  <a:pt x="123" y="180"/>
                </a:cubicBezTo>
                <a:close/>
                <a:moveTo>
                  <a:pt x="124" y="181"/>
                </a:moveTo>
                <a:cubicBezTo>
                  <a:pt x="125" y="181"/>
                  <a:pt x="125" y="180"/>
                  <a:pt x="124" y="181"/>
                </a:cubicBezTo>
                <a:close/>
                <a:moveTo>
                  <a:pt x="131" y="181"/>
                </a:moveTo>
                <a:cubicBezTo>
                  <a:pt x="131" y="181"/>
                  <a:pt x="131" y="181"/>
                  <a:pt x="131" y="181"/>
                </a:cubicBezTo>
                <a:close/>
                <a:moveTo>
                  <a:pt x="114" y="181"/>
                </a:moveTo>
                <a:cubicBezTo>
                  <a:pt x="114" y="181"/>
                  <a:pt x="114" y="181"/>
                  <a:pt x="114" y="181"/>
                </a:cubicBezTo>
                <a:cubicBezTo>
                  <a:pt x="114" y="181"/>
                  <a:pt x="114" y="181"/>
                  <a:pt x="114" y="181"/>
                </a:cubicBezTo>
                <a:cubicBezTo>
                  <a:pt x="114" y="181"/>
                  <a:pt x="114" y="181"/>
                  <a:pt x="114" y="181"/>
                </a:cubicBezTo>
                <a:close/>
                <a:moveTo>
                  <a:pt x="101" y="183"/>
                </a:moveTo>
                <a:cubicBezTo>
                  <a:pt x="101" y="184"/>
                  <a:pt x="101" y="184"/>
                  <a:pt x="101" y="185"/>
                </a:cubicBezTo>
                <a:cubicBezTo>
                  <a:pt x="101" y="185"/>
                  <a:pt x="101" y="185"/>
                  <a:pt x="100" y="185"/>
                </a:cubicBezTo>
                <a:cubicBezTo>
                  <a:pt x="100" y="185"/>
                  <a:pt x="100" y="186"/>
                  <a:pt x="100" y="187"/>
                </a:cubicBezTo>
                <a:cubicBezTo>
                  <a:pt x="100" y="187"/>
                  <a:pt x="100" y="188"/>
                  <a:pt x="100" y="188"/>
                </a:cubicBezTo>
                <a:cubicBezTo>
                  <a:pt x="101" y="186"/>
                  <a:pt x="103" y="183"/>
                  <a:pt x="103" y="181"/>
                </a:cubicBezTo>
                <a:cubicBezTo>
                  <a:pt x="102" y="181"/>
                  <a:pt x="103" y="183"/>
                  <a:pt x="101" y="183"/>
                </a:cubicBezTo>
                <a:close/>
                <a:moveTo>
                  <a:pt x="124" y="182"/>
                </a:moveTo>
                <a:cubicBezTo>
                  <a:pt x="124" y="182"/>
                  <a:pt x="124" y="182"/>
                  <a:pt x="124" y="181"/>
                </a:cubicBezTo>
                <a:cubicBezTo>
                  <a:pt x="124" y="181"/>
                  <a:pt x="124" y="182"/>
                  <a:pt x="124" y="182"/>
                </a:cubicBezTo>
                <a:close/>
                <a:moveTo>
                  <a:pt x="112" y="182"/>
                </a:moveTo>
                <a:cubicBezTo>
                  <a:pt x="113" y="182"/>
                  <a:pt x="113" y="182"/>
                  <a:pt x="113" y="182"/>
                </a:cubicBezTo>
                <a:cubicBezTo>
                  <a:pt x="112" y="182"/>
                  <a:pt x="112" y="182"/>
                  <a:pt x="112" y="182"/>
                </a:cubicBezTo>
                <a:close/>
                <a:moveTo>
                  <a:pt x="104" y="182"/>
                </a:moveTo>
                <a:cubicBezTo>
                  <a:pt x="104" y="182"/>
                  <a:pt x="103" y="182"/>
                  <a:pt x="104" y="182"/>
                </a:cubicBezTo>
                <a:close/>
                <a:moveTo>
                  <a:pt x="105" y="182"/>
                </a:moveTo>
                <a:cubicBezTo>
                  <a:pt x="105" y="182"/>
                  <a:pt x="105" y="182"/>
                  <a:pt x="105" y="182"/>
                </a:cubicBezTo>
                <a:cubicBezTo>
                  <a:pt x="105" y="182"/>
                  <a:pt x="105" y="182"/>
                  <a:pt x="105" y="182"/>
                </a:cubicBezTo>
                <a:cubicBezTo>
                  <a:pt x="105" y="182"/>
                  <a:pt x="105" y="182"/>
                  <a:pt x="105" y="182"/>
                </a:cubicBezTo>
                <a:cubicBezTo>
                  <a:pt x="105" y="182"/>
                  <a:pt x="105" y="182"/>
                  <a:pt x="105" y="182"/>
                </a:cubicBezTo>
                <a:close/>
                <a:moveTo>
                  <a:pt x="103" y="182"/>
                </a:moveTo>
                <a:cubicBezTo>
                  <a:pt x="103" y="182"/>
                  <a:pt x="104" y="182"/>
                  <a:pt x="103" y="182"/>
                </a:cubicBezTo>
                <a:close/>
                <a:moveTo>
                  <a:pt x="103" y="184"/>
                </a:moveTo>
                <a:cubicBezTo>
                  <a:pt x="104" y="185"/>
                  <a:pt x="101" y="186"/>
                  <a:pt x="102" y="187"/>
                </a:cubicBezTo>
                <a:cubicBezTo>
                  <a:pt x="103" y="187"/>
                  <a:pt x="103" y="186"/>
                  <a:pt x="103" y="186"/>
                </a:cubicBezTo>
                <a:cubicBezTo>
                  <a:pt x="103" y="184"/>
                  <a:pt x="105" y="184"/>
                  <a:pt x="104" y="182"/>
                </a:cubicBezTo>
                <a:cubicBezTo>
                  <a:pt x="103" y="182"/>
                  <a:pt x="103" y="183"/>
                  <a:pt x="103" y="184"/>
                </a:cubicBezTo>
                <a:close/>
                <a:moveTo>
                  <a:pt x="125" y="182"/>
                </a:moveTo>
                <a:cubicBezTo>
                  <a:pt x="125" y="182"/>
                  <a:pt x="125" y="182"/>
                  <a:pt x="125" y="182"/>
                </a:cubicBezTo>
                <a:cubicBezTo>
                  <a:pt x="125" y="182"/>
                  <a:pt x="125" y="182"/>
                  <a:pt x="125" y="182"/>
                </a:cubicBezTo>
                <a:close/>
                <a:moveTo>
                  <a:pt x="130" y="182"/>
                </a:moveTo>
                <a:cubicBezTo>
                  <a:pt x="130" y="183"/>
                  <a:pt x="130" y="182"/>
                  <a:pt x="130" y="182"/>
                </a:cubicBezTo>
                <a:close/>
                <a:moveTo>
                  <a:pt x="123" y="183"/>
                </a:moveTo>
                <a:cubicBezTo>
                  <a:pt x="124" y="183"/>
                  <a:pt x="124" y="183"/>
                  <a:pt x="124" y="182"/>
                </a:cubicBezTo>
                <a:cubicBezTo>
                  <a:pt x="124" y="182"/>
                  <a:pt x="123" y="182"/>
                  <a:pt x="123" y="182"/>
                </a:cubicBezTo>
                <a:cubicBezTo>
                  <a:pt x="123" y="183"/>
                  <a:pt x="123" y="183"/>
                  <a:pt x="123" y="183"/>
                </a:cubicBezTo>
                <a:close/>
                <a:moveTo>
                  <a:pt x="130" y="184"/>
                </a:moveTo>
                <a:cubicBezTo>
                  <a:pt x="130" y="184"/>
                  <a:pt x="130" y="183"/>
                  <a:pt x="130" y="183"/>
                </a:cubicBezTo>
                <a:cubicBezTo>
                  <a:pt x="130" y="183"/>
                  <a:pt x="130" y="183"/>
                  <a:pt x="130" y="184"/>
                </a:cubicBezTo>
                <a:close/>
                <a:moveTo>
                  <a:pt x="129" y="184"/>
                </a:moveTo>
                <a:cubicBezTo>
                  <a:pt x="129" y="184"/>
                  <a:pt x="129" y="183"/>
                  <a:pt x="129" y="183"/>
                </a:cubicBezTo>
                <a:cubicBezTo>
                  <a:pt x="129" y="183"/>
                  <a:pt x="129" y="183"/>
                  <a:pt x="129" y="183"/>
                </a:cubicBezTo>
                <a:cubicBezTo>
                  <a:pt x="129" y="183"/>
                  <a:pt x="129" y="183"/>
                  <a:pt x="129" y="184"/>
                </a:cubicBezTo>
                <a:close/>
                <a:moveTo>
                  <a:pt x="123" y="184"/>
                </a:moveTo>
                <a:cubicBezTo>
                  <a:pt x="123" y="184"/>
                  <a:pt x="124" y="183"/>
                  <a:pt x="123" y="183"/>
                </a:cubicBezTo>
                <a:cubicBezTo>
                  <a:pt x="123" y="183"/>
                  <a:pt x="123" y="184"/>
                  <a:pt x="123" y="184"/>
                </a:cubicBezTo>
                <a:close/>
                <a:moveTo>
                  <a:pt x="113" y="183"/>
                </a:moveTo>
                <a:cubicBezTo>
                  <a:pt x="113" y="183"/>
                  <a:pt x="113" y="183"/>
                  <a:pt x="113" y="183"/>
                </a:cubicBezTo>
                <a:close/>
                <a:moveTo>
                  <a:pt x="100" y="184"/>
                </a:moveTo>
                <a:cubicBezTo>
                  <a:pt x="100" y="184"/>
                  <a:pt x="100" y="184"/>
                  <a:pt x="100" y="184"/>
                </a:cubicBezTo>
                <a:close/>
                <a:moveTo>
                  <a:pt x="131" y="184"/>
                </a:moveTo>
                <a:cubicBezTo>
                  <a:pt x="131" y="184"/>
                  <a:pt x="131" y="184"/>
                  <a:pt x="131" y="184"/>
                </a:cubicBezTo>
                <a:close/>
                <a:moveTo>
                  <a:pt x="100" y="184"/>
                </a:moveTo>
                <a:cubicBezTo>
                  <a:pt x="100" y="184"/>
                  <a:pt x="100" y="183"/>
                  <a:pt x="100" y="184"/>
                </a:cubicBezTo>
                <a:close/>
                <a:moveTo>
                  <a:pt x="129" y="186"/>
                </a:moveTo>
                <a:cubicBezTo>
                  <a:pt x="129" y="185"/>
                  <a:pt x="129" y="184"/>
                  <a:pt x="130" y="184"/>
                </a:cubicBezTo>
                <a:cubicBezTo>
                  <a:pt x="130" y="184"/>
                  <a:pt x="129" y="184"/>
                  <a:pt x="129" y="184"/>
                </a:cubicBezTo>
                <a:cubicBezTo>
                  <a:pt x="129" y="184"/>
                  <a:pt x="129" y="185"/>
                  <a:pt x="129" y="186"/>
                </a:cubicBezTo>
                <a:close/>
                <a:moveTo>
                  <a:pt x="113" y="185"/>
                </a:moveTo>
                <a:cubicBezTo>
                  <a:pt x="113" y="185"/>
                  <a:pt x="113" y="184"/>
                  <a:pt x="113" y="184"/>
                </a:cubicBezTo>
                <a:cubicBezTo>
                  <a:pt x="113" y="184"/>
                  <a:pt x="112" y="184"/>
                  <a:pt x="113" y="185"/>
                </a:cubicBezTo>
                <a:close/>
                <a:moveTo>
                  <a:pt x="111" y="184"/>
                </a:moveTo>
                <a:cubicBezTo>
                  <a:pt x="111" y="184"/>
                  <a:pt x="111" y="184"/>
                  <a:pt x="111" y="184"/>
                </a:cubicBezTo>
                <a:close/>
                <a:moveTo>
                  <a:pt x="122" y="185"/>
                </a:moveTo>
                <a:cubicBezTo>
                  <a:pt x="123" y="185"/>
                  <a:pt x="123" y="184"/>
                  <a:pt x="123" y="184"/>
                </a:cubicBezTo>
                <a:cubicBezTo>
                  <a:pt x="123" y="185"/>
                  <a:pt x="122" y="185"/>
                  <a:pt x="122" y="185"/>
                </a:cubicBezTo>
                <a:close/>
                <a:moveTo>
                  <a:pt x="130" y="184"/>
                </a:moveTo>
                <a:cubicBezTo>
                  <a:pt x="130" y="184"/>
                  <a:pt x="130" y="184"/>
                  <a:pt x="130" y="184"/>
                </a:cubicBezTo>
                <a:cubicBezTo>
                  <a:pt x="130" y="184"/>
                  <a:pt x="130" y="184"/>
                  <a:pt x="130" y="184"/>
                </a:cubicBezTo>
                <a:close/>
                <a:moveTo>
                  <a:pt x="100" y="185"/>
                </a:moveTo>
                <a:cubicBezTo>
                  <a:pt x="100" y="185"/>
                  <a:pt x="100" y="185"/>
                  <a:pt x="100" y="185"/>
                </a:cubicBezTo>
                <a:close/>
                <a:moveTo>
                  <a:pt x="123" y="186"/>
                </a:moveTo>
                <a:cubicBezTo>
                  <a:pt x="123" y="186"/>
                  <a:pt x="123" y="186"/>
                  <a:pt x="123" y="186"/>
                </a:cubicBezTo>
                <a:close/>
                <a:moveTo>
                  <a:pt x="110" y="187"/>
                </a:moveTo>
                <a:cubicBezTo>
                  <a:pt x="110" y="187"/>
                  <a:pt x="110" y="186"/>
                  <a:pt x="110" y="186"/>
                </a:cubicBezTo>
                <a:cubicBezTo>
                  <a:pt x="110" y="186"/>
                  <a:pt x="110" y="187"/>
                  <a:pt x="110" y="187"/>
                </a:cubicBezTo>
                <a:close/>
                <a:moveTo>
                  <a:pt x="127" y="186"/>
                </a:moveTo>
                <a:cubicBezTo>
                  <a:pt x="127" y="187"/>
                  <a:pt x="127" y="187"/>
                  <a:pt x="127" y="187"/>
                </a:cubicBezTo>
                <a:cubicBezTo>
                  <a:pt x="127" y="187"/>
                  <a:pt x="127" y="186"/>
                  <a:pt x="127" y="186"/>
                </a:cubicBezTo>
                <a:cubicBezTo>
                  <a:pt x="127" y="186"/>
                  <a:pt x="127" y="187"/>
                  <a:pt x="127" y="186"/>
                </a:cubicBezTo>
                <a:close/>
                <a:moveTo>
                  <a:pt x="127" y="187"/>
                </a:moveTo>
                <a:cubicBezTo>
                  <a:pt x="127" y="187"/>
                  <a:pt x="127" y="187"/>
                  <a:pt x="127" y="187"/>
                </a:cubicBezTo>
                <a:close/>
                <a:moveTo>
                  <a:pt x="102" y="188"/>
                </a:moveTo>
                <a:cubicBezTo>
                  <a:pt x="102" y="188"/>
                  <a:pt x="102" y="188"/>
                  <a:pt x="102" y="188"/>
                </a:cubicBezTo>
                <a:cubicBezTo>
                  <a:pt x="102" y="188"/>
                  <a:pt x="102" y="188"/>
                  <a:pt x="102" y="188"/>
                </a:cubicBezTo>
                <a:close/>
                <a:moveTo>
                  <a:pt x="99" y="189"/>
                </a:moveTo>
                <a:cubicBezTo>
                  <a:pt x="99" y="189"/>
                  <a:pt x="99" y="189"/>
                  <a:pt x="99" y="189"/>
                </a:cubicBezTo>
                <a:cubicBezTo>
                  <a:pt x="99" y="190"/>
                  <a:pt x="99" y="190"/>
                  <a:pt x="98" y="190"/>
                </a:cubicBezTo>
                <a:cubicBezTo>
                  <a:pt x="98" y="191"/>
                  <a:pt x="98" y="192"/>
                  <a:pt x="98" y="193"/>
                </a:cubicBezTo>
                <a:cubicBezTo>
                  <a:pt x="99" y="192"/>
                  <a:pt x="99" y="190"/>
                  <a:pt x="100" y="188"/>
                </a:cubicBezTo>
                <a:cubicBezTo>
                  <a:pt x="100" y="188"/>
                  <a:pt x="100" y="188"/>
                  <a:pt x="100" y="188"/>
                </a:cubicBezTo>
                <a:cubicBezTo>
                  <a:pt x="99" y="188"/>
                  <a:pt x="99" y="189"/>
                  <a:pt x="99" y="189"/>
                </a:cubicBezTo>
                <a:close/>
                <a:moveTo>
                  <a:pt x="108" y="190"/>
                </a:moveTo>
                <a:cubicBezTo>
                  <a:pt x="108" y="190"/>
                  <a:pt x="109" y="190"/>
                  <a:pt x="109" y="190"/>
                </a:cubicBezTo>
                <a:cubicBezTo>
                  <a:pt x="109" y="190"/>
                  <a:pt x="109" y="189"/>
                  <a:pt x="110" y="188"/>
                </a:cubicBezTo>
                <a:cubicBezTo>
                  <a:pt x="109" y="188"/>
                  <a:pt x="109" y="189"/>
                  <a:pt x="108" y="190"/>
                </a:cubicBezTo>
                <a:close/>
                <a:moveTo>
                  <a:pt x="101" y="189"/>
                </a:moveTo>
                <a:cubicBezTo>
                  <a:pt x="101" y="190"/>
                  <a:pt x="101" y="191"/>
                  <a:pt x="99" y="191"/>
                </a:cubicBezTo>
                <a:cubicBezTo>
                  <a:pt x="99" y="191"/>
                  <a:pt x="99" y="191"/>
                  <a:pt x="99" y="192"/>
                </a:cubicBezTo>
                <a:cubicBezTo>
                  <a:pt x="100" y="192"/>
                  <a:pt x="100" y="193"/>
                  <a:pt x="100" y="192"/>
                </a:cubicBezTo>
                <a:cubicBezTo>
                  <a:pt x="100" y="192"/>
                  <a:pt x="100" y="192"/>
                  <a:pt x="100" y="191"/>
                </a:cubicBezTo>
                <a:cubicBezTo>
                  <a:pt x="101" y="191"/>
                  <a:pt x="101" y="191"/>
                  <a:pt x="101" y="190"/>
                </a:cubicBezTo>
                <a:cubicBezTo>
                  <a:pt x="101" y="190"/>
                  <a:pt x="101" y="190"/>
                  <a:pt x="101" y="190"/>
                </a:cubicBezTo>
                <a:cubicBezTo>
                  <a:pt x="101" y="189"/>
                  <a:pt x="101" y="189"/>
                  <a:pt x="102" y="189"/>
                </a:cubicBezTo>
                <a:cubicBezTo>
                  <a:pt x="102" y="189"/>
                  <a:pt x="101" y="189"/>
                  <a:pt x="101" y="189"/>
                </a:cubicBezTo>
                <a:close/>
                <a:moveTo>
                  <a:pt x="275" y="190"/>
                </a:moveTo>
                <a:cubicBezTo>
                  <a:pt x="275" y="190"/>
                  <a:pt x="276" y="190"/>
                  <a:pt x="276" y="190"/>
                </a:cubicBezTo>
                <a:cubicBezTo>
                  <a:pt x="276" y="189"/>
                  <a:pt x="276" y="189"/>
                  <a:pt x="276" y="189"/>
                </a:cubicBezTo>
                <a:cubicBezTo>
                  <a:pt x="275" y="189"/>
                  <a:pt x="275" y="189"/>
                  <a:pt x="275" y="190"/>
                </a:cubicBezTo>
                <a:close/>
                <a:moveTo>
                  <a:pt x="107" y="190"/>
                </a:moveTo>
                <a:cubicBezTo>
                  <a:pt x="107" y="190"/>
                  <a:pt x="108" y="190"/>
                  <a:pt x="108" y="189"/>
                </a:cubicBezTo>
                <a:cubicBezTo>
                  <a:pt x="107" y="189"/>
                  <a:pt x="107" y="189"/>
                  <a:pt x="107" y="189"/>
                </a:cubicBezTo>
                <a:cubicBezTo>
                  <a:pt x="107" y="189"/>
                  <a:pt x="107" y="190"/>
                  <a:pt x="107" y="190"/>
                </a:cubicBezTo>
                <a:close/>
                <a:moveTo>
                  <a:pt x="120" y="191"/>
                </a:moveTo>
                <a:cubicBezTo>
                  <a:pt x="120" y="191"/>
                  <a:pt x="120" y="191"/>
                  <a:pt x="120" y="190"/>
                </a:cubicBezTo>
                <a:cubicBezTo>
                  <a:pt x="120" y="190"/>
                  <a:pt x="119" y="191"/>
                  <a:pt x="120" y="191"/>
                </a:cubicBezTo>
                <a:close/>
                <a:moveTo>
                  <a:pt x="108" y="191"/>
                </a:moveTo>
                <a:cubicBezTo>
                  <a:pt x="108" y="191"/>
                  <a:pt x="108" y="190"/>
                  <a:pt x="108" y="191"/>
                </a:cubicBezTo>
                <a:close/>
                <a:moveTo>
                  <a:pt x="108" y="192"/>
                </a:moveTo>
                <a:cubicBezTo>
                  <a:pt x="108" y="192"/>
                  <a:pt x="108" y="191"/>
                  <a:pt x="108" y="191"/>
                </a:cubicBezTo>
                <a:cubicBezTo>
                  <a:pt x="108" y="191"/>
                  <a:pt x="108" y="191"/>
                  <a:pt x="108" y="191"/>
                </a:cubicBezTo>
                <a:cubicBezTo>
                  <a:pt x="108" y="191"/>
                  <a:pt x="108" y="191"/>
                  <a:pt x="108" y="192"/>
                </a:cubicBezTo>
                <a:close/>
                <a:moveTo>
                  <a:pt x="119" y="192"/>
                </a:moveTo>
                <a:cubicBezTo>
                  <a:pt x="119" y="191"/>
                  <a:pt x="119" y="192"/>
                  <a:pt x="119" y="192"/>
                </a:cubicBezTo>
                <a:close/>
                <a:moveTo>
                  <a:pt x="120" y="192"/>
                </a:moveTo>
                <a:cubicBezTo>
                  <a:pt x="120" y="192"/>
                  <a:pt x="120" y="192"/>
                  <a:pt x="120" y="191"/>
                </a:cubicBezTo>
                <a:cubicBezTo>
                  <a:pt x="120" y="191"/>
                  <a:pt x="120" y="191"/>
                  <a:pt x="120" y="191"/>
                </a:cubicBezTo>
                <a:cubicBezTo>
                  <a:pt x="120" y="192"/>
                  <a:pt x="119" y="192"/>
                  <a:pt x="120" y="192"/>
                </a:cubicBezTo>
                <a:close/>
                <a:moveTo>
                  <a:pt x="109" y="192"/>
                </a:moveTo>
                <a:cubicBezTo>
                  <a:pt x="109" y="192"/>
                  <a:pt x="110" y="192"/>
                  <a:pt x="109" y="192"/>
                </a:cubicBezTo>
                <a:cubicBezTo>
                  <a:pt x="109" y="192"/>
                  <a:pt x="109" y="192"/>
                  <a:pt x="109" y="192"/>
                </a:cubicBezTo>
                <a:close/>
                <a:moveTo>
                  <a:pt x="119" y="192"/>
                </a:moveTo>
                <a:cubicBezTo>
                  <a:pt x="119" y="192"/>
                  <a:pt x="119" y="191"/>
                  <a:pt x="119" y="192"/>
                </a:cubicBezTo>
                <a:close/>
                <a:moveTo>
                  <a:pt x="119" y="193"/>
                </a:moveTo>
                <a:cubicBezTo>
                  <a:pt x="119" y="193"/>
                  <a:pt x="119" y="193"/>
                  <a:pt x="119" y="193"/>
                </a:cubicBezTo>
                <a:cubicBezTo>
                  <a:pt x="119" y="193"/>
                  <a:pt x="118" y="193"/>
                  <a:pt x="119" y="193"/>
                </a:cubicBezTo>
                <a:close/>
                <a:moveTo>
                  <a:pt x="107" y="193"/>
                </a:moveTo>
                <a:cubicBezTo>
                  <a:pt x="106" y="194"/>
                  <a:pt x="107" y="196"/>
                  <a:pt x="106" y="197"/>
                </a:cubicBezTo>
                <a:cubicBezTo>
                  <a:pt x="106" y="197"/>
                  <a:pt x="105" y="197"/>
                  <a:pt x="106" y="198"/>
                </a:cubicBezTo>
                <a:cubicBezTo>
                  <a:pt x="106" y="198"/>
                  <a:pt x="106" y="197"/>
                  <a:pt x="106" y="197"/>
                </a:cubicBezTo>
                <a:cubicBezTo>
                  <a:pt x="107" y="196"/>
                  <a:pt x="107" y="195"/>
                  <a:pt x="108" y="194"/>
                </a:cubicBezTo>
                <a:cubicBezTo>
                  <a:pt x="107" y="194"/>
                  <a:pt x="108" y="194"/>
                  <a:pt x="108" y="193"/>
                </a:cubicBezTo>
                <a:cubicBezTo>
                  <a:pt x="107" y="193"/>
                  <a:pt x="107" y="193"/>
                  <a:pt x="107" y="193"/>
                </a:cubicBezTo>
                <a:close/>
                <a:moveTo>
                  <a:pt x="106" y="194"/>
                </a:moveTo>
                <a:cubicBezTo>
                  <a:pt x="106" y="194"/>
                  <a:pt x="106" y="193"/>
                  <a:pt x="106" y="193"/>
                </a:cubicBezTo>
                <a:cubicBezTo>
                  <a:pt x="106" y="193"/>
                  <a:pt x="105" y="194"/>
                  <a:pt x="106" y="194"/>
                </a:cubicBezTo>
                <a:close/>
                <a:moveTo>
                  <a:pt x="97" y="194"/>
                </a:moveTo>
                <a:cubicBezTo>
                  <a:pt x="98" y="194"/>
                  <a:pt x="98" y="193"/>
                  <a:pt x="98" y="193"/>
                </a:cubicBezTo>
                <a:cubicBezTo>
                  <a:pt x="98" y="194"/>
                  <a:pt x="97" y="194"/>
                  <a:pt x="97" y="194"/>
                </a:cubicBezTo>
                <a:close/>
                <a:moveTo>
                  <a:pt x="108" y="194"/>
                </a:moveTo>
                <a:cubicBezTo>
                  <a:pt x="109" y="194"/>
                  <a:pt x="109" y="194"/>
                  <a:pt x="109" y="193"/>
                </a:cubicBezTo>
                <a:cubicBezTo>
                  <a:pt x="109" y="193"/>
                  <a:pt x="108" y="193"/>
                  <a:pt x="108" y="194"/>
                </a:cubicBezTo>
                <a:close/>
                <a:moveTo>
                  <a:pt x="118" y="195"/>
                </a:moveTo>
                <a:cubicBezTo>
                  <a:pt x="118" y="195"/>
                  <a:pt x="118" y="194"/>
                  <a:pt x="118" y="194"/>
                </a:cubicBezTo>
                <a:cubicBezTo>
                  <a:pt x="118" y="194"/>
                  <a:pt x="118" y="194"/>
                  <a:pt x="118" y="194"/>
                </a:cubicBezTo>
                <a:cubicBezTo>
                  <a:pt x="118" y="194"/>
                  <a:pt x="118" y="194"/>
                  <a:pt x="118" y="195"/>
                </a:cubicBezTo>
                <a:close/>
                <a:moveTo>
                  <a:pt x="105" y="196"/>
                </a:moveTo>
                <a:cubicBezTo>
                  <a:pt x="105" y="195"/>
                  <a:pt x="105" y="195"/>
                  <a:pt x="105" y="194"/>
                </a:cubicBezTo>
                <a:cubicBezTo>
                  <a:pt x="105" y="194"/>
                  <a:pt x="105" y="194"/>
                  <a:pt x="105" y="194"/>
                </a:cubicBezTo>
                <a:cubicBezTo>
                  <a:pt x="105" y="195"/>
                  <a:pt x="104" y="195"/>
                  <a:pt x="105" y="196"/>
                </a:cubicBezTo>
                <a:close/>
                <a:moveTo>
                  <a:pt x="108" y="196"/>
                </a:moveTo>
                <a:cubicBezTo>
                  <a:pt x="108" y="196"/>
                  <a:pt x="109" y="195"/>
                  <a:pt x="108" y="195"/>
                </a:cubicBezTo>
                <a:cubicBezTo>
                  <a:pt x="108" y="195"/>
                  <a:pt x="107" y="196"/>
                  <a:pt x="108" y="196"/>
                </a:cubicBezTo>
                <a:close/>
                <a:moveTo>
                  <a:pt x="104" y="196"/>
                </a:moveTo>
                <a:cubicBezTo>
                  <a:pt x="105" y="196"/>
                  <a:pt x="105" y="196"/>
                  <a:pt x="104" y="196"/>
                </a:cubicBezTo>
                <a:cubicBezTo>
                  <a:pt x="104" y="196"/>
                  <a:pt x="104" y="196"/>
                  <a:pt x="104" y="196"/>
                </a:cubicBezTo>
                <a:close/>
                <a:moveTo>
                  <a:pt x="117" y="196"/>
                </a:moveTo>
                <a:cubicBezTo>
                  <a:pt x="117" y="196"/>
                  <a:pt x="117" y="197"/>
                  <a:pt x="117" y="197"/>
                </a:cubicBezTo>
                <a:cubicBezTo>
                  <a:pt x="117" y="197"/>
                  <a:pt x="117" y="197"/>
                  <a:pt x="117" y="197"/>
                </a:cubicBezTo>
                <a:cubicBezTo>
                  <a:pt x="117" y="197"/>
                  <a:pt x="118" y="197"/>
                  <a:pt x="117" y="196"/>
                </a:cubicBezTo>
                <a:close/>
                <a:moveTo>
                  <a:pt x="103" y="199"/>
                </a:moveTo>
                <a:cubicBezTo>
                  <a:pt x="104" y="199"/>
                  <a:pt x="104" y="197"/>
                  <a:pt x="104" y="197"/>
                </a:cubicBezTo>
                <a:cubicBezTo>
                  <a:pt x="104" y="197"/>
                  <a:pt x="103" y="198"/>
                  <a:pt x="103" y="199"/>
                </a:cubicBezTo>
                <a:close/>
                <a:moveTo>
                  <a:pt x="117" y="198"/>
                </a:moveTo>
                <a:cubicBezTo>
                  <a:pt x="118" y="197"/>
                  <a:pt x="117" y="197"/>
                  <a:pt x="117" y="197"/>
                </a:cubicBezTo>
                <a:cubicBezTo>
                  <a:pt x="117" y="197"/>
                  <a:pt x="117" y="198"/>
                  <a:pt x="117" y="198"/>
                </a:cubicBezTo>
                <a:close/>
                <a:moveTo>
                  <a:pt x="105" y="199"/>
                </a:moveTo>
                <a:cubicBezTo>
                  <a:pt x="105" y="199"/>
                  <a:pt x="105" y="198"/>
                  <a:pt x="105" y="198"/>
                </a:cubicBezTo>
                <a:cubicBezTo>
                  <a:pt x="105" y="198"/>
                  <a:pt x="105" y="199"/>
                  <a:pt x="105" y="199"/>
                </a:cubicBezTo>
                <a:close/>
                <a:moveTo>
                  <a:pt x="107" y="198"/>
                </a:moveTo>
                <a:cubicBezTo>
                  <a:pt x="107" y="198"/>
                  <a:pt x="107" y="198"/>
                  <a:pt x="106" y="198"/>
                </a:cubicBezTo>
                <a:cubicBezTo>
                  <a:pt x="107" y="198"/>
                  <a:pt x="107" y="199"/>
                  <a:pt x="107" y="198"/>
                </a:cubicBezTo>
                <a:close/>
                <a:moveTo>
                  <a:pt x="106" y="200"/>
                </a:moveTo>
                <a:cubicBezTo>
                  <a:pt x="106" y="200"/>
                  <a:pt x="107" y="199"/>
                  <a:pt x="106" y="199"/>
                </a:cubicBezTo>
                <a:cubicBezTo>
                  <a:pt x="106" y="199"/>
                  <a:pt x="106" y="199"/>
                  <a:pt x="106" y="200"/>
                </a:cubicBezTo>
                <a:close/>
                <a:moveTo>
                  <a:pt x="116" y="199"/>
                </a:moveTo>
                <a:cubicBezTo>
                  <a:pt x="116" y="199"/>
                  <a:pt x="116" y="199"/>
                  <a:pt x="116" y="199"/>
                </a:cubicBezTo>
                <a:close/>
                <a:moveTo>
                  <a:pt x="102" y="200"/>
                </a:moveTo>
                <a:cubicBezTo>
                  <a:pt x="103" y="200"/>
                  <a:pt x="103" y="200"/>
                  <a:pt x="103" y="200"/>
                </a:cubicBezTo>
                <a:cubicBezTo>
                  <a:pt x="103" y="200"/>
                  <a:pt x="103" y="200"/>
                  <a:pt x="102" y="200"/>
                </a:cubicBezTo>
                <a:cubicBezTo>
                  <a:pt x="102" y="200"/>
                  <a:pt x="102" y="200"/>
                  <a:pt x="102" y="200"/>
                </a:cubicBezTo>
                <a:close/>
                <a:moveTo>
                  <a:pt x="104" y="200"/>
                </a:moveTo>
                <a:cubicBezTo>
                  <a:pt x="104" y="200"/>
                  <a:pt x="104" y="200"/>
                  <a:pt x="104" y="200"/>
                </a:cubicBezTo>
                <a:close/>
                <a:moveTo>
                  <a:pt x="104" y="200"/>
                </a:moveTo>
                <a:cubicBezTo>
                  <a:pt x="104" y="200"/>
                  <a:pt x="104" y="200"/>
                  <a:pt x="104" y="200"/>
                </a:cubicBezTo>
                <a:close/>
                <a:moveTo>
                  <a:pt x="116" y="200"/>
                </a:moveTo>
                <a:cubicBezTo>
                  <a:pt x="116" y="200"/>
                  <a:pt x="116" y="200"/>
                  <a:pt x="116" y="200"/>
                </a:cubicBezTo>
                <a:cubicBezTo>
                  <a:pt x="116" y="200"/>
                  <a:pt x="116" y="200"/>
                  <a:pt x="116" y="200"/>
                </a:cubicBezTo>
                <a:cubicBezTo>
                  <a:pt x="116" y="200"/>
                  <a:pt x="116" y="200"/>
                  <a:pt x="116" y="200"/>
                </a:cubicBezTo>
                <a:close/>
                <a:moveTo>
                  <a:pt x="115" y="201"/>
                </a:moveTo>
                <a:cubicBezTo>
                  <a:pt x="115" y="201"/>
                  <a:pt x="116" y="201"/>
                  <a:pt x="116" y="201"/>
                </a:cubicBezTo>
                <a:cubicBezTo>
                  <a:pt x="116" y="201"/>
                  <a:pt x="116" y="200"/>
                  <a:pt x="115" y="200"/>
                </a:cubicBezTo>
                <a:cubicBezTo>
                  <a:pt x="115" y="200"/>
                  <a:pt x="115" y="200"/>
                  <a:pt x="115" y="201"/>
                </a:cubicBezTo>
                <a:close/>
                <a:moveTo>
                  <a:pt x="102" y="201"/>
                </a:moveTo>
                <a:cubicBezTo>
                  <a:pt x="103" y="201"/>
                  <a:pt x="103" y="200"/>
                  <a:pt x="102" y="200"/>
                </a:cubicBezTo>
                <a:cubicBezTo>
                  <a:pt x="102" y="201"/>
                  <a:pt x="102" y="201"/>
                  <a:pt x="102" y="201"/>
                </a:cubicBezTo>
                <a:close/>
                <a:moveTo>
                  <a:pt x="104" y="201"/>
                </a:moveTo>
                <a:cubicBezTo>
                  <a:pt x="104" y="201"/>
                  <a:pt x="104" y="201"/>
                  <a:pt x="104" y="201"/>
                </a:cubicBezTo>
                <a:cubicBezTo>
                  <a:pt x="104" y="201"/>
                  <a:pt x="103" y="201"/>
                  <a:pt x="104" y="201"/>
                </a:cubicBezTo>
                <a:close/>
                <a:moveTo>
                  <a:pt x="102" y="202"/>
                </a:moveTo>
                <a:cubicBezTo>
                  <a:pt x="102" y="202"/>
                  <a:pt x="102" y="201"/>
                  <a:pt x="102" y="201"/>
                </a:cubicBezTo>
                <a:cubicBezTo>
                  <a:pt x="102" y="201"/>
                  <a:pt x="102" y="201"/>
                  <a:pt x="102" y="202"/>
                </a:cubicBezTo>
                <a:close/>
                <a:moveTo>
                  <a:pt x="92" y="203"/>
                </a:moveTo>
                <a:cubicBezTo>
                  <a:pt x="92" y="203"/>
                  <a:pt x="92" y="202"/>
                  <a:pt x="92" y="203"/>
                </a:cubicBezTo>
                <a:cubicBezTo>
                  <a:pt x="92" y="202"/>
                  <a:pt x="92" y="202"/>
                  <a:pt x="92" y="202"/>
                </a:cubicBezTo>
                <a:cubicBezTo>
                  <a:pt x="92" y="202"/>
                  <a:pt x="91" y="203"/>
                  <a:pt x="92" y="203"/>
                </a:cubicBezTo>
                <a:close/>
                <a:moveTo>
                  <a:pt x="101" y="204"/>
                </a:moveTo>
                <a:cubicBezTo>
                  <a:pt x="101" y="203"/>
                  <a:pt x="102" y="203"/>
                  <a:pt x="102" y="202"/>
                </a:cubicBezTo>
                <a:cubicBezTo>
                  <a:pt x="102" y="202"/>
                  <a:pt x="102" y="202"/>
                  <a:pt x="101" y="202"/>
                </a:cubicBezTo>
                <a:cubicBezTo>
                  <a:pt x="101" y="203"/>
                  <a:pt x="101" y="203"/>
                  <a:pt x="101" y="204"/>
                </a:cubicBezTo>
                <a:close/>
                <a:moveTo>
                  <a:pt x="103" y="203"/>
                </a:moveTo>
                <a:cubicBezTo>
                  <a:pt x="103" y="203"/>
                  <a:pt x="104" y="203"/>
                  <a:pt x="104" y="203"/>
                </a:cubicBezTo>
                <a:cubicBezTo>
                  <a:pt x="104" y="203"/>
                  <a:pt x="104" y="202"/>
                  <a:pt x="103" y="203"/>
                </a:cubicBezTo>
                <a:cubicBezTo>
                  <a:pt x="103" y="203"/>
                  <a:pt x="103" y="203"/>
                  <a:pt x="103" y="203"/>
                </a:cubicBezTo>
                <a:close/>
                <a:moveTo>
                  <a:pt x="103" y="204"/>
                </a:moveTo>
                <a:cubicBezTo>
                  <a:pt x="103" y="204"/>
                  <a:pt x="103" y="204"/>
                  <a:pt x="103" y="204"/>
                </a:cubicBezTo>
                <a:cubicBezTo>
                  <a:pt x="103" y="204"/>
                  <a:pt x="104" y="203"/>
                  <a:pt x="103" y="203"/>
                </a:cubicBezTo>
                <a:cubicBezTo>
                  <a:pt x="103" y="203"/>
                  <a:pt x="103" y="203"/>
                  <a:pt x="103" y="204"/>
                </a:cubicBezTo>
                <a:close/>
                <a:moveTo>
                  <a:pt x="114" y="204"/>
                </a:moveTo>
                <a:cubicBezTo>
                  <a:pt x="115" y="204"/>
                  <a:pt x="115" y="204"/>
                  <a:pt x="115" y="204"/>
                </a:cubicBezTo>
                <a:cubicBezTo>
                  <a:pt x="115" y="204"/>
                  <a:pt x="114" y="204"/>
                  <a:pt x="114" y="204"/>
                </a:cubicBezTo>
                <a:cubicBezTo>
                  <a:pt x="114" y="204"/>
                  <a:pt x="114" y="204"/>
                  <a:pt x="114" y="204"/>
                </a:cubicBezTo>
                <a:close/>
                <a:moveTo>
                  <a:pt x="100" y="206"/>
                </a:moveTo>
                <a:cubicBezTo>
                  <a:pt x="100" y="205"/>
                  <a:pt x="101" y="205"/>
                  <a:pt x="101" y="204"/>
                </a:cubicBezTo>
                <a:cubicBezTo>
                  <a:pt x="100" y="204"/>
                  <a:pt x="100" y="205"/>
                  <a:pt x="100" y="206"/>
                </a:cubicBezTo>
                <a:close/>
                <a:moveTo>
                  <a:pt x="102" y="204"/>
                </a:moveTo>
                <a:cubicBezTo>
                  <a:pt x="103" y="205"/>
                  <a:pt x="103" y="204"/>
                  <a:pt x="102" y="204"/>
                </a:cubicBezTo>
                <a:close/>
                <a:moveTo>
                  <a:pt x="102" y="206"/>
                </a:moveTo>
                <a:cubicBezTo>
                  <a:pt x="102" y="205"/>
                  <a:pt x="103" y="205"/>
                  <a:pt x="102" y="205"/>
                </a:cubicBezTo>
                <a:cubicBezTo>
                  <a:pt x="102" y="205"/>
                  <a:pt x="101" y="205"/>
                  <a:pt x="102" y="206"/>
                </a:cubicBezTo>
                <a:close/>
                <a:moveTo>
                  <a:pt x="102" y="205"/>
                </a:moveTo>
                <a:cubicBezTo>
                  <a:pt x="102" y="205"/>
                  <a:pt x="103" y="205"/>
                  <a:pt x="102" y="205"/>
                </a:cubicBezTo>
                <a:close/>
                <a:moveTo>
                  <a:pt x="102" y="208"/>
                </a:moveTo>
                <a:cubicBezTo>
                  <a:pt x="102" y="207"/>
                  <a:pt x="103" y="207"/>
                  <a:pt x="103" y="207"/>
                </a:cubicBezTo>
                <a:cubicBezTo>
                  <a:pt x="103" y="207"/>
                  <a:pt x="102" y="208"/>
                  <a:pt x="102" y="208"/>
                </a:cubicBezTo>
                <a:close/>
                <a:moveTo>
                  <a:pt x="90" y="207"/>
                </a:moveTo>
                <a:cubicBezTo>
                  <a:pt x="90" y="207"/>
                  <a:pt x="90" y="207"/>
                  <a:pt x="90" y="207"/>
                </a:cubicBezTo>
                <a:cubicBezTo>
                  <a:pt x="90" y="207"/>
                  <a:pt x="90" y="207"/>
                  <a:pt x="90" y="207"/>
                </a:cubicBezTo>
                <a:close/>
                <a:moveTo>
                  <a:pt x="102" y="207"/>
                </a:moveTo>
                <a:cubicBezTo>
                  <a:pt x="101" y="208"/>
                  <a:pt x="101" y="207"/>
                  <a:pt x="101" y="208"/>
                </a:cubicBezTo>
                <a:cubicBezTo>
                  <a:pt x="101" y="208"/>
                  <a:pt x="102" y="208"/>
                  <a:pt x="102" y="207"/>
                </a:cubicBezTo>
                <a:close/>
                <a:moveTo>
                  <a:pt x="101" y="208"/>
                </a:moveTo>
                <a:cubicBezTo>
                  <a:pt x="100" y="208"/>
                  <a:pt x="101" y="208"/>
                  <a:pt x="101" y="208"/>
                </a:cubicBezTo>
                <a:close/>
                <a:moveTo>
                  <a:pt x="89" y="209"/>
                </a:moveTo>
                <a:cubicBezTo>
                  <a:pt x="89" y="209"/>
                  <a:pt x="89" y="209"/>
                  <a:pt x="89" y="209"/>
                </a:cubicBezTo>
                <a:cubicBezTo>
                  <a:pt x="89" y="208"/>
                  <a:pt x="89" y="208"/>
                  <a:pt x="89" y="208"/>
                </a:cubicBezTo>
                <a:cubicBezTo>
                  <a:pt x="89" y="208"/>
                  <a:pt x="89" y="208"/>
                  <a:pt x="89" y="208"/>
                </a:cubicBezTo>
                <a:cubicBezTo>
                  <a:pt x="89" y="208"/>
                  <a:pt x="89" y="208"/>
                  <a:pt x="89" y="209"/>
                </a:cubicBezTo>
                <a:close/>
                <a:moveTo>
                  <a:pt x="98" y="210"/>
                </a:moveTo>
                <a:cubicBezTo>
                  <a:pt x="98" y="210"/>
                  <a:pt x="99" y="209"/>
                  <a:pt x="98" y="209"/>
                </a:cubicBezTo>
                <a:cubicBezTo>
                  <a:pt x="98" y="209"/>
                  <a:pt x="98" y="210"/>
                  <a:pt x="98" y="210"/>
                </a:cubicBezTo>
                <a:close/>
                <a:moveTo>
                  <a:pt x="98" y="210"/>
                </a:moveTo>
                <a:cubicBezTo>
                  <a:pt x="98" y="210"/>
                  <a:pt x="98" y="211"/>
                  <a:pt x="98" y="211"/>
                </a:cubicBezTo>
                <a:cubicBezTo>
                  <a:pt x="98" y="211"/>
                  <a:pt x="98" y="210"/>
                  <a:pt x="98" y="210"/>
                </a:cubicBezTo>
                <a:close/>
                <a:moveTo>
                  <a:pt x="99" y="211"/>
                </a:moveTo>
                <a:cubicBezTo>
                  <a:pt x="98" y="212"/>
                  <a:pt x="98" y="214"/>
                  <a:pt x="97" y="215"/>
                </a:cubicBezTo>
                <a:cubicBezTo>
                  <a:pt x="97" y="215"/>
                  <a:pt x="97" y="215"/>
                  <a:pt x="97" y="215"/>
                </a:cubicBezTo>
                <a:cubicBezTo>
                  <a:pt x="96" y="216"/>
                  <a:pt x="96" y="218"/>
                  <a:pt x="95" y="218"/>
                </a:cubicBezTo>
                <a:cubicBezTo>
                  <a:pt x="95" y="219"/>
                  <a:pt x="95" y="219"/>
                  <a:pt x="95" y="219"/>
                </a:cubicBezTo>
                <a:cubicBezTo>
                  <a:pt x="95" y="219"/>
                  <a:pt x="96" y="219"/>
                  <a:pt x="96" y="220"/>
                </a:cubicBezTo>
                <a:cubicBezTo>
                  <a:pt x="96" y="219"/>
                  <a:pt x="96" y="219"/>
                  <a:pt x="96" y="218"/>
                </a:cubicBezTo>
                <a:cubicBezTo>
                  <a:pt x="96" y="218"/>
                  <a:pt x="96" y="218"/>
                  <a:pt x="97" y="218"/>
                </a:cubicBezTo>
                <a:cubicBezTo>
                  <a:pt x="97" y="218"/>
                  <a:pt x="97" y="217"/>
                  <a:pt x="97" y="217"/>
                </a:cubicBezTo>
                <a:cubicBezTo>
                  <a:pt x="97" y="217"/>
                  <a:pt x="97" y="217"/>
                  <a:pt x="97" y="216"/>
                </a:cubicBezTo>
                <a:cubicBezTo>
                  <a:pt x="97" y="216"/>
                  <a:pt x="97" y="216"/>
                  <a:pt x="97" y="216"/>
                </a:cubicBezTo>
                <a:cubicBezTo>
                  <a:pt x="98" y="215"/>
                  <a:pt x="99" y="214"/>
                  <a:pt x="99" y="212"/>
                </a:cubicBezTo>
                <a:cubicBezTo>
                  <a:pt x="99" y="212"/>
                  <a:pt x="100" y="212"/>
                  <a:pt x="100" y="212"/>
                </a:cubicBezTo>
                <a:cubicBezTo>
                  <a:pt x="100" y="211"/>
                  <a:pt x="100" y="211"/>
                  <a:pt x="100" y="210"/>
                </a:cubicBezTo>
                <a:cubicBezTo>
                  <a:pt x="100" y="210"/>
                  <a:pt x="100" y="210"/>
                  <a:pt x="100" y="210"/>
                </a:cubicBezTo>
                <a:cubicBezTo>
                  <a:pt x="100" y="210"/>
                  <a:pt x="100" y="211"/>
                  <a:pt x="99" y="211"/>
                </a:cubicBezTo>
                <a:close/>
                <a:moveTo>
                  <a:pt x="97" y="217"/>
                </a:moveTo>
                <a:cubicBezTo>
                  <a:pt x="96" y="217"/>
                  <a:pt x="97" y="217"/>
                  <a:pt x="97" y="217"/>
                </a:cubicBezTo>
                <a:close/>
                <a:moveTo>
                  <a:pt x="96" y="217"/>
                </a:moveTo>
                <a:cubicBezTo>
                  <a:pt x="96" y="217"/>
                  <a:pt x="96" y="217"/>
                  <a:pt x="97" y="217"/>
                </a:cubicBezTo>
                <a:cubicBezTo>
                  <a:pt x="97" y="217"/>
                  <a:pt x="96" y="217"/>
                  <a:pt x="96" y="217"/>
                </a:cubicBezTo>
                <a:close/>
                <a:moveTo>
                  <a:pt x="99" y="210"/>
                </a:moveTo>
                <a:cubicBezTo>
                  <a:pt x="99" y="210"/>
                  <a:pt x="99" y="210"/>
                  <a:pt x="99" y="210"/>
                </a:cubicBezTo>
                <a:cubicBezTo>
                  <a:pt x="99" y="211"/>
                  <a:pt x="99" y="210"/>
                  <a:pt x="99" y="210"/>
                </a:cubicBezTo>
                <a:cubicBezTo>
                  <a:pt x="99" y="210"/>
                  <a:pt x="99" y="210"/>
                  <a:pt x="99" y="210"/>
                </a:cubicBezTo>
                <a:close/>
                <a:moveTo>
                  <a:pt x="101" y="211"/>
                </a:moveTo>
                <a:cubicBezTo>
                  <a:pt x="101" y="211"/>
                  <a:pt x="101" y="210"/>
                  <a:pt x="101" y="211"/>
                </a:cubicBezTo>
                <a:close/>
                <a:moveTo>
                  <a:pt x="97" y="212"/>
                </a:moveTo>
                <a:cubicBezTo>
                  <a:pt x="97" y="211"/>
                  <a:pt x="98" y="211"/>
                  <a:pt x="98" y="211"/>
                </a:cubicBezTo>
                <a:cubicBezTo>
                  <a:pt x="98" y="211"/>
                  <a:pt x="97" y="211"/>
                  <a:pt x="97" y="212"/>
                </a:cubicBezTo>
                <a:close/>
                <a:moveTo>
                  <a:pt x="87" y="213"/>
                </a:moveTo>
                <a:cubicBezTo>
                  <a:pt x="88" y="213"/>
                  <a:pt x="88" y="213"/>
                  <a:pt x="88" y="212"/>
                </a:cubicBezTo>
                <a:cubicBezTo>
                  <a:pt x="88" y="212"/>
                  <a:pt x="88" y="212"/>
                  <a:pt x="88" y="212"/>
                </a:cubicBezTo>
                <a:cubicBezTo>
                  <a:pt x="88" y="212"/>
                  <a:pt x="87" y="213"/>
                  <a:pt x="87" y="213"/>
                </a:cubicBezTo>
                <a:close/>
                <a:moveTo>
                  <a:pt x="100" y="213"/>
                </a:moveTo>
                <a:cubicBezTo>
                  <a:pt x="100" y="213"/>
                  <a:pt x="100" y="213"/>
                  <a:pt x="101" y="213"/>
                </a:cubicBezTo>
                <a:cubicBezTo>
                  <a:pt x="101" y="213"/>
                  <a:pt x="101" y="213"/>
                  <a:pt x="100" y="212"/>
                </a:cubicBezTo>
                <a:cubicBezTo>
                  <a:pt x="100" y="213"/>
                  <a:pt x="100" y="212"/>
                  <a:pt x="100" y="212"/>
                </a:cubicBezTo>
                <a:cubicBezTo>
                  <a:pt x="100" y="213"/>
                  <a:pt x="100" y="213"/>
                  <a:pt x="100" y="213"/>
                </a:cubicBezTo>
                <a:close/>
                <a:moveTo>
                  <a:pt x="96" y="214"/>
                </a:moveTo>
                <a:cubicBezTo>
                  <a:pt x="97" y="214"/>
                  <a:pt x="97" y="213"/>
                  <a:pt x="96" y="213"/>
                </a:cubicBezTo>
                <a:cubicBezTo>
                  <a:pt x="96" y="214"/>
                  <a:pt x="96" y="214"/>
                  <a:pt x="96" y="214"/>
                </a:cubicBezTo>
                <a:close/>
                <a:moveTo>
                  <a:pt x="87" y="215"/>
                </a:moveTo>
                <a:cubicBezTo>
                  <a:pt x="87" y="215"/>
                  <a:pt x="87" y="214"/>
                  <a:pt x="87" y="215"/>
                </a:cubicBezTo>
                <a:close/>
                <a:moveTo>
                  <a:pt x="99" y="215"/>
                </a:moveTo>
                <a:cubicBezTo>
                  <a:pt x="100" y="215"/>
                  <a:pt x="100" y="215"/>
                  <a:pt x="100" y="215"/>
                </a:cubicBezTo>
                <a:cubicBezTo>
                  <a:pt x="100" y="215"/>
                  <a:pt x="100" y="215"/>
                  <a:pt x="100" y="215"/>
                </a:cubicBezTo>
                <a:cubicBezTo>
                  <a:pt x="100" y="215"/>
                  <a:pt x="100" y="215"/>
                  <a:pt x="99" y="215"/>
                </a:cubicBezTo>
                <a:cubicBezTo>
                  <a:pt x="99" y="215"/>
                  <a:pt x="99" y="215"/>
                  <a:pt x="99" y="215"/>
                </a:cubicBezTo>
                <a:close/>
                <a:moveTo>
                  <a:pt x="95" y="216"/>
                </a:moveTo>
                <a:cubicBezTo>
                  <a:pt x="96" y="216"/>
                  <a:pt x="95" y="216"/>
                  <a:pt x="95" y="216"/>
                </a:cubicBezTo>
                <a:close/>
                <a:moveTo>
                  <a:pt x="98" y="217"/>
                </a:moveTo>
                <a:cubicBezTo>
                  <a:pt x="99" y="217"/>
                  <a:pt x="99" y="216"/>
                  <a:pt x="99" y="216"/>
                </a:cubicBezTo>
                <a:cubicBezTo>
                  <a:pt x="99" y="216"/>
                  <a:pt x="98" y="216"/>
                  <a:pt x="98" y="217"/>
                </a:cubicBezTo>
                <a:close/>
                <a:moveTo>
                  <a:pt x="85" y="218"/>
                </a:moveTo>
                <a:cubicBezTo>
                  <a:pt x="86" y="217"/>
                  <a:pt x="86" y="217"/>
                  <a:pt x="86" y="217"/>
                </a:cubicBezTo>
                <a:cubicBezTo>
                  <a:pt x="86" y="217"/>
                  <a:pt x="85" y="217"/>
                  <a:pt x="85" y="218"/>
                </a:cubicBezTo>
                <a:close/>
                <a:moveTo>
                  <a:pt x="85" y="218"/>
                </a:moveTo>
                <a:cubicBezTo>
                  <a:pt x="85" y="218"/>
                  <a:pt x="85" y="219"/>
                  <a:pt x="85" y="219"/>
                </a:cubicBezTo>
                <a:cubicBezTo>
                  <a:pt x="85" y="219"/>
                  <a:pt x="86" y="218"/>
                  <a:pt x="85" y="218"/>
                </a:cubicBezTo>
                <a:close/>
                <a:moveTo>
                  <a:pt x="98" y="222"/>
                </a:moveTo>
                <a:cubicBezTo>
                  <a:pt x="98" y="221"/>
                  <a:pt x="98" y="222"/>
                  <a:pt x="99" y="222"/>
                </a:cubicBezTo>
                <a:cubicBezTo>
                  <a:pt x="99" y="222"/>
                  <a:pt x="99" y="221"/>
                  <a:pt x="99" y="220"/>
                </a:cubicBezTo>
                <a:cubicBezTo>
                  <a:pt x="99" y="220"/>
                  <a:pt x="100" y="220"/>
                  <a:pt x="100" y="220"/>
                </a:cubicBezTo>
                <a:cubicBezTo>
                  <a:pt x="99" y="220"/>
                  <a:pt x="99" y="220"/>
                  <a:pt x="99" y="220"/>
                </a:cubicBezTo>
                <a:cubicBezTo>
                  <a:pt x="99" y="219"/>
                  <a:pt x="99" y="219"/>
                  <a:pt x="100" y="220"/>
                </a:cubicBezTo>
                <a:cubicBezTo>
                  <a:pt x="100" y="219"/>
                  <a:pt x="100" y="219"/>
                  <a:pt x="100" y="219"/>
                </a:cubicBezTo>
                <a:cubicBezTo>
                  <a:pt x="99" y="219"/>
                  <a:pt x="98" y="221"/>
                  <a:pt x="98" y="222"/>
                </a:cubicBezTo>
                <a:close/>
                <a:moveTo>
                  <a:pt x="98" y="221"/>
                </a:moveTo>
                <a:cubicBezTo>
                  <a:pt x="98" y="221"/>
                  <a:pt x="99" y="221"/>
                  <a:pt x="99" y="221"/>
                </a:cubicBezTo>
                <a:cubicBezTo>
                  <a:pt x="99" y="221"/>
                  <a:pt x="99" y="221"/>
                  <a:pt x="98" y="221"/>
                </a:cubicBezTo>
                <a:cubicBezTo>
                  <a:pt x="98" y="221"/>
                  <a:pt x="98" y="221"/>
                  <a:pt x="98" y="221"/>
                </a:cubicBezTo>
                <a:close/>
                <a:moveTo>
                  <a:pt x="85" y="219"/>
                </a:moveTo>
                <a:cubicBezTo>
                  <a:pt x="85" y="219"/>
                  <a:pt x="85" y="220"/>
                  <a:pt x="85" y="219"/>
                </a:cubicBezTo>
                <a:close/>
                <a:moveTo>
                  <a:pt x="97" y="220"/>
                </a:moveTo>
                <a:cubicBezTo>
                  <a:pt x="98" y="220"/>
                  <a:pt x="98" y="220"/>
                  <a:pt x="98" y="219"/>
                </a:cubicBezTo>
                <a:cubicBezTo>
                  <a:pt x="98" y="219"/>
                  <a:pt x="98" y="219"/>
                  <a:pt x="98" y="219"/>
                </a:cubicBezTo>
                <a:cubicBezTo>
                  <a:pt x="98" y="219"/>
                  <a:pt x="97" y="219"/>
                  <a:pt x="97" y="220"/>
                </a:cubicBezTo>
                <a:close/>
                <a:moveTo>
                  <a:pt x="101" y="219"/>
                </a:moveTo>
                <a:cubicBezTo>
                  <a:pt x="101" y="220"/>
                  <a:pt x="101" y="219"/>
                  <a:pt x="101" y="219"/>
                </a:cubicBezTo>
                <a:close/>
                <a:moveTo>
                  <a:pt x="95" y="221"/>
                </a:moveTo>
                <a:cubicBezTo>
                  <a:pt x="96" y="220"/>
                  <a:pt x="95" y="220"/>
                  <a:pt x="95" y="220"/>
                </a:cubicBezTo>
                <a:cubicBezTo>
                  <a:pt x="95" y="220"/>
                  <a:pt x="95" y="221"/>
                  <a:pt x="95" y="221"/>
                </a:cubicBezTo>
                <a:close/>
                <a:moveTo>
                  <a:pt x="112" y="221"/>
                </a:moveTo>
                <a:cubicBezTo>
                  <a:pt x="112" y="221"/>
                  <a:pt x="113" y="221"/>
                  <a:pt x="113" y="220"/>
                </a:cubicBezTo>
                <a:cubicBezTo>
                  <a:pt x="113" y="220"/>
                  <a:pt x="112" y="220"/>
                  <a:pt x="112" y="220"/>
                </a:cubicBezTo>
                <a:cubicBezTo>
                  <a:pt x="112" y="220"/>
                  <a:pt x="112" y="221"/>
                  <a:pt x="112" y="221"/>
                </a:cubicBezTo>
                <a:close/>
                <a:moveTo>
                  <a:pt x="94" y="220"/>
                </a:moveTo>
                <a:cubicBezTo>
                  <a:pt x="94" y="221"/>
                  <a:pt x="94" y="220"/>
                  <a:pt x="94" y="220"/>
                </a:cubicBezTo>
                <a:close/>
                <a:moveTo>
                  <a:pt x="96" y="222"/>
                </a:moveTo>
                <a:cubicBezTo>
                  <a:pt x="97" y="222"/>
                  <a:pt x="97" y="222"/>
                  <a:pt x="97" y="221"/>
                </a:cubicBezTo>
                <a:cubicBezTo>
                  <a:pt x="97" y="221"/>
                  <a:pt x="96" y="222"/>
                  <a:pt x="96" y="222"/>
                </a:cubicBezTo>
                <a:close/>
                <a:moveTo>
                  <a:pt x="84" y="222"/>
                </a:moveTo>
                <a:cubicBezTo>
                  <a:pt x="84" y="222"/>
                  <a:pt x="84" y="222"/>
                  <a:pt x="84" y="222"/>
                </a:cubicBezTo>
                <a:cubicBezTo>
                  <a:pt x="84" y="223"/>
                  <a:pt x="83" y="223"/>
                  <a:pt x="83" y="224"/>
                </a:cubicBezTo>
                <a:cubicBezTo>
                  <a:pt x="84" y="224"/>
                  <a:pt x="83" y="223"/>
                  <a:pt x="84" y="223"/>
                </a:cubicBezTo>
                <a:cubicBezTo>
                  <a:pt x="84" y="222"/>
                  <a:pt x="84" y="222"/>
                  <a:pt x="84" y="222"/>
                </a:cubicBezTo>
                <a:close/>
                <a:moveTo>
                  <a:pt x="95" y="222"/>
                </a:moveTo>
                <a:cubicBezTo>
                  <a:pt x="95" y="222"/>
                  <a:pt x="95" y="222"/>
                  <a:pt x="95" y="222"/>
                </a:cubicBezTo>
                <a:cubicBezTo>
                  <a:pt x="95" y="222"/>
                  <a:pt x="95" y="222"/>
                  <a:pt x="95" y="222"/>
                </a:cubicBezTo>
                <a:close/>
                <a:moveTo>
                  <a:pt x="110" y="226"/>
                </a:moveTo>
                <a:cubicBezTo>
                  <a:pt x="110" y="226"/>
                  <a:pt x="109" y="227"/>
                  <a:pt x="110" y="227"/>
                </a:cubicBezTo>
                <a:cubicBezTo>
                  <a:pt x="110" y="225"/>
                  <a:pt x="112" y="224"/>
                  <a:pt x="112" y="222"/>
                </a:cubicBezTo>
                <a:cubicBezTo>
                  <a:pt x="110" y="222"/>
                  <a:pt x="111" y="225"/>
                  <a:pt x="110" y="226"/>
                </a:cubicBezTo>
                <a:close/>
                <a:moveTo>
                  <a:pt x="98" y="223"/>
                </a:moveTo>
                <a:cubicBezTo>
                  <a:pt x="98" y="224"/>
                  <a:pt x="97" y="224"/>
                  <a:pt x="97" y="224"/>
                </a:cubicBezTo>
                <a:cubicBezTo>
                  <a:pt x="98" y="224"/>
                  <a:pt x="98" y="223"/>
                  <a:pt x="98" y="222"/>
                </a:cubicBezTo>
                <a:cubicBezTo>
                  <a:pt x="98" y="222"/>
                  <a:pt x="98" y="222"/>
                  <a:pt x="98" y="222"/>
                </a:cubicBezTo>
                <a:cubicBezTo>
                  <a:pt x="98" y="223"/>
                  <a:pt x="98" y="223"/>
                  <a:pt x="98" y="223"/>
                </a:cubicBezTo>
                <a:close/>
                <a:moveTo>
                  <a:pt x="93" y="226"/>
                </a:moveTo>
                <a:cubicBezTo>
                  <a:pt x="93" y="226"/>
                  <a:pt x="92" y="226"/>
                  <a:pt x="92" y="227"/>
                </a:cubicBezTo>
                <a:cubicBezTo>
                  <a:pt x="92" y="227"/>
                  <a:pt x="92" y="228"/>
                  <a:pt x="92" y="228"/>
                </a:cubicBezTo>
                <a:cubicBezTo>
                  <a:pt x="93" y="228"/>
                  <a:pt x="92" y="226"/>
                  <a:pt x="93" y="226"/>
                </a:cubicBezTo>
                <a:cubicBezTo>
                  <a:pt x="93" y="226"/>
                  <a:pt x="93" y="226"/>
                  <a:pt x="93" y="226"/>
                </a:cubicBezTo>
                <a:cubicBezTo>
                  <a:pt x="94" y="225"/>
                  <a:pt x="94" y="225"/>
                  <a:pt x="94" y="224"/>
                </a:cubicBezTo>
                <a:cubicBezTo>
                  <a:pt x="92" y="224"/>
                  <a:pt x="93" y="225"/>
                  <a:pt x="93" y="226"/>
                </a:cubicBezTo>
                <a:close/>
                <a:moveTo>
                  <a:pt x="95" y="225"/>
                </a:moveTo>
                <a:cubicBezTo>
                  <a:pt x="95" y="225"/>
                  <a:pt x="95" y="225"/>
                  <a:pt x="95" y="226"/>
                </a:cubicBezTo>
                <a:cubicBezTo>
                  <a:pt x="95" y="226"/>
                  <a:pt x="95" y="226"/>
                  <a:pt x="96" y="225"/>
                </a:cubicBezTo>
                <a:cubicBezTo>
                  <a:pt x="95" y="225"/>
                  <a:pt x="96" y="225"/>
                  <a:pt x="96" y="224"/>
                </a:cubicBezTo>
                <a:cubicBezTo>
                  <a:pt x="96" y="224"/>
                  <a:pt x="95" y="224"/>
                  <a:pt x="95" y="224"/>
                </a:cubicBezTo>
                <a:cubicBezTo>
                  <a:pt x="95" y="224"/>
                  <a:pt x="95" y="225"/>
                  <a:pt x="95" y="225"/>
                </a:cubicBezTo>
                <a:close/>
                <a:moveTo>
                  <a:pt x="92" y="225"/>
                </a:moveTo>
                <a:cubicBezTo>
                  <a:pt x="92" y="225"/>
                  <a:pt x="92" y="224"/>
                  <a:pt x="92" y="224"/>
                </a:cubicBezTo>
                <a:cubicBezTo>
                  <a:pt x="92" y="224"/>
                  <a:pt x="92" y="225"/>
                  <a:pt x="92" y="225"/>
                </a:cubicBezTo>
                <a:close/>
                <a:moveTo>
                  <a:pt x="94" y="224"/>
                </a:moveTo>
                <a:cubicBezTo>
                  <a:pt x="94" y="225"/>
                  <a:pt x="94" y="224"/>
                  <a:pt x="94" y="224"/>
                </a:cubicBezTo>
                <a:close/>
                <a:moveTo>
                  <a:pt x="91" y="227"/>
                </a:moveTo>
                <a:cubicBezTo>
                  <a:pt x="91" y="227"/>
                  <a:pt x="91" y="227"/>
                  <a:pt x="91" y="227"/>
                </a:cubicBezTo>
                <a:cubicBezTo>
                  <a:pt x="91" y="227"/>
                  <a:pt x="91" y="227"/>
                  <a:pt x="91" y="227"/>
                </a:cubicBezTo>
                <a:close/>
                <a:moveTo>
                  <a:pt x="93" y="227"/>
                </a:moveTo>
                <a:cubicBezTo>
                  <a:pt x="93" y="227"/>
                  <a:pt x="93" y="227"/>
                  <a:pt x="93" y="227"/>
                </a:cubicBezTo>
                <a:close/>
                <a:moveTo>
                  <a:pt x="93" y="227"/>
                </a:moveTo>
                <a:cubicBezTo>
                  <a:pt x="93" y="227"/>
                  <a:pt x="94" y="226"/>
                  <a:pt x="93" y="227"/>
                </a:cubicBezTo>
                <a:close/>
                <a:moveTo>
                  <a:pt x="109" y="228"/>
                </a:moveTo>
                <a:cubicBezTo>
                  <a:pt x="109" y="228"/>
                  <a:pt x="109" y="229"/>
                  <a:pt x="109" y="229"/>
                </a:cubicBezTo>
                <a:cubicBezTo>
                  <a:pt x="108" y="229"/>
                  <a:pt x="108" y="231"/>
                  <a:pt x="107" y="232"/>
                </a:cubicBezTo>
                <a:cubicBezTo>
                  <a:pt x="107" y="232"/>
                  <a:pt x="107" y="232"/>
                  <a:pt x="106" y="232"/>
                </a:cubicBezTo>
                <a:cubicBezTo>
                  <a:pt x="106" y="232"/>
                  <a:pt x="107" y="233"/>
                  <a:pt x="107" y="233"/>
                </a:cubicBezTo>
                <a:cubicBezTo>
                  <a:pt x="107" y="233"/>
                  <a:pt x="107" y="233"/>
                  <a:pt x="106" y="233"/>
                </a:cubicBezTo>
                <a:cubicBezTo>
                  <a:pt x="106" y="234"/>
                  <a:pt x="106" y="236"/>
                  <a:pt x="105" y="237"/>
                </a:cubicBezTo>
                <a:cubicBezTo>
                  <a:pt x="105" y="238"/>
                  <a:pt x="105" y="238"/>
                  <a:pt x="105" y="239"/>
                </a:cubicBezTo>
                <a:cubicBezTo>
                  <a:pt x="105" y="239"/>
                  <a:pt x="105" y="239"/>
                  <a:pt x="106" y="239"/>
                </a:cubicBezTo>
                <a:cubicBezTo>
                  <a:pt x="106" y="238"/>
                  <a:pt x="106" y="238"/>
                  <a:pt x="106" y="238"/>
                </a:cubicBezTo>
                <a:cubicBezTo>
                  <a:pt x="107" y="237"/>
                  <a:pt x="107" y="235"/>
                  <a:pt x="107" y="234"/>
                </a:cubicBezTo>
                <a:cubicBezTo>
                  <a:pt x="108" y="233"/>
                  <a:pt x="108" y="233"/>
                  <a:pt x="109" y="232"/>
                </a:cubicBezTo>
                <a:cubicBezTo>
                  <a:pt x="108" y="232"/>
                  <a:pt x="108" y="232"/>
                  <a:pt x="108" y="231"/>
                </a:cubicBezTo>
                <a:cubicBezTo>
                  <a:pt x="109" y="231"/>
                  <a:pt x="109" y="231"/>
                  <a:pt x="109" y="231"/>
                </a:cubicBezTo>
                <a:cubicBezTo>
                  <a:pt x="109" y="230"/>
                  <a:pt x="109" y="230"/>
                  <a:pt x="109" y="230"/>
                </a:cubicBezTo>
                <a:cubicBezTo>
                  <a:pt x="109" y="230"/>
                  <a:pt x="109" y="230"/>
                  <a:pt x="110" y="230"/>
                </a:cubicBezTo>
                <a:cubicBezTo>
                  <a:pt x="109" y="229"/>
                  <a:pt x="110" y="229"/>
                  <a:pt x="110" y="228"/>
                </a:cubicBezTo>
                <a:cubicBezTo>
                  <a:pt x="109" y="227"/>
                  <a:pt x="109" y="228"/>
                  <a:pt x="109" y="228"/>
                </a:cubicBezTo>
                <a:close/>
                <a:moveTo>
                  <a:pt x="94" y="229"/>
                </a:moveTo>
                <a:cubicBezTo>
                  <a:pt x="94" y="229"/>
                  <a:pt x="95" y="228"/>
                  <a:pt x="94" y="228"/>
                </a:cubicBezTo>
                <a:cubicBezTo>
                  <a:pt x="94" y="229"/>
                  <a:pt x="94" y="229"/>
                  <a:pt x="94" y="229"/>
                </a:cubicBezTo>
                <a:close/>
                <a:moveTo>
                  <a:pt x="91" y="232"/>
                </a:moveTo>
                <a:cubicBezTo>
                  <a:pt x="91" y="231"/>
                  <a:pt x="92" y="231"/>
                  <a:pt x="92" y="230"/>
                </a:cubicBezTo>
                <a:cubicBezTo>
                  <a:pt x="92" y="230"/>
                  <a:pt x="92" y="230"/>
                  <a:pt x="92" y="230"/>
                </a:cubicBezTo>
                <a:cubicBezTo>
                  <a:pt x="92" y="230"/>
                  <a:pt x="92" y="229"/>
                  <a:pt x="92" y="229"/>
                </a:cubicBezTo>
                <a:cubicBezTo>
                  <a:pt x="92" y="229"/>
                  <a:pt x="92" y="229"/>
                  <a:pt x="93" y="229"/>
                </a:cubicBezTo>
                <a:cubicBezTo>
                  <a:pt x="93" y="229"/>
                  <a:pt x="93" y="229"/>
                  <a:pt x="93" y="229"/>
                </a:cubicBezTo>
                <a:cubicBezTo>
                  <a:pt x="93" y="228"/>
                  <a:pt x="92" y="228"/>
                  <a:pt x="92" y="228"/>
                </a:cubicBezTo>
                <a:cubicBezTo>
                  <a:pt x="91" y="229"/>
                  <a:pt x="91" y="230"/>
                  <a:pt x="91" y="232"/>
                </a:cubicBezTo>
                <a:close/>
                <a:moveTo>
                  <a:pt x="95" y="229"/>
                </a:moveTo>
                <a:cubicBezTo>
                  <a:pt x="95" y="229"/>
                  <a:pt x="95" y="229"/>
                  <a:pt x="95" y="229"/>
                </a:cubicBezTo>
                <a:cubicBezTo>
                  <a:pt x="95" y="229"/>
                  <a:pt x="95" y="229"/>
                  <a:pt x="95" y="229"/>
                </a:cubicBezTo>
                <a:close/>
                <a:moveTo>
                  <a:pt x="82" y="229"/>
                </a:moveTo>
                <a:cubicBezTo>
                  <a:pt x="82" y="230"/>
                  <a:pt x="83" y="229"/>
                  <a:pt x="82" y="229"/>
                </a:cubicBezTo>
                <a:close/>
                <a:moveTo>
                  <a:pt x="82" y="230"/>
                </a:moveTo>
                <a:cubicBezTo>
                  <a:pt x="82" y="230"/>
                  <a:pt x="82" y="229"/>
                  <a:pt x="82" y="230"/>
                </a:cubicBezTo>
                <a:close/>
                <a:moveTo>
                  <a:pt x="89" y="234"/>
                </a:moveTo>
                <a:cubicBezTo>
                  <a:pt x="89" y="234"/>
                  <a:pt x="89" y="234"/>
                  <a:pt x="89" y="234"/>
                </a:cubicBezTo>
                <a:cubicBezTo>
                  <a:pt x="89" y="234"/>
                  <a:pt x="88" y="234"/>
                  <a:pt x="89" y="234"/>
                </a:cubicBezTo>
                <a:close/>
                <a:moveTo>
                  <a:pt x="105" y="242"/>
                </a:moveTo>
                <a:cubicBezTo>
                  <a:pt x="105" y="242"/>
                  <a:pt x="105" y="241"/>
                  <a:pt x="104" y="241"/>
                </a:cubicBezTo>
                <a:cubicBezTo>
                  <a:pt x="104" y="242"/>
                  <a:pt x="104" y="242"/>
                  <a:pt x="105" y="242"/>
                </a:cubicBezTo>
                <a:close/>
                <a:moveTo>
                  <a:pt x="101" y="246"/>
                </a:moveTo>
                <a:cubicBezTo>
                  <a:pt x="101" y="246"/>
                  <a:pt x="101" y="246"/>
                  <a:pt x="101" y="246"/>
                </a:cubicBezTo>
                <a:cubicBezTo>
                  <a:pt x="101" y="246"/>
                  <a:pt x="101" y="246"/>
                  <a:pt x="101" y="246"/>
                </a:cubicBezTo>
                <a:close/>
                <a:moveTo>
                  <a:pt x="102" y="246"/>
                </a:moveTo>
                <a:cubicBezTo>
                  <a:pt x="102" y="246"/>
                  <a:pt x="102" y="246"/>
                  <a:pt x="101" y="246"/>
                </a:cubicBezTo>
                <a:cubicBezTo>
                  <a:pt x="101" y="246"/>
                  <a:pt x="102" y="246"/>
                  <a:pt x="102" y="246"/>
                </a:cubicBezTo>
                <a:close/>
                <a:moveTo>
                  <a:pt x="89" y="248"/>
                </a:moveTo>
                <a:cubicBezTo>
                  <a:pt x="89" y="248"/>
                  <a:pt x="89" y="248"/>
                  <a:pt x="89" y="248"/>
                </a:cubicBezTo>
                <a:cubicBezTo>
                  <a:pt x="89" y="248"/>
                  <a:pt x="89" y="248"/>
                  <a:pt x="89" y="248"/>
                </a:cubicBezTo>
                <a:cubicBezTo>
                  <a:pt x="89" y="248"/>
                  <a:pt x="89" y="248"/>
                  <a:pt x="89" y="248"/>
                </a:cubicBezTo>
                <a:close/>
                <a:moveTo>
                  <a:pt x="89" y="249"/>
                </a:moveTo>
                <a:cubicBezTo>
                  <a:pt x="89" y="249"/>
                  <a:pt x="89" y="249"/>
                  <a:pt x="89" y="249"/>
                </a:cubicBezTo>
                <a:cubicBezTo>
                  <a:pt x="89" y="249"/>
                  <a:pt x="89" y="248"/>
                  <a:pt x="89" y="249"/>
                </a:cubicBezTo>
                <a:cubicBezTo>
                  <a:pt x="89" y="249"/>
                  <a:pt x="89" y="249"/>
                  <a:pt x="89" y="249"/>
                </a:cubicBezTo>
                <a:close/>
                <a:moveTo>
                  <a:pt x="88" y="249"/>
                </a:moveTo>
                <a:cubicBezTo>
                  <a:pt x="88" y="249"/>
                  <a:pt x="88" y="249"/>
                  <a:pt x="88" y="249"/>
                </a:cubicBezTo>
                <a:close/>
                <a:moveTo>
                  <a:pt x="59" y="249"/>
                </a:moveTo>
                <a:cubicBezTo>
                  <a:pt x="59" y="249"/>
                  <a:pt x="59" y="249"/>
                  <a:pt x="59" y="249"/>
                </a:cubicBezTo>
                <a:cubicBezTo>
                  <a:pt x="59" y="249"/>
                  <a:pt x="59" y="249"/>
                  <a:pt x="59" y="249"/>
                </a:cubicBezTo>
                <a:cubicBezTo>
                  <a:pt x="59" y="249"/>
                  <a:pt x="59" y="249"/>
                  <a:pt x="59" y="249"/>
                </a:cubicBezTo>
                <a:cubicBezTo>
                  <a:pt x="59" y="249"/>
                  <a:pt x="59" y="249"/>
                  <a:pt x="59" y="249"/>
                </a:cubicBezTo>
                <a:close/>
                <a:moveTo>
                  <a:pt x="89" y="249"/>
                </a:moveTo>
                <a:cubicBezTo>
                  <a:pt x="90" y="249"/>
                  <a:pt x="89" y="249"/>
                  <a:pt x="89" y="249"/>
                </a:cubicBezTo>
                <a:close/>
                <a:moveTo>
                  <a:pt x="97" y="259"/>
                </a:moveTo>
                <a:cubicBezTo>
                  <a:pt x="97" y="259"/>
                  <a:pt x="97" y="259"/>
                  <a:pt x="97" y="259"/>
                </a:cubicBezTo>
                <a:close/>
                <a:moveTo>
                  <a:pt x="97" y="260"/>
                </a:moveTo>
                <a:cubicBezTo>
                  <a:pt x="97" y="260"/>
                  <a:pt x="97" y="259"/>
                  <a:pt x="97" y="259"/>
                </a:cubicBezTo>
                <a:cubicBezTo>
                  <a:pt x="96" y="259"/>
                  <a:pt x="97" y="261"/>
                  <a:pt x="97" y="260"/>
                </a:cubicBezTo>
                <a:close/>
                <a:moveTo>
                  <a:pt x="84" y="260"/>
                </a:moveTo>
                <a:cubicBezTo>
                  <a:pt x="84" y="260"/>
                  <a:pt x="84" y="260"/>
                  <a:pt x="84" y="260"/>
                </a:cubicBezTo>
                <a:cubicBezTo>
                  <a:pt x="84" y="260"/>
                  <a:pt x="84" y="260"/>
                  <a:pt x="84" y="260"/>
                </a:cubicBezTo>
                <a:cubicBezTo>
                  <a:pt x="84" y="260"/>
                  <a:pt x="84" y="260"/>
                  <a:pt x="84" y="260"/>
                </a:cubicBezTo>
                <a:close/>
                <a:moveTo>
                  <a:pt x="95" y="265"/>
                </a:moveTo>
                <a:cubicBezTo>
                  <a:pt x="95" y="265"/>
                  <a:pt x="95" y="265"/>
                  <a:pt x="95" y="265"/>
                </a:cubicBezTo>
                <a:close/>
                <a:moveTo>
                  <a:pt x="93" y="265"/>
                </a:moveTo>
                <a:cubicBezTo>
                  <a:pt x="93" y="266"/>
                  <a:pt x="93" y="265"/>
                  <a:pt x="93" y="265"/>
                </a:cubicBezTo>
                <a:close/>
                <a:moveTo>
                  <a:pt x="81" y="267"/>
                </a:moveTo>
                <a:cubicBezTo>
                  <a:pt x="81" y="267"/>
                  <a:pt x="82" y="266"/>
                  <a:pt x="81" y="266"/>
                </a:cubicBezTo>
                <a:cubicBezTo>
                  <a:pt x="81" y="266"/>
                  <a:pt x="81" y="266"/>
                  <a:pt x="81" y="267"/>
                </a:cubicBezTo>
                <a:close/>
                <a:moveTo>
                  <a:pt x="81" y="267"/>
                </a:moveTo>
                <a:cubicBezTo>
                  <a:pt x="81" y="267"/>
                  <a:pt x="81" y="267"/>
                  <a:pt x="81" y="267"/>
                </a:cubicBezTo>
                <a:close/>
                <a:moveTo>
                  <a:pt x="78" y="268"/>
                </a:moveTo>
                <a:cubicBezTo>
                  <a:pt x="78" y="269"/>
                  <a:pt x="77" y="269"/>
                  <a:pt x="77" y="269"/>
                </a:cubicBezTo>
                <a:cubicBezTo>
                  <a:pt x="77" y="269"/>
                  <a:pt x="78" y="269"/>
                  <a:pt x="78" y="269"/>
                </a:cubicBezTo>
                <a:cubicBezTo>
                  <a:pt x="78" y="269"/>
                  <a:pt x="78" y="270"/>
                  <a:pt x="78" y="270"/>
                </a:cubicBezTo>
                <a:cubicBezTo>
                  <a:pt x="78" y="270"/>
                  <a:pt x="77" y="269"/>
                  <a:pt x="77" y="269"/>
                </a:cubicBezTo>
                <a:cubicBezTo>
                  <a:pt x="77" y="270"/>
                  <a:pt x="76" y="270"/>
                  <a:pt x="77" y="270"/>
                </a:cubicBezTo>
                <a:cubicBezTo>
                  <a:pt x="77" y="270"/>
                  <a:pt x="78" y="270"/>
                  <a:pt x="78" y="270"/>
                </a:cubicBezTo>
                <a:cubicBezTo>
                  <a:pt x="78" y="271"/>
                  <a:pt x="77" y="271"/>
                  <a:pt x="77" y="271"/>
                </a:cubicBezTo>
                <a:cubicBezTo>
                  <a:pt x="77" y="271"/>
                  <a:pt x="77" y="271"/>
                  <a:pt x="77" y="272"/>
                </a:cubicBezTo>
                <a:cubicBezTo>
                  <a:pt x="77" y="272"/>
                  <a:pt x="76" y="272"/>
                  <a:pt x="76" y="273"/>
                </a:cubicBezTo>
                <a:cubicBezTo>
                  <a:pt x="76" y="273"/>
                  <a:pt x="75" y="273"/>
                  <a:pt x="75" y="274"/>
                </a:cubicBezTo>
                <a:cubicBezTo>
                  <a:pt x="74" y="274"/>
                  <a:pt x="75" y="275"/>
                  <a:pt x="74" y="275"/>
                </a:cubicBezTo>
                <a:cubicBezTo>
                  <a:pt x="74" y="276"/>
                  <a:pt x="74" y="275"/>
                  <a:pt x="75" y="275"/>
                </a:cubicBezTo>
                <a:cubicBezTo>
                  <a:pt x="75" y="275"/>
                  <a:pt x="75" y="275"/>
                  <a:pt x="75" y="276"/>
                </a:cubicBezTo>
                <a:cubicBezTo>
                  <a:pt x="76" y="276"/>
                  <a:pt x="76" y="276"/>
                  <a:pt x="76" y="275"/>
                </a:cubicBezTo>
                <a:cubicBezTo>
                  <a:pt x="76" y="275"/>
                  <a:pt x="76" y="275"/>
                  <a:pt x="76" y="275"/>
                </a:cubicBezTo>
                <a:cubicBezTo>
                  <a:pt x="76" y="274"/>
                  <a:pt x="76" y="274"/>
                  <a:pt x="77" y="274"/>
                </a:cubicBezTo>
                <a:cubicBezTo>
                  <a:pt x="76" y="273"/>
                  <a:pt x="78" y="273"/>
                  <a:pt x="78" y="272"/>
                </a:cubicBezTo>
                <a:cubicBezTo>
                  <a:pt x="78" y="272"/>
                  <a:pt x="78" y="272"/>
                  <a:pt x="77" y="271"/>
                </a:cubicBezTo>
                <a:cubicBezTo>
                  <a:pt x="78" y="271"/>
                  <a:pt x="78" y="271"/>
                  <a:pt x="79" y="271"/>
                </a:cubicBezTo>
                <a:cubicBezTo>
                  <a:pt x="78" y="270"/>
                  <a:pt x="79" y="268"/>
                  <a:pt x="78" y="268"/>
                </a:cubicBezTo>
                <a:cubicBezTo>
                  <a:pt x="78" y="268"/>
                  <a:pt x="79" y="268"/>
                  <a:pt x="78" y="268"/>
                </a:cubicBezTo>
                <a:cubicBezTo>
                  <a:pt x="78" y="268"/>
                  <a:pt x="78" y="268"/>
                  <a:pt x="78" y="268"/>
                </a:cubicBezTo>
                <a:close/>
                <a:moveTo>
                  <a:pt x="76" y="274"/>
                </a:moveTo>
                <a:cubicBezTo>
                  <a:pt x="76" y="274"/>
                  <a:pt x="76" y="274"/>
                  <a:pt x="76" y="275"/>
                </a:cubicBezTo>
                <a:cubicBezTo>
                  <a:pt x="75" y="275"/>
                  <a:pt x="75" y="275"/>
                  <a:pt x="75" y="275"/>
                </a:cubicBezTo>
                <a:cubicBezTo>
                  <a:pt x="75" y="274"/>
                  <a:pt x="75" y="274"/>
                  <a:pt x="76" y="274"/>
                </a:cubicBezTo>
                <a:close/>
                <a:moveTo>
                  <a:pt x="80" y="269"/>
                </a:moveTo>
                <a:cubicBezTo>
                  <a:pt x="80" y="269"/>
                  <a:pt x="80" y="268"/>
                  <a:pt x="80" y="268"/>
                </a:cubicBezTo>
                <a:cubicBezTo>
                  <a:pt x="80" y="268"/>
                  <a:pt x="80" y="269"/>
                  <a:pt x="80" y="269"/>
                </a:cubicBezTo>
                <a:close/>
                <a:moveTo>
                  <a:pt x="79" y="270"/>
                </a:moveTo>
                <a:cubicBezTo>
                  <a:pt x="80" y="270"/>
                  <a:pt x="80" y="270"/>
                  <a:pt x="80" y="269"/>
                </a:cubicBezTo>
                <a:cubicBezTo>
                  <a:pt x="80" y="270"/>
                  <a:pt x="79" y="270"/>
                  <a:pt x="79" y="270"/>
                </a:cubicBezTo>
                <a:close/>
                <a:moveTo>
                  <a:pt x="76" y="271"/>
                </a:moveTo>
                <a:cubicBezTo>
                  <a:pt x="76" y="271"/>
                  <a:pt x="76" y="271"/>
                  <a:pt x="76" y="271"/>
                </a:cubicBezTo>
                <a:close/>
                <a:moveTo>
                  <a:pt x="78" y="271"/>
                </a:moveTo>
                <a:cubicBezTo>
                  <a:pt x="78" y="271"/>
                  <a:pt x="78" y="272"/>
                  <a:pt x="78" y="271"/>
                </a:cubicBezTo>
                <a:close/>
                <a:moveTo>
                  <a:pt x="77" y="272"/>
                </a:moveTo>
                <a:cubicBezTo>
                  <a:pt x="77" y="272"/>
                  <a:pt x="77" y="272"/>
                  <a:pt x="77" y="272"/>
                </a:cubicBezTo>
                <a:close/>
                <a:moveTo>
                  <a:pt x="76" y="272"/>
                </a:moveTo>
                <a:cubicBezTo>
                  <a:pt x="76" y="272"/>
                  <a:pt x="76" y="272"/>
                  <a:pt x="76" y="272"/>
                </a:cubicBezTo>
                <a:cubicBezTo>
                  <a:pt x="76" y="273"/>
                  <a:pt x="76" y="273"/>
                  <a:pt x="76" y="272"/>
                </a:cubicBezTo>
                <a:close/>
                <a:moveTo>
                  <a:pt x="89" y="273"/>
                </a:moveTo>
                <a:cubicBezTo>
                  <a:pt x="90" y="273"/>
                  <a:pt x="89" y="274"/>
                  <a:pt x="89" y="273"/>
                </a:cubicBezTo>
                <a:close/>
                <a:moveTo>
                  <a:pt x="74" y="276"/>
                </a:moveTo>
                <a:cubicBezTo>
                  <a:pt x="73" y="277"/>
                  <a:pt x="74" y="277"/>
                  <a:pt x="73" y="278"/>
                </a:cubicBezTo>
                <a:cubicBezTo>
                  <a:pt x="73" y="278"/>
                  <a:pt x="73" y="278"/>
                  <a:pt x="73" y="278"/>
                </a:cubicBezTo>
                <a:cubicBezTo>
                  <a:pt x="74" y="278"/>
                  <a:pt x="74" y="278"/>
                  <a:pt x="74" y="277"/>
                </a:cubicBezTo>
                <a:cubicBezTo>
                  <a:pt x="74" y="277"/>
                  <a:pt x="74" y="278"/>
                  <a:pt x="75" y="278"/>
                </a:cubicBezTo>
                <a:cubicBezTo>
                  <a:pt x="75" y="277"/>
                  <a:pt x="75" y="276"/>
                  <a:pt x="76" y="276"/>
                </a:cubicBezTo>
                <a:cubicBezTo>
                  <a:pt x="75" y="276"/>
                  <a:pt x="75" y="276"/>
                  <a:pt x="74" y="276"/>
                </a:cubicBezTo>
                <a:close/>
                <a:moveTo>
                  <a:pt x="88" y="276"/>
                </a:moveTo>
                <a:cubicBezTo>
                  <a:pt x="88" y="276"/>
                  <a:pt x="88" y="276"/>
                  <a:pt x="88" y="276"/>
                </a:cubicBezTo>
                <a:close/>
                <a:moveTo>
                  <a:pt x="82" y="276"/>
                </a:moveTo>
                <a:cubicBezTo>
                  <a:pt x="82" y="276"/>
                  <a:pt x="82" y="276"/>
                  <a:pt x="82" y="276"/>
                </a:cubicBezTo>
                <a:cubicBezTo>
                  <a:pt x="82" y="277"/>
                  <a:pt x="82" y="277"/>
                  <a:pt x="82" y="277"/>
                </a:cubicBezTo>
                <a:cubicBezTo>
                  <a:pt x="82" y="277"/>
                  <a:pt x="82" y="276"/>
                  <a:pt x="82" y="276"/>
                </a:cubicBezTo>
                <a:close/>
                <a:moveTo>
                  <a:pt x="81" y="279"/>
                </a:moveTo>
                <a:cubicBezTo>
                  <a:pt x="82" y="279"/>
                  <a:pt x="82" y="277"/>
                  <a:pt x="83" y="277"/>
                </a:cubicBezTo>
                <a:cubicBezTo>
                  <a:pt x="83" y="277"/>
                  <a:pt x="83" y="276"/>
                  <a:pt x="83" y="276"/>
                </a:cubicBezTo>
                <a:cubicBezTo>
                  <a:pt x="83" y="276"/>
                  <a:pt x="82" y="277"/>
                  <a:pt x="82" y="277"/>
                </a:cubicBezTo>
                <a:cubicBezTo>
                  <a:pt x="82" y="278"/>
                  <a:pt x="81" y="278"/>
                  <a:pt x="81" y="279"/>
                </a:cubicBezTo>
                <a:close/>
                <a:moveTo>
                  <a:pt x="81" y="277"/>
                </a:moveTo>
                <a:cubicBezTo>
                  <a:pt x="81" y="278"/>
                  <a:pt x="82" y="277"/>
                  <a:pt x="82" y="277"/>
                </a:cubicBezTo>
                <a:cubicBezTo>
                  <a:pt x="82" y="277"/>
                  <a:pt x="81" y="277"/>
                  <a:pt x="81" y="277"/>
                </a:cubicBezTo>
                <a:close/>
                <a:moveTo>
                  <a:pt x="73" y="279"/>
                </a:moveTo>
                <a:cubicBezTo>
                  <a:pt x="74" y="280"/>
                  <a:pt x="74" y="279"/>
                  <a:pt x="75" y="279"/>
                </a:cubicBezTo>
                <a:cubicBezTo>
                  <a:pt x="75" y="279"/>
                  <a:pt x="75" y="278"/>
                  <a:pt x="75" y="278"/>
                </a:cubicBezTo>
                <a:cubicBezTo>
                  <a:pt x="74" y="278"/>
                  <a:pt x="73" y="279"/>
                  <a:pt x="73" y="279"/>
                </a:cubicBezTo>
                <a:close/>
                <a:moveTo>
                  <a:pt x="80" y="279"/>
                </a:moveTo>
                <a:cubicBezTo>
                  <a:pt x="80" y="280"/>
                  <a:pt x="80" y="280"/>
                  <a:pt x="80" y="281"/>
                </a:cubicBezTo>
                <a:cubicBezTo>
                  <a:pt x="79" y="281"/>
                  <a:pt x="79" y="282"/>
                  <a:pt x="79" y="283"/>
                </a:cubicBezTo>
                <a:cubicBezTo>
                  <a:pt x="78" y="283"/>
                  <a:pt x="78" y="284"/>
                  <a:pt x="78" y="284"/>
                </a:cubicBezTo>
                <a:cubicBezTo>
                  <a:pt x="79" y="284"/>
                  <a:pt x="80" y="282"/>
                  <a:pt x="81" y="280"/>
                </a:cubicBezTo>
                <a:cubicBezTo>
                  <a:pt x="81" y="280"/>
                  <a:pt x="81" y="280"/>
                  <a:pt x="81" y="279"/>
                </a:cubicBezTo>
                <a:cubicBezTo>
                  <a:pt x="81" y="279"/>
                  <a:pt x="80" y="279"/>
                  <a:pt x="80" y="279"/>
                </a:cubicBezTo>
                <a:close/>
                <a:moveTo>
                  <a:pt x="104" y="279"/>
                </a:moveTo>
                <a:cubicBezTo>
                  <a:pt x="105" y="279"/>
                  <a:pt x="105" y="279"/>
                  <a:pt x="104" y="279"/>
                </a:cubicBezTo>
                <a:close/>
                <a:moveTo>
                  <a:pt x="72" y="279"/>
                </a:moveTo>
                <a:cubicBezTo>
                  <a:pt x="73" y="280"/>
                  <a:pt x="73" y="279"/>
                  <a:pt x="73" y="279"/>
                </a:cubicBezTo>
                <a:cubicBezTo>
                  <a:pt x="73" y="279"/>
                  <a:pt x="72" y="279"/>
                  <a:pt x="72" y="279"/>
                </a:cubicBezTo>
                <a:close/>
                <a:moveTo>
                  <a:pt x="74" y="279"/>
                </a:moveTo>
                <a:cubicBezTo>
                  <a:pt x="74" y="279"/>
                  <a:pt x="74" y="279"/>
                  <a:pt x="74" y="279"/>
                </a:cubicBezTo>
                <a:cubicBezTo>
                  <a:pt x="74" y="279"/>
                  <a:pt x="74" y="279"/>
                  <a:pt x="74" y="279"/>
                </a:cubicBezTo>
                <a:close/>
                <a:moveTo>
                  <a:pt x="80" y="283"/>
                </a:moveTo>
                <a:cubicBezTo>
                  <a:pt x="80" y="284"/>
                  <a:pt x="78" y="285"/>
                  <a:pt x="78" y="287"/>
                </a:cubicBezTo>
                <a:cubicBezTo>
                  <a:pt x="79" y="286"/>
                  <a:pt x="79" y="286"/>
                  <a:pt x="79" y="285"/>
                </a:cubicBezTo>
                <a:cubicBezTo>
                  <a:pt x="80" y="284"/>
                  <a:pt x="81" y="282"/>
                  <a:pt x="82" y="279"/>
                </a:cubicBezTo>
                <a:cubicBezTo>
                  <a:pt x="82" y="279"/>
                  <a:pt x="82" y="279"/>
                  <a:pt x="82" y="279"/>
                </a:cubicBezTo>
                <a:cubicBezTo>
                  <a:pt x="81" y="281"/>
                  <a:pt x="81" y="282"/>
                  <a:pt x="80" y="283"/>
                </a:cubicBezTo>
                <a:close/>
                <a:moveTo>
                  <a:pt x="72" y="281"/>
                </a:moveTo>
                <a:cubicBezTo>
                  <a:pt x="72" y="281"/>
                  <a:pt x="73" y="281"/>
                  <a:pt x="73" y="281"/>
                </a:cubicBezTo>
                <a:cubicBezTo>
                  <a:pt x="72" y="281"/>
                  <a:pt x="72" y="282"/>
                  <a:pt x="72" y="282"/>
                </a:cubicBezTo>
                <a:cubicBezTo>
                  <a:pt x="72" y="282"/>
                  <a:pt x="72" y="283"/>
                  <a:pt x="72" y="283"/>
                </a:cubicBezTo>
                <a:cubicBezTo>
                  <a:pt x="72" y="282"/>
                  <a:pt x="74" y="281"/>
                  <a:pt x="73" y="280"/>
                </a:cubicBezTo>
                <a:cubicBezTo>
                  <a:pt x="73" y="280"/>
                  <a:pt x="73" y="280"/>
                  <a:pt x="72" y="281"/>
                </a:cubicBezTo>
                <a:close/>
                <a:moveTo>
                  <a:pt x="86" y="280"/>
                </a:moveTo>
                <a:cubicBezTo>
                  <a:pt x="86" y="280"/>
                  <a:pt x="87" y="280"/>
                  <a:pt x="86" y="280"/>
                </a:cubicBezTo>
                <a:close/>
                <a:moveTo>
                  <a:pt x="86" y="281"/>
                </a:moveTo>
                <a:cubicBezTo>
                  <a:pt x="86" y="281"/>
                  <a:pt x="86" y="281"/>
                  <a:pt x="86" y="281"/>
                </a:cubicBezTo>
                <a:cubicBezTo>
                  <a:pt x="86" y="281"/>
                  <a:pt x="86" y="281"/>
                  <a:pt x="86" y="281"/>
                </a:cubicBezTo>
                <a:close/>
                <a:moveTo>
                  <a:pt x="104" y="283"/>
                </a:moveTo>
                <a:cubicBezTo>
                  <a:pt x="104" y="283"/>
                  <a:pt x="105" y="282"/>
                  <a:pt x="104" y="282"/>
                </a:cubicBezTo>
                <a:cubicBezTo>
                  <a:pt x="104" y="283"/>
                  <a:pt x="104" y="283"/>
                  <a:pt x="104" y="283"/>
                </a:cubicBezTo>
                <a:close/>
                <a:moveTo>
                  <a:pt x="68" y="289"/>
                </a:moveTo>
                <a:cubicBezTo>
                  <a:pt x="69" y="289"/>
                  <a:pt x="69" y="289"/>
                  <a:pt x="69" y="288"/>
                </a:cubicBezTo>
                <a:cubicBezTo>
                  <a:pt x="71" y="287"/>
                  <a:pt x="71" y="285"/>
                  <a:pt x="72" y="283"/>
                </a:cubicBezTo>
                <a:cubicBezTo>
                  <a:pt x="72" y="283"/>
                  <a:pt x="72" y="283"/>
                  <a:pt x="71" y="283"/>
                </a:cubicBezTo>
                <a:cubicBezTo>
                  <a:pt x="71" y="285"/>
                  <a:pt x="69" y="287"/>
                  <a:pt x="68" y="289"/>
                </a:cubicBezTo>
                <a:close/>
                <a:moveTo>
                  <a:pt x="103" y="285"/>
                </a:moveTo>
                <a:cubicBezTo>
                  <a:pt x="103" y="285"/>
                  <a:pt x="104" y="285"/>
                  <a:pt x="104" y="284"/>
                </a:cubicBezTo>
                <a:cubicBezTo>
                  <a:pt x="103" y="284"/>
                  <a:pt x="103" y="284"/>
                  <a:pt x="103" y="284"/>
                </a:cubicBezTo>
                <a:cubicBezTo>
                  <a:pt x="103" y="285"/>
                  <a:pt x="103" y="285"/>
                  <a:pt x="103" y="285"/>
                </a:cubicBezTo>
                <a:close/>
                <a:moveTo>
                  <a:pt x="76" y="287"/>
                </a:moveTo>
                <a:cubicBezTo>
                  <a:pt x="77" y="287"/>
                  <a:pt x="77" y="287"/>
                  <a:pt x="77" y="287"/>
                </a:cubicBezTo>
                <a:cubicBezTo>
                  <a:pt x="77" y="286"/>
                  <a:pt x="78" y="285"/>
                  <a:pt x="78" y="285"/>
                </a:cubicBezTo>
                <a:cubicBezTo>
                  <a:pt x="77" y="285"/>
                  <a:pt x="77" y="286"/>
                  <a:pt x="76" y="287"/>
                </a:cubicBezTo>
                <a:close/>
                <a:moveTo>
                  <a:pt x="102" y="287"/>
                </a:moveTo>
                <a:cubicBezTo>
                  <a:pt x="103" y="287"/>
                  <a:pt x="103" y="286"/>
                  <a:pt x="102" y="286"/>
                </a:cubicBezTo>
                <a:cubicBezTo>
                  <a:pt x="102" y="286"/>
                  <a:pt x="102" y="286"/>
                  <a:pt x="102" y="287"/>
                </a:cubicBezTo>
                <a:close/>
                <a:moveTo>
                  <a:pt x="103" y="286"/>
                </a:moveTo>
                <a:cubicBezTo>
                  <a:pt x="103" y="287"/>
                  <a:pt x="103" y="286"/>
                  <a:pt x="103" y="286"/>
                </a:cubicBezTo>
                <a:close/>
                <a:moveTo>
                  <a:pt x="85" y="287"/>
                </a:moveTo>
                <a:cubicBezTo>
                  <a:pt x="85" y="287"/>
                  <a:pt x="85" y="287"/>
                  <a:pt x="85" y="287"/>
                </a:cubicBezTo>
                <a:cubicBezTo>
                  <a:pt x="85" y="287"/>
                  <a:pt x="85" y="287"/>
                  <a:pt x="85" y="287"/>
                </a:cubicBezTo>
                <a:close/>
                <a:moveTo>
                  <a:pt x="102" y="287"/>
                </a:moveTo>
                <a:cubicBezTo>
                  <a:pt x="102" y="287"/>
                  <a:pt x="102" y="288"/>
                  <a:pt x="102" y="287"/>
                </a:cubicBezTo>
                <a:close/>
                <a:moveTo>
                  <a:pt x="76" y="289"/>
                </a:moveTo>
                <a:cubicBezTo>
                  <a:pt x="76" y="289"/>
                  <a:pt x="76" y="289"/>
                  <a:pt x="76" y="290"/>
                </a:cubicBezTo>
                <a:cubicBezTo>
                  <a:pt x="76" y="290"/>
                  <a:pt x="76" y="290"/>
                  <a:pt x="76" y="290"/>
                </a:cubicBezTo>
                <a:cubicBezTo>
                  <a:pt x="76" y="290"/>
                  <a:pt x="75" y="291"/>
                  <a:pt x="75" y="292"/>
                </a:cubicBezTo>
                <a:cubicBezTo>
                  <a:pt x="75" y="291"/>
                  <a:pt x="75" y="291"/>
                  <a:pt x="75" y="292"/>
                </a:cubicBezTo>
                <a:cubicBezTo>
                  <a:pt x="75" y="292"/>
                  <a:pt x="75" y="292"/>
                  <a:pt x="75" y="292"/>
                </a:cubicBezTo>
                <a:cubicBezTo>
                  <a:pt x="73" y="292"/>
                  <a:pt x="73" y="295"/>
                  <a:pt x="72" y="296"/>
                </a:cubicBezTo>
                <a:cubicBezTo>
                  <a:pt x="73" y="296"/>
                  <a:pt x="73" y="296"/>
                  <a:pt x="73" y="296"/>
                </a:cubicBezTo>
                <a:cubicBezTo>
                  <a:pt x="73" y="296"/>
                  <a:pt x="72" y="297"/>
                  <a:pt x="72" y="297"/>
                </a:cubicBezTo>
                <a:cubicBezTo>
                  <a:pt x="72" y="297"/>
                  <a:pt x="72" y="297"/>
                  <a:pt x="72" y="297"/>
                </a:cubicBezTo>
                <a:cubicBezTo>
                  <a:pt x="72" y="298"/>
                  <a:pt x="72" y="299"/>
                  <a:pt x="72" y="299"/>
                </a:cubicBezTo>
                <a:cubicBezTo>
                  <a:pt x="72" y="299"/>
                  <a:pt x="71" y="299"/>
                  <a:pt x="71" y="300"/>
                </a:cubicBezTo>
                <a:cubicBezTo>
                  <a:pt x="71" y="300"/>
                  <a:pt x="71" y="300"/>
                  <a:pt x="71" y="301"/>
                </a:cubicBezTo>
                <a:cubicBezTo>
                  <a:pt x="71" y="300"/>
                  <a:pt x="71" y="300"/>
                  <a:pt x="72" y="301"/>
                </a:cubicBezTo>
                <a:cubicBezTo>
                  <a:pt x="71" y="301"/>
                  <a:pt x="71" y="301"/>
                  <a:pt x="70" y="302"/>
                </a:cubicBezTo>
                <a:cubicBezTo>
                  <a:pt x="70" y="303"/>
                  <a:pt x="70" y="303"/>
                  <a:pt x="71" y="303"/>
                </a:cubicBezTo>
                <a:cubicBezTo>
                  <a:pt x="72" y="302"/>
                  <a:pt x="72" y="302"/>
                  <a:pt x="72" y="301"/>
                </a:cubicBezTo>
                <a:cubicBezTo>
                  <a:pt x="72" y="301"/>
                  <a:pt x="72" y="300"/>
                  <a:pt x="72" y="300"/>
                </a:cubicBezTo>
                <a:cubicBezTo>
                  <a:pt x="72" y="300"/>
                  <a:pt x="72" y="300"/>
                  <a:pt x="72" y="300"/>
                </a:cubicBezTo>
                <a:cubicBezTo>
                  <a:pt x="72" y="300"/>
                  <a:pt x="72" y="300"/>
                  <a:pt x="73" y="300"/>
                </a:cubicBezTo>
                <a:cubicBezTo>
                  <a:pt x="73" y="299"/>
                  <a:pt x="73" y="299"/>
                  <a:pt x="74" y="299"/>
                </a:cubicBezTo>
                <a:cubicBezTo>
                  <a:pt x="74" y="297"/>
                  <a:pt x="75" y="297"/>
                  <a:pt x="75" y="295"/>
                </a:cubicBezTo>
                <a:cubicBezTo>
                  <a:pt x="75" y="295"/>
                  <a:pt x="75" y="295"/>
                  <a:pt x="75" y="295"/>
                </a:cubicBezTo>
                <a:cubicBezTo>
                  <a:pt x="75" y="295"/>
                  <a:pt x="75" y="295"/>
                  <a:pt x="75" y="294"/>
                </a:cubicBezTo>
                <a:cubicBezTo>
                  <a:pt x="75" y="294"/>
                  <a:pt x="76" y="294"/>
                  <a:pt x="75" y="293"/>
                </a:cubicBezTo>
                <a:cubicBezTo>
                  <a:pt x="76" y="293"/>
                  <a:pt x="76" y="293"/>
                  <a:pt x="76" y="293"/>
                </a:cubicBezTo>
                <a:cubicBezTo>
                  <a:pt x="76" y="292"/>
                  <a:pt x="76" y="291"/>
                  <a:pt x="77" y="291"/>
                </a:cubicBezTo>
                <a:cubicBezTo>
                  <a:pt x="77" y="290"/>
                  <a:pt x="77" y="291"/>
                  <a:pt x="77" y="290"/>
                </a:cubicBezTo>
                <a:cubicBezTo>
                  <a:pt x="78" y="290"/>
                  <a:pt x="78" y="288"/>
                  <a:pt x="78" y="287"/>
                </a:cubicBezTo>
                <a:cubicBezTo>
                  <a:pt x="77" y="287"/>
                  <a:pt x="77" y="288"/>
                  <a:pt x="77" y="288"/>
                </a:cubicBezTo>
                <a:cubicBezTo>
                  <a:pt x="77" y="287"/>
                  <a:pt x="77" y="287"/>
                  <a:pt x="77" y="287"/>
                </a:cubicBezTo>
                <a:cubicBezTo>
                  <a:pt x="76" y="287"/>
                  <a:pt x="76" y="288"/>
                  <a:pt x="76" y="289"/>
                </a:cubicBezTo>
                <a:cubicBezTo>
                  <a:pt x="76" y="289"/>
                  <a:pt x="76" y="289"/>
                  <a:pt x="76" y="289"/>
                </a:cubicBezTo>
                <a:close/>
                <a:moveTo>
                  <a:pt x="73" y="296"/>
                </a:moveTo>
                <a:cubicBezTo>
                  <a:pt x="73" y="295"/>
                  <a:pt x="73" y="296"/>
                  <a:pt x="73" y="296"/>
                </a:cubicBezTo>
                <a:close/>
                <a:moveTo>
                  <a:pt x="73" y="297"/>
                </a:moveTo>
                <a:cubicBezTo>
                  <a:pt x="73" y="297"/>
                  <a:pt x="73" y="297"/>
                  <a:pt x="73" y="297"/>
                </a:cubicBezTo>
                <a:cubicBezTo>
                  <a:pt x="73" y="297"/>
                  <a:pt x="73" y="297"/>
                  <a:pt x="73" y="297"/>
                </a:cubicBezTo>
                <a:close/>
                <a:moveTo>
                  <a:pt x="72" y="298"/>
                </a:moveTo>
                <a:cubicBezTo>
                  <a:pt x="72" y="297"/>
                  <a:pt x="72" y="298"/>
                  <a:pt x="72" y="298"/>
                </a:cubicBezTo>
                <a:close/>
                <a:moveTo>
                  <a:pt x="103" y="287"/>
                </a:moveTo>
                <a:cubicBezTo>
                  <a:pt x="103" y="287"/>
                  <a:pt x="103" y="287"/>
                  <a:pt x="103" y="287"/>
                </a:cubicBezTo>
                <a:cubicBezTo>
                  <a:pt x="103" y="287"/>
                  <a:pt x="103" y="287"/>
                  <a:pt x="103" y="287"/>
                </a:cubicBezTo>
                <a:cubicBezTo>
                  <a:pt x="103" y="287"/>
                  <a:pt x="103" y="287"/>
                  <a:pt x="103" y="287"/>
                </a:cubicBezTo>
                <a:close/>
                <a:moveTo>
                  <a:pt x="102" y="288"/>
                </a:moveTo>
                <a:cubicBezTo>
                  <a:pt x="102" y="288"/>
                  <a:pt x="102" y="288"/>
                  <a:pt x="101" y="288"/>
                </a:cubicBezTo>
                <a:cubicBezTo>
                  <a:pt x="101" y="288"/>
                  <a:pt x="101" y="288"/>
                  <a:pt x="102" y="288"/>
                </a:cubicBezTo>
                <a:close/>
                <a:moveTo>
                  <a:pt x="105" y="289"/>
                </a:moveTo>
                <a:cubicBezTo>
                  <a:pt x="105" y="289"/>
                  <a:pt x="106" y="289"/>
                  <a:pt x="106" y="289"/>
                </a:cubicBezTo>
                <a:cubicBezTo>
                  <a:pt x="105" y="289"/>
                  <a:pt x="105" y="289"/>
                  <a:pt x="105" y="289"/>
                </a:cubicBezTo>
                <a:close/>
                <a:moveTo>
                  <a:pt x="75" y="289"/>
                </a:moveTo>
                <a:cubicBezTo>
                  <a:pt x="76" y="289"/>
                  <a:pt x="76" y="289"/>
                  <a:pt x="76" y="289"/>
                </a:cubicBezTo>
                <a:cubicBezTo>
                  <a:pt x="75" y="289"/>
                  <a:pt x="75" y="289"/>
                  <a:pt x="75" y="289"/>
                </a:cubicBezTo>
                <a:close/>
                <a:moveTo>
                  <a:pt x="99" y="289"/>
                </a:moveTo>
                <a:cubicBezTo>
                  <a:pt x="99" y="290"/>
                  <a:pt x="99" y="290"/>
                  <a:pt x="99" y="290"/>
                </a:cubicBezTo>
                <a:cubicBezTo>
                  <a:pt x="99" y="290"/>
                  <a:pt x="100" y="289"/>
                  <a:pt x="100" y="289"/>
                </a:cubicBezTo>
                <a:cubicBezTo>
                  <a:pt x="99" y="289"/>
                  <a:pt x="99" y="289"/>
                  <a:pt x="99" y="289"/>
                </a:cubicBezTo>
                <a:cubicBezTo>
                  <a:pt x="99" y="289"/>
                  <a:pt x="99" y="289"/>
                  <a:pt x="99" y="289"/>
                </a:cubicBezTo>
                <a:close/>
                <a:moveTo>
                  <a:pt x="101" y="290"/>
                </a:moveTo>
                <a:cubicBezTo>
                  <a:pt x="101" y="290"/>
                  <a:pt x="101" y="289"/>
                  <a:pt x="101" y="289"/>
                </a:cubicBezTo>
                <a:cubicBezTo>
                  <a:pt x="101" y="289"/>
                  <a:pt x="101" y="289"/>
                  <a:pt x="101" y="289"/>
                </a:cubicBezTo>
                <a:cubicBezTo>
                  <a:pt x="101" y="289"/>
                  <a:pt x="101" y="289"/>
                  <a:pt x="101" y="290"/>
                </a:cubicBezTo>
                <a:close/>
                <a:moveTo>
                  <a:pt x="106" y="289"/>
                </a:moveTo>
                <a:cubicBezTo>
                  <a:pt x="106" y="289"/>
                  <a:pt x="106" y="289"/>
                  <a:pt x="106" y="289"/>
                </a:cubicBezTo>
                <a:cubicBezTo>
                  <a:pt x="106" y="289"/>
                  <a:pt x="106" y="289"/>
                  <a:pt x="106" y="289"/>
                </a:cubicBezTo>
                <a:close/>
                <a:moveTo>
                  <a:pt x="75" y="289"/>
                </a:moveTo>
                <a:cubicBezTo>
                  <a:pt x="75" y="289"/>
                  <a:pt x="75" y="289"/>
                  <a:pt x="75" y="289"/>
                </a:cubicBezTo>
                <a:close/>
                <a:moveTo>
                  <a:pt x="102" y="290"/>
                </a:moveTo>
                <a:cubicBezTo>
                  <a:pt x="102" y="290"/>
                  <a:pt x="102" y="289"/>
                  <a:pt x="102" y="289"/>
                </a:cubicBezTo>
                <a:cubicBezTo>
                  <a:pt x="102" y="289"/>
                  <a:pt x="102" y="289"/>
                  <a:pt x="102" y="290"/>
                </a:cubicBezTo>
                <a:close/>
                <a:moveTo>
                  <a:pt x="68" y="290"/>
                </a:moveTo>
                <a:cubicBezTo>
                  <a:pt x="68" y="290"/>
                  <a:pt x="69" y="290"/>
                  <a:pt x="68" y="290"/>
                </a:cubicBezTo>
                <a:cubicBezTo>
                  <a:pt x="68" y="290"/>
                  <a:pt x="68" y="291"/>
                  <a:pt x="68" y="290"/>
                </a:cubicBezTo>
                <a:close/>
                <a:moveTo>
                  <a:pt x="100" y="290"/>
                </a:moveTo>
                <a:cubicBezTo>
                  <a:pt x="101" y="290"/>
                  <a:pt x="101" y="290"/>
                  <a:pt x="101" y="290"/>
                </a:cubicBezTo>
                <a:cubicBezTo>
                  <a:pt x="101" y="290"/>
                  <a:pt x="101" y="290"/>
                  <a:pt x="100" y="290"/>
                </a:cubicBezTo>
                <a:cubicBezTo>
                  <a:pt x="100" y="290"/>
                  <a:pt x="100" y="290"/>
                  <a:pt x="100" y="290"/>
                </a:cubicBezTo>
                <a:close/>
                <a:moveTo>
                  <a:pt x="104" y="292"/>
                </a:moveTo>
                <a:cubicBezTo>
                  <a:pt x="104" y="291"/>
                  <a:pt x="105" y="291"/>
                  <a:pt x="104" y="290"/>
                </a:cubicBezTo>
                <a:cubicBezTo>
                  <a:pt x="104" y="291"/>
                  <a:pt x="104" y="291"/>
                  <a:pt x="104" y="292"/>
                </a:cubicBezTo>
                <a:close/>
                <a:moveTo>
                  <a:pt x="101" y="291"/>
                </a:moveTo>
                <a:cubicBezTo>
                  <a:pt x="101" y="291"/>
                  <a:pt x="101" y="291"/>
                  <a:pt x="101" y="291"/>
                </a:cubicBezTo>
                <a:cubicBezTo>
                  <a:pt x="101" y="291"/>
                  <a:pt x="101" y="291"/>
                  <a:pt x="101" y="291"/>
                </a:cubicBezTo>
                <a:close/>
                <a:moveTo>
                  <a:pt x="105" y="292"/>
                </a:moveTo>
                <a:cubicBezTo>
                  <a:pt x="105" y="292"/>
                  <a:pt x="106" y="291"/>
                  <a:pt x="105" y="291"/>
                </a:cubicBezTo>
                <a:cubicBezTo>
                  <a:pt x="105" y="291"/>
                  <a:pt x="104" y="291"/>
                  <a:pt x="105" y="292"/>
                </a:cubicBezTo>
                <a:close/>
                <a:moveTo>
                  <a:pt x="99" y="291"/>
                </a:moveTo>
                <a:cubicBezTo>
                  <a:pt x="99" y="291"/>
                  <a:pt x="100" y="291"/>
                  <a:pt x="100" y="292"/>
                </a:cubicBezTo>
                <a:cubicBezTo>
                  <a:pt x="100" y="292"/>
                  <a:pt x="100" y="292"/>
                  <a:pt x="100" y="291"/>
                </a:cubicBezTo>
                <a:cubicBezTo>
                  <a:pt x="100" y="291"/>
                  <a:pt x="100" y="291"/>
                  <a:pt x="99" y="291"/>
                </a:cubicBezTo>
                <a:close/>
                <a:moveTo>
                  <a:pt x="103" y="293"/>
                </a:moveTo>
                <a:cubicBezTo>
                  <a:pt x="104" y="293"/>
                  <a:pt x="104" y="292"/>
                  <a:pt x="104" y="292"/>
                </a:cubicBezTo>
                <a:cubicBezTo>
                  <a:pt x="103" y="292"/>
                  <a:pt x="103" y="293"/>
                  <a:pt x="103" y="293"/>
                </a:cubicBezTo>
                <a:close/>
                <a:moveTo>
                  <a:pt x="80" y="292"/>
                </a:moveTo>
                <a:cubicBezTo>
                  <a:pt x="80" y="292"/>
                  <a:pt x="81" y="292"/>
                  <a:pt x="80" y="292"/>
                </a:cubicBezTo>
                <a:close/>
                <a:moveTo>
                  <a:pt x="99" y="292"/>
                </a:moveTo>
                <a:cubicBezTo>
                  <a:pt x="99" y="292"/>
                  <a:pt x="99" y="292"/>
                  <a:pt x="99" y="293"/>
                </a:cubicBezTo>
                <a:cubicBezTo>
                  <a:pt x="98" y="294"/>
                  <a:pt x="98" y="296"/>
                  <a:pt x="97" y="297"/>
                </a:cubicBezTo>
                <a:cubicBezTo>
                  <a:pt x="96" y="298"/>
                  <a:pt x="96" y="299"/>
                  <a:pt x="96" y="300"/>
                </a:cubicBezTo>
                <a:cubicBezTo>
                  <a:pt x="95" y="300"/>
                  <a:pt x="95" y="300"/>
                  <a:pt x="95" y="300"/>
                </a:cubicBezTo>
                <a:cubicBezTo>
                  <a:pt x="95" y="302"/>
                  <a:pt x="93" y="303"/>
                  <a:pt x="93" y="305"/>
                </a:cubicBezTo>
                <a:cubicBezTo>
                  <a:pt x="95" y="304"/>
                  <a:pt x="95" y="301"/>
                  <a:pt x="96" y="300"/>
                </a:cubicBezTo>
                <a:cubicBezTo>
                  <a:pt x="95" y="302"/>
                  <a:pt x="94" y="305"/>
                  <a:pt x="93" y="307"/>
                </a:cubicBezTo>
                <a:cubicBezTo>
                  <a:pt x="94" y="305"/>
                  <a:pt x="95" y="304"/>
                  <a:pt x="95" y="302"/>
                </a:cubicBezTo>
                <a:cubicBezTo>
                  <a:pt x="97" y="299"/>
                  <a:pt x="99" y="296"/>
                  <a:pt x="101" y="292"/>
                </a:cubicBezTo>
                <a:cubicBezTo>
                  <a:pt x="100" y="293"/>
                  <a:pt x="99" y="294"/>
                  <a:pt x="99" y="295"/>
                </a:cubicBezTo>
                <a:cubicBezTo>
                  <a:pt x="98" y="296"/>
                  <a:pt x="98" y="298"/>
                  <a:pt x="96" y="299"/>
                </a:cubicBezTo>
                <a:cubicBezTo>
                  <a:pt x="97" y="297"/>
                  <a:pt x="99" y="295"/>
                  <a:pt x="100" y="292"/>
                </a:cubicBezTo>
                <a:cubicBezTo>
                  <a:pt x="100" y="292"/>
                  <a:pt x="100" y="292"/>
                  <a:pt x="99" y="292"/>
                </a:cubicBezTo>
                <a:close/>
                <a:moveTo>
                  <a:pt x="96" y="300"/>
                </a:moveTo>
                <a:cubicBezTo>
                  <a:pt x="96" y="299"/>
                  <a:pt x="96" y="300"/>
                  <a:pt x="96" y="300"/>
                </a:cubicBezTo>
                <a:close/>
                <a:moveTo>
                  <a:pt x="104" y="292"/>
                </a:moveTo>
                <a:cubicBezTo>
                  <a:pt x="104" y="292"/>
                  <a:pt x="105" y="293"/>
                  <a:pt x="105" y="292"/>
                </a:cubicBezTo>
                <a:cubicBezTo>
                  <a:pt x="104" y="292"/>
                  <a:pt x="104" y="292"/>
                  <a:pt x="104" y="292"/>
                </a:cubicBezTo>
                <a:close/>
                <a:moveTo>
                  <a:pt x="80" y="294"/>
                </a:moveTo>
                <a:cubicBezTo>
                  <a:pt x="80" y="294"/>
                  <a:pt x="80" y="294"/>
                  <a:pt x="81" y="294"/>
                </a:cubicBezTo>
                <a:cubicBezTo>
                  <a:pt x="81" y="294"/>
                  <a:pt x="81" y="293"/>
                  <a:pt x="81" y="293"/>
                </a:cubicBezTo>
                <a:cubicBezTo>
                  <a:pt x="80" y="293"/>
                  <a:pt x="80" y="293"/>
                  <a:pt x="80" y="294"/>
                </a:cubicBezTo>
                <a:close/>
                <a:moveTo>
                  <a:pt x="104" y="293"/>
                </a:moveTo>
                <a:cubicBezTo>
                  <a:pt x="104" y="294"/>
                  <a:pt x="104" y="293"/>
                  <a:pt x="104" y="293"/>
                </a:cubicBezTo>
                <a:close/>
                <a:moveTo>
                  <a:pt x="103" y="294"/>
                </a:moveTo>
                <a:cubicBezTo>
                  <a:pt x="103" y="294"/>
                  <a:pt x="103" y="294"/>
                  <a:pt x="103" y="294"/>
                </a:cubicBezTo>
                <a:cubicBezTo>
                  <a:pt x="103" y="294"/>
                  <a:pt x="103" y="294"/>
                  <a:pt x="103" y="293"/>
                </a:cubicBezTo>
                <a:cubicBezTo>
                  <a:pt x="103" y="293"/>
                  <a:pt x="103" y="294"/>
                  <a:pt x="103" y="294"/>
                </a:cubicBezTo>
                <a:close/>
                <a:moveTo>
                  <a:pt x="78" y="295"/>
                </a:moveTo>
                <a:cubicBezTo>
                  <a:pt x="79" y="295"/>
                  <a:pt x="79" y="295"/>
                  <a:pt x="79" y="294"/>
                </a:cubicBezTo>
                <a:cubicBezTo>
                  <a:pt x="79" y="294"/>
                  <a:pt x="79" y="294"/>
                  <a:pt x="79" y="294"/>
                </a:cubicBezTo>
                <a:cubicBezTo>
                  <a:pt x="79" y="295"/>
                  <a:pt x="78" y="295"/>
                  <a:pt x="78" y="295"/>
                </a:cubicBezTo>
                <a:close/>
                <a:moveTo>
                  <a:pt x="102" y="295"/>
                </a:moveTo>
                <a:cubicBezTo>
                  <a:pt x="103" y="295"/>
                  <a:pt x="103" y="294"/>
                  <a:pt x="102" y="294"/>
                </a:cubicBezTo>
                <a:cubicBezTo>
                  <a:pt x="103" y="295"/>
                  <a:pt x="102" y="295"/>
                  <a:pt x="102" y="295"/>
                </a:cubicBezTo>
                <a:close/>
                <a:moveTo>
                  <a:pt x="76" y="295"/>
                </a:moveTo>
                <a:cubicBezTo>
                  <a:pt x="76" y="295"/>
                  <a:pt x="76" y="295"/>
                  <a:pt x="76" y="295"/>
                </a:cubicBezTo>
                <a:cubicBezTo>
                  <a:pt x="76" y="295"/>
                  <a:pt x="76" y="295"/>
                  <a:pt x="76" y="295"/>
                </a:cubicBezTo>
                <a:close/>
                <a:moveTo>
                  <a:pt x="101" y="296"/>
                </a:moveTo>
                <a:cubicBezTo>
                  <a:pt x="102" y="296"/>
                  <a:pt x="102" y="296"/>
                  <a:pt x="102" y="296"/>
                </a:cubicBezTo>
                <a:cubicBezTo>
                  <a:pt x="102" y="296"/>
                  <a:pt x="101" y="296"/>
                  <a:pt x="101" y="296"/>
                </a:cubicBezTo>
                <a:close/>
                <a:moveTo>
                  <a:pt x="101" y="297"/>
                </a:moveTo>
                <a:cubicBezTo>
                  <a:pt x="100" y="299"/>
                  <a:pt x="99" y="300"/>
                  <a:pt x="99" y="302"/>
                </a:cubicBezTo>
                <a:cubicBezTo>
                  <a:pt x="99" y="302"/>
                  <a:pt x="99" y="301"/>
                  <a:pt x="100" y="301"/>
                </a:cubicBezTo>
                <a:cubicBezTo>
                  <a:pt x="100" y="299"/>
                  <a:pt x="101" y="298"/>
                  <a:pt x="101" y="297"/>
                </a:cubicBezTo>
                <a:cubicBezTo>
                  <a:pt x="101" y="297"/>
                  <a:pt x="101" y="297"/>
                  <a:pt x="101" y="297"/>
                </a:cubicBezTo>
                <a:close/>
                <a:moveTo>
                  <a:pt x="78" y="298"/>
                </a:moveTo>
                <a:cubicBezTo>
                  <a:pt x="78" y="298"/>
                  <a:pt x="78" y="298"/>
                  <a:pt x="78" y="298"/>
                </a:cubicBezTo>
                <a:cubicBezTo>
                  <a:pt x="78" y="298"/>
                  <a:pt x="78" y="298"/>
                  <a:pt x="78" y="298"/>
                </a:cubicBezTo>
                <a:close/>
                <a:moveTo>
                  <a:pt x="71" y="299"/>
                </a:moveTo>
                <a:cubicBezTo>
                  <a:pt x="71" y="299"/>
                  <a:pt x="71" y="299"/>
                  <a:pt x="71" y="299"/>
                </a:cubicBezTo>
                <a:cubicBezTo>
                  <a:pt x="71" y="299"/>
                  <a:pt x="72" y="298"/>
                  <a:pt x="71" y="299"/>
                </a:cubicBezTo>
                <a:close/>
                <a:moveTo>
                  <a:pt x="76" y="299"/>
                </a:moveTo>
                <a:cubicBezTo>
                  <a:pt x="77" y="299"/>
                  <a:pt x="77" y="299"/>
                  <a:pt x="77" y="299"/>
                </a:cubicBezTo>
                <a:cubicBezTo>
                  <a:pt x="77" y="299"/>
                  <a:pt x="77" y="299"/>
                  <a:pt x="76" y="299"/>
                </a:cubicBezTo>
                <a:cubicBezTo>
                  <a:pt x="76" y="299"/>
                  <a:pt x="76" y="299"/>
                  <a:pt x="76" y="299"/>
                </a:cubicBezTo>
                <a:close/>
                <a:moveTo>
                  <a:pt x="74" y="299"/>
                </a:moveTo>
                <a:cubicBezTo>
                  <a:pt x="74" y="300"/>
                  <a:pt x="74" y="299"/>
                  <a:pt x="74" y="299"/>
                </a:cubicBezTo>
                <a:cubicBezTo>
                  <a:pt x="74" y="299"/>
                  <a:pt x="74" y="299"/>
                  <a:pt x="74" y="299"/>
                </a:cubicBezTo>
                <a:close/>
                <a:moveTo>
                  <a:pt x="73" y="301"/>
                </a:moveTo>
                <a:cubicBezTo>
                  <a:pt x="74" y="301"/>
                  <a:pt x="73" y="301"/>
                  <a:pt x="73" y="302"/>
                </a:cubicBezTo>
                <a:cubicBezTo>
                  <a:pt x="73" y="302"/>
                  <a:pt x="74" y="302"/>
                  <a:pt x="74" y="301"/>
                </a:cubicBezTo>
                <a:cubicBezTo>
                  <a:pt x="74" y="301"/>
                  <a:pt x="73" y="301"/>
                  <a:pt x="73" y="301"/>
                </a:cubicBezTo>
                <a:close/>
                <a:moveTo>
                  <a:pt x="90" y="301"/>
                </a:moveTo>
                <a:cubicBezTo>
                  <a:pt x="91" y="302"/>
                  <a:pt x="91" y="301"/>
                  <a:pt x="91" y="301"/>
                </a:cubicBezTo>
                <a:cubicBezTo>
                  <a:pt x="91" y="301"/>
                  <a:pt x="90" y="301"/>
                  <a:pt x="90" y="301"/>
                </a:cubicBezTo>
                <a:close/>
                <a:moveTo>
                  <a:pt x="75" y="301"/>
                </a:moveTo>
                <a:cubicBezTo>
                  <a:pt x="75" y="301"/>
                  <a:pt x="76" y="301"/>
                  <a:pt x="76" y="301"/>
                </a:cubicBezTo>
                <a:cubicBezTo>
                  <a:pt x="76" y="301"/>
                  <a:pt x="76" y="301"/>
                  <a:pt x="76" y="301"/>
                </a:cubicBezTo>
                <a:cubicBezTo>
                  <a:pt x="76" y="301"/>
                  <a:pt x="75" y="301"/>
                  <a:pt x="75" y="301"/>
                </a:cubicBezTo>
                <a:cubicBezTo>
                  <a:pt x="75" y="301"/>
                  <a:pt x="75" y="301"/>
                  <a:pt x="75" y="301"/>
                </a:cubicBezTo>
                <a:close/>
                <a:moveTo>
                  <a:pt x="99" y="302"/>
                </a:moveTo>
                <a:cubicBezTo>
                  <a:pt x="99" y="302"/>
                  <a:pt x="99" y="302"/>
                  <a:pt x="99" y="302"/>
                </a:cubicBezTo>
                <a:close/>
                <a:moveTo>
                  <a:pt x="72" y="303"/>
                </a:moveTo>
                <a:cubicBezTo>
                  <a:pt x="73" y="303"/>
                  <a:pt x="73" y="302"/>
                  <a:pt x="72" y="303"/>
                </a:cubicBezTo>
                <a:close/>
                <a:moveTo>
                  <a:pt x="98" y="303"/>
                </a:moveTo>
                <a:cubicBezTo>
                  <a:pt x="98" y="303"/>
                  <a:pt x="99" y="303"/>
                  <a:pt x="99" y="303"/>
                </a:cubicBezTo>
                <a:cubicBezTo>
                  <a:pt x="98" y="303"/>
                  <a:pt x="98" y="303"/>
                  <a:pt x="98" y="303"/>
                </a:cubicBezTo>
                <a:cubicBezTo>
                  <a:pt x="98" y="303"/>
                  <a:pt x="98" y="303"/>
                  <a:pt x="98" y="303"/>
                </a:cubicBezTo>
                <a:close/>
                <a:moveTo>
                  <a:pt x="90" y="303"/>
                </a:moveTo>
                <a:cubicBezTo>
                  <a:pt x="90" y="303"/>
                  <a:pt x="90" y="303"/>
                  <a:pt x="90" y="303"/>
                </a:cubicBezTo>
                <a:cubicBezTo>
                  <a:pt x="90" y="303"/>
                  <a:pt x="89" y="303"/>
                  <a:pt x="90" y="303"/>
                </a:cubicBezTo>
                <a:close/>
                <a:moveTo>
                  <a:pt x="70" y="304"/>
                </a:moveTo>
                <a:cubicBezTo>
                  <a:pt x="70" y="304"/>
                  <a:pt x="70" y="304"/>
                  <a:pt x="70" y="304"/>
                </a:cubicBezTo>
                <a:cubicBezTo>
                  <a:pt x="70" y="304"/>
                  <a:pt x="70" y="304"/>
                  <a:pt x="70" y="304"/>
                </a:cubicBezTo>
                <a:cubicBezTo>
                  <a:pt x="71" y="305"/>
                  <a:pt x="70" y="305"/>
                  <a:pt x="70" y="306"/>
                </a:cubicBezTo>
                <a:cubicBezTo>
                  <a:pt x="71" y="305"/>
                  <a:pt x="71" y="304"/>
                  <a:pt x="71" y="303"/>
                </a:cubicBezTo>
                <a:cubicBezTo>
                  <a:pt x="71" y="304"/>
                  <a:pt x="71" y="304"/>
                  <a:pt x="70" y="304"/>
                </a:cubicBezTo>
                <a:close/>
                <a:moveTo>
                  <a:pt x="72" y="304"/>
                </a:moveTo>
                <a:cubicBezTo>
                  <a:pt x="72" y="305"/>
                  <a:pt x="71" y="305"/>
                  <a:pt x="72" y="305"/>
                </a:cubicBezTo>
                <a:cubicBezTo>
                  <a:pt x="72" y="305"/>
                  <a:pt x="72" y="305"/>
                  <a:pt x="72" y="305"/>
                </a:cubicBezTo>
                <a:cubicBezTo>
                  <a:pt x="72" y="305"/>
                  <a:pt x="72" y="304"/>
                  <a:pt x="73" y="304"/>
                </a:cubicBezTo>
                <a:cubicBezTo>
                  <a:pt x="73" y="304"/>
                  <a:pt x="73" y="304"/>
                  <a:pt x="73" y="304"/>
                </a:cubicBezTo>
                <a:cubicBezTo>
                  <a:pt x="73" y="304"/>
                  <a:pt x="73" y="304"/>
                  <a:pt x="74" y="303"/>
                </a:cubicBezTo>
                <a:cubicBezTo>
                  <a:pt x="73" y="303"/>
                  <a:pt x="72" y="304"/>
                  <a:pt x="72" y="304"/>
                </a:cubicBezTo>
                <a:close/>
                <a:moveTo>
                  <a:pt x="89" y="304"/>
                </a:moveTo>
                <a:cubicBezTo>
                  <a:pt x="89" y="305"/>
                  <a:pt x="90" y="304"/>
                  <a:pt x="89" y="303"/>
                </a:cubicBezTo>
                <a:cubicBezTo>
                  <a:pt x="89" y="304"/>
                  <a:pt x="89" y="304"/>
                  <a:pt x="89" y="304"/>
                </a:cubicBezTo>
                <a:close/>
                <a:moveTo>
                  <a:pt x="98" y="305"/>
                </a:moveTo>
                <a:cubicBezTo>
                  <a:pt x="98" y="304"/>
                  <a:pt x="98" y="304"/>
                  <a:pt x="98" y="304"/>
                </a:cubicBezTo>
                <a:cubicBezTo>
                  <a:pt x="98" y="304"/>
                  <a:pt x="98" y="304"/>
                  <a:pt x="98" y="304"/>
                </a:cubicBezTo>
                <a:cubicBezTo>
                  <a:pt x="98" y="304"/>
                  <a:pt x="97" y="305"/>
                  <a:pt x="98" y="305"/>
                </a:cubicBezTo>
                <a:close/>
                <a:moveTo>
                  <a:pt x="75" y="304"/>
                </a:moveTo>
                <a:cubicBezTo>
                  <a:pt x="74" y="304"/>
                  <a:pt x="75" y="304"/>
                  <a:pt x="75" y="304"/>
                </a:cubicBezTo>
                <a:close/>
                <a:moveTo>
                  <a:pt x="74" y="304"/>
                </a:moveTo>
                <a:cubicBezTo>
                  <a:pt x="74" y="305"/>
                  <a:pt x="74" y="305"/>
                  <a:pt x="75" y="305"/>
                </a:cubicBezTo>
                <a:cubicBezTo>
                  <a:pt x="75" y="304"/>
                  <a:pt x="74" y="304"/>
                  <a:pt x="74" y="304"/>
                </a:cubicBezTo>
                <a:close/>
                <a:moveTo>
                  <a:pt x="70" y="305"/>
                </a:moveTo>
                <a:cubicBezTo>
                  <a:pt x="70" y="305"/>
                  <a:pt x="70" y="304"/>
                  <a:pt x="70" y="304"/>
                </a:cubicBezTo>
                <a:cubicBezTo>
                  <a:pt x="69" y="305"/>
                  <a:pt x="69" y="305"/>
                  <a:pt x="70" y="305"/>
                </a:cubicBezTo>
                <a:close/>
                <a:moveTo>
                  <a:pt x="89" y="306"/>
                </a:moveTo>
                <a:cubicBezTo>
                  <a:pt x="89" y="305"/>
                  <a:pt x="89" y="305"/>
                  <a:pt x="89" y="305"/>
                </a:cubicBezTo>
                <a:cubicBezTo>
                  <a:pt x="88" y="305"/>
                  <a:pt x="88" y="305"/>
                  <a:pt x="89" y="306"/>
                </a:cubicBezTo>
                <a:close/>
                <a:moveTo>
                  <a:pt x="97" y="305"/>
                </a:moveTo>
                <a:cubicBezTo>
                  <a:pt x="97" y="306"/>
                  <a:pt x="97" y="305"/>
                  <a:pt x="97" y="305"/>
                </a:cubicBezTo>
                <a:close/>
                <a:moveTo>
                  <a:pt x="74" y="305"/>
                </a:moveTo>
                <a:cubicBezTo>
                  <a:pt x="74" y="305"/>
                  <a:pt x="74" y="305"/>
                  <a:pt x="74" y="305"/>
                </a:cubicBezTo>
                <a:close/>
                <a:moveTo>
                  <a:pt x="72" y="306"/>
                </a:moveTo>
                <a:cubicBezTo>
                  <a:pt x="72" y="306"/>
                  <a:pt x="72" y="306"/>
                  <a:pt x="72" y="305"/>
                </a:cubicBezTo>
                <a:cubicBezTo>
                  <a:pt x="72" y="305"/>
                  <a:pt x="71" y="305"/>
                  <a:pt x="71" y="305"/>
                </a:cubicBezTo>
                <a:cubicBezTo>
                  <a:pt x="71" y="306"/>
                  <a:pt x="71" y="306"/>
                  <a:pt x="72" y="306"/>
                </a:cubicBezTo>
                <a:close/>
                <a:moveTo>
                  <a:pt x="74" y="305"/>
                </a:moveTo>
                <a:cubicBezTo>
                  <a:pt x="74" y="305"/>
                  <a:pt x="74" y="306"/>
                  <a:pt x="74" y="305"/>
                </a:cubicBezTo>
                <a:close/>
                <a:moveTo>
                  <a:pt x="92" y="306"/>
                </a:moveTo>
                <a:cubicBezTo>
                  <a:pt x="93" y="306"/>
                  <a:pt x="93" y="306"/>
                  <a:pt x="93" y="306"/>
                </a:cubicBezTo>
                <a:cubicBezTo>
                  <a:pt x="93" y="306"/>
                  <a:pt x="93" y="306"/>
                  <a:pt x="92" y="306"/>
                </a:cubicBezTo>
                <a:close/>
                <a:moveTo>
                  <a:pt x="88" y="306"/>
                </a:moveTo>
                <a:cubicBezTo>
                  <a:pt x="88" y="306"/>
                  <a:pt x="89" y="306"/>
                  <a:pt x="88" y="306"/>
                </a:cubicBezTo>
                <a:close/>
                <a:moveTo>
                  <a:pt x="70" y="306"/>
                </a:moveTo>
                <a:cubicBezTo>
                  <a:pt x="70" y="306"/>
                  <a:pt x="70" y="306"/>
                  <a:pt x="70" y="307"/>
                </a:cubicBezTo>
                <a:cubicBezTo>
                  <a:pt x="70" y="307"/>
                  <a:pt x="70" y="307"/>
                  <a:pt x="70" y="306"/>
                </a:cubicBezTo>
                <a:close/>
                <a:moveTo>
                  <a:pt x="88" y="306"/>
                </a:moveTo>
                <a:cubicBezTo>
                  <a:pt x="88" y="306"/>
                  <a:pt x="88" y="306"/>
                  <a:pt x="88" y="306"/>
                </a:cubicBezTo>
                <a:close/>
                <a:moveTo>
                  <a:pt x="70" y="307"/>
                </a:moveTo>
                <a:cubicBezTo>
                  <a:pt x="69" y="307"/>
                  <a:pt x="70" y="307"/>
                  <a:pt x="70" y="307"/>
                </a:cubicBezTo>
                <a:close/>
                <a:moveTo>
                  <a:pt x="88" y="307"/>
                </a:moveTo>
                <a:cubicBezTo>
                  <a:pt x="88" y="307"/>
                  <a:pt x="88" y="306"/>
                  <a:pt x="88" y="307"/>
                </a:cubicBezTo>
                <a:close/>
                <a:moveTo>
                  <a:pt x="71" y="307"/>
                </a:moveTo>
                <a:cubicBezTo>
                  <a:pt x="71" y="307"/>
                  <a:pt x="71" y="307"/>
                  <a:pt x="71" y="307"/>
                </a:cubicBezTo>
                <a:cubicBezTo>
                  <a:pt x="71" y="307"/>
                  <a:pt x="71" y="307"/>
                  <a:pt x="71" y="307"/>
                </a:cubicBezTo>
                <a:cubicBezTo>
                  <a:pt x="71" y="307"/>
                  <a:pt x="71" y="307"/>
                  <a:pt x="71" y="307"/>
                </a:cubicBezTo>
                <a:close/>
                <a:moveTo>
                  <a:pt x="72" y="307"/>
                </a:moveTo>
                <a:cubicBezTo>
                  <a:pt x="72" y="307"/>
                  <a:pt x="72" y="307"/>
                  <a:pt x="72" y="307"/>
                </a:cubicBezTo>
                <a:cubicBezTo>
                  <a:pt x="72" y="307"/>
                  <a:pt x="72" y="307"/>
                  <a:pt x="72" y="307"/>
                </a:cubicBezTo>
                <a:cubicBezTo>
                  <a:pt x="72" y="307"/>
                  <a:pt x="72" y="307"/>
                  <a:pt x="72" y="307"/>
                </a:cubicBezTo>
                <a:close/>
                <a:moveTo>
                  <a:pt x="96" y="307"/>
                </a:moveTo>
                <a:cubicBezTo>
                  <a:pt x="97" y="307"/>
                  <a:pt x="97" y="307"/>
                  <a:pt x="97" y="307"/>
                </a:cubicBezTo>
                <a:cubicBezTo>
                  <a:pt x="96" y="307"/>
                  <a:pt x="96" y="307"/>
                  <a:pt x="96" y="307"/>
                </a:cubicBezTo>
                <a:close/>
                <a:moveTo>
                  <a:pt x="92" y="307"/>
                </a:moveTo>
                <a:cubicBezTo>
                  <a:pt x="92" y="307"/>
                  <a:pt x="93" y="307"/>
                  <a:pt x="92" y="307"/>
                </a:cubicBezTo>
                <a:cubicBezTo>
                  <a:pt x="92" y="307"/>
                  <a:pt x="92" y="307"/>
                  <a:pt x="92" y="307"/>
                </a:cubicBezTo>
                <a:close/>
                <a:moveTo>
                  <a:pt x="69" y="308"/>
                </a:moveTo>
                <a:cubicBezTo>
                  <a:pt x="70" y="308"/>
                  <a:pt x="70" y="308"/>
                  <a:pt x="70" y="307"/>
                </a:cubicBezTo>
                <a:cubicBezTo>
                  <a:pt x="70" y="307"/>
                  <a:pt x="70" y="307"/>
                  <a:pt x="70" y="307"/>
                </a:cubicBezTo>
                <a:cubicBezTo>
                  <a:pt x="69" y="307"/>
                  <a:pt x="69" y="308"/>
                  <a:pt x="69" y="308"/>
                </a:cubicBezTo>
                <a:close/>
                <a:moveTo>
                  <a:pt x="93" y="307"/>
                </a:moveTo>
                <a:cubicBezTo>
                  <a:pt x="93" y="307"/>
                  <a:pt x="93" y="307"/>
                  <a:pt x="93" y="307"/>
                </a:cubicBezTo>
                <a:close/>
                <a:moveTo>
                  <a:pt x="70" y="307"/>
                </a:moveTo>
                <a:cubicBezTo>
                  <a:pt x="71" y="308"/>
                  <a:pt x="70" y="308"/>
                  <a:pt x="70" y="308"/>
                </a:cubicBezTo>
                <a:cubicBezTo>
                  <a:pt x="71" y="308"/>
                  <a:pt x="71" y="308"/>
                  <a:pt x="72" y="308"/>
                </a:cubicBezTo>
                <a:cubicBezTo>
                  <a:pt x="71" y="307"/>
                  <a:pt x="71" y="307"/>
                  <a:pt x="70" y="307"/>
                </a:cubicBezTo>
                <a:close/>
                <a:moveTo>
                  <a:pt x="87" y="307"/>
                </a:moveTo>
                <a:cubicBezTo>
                  <a:pt x="87" y="307"/>
                  <a:pt x="87" y="307"/>
                  <a:pt x="87" y="307"/>
                </a:cubicBezTo>
                <a:close/>
                <a:moveTo>
                  <a:pt x="91" y="309"/>
                </a:moveTo>
                <a:cubicBezTo>
                  <a:pt x="92" y="308"/>
                  <a:pt x="92" y="308"/>
                  <a:pt x="92" y="308"/>
                </a:cubicBezTo>
                <a:cubicBezTo>
                  <a:pt x="92" y="308"/>
                  <a:pt x="92" y="308"/>
                  <a:pt x="92" y="307"/>
                </a:cubicBezTo>
                <a:cubicBezTo>
                  <a:pt x="92" y="308"/>
                  <a:pt x="91" y="308"/>
                  <a:pt x="91" y="309"/>
                </a:cubicBezTo>
                <a:close/>
                <a:moveTo>
                  <a:pt x="93" y="308"/>
                </a:moveTo>
                <a:cubicBezTo>
                  <a:pt x="93" y="308"/>
                  <a:pt x="93" y="308"/>
                  <a:pt x="93" y="308"/>
                </a:cubicBezTo>
                <a:cubicBezTo>
                  <a:pt x="93" y="308"/>
                  <a:pt x="93" y="308"/>
                  <a:pt x="93" y="307"/>
                </a:cubicBezTo>
                <a:cubicBezTo>
                  <a:pt x="93" y="307"/>
                  <a:pt x="93" y="307"/>
                  <a:pt x="93" y="307"/>
                </a:cubicBezTo>
                <a:cubicBezTo>
                  <a:pt x="93" y="308"/>
                  <a:pt x="93" y="308"/>
                  <a:pt x="93" y="308"/>
                </a:cubicBezTo>
                <a:close/>
                <a:moveTo>
                  <a:pt x="96" y="308"/>
                </a:moveTo>
                <a:cubicBezTo>
                  <a:pt x="96" y="308"/>
                  <a:pt x="96" y="308"/>
                  <a:pt x="96" y="307"/>
                </a:cubicBezTo>
                <a:cubicBezTo>
                  <a:pt x="96" y="308"/>
                  <a:pt x="96" y="308"/>
                  <a:pt x="96" y="308"/>
                </a:cubicBezTo>
                <a:cubicBezTo>
                  <a:pt x="96" y="308"/>
                  <a:pt x="96" y="308"/>
                  <a:pt x="96" y="308"/>
                </a:cubicBezTo>
                <a:close/>
                <a:moveTo>
                  <a:pt x="87" y="308"/>
                </a:moveTo>
                <a:cubicBezTo>
                  <a:pt x="87" y="308"/>
                  <a:pt x="87" y="308"/>
                  <a:pt x="87" y="308"/>
                </a:cubicBezTo>
                <a:close/>
                <a:moveTo>
                  <a:pt x="97" y="308"/>
                </a:moveTo>
                <a:cubicBezTo>
                  <a:pt x="97" y="308"/>
                  <a:pt x="97" y="308"/>
                  <a:pt x="97" y="308"/>
                </a:cubicBezTo>
                <a:cubicBezTo>
                  <a:pt x="97" y="308"/>
                  <a:pt x="97" y="308"/>
                  <a:pt x="97" y="308"/>
                </a:cubicBezTo>
                <a:close/>
                <a:moveTo>
                  <a:pt x="96" y="308"/>
                </a:moveTo>
                <a:cubicBezTo>
                  <a:pt x="96" y="308"/>
                  <a:pt x="96" y="308"/>
                  <a:pt x="96" y="308"/>
                </a:cubicBezTo>
                <a:close/>
                <a:moveTo>
                  <a:pt x="86" y="308"/>
                </a:moveTo>
                <a:cubicBezTo>
                  <a:pt x="86" y="309"/>
                  <a:pt x="86" y="309"/>
                  <a:pt x="86" y="309"/>
                </a:cubicBezTo>
                <a:cubicBezTo>
                  <a:pt x="87" y="309"/>
                  <a:pt x="87" y="308"/>
                  <a:pt x="87" y="308"/>
                </a:cubicBezTo>
                <a:cubicBezTo>
                  <a:pt x="87" y="308"/>
                  <a:pt x="87" y="308"/>
                  <a:pt x="86" y="308"/>
                </a:cubicBezTo>
                <a:close/>
                <a:moveTo>
                  <a:pt x="70" y="309"/>
                </a:moveTo>
                <a:cubicBezTo>
                  <a:pt x="71" y="309"/>
                  <a:pt x="71" y="308"/>
                  <a:pt x="70" y="309"/>
                </a:cubicBezTo>
                <a:close/>
                <a:moveTo>
                  <a:pt x="71" y="309"/>
                </a:moveTo>
                <a:cubicBezTo>
                  <a:pt x="71" y="309"/>
                  <a:pt x="71" y="309"/>
                  <a:pt x="71" y="309"/>
                </a:cubicBezTo>
                <a:cubicBezTo>
                  <a:pt x="71" y="309"/>
                  <a:pt x="71" y="309"/>
                  <a:pt x="71" y="309"/>
                </a:cubicBezTo>
                <a:close/>
                <a:moveTo>
                  <a:pt x="96" y="309"/>
                </a:moveTo>
                <a:cubicBezTo>
                  <a:pt x="97" y="309"/>
                  <a:pt x="97" y="309"/>
                  <a:pt x="97" y="309"/>
                </a:cubicBezTo>
                <a:cubicBezTo>
                  <a:pt x="96" y="309"/>
                  <a:pt x="96" y="309"/>
                  <a:pt x="96" y="309"/>
                </a:cubicBezTo>
                <a:close/>
                <a:moveTo>
                  <a:pt x="89" y="309"/>
                </a:moveTo>
                <a:cubicBezTo>
                  <a:pt x="89" y="309"/>
                  <a:pt x="90" y="309"/>
                  <a:pt x="90" y="309"/>
                </a:cubicBezTo>
                <a:cubicBezTo>
                  <a:pt x="90" y="309"/>
                  <a:pt x="90" y="309"/>
                  <a:pt x="89" y="309"/>
                </a:cubicBezTo>
                <a:close/>
                <a:moveTo>
                  <a:pt x="68" y="310"/>
                </a:moveTo>
                <a:cubicBezTo>
                  <a:pt x="69" y="310"/>
                  <a:pt x="69" y="310"/>
                  <a:pt x="69" y="309"/>
                </a:cubicBezTo>
                <a:cubicBezTo>
                  <a:pt x="69" y="309"/>
                  <a:pt x="68" y="310"/>
                  <a:pt x="68" y="310"/>
                </a:cubicBezTo>
                <a:close/>
                <a:moveTo>
                  <a:pt x="71" y="309"/>
                </a:moveTo>
                <a:cubicBezTo>
                  <a:pt x="71" y="309"/>
                  <a:pt x="71" y="309"/>
                  <a:pt x="71" y="309"/>
                </a:cubicBezTo>
                <a:cubicBezTo>
                  <a:pt x="71" y="309"/>
                  <a:pt x="71" y="309"/>
                  <a:pt x="71" y="309"/>
                </a:cubicBezTo>
                <a:cubicBezTo>
                  <a:pt x="71" y="309"/>
                  <a:pt x="71" y="309"/>
                  <a:pt x="71" y="309"/>
                </a:cubicBezTo>
                <a:cubicBezTo>
                  <a:pt x="71" y="309"/>
                  <a:pt x="71" y="309"/>
                  <a:pt x="71" y="309"/>
                </a:cubicBezTo>
                <a:close/>
                <a:moveTo>
                  <a:pt x="88" y="309"/>
                </a:moveTo>
                <a:cubicBezTo>
                  <a:pt x="88" y="310"/>
                  <a:pt x="87" y="310"/>
                  <a:pt x="87" y="311"/>
                </a:cubicBezTo>
                <a:cubicBezTo>
                  <a:pt x="88" y="312"/>
                  <a:pt x="88" y="311"/>
                  <a:pt x="88" y="311"/>
                </a:cubicBezTo>
                <a:cubicBezTo>
                  <a:pt x="88" y="312"/>
                  <a:pt x="88" y="312"/>
                  <a:pt x="88" y="312"/>
                </a:cubicBezTo>
                <a:cubicBezTo>
                  <a:pt x="88" y="312"/>
                  <a:pt x="89" y="312"/>
                  <a:pt x="89" y="311"/>
                </a:cubicBezTo>
                <a:cubicBezTo>
                  <a:pt x="88" y="311"/>
                  <a:pt x="88" y="310"/>
                  <a:pt x="88" y="310"/>
                </a:cubicBezTo>
                <a:cubicBezTo>
                  <a:pt x="89" y="310"/>
                  <a:pt x="89" y="311"/>
                  <a:pt x="89" y="311"/>
                </a:cubicBezTo>
                <a:cubicBezTo>
                  <a:pt x="89" y="310"/>
                  <a:pt x="90" y="310"/>
                  <a:pt x="89" y="310"/>
                </a:cubicBezTo>
                <a:cubicBezTo>
                  <a:pt x="89" y="309"/>
                  <a:pt x="89" y="309"/>
                  <a:pt x="88" y="309"/>
                </a:cubicBezTo>
                <a:close/>
                <a:moveTo>
                  <a:pt x="91" y="310"/>
                </a:moveTo>
                <a:cubicBezTo>
                  <a:pt x="91" y="310"/>
                  <a:pt x="91" y="309"/>
                  <a:pt x="91" y="309"/>
                </a:cubicBezTo>
                <a:cubicBezTo>
                  <a:pt x="91" y="309"/>
                  <a:pt x="91" y="310"/>
                  <a:pt x="91" y="310"/>
                </a:cubicBezTo>
                <a:close/>
                <a:moveTo>
                  <a:pt x="96" y="310"/>
                </a:moveTo>
                <a:cubicBezTo>
                  <a:pt x="96" y="310"/>
                  <a:pt x="96" y="310"/>
                  <a:pt x="96" y="309"/>
                </a:cubicBezTo>
                <a:cubicBezTo>
                  <a:pt x="96" y="310"/>
                  <a:pt x="96" y="310"/>
                  <a:pt x="96" y="310"/>
                </a:cubicBezTo>
                <a:close/>
                <a:moveTo>
                  <a:pt x="91" y="310"/>
                </a:moveTo>
                <a:cubicBezTo>
                  <a:pt x="92" y="311"/>
                  <a:pt x="92" y="310"/>
                  <a:pt x="92" y="310"/>
                </a:cubicBezTo>
                <a:cubicBezTo>
                  <a:pt x="92" y="310"/>
                  <a:pt x="92" y="310"/>
                  <a:pt x="91" y="310"/>
                </a:cubicBezTo>
                <a:close/>
                <a:moveTo>
                  <a:pt x="69" y="310"/>
                </a:moveTo>
                <a:cubicBezTo>
                  <a:pt x="69" y="311"/>
                  <a:pt x="69" y="311"/>
                  <a:pt x="69" y="311"/>
                </a:cubicBezTo>
                <a:cubicBezTo>
                  <a:pt x="70" y="311"/>
                  <a:pt x="70" y="311"/>
                  <a:pt x="71" y="311"/>
                </a:cubicBezTo>
                <a:cubicBezTo>
                  <a:pt x="71" y="311"/>
                  <a:pt x="71" y="310"/>
                  <a:pt x="71" y="310"/>
                </a:cubicBezTo>
                <a:cubicBezTo>
                  <a:pt x="70" y="310"/>
                  <a:pt x="70" y="311"/>
                  <a:pt x="69" y="310"/>
                </a:cubicBezTo>
                <a:close/>
                <a:moveTo>
                  <a:pt x="91" y="311"/>
                </a:moveTo>
                <a:cubicBezTo>
                  <a:pt x="91" y="310"/>
                  <a:pt x="91" y="310"/>
                  <a:pt x="91" y="310"/>
                </a:cubicBezTo>
                <a:cubicBezTo>
                  <a:pt x="90" y="310"/>
                  <a:pt x="90" y="311"/>
                  <a:pt x="91" y="311"/>
                </a:cubicBezTo>
                <a:close/>
                <a:moveTo>
                  <a:pt x="96" y="311"/>
                </a:moveTo>
                <a:cubicBezTo>
                  <a:pt x="96" y="311"/>
                  <a:pt x="96" y="310"/>
                  <a:pt x="96" y="310"/>
                </a:cubicBezTo>
                <a:cubicBezTo>
                  <a:pt x="96" y="310"/>
                  <a:pt x="96" y="310"/>
                  <a:pt x="96" y="311"/>
                </a:cubicBezTo>
                <a:close/>
                <a:moveTo>
                  <a:pt x="69" y="312"/>
                </a:moveTo>
                <a:cubicBezTo>
                  <a:pt x="69" y="312"/>
                  <a:pt x="69" y="312"/>
                  <a:pt x="69" y="312"/>
                </a:cubicBezTo>
                <a:cubicBezTo>
                  <a:pt x="69" y="312"/>
                  <a:pt x="69" y="312"/>
                  <a:pt x="69" y="313"/>
                </a:cubicBezTo>
                <a:cubicBezTo>
                  <a:pt x="69" y="313"/>
                  <a:pt x="69" y="313"/>
                  <a:pt x="69" y="312"/>
                </a:cubicBezTo>
                <a:cubicBezTo>
                  <a:pt x="70" y="312"/>
                  <a:pt x="69" y="313"/>
                  <a:pt x="70" y="313"/>
                </a:cubicBezTo>
                <a:cubicBezTo>
                  <a:pt x="70" y="313"/>
                  <a:pt x="71" y="312"/>
                  <a:pt x="70" y="312"/>
                </a:cubicBezTo>
                <a:cubicBezTo>
                  <a:pt x="70" y="312"/>
                  <a:pt x="70" y="312"/>
                  <a:pt x="70" y="312"/>
                </a:cubicBezTo>
                <a:cubicBezTo>
                  <a:pt x="69" y="312"/>
                  <a:pt x="70" y="312"/>
                  <a:pt x="70" y="311"/>
                </a:cubicBezTo>
                <a:cubicBezTo>
                  <a:pt x="69" y="311"/>
                  <a:pt x="69" y="311"/>
                  <a:pt x="69" y="312"/>
                </a:cubicBezTo>
                <a:close/>
                <a:moveTo>
                  <a:pt x="90" y="312"/>
                </a:moveTo>
                <a:cubicBezTo>
                  <a:pt x="90" y="312"/>
                  <a:pt x="90" y="312"/>
                  <a:pt x="90" y="312"/>
                </a:cubicBezTo>
                <a:cubicBezTo>
                  <a:pt x="90" y="312"/>
                  <a:pt x="90" y="312"/>
                  <a:pt x="90" y="312"/>
                </a:cubicBezTo>
                <a:close/>
                <a:moveTo>
                  <a:pt x="87" y="312"/>
                </a:moveTo>
                <a:cubicBezTo>
                  <a:pt x="87" y="313"/>
                  <a:pt x="86" y="314"/>
                  <a:pt x="86" y="315"/>
                </a:cubicBezTo>
                <a:cubicBezTo>
                  <a:pt x="86" y="315"/>
                  <a:pt x="86" y="316"/>
                  <a:pt x="86" y="316"/>
                </a:cubicBezTo>
                <a:cubicBezTo>
                  <a:pt x="87" y="315"/>
                  <a:pt x="87" y="314"/>
                  <a:pt x="88" y="313"/>
                </a:cubicBezTo>
                <a:cubicBezTo>
                  <a:pt x="88" y="312"/>
                  <a:pt x="88" y="312"/>
                  <a:pt x="87" y="312"/>
                </a:cubicBezTo>
                <a:close/>
                <a:moveTo>
                  <a:pt x="88" y="312"/>
                </a:moveTo>
                <a:cubicBezTo>
                  <a:pt x="88" y="312"/>
                  <a:pt x="88" y="313"/>
                  <a:pt x="88" y="312"/>
                </a:cubicBezTo>
                <a:close/>
                <a:moveTo>
                  <a:pt x="89" y="313"/>
                </a:moveTo>
                <a:cubicBezTo>
                  <a:pt x="89" y="313"/>
                  <a:pt x="89" y="313"/>
                  <a:pt x="89" y="313"/>
                </a:cubicBezTo>
                <a:cubicBezTo>
                  <a:pt x="89" y="313"/>
                  <a:pt x="89" y="313"/>
                  <a:pt x="89" y="313"/>
                </a:cubicBezTo>
                <a:cubicBezTo>
                  <a:pt x="89" y="313"/>
                  <a:pt x="89" y="313"/>
                  <a:pt x="89" y="313"/>
                </a:cubicBezTo>
                <a:close/>
                <a:moveTo>
                  <a:pt x="68" y="314"/>
                </a:moveTo>
                <a:cubicBezTo>
                  <a:pt x="68" y="314"/>
                  <a:pt x="69" y="314"/>
                  <a:pt x="69" y="314"/>
                </a:cubicBezTo>
                <a:cubicBezTo>
                  <a:pt x="69" y="313"/>
                  <a:pt x="69" y="313"/>
                  <a:pt x="69" y="313"/>
                </a:cubicBezTo>
                <a:cubicBezTo>
                  <a:pt x="69" y="313"/>
                  <a:pt x="68" y="313"/>
                  <a:pt x="68" y="314"/>
                </a:cubicBezTo>
                <a:close/>
                <a:moveTo>
                  <a:pt x="70" y="314"/>
                </a:moveTo>
                <a:cubicBezTo>
                  <a:pt x="70" y="314"/>
                  <a:pt x="70" y="314"/>
                  <a:pt x="70" y="314"/>
                </a:cubicBezTo>
                <a:cubicBezTo>
                  <a:pt x="70" y="314"/>
                  <a:pt x="70" y="314"/>
                  <a:pt x="70" y="314"/>
                </a:cubicBezTo>
                <a:cubicBezTo>
                  <a:pt x="70" y="314"/>
                  <a:pt x="70" y="314"/>
                  <a:pt x="70" y="314"/>
                </a:cubicBezTo>
                <a:cubicBezTo>
                  <a:pt x="70" y="314"/>
                  <a:pt x="70" y="314"/>
                  <a:pt x="70" y="314"/>
                </a:cubicBezTo>
                <a:close/>
                <a:moveTo>
                  <a:pt x="84" y="314"/>
                </a:moveTo>
                <a:cubicBezTo>
                  <a:pt x="85" y="314"/>
                  <a:pt x="85" y="314"/>
                  <a:pt x="85" y="314"/>
                </a:cubicBezTo>
                <a:cubicBezTo>
                  <a:pt x="85" y="314"/>
                  <a:pt x="85" y="314"/>
                  <a:pt x="84" y="314"/>
                </a:cubicBezTo>
                <a:cubicBezTo>
                  <a:pt x="84" y="314"/>
                  <a:pt x="84" y="314"/>
                  <a:pt x="84" y="314"/>
                </a:cubicBezTo>
                <a:close/>
                <a:moveTo>
                  <a:pt x="89" y="314"/>
                </a:moveTo>
                <a:cubicBezTo>
                  <a:pt x="89" y="314"/>
                  <a:pt x="89" y="314"/>
                  <a:pt x="89" y="314"/>
                </a:cubicBezTo>
                <a:cubicBezTo>
                  <a:pt x="89" y="314"/>
                  <a:pt x="89" y="314"/>
                  <a:pt x="89" y="314"/>
                </a:cubicBezTo>
                <a:cubicBezTo>
                  <a:pt x="89" y="314"/>
                  <a:pt x="89" y="314"/>
                  <a:pt x="89" y="314"/>
                </a:cubicBezTo>
                <a:close/>
                <a:moveTo>
                  <a:pt x="69" y="314"/>
                </a:moveTo>
                <a:cubicBezTo>
                  <a:pt x="69" y="314"/>
                  <a:pt x="69" y="314"/>
                  <a:pt x="70" y="314"/>
                </a:cubicBezTo>
                <a:cubicBezTo>
                  <a:pt x="70" y="314"/>
                  <a:pt x="70" y="314"/>
                  <a:pt x="70" y="314"/>
                </a:cubicBezTo>
                <a:cubicBezTo>
                  <a:pt x="69" y="314"/>
                  <a:pt x="69" y="314"/>
                  <a:pt x="69" y="314"/>
                </a:cubicBezTo>
                <a:cubicBezTo>
                  <a:pt x="69" y="314"/>
                  <a:pt x="69" y="314"/>
                  <a:pt x="69" y="314"/>
                </a:cubicBezTo>
                <a:close/>
                <a:moveTo>
                  <a:pt x="89" y="316"/>
                </a:moveTo>
                <a:cubicBezTo>
                  <a:pt x="90" y="316"/>
                  <a:pt x="90" y="314"/>
                  <a:pt x="90" y="314"/>
                </a:cubicBezTo>
                <a:cubicBezTo>
                  <a:pt x="90" y="315"/>
                  <a:pt x="89" y="315"/>
                  <a:pt x="89" y="316"/>
                </a:cubicBezTo>
                <a:close/>
                <a:moveTo>
                  <a:pt x="68" y="315"/>
                </a:moveTo>
                <a:cubicBezTo>
                  <a:pt x="68" y="315"/>
                  <a:pt x="69" y="315"/>
                  <a:pt x="69" y="314"/>
                </a:cubicBezTo>
                <a:cubicBezTo>
                  <a:pt x="68" y="314"/>
                  <a:pt x="68" y="314"/>
                  <a:pt x="68" y="315"/>
                </a:cubicBezTo>
                <a:close/>
                <a:moveTo>
                  <a:pt x="83" y="315"/>
                </a:moveTo>
                <a:cubicBezTo>
                  <a:pt x="84" y="315"/>
                  <a:pt x="83" y="315"/>
                  <a:pt x="83" y="315"/>
                </a:cubicBezTo>
                <a:close/>
                <a:moveTo>
                  <a:pt x="89" y="315"/>
                </a:moveTo>
                <a:cubicBezTo>
                  <a:pt x="88" y="315"/>
                  <a:pt x="89" y="315"/>
                  <a:pt x="88" y="315"/>
                </a:cubicBezTo>
                <a:cubicBezTo>
                  <a:pt x="88" y="315"/>
                  <a:pt x="88" y="316"/>
                  <a:pt x="89" y="315"/>
                </a:cubicBezTo>
                <a:close/>
                <a:moveTo>
                  <a:pt x="68" y="316"/>
                </a:moveTo>
                <a:cubicBezTo>
                  <a:pt x="68" y="315"/>
                  <a:pt x="69" y="315"/>
                  <a:pt x="68" y="315"/>
                </a:cubicBezTo>
                <a:cubicBezTo>
                  <a:pt x="68" y="315"/>
                  <a:pt x="68" y="316"/>
                  <a:pt x="68" y="316"/>
                </a:cubicBezTo>
                <a:close/>
                <a:moveTo>
                  <a:pt x="76" y="315"/>
                </a:moveTo>
                <a:cubicBezTo>
                  <a:pt x="76" y="316"/>
                  <a:pt x="76" y="315"/>
                  <a:pt x="76" y="315"/>
                </a:cubicBezTo>
                <a:close/>
                <a:moveTo>
                  <a:pt x="88" y="317"/>
                </a:moveTo>
                <a:cubicBezTo>
                  <a:pt x="88" y="317"/>
                  <a:pt x="88" y="316"/>
                  <a:pt x="88" y="316"/>
                </a:cubicBezTo>
                <a:cubicBezTo>
                  <a:pt x="88" y="316"/>
                  <a:pt x="88" y="316"/>
                  <a:pt x="88" y="316"/>
                </a:cubicBezTo>
                <a:cubicBezTo>
                  <a:pt x="88" y="316"/>
                  <a:pt x="87" y="317"/>
                  <a:pt x="88" y="317"/>
                </a:cubicBezTo>
                <a:close/>
                <a:moveTo>
                  <a:pt x="68" y="316"/>
                </a:moveTo>
                <a:cubicBezTo>
                  <a:pt x="68" y="317"/>
                  <a:pt x="68" y="316"/>
                  <a:pt x="68" y="316"/>
                </a:cubicBezTo>
                <a:close/>
                <a:moveTo>
                  <a:pt x="84" y="319"/>
                </a:moveTo>
                <a:cubicBezTo>
                  <a:pt x="84" y="319"/>
                  <a:pt x="84" y="319"/>
                  <a:pt x="83" y="319"/>
                </a:cubicBezTo>
                <a:cubicBezTo>
                  <a:pt x="83" y="321"/>
                  <a:pt x="82" y="322"/>
                  <a:pt x="82" y="323"/>
                </a:cubicBezTo>
                <a:cubicBezTo>
                  <a:pt x="82" y="324"/>
                  <a:pt x="81" y="325"/>
                  <a:pt x="82" y="325"/>
                </a:cubicBezTo>
                <a:cubicBezTo>
                  <a:pt x="83" y="323"/>
                  <a:pt x="85" y="321"/>
                  <a:pt x="85" y="318"/>
                </a:cubicBezTo>
                <a:cubicBezTo>
                  <a:pt x="85" y="317"/>
                  <a:pt x="85" y="317"/>
                  <a:pt x="85" y="316"/>
                </a:cubicBezTo>
                <a:cubicBezTo>
                  <a:pt x="85" y="316"/>
                  <a:pt x="85" y="316"/>
                  <a:pt x="85" y="316"/>
                </a:cubicBezTo>
                <a:cubicBezTo>
                  <a:pt x="85" y="317"/>
                  <a:pt x="84" y="318"/>
                  <a:pt x="84" y="319"/>
                </a:cubicBezTo>
                <a:close/>
                <a:moveTo>
                  <a:pt x="86" y="317"/>
                </a:moveTo>
                <a:cubicBezTo>
                  <a:pt x="86" y="317"/>
                  <a:pt x="86" y="316"/>
                  <a:pt x="86" y="316"/>
                </a:cubicBezTo>
                <a:cubicBezTo>
                  <a:pt x="86" y="317"/>
                  <a:pt x="86" y="317"/>
                  <a:pt x="86" y="317"/>
                </a:cubicBezTo>
                <a:close/>
                <a:moveTo>
                  <a:pt x="87" y="318"/>
                </a:moveTo>
                <a:cubicBezTo>
                  <a:pt x="87" y="319"/>
                  <a:pt x="86" y="319"/>
                  <a:pt x="86" y="320"/>
                </a:cubicBezTo>
                <a:cubicBezTo>
                  <a:pt x="87" y="319"/>
                  <a:pt x="87" y="318"/>
                  <a:pt x="87" y="317"/>
                </a:cubicBezTo>
                <a:cubicBezTo>
                  <a:pt x="87" y="318"/>
                  <a:pt x="87" y="318"/>
                  <a:pt x="87" y="318"/>
                </a:cubicBezTo>
                <a:close/>
                <a:moveTo>
                  <a:pt x="74" y="318"/>
                </a:moveTo>
                <a:cubicBezTo>
                  <a:pt x="74" y="318"/>
                  <a:pt x="74" y="318"/>
                  <a:pt x="75" y="318"/>
                </a:cubicBezTo>
                <a:cubicBezTo>
                  <a:pt x="75" y="318"/>
                  <a:pt x="74" y="318"/>
                  <a:pt x="74" y="318"/>
                </a:cubicBezTo>
                <a:close/>
                <a:moveTo>
                  <a:pt x="83" y="318"/>
                </a:moveTo>
                <a:cubicBezTo>
                  <a:pt x="83" y="318"/>
                  <a:pt x="83" y="318"/>
                  <a:pt x="83" y="318"/>
                </a:cubicBezTo>
                <a:cubicBezTo>
                  <a:pt x="83" y="318"/>
                  <a:pt x="83" y="318"/>
                  <a:pt x="82" y="318"/>
                </a:cubicBezTo>
                <a:cubicBezTo>
                  <a:pt x="82" y="318"/>
                  <a:pt x="82" y="318"/>
                  <a:pt x="83" y="318"/>
                </a:cubicBezTo>
                <a:close/>
                <a:moveTo>
                  <a:pt x="82" y="319"/>
                </a:moveTo>
                <a:cubicBezTo>
                  <a:pt x="82" y="319"/>
                  <a:pt x="83" y="319"/>
                  <a:pt x="82" y="319"/>
                </a:cubicBezTo>
                <a:cubicBezTo>
                  <a:pt x="82" y="319"/>
                  <a:pt x="82" y="319"/>
                  <a:pt x="82" y="319"/>
                </a:cubicBezTo>
                <a:close/>
                <a:moveTo>
                  <a:pt x="73" y="322"/>
                </a:moveTo>
                <a:cubicBezTo>
                  <a:pt x="73" y="321"/>
                  <a:pt x="74" y="320"/>
                  <a:pt x="74" y="319"/>
                </a:cubicBezTo>
                <a:cubicBezTo>
                  <a:pt x="74" y="319"/>
                  <a:pt x="74" y="319"/>
                  <a:pt x="74" y="319"/>
                </a:cubicBezTo>
                <a:cubicBezTo>
                  <a:pt x="74" y="320"/>
                  <a:pt x="73" y="321"/>
                  <a:pt x="73" y="322"/>
                </a:cubicBezTo>
                <a:close/>
                <a:moveTo>
                  <a:pt x="82" y="320"/>
                </a:moveTo>
                <a:cubicBezTo>
                  <a:pt x="82" y="320"/>
                  <a:pt x="82" y="320"/>
                  <a:pt x="82" y="320"/>
                </a:cubicBezTo>
                <a:close/>
                <a:moveTo>
                  <a:pt x="86" y="321"/>
                </a:moveTo>
                <a:cubicBezTo>
                  <a:pt x="86" y="321"/>
                  <a:pt x="86" y="320"/>
                  <a:pt x="86" y="320"/>
                </a:cubicBezTo>
                <a:cubicBezTo>
                  <a:pt x="85" y="321"/>
                  <a:pt x="85" y="321"/>
                  <a:pt x="86" y="321"/>
                </a:cubicBezTo>
                <a:close/>
                <a:moveTo>
                  <a:pt x="86" y="323"/>
                </a:moveTo>
                <a:cubicBezTo>
                  <a:pt x="86" y="323"/>
                  <a:pt x="86" y="322"/>
                  <a:pt x="86" y="321"/>
                </a:cubicBezTo>
                <a:cubicBezTo>
                  <a:pt x="86" y="322"/>
                  <a:pt x="86" y="323"/>
                  <a:pt x="86" y="323"/>
                </a:cubicBezTo>
                <a:close/>
                <a:moveTo>
                  <a:pt x="90" y="323"/>
                </a:moveTo>
                <a:cubicBezTo>
                  <a:pt x="91" y="323"/>
                  <a:pt x="90" y="322"/>
                  <a:pt x="91" y="322"/>
                </a:cubicBezTo>
                <a:cubicBezTo>
                  <a:pt x="91" y="322"/>
                  <a:pt x="91" y="321"/>
                  <a:pt x="90" y="321"/>
                </a:cubicBezTo>
                <a:cubicBezTo>
                  <a:pt x="90" y="322"/>
                  <a:pt x="90" y="322"/>
                  <a:pt x="90" y="323"/>
                </a:cubicBezTo>
                <a:close/>
                <a:moveTo>
                  <a:pt x="85" y="322"/>
                </a:moveTo>
                <a:cubicBezTo>
                  <a:pt x="85" y="322"/>
                  <a:pt x="85" y="322"/>
                  <a:pt x="85" y="322"/>
                </a:cubicBezTo>
                <a:cubicBezTo>
                  <a:pt x="86" y="321"/>
                  <a:pt x="85" y="321"/>
                  <a:pt x="85" y="322"/>
                </a:cubicBezTo>
                <a:close/>
                <a:moveTo>
                  <a:pt x="85" y="323"/>
                </a:moveTo>
                <a:cubicBezTo>
                  <a:pt x="85" y="323"/>
                  <a:pt x="85" y="322"/>
                  <a:pt x="85" y="322"/>
                </a:cubicBezTo>
                <a:cubicBezTo>
                  <a:pt x="85" y="322"/>
                  <a:pt x="84" y="323"/>
                  <a:pt x="85" y="323"/>
                </a:cubicBezTo>
                <a:close/>
                <a:moveTo>
                  <a:pt x="72" y="323"/>
                </a:moveTo>
                <a:cubicBezTo>
                  <a:pt x="73" y="323"/>
                  <a:pt x="73" y="323"/>
                  <a:pt x="73" y="322"/>
                </a:cubicBezTo>
                <a:cubicBezTo>
                  <a:pt x="73" y="322"/>
                  <a:pt x="73" y="322"/>
                  <a:pt x="72" y="322"/>
                </a:cubicBezTo>
                <a:cubicBezTo>
                  <a:pt x="72" y="323"/>
                  <a:pt x="72" y="323"/>
                  <a:pt x="72" y="323"/>
                </a:cubicBezTo>
                <a:close/>
                <a:moveTo>
                  <a:pt x="68" y="323"/>
                </a:moveTo>
                <a:cubicBezTo>
                  <a:pt x="68" y="324"/>
                  <a:pt x="68" y="323"/>
                  <a:pt x="68" y="323"/>
                </a:cubicBezTo>
                <a:close/>
                <a:moveTo>
                  <a:pt x="85" y="324"/>
                </a:moveTo>
                <a:cubicBezTo>
                  <a:pt x="85" y="324"/>
                  <a:pt x="85" y="324"/>
                  <a:pt x="86" y="324"/>
                </a:cubicBezTo>
                <a:cubicBezTo>
                  <a:pt x="85" y="324"/>
                  <a:pt x="85" y="324"/>
                  <a:pt x="85" y="324"/>
                </a:cubicBezTo>
                <a:close/>
                <a:moveTo>
                  <a:pt x="90" y="324"/>
                </a:moveTo>
                <a:cubicBezTo>
                  <a:pt x="89" y="324"/>
                  <a:pt x="90" y="324"/>
                  <a:pt x="90" y="324"/>
                </a:cubicBezTo>
                <a:close/>
                <a:moveTo>
                  <a:pt x="71" y="325"/>
                </a:moveTo>
                <a:cubicBezTo>
                  <a:pt x="72" y="325"/>
                  <a:pt x="72" y="324"/>
                  <a:pt x="72" y="324"/>
                </a:cubicBezTo>
                <a:cubicBezTo>
                  <a:pt x="71" y="324"/>
                  <a:pt x="71" y="324"/>
                  <a:pt x="71" y="325"/>
                </a:cubicBezTo>
                <a:close/>
                <a:moveTo>
                  <a:pt x="67" y="325"/>
                </a:moveTo>
                <a:cubicBezTo>
                  <a:pt x="67" y="325"/>
                  <a:pt x="67" y="325"/>
                  <a:pt x="67" y="325"/>
                </a:cubicBezTo>
                <a:close/>
                <a:moveTo>
                  <a:pt x="71" y="326"/>
                </a:moveTo>
                <a:cubicBezTo>
                  <a:pt x="71" y="326"/>
                  <a:pt x="71" y="325"/>
                  <a:pt x="71" y="325"/>
                </a:cubicBezTo>
                <a:cubicBezTo>
                  <a:pt x="71" y="325"/>
                  <a:pt x="71" y="325"/>
                  <a:pt x="71" y="325"/>
                </a:cubicBezTo>
                <a:cubicBezTo>
                  <a:pt x="71" y="325"/>
                  <a:pt x="71" y="326"/>
                  <a:pt x="71" y="326"/>
                </a:cubicBezTo>
                <a:close/>
                <a:moveTo>
                  <a:pt x="84" y="325"/>
                </a:moveTo>
                <a:cubicBezTo>
                  <a:pt x="84" y="325"/>
                  <a:pt x="84" y="325"/>
                  <a:pt x="84" y="325"/>
                </a:cubicBezTo>
                <a:cubicBezTo>
                  <a:pt x="84" y="325"/>
                  <a:pt x="84" y="325"/>
                  <a:pt x="84" y="325"/>
                </a:cubicBezTo>
                <a:cubicBezTo>
                  <a:pt x="84" y="325"/>
                  <a:pt x="84" y="326"/>
                  <a:pt x="84" y="325"/>
                </a:cubicBezTo>
                <a:close/>
                <a:moveTo>
                  <a:pt x="81" y="326"/>
                </a:moveTo>
                <a:cubicBezTo>
                  <a:pt x="81" y="326"/>
                  <a:pt x="81" y="326"/>
                  <a:pt x="81" y="326"/>
                </a:cubicBezTo>
                <a:cubicBezTo>
                  <a:pt x="80" y="326"/>
                  <a:pt x="80" y="327"/>
                  <a:pt x="80" y="328"/>
                </a:cubicBezTo>
                <a:cubicBezTo>
                  <a:pt x="80" y="328"/>
                  <a:pt x="80" y="328"/>
                  <a:pt x="81" y="328"/>
                </a:cubicBezTo>
                <a:cubicBezTo>
                  <a:pt x="81" y="328"/>
                  <a:pt x="81" y="328"/>
                  <a:pt x="81" y="328"/>
                </a:cubicBezTo>
                <a:cubicBezTo>
                  <a:pt x="81" y="328"/>
                  <a:pt x="80" y="328"/>
                  <a:pt x="80" y="328"/>
                </a:cubicBezTo>
                <a:cubicBezTo>
                  <a:pt x="81" y="327"/>
                  <a:pt x="81" y="327"/>
                  <a:pt x="81" y="326"/>
                </a:cubicBezTo>
                <a:cubicBezTo>
                  <a:pt x="81" y="327"/>
                  <a:pt x="81" y="327"/>
                  <a:pt x="81" y="327"/>
                </a:cubicBezTo>
                <a:cubicBezTo>
                  <a:pt x="81" y="327"/>
                  <a:pt x="81" y="327"/>
                  <a:pt x="82" y="327"/>
                </a:cubicBezTo>
                <a:cubicBezTo>
                  <a:pt x="81" y="326"/>
                  <a:pt x="82" y="326"/>
                  <a:pt x="82" y="325"/>
                </a:cubicBezTo>
                <a:cubicBezTo>
                  <a:pt x="81" y="326"/>
                  <a:pt x="81" y="326"/>
                  <a:pt x="81" y="326"/>
                </a:cubicBezTo>
                <a:close/>
                <a:moveTo>
                  <a:pt x="83" y="327"/>
                </a:moveTo>
                <a:cubicBezTo>
                  <a:pt x="83" y="327"/>
                  <a:pt x="83" y="327"/>
                  <a:pt x="83" y="327"/>
                </a:cubicBezTo>
                <a:cubicBezTo>
                  <a:pt x="83" y="326"/>
                  <a:pt x="84" y="326"/>
                  <a:pt x="83" y="326"/>
                </a:cubicBezTo>
                <a:cubicBezTo>
                  <a:pt x="83" y="326"/>
                  <a:pt x="83" y="326"/>
                  <a:pt x="83" y="327"/>
                </a:cubicBezTo>
                <a:close/>
                <a:moveTo>
                  <a:pt x="84" y="327"/>
                </a:moveTo>
                <a:cubicBezTo>
                  <a:pt x="84" y="327"/>
                  <a:pt x="84" y="327"/>
                  <a:pt x="84" y="327"/>
                </a:cubicBezTo>
                <a:cubicBezTo>
                  <a:pt x="84" y="327"/>
                  <a:pt x="84" y="326"/>
                  <a:pt x="84" y="326"/>
                </a:cubicBezTo>
                <a:cubicBezTo>
                  <a:pt x="84" y="326"/>
                  <a:pt x="84" y="326"/>
                  <a:pt x="84" y="326"/>
                </a:cubicBezTo>
                <a:cubicBezTo>
                  <a:pt x="84" y="326"/>
                  <a:pt x="84" y="327"/>
                  <a:pt x="84" y="327"/>
                </a:cubicBezTo>
                <a:close/>
                <a:moveTo>
                  <a:pt x="70" y="327"/>
                </a:moveTo>
                <a:cubicBezTo>
                  <a:pt x="71" y="327"/>
                  <a:pt x="71" y="326"/>
                  <a:pt x="70" y="327"/>
                </a:cubicBezTo>
                <a:close/>
                <a:moveTo>
                  <a:pt x="71" y="328"/>
                </a:moveTo>
                <a:cubicBezTo>
                  <a:pt x="71" y="328"/>
                  <a:pt x="71" y="328"/>
                  <a:pt x="71" y="328"/>
                </a:cubicBezTo>
                <a:cubicBezTo>
                  <a:pt x="71" y="328"/>
                  <a:pt x="71" y="328"/>
                  <a:pt x="71" y="328"/>
                </a:cubicBezTo>
                <a:close/>
                <a:moveTo>
                  <a:pt x="82" y="328"/>
                </a:moveTo>
                <a:cubicBezTo>
                  <a:pt x="83" y="329"/>
                  <a:pt x="83" y="328"/>
                  <a:pt x="83" y="328"/>
                </a:cubicBezTo>
                <a:cubicBezTo>
                  <a:pt x="83" y="328"/>
                  <a:pt x="82" y="328"/>
                  <a:pt x="82" y="328"/>
                </a:cubicBezTo>
                <a:close/>
                <a:moveTo>
                  <a:pt x="80" y="330"/>
                </a:moveTo>
                <a:cubicBezTo>
                  <a:pt x="80" y="328"/>
                  <a:pt x="79" y="328"/>
                  <a:pt x="79" y="330"/>
                </a:cubicBezTo>
                <a:cubicBezTo>
                  <a:pt x="79" y="330"/>
                  <a:pt x="79" y="330"/>
                  <a:pt x="79" y="330"/>
                </a:cubicBezTo>
                <a:cubicBezTo>
                  <a:pt x="79" y="331"/>
                  <a:pt x="79" y="331"/>
                  <a:pt x="78" y="331"/>
                </a:cubicBezTo>
                <a:cubicBezTo>
                  <a:pt x="79" y="332"/>
                  <a:pt x="79" y="332"/>
                  <a:pt x="79" y="332"/>
                </a:cubicBezTo>
                <a:cubicBezTo>
                  <a:pt x="79" y="331"/>
                  <a:pt x="80" y="330"/>
                  <a:pt x="80" y="330"/>
                </a:cubicBezTo>
                <a:close/>
                <a:moveTo>
                  <a:pt x="81" y="331"/>
                </a:moveTo>
                <a:cubicBezTo>
                  <a:pt x="81" y="331"/>
                  <a:pt x="82" y="331"/>
                  <a:pt x="82" y="331"/>
                </a:cubicBezTo>
                <a:cubicBezTo>
                  <a:pt x="82" y="331"/>
                  <a:pt x="82" y="330"/>
                  <a:pt x="82" y="330"/>
                </a:cubicBezTo>
                <a:cubicBezTo>
                  <a:pt x="81" y="330"/>
                  <a:pt x="82" y="329"/>
                  <a:pt x="81" y="329"/>
                </a:cubicBezTo>
                <a:cubicBezTo>
                  <a:pt x="81" y="330"/>
                  <a:pt x="81" y="331"/>
                  <a:pt x="81" y="331"/>
                </a:cubicBezTo>
                <a:close/>
                <a:moveTo>
                  <a:pt x="87" y="330"/>
                </a:moveTo>
                <a:cubicBezTo>
                  <a:pt x="87" y="330"/>
                  <a:pt x="87" y="330"/>
                  <a:pt x="87" y="330"/>
                </a:cubicBezTo>
                <a:cubicBezTo>
                  <a:pt x="87" y="330"/>
                  <a:pt x="87" y="330"/>
                  <a:pt x="87" y="330"/>
                </a:cubicBezTo>
                <a:close/>
                <a:moveTo>
                  <a:pt x="82" y="330"/>
                </a:moveTo>
                <a:cubicBezTo>
                  <a:pt x="83" y="331"/>
                  <a:pt x="83" y="330"/>
                  <a:pt x="82" y="330"/>
                </a:cubicBezTo>
                <a:close/>
                <a:moveTo>
                  <a:pt x="0" y="330"/>
                </a:moveTo>
                <a:cubicBezTo>
                  <a:pt x="0" y="330"/>
                  <a:pt x="0" y="330"/>
                  <a:pt x="0" y="330"/>
                </a:cubicBezTo>
                <a:close/>
                <a:moveTo>
                  <a:pt x="0" y="330"/>
                </a:moveTo>
                <a:cubicBezTo>
                  <a:pt x="0" y="331"/>
                  <a:pt x="0" y="330"/>
                  <a:pt x="0" y="330"/>
                </a:cubicBezTo>
                <a:close/>
                <a:moveTo>
                  <a:pt x="86" y="331"/>
                </a:moveTo>
                <a:cubicBezTo>
                  <a:pt x="86" y="331"/>
                  <a:pt x="86" y="330"/>
                  <a:pt x="86" y="331"/>
                </a:cubicBezTo>
                <a:close/>
                <a:moveTo>
                  <a:pt x="81" y="332"/>
                </a:moveTo>
                <a:cubicBezTo>
                  <a:pt x="81" y="332"/>
                  <a:pt x="81" y="332"/>
                  <a:pt x="81" y="332"/>
                </a:cubicBezTo>
                <a:cubicBezTo>
                  <a:pt x="81" y="332"/>
                  <a:pt x="81" y="332"/>
                  <a:pt x="81" y="332"/>
                </a:cubicBezTo>
                <a:cubicBezTo>
                  <a:pt x="81" y="332"/>
                  <a:pt x="81" y="333"/>
                  <a:pt x="81" y="333"/>
                </a:cubicBezTo>
                <a:cubicBezTo>
                  <a:pt x="81" y="333"/>
                  <a:pt x="82" y="332"/>
                  <a:pt x="82" y="332"/>
                </a:cubicBezTo>
                <a:cubicBezTo>
                  <a:pt x="82" y="332"/>
                  <a:pt x="82" y="332"/>
                  <a:pt x="81" y="332"/>
                </a:cubicBezTo>
                <a:close/>
                <a:moveTo>
                  <a:pt x="80" y="333"/>
                </a:moveTo>
                <a:cubicBezTo>
                  <a:pt x="80" y="333"/>
                  <a:pt x="81" y="333"/>
                  <a:pt x="80" y="332"/>
                </a:cubicBezTo>
                <a:cubicBezTo>
                  <a:pt x="80" y="333"/>
                  <a:pt x="80" y="333"/>
                  <a:pt x="80" y="333"/>
                </a:cubicBezTo>
                <a:close/>
                <a:moveTo>
                  <a:pt x="78" y="334"/>
                </a:moveTo>
                <a:cubicBezTo>
                  <a:pt x="77" y="335"/>
                  <a:pt x="77" y="335"/>
                  <a:pt x="77" y="336"/>
                </a:cubicBezTo>
                <a:cubicBezTo>
                  <a:pt x="78" y="336"/>
                  <a:pt x="78" y="335"/>
                  <a:pt x="78" y="334"/>
                </a:cubicBezTo>
                <a:cubicBezTo>
                  <a:pt x="78" y="334"/>
                  <a:pt x="78" y="334"/>
                  <a:pt x="78" y="333"/>
                </a:cubicBezTo>
                <a:cubicBezTo>
                  <a:pt x="78" y="333"/>
                  <a:pt x="78" y="333"/>
                  <a:pt x="78" y="333"/>
                </a:cubicBezTo>
                <a:cubicBezTo>
                  <a:pt x="77" y="334"/>
                  <a:pt x="77" y="334"/>
                  <a:pt x="78" y="334"/>
                </a:cubicBezTo>
                <a:close/>
                <a:moveTo>
                  <a:pt x="80" y="334"/>
                </a:moveTo>
                <a:cubicBezTo>
                  <a:pt x="80" y="334"/>
                  <a:pt x="80" y="334"/>
                  <a:pt x="80" y="334"/>
                </a:cubicBezTo>
                <a:cubicBezTo>
                  <a:pt x="80" y="333"/>
                  <a:pt x="80" y="333"/>
                  <a:pt x="80" y="333"/>
                </a:cubicBezTo>
                <a:cubicBezTo>
                  <a:pt x="80" y="333"/>
                  <a:pt x="80" y="333"/>
                  <a:pt x="80" y="333"/>
                </a:cubicBezTo>
                <a:cubicBezTo>
                  <a:pt x="80" y="333"/>
                  <a:pt x="80" y="333"/>
                  <a:pt x="80" y="334"/>
                </a:cubicBezTo>
                <a:close/>
                <a:moveTo>
                  <a:pt x="80" y="335"/>
                </a:moveTo>
                <a:cubicBezTo>
                  <a:pt x="80" y="335"/>
                  <a:pt x="81" y="335"/>
                  <a:pt x="81" y="335"/>
                </a:cubicBezTo>
                <a:cubicBezTo>
                  <a:pt x="80" y="334"/>
                  <a:pt x="80" y="335"/>
                  <a:pt x="80" y="335"/>
                </a:cubicBezTo>
                <a:close/>
                <a:moveTo>
                  <a:pt x="79" y="336"/>
                </a:moveTo>
                <a:cubicBezTo>
                  <a:pt x="79" y="336"/>
                  <a:pt x="79" y="335"/>
                  <a:pt x="79" y="335"/>
                </a:cubicBezTo>
                <a:cubicBezTo>
                  <a:pt x="79" y="335"/>
                  <a:pt x="79" y="335"/>
                  <a:pt x="79" y="335"/>
                </a:cubicBezTo>
                <a:cubicBezTo>
                  <a:pt x="79" y="335"/>
                  <a:pt x="79" y="336"/>
                  <a:pt x="79" y="336"/>
                </a:cubicBezTo>
                <a:close/>
                <a:moveTo>
                  <a:pt x="78" y="337"/>
                </a:moveTo>
                <a:cubicBezTo>
                  <a:pt x="78" y="337"/>
                  <a:pt x="78" y="337"/>
                  <a:pt x="79" y="337"/>
                </a:cubicBezTo>
                <a:cubicBezTo>
                  <a:pt x="78" y="337"/>
                  <a:pt x="79" y="337"/>
                  <a:pt x="79" y="336"/>
                </a:cubicBezTo>
                <a:cubicBezTo>
                  <a:pt x="78" y="337"/>
                  <a:pt x="78" y="337"/>
                  <a:pt x="78" y="337"/>
                </a:cubicBezTo>
                <a:close/>
                <a:moveTo>
                  <a:pt x="76" y="337"/>
                </a:moveTo>
                <a:cubicBezTo>
                  <a:pt x="77" y="337"/>
                  <a:pt x="77" y="337"/>
                  <a:pt x="77" y="337"/>
                </a:cubicBezTo>
                <a:cubicBezTo>
                  <a:pt x="77" y="337"/>
                  <a:pt x="77" y="337"/>
                  <a:pt x="76" y="337"/>
                </a:cubicBezTo>
                <a:cubicBezTo>
                  <a:pt x="76" y="337"/>
                  <a:pt x="77" y="337"/>
                  <a:pt x="76" y="337"/>
                </a:cubicBezTo>
                <a:close/>
                <a:moveTo>
                  <a:pt x="67" y="337"/>
                </a:moveTo>
                <a:cubicBezTo>
                  <a:pt x="67" y="338"/>
                  <a:pt x="67" y="337"/>
                  <a:pt x="67" y="337"/>
                </a:cubicBezTo>
                <a:close/>
                <a:moveTo>
                  <a:pt x="77" y="339"/>
                </a:moveTo>
                <a:cubicBezTo>
                  <a:pt x="77" y="338"/>
                  <a:pt x="78" y="339"/>
                  <a:pt x="78" y="338"/>
                </a:cubicBezTo>
                <a:cubicBezTo>
                  <a:pt x="78" y="338"/>
                  <a:pt x="78" y="338"/>
                  <a:pt x="78" y="337"/>
                </a:cubicBezTo>
                <a:cubicBezTo>
                  <a:pt x="77" y="338"/>
                  <a:pt x="77" y="338"/>
                  <a:pt x="77" y="339"/>
                </a:cubicBezTo>
                <a:close/>
                <a:moveTo>
                  <a:pt x="76" y="338"/>
                </a:moveTo>
                <a:cubicBezTo>
                  <a:pt x="76" y="338"/>
                  <a:pt x="76" y="338"/>
                  <a:pt x="76" y="338"/>
                </a:cubicBezTo>
                <a:cubicBezTo>
                  <a:pt x="76" y="338"/>
                  <a:pt x="77" y="338"/>
                  <a:pt x="77" y="338"/>
                </a:cubicBezTo>
                <a:cubicBezTo>
                  <a:pt x="77" y="337"/>
                  <a:pt x="76" y="338"/>
                  <a:pt x="76" y="338"/>
                </a:cubicBezTo>
                <a:close/>
                <a:moveTo>
                  <a:pt x="77" y="340"/>
                </a:moveTo>
                <a:cubicBezTo>
                  <a:pt x="77" y="340"/>
                  <a:pt x="77" y="340"/>
                  <a:pt x="77" y="340"/>
                </a:cubicBezTo>
                <a:cubicBezTo>
                  <a:pt x="77" y="340"/>
                  <a:pt x="77" y="340"/>
                  <a:pt x="77" y="340"/>
                </a:cubicBezTo>
                <a:cubicBezTo>
                  <a:pt x="77" y="340"/>
                  <a:pt x="77" y="340"/>
                  <a:pt x="77" y="340"/>
                </a:cubicBezTo>
                <a:close/>
                <a:moveTo>
                  <a:pt x="77" y="340"/>
                </a:moveTo>
                <a:cubicBezTo>
                  <a:pt x="77" y="341"/>
                  <a:pt x="77" y="340"/>
                  <a:pt x="77" y="340"/>
                </a:cubicBezTo>
                <a:close/>
                <a:moveTo>
                  <a:pt x="76" y="342"/>
                </a:moveTo>
                <a:cubicBezTo>
                  <a:pt x="76" y="342"/>
                  <a:pt x="76" y="342"/>
                  <a:pt x="76" y="342"/>
                </a:cubicBezTo>
                <a:cubicBezTo>
                  <a:pt x="76" y="342"/>
                  <a:pt x="76" y="341"/>
                  <a:pt x="76" y="341"/>
                </a:cubicBezTo>
                <a:cubicBezTo>
                  <a:pt x="76" y="342"/>
                  <a:pt x="76" y="342"/>
                  <a:pt x="76" y="342"/>
                </a:cubicBezTo>
                <a:close/>
                <a:moveTo>
                  <a:pt x="77" y="343"/>
                </a:moveTo>
                <a:cubicBezTo>
                  <a:pt x="77" y="342"/>
                  <a:pt x="78" y="342"/>
                  <a:pt x="77" y="342"/>
                </a:cubicBezTo>
                <a:cubicBezTo>
                  <a:pt x="77" y="342"/>
                  <a:pt x="77" y="342"/>
                  <a:pt x="77" y="343"/>
                </a:cubicBezTo>
                <a:close/>
                <a:moveTo>
                  <a:pt x="76" y="342"/>
                </a:moveTo>
                <a:cubicBezTo>
                  <a:pt x="76" y="342"/>
                  <a:pt x="76" y="343"/>
                  <a:pt x="76" y="343"/>
                </a:cubicBezTo>
                <a:cubicBezTo>
                  <a:pt x="76" y="343"/>
                  <a:pt x="76" y="343"/>
                  <a:pt x="76" y="343"/>
                </a:cubicBezTo>
                <a:cubicBezTo>
                  <a:pt x="76" y="343"/>
                  <a:pt x="76" y="344"/>
                  <a:pt x="76" y="344"/>
                </a:cubicBezTo>
                <a:cubicBezTo>
                  <a:pt x="77" y="344"/>
                  <a:pt x="77" y="343"/>
                  <a:pt x="76" y="343"/>
                </a:cubicBezTo>
                <a:cubicBezTo>
                  <a:pt x="76" y="343"/>
                  <a:pt x="76" y="343"/>
                  <a:pt x="76" y="342"/>
                </a:cubicBezTo>
                <a:close/>
                <a:moveTo>
                  <a:pt x="77" y="343"/>
                </a:moveTo>
                <a:cubicBezTo>
                  <a:pt x="77" y="343"/>
                  <a:pt x="76" y="343"/>
                  <a:pt x="76" y="343"/>
                </a:cubicBezTo>
                <a:cubicBezTo>
                  <a:pt x="76" y="343"/>
                  <a:pt x="76" y="343"/>
                  <a:pt x="76" y="343"/>
                </a:cubicBezTo>
                <a:cubicBezTo>
                  <a:pt x="77" y="343"/>
                  <a:pt x="77" y="343"/>
                  <a:pt x="77" y="343"/>
                </a:cubicBezTo>
                <a:close/>
                <a:moveTo>
                  <a:pt x="75" y="344"/>
                </a:moveTo>
                <a:cubicBezTo>
                  <a:pt x="76" y="344"/>
                  <a:pt x="76" y="343"/>
                  <a:pt x="76" y="343"/>
                </a:cubicBezTo>
                <a:cubicBezTo>
                  <a:pt x="76" y="343"/>
                  <a:pt x="76" y="343"/>
                  <a:pt x="75" y="343"/>
                </a:cubicBezTo>
                <a:cubicBezTo>
                  <a:pt x="75" y="343"/>
                  <a:pt x="75" y="344"/>
                  <a:pt x="75" y="344"/>
                </a:cubicBezTo>
                <a:close/>
                <a:moveTo>
                  <a:pt x="74" y="347"/>
                </a:moveTo>
                <a:cubicBezTo>
                  <a:pt x="74" y="347"/>
                  <a:pt x="73" y="346"/>
                  <a:pt x="73" y="346"/>
                </a:cubicBezTo>
                <a:cubicBezTo>
                  <a:pt x="73" y="347"/>
                  <a:pt x="73" y="347"/>
                  <a:pt x="73" y="347"/>
                </a:cubicBezTo>
                <a:cubicBezTo>
                  <a:pt x="74" y="347"/>
                  <a:pt x="74" y="347"/>
                  <a:pt x="74" y="347"/>
                </a:cubicBezTo>
                <a:cubicBezTo>
                  <a:pt x="74" y="346"/>
                  <a:pt x="75" y="346"/>
                  <a:pt x="75" y="345"/>
                </a:cubicBezTo>
                <a:cubicBezTo>
                  <a:pt x="75" y="345"/>
                  <a:pt x="75" y="344"/>
                  <a:pt x="75" y="344"/>
                </a:cubicBezTo>
                <a:cubicBezTo>
                  <a:pt x="74" y="345"/>
                  <a:pt x="74" y="347"/>
                  <a:pt x="74" y="347"/>
                </a:cubicBezTo>
                <a:close/>
                <a:moveTo>
                  <a:pt x="76" y="344"/>
                </a:moveTo>
                <a:cubicBezTo>
                  <a:pt x="76" y="344"/>
                  <a:pt x="76" y="345"/>
                  <a:pt x="76" y="345"/>
                </a:cubicBezTo>
                <a:cubicBezTo>
                  <a:pt x="76" y="345"/>
                  <a:pt x="76" y="345"/>
                  <a:pt x="76" y="344"/>
                </a:cubicBezTo>
                <a:close/>
                <a:moveTo>
                  <a:pt x="76" y="346"/>
                </a:moveTo>
                <a:cubicBezTo>
                  <a:pt x="76" y="346"/>
                  <a:pt x="76" y="345"/>
                  <a:pt x="76" y="345"/>
                </a:cubicBezTo>
                <a:cubicBezTo>
                  <a:pt x="76" y="345"/>
                  <a:pt x="75" y="346"/>
                  <a:pt x="76" y="346"/>
                </a:cubicBezTo>
                <a:close/>
                <a:moveTo>
                  <a:pt x="75" y="348"/>
                </a:moveTo>
                <a:cubicBezTo>
                  <a:pt x="75" y="348"/>
                  <a:pt x="75" y="347"/>
                  <a:pt x="75" y="347"/>
                </a:cubicBezTo>
                <a:cubicBezTo>
                  <a:pt x="75" y="347"/>
                  <a:pt x="74" y="347"/>
                  <a:pt x="75" y="348"/>
                </a:cubicBezTo>
                <a:close/>
                <a:moveTo>
                  <a:pt x="72" y="351"/>
                </a:moveTo>
                <a:cubicBezTo>
                  <a:pt x="72" y="351"/>
                  <a:pt x="72" y="351"/>
                  <a:pt x="71" y="351"/>
                </a:cubicBezTo>
                <a:cubicBezTo>
                  <a:pt x="71" y="351"/>
                  <a:pt x="71" y="352"/>
                  <a:pt x="71" y="352"/>
                </a:cubicBezTo>
                <a:cubicBezTo>
                  <a:pt x="72" y="352"/>
                  <a:pt x="72" y="352"/>
                  <a:pt x="73" y="352"/>
                </a:cubicBezTo>
                <a:cubicBezTo>
                  <a:pt x="73" y="351"/>
                  <a:pt x="73" y="350"/>
                  <a:pt x="73" y="349"/>
                </a:cubicBezTo>
                <a:cubicBezTo>
                  <a:pt x="73" y="349"/>
                  <a:pt x="74" y="349"/>
                  <a:pt x="74" y="348"/>
                </a:cubicBezTo>
                <a:cubicBezTo>
                  <a:pt x="72" y="347"/>
                  <a:pt x="72" y="350"/>
                  <a:pt x="72" y="351"/>
                </a:cubicBezTo>
                <a:close/>
                <a:moveTo>
                  <a:pt x="72" y="351"/>
                </a:moveTo>
                <a:cubicBezTo>
                  <a:pt x="72" y="352"/>
                  <a:pt x="72" y="352"/>
                  <a:pt x="72" y="352"/>
                </a:cubicBezTo>
                <a:cubicBezTo>
                  <a:pt x="72" y="352"/>
                  <a:pt x="72" y="352"/>
                  <a:pt x="72" y="352"/>
                </a:cubicBezTo>
                <a:cubicBezTo>
                  <a:pt x="72" y="352"/>
                  <a:pt x="72" y="351"/>
                  <a:pt x="72" y="351"/>
                </a:cubicBezTo>
                <a:close/>
                <a:moveTo>
                  <a:pt x="169" y="351"/>
                </a:moveTo>
                <a:cubicBezTo>
                  <a:pt x="169" y="351"/>
                  <a:pt x="169" y="351"/>
                  <a:pt x="169" y="351"/>
                </a:cubicBezTo>
                <a:cubicBezTo>
                  <a:pt x="168" y="351"/>
                  <a:pt x="169" y="351"/>
                  <a:pt x="169" y="351"/>
                </a:cubicBezTo>
                <a:close/>
                <a:moveTo>
                  <a:pt x="76" y="351"/>
                </a:moveTo>
                <a:cubicBezTo>
                  <a:pt x="76" y="352"/>
                  <a:pt x="76" y="352"/>
                  <a:pt x="76" y="351"/>
                </a:cubicBezTo>
                <a:close/>
                <a:moveTo>
                  <a:pt x="167" y="352"/>
                </a:moveTo>
                <a:cubicBezTo>
                  <a:pt x="168" y="352"/>
                  <a:pt x="168" y="352"/>
                  <a:pt x="168" y="352"/>
                </a:cubicBezTo>
                <a:cubicBezTo>
                  <a:pt x="167" y="352"/>
                  <a:pt x="167" y="352"/>
                  <a:pt x="167" y="352"/>
                </a:cubicBezTo>
                <a:close/>
                <a:moveTo>
                  <a:pt x="71" y="353"/>
                </a:moveTo>
                <a:cubicBezTo>
                  <a:pt x="71" y="353"/>
                  <a:pt x="71" y="353"/>
                  <a:pt x="71" y="353"/>
                </a:cubicBezTo>
                <a:cubicBezTo>
                  <a:pt x="71" y="353"/>
                  <a:pt x="71" y="353"/>
                  <a:pt x="71" y="353"/>
                </a:cubicBezTo>
                <a:close/>
                <a:moveTo>
                  <a:pt x="71" y="354"/>
                </a:moveTo>
                <a:cubicBezTo>
                  <a:pt x="71" y="353"/>
                  <a:pt x="71" y="353"/>
                  <a:pt x="71" y="353"/>
                </a:cubicBezTo>
                <a:cubicBezTo>
                  <a:pt x="71" y="353"/>
                  <a:pt x="71" y="354"/>
                  <a:pt x="71" y="354"/>
                </a:cubicBezTo>
                <a:close/>
                <a:moveTo>
                  <a:pt x="76" y="353"/>
                </a:moveTo>
                <a:cubicBezTo>
                  <a:pt x="76" y="353"/>
                  <a:pt x="77" y="353"/>
                  <a:pt x="77" y="353"/>
                </a:cubicBezTo>
                <a:cubicBezTo>
                  <a:pt x="76" y="353"/>
                  <a:pt x="76" y="353"/>
                  <a:pt x="76" y="353"/>
                </a:cubicBezTo>
                <a:cubicBezTo>
                  <a:pt x="76" y="353"/>
                  <a:pt x="76" y="353"/>
                  <a:pt x="76" y="353"/>
                </a:cubicBezTo>
                <a:close/>
                <a:moveTo>
                  <a:pt x="75" y="353"/>
                </a:moveTo>
                <a:cubicBezTo>
                  <a:pt x="75" y="354"/>
                  <a:pt x="75" y="354"/>
                  <a:pt x="75" y="354"/>
                </a:cubicBezTo>
                <a:cubicBezTo>
                  <a:pt x="75" y="354"/>
                  <a:pt x="75" y="354"/>
                  <a:pt x="75" y="353"/>
                </a:cubicBezTo>
                <a:cubicBezTo>
                  <a:pt x="75" y="353"/>
                  <a:pt x="75" y="353"/>
                  <a:pt x="75" y="353"/>
                </a:cubicBezTo>
                <a:close/>
                <a:moveTo>
                  <a:pt x="167" y="354"/>
                </a:moveTo>
                <a:cubicBezTo>
                  <a:pt x="167" y="354"/>
                  <a:pt x="167" y="354"/>
                  <a:pt x="167" y="353"/>
                </a:cubicBezTo>
                <a:cubicBezTo>
                  <a:pt x="167" y="353"/>
                  <a:pt x="167" y="354"/>
                  <a:pt x="167" y="354"/>
                </a:cubicBezTo>
                <a:close/>
                <a:moveTo>
                  <a:pt x="172" y="355"/>
                </a:moveTo>
                <a:cubicBezTo>
                  <a:pt x="173" y="354"/>
                  <a:pt x="173" y="354"/>
                  <a:pt x="173" y="353"/>
                </a:cubicBezTo>
                <a:cubicBezTo>
                  <a:pt x="173" y="354"/>
                  <a:pt x="172" y="354"/>
                  <a:pt x="172" y="355"/>
                </a:cubicBezTo>
                <a:close/>
                <a:moveTo>
                  <a:pt x="70" y="354"/>
                </a:moveTo>
                <a:cubicBezTo>
                  <a:pt x="70" y="355"/>
                  <a:pt x="70" y="355"/>
                  <a:pt x="70" y="355"/>
                </a:cubicBezTo>
                <a:cubicBezTo>
                  <a:pt x="70" y="355"/>
                  <a:pt x="71" y="355"/>
                  <a:pt x="71" y="355"/>
                </a:cubicBezTo>
                <a:cubicBezTo>
                  <a:pt x="71" y="354"/>
                  <a:pt x="70" y="354"/>
                  <a:pt x="70" y="354"/>
                </a:cubicBezTo>
                <a:close/>
                <a:moveTo>
                  <a:pt x="75" y="355"/>
                </a:moveTo>
                <a:cubicBezTo>
                  <a:pt x="75" y="355"/>
                  <a:pt x="75" y="354"/>
                  <a:pt x="74" y="354"/>
                </a:cubicBezTo>
                <a:cubicBezTo>
                  <a:pt x="74" y="355"/>
                  <a:pt x="74" y="355"/>
                  <a:pt x="75" y="355"/>
                </a:cubicBezTo>
                <a:close/>
                <a:moveTo>
                  <a:pt x="168" y="355"/>
                </a:moveTo>
                <a:cubicBezTo>
                  <a:pt x="168" y="355"/>
                  <a:pt x="168" y="354"/>
                  <a:pt x="168" y="354"/>
                </a:cubicBezTo>
                <a:cubicBezTo>
                  <a:pt x="168" y="355"/>
                  <a:pt x="168" y="355"/>
                  <a:pt x="168" y="355"/>
                </a:cubicBezTo>
                <a:close/>
                <a:moveTo>
                  <a:pt x="173" y="355"/>
                </a:moveTo>
                <a:cubicBezTo>
                  <a:pt x="174" y="355"/>
                  <a:pt x="174" y="355"/>
                  <a:pt x="174" y="355"/>
                </a:cubicBezTo>
                <a:cubicBezTo>
                  <a:pt x="174" y="355"/>
                  <a:pt x="174" y="355"/>
                  <a:pt x="174" y="355"/>
                </a:cubicBezTo>
                <a:cubicBezTo>
                  <a:pt x="174" y="355"/>
                  <a:pt x="174" y="355"/>
                  <a:pt x="173" y="355"/>
                </a:cubicBezTo>
                <a:cubicBezTo>
                  <a:pt x="173" y="355"/>
                  <a:pt x="173" y="355"/>
                  <a:pt x="173" y="355"/>
                </a:cubicBezTo>
                <a:close/>
                <a:moveTo>
                  <a:pt x="167" y="356"/>
                </a:moveTo>
                <a:cubicBezTo>
                  <a:pt x="167" y="356"/>
                  <a:pt x="168" y="356"/>
                  <a:pt x="168" y="356"/>
                </a:cubicBezTo>
                <a:cubicBezTo>
                  <a:pt x="168" y="356"/>
                  <a:pt x="167" y="356"/>
                  <a:pt x="167" y="356"/>
                </a:cubicBezTo>
                <a:close/>
                <a:moveTo>
                  <a:pt x="75" y="356"/>
                </a:moveTo>
                <a:cubicBezTo>
                  <a:pt x="75" y="356"/>
                  <a:pt x="75" y="356"/>
                  <a:pt x="75" y="356"/>
                </a:cubicBezTo>
                <a:close/>
                <a:moveTo>
                  <a:pt x="73" y="358"/>
                </a:moveTo>
                <a:cubicBezTo>
                  <a:pt x="73" y="358"/>
                  <a:pt x="73" y="358"/>
                  <a:pt x="73" y="358"/>
                </a:cubicBezTo>
                <a:cubicBezTo>
                  <a:pt x="71" y="358"/>
                  <a:pt x="72" y="360"/>
                  <a:pt x="71" y="361"/>
                </a:cubicBezTo>
                <a:cubicBezTo>
                  <a:pt x="71" y="361"/>
                  <a:pt x="71" y="361"/>
                  <a:pt x="71" y="362"/>
                </a:cubicBezTo>
                <a:cubicBezTo>
                  <a:pt x="70" y="363"/>
                  <a:pt x="70" y="363"/>
                  <a:pt x="70" y="364"/>
                </a:cubicBezTo>
                <a:cubicBezTo>
                  <a:pt x="69" y="364"/>
                  <a:pt x="69" y="365"/>
                  <a:pt x="68" y="365"/>
                </a:cubicBezTo>
                <a:cubicBezTo>
                  <a:pt x="69" y="367"/>
                  <a:pt x="68" y="368"/>
                  <a:pt x="68" y="369"/>
                </a:cubicBezTo>
                <a:cubicBezTo>
                  <a:pt x="69" y="369"/>
                  <a:pt x="68" y="368"/>
                  <a:pt x="69" y="368"/>
                </a:cubicBezTo>
                <a:cubicBezTo>
                  <a:pt x="69" y="369"/>
                  <a:pt x="67" y="371"/>
                  <a:pt x="68" y="372"/>
                </a:cubicBezTo>
                <a:cubicBezTo>
                  <a:pt x="69" y="370"/>
                  <a:pt x="70" y="368"/>
                  <a:pt x="70" y="366"/>
                </a:cubicBezTo>
                <a:cubicBezTo>
                  <a:pt x="70" y="366"/>
                  <a:pt x="70" y="366"/>
                  <a:pt x="70" y="366"/>
                </a:cubicBezTo>
                <a:cubicBezTo>
                  <a:pt x="70" y="365"/>
                  <a:pt x="71" y="365"/>
                  <a:pt x="71" y="365"/>
                </a:cubicBezTo>
                <a:cubicBezTo>
                  <a:pt x="71" y="364"/>
                  <a:pt x="71" y="364"/>
                  <a:pt x="71" y="364"/>
                </a:cubicBezTo>
                <a:cubicBezTo>
                  <a:pt x="71" y="363"/>
                  <a:pt x="71" y="363"/>
                  <a:pt x="72" y="363"/>
                </a:cubicBezTo>
                <a:cubicBezTo>
                  <a:pt x="72" y="362"/>
                  <a:pt x="72" y="360"/>
                  <a:pt x="73" y="358"/>
                </a:cubicBezTo>
                <a:close/>
                <a:moveTo>
                  <a:pt x="51" y="360"/>
                </a:moveTo>
                <a:cubicBezTo>
                  <a:pt x="51" y="360"/>
                  <a:pt x="52" y="360"/>
                  <a:pt x="51" y="360"/>
                </a:cubicBezTo>
                <a:cubicBezTo>
                  <a:pt x="51" y="360"/>
                  <a:pt x="51" y="360"/>
                  <a:pt x="51" y="360"/>
                </a:cubicBezTo>
                <a:close/>
                <a:moveTo>
                  <a:pt x="67" y="368"/>
                </a:moveTo>
                <a:cubicBezTo>
                  <a:pt x="68" y="367"/>
                  <a:pt x="68" y="366"/>
                  <a:pt x="68" y="366"/>
                </a:cubicBezTo>
                <a:cubicBezTo>
                  <a:pt x="68" y="366"/>
                  <a:pt x="67" y="367"/>
                  <a:pt x="67" y="368"/>
                </a:cubicBezTo>
                <a:close/>
                <a:moveTo>
                  <a:pt x="66" y="370"/>
                </a:moveTo>
                <a:cubicBezTo>
                  <a:pt x="67" y="370"/>
                  <a:pt x="67" y="369"/>
                  <a:pt x="67" y="369"/>
                </a:cubicBezTo>
                <a:cubicBezTo>
                  <a:pt x="66" y="369"/>
                  <a:pt x="66" y="370"/>
                  <a:pt x="66" y="370"/>
                </a:cubicBezTo>
                <a:close/>
                <a:moveTo>
                  <a:pt x="68" y="373"/>
                </a:moveTo>
                <a:cubicBezTo>
                  <a:pt x="68" y="373"/>
                  <a:pt x="68" y="373"/>
                  <a:pt x="68" y="373"/>
                </a:cubicBezTo>
                <a:cubicBezTo>
                  <a:pt x="68" y="373"/>
                  <a:pt x="68" y="373"/>
                  <a:pt x="68" y="373"/>
                </a:cubicBezTo>
                <a:cubicBezTo>
                  <a:pt x="68" y="373"/>
                  <a:pt x="68" y="373"/>
                  <a:pt x="68" y="373"/>
                </a:cubicBezTo>
                <a:cubicBezTo>
                  <a:pt x="68" y="373"/>
                  <a:pt x="68" y="373"/>
                  <a:pt x="68" y="373"/>
                </a:cubicBezTo>
                <a:close/>
                <a:moveTo>
                  <a:pt x="146" y="375"/>
                </a:moveTo>
                <a:cubicBezTo>
                  <a:pt x="147" y="375"/>
                  <a:pt x="147" y="374"/>
                  <a:pt x="147" y="374"/>
                </a:cubicBezTo>
                <a:cubicBezTo>
                  <a:pt x="147" y="375"/>
                  <a:pt x="146" y="375"/>
                  <a:pt x="146" y="375"/>
                </a:cubicBezTo>
                <a:close/>
                <a:moveTo>
                  <a:pt x="55" y="375"/>
                </a:moveTo>
                <a:cubicBezTo>
                  <a:pt x="56" y="375"/>
                  <a:pt x="56" y="375"/>
                  <a:pt x="56" y="375"/>
                </a:cubicBezTo>
                <a:cubicBezTo>
                  <a:pt x="56" y="375"/>
                  <a:pt x="56" y="375"/>
                  <a:pt x="56" y="375"/>
                </a:cubicBezTo>
                <a:cubicBezTo>
                  <a:pt x="56" y="375"/>
                  <a:pt x="56" y="375"/>
                  <a:pt x="56" y="375"/>
                </a:cubicBezTo>
                <a:cubicBezTo>
                  <a:pt x="56" y="375"/>
                  <a:pt x="55" y="375"/>
                  <a:pt x="55" y="375"/>
                </a:cubicBezTo>
                <a:close/>
                <a:moveTo>
                  <a:pt x="148" y="379"/>
                </a:moveTo>
                <a:cubicBezTo>
                  <a:pt x="148" y="379"/>
                  <a:pt x="148" y="379"/>
                  <a:pt x="148" y="379"/>
                </a:cubicBezTo>
                <a:cubicBezTo>
                  <a:pt x="148" y="378"/>
                  <a:pt x="148" y="378"/>
                  <a:pt x="148" y="378"/>
                </a:cubicBezTo>
                <a:cubicBezTo>
                  <a:pt x="148" y="378"/>
                  <a:pt x="148" y="378"/>
                  <a:pt x="148" y="379"/>
                </a:cubicBezTo>
                <a:close/>
                <a:moveTo>
                  <a:pt x="69" y="383"/>
                </a:moveTo>
                <a:cubicBezTo>
                  <a:pt x="69" y="383"/>
                  <a:pt x="69" y="384"/>
                  <a:pt x="69" y="384"/>
                </a:cubicBezTo>
                <a:cubicBezTo>
                  <a:pt x="69" y="384"/>
                  <a:pt x="68" y="384"/>
                  <a:pt x="68" y="385"/>
                </a:cubicBezTo>
                <a:cubicBezTo>
                  <a:pt x="68" y="386"/>
                  <a:pt x="67" y="386"/>
                  <a:pt x="68" y="387"/>
                </a:cubicBezTo>
                <a:cubicBezTo>
                  <a:pt x="69" y="387"/>
                  <a:pt x="69" y="386"/>
                  <a:pt x="69" y="385"/>
                </a:cubicBezTo>
                <a:cubicBezTo>
                  <a:pt x="70" y="384"/>
                  <a:pt x="69" y="384"/>
                  <a:pt x="70" y="383"/>
                </a:cubicBezTo>
                <a:cubicBezTo>
                  <a:pt x="70" y="383"/>
                  <a:pt x="70" y="383"/>
                  <a:pt x="70" y="383"/>
                </a:cubicBezTo>
                <a:cubicBezTo>
                  <a:pt x="70" y="383"/>
                  <a:pt x="69" y="383"/>
                  <a:pt x="69" y="383"/>
                </a:cubicBezTo>
                <a:close/>
                <a:moveTo>
                  <a:pt x="66" y="386"/>
                </a:moveTo>
                <a:cubicBezTo>
                  <a:pt x="66" y="386"/>
                  <a:pt x="67" y="386"/>
                  <a:pt x="67" y="386"/>
                </a:cubicBezTo>
                <a:cubicBezTo>
                  <a:pt x="67" y="385"/>
                  <a:pt x="68" y="384"/>
                  <a:pt x="67" y="383"/>
                </a:cubicBezTo>
                <a:cubicBezTo>
                  <a:pt x="66" y="384"/>
                  <a:pt x="67" y="385"/>
                  <a:pt x="66" y="386"/>
                </a:cubicBezTo>
                <a:close/>
                <a:moveTo>
                  <a:pt x="108" y="388"/>
                </a:moveTo>
                <a:cubicBezTo>
                  <a:pt x="108" y="388"/>
                  <a:pt x="108" y="388"/>
                  <a:pt x="108" y="388"/>
                </a:cubicBezTo>
                <a:cubicBezTo>
                  <a:pt x="108" y="388"/>
                  <a:pt x="108" y="388"/>
                  <a:pt x="108" y="388"/>
                </a:cubicBezTo>
                <a:close/>
                <a:moveTo>
                  <a:pt x="131" y="390"/>
                </a:moveTo>
                <a:cubicBezTo>
                  <a:pt x="131" y="390"/>
                  <a:pt x="131" y="389"/>
                  <a:pt x="131" y="389"/>
                </a:cubicBezTo>
                <a:cubicBezTo>
                  <a:pt x="131" y="390"/>
                  <a:pt x="130" y="390"/>
                  <a:pt x="131" y="390"/>
                </a:cubicBezTo>
                <a:close/>
                <a:moveTo>
                  <a:pt x="95" y="393"/>
                </a:moveTo>
                <a:cubicBezTo>
                  <a:pt x="95" y="393"/>
                  <a:pt x="95" y="393"/>
                  <a:pt x="95" y="393"/>
                </a:cubicBezTo>
                <a:cubicBezTo>
                  <a:pt x="95" y="393"/>
                  <a:pt x="95" y="393"/>
                  <a:pt x="95" y="393"/>
                </a:cubicBezTo>
                <a:cubicBezTo>
                  <a:pt x="95" y="393"/>
                  <a:pt x="95" y="393"/>
                  <a:pt x="95" y="393"/>
                </a:cubicBezTo>
                <a:cubicBezTo>
                  <a:pt x="95" y="393"/>
                  <a:pt x="95" y="393"/>
                  <a:pt x="95" y="393"/>
                </a:cubicBezTo>
                <a:close/>
                <a:moveTo>
                  <a:pt x="108" y="395"/>
                </a:moveTo>
                <a:cubicBezTo>
                  <a:pt x="108" y="396"/>
                  <a:pt x="108" y="395"/>
                  <a:pt x="108" y="395"/>
                </a:cubicBezTo>
                <a:close/>
                <a:moveTo>
                  <a:pt x="101" y="395"/>
                </a:moveTo>
                <a:cubicBezTo>
                  <a:pt x="101" y="396"/>
                  <a:pt x="102" y="395"/>
                  <a:pt x="101" y="395"/>
                </a:cubicBezTo>
                <a:close/>
                <a:moveTo>
                  <a:pt x="109" y="396"/>
                </a:moveTo>
                <a:cubicBezTo>
                  <a:pt x="109" y="396"/>
                  <a:pt x="109" y="396"/>
                  <a:pt x="109" y="396"/>
                </a:cubicBezTo>
                <a:cubicBezTo>
                  <a:pt x="109" y="397"/>
                  <a:pt x="108" y="397"/>
                  <a:pt x="109" y="397"/>
                </a:cubicBezTo>
                <a:cubicBezTo>
                  <a:pt x="109" y="397"/>
                  <a:pt x="109" y="397"/>
                  <a:pt x="110" y="396"/>
                </a:cubicBezTo>
                <a:cubicBezTo>
                  <a:pt x="109" y="396"/>
                  <a:pt x="110" y="396"/>
                  <a:pt x="110" y="395"/>
                </a:cubicBezTo>
                <a:cubicBezTo>
                  <a:pt x="109" y="395"/>
                  <a:pt x="109" y="396"/>
                  <a:pt x="109" y="396"/>
                </a:cubicBezTo>
                <a:close/>
                <a:moveTo>
                  <a:pt x="74" y="396"/>
                </a:moveTo>
                <a:cubicBezTo>
                  <a:pt x="74" y="396"/>
                  <a:pt x="74" y="395"/>
                  <a:pt x="74" y="395"/>
                </a:cubicBezTo>
                <a:cubicBezTo>
                  <a:pt x="74" y="396"/>
                  <a:pt x="74" y="396"/>
                  <a:pt x="74" y="396"/>
                </a:cubicBezTo>
                <a:close/>
                <a:moveTo>
                  <a:pt x="103" y="396"/>
                </a:moveTo>
                <a:cubicBezTo>
                  <a:pt x="103" y="396"/>
                  <a:pt x="103" y="396"/>
                  <a:pt x="103" y="396"/>
                </a:cubicBezTo>
                <a:cubicBezTo>
                  <a:pt x="103" y="396"/>
                  <a:pt x="103" y="396"/>
                  <a:pt x="103" y="396"/>
                </a:cubicBezTo>
                <a:close/>
                <a:moveTo>
                  <a:pt x="108" y="397"/>
                </a:moveTo>
                <a:cubicBezTo>
                  <a:pt x="108" y="397"/>
                  <a:pt x="108" y="396"/>
                  <a:pt x="108" y="396"/>
                </a:cubicBezTo>
                <a:cubicBezTo>
                  <a:pt x="107" y="396"/>
                  <a:pt x="107" y="397"/>
                  <a:pt x="108" y="397"/>
                </a:cubicBezTo>
                <a:close/>
                <a:moveTo>
                  <a:pt x="105" y="397"/>
                </a:moveTo>
                <a:cubicBezTo>
                  <a:pt x="105" y="397"/>
                  <a:pt x="105" y="397"/>
                  <a:pt x="105" y="397"/>
                </a:cubicBezTo>
                <a:close/>
                <a:moveTo>
                  <a:pt x="79" y="401"/>
                </a:moveTo>
                <a:cubicBezTo>
                  <a:pt x="79" y="402"/>
                  <a:pt x="80" y="402"/>
                  <a:pt x="80" y="402"/>
                </a:cubicBezTo>
                <a:cubicBezTo>
                  <a:pt x="80" y="401"/>
                  <a:pt x="80" y="401"/>
                  <a:pt x="80" y="401"/>
                </a:cubicBezTo>
                <a:cubicBezTo>
                  <a:pt x="80" y="401"/>
                  <a:pt x="79" y="401"/>
                  <a:pt x="79" y="401"/>
                </a:cubicBezTo>
                <a:close/>
                <a:moveTo>
                  <a:pt x="82" y="427"/>
                </a:moveTo>
                <a:cubicBezTo>
                  <a:pt x="82" y="427"/>
                  <a:pt x="82" y="426"/>
                  <a:pt x="82" y="427"/>
                </a:cubicBezTo>
                <a:cubicBezTo>
                  <a:pt x="82" y="427"/>
                  <a:pt x="82" y="427"/>
                  <a:pt x="82" y="427"/>
                </a:cubicBezTo>
                <a:close/>
              </a:path>
            </a:pathLst>
          </a:custGeom>
          <a:blipFill>
            <a:blip r:embed="rId4"/>
            <a:stretch>
              <a:fillRect/>
            </a:stretch>
          </a:bli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2E2E2E"/>
              </a:solidFill>
              <a:effectLst/>
              <a:uLnTx/>
              <a:uFillTx/>
              <a:latin typeface="Segoe UI Light 8"/>
              <a:ea typeface="微软雅黑" panose="020B0503020204020204" pitchFamily="34" charset="-122"/>
              <a:cs typeface="+mn-cs"/>
            </a:endParaRPr>
          </a:p>
        </p:txBody>
      </p:sp>
      <p:sp>
        <p:nvSpPr>
          <p:cNvPr id="7" name="直角三角形 6"/>
          <p:cNvSpPr/>
          <p:nvPr/>
        </p:nvSpPr>
        <p:spPr>
          <a:xfrm>
            <a:off x="0" y="0"/>
            <a:ext cx="6099425" cy="6858000"/>
          </a:xfrm>
          <a:prstGeom prst="rtTriangle">
            <a:avLst/>
          </a:prstGeom>
          <a:blipFill>
            <a:blip r:embed="rId4"/>
            <a:stretch>
              <a:fillRect/>
            </a:stretch>
          </a:blip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egoe UI Light 8"/>
              <a:ea typeface="微软雅黑" panose="020B0503020204020204" pitchFamily="34" charset="-122"/>
              <a:cs typeface="+mn-cs"/>
            </a:endParaRPr>
          </a:p>
        </p:txBody>
      </p:sp>
      <p:sp>
        <p:nvSpPr>
          <p:cNvPr id="9" name="文本框 8"/>
          <p:cNvSpPr txBox="1"/>
          <p:nvPr/>
        </p:nvSpPr>
        <p:spPr>
          <a:xfrm>
            <a:off x="691168" y="4842363"/>
            <a:ext cx="2950846"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a:ln>
                  <a:noFill/>
                </a:ln>
                <a:solidFill>
                  <a:prstClr val="white"/>
                </a:solidFill>
                <a:effectLst>
                  <a:outerShdw blurRad="38100" dist="38100" dir="2700000" algn="tl">
                    <a:srgbClr val="000000">
                      <a:alpha val="20000"/>
                    </a:srgbClr>
                  </a:outerShdw>
                </a:effectLst>
                <a:uLnTx/>
                <a:uFillTx/>
                <a:latin typeface="Century Gothic" panose="020B0502020202020204" pitchFamily="34" charset="0"/>
                <a:ea typeface="微软雅黑" panose="020B0503020204020204" pitchFamily="34" charset="-122"/>
              </a:rPr>
              <a:t>Dataset</a:t>
            </a:r>
            <a:endParaRPr kumimoji="0" lang="zh-CN" altLang="en-US" sz="5400" b="1" i="0" u="none" strike="noStrike" kern="1200" cap="none" spc="0" normalizeH="0" baseline="0" noProof="0" dirty="0">
              <a:ln>
                <a:noFill/>
              </a:ln>
              <a:solidFill>
                <a:prstClr val="white"/>
              </a:solidFill>
              <a:effectLst>
                <a:outerShdw blurRad="38100" dist="38100" dir="2700000" algn="tl">
                  <a:srgbClr val="000000">
                    <a:alpha val="20000"/>
                  </a:srgbClr>
                </a:outerShdw>
              </a:effectLst>
              <a:uLnTx/>
              <a:uFillTx/>
              <a:latin typeface="Century Gothic" panose="020B0502020202020204" pitchFamily="34" charset="0"/>
              <a:ea typeface="微软雅黑" panose="020B0503020204020204" pitchFamily="34" charset="-122"/>
            </a:endParaRPr>
          </a:p>
        </p:txBody>
      </p:sp>
      <p:sp>
        <p:nvSpPr>
          <p:cNvPr id="133" name="图文框 132"/>
          <p:cNvSpPr/>
          <p:nvPr/>
        </p:nvSpPr>
        <p:spPr>
          <a:xfrm>
            <a:off x="517929" y="4583494"/>
            <a:ext cx="3165827" cy="1718067"/>
          </a:xfrm>
          <a:prstGeom prst="frame">
            <a:avLst>
              <a:gd name="adj1" fmla="val 5014"/>
            </a:avLst>
          </a:prstGeom>
          <a:solidFill>
            <a:schemeClr val="bg1"/>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egoe UI Light 8"/>
              <a:ea typeface="微软雅黑" panose="020B0503020204020204" pitchFamily="34" charset="-122"/>
              <a:cs typeface="+mn-cs"/>
            </a:endParaRPr>
          </a:p>
        </p:txBody>
      </p:sp>
      <p:graphicFrame>
        <p:nvGraphicFramePr>
          <p:cNvPr id="134" name="图表 133"/>
          <p:cNvGraphicFramePr/>
          <p:nvPr>
            <p:extLst>
              <p:ext uri="{D42A27DB-BD31-4B8C-83A1-F6EECF244321}">
                <p14:modId xmlns:p14="http://schemas.microsoft.com/office/powerpoint/2010/main" val="1390734691"/>
              </p:ext>
            </p:extLst>
          </p:nvPr>
        </p:nvGraphicFramePr>
        <p:xfrm>
          <a:off x="5259823" y="1383738"/>
          <a:ext cx="6326516" cy="3020388"/>
        </p:xfrm>
        <a:graphic>
          <a:graphicData uri="http://schemas.openxmlformats.org/drawingml/2006/chart">
            <c:chart xmlns:c="http://schemas.openxmlformats.org/drawingml/2006/chart" xmlns:r="http://schemas.openxmlformats.org/officeDocument/2006/relationships" r:id="rId5"/>
          </a:graphicData>
        </a:graphic>
      </p:graphicFrame>
      <p:sp>
        <p:nvSpPr>
          <p:cNvPr id="136" name="文本框 13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txBox="1"/>
          <p:nvPr/>
        </p:nvSpPr>
        <p:spPr>
          <a:xfrm>
            <a:off x="5509812" y="4613726"/>
            <a:ext cx="3393060" cy="58477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叶根友唐楷简08" panose="02010601030101010101" pitchFamily="2" charset="-122"/>
              </a:rPr>
              <a:t>Data Processing</a:t>
            </a:r>
            <a:endParaRPr kumimoji="0" lang="en-US" altLang="zh-CN" sz="3200" b="0" i="0" u="none" strike="noStrike" kern="1200" cap="none" spc="0" normalizeH="0" baseline="0" noProof="0" dirty="0">
              <a:ln>
                <a:noFill/>
              </a:ln>
              <a:solidFill>
                <a:schemeClr val="bg2">
                  <a:lumMod val="25000"/>
                </a:schemeClr>
              </a:solidFill>
              <a:effectLst/>
              <a:uLnTx/>
              <a:uFillTx/>
              <a:latin typeface="Century Gothic" panose="020B0502020202020204" pitchFamily="34" charset="0"/>
              <a:ea typeface="叶根友唐楷简08" panose="02010601030101010101" pitchFamily="2" charset="-122"/>
            </a:endParaRPr>
          </a:p>
        </p:txBody>
      </p:sp>
      <p:sp>
        <p:nvSpPr>
          <p:cNvPr id="137" name="矩形 136"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p:cNvSpPr/>
          <p:nvPr/>
        </p:nvSpPr>
        <p:spPr>
          <a:xfrm>
            <a:off x="5897589" y="5222601"/>
            <a:ext cx="5805203" cy="830997"/>
          </a:xfrm>
          <a:prstGeom prst="rect">
            <a:avLst/>
          </a:prstGeom>
        </p:spPr>
        <p:txBody>
          <a:bodyPr wrap="square">
            <a:spAutoFit/>
          </a:bodyPr>
          <a:lstStyle/>
          <a:p>
            <a:pPr algn="just"/>
            <a:r>
              <a:rPr lang="en-US" altLang="zh-CN" sz="2400" dirty="0">
                <a:solidFill>
                  <a:srgbClr val="000000"/>
                </a:solidFill>
                <a:uFill>
                  <a:solidFill>
                    <a:srgbClr val="000000"/>
                  </a:solidFill>
                </a:uFill>
                <a:latin typeface="Arial" panose="020B0604020202020204" pitchFamily="34" charset="0"/>
                <a:ea typeface="Arial Unicode MS" panose="020B0604020202020204" charset="-122"/>
                <a:cs typeface="Arial" panose="020B0604020202020204" pitchFamily="34" charset="0"/>
              </a:rPr>
              <a:t>By resizing the data set, the images are resized from various sizes to 224*224*3.</a:t>
            </a:r>
          </a:p>
        </p:txBody>
      </p:sp>
      <p:graphicFrame>
        <p:nvGraphicFramePr>
          <p:cNvPr id="4" name="表格 8">
            <a:extLst>
              <a:ext uri="{FF2B5EF4-FFF2-40B4-BE49-F238E27FC236}">
                <a16:creationId xmlns:a16="http://schemas.microsoft.com/office/drawing/2014/main" id="{D3E9D41F-D019-A47E-ECDB-6DE59003F58C}"/>
              </a:ext>
            </a:extLst>
          </p:cNvPr>
          <p:cNvGraphicFramePr>
            <a:graphicFrameLocks noGrp="1"/>
          </p:cNvGraphicFramePr>
          <p:nvPr>
            <p:extLst>
              <p:ext uri="{D42A27DB-BD31-4B8C-83A1-F6EECF244321}">
                <p14:modId xmlns:p14="http://schemas.microsoft.com/office/powerpoint/2010/main" val="3616937975"/>
              </p:ext>
            </p:extLst>
          </p:nvPr>
        </p:nvGraphicFramePr>
        <p:xfrm>
          <a:off x="3437982" y="683380"/>
          <a:ext cx="8308748" cy="1148522"/>
        </p:xfrm>
        <a:graphic>
          <a:graphicData uri="http://schemas.openxmlformats.org/drawingml/2006/table">
            <a:tbl>
              <a:tblPr firstRow="1" bandRow="1">
                <a:tableStyleId>{5C22544A-7EE6-4342-B048-85BDC9FD1C3A}</a:tableStyleId>
              </a:tblPr>
              <a:tblGrid>
                <a:gridCol w="2077187">
                  <a:extLst>
                    <a:ext uri="{9D8B030D-6E8A-4147-A177-3AD203B41FA5}">
                      <a16:colId xmlns:a16="http://schemas.microsoft.com/office/drawing/2014/main" val="20000"/>
                    </a:ext>
                  </a:extLst>
                </a:gridCol>
                <a:gridCol w="2077187">
                  <a:extLst>
                    <a:ext uri="{9D8B030D-6E8A-4147-A177-3AD203B41FA5}">
                      <a16:colId xmlns:a16="http://schemas.microsoft.com/office/drawing/2014/main" val="20001"/>
                    </a:ext>
                  </a:extLst>
                </a:gridCol>
                <a:gridCol w="2077187">
                  <a:extLst>
                    <a:ext uri="{9D8B030D-6E8A-4147-A177-3AD203B41FA5}">
                      <a16:colId xmlns:a16="http://schemas.microsoft.com/office/drawing/2014/main" val="20002"/>
                    </a:ext>
                  </a:extLst>
                </a:gridCol>
                <a:gridCol w="2077187">
                  <a:extLst>
                    <a:ext uri="{9D8B030D-6E8A-4147-A177-3AD203B41FA5}">
                      <a16:colId xmlns:a16="http://schemas.microsoft.com/office/drawing/2014/main" val="20003"/>
                    </a:ext>
                  </a:extLst>
                </a:gridCol>
              </a:tblGrid>
              <a:tr h="641187">
                <a:tc>
                  <a:txBody>
                    <a:bodyPr/>
                    <a:lstStyle/>
                    <a:p>
                      <a:r>
                        <a:rPr lang="en-US" altLang="zh-CN" sz="2000" dirty="0"/>
                        <a:t>Total images</a:t>
                      </a:r>
                      <a:endParaRPr lang="zh-CN" altLang="en-US" sz="2000" dirty="0"/>
                    </a:p>
                  </a:txBody>
                  <a:tcPr>
                    <a:solidFill>
                      <a:srgbClr val="98AABF"/>
                    </a:solidFill>
                  </a:tcPr>
                </a:tc>
                <a:tc>
                  <a:txBody>
                    <a:bodyPr/>
                    <a:lstStyle/>
                    <a:p>
                      <a:r>
                        <a:rPr lang="en-US" altLang="zh-CN" sz="2000" dirty="0"/>
                        <a:t>The training set of images</a:t>
                      </a:r>
                      <a:endParaRPr lang="zh-CN" altLang="en-US" sz="2000" dirty="0"/>
                    </a:p>
                  </a:txBody>
                  <a:tcPr>
                    <a:solidFill>
                      <a:srgbClr val="98AABF"/>
                    </a:solidFill>
                  </a:tcPr>
                </a:tc>
                <a:tc>
                  <a:txBody>
                    <a:bodyPr/>
                    <a:lstStyle/>
                    <a:p>
                      <a:r>
                        <a:rPr lang="en-US" altLang="zh-CN" sz="2000" dirty="0"/>
                        <a:t>The testing set of images</a:t>
                      </a:r>
                      <a:endParaRPr lang="zh-CN" altLang="en-US" sz="2000" dirty="0"/>
                    </a:p>
                  </a:txBody>
                  <a:tcPr>
                    <a:solidFill>
                      <a:srgbClr val="98AABF"/>
                    </a:solidFill>
                  </a:tcPr>
                </a:tc>
                <a:tc>
                  <a:txBody>
                    <a:bodyPr/>
                    <a:lstStyle/>
                    <a:p>
                      <a:r>
                        <a:rPr lang="en-US" altLang="zh-CN" sz="2000" dirty="0"/>
                        <a:t>The size of images</a:t>
                      </a:r>
                      <a:endParaRPr lang="zh-CN" altLang="en-US" sz="2000" dirty="0"/>
                    </a:p>
                  </a:txBody>
                  <a:tcPr>
                    <a:solidFill>
                      <a:srgbClr val="98AABF"/>
                    </a:solidFill>
                  </a:tcPr>
                </a:tc>
                <a:extLst>
                  <a:ext uri="{0D108BD9-81ED-4DB2-BD59-A6C34878D82A}">
                    <a16:rowId xmlns:a16="http://schemas.microsoft.com/office/drawing/2014/main" val="10000"/>
                  </a:ext>
                </a:extLst>
              </a:tr>
              <a:tr h="447482">
                <a:tc>
                  <a:txBody>
                    <a:bodyPr/>
                    <a:lstStyle/>
                    <a:p>
                      <a:r>
                        <a:rPr lang="en-US" altLang="zh-CN" sz="2000" dirty="0"/>
                        <a:t>20581</a:t>
                      </a:r>
                      <a:endParaRPr lang="zh-CN" altLang="en-US" sz="2000" dirty="0"/>
                    </a:p>
                  </a:txBody>
                  <a:tcPr>
                    <a:solidFill>
                      <a:schemeClr val="bg1">
                        <a:lumMod val="85000"/>
                      </a:schemeClr>
                    </a:solidFill>
                  </a:tcPr>
                </a:tc>
                <a:tc>
                  <a:txBody>
                    <a:bodyPr/>
                    <a:lstStyle/>
                    <a:p>
                      <a:r>
                        <a:rPr lang="en-US" altLang="zh-CN" sz="2000" dirty="0"/>
                        <a:t>10222</a:t>
                      </a:r>
                      <a:endParaRPr lang="zh-CN" altLang="en-US" sz="2000" dirty="0"/>
                    </a:p>
                  </a:txBody>
                  <a:tcPr>
                    <a:solidFill>
                      <a:schemeClr val="bg1">
                        <a:lumMod val="85000"/>
                      </a:schemeClr>
                    </a:solidFill>
                  </a:tcPr>
                </a:tc>
                <a:tc>
                  <a:txBody>
                    <a:bodyPr/>
                    <a:lstStyle/>
                    <a:p>
                      <a:r>
                        <a:rPr lang="en-US" altLang="zh-CN" sz="2000" dirty="0">
                          <a:solidFill>
                            <a:schemeClr val="tx1"/>
                          </a:solidFill>
                        </a:rPr>
                        <a:t>10357</a:t>
                      </a:r>
                      <a:endParaRPr lang="zh-CN" altLang="en-US" sz="2000" dirty="0">
                        <a:solidFill>
                          <a:schemeClr val="tx1"/>
                        </a:solidFill>
                      </a:endParaRPr>
                    </a:p>
                  </a:txBody>
                  <a:tcPr>
                    <a:solidFill>
                      <a:schemeClr val="bg1">
                        <a:lumMod val="85000"/>
                      </a:schemeClr>
                    </a:solidFill>
                  </a:tcPr>
                </a:tc>
                <a:tc>
                  <a:txBody>
                    <a:bodyPr/>
                    <a:lstStyle/>
                    <a:p>
                      <a:r>
                        <a:rPr lang="en-US" altLang="zh-CN" sz="2000" dirty="0"/>
                        <a:t>224*224*3</a:t>
                      </a:r>
                      <a:endParaRPr lang="zh-CN" altLang="en-US" sz="2000" dirty="0"/>
                    </a:p>
                  </a:txBody>
                  <a:tcPr>
                    <a:solidFill>
                      <a:schemeClr val="bg1">
                        <a:lumMod val="85000"/>
                      </a:schemeClr>
                    </a:solidFill>
                  </a:tcPr>
                </a:tc>
                <a:extLst>
                  <a:ext uri="{0D108BD9-81ED-4DB2-BD59-A6C34878D82A}">
                    <a16:rowId xmlns:a16="http://schemas.microsoft.com/office/drawing/2014/main" val="10001"/>
                  </a:ext>
                </a:extLst>
              </a:tr>
            </a:tbl>
          </a:graphicData>
        </a:graphic>
      </p:graphicFrame>
      <p:sp>
        <p:nvSpPr>
          <p:cNvPr id="6" name="文本框 10">
            <a:extLst>
              <a:ext uri="{FF2B5EF4-FFF2-40B4-BE49-F238E27FC236}">
                <a16:creationId xmlns:a16="http://schemas.microsoft.com/office/drawing/2014/main" id="{095A3C68-4662-A414-BD44-0FE393EE10B2}"/>
              </a:ext>
            </a:extLst>
          </p:cNvPr>
          <p:cNvSpPr txBox="1"/>
          <p:nvPr/>
        </p:nvSpPr>
        <p:spPr>
          <a:xfrm>
            <a:off x="4653793" y="3886219"/>
            <a:ext cx="7370057" cy="7275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ts val="6000"/>
              </a:lnSpc>
              <a:spcBef>
                <a:spcPts val="0"/>
              </a:spcBef>
              <a:spcAft>
                <a:spcPts val="0"/>
              </a:spcAft>
              <a:buClrTx/>
              <a:buSzTx/>
              <a:buFontTx/>
              <a:buNone/>
              <a:defRPr/>
            </a:pPr>
            <a:r>
              <a:rPr lang="en-US" altLang="zh-CN" sz="2000" b="1" dirty="0">
                <a:solidFill>
                  <a:srgbClr val="4C677A"/>
                </a:solidFill>
                <a:effectLst>
                  <a:outerShdw blurRad="38100" dist="38100" dir="2700000" algn="tl">
                    <a:srgbClr val="000000">
                      <a:alpha val="20000"/>
                    </a:srgbClr>
                  </a:outerShdw>
                </a:effectLst>
                <a:latin typeface="Segoe UI" panose="020B0502040204020203"/>
                <a:ea typeface="微软雅黑" panose="020B0503020204020204" pitchFamily="34" charset="-122"/>
              </a:rPr>
              <a:t>Figure 2: Before and after the picture resize</a:t>
            </a:r>
            <a:endParaRPr kumimoji="0" lang="zh-CN" altLang="en-US" sz="2000" b="1" i="0" u="none" strike="noStrike" kern="1200" cap="none" spc="0" normalizeH="0" baseline="0" noProof="0" dirty="0">
              <a:ln>
                <a:noFill/>
              </a:ln>
              <a:solidFill>
                <a:srgbClr val="4C677A"/>
              </a:solidFill>
              <a:effectLst>
                <a:outerShdw blurRad="38100" dist="38100" dir="2700000" algn="tl">
                  <a:srgbClr val="000000">
                    <a:alpha val="20000"/>
                  </a:srgbClr>
                </a:outerShdw>
              </a:effectLst>
              <a:uLnTx/>
              <a:uFillTx/>
              <a:latin typeface="Segoe UI" panose="020B0502040204020203"/>
              <a:ea typeface="微软雅黑" panose="020B0503020204020204" pitchFamily="34" charset="-122"/>
            </a:endParaRPr>
          </a:p>
        </p:txBody>
      </p:sp>
      <p:sp>
        <p:nvSpPr>
          <p:cNvPr id="8" name="文本框 10">
            <a:extLst>
              <a:ext uri="{FF2B5EF4-FFF2-40B4-BE49-F238E27FC236}">
                <a16:creationId xmlns:a16="http://schemas.microsoft.com/office/drawing/2014/main" id="{32A418F3-581D-7F17-8193-D1D57C6499E5}"/>
              </a:ext>
            </a:extLst>
          </p:cNvPr>
          <p:cNvSpPr txBox="1"/>
          <p:nvPr/>
        </p:nvSpPr>
        <p:spPr>
          <a:xfrm>
            <a:off x="3795827" y="-56177"/>
            <a:ext cx="7370057" cy="7275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ts val="6000"/>
              </a:lnSpc>
              <a:spcBef>
                <a:spcPts val="0"/>
              </a:spcBef>
              <a:spcAft>
                <a:spcPts val="0"/>
              </a:spcAft>
              <a:buClrTx/>
              <a:buSzTx/>
              <a:buFontTx/>
              <a:buNone/>
              <a:defRPr/>
            </a:pPr>
            <a:r>
              <a:rPr lang="en-US" altLang="zh-CN" sz="2000" b="1" dirty="0">
                <a:solidFill>
                  <a:srgbClr val="4C677A"/>
                </a:solidFill>
                <a:effectLst>
                  <a:outerShdw blurRad="38100" dist="38100" dir="2700000" algn="tl">
                    <a:srgbClr val="000000">
                      <a:alpha val="20000"/>
                    </a:srgbClr>
                  </a:outerShdw>
                </a:effectLst>
                <a:latin typeface="Segoe UI" panose="020B0502040204020203"/>
                <a:ea typeface="微软雅黑" panose="020B0503020204020204" pitchFamily="34" charset="-122"/>
              </a:rPr>
              <a:t>Table 1:The information of dataset images</a:t>
            </a:r>
            <a:endParaRPr kumimoji="0" lang="zh-CN" altLang="en-US" sz="2000" b="1" i="0" u="none" strike="noStrike" kern="1200" cap="none" spc="0" normalizeH="0" baseline="0" noProof="0" dirty="0">
              <a:ln>
                <a:noFill/>
              </a:ln>
              <a:solidFill>
                <a:srgbClr val="4C677A"/>
              </a:solidFill>
              <a:effectLst>
                <a:outerShdw blurRad="38100" dist="38100" dir="2700000" algn="tl">
                  <a:srgbClr val="000000">
                    <a:alpha val="20000"/>
                  </a:srgbClr>
                </a:outerShdw>
              </a:effectLst>
              <a:uLnTx/>
              <a:uFillTx/>
              <a:latin typeface="Segoe UI" panose="020B0502040204020203"/>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wheel(1)">
                                      <p:cBhvr>
                                        <p:cTn id="12" dur="20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down)">
                                      <p:cBhvr>
                                        <p:cTn id="22" dur="5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up)">
                                      <p:cBhvr>
                                        <p:cTn id="27" dur="500"/>
                                        <p:tgtEl>
                                          <p:spTgt spid="1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6"/>
                                        </p:tgtEl>
                                        <p:attrNameLst>
                                          <p:attrName>style.visibility</p:attrName>
                                        </p:attrNameLst>
                                      </p:cBhvr>
                                      <p:to>
                                        <p:strVal val="visible"/>
                                      </p:to>
                                    </p:set>
                                    <p:animEffect transition="in" filter="wipe(down)">
                                      <p:cBhvr>
                                        <p:cTn id="32" dur="500"/>
                                        <p:tgtEl>
                                          <p:spTgt spid="136"/>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137"/>
                                        </p:tgtEl>
                                        <p:attrNameLst>
                                          <p:attrName>style.visibility</p:attrName>
                                        </p:attrNameLst>
                                      </p:cBhvr>
                                      <p:to>
                                        <p:strVal val="visible"/>
                                      </p:to>
                                    </p:set>
                                    <p:animEffect transition="in" filter="wipe(down)">
                                      <p:cBhvr>
                                        <p:cTn id="36"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7" grpId="0" animBg="1"/>
      <p:bldP spid="9" grpId="0"/>
      <p:bldP spid="133" grpId="0" animBg="1"/>
      <p:bldGraphic spid="134" grpId="0">
        <p:bldAsOne/>
      </p:bldGraphic>
      <p:bldP spid="136" grpId="0"/>
      <p:bldP spid="13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文本框 22"/>
          <p:cNvSpPr txBox="1"/>
          <p:nvPr/>
        </p:nvSpPr>
        <p:spPr>
          <a:xfrm>
            <a:off x="3442832" y="370443"/>
            <a:ext cx="5059125" cy="643446"/>
          </a:xfrm>
          <a:prstGeom prst="rect">
            <a:avLst/>
          </a:prstGeom>
          <a:noFill/>
        </p:spPr>
        <p:txBody>
          <a:bodyPr wrap="square" rtlCol="0">
            <a:spAutoFit/>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TW" sz="3200" b="1" i="0" u="none" strike="noStrike" kern="1200" cap="none" spc="0" normalizeH="0" baseline="0" noProof="0" dirty="0">
                <a:ln>
                  <a:noFill/>
                </a:ln>
                <a:solidFill>
                  <a:srgbClr val="4C677A"/>
                </a:solidFill>
                <a:effectLst/>
                <a:uLnTx/>
                <a:uFillTx/>
                <a:latin typeface="Century Gothic" panose="020B0502020202020204" pitchFamily="34" charset="0"/>
                <a:ea typeface="微软雅黑" panose="020B0503020204020204" pitchFamily="34" charset="-122"/>
                <a:sym typeface="Helvetica"/>
              </a:rPr>
              <a:t>Model (VGG-16)</a:t>
            </a:r>
            <a:endParaRPr kumimoji="0" lang="zh-TW" altLang="en-US" sz="3200" b="1" i="0" u="none" strike="noStrike" kern="1200" cap="none" spc="0" normalizeH="0" baseline="0" noProof="0" dirty="0">
              <a:ln>
                <a:noFill/>
              </a:ln>
              <a:solidFill>
                <a:srgbClr val="4C677A"/>
              </a:solidFill>
              <a:effectLst/>
              <a:uLnTx/>
              <a:uFillTx/>
              <a:latin typeface="Century Gothic" panose="020B0502020202020204" pitchFamily="34" charset="0"/>
              <a:ea typeface="微软雅黑" panose="020B0503020204020204" pitchFamily="34" charset="-122"/>
              <a:sym typeface="Helvetica"/>
            </a:endParaRPr>
          </a:p>
        </p:txBody>
      </p:sp>
      <p:sp>
        <p:nvSpPr>
          <p:cNvPr id="15" name="Freeform 5"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a:extLst>
              <a:ext uri="{FF2B5EF4-FFF2-40B4-BE49-F238E27FC236}">
                <a16:creationId xmlns:a16="http://schemas.microsoft.com/office/drawing/2014/main" id="{9A4C74D2-A9E9-2318-8706-D9B19F104406}"/>
              </a:ext>
            </a:extLst>
          </p:cNvPr>
          <p:cNvSpPr>
            <a:spLocks noEditPoints="1"/>
          </p:cNvSpPr>
          <p:nvPr/>
        </p:nvSpPr>
        <p:spPr bwMode="auto">
          <a:xfrm>
            <a:off x="6219606" y="-2835364"/>
            <a:ext cx="12189297" cy="10776374"/>
          </a:xfrm>
          <a:custGeom>
            <a:avLst/>
            <a:gdLst>
              <a:gd name="T0" fmla="*/ 272 w 317"/>
              <a:gd name="T1" fmla="*/ 147 h 427"/>
              <a:gd name="T2" fmla="*/ 216 w 317"/>
              <a:gd name="T3" fmla="*/ 71 h 427"/>
              <a:gd name="T4" fmla="*/ 157 w 317"/>
              <a:gd name="T5" fmla="*/ 151 h 427"/>
              <a:gd name="T6" fmla="*/ 137 w 317"/>
              <a:gd name="T7" fmla="*/ 174 h 427"/>
              <a:gd name="T8" fmla="*/ 123 w 317"/>
              <a:gd name="T9" fmla="*/ 181 h 427"/>
              <a:gd name="T10" fmla="*/ 138 w 317"/>
              <a:gd name="T11" fmla="*/ 137 h 427"/>
              <a:gd name="T12" fmla="*/ 94 w 317"/>
              <a:gd name="T13" fmla="*/ 217 h 427"/>
              <a:gd name="T14" fmla="*/ 118 w 317"/>
              <a:gd name="T15" fmla="*/ 157 h 427"/>
              <a:gd name="T16" fmla="*/ 83 w 317"/>
              <a:gd name="T17" fmla="*/ 224 h 427"/>
              <a:gd name="T18" fmla="*/ 86 w 317"/>
              <a:gd name="T19" fmla="*/ 267 h 427"/>
              <a:gd name="T20" fmla="*/ 80 w 317"/>
              <a:gd name="T21" fmla="*/ 296 h 427"/>
              <a:gd name="T22" fmla="*/ 70 w 317"/>
              <a:gd name="T23" fmla="*/ 332 h 427"/>
              <a:gd name="T24" fmla="*/ 91 w 317"/>
              <a:gd name="T25" fmla="*/ 301 h 427"/>
              <a:gd name="T26" fmla="*/ 83 w 317"/>
              <a:gd name="T27" fmla="*/ 342 h 427"/>
              <a:gd name="T28" fmla="*/ 107 w 317"/>
              <a:gd name="T29" fmla="*/ 390 h 427"/>
              <a:gd name="T30" fmla="*/ 161 w 317"/>
              <a:gd name="T31" fmla="*/ 362 h 427"/>
              <a:gd name="T32" fmla="*/ 143 w 317"/>
              <a:gd name="T33" fmla="*/ 161 h 427"/>
              <a:gd name="T34" fmla="*/ 117 w 317"/>
              <a:gd name="T35" fmla="*/ 214 h 427"/>
              <a:gd name="T36" fmla="*/ 101 w 317"/>
              <a:gd name="T37" fmla="*/ 246 h 427"/>
              <a:gd name="T38" fmla="*/ 82 w 317"/>
              <a:gd name="T39" fmla="*/ 260 h 427"/>
              <a:gd name="T40" fmla="*/ 95 w 317"/>
              <a:gd name="T41" fmla="*/ 294 h 427"/>
              <a:gd name="T42" fmla="*/ 110 w 317"/>
              <a:gd name="T43" fmla="*/ 392 h 427"/>
              <a:gd name="T44" fmla="*/ 191 w 317"/>
              <a:gd name="T45" fmla="*/ 105 h 427"/>
              <a:gd name="T46" fmla="*/ 181 w 317"/>
              <a:gd name="T47" fmla="*/ 111 h 427"/>
              <a:gd name="T48" fmla="*/ 175 w 317"/>
              <a:gd name="T49" fmla="*/ 118 h 427"/>
              <a:gd name="T50" fmla="*/ 170 w 317"/>
              <a:gd name="T51" fmla="*/ 119 h 427"/>
              <a:gd name="T52" fmla="*/ 157 w 317"/>
              <a:gd name="T53" fmla="*/ 123 h 427"/>
              <a:gd name="T54" fmla="*/ 141 w 317"/>
              <a:gd name="T55" fmla="*/ 126 h 427"/>
              <a:gd name="T56" fmla="*/ 163 w 317"/>
              <a:gd name="T57" fmla="*/ 128 h 427"/>
              <a:gd name="T58" fmla="*/ 149 w 317"/>
              <a:gd name="T59" fmla="*/ 129 h 427"/>
              <a:gd name="T60" fmla="*/ 130 w 317"/>
              <a:gd name="T61" fmla="*/ 133 h 427"/>
              <a:gd name="T62" fmla="*/ 130 w 317"/>
              <a:gd name="T63" fmla="*/ 137 h 427"/>
              <a:gd name="T64" fmla="*/ 142 w 317"/>
              <a:gd name="T65" fmla="*/ 140 h 427"/>
              <a:gd name="T66" fmla="*/ 142 w 317"/>
              <a:gd name="T67" fmla="*/ 142 h 427"/>
              <a:gd name="T68" fmla="*/ 131 w 317"/>
              <a:gd name="T69" fmla="*/ 144 h 427"/>
              <a:gd name="T70" fmla="*/ 142 w 317"/>
              <a:gd name="T71" fmla="*/ 146 h 427"/>
              <a:gd name="T72" fmla="*/ 123 w 317"/>
              <a:gd name="T73" fmla="*/ 149 h 427"/>
              <a:gd name="T74" fmla="*/ 135 w 317"/>
              <a:gd name="T75" fmla="*/ 157 h 427"/>
              <a:gd name="T76" fmla="*/ 134 w 317"/>
              <a:gd name="T77" fmla="*/ 155 h 427"/>
              <a:gd name="T78" fmla="*/ 137 w 317"/>
              <a:gd name="T79" fmla="*/ 158 h 427"/>
              <a:gd name="T80" fmla="*/ 123 w 317"/>
              <a:gd name="T81" fmla="*/ 160 h 427"/>
              <a:gd name="T82" fmla="*/ 130 w 317"/>
              <a:gd name="T83" fmla="*/ 163 h 427"/>
              <a:gd name="T84" fmla="*/ 120 w 317"/>
              <a:gd name="T85" fmla="*/ 167 h 427"/>
              <a:gd name="T86" fmla="*/ 118 w 317"/>
              <a:gd name="T87" fmla="*/ 171 h 427"/>
              <a:gd name="T88" fmla="*/ 130 w 317"/>
              <a:gd name="T89" fmla="*/ 174 h 427"/>
              <a:gd name="T90" fmla="*/ 125 w 317"/>
              <a:gd name="T91" fmla="*/ 181 h 427"/>
              <a:gd name="T92" fmla="*/ 103 w 317"/>
              <a:gd name="T93" fmla="*/ 184 h 427"/>
              <a:gd name="T94" fmla="*/ 275 w 317"/>
              <a:gd name="T95" fmla="*/ 190 h 427"/>
              <a:gd name="T96" fmla="*/ 102 w 317"/>
              <a:gd name="T97" fmla="*/ 200 h 427"/>
              <a:gd name="T98" fmla="*/ 97 w 317"/>
              <a:gd name="T99" fmla="*/ 217 h 427"/>
              <a:gd name="T100" fmla="*/ 97 w 317"/>
              <a:gd name="T101" fmla="*/ 221 h 427"/>
              <a:gd name="T102" fmla="*/ 89 w 317"/>
              <a:gd name="T103" fmla="*/ 234 h 427"/>
              <a:gd name="T104" fmla="*/ 77 w 317"/>
              <a:gd name="T105" fmla="*/ 272 h 427"/>
              <a:gd name="T106" fmla="*/ 102 w 317"/>
              <a:gd name="T107" fmla="*/ 287 h 427"/>
              <a:gd name="T108" fmla="*/ 101 w 317"/>
              <a:gd name="T109" fmla="*/ 290 h 427"/>
              <a:gd name="T110" fmla="*/ 73 w 317"/>
              <a:gd name="T111" fmla="*/ 302 h 427"/>
              <a:gd name="T112" fmla="*/ 72 w 317"/>
              <a:gd name="T113" fmla="*/ 307 h 427"/>
              <a:gd name="T114" fmla="*/ 69 w 317"/>
              <a:gd name="T115" fmla="*/ 310 h 427"/>
              <a:gd name="T116" fmla="*/ 85 w 317"/>
              <a:gd name="T117" fmla="*/ 318 h 427"/>
              <a:gd name="T118" fmla="*/ 84 w 317"/>
              <a:gd name="T119" fmla="*/ 327 h 427"/>
              <a:gd name="T120" fmla="*/ 77 w 317"/>
              <a:gd name="T121" fmla="*/ 340 h 427"/>
              <a:gd name="T122" fmla="*/ 71 w 317"/>
              <a:gd name="T123" fmla="*/ 355 h 427"/>
              <a:gd name="T124" fmla="*/ 108 w 317"/>
              <a:gd name="T125" fmla="*/ 395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7" h="427">
                <a:moveTo>
                  <a:pt x="181" y="0"/>
                </a:moveTo>
                <a:cubicBezTo>
                  <a:pt x="181" y="0"/>
                  <a:pt x="181" y="1"/>
                  <a:pt x="181" y="1"/>
                </a:cubicBezTo>
                <a:cubicBezTo>
                  <a:pt x="181" y="0"/>
                  <a:pt x="181" y="0"/>
                  <a:pt x="181" y="0"/>
                </a:cubicBezTo>
                <a:close/>
                <a:moveTo>
                  <a:pt x="173" y="353"/>
                </a:moveTo>
                <a:cubicBezTo>
                  <a:pt x="173" y="353"/>
                  <a:pt x="174" y="352"/>
                  <a:pt x="174" y="352"/>
                </a:cubicBezTo>
                <a:cubicBezTo>
                  <a:pt x="174" y="352"/>
                  <a:pt x="174" y="353"/>
                  <a:pt x="174" y="353"/>
                </a:cubicBezTo>
                <a:cubicBezTo>
                  <a:pt x="175" y="352"/>
                  <a:pt x="175" y="351"/>
                  <a:pt x="176" y="350"/>
                </a:cubicBezTo>
                <a:cubicBezTo>
                  <a:pt x="176" y="351"/>
                  <a:pt x="176" y="351"/>
                  <a:pt x="176" y="352"/>
                </a:cubicBezTo>
                <a:cubicBezTo>
                  <a:pt x="176" y="352"/>
                  <a:pt x="176" y="351"/>
                  <a:pt x="176" y="351"/>
                </a:cubicBezTo>
                <a:cubicBezTo>
                  <a:pt x="176" y="352"/>
                  <a:pt x="177" y="352"/>
                  <a:pt x="177" y="352"/>
                </a:cubicBezTo>
                <a:cubicBezTo>
                  <a:pt x="177" y="351"/>
                  <a:pt x="178" y="351"/>
                  <a:pt x="178" y="351"/>
                </a:cubicBezTo>
                <a:cubicBezTo>
                  <a:pt x="178" y="349"/>
                  <a:pt x="179" y="347"/>
                  <a:pt x="180" y="345"/>
                </a:cubicBezTo>
                <a:cubicBezTo>
                  <a:pt x="180" y="346"/>
                  <a:pt x="180" y="345"/>
                  <a:pt x="181" y="346"/>
                </a:cubicBezTo>
                <a:cubicBezTo>
                  <a:pt x="181" y="345"/>
                  <a:pt x="181" y="345"/>
                  <a:pt x="181" y="344"/>
                </a:cubicBezTo>
                <a:cubicBezTo>
                  <a:pt x="182" y="345"/>
                  <a:pt x="181" y="346"/>
                  <a:pt x="181" y="347"/>
                </a:cubicBezTo>
                <a:cubicBezTo>
                  <a:pt x="182" y="347"/>
                  <a:pt x="182" y="346"/>
                  <a:pt x="183" y="346"/>
                </a:cubicBezTo>
                <a:cubicBezTo>
                  <a:pt x="183" y="345"/>
                  <a:pt x="182" y="345"/>
                  <a:pt x="182" y="345"/>
                </a:cubicBezTo>
                <a:cubicBezTo>
                  <a:pt x="183" y="344"/>
                  <a:pt x="184" y="343"/>
                  <a:pt x="185" y="341"/>
                </a:cubicBezTo>
                <a:cubicBezTo>
                  <a:pt x="185" y="341"/>
                  <a:pt x="185" y="341"/>
                  <a:pt x="185" y="341"/>
                </a:cubicBezTo>
                <a:cubicBezTo>
                  <a:pt x="186" y="339"/>
                  <a:pt x="187" y="337"/>
                  <a:pt x="188" y="335"/>
                </a:cubicBezTo>
                <a:cubicBezTo>
                  <a:pt x="189" y="335"/>
                  <a:pt x="189" y="335"/>
                  <a:pt x="189" y="334"/>
                </a:cubicBezTo>
                <a:cubicBezTo>
                  <a:pt x="189" y="334"/>
                  <a:pt x="188" y="334"/>
                  <a:pt x="189" y="334"/>
                </a:cubicBezTo>
                <a:cubicBezTo>
                  <a:pt x="189" y="334"/>
                  <a:pt x="190" y="333"/>
                  <a:pt x="190" y="332"/>
                </a:cubicBezTo>
                <a:cubicBezTo>
                  <a:pt x="190" y="332"/>
                  <a:pt x="190" y="332"/>
                  <a:pt x="190" y="332"/>
                </a:cubicBezTo>
                <a:cubicBezTo>
                  <a:pt x="191" y="330"/>
                  <a:pt x="192" y="329"/>
                  <a:pt x="192" y="326"/>
                </a:cubicBezTo>
                <a:cubicBezTo>
                  <a:pt x="193" y="326"/>
                  <a:pt x="193" y="326"/>
                  <a:pt x="193" y="326"/>
                </a:cubicBezTo>
                <a:cubicBezTo>
                  <a:pt x="193" y="325"/>
                  <a:pt x="194" y="325"/>
                  <a:pt x="193" y="324"/>
                </a:cubicBezTo>
                <a:cubicBezTo>
                  <a:pt x="194" y="324"/>
                  <a:pt x="195" y="323"/>
                  <a:pt x="195" y="322"/>
                </a:cubicBezTo>
                <a:cubicBezTo>
                  <a:pt x="195" y="322"/>
                  <a:pt x="195" y="321"/>
                  <a:pt x="196" y="321"/>
                </a:cubicBezTo>
                <a:cubicBezTo>
                  <a:pt x="196" y="321"/>
                  <a:pt x="196" y="321"/>
                  <a:pt x="196" y="320"/>
                </a:cubicBezTo>
                <a:cubicBezTo>
                  <a:pt x="196" y="320"/>
                  <a:pt x="197" y="319"/>
                  <a:pt x="197" y="318"/>
                </a:cubicBezTo>
                <a:cubicBezTo>
                  <a:pt x="198" y="317"/>
                  <a:pt x="198" y="316"/>
                  <a:pt x="199" y="314"/>
                </a:cubicBezTo>
                <a:cubicBezTo>
                  <a:pt x="200" y="313"/>
                  <a:pt x="200" y="311"/>
                  <a:pt x="201" y="309"/>
                </a:cubicBezTo>
                <a:cubicBezTo>
                  <a:pt x="203" y="306"/>
                  <a:pt x="204" y="303"/>
                  <a:pt x="205" y="300"/>
                </a:cubicBezTo>
                <a:cubicBezTo>
                  <a:pt x="206" y="298"/>
                  <a:pt x="207" y="298"/>
                  <a:pt x="207" y="296"/>
                </a:cubicBezTo>
                <a:cubicBezTo>
                  <a:pt x="208" y="295"/>
                  <a:pt x="208" y="294"/>
                  <a:pt x="209" y="293"/>
                </a:cubicBezTo>
                <a:cubicBezTo>
                  <a:pt x="208" y="293"/>
                  <a:pt x="208" y="293"/>
                  <a:pt x="208" y="292"/>
                </a:cubicBezTo>
                <a:cubicBezTo>
                  <a:pt x="210" y="291"/>
                  <a:pt x="211" y="288"/>
                  <a:pt x="212" y="286"/>
                </a:cubicBezTo>
                <a:cubicBezTo>
                  <a:pt x="212" y="286"/>
                  <a:pt x="212" y="286"/>
                  <a:pt x="212" y="286"/>
                </a:cubicBezTo>
                <a:cubicBezTo>
                  <a:pt x="213" y="284"/>
                  <a:pt x="214" y="282"/>
                  <a:pt x="215" y="280"/>
                </a:cubicBezTo>
                <a:cubicBezTo>
                  <a:pt x="215" y="280"/>
                  <a:pt x="215" y="280"/>
                  <a:pt x="215" y="280"/>
                </a:cubicBezTo>
                <a:cubicBezTo>
                  <a:pt x="215" y="280"/>
                  <a:pt x="215" y="279"/>
                  <a:pt x="215" y="279"/>
                </a:cubicBezTo>
                <a:cubicBezTo>
                  <a:pt x="217" y="274"/>
                  <a:pt x="220" y="270"/>
                  <a:pt x="222" y="265"/>
                </a:cubicBezTo>
                <a:cubicBezTo>
                  <a:pt x="223" y="264"/>
                  <a:pt x="223" y="263"/>
                  <a:pt x="223" y="262"/>
                </a:cubicBezTo>
                <a:cubicBezTo>
                  <a:pt x="225" y="259"/>
                  <a:pt x="226" y="256"/>
                  <a:pt x="228" y="254"/>
                </a:cubicBezTo>
                <a:cubicBezTo>
                  <a:pt x="228" y="253"/>
                  <a:pt x="228" y="253"/>
                  <a:pt x="228" y="253"/>
                </a:cubicBezTo>
                <a:cubicBezTo>
                  <a:pt x="228" y="252"/>
                  <a:pt x="228" y="252"/>
                  <a:pt x="228" y="252"/>
                </a:cubicBezTo>
                <a:cubicBezTo>
                  <a:pt x="230" y="249"/>
                  <a:pt x="232" y="245"/>
                  <a:pt x="234" y="241"/>
                </a:cubicBezTo>
                <a:cubicBezTo>
                  <a:pt x="237" y="236"/>
                  <a:pt x="239" y="231"/>
                  <a:pt x="241" y="226"/>
                </a:cubicBezTo>
                <a:cubicBezTo>
                  <a:pt x="242" y="225"/>
                  <a:pt x="243" y="224"/>
                  <a:pt x="244" y="222"/>
                </a:cubicBezTo>
                <a:cubicBezTo>
                  <a:pt x="244" y="221"/>
                  <a:pt x="244" y="221"/>
                  <a:pt x="245" y="220"/>
                </a:cubicBezTo>
                <a:cubicBezTo>
                  <a:pt x="245" y="220"/>
                  <a:pt x="245" y="220"/>
                  <a:pt x="245" y="220"/>
                </a:cubicBezTo>
                <a:cubicBezTo>
                  <a:pt x="246" y="218"/>
                  <a:pt x="247" y="215"/>
                  <a:pt x="248" y="214"/>
                </a:cubicBezTo>
                <a:cubicBezTo>
                  <a:pt x="248" y="213"/>
                  <a:pt x="249" y="212"/>
                  <a:pt x="249" y="211"/>
                </a:cubicBezTo>
                <a:cubicBezTo>
                  <a:pt x="250" y="210"/>
                  <a:pt x="251" y="208"/>
                  <a:pt x="251" y="207"/>
                </a:cubicBezTo>
                <a:cubicBezTo>
                  <a:pt x="252" y="206"/>
                  <a:pt x="253" y="205"/>
                  <a:pt x="253" y="204"/>
                </a:cubicBezTo>
                <a:cubicBezTo>
                  <a:pt x="254" y="203"/>
                  <a:pt x="254" y="200"/>
                  <a:pt x="255" y="200"/>
                </a:cubicBezTo>
                <a:cubicBezTo>
                  <a:pt x="255" y="199"/>
                  <a:pt x="256" y="198"/>
                  <a:pt x="256" y="198"/>
                </a:cubicBezTo>
                <a:cubicBezTo>
                  <a:pt x="256" y="198"/>
                  <a:pt x="256" y="197"/>
                  <a:pt x="257" y="197"/>
                </a:cubicBezTo>
                <a:cubicBezTo>
                  <a:pt x="257" y="196"/>
                  <a:pt x="258" y="195"/>
                  <a:pt x="259" y="193"/>
                </a:cubicBezTo>
                <a:cubicBezTo>
                  <a:pt x="258" y="193"/>
                  <a:pt x="258" y="193"/>
                  <a:pt x="258" y="193"/>
                </a:cubicBezTo>
                <a:cubicBezTo>
                  <a:pt x="258" y="192"/>
                  <a:pt x="259" y="193"/>
                  <a:pt x="259" y="193"/>
                </a:cubicBezTo>
                <a:cubicBezTo>
                  <a:pt x="259" y="191"/>
                  <a:pt x="261" y="190"/>
                  <a:pt x="261" y="188"/>
                </a:cubicBezTo>
                <a:cubicBezTo>
                  <a:pt x="261" y="188"/>
                  <a:pt x="261" y="188"/>
                  <a:pt x="261" y="188"/>
                </a:cubicBezTo>
                <a:cubicBezTo>
                  <a:pt x="261" y="188"/>
                  <a:pt x="261" y="188"/>
                  <a:pt x="261" y="187"/>
                </a:cubicBezTo>
                <a:cubicBezTo>
                  <a:pt x="261" y="187"/>
                  <a:pt x="261" y="187"/>
                  <a:pt x="262" y="187"/>
                </a:cubicBezTo>
                <a:cubicBezTo>
                  <a:pt x="262" y="186"/>
                  <a:pt x="263" y="186"/>
                  <a:pt x="263" y="185"/>
                </a:cubicBezTo>
                <a:cubicBezTo>
                  <a:pt x="263" y="185"/>
                  <a:pt x="263" y="184"/>
                  <a:pt x="263" y="184"/>
                </a:cubicBezTo>
                <a:cubicBezTo>
                  <a:pt x="264" y="182"/>
                  <a:pt x="264" y="180"/>
                  <a:pt x="266" y="179"/>
                </a:cubicBezTo>
                <a:cubicBezTo>
                  <a:pt x="267" y="176"/>
                  <a:pt x="269" y="174"/>
                  <a:pt x="270" y="171"/>
                </a:cubicBezTo>
                <a:cubicBezTo>
                  <a:pt x="270" y="170"/>
                  <a:pt x="271" y="169"/>
                  <a:pt x="271" y="168"/>
                </a:cubicBezTo>
                <a:cubicBezTo>
                  <a:pt x="272" y="167"/>
                  <a:pt x="272" y="165"/>
                  <a:pt x="273" y="164"/>
                </a:cubicBezTo>
                <a:cubicBezTo>
                  <a:pt x="273" y="163"/>
                  <a:pt x="275" y="162"/>
                  <a:pt x="275" y="160"/>
                </a:cubicBezTo>
                <a:cubicBezTo>
                  <a:pt x="275" y="160"/>
                  <a:pt x="275" y="160"/>
                  <a:pt x="275" y="159"/>
                </a:cubicBezTo>
                <a:cubicBezTo>
                  <a:pt x="275" y="159"/>
                  <a:pt x="275" y="159"/>
                  <a:pt x="275" y="159"/>
                </a:cubicBezTo>
                <a:cubicBezTo>
                  <a:pt x="276" y="158"/>
                  <a:pt x="276" y="157"/>
                  <a:pt x="277" y="156"/>
                </a:cubicBezTo>
                <a:cubicBezTo>
                  <a:pt x="277" y="153"/>
                  <a:pt x="279" y="152"/>
                  <a:pt x="280" y="150"/>
                </a:cubicBezTo>
                <a:cubicBezTo>
                  <a:pt x="281" y="149"/>
                  <a:pt x="281" y="148"/>
                  <a:pt x="281" y="147"/>
                </a:cubicBezTo>
                <a:cubicBezTo>
                  <a:pt x="279" y="147"/>
                  <a:pt x="279" y="148"/>
                  <a:pt x="277" y="148"/>
                </a:cubicBezTo>
                <a:cubicBezTo>
                  <a:pt x="276" y="147"/>
                  <a:pt x="276" y="147"/>
                  <a:pt x="275" y="147"/>
                </a:cubicBezTo>
                <a:cubicBezTo>
                  <a:pt x="275" y="146"/>
                  <a:pt x="274" y="148"/>
                  <a:pt x="273" y="148"/>
                </a:cubicBezTo>
                <a:cubicBezTo>
                  <a:pt x="273" y="148"/>
                  <a:pt x="272" y="147"/>
                  <a:pt x="272" y="147"/>
                </a:cubicBezTo>
                <a:cubicBezTo>
                  <a:pt x="272" y="147"/>
                  <a:pt x="272" y="147"/>
                  <a:pt x="272" y="146"/>
                </a:cubicBezTo>
                <a:cubicBezTo>
                  <a:pt x="271" y="147"/>
                  <a:pt x="272" y="148"/>
                  <a:pt x="271" y="148"/>
                </a:cubicBezTo>
                <a:cubicBezTo>
                  <a:pt x="271" y="149"/>
                  <a:pt x="272" y="148"/>
                  <a:pt x="272" y="148"/>
                </a:cubicBezTo>
                <a:cubicBezTo>
                  <a:pt x="271" y="149"/>
                  <a:pt x="271" y="149"/>
                  <a:pt x="271" y="149"/>
                </a:cubicBezTo>
                <a:cubicBezTo>
                  <a:pt x="271" y="148"/>
                  <a:pt x="270" y="149"/>
                  <a:pt x="270" y="149"/>
                </a:cubicBezTo>
                <a:cubicBezTo>
                  <a:pt x="270" y="149"/>
                  <a:pt x="270" y="150"/>
                  <a:pt x="270" y="150"/>
                </a:cubicBezTo>
                <a:cubicBezTo>
                  <a:pt x="269" y="150"/>
                  <a:pt x="269" y="152"/>
                  <a:pt x="268" y="151"/>
                </a:cubicBezTo>
                <a:cubicBezTo>
                  <a:pt x="268" y="151"/>
                  <a:pt x="268" y="151"/>
                  <a:pt x="268" y="151"/>
                </a:cubicBezTo>
                <a:cubicBezTo>
                  <a:pt x="269" y="150"/>
                  <a:pt x="270" y="149"/>
                  <a:pt x="270" y="147"/>
                </a:cubicBezTo>
                <a:cubicBezTo>
                  <a:pt x="270" y="147"/>
                  <a:pt x="270" y="147"/>
                  <a:pt x="270" y="146"/>
                </a:cubicBezTo>
                <a:cubicBezTo>
                  <a:pt x="270" y="146"/>
                  <a:pt x="269" y="146"/>
                  <a:pt x="270" y="146"/>
                </a:cubicBezTo>
                <a:cubicBezTo>
                  <a:pt x="270" y="146"/>
                  <a:pt x="270" y="146"/>
                  <a:pt x="271" y="146"/>
                </a:cubicBezTo>
                <a:cubicBezTo>
                  <a:pt x="271" y="145"/>
                  <a:pt x="272" y="144"/>
                  <a:pt x="272" y="143"/>
                </a:cubicBezTo>
                <a:cubicBezTo>
                  <a:pt x="272" y="143"/>
                  <a:pt x="272" y="144"/>
                  <a:pt x="271" y="144"/>
                </a:cubicBezTo>
                <a:cubicBezTo>
                  <a:pt x="271" y="143"/>
                  <a:pt x="270" y="143"/>
                  <a:pt x="270" y="143"/>
                </a:cubicBezTo>
                <a:cubicBezTo>
                  <a:pt x="270" y="142"/>
                  <a:pt x="270" y="142"/>
                  <a:pt x="270" y="141"/>
                </a:cubicBezTo>
                <a:cubicBezTo>
                  <a:pt x="271" y="140"/>
                  <a:pt x="271" y="139"/>
                  <a:pt x="272" y="137"/>
                </a:cubicBezTo>
                <a:cubicBezTo>
                  <a:pt x="273" y="137"/>
                  <a:pt x="273" y="137"/>
                  <a:pt x="273" y="137"/>
                </a:cubicBezTo>
                <a:cubicBezTo>
                  <a:pt x="273" y="137"/>
                  <a:pt x="273" y="137"/>
                  <a:pt x="273" y="136"/>
                </a:cubicBezTo>
                <a:cubicBezTo>
                  <a:pt x="272" y="136"/>
                  <a:pt x="273" y="137"/>
                  <a:pt x="273" y="137"/>
                </a:cubicBezTo>
                <a:cubicBezTo>
                  <a:pt x="273" y="137"/>
                  <a:pt x="273" y="136"/>
                  <a:pt x="273" y="136"/>
                </a:cubicBezTo>
                <a:cubicBezTo>
                  <a:pt x="272" y="136"/>
                  <a:pt x="272" y="136"/>
                  <a:pt x="272" y="136"/>
                </a:cubicBezTo>
                <a:cubicBezTo>
                  <a:pt x="272" y="135"/>
                  <a:pt x="273" y="135"/>
                  <a:pt x="273" y="134"/>
                </a:cubicBezTo>
                <a:cubicBezTo>
                  <a:pt x="273" y="134"/>
                  <a:pt x="274" y="133"/>
                  <a:pt x="274" y="132"/>
                </a:cubicBezTo>
                <a:cubicBezTo>
                  <a:pt x="275" y="131"/>
                  <a:pt x="275" y="130"/>
                  <a:pt x="275" y="130"/>
                </a:cubicBezTo>
                <a:cubicBezTo>
                  <a:pt x="276" y="129"/>
                  <a:pt x="276" y="129"/>
                  <a:pt x="276" y="129"/>
                </a:cubicBezTo>
                <a:cubicBezTo>
                  <a:pt x="277" y="128"/>
                  <a:pt x="276" y="126"/>
                  <a:pt x="277" y="125"/>
                </a:cubicBezTo>
                <a:cubicBezTo>
                  <a:pt x="276" y="126"/>
                  <a:pt x="274" y="126"/>
                  <a:pt x="273" y="125"/>
                </a:cubicBezTo>
                <a:cubicBezTo>
                  <a:pt x="273" y="122"/>
                  <a:pt x="274" y="120"/>
                  <a:pt x="275" y="119"/>
                </a:cubicBezTo>
                <a:cubicBezTo>
                  <a:pt x="274" y="118"/>
                  <a:pt x="274" y="118"/>
                  <a:pt x="274" y="118"/>
                </a:cubicBezTo>
                <a:cubicBezTo>
                  <a:pt x="275" y="117"/>
                  <a:pt x="276" y="117"/>
                  <a:pt x="276" y="116"/>
                </a:cubicBezTo>
                <a:cubicBezTo>
                  <a:pt x="277" y="115"/>
                  <a:pt x="277" y="114"/>
                  <a:pt x="277" y="112"/>
                </a:cubicBezTo>
                <a:cubicBezTo>
                  <a:pt x="276" y="112"/>
                  <a:pt x="273" y="113"/>
                  <a:pt x="274" y="110"/>
                </a:cubicBezTo>
                <a:cubicBezTo>
                  <a:pt x="275" y="108"/>
                  <a:pt x="277" y="106"/>
                  <a:pt x="277" y="104"/>
                </a:cubicBezTo>
                <a:cubicBezTo>
                  <a:pt x="276" y="103"/>
                  <a:pt x="276" y="104"/>
                  <a:pt x="275" y="104"/>
                </a:cubicBezTo>
                <a:cubicBezTo>
                  <a:pt x="275" y="105"/>
                  <a:pt x="274" y="106"/>
                  <a:pt x="274" y="106"/>
                </a:cubicBezTo>
                <a:cubicBezTo>
                  <a:pt x="273" y="108"/>
                  <a:pt x="272" y="109"/>
                  <a:pt x="271" y="111"/>
                </a:cubicBezTo>
                <a:cubicBezTo>
                  <a:pt x="271" y="111"/>
                  <a:pt x="270" y="111"/>
                  <a:pt x="271" y="111"/>
                </a:cubicBezTo>
                <a:cubicBezTo>
                  <a:pt x="270" y="112"/>
                  <a:pt x="270" y="112"/>
                  <a:pt x="269" y="112"/>
                </a:cubicBezTo>
                <a:cubicBezTo>
                  <a:pt x="268" y="112"/>
                  <a:pt x="268" y="112"/>
                  <a:pt x="268" y="112"/>
                </a:cubicBezTo>
                <a:cubicBezTo>
                  <a:pt x="267" y="112"/>
                  <a:pt x="266" y="112"/>
                  <a:pt x="266" y="112"/>
                </a:cubicBezTo>
                <a:cubicBezTo>
                  <a:pt x="265" y="112"/>
                  <a:pt x="264" y="112"/>
                  <a:pt x="265" y="111"/>
                </a:cubicBezTo>
                <a:cubicBezTo>
                  <a:pt x="264" y="110"/>
                  <a:pt x="265" y="109"/>
                  <a:pt x="265" y="108"/>
                </a:cubicBezTo>
                <a:cubicBezTo>
                  <a:pt x="265" y="108"/>
                  <a:pt x="265" y="107"/>
                  <a:pt x="265" y="106"/>
                </a:cubicBezTo>
                <a:cubicBezTo>
                  <a:pt x="266" y="105"/>
                  <a:pt x="266" y="104"/>
                  <a:pt x="266" y="102"/>
                </a:cubicBezTo>
                <a:cubicBezTo>
                  <a:pt x="267" y="102"/>
                  <a:pt x="266" y="100"/>
                  <a:pt x="266" y="99"/>
                </a:cubicBezTo>
                <a:cubicBezTo>
                  <a:pt x="265" y="99"/>
                  <a:pt x="264" y="99"/>
                  <a:pt x="263" y="98"/>
                </a:cubicBezTo>
                <a:cubicBezTo>
                  <a:pt x="262" y="98"/>
                  <a:pt x="262" y="96"/>
                  <a:pt x="263" y="95"/>
                </a:cubicBezTo>
                <a:cubicBezTo>
                  <a:pt x="262" y="94"/>
                  <a:pt x="261" y="94"/>
                  <a:pt x="261" y="94"/>
                </a:cubicBezTo>
                <a:cubicBezTo>
                  <a:pt x="260" y="93"/>
                  <a:pt x="261" y="92"/>
                  <a:pt x="261" y="91"/>
                </a:cubicBezTo>
                <a:cubicBezTo>
                  <a:pt x="261" y="89"/>
                  <a:pt x="262" y="89"/>
                  <a:pt x="262" y="88"/>
                </a:cubicBezTo>
                <a:cubicBezTo>
                  <a:pt x="262" y="87"/>
                  <a:pt x="261" y="86"/>
                  <a:pt x="261" y="85"/>
                </a:cubicBezTo>
                <a:cubicBezTo>
                  <a:pt x="260" y="83"/>
                  <a:pt x="260" y="81"/>
                  <a:pt x="260" y="79"/>
                </a:cubicBezTo>
                <a:cubicBezTo>
                  <a:pt x="260" y="79"/>
                  <a:pt x="260" y="78"/>
                  <a:pt x="259" y="78"/>
                </a:cubicBezTo>
                <a:cubicBezTo>
                  <a:pt x="260" y="77"/>
                  <a:pt x="259" y="75"/>
                  <a:pt x="258" y="74"/>
                </a:cubicBezTo>
                <a:cubicBezTo>
                  <a:pt x="258" y="73"/>
                  <a:pt x="259" y="72"/>
                  <a:pt x="259" y="71"/>
                </a:cubicBezTo>
                <a:cubicBezTo>
                  <a:pt x="259" y="71"/>
                  <a:pt x="259" y="71"/>
                  <a:pt x="259" y="70"/>
                </a:cubicBezTo>
                <a:cubicBezTo>
                  <a:pt x="260" y="68"/>
                  <a:pt x="259" y="66"/>
                  <a:pt x="256" y="67"/>
                </a:cubicBezTo>
                <a:cubicBezTo>
                  <a:pt x="256" y="67"/>
                  <a:pt x="255" y="66"/>
                  <a:pt x="255" y="66"/>
                </a:cubicBezTo>
                <a:cubicBezTo>
                  <a:pt x="255" y="64"/>
                  <a:pt x="254" y="63"/>
                  <a:pt x="254" y="61"/>
                </a:cubicBezTo>
                <a:cubicBezTo>
                  <a:pt x="256" y="60"/>
                  <a:pt x="257" y="56"/>
                  <a:pt x="255" y="55"/>
                </a:cubicBezTo>
                <a:cubicBezTo>
                  <a:pt x="254" y="55"/>
                  <a:pt x="253" y="55"/>
                  <a:pt x="253" y="55"/>
                </a:cubicBezTo>
                <a:cubicBezTo>
                  <a:pt x="252" y="54"/>
                  <a:pt x="253" y="54"/>
                  <a:pt x="253" y="53"/>
                </a:cubicBezTo>
                <a:cubicBezTo>
                  <a:pt x="252" y="53"/>
                  <a:pt x="252" y="54"/>
                  <a:pt x="251" y="53"/>
                </a:cubicBezTo>
                <a:cubicBezTo>
                  <a:pt x="251" y="54"/>
                  <a:pt x="251" y="54"/>
                  <a:pt x="251" y="55"/>
                </a:cubicBezTo>
                <a:cubicBezTo>
                  <a:pt x="251" y="55"/>
                  <a:pt x="251" y="55"/>
                  <a:pt x="251" y="55"/>
                </a:cubicBezTo>
                <a:cubicBezTo>
                  <a:pt x="248" y="55"/>
                  <a:pt x="246" y="57"/>
                  <a:pt x="244" y="57"/>
                </a:cubicBezTo>
                <a:cubicBezTo>
                  <a:pt x="242" y="58"/>
                  <a:pt x="240" y="60"/>
                  <a:pt x="239" y="62"/>
                </a:cubicBezTo>
                <a:cubicBezTo>
                  <a:pt x="239" y="62"/>
                  <a:pt x="238" y="62"/>
                  <a:pt x="238" y="62"/>
                </a:cubicBezTo>
                <a:cubicBezTo>
                  <a:pt x="236" y="64"/>
                  <a:pt x="235" y="66"/>
                  <a:pt x="232" y="67"/>
                </a:cubicBezTo>
                <a:cubicBezTo>
                  <a:pt x="232" y="67"/>
                  <a:pt x="232" y="67"/>
                  <a:pt x="232" y="68"/>
                </a:cubicBezTo>
                <a:cubicBezTo>
                  <a:pt x="231" y="68"/>
                  <a:pt x="231" y="69"/>
                  <a:pt x="231" y="69"/>
                </a:cubicBezTo>
                <a:cubicBezTo>
                  <a:pt x="230" y="70"/>
                  <a:pt x="229" y="71"/>
                  <a:pt x="229" y="72"/>
                </a:cubicBezTo>
                <a:cubicBezTo>
                  <a:pt x="229" y="72"/>
                  <a:pt x="229" y="72"/>
                  <a:pt x="229" y="72"/>
                </a:cubicBezTo>
                <a:cubicBezTo>
                  <a:pt x="228" y="72"/>
                  <a:pt x="229" y="73"/>
                  <a:pt x="228" y="73"/>
                </a:cubicBezTo>
                <a:cubicBezTo>
                  <a:pt x="228" y="73"/>
                  <a:pt x="228" y="73"/>
                  <a:pt x="228" y="73"/>
                </a:cubicBezTo>
                <a:cubicBezTo>
                  <a:pt x="227" y="74"/>
                  <a:pt x="225" y="75"/>
                  <a:pt x="225" y="77"/>
                </a:cubicBezTo>
                <a:cubicBezTo>
                  <a:pt x="223" y="78"/>
                  <a:pt x="222" y="80"/>
                  <a:pt x="219" y="81"/>
                </a:cubicBezTo>
                <a:cubicBezTo>
                  <a:pt x="219" y="81"/>
                  <a:pt x="219" y="81"/>
                  <a:pt x="219" y="81"/>
                </a:cubicBezTo>
                <a:cubicBezTo>
                  <a:pt x="218" y="81"/>
                  <a:pt x="218" y="81"/>
                  <a:pt x="218" y="81"/>
                </a:cubicBezTo>
                <a:cubicBezTo>
                  <a:pt x="217" y="81"/>
                  <a:pt x="217" y="81"/>
                  <a:pt x="217" y="81"/>
                </a:cubicBezTo>
                <a:cubicBezTo>
                  <a:pt x="214" y="80"/>
                  <a:pt x="215" y="74"/>
                  <a:pt x="216" y="71"/>
                </a:cubicBezTo>
                <a:cubicBezTo>
                  <a:pt x="215" y="71"/>
                  <a:pt x="215" y="71"/>
                  <a:pt x="214" y="71"/>
                </a:cubicBezTo>
                <a:cubicBezTo>
                  <a:pt x="213" y="73"/>
                  <a:pt x="213" y="74"/>
                  <a:pt x="212" y="75"/>
                </a:cubicBezTo>
                <a:cubicBezTo>
                  <a:pt x="211" y="76"/>
                  <a:pt x="211" y="77"/>
                  <a:pt x="210" y="78"/>
                </a:cubicBezTo>
                <a:cubicBezTo>
                  <a:pt x="209" y="78"/>
                  <a:pt x="209" y="78"/>
                  <a:pt x="209" y="78"/>
                </a:cubicBezTo>
                <a:cubicBezTo>
                  <a:pt x="209" y="78"/>
                  <a:pt x="209" y="78"/>
                  <a:pt x="209" y="78"/>
                </a:cubicBezTo>
                <a:cubicBezTo>
                  <a:pt x="209" y="78"/>
                  <a:pt x="209" y="78"/>
                  <a:pt x="209" y="78"/>
                </a:cubicBezTo>
                <a:cubicBezTo>
                  <a:pt x="208" y="79"/>
                  <a:pt x="209" y="78"/>
                  <a:pt x="209" y="79"/>
                </a:cubicBezTo>
                <a:cubicBezTo>
                  <a:pt x="209" y="80"/>
                  <a:pt x="208" y="79"/>
                  <a:pt x="207" y="80"/>
                </a:cubicBezTo>
                <a:cubicBezTo>
                  <a:pt x="207" y="81"/>
                  <a:pt x="206" y="81"/>
                  <a:pt x="206" y="82"/>
                </a:cubicBezTo>
                <a:cubicBezTo>
                  <a:pt x="206" y="82"/>
                  <a:pt x="206" y="83"/>
                  <a:pt x="206" y="83"/>
                </a:cubicBezTo>
                <a:cubicBezTo>
                  <a:pt x="206" y="83"/>
                  <a:pt x="206" y="82"/>
                  <a:pt x="205" y="82"/>
                </a:cubicBezTo>
                <a:cubicBezTo>
                  <a:pt x="206" y="83"/>
                  <a:pt x="205" y="85"/>
                  <a:pt x="204" y="86"/>
                </a:cubicBezTo>
                <a:cubicBezTo>
                  <a:pt x="204" y="86"/>
                  <a:pt x="203" y="87"/>
                  <a:pt x="203" y="87"/>
                </a:cubicBezTo>
                <a:cubicBezTo>
                  <a:pt x="203" y="87"/>
                  <a:pt x="203" y="87"/>
                  <a:pt x="203" y="87"/>
                </a:cubicBezTo>
                <a:cubicBezTo>
                  <a:pt x="203" y="87"/>
                  <a:pt x="203" y="88"/>
                  <a:pt x="203" y="88"/>
                </a:cubicBezTo>
                <a:cubicBezTo>
                  <a:pt x="203" y="88"/>
                  <a:pt x="203" y="88"/>
                  <a:pt x="203" y="88"/>
                </a:cubicBezTo>
                <a:cubicBezTo>
                  <a:pt x="202" y="88"/>
                  <a:pt x="202" y="89"/>
                  <a:pt x="201" y="90"/>
                </a:cubicBezTo>
                <a:cubicBezTo>
                  <a:pt x="201" y="90"/>
                  <a:pt x="201" y="90"/>
                  <a:pt x="201" y="90"/>
                </a:cubicBezTo>
                <a:cubicBezTo>
                  <a:pt x="200" y="91"/>
                  <a:pt x="200" y="93"/>
                  <a:pt x="199" y="93"/>
                </a:cubicBezTo>
                <a:cubicBezTo>
                  <a:pt x="199" y="95"/>
                  <a:pt x="198" y="95"/>
                  <a:pt x="197" y="96"/>
                </a:cubicBezTo>
                <a:cubicBezTo>
                  <a:pt x="197" y="97"/>
                  <a:pt x="197" y="97"/>
                  <a:pt x="198" y="97"/>
                </a:cubicBezTo>
                <a:cubicBezTo>
                  <a:pt x="197" y="97"/>
                  <a:pt x="196" y="97"/>
                  <a:pt x="196" y="98"/>
                </a:cubicBezTo>
                <a:cubicBezTo>
                  <a:pt x="196" y="98"/>
                  <a:pt x="195" y="98"/>
                  <a:pt x="195" y="99"/>
                </a:cubicBezTo>
                <a:cubicBezTo>
                  <a:pt x="196" y="99"/>
                  <a:pt x="196" y="99"/>
                  <a:pt x="196" y="99"/>
                </a:cubicBezTo>
                <a:cubicBezTo>
                  <a:pt x="195" y="99"/>
                  <a:pt x="195" y="100"/>
                  <a:pt x="195" y="100"/>
                </a:cubicBezTo>
                <a:cubicBezTo>
                  <a:pt x="194" y="100"/>
                  <a:pt x="194" y="100"/>
                  <a:pt x="194" y="100"/>
                </a:cubicBezTo>
                <a:cubicBezTo>
                  <a:pt x="194" y="101"/>
                  <a:pt x="193" y="101"/>
                  <a:pt x="193" y="102"/>
                </a:cubicBezTo>
                <a:cubicBezTo>
                  <a:pt x="193" y="103"/>
                  <a:pt x="193" y="102"/>
                  <a:pt x="193" y="103"/>
                </a:cubicBezTo>
                <a:cubicBezTo>
                  <a:pt x="192" y="103"/>
                  <a:pt x="192" y="104"/>
                  <a:pt x="192" y="105"/>
                </a:cubicBezTo>
                <a:cubicBezTo>
                  <a:pt x="191" y="105"/>
                  <a:pt x="191" y="105"/>
                  <a:pt x="191" y="105"/>
                </a:cubicBezTo>
                <a:cubicBezTo>
                  <a:pt x="191" y="106"/>
                  <a:pt x="190" y="106"/>
                  <a:pt x="190" y="108"/>
                </a:cubicBezTo>
                <a:cubicBezTo>
                  <a:pt x="189" y="108"/>
                  <a:pt x="189" y="108"/>
                  <a:pt x="189" y="109"/>
                </a:cubicBezTo>
                <a:cubicBezTo>
                  <a:pt x="188" y="109"/>
                  <a:pt x="188" y="109"/>
                  <a:pt x="188" y="109"/>
                </a:cubicBezTo>
                <a:cubicBezTo>
                  <a:pt x="188" y="109"/>
                  <a:pt x="188" y="109"/>
                  <a:pt x="188" y="109"/>
                </a:cubicBezTo>
                <a:cubicBezTo>
                  <a:pt x="188" y="109"/>
                  <a:pt x="187" y="109"/>
                  <a:pt x="187" y="110"/>
                </a:cubicBezTo>
                <a:cubicBezTo>
                  <a:pt x="188" y="109"/>
                  <a:pt x="188" y="110"/>
                  <a:pt x="188" y="109"/>
                </a:cubicBezTo>
                <a:cubicBezTo>
                  <a:pt x="188" y="110"/>
                  <a:pt x="188" y="111"/>
                  <a:pt x="187" y="112"/>
                </a:cubicBezTo>
                <a:cubicBezTo>
                  <a:pt x="187" y="111"/>
                  <a:pt x="187" y="112"/>
                  <a:pt x="186" y="111"/>
                </a:cubicBezTo>
                <a:cubicBezTo>
                  <a:pt x="187" y="111"/>
                  <a:pt x="187" y="111"/>
                  <a:pt x="187" y="111"/>
                </a:cubicBezTo>
                <a:cubicBezTo>
                  <a:pt x="186" y="112"/>
                  <a:pt x="185" y="113"/>
                  <a:pt x="185" y="114"/>
                </a:cubicBezTo>
                <a:cubicBezTo>
                  <a:pt x="185" y="114"/>
                  <a:pt x="186" y="113"/>
                  <a:pt x="186" y="115"/>
                </a:cubicBezTo>
                <a:cubicBezTo>
                  <a:pt x="185" y="114"/>
                  <a:pt x="185" y="115"/>
                  <a:pt x="185" y="115"/>
                </a:cubicBezTo>
                <a:cubicBezTo>
                  <a:pt x="185" y="115"/>
                  <a:pt x="185" y="114"/>
                  <a:pt x="184" y="114"/>
                </a:cubicBezTo>
                <a:cubicBezTo>
                  <a:pt x="184" y="115"/>
                  <a:pt x="183" y="116"/>
                  <a:pt x="182" y="116"/>
                </a:cubicBezTo>
                <a:cubicBezTo>
                  <a:pt x="182" y="117"/>
                  <a:pt x="182" y="117"/>
                  <a:pt x="182" y="117"/>
                </a:cubicBezTo>
                <a:cubicBezTo>
                  <a:pt x="182" y="117"/>
                  <a:pt x="181" y="118"/>
                  <a:pt x="180" y="119"/>
                </a:cubicBezTo>
                <a:cubicBezTo>
                  <a:pt x="180" y="119"/>
                  <a:pt x="180" y="119"/>
                  <a:pt x="180" y="120"/>
                </a:cubicBezTo>
                <a:cubicBezTo>
                  <a:pt x="181" y="120"/>
                  <a:pt x="181" y="120"/>
                  <a:pt x="181" y="120"/>
                </a:cubicBezTo>
                <a:cubicBezTo>
                  <a:pt x="181" y="121"/>
                  <a:pt x="181" y="121"/>
                  <a:pt x="181" y="121"/>
                </a:cubicBezTo>
                <a:cubicBezTo>
                  <a:pt x="180" y="121"/>
                  <a:pt x="180" y="122"/>
                  <a:pt x="179" y="123"/>
                </a:cubicBezTo>
                <a:cubicBezTo>
                  <a:pt x="179" y="124"/>
                  <a:pt x="178" y="124"/>
                  <a:pt x="178" y="125"/>
                </a:cubicBezTo>
                <a:cubicBezTo>
                  <a:pt x="178" y="125"/>
                  <a:pt x="177" y="125"/>
                  <a:pt x="178" y="126"/>
                </a:cubicBezTo>
                <a:cubicBezTo>
                  <a:pt x="178" y="126"/>
                  <a:pt x="178" y="125"/>
                  <a:pt x="178" y="125"/>
                </a:cubicBezTo>
                <a:cubicBezTo>
                  <a:pt x="179" y="125"/>
                  <a:pt x="179" y="126"/>
                  <a:pt x="178" y="126"/>
                </a:cubicBezTo>
                <a:cubicBezTo>
                  <a:pt x="176" y="126"/>
                  <a:pt x="176" y="129"/>
                  <a:pt x="174" y="130"/>
                </a:cubicBezTo>
                <a:cubicBezTo>
                  <a:pt x="174" y="131"/>
                  <a:pt x="173" y="132"/>
                  <a:pt x="172" y="131"/>
                </a:cubicBezTo>
                <a:cubicBezTo>
                  <a:pt x="172" y="132"/>
                  <a:pt x="172" y="132"/>
                  <a:pt x="172" y="133"/>
                </a:cubicBezTo>
                <a:cubicBezTo>
                  <a:pt x="172" y="133"/>
                  <a:pt x="172" y="132"/>
                  <a:pt x="173" y="132"/>
                </a:cubicBezTo>
                <a:cubicBezTo>
                  <a:pt x="173" y="132"/>
                  <a:pt x="173" y="132"/>
                  <a:pt x="173" y="132"/>
                </a:cubicBezTo>
                <a:cubicBezTo>
                  <a:pt x="173" y="132"/>
                  <a:pt x="173" y="132"/>
                  <a:pt x="173" y="132"/>
                </a:cubicBezTo>
                <a:cubicBezTo>
                  <a:pt x="173" y="133"/>
                  <a:pt x="172" y="133"/>
                  <a:pt x="172" y="134"/>
                </a:cubicBezTo>
                <a:cubicBezTo>
                  <a:pt x="171" y="134"/>
                  <a:pt x="171" y="134"/>
                  <a:pt x="171" y="135"/>
                </a:cubicBezTo>
                <a:cubicBezTo>
                  <a:pt x="171" y="135"/>
                  <a:pt x="171" y="134"/>
                  <a:pt x="172" y="135"/>
                </a:cubicBezTo>
                <a:cubicBezTo>
                  <a:pt x="172" y="135"/>
                  <a:pt x="171" y="135"/>
                  <a:pt x="171" y="135"/>
                </a:cubicBezTo>
                <a:cubicBezTo>
                  <a:pt x="171" y="135"/>
                  <a:pt x="171" y="134"/>
                  <a:pt x="170" y="134"/>
                </a:cubicBezTo>
                <a:cubicBezTo>
                  <a:pt x="170" y="135"/>
                  <a:pt x="169" y="135"/>
                  <a:pt x="169" y="137"/>
                </a:cubicBezTo>
                <a:cubicBezTo>
                  <a:pt x="168" y="137"/>
                  <a:pt x="168" y="137"/>
                  <a:pt x="167" y="138"/>
                </a:cubicBezTo>
                <a:cubicBezTo>
                  <a:pt x="167" y="140"/>
                  <a:pt x="165" y="141"/>
                  <a:pt x="165" y="143"/>
                </a:cubicBezTo>
                <a:cubicBezTo>
                  <a:pt x="165" y="143"/>
                  <a:pt x="164" y="143"/>
                  <a:pt x="164" y="143"/>
                </a:cubicBezTo>
                <a:cubicBezTo>
                  <a:pt x="164" y="143"/>
                  <a:pt x="164" y="144"/>
                  <a:pt x="165" y="144"/>
                </a:cubicBezTo>
                <a:cubicBezTo>
                  <a:pt x="165" y="144"/>
                  <a:pt x="166" y="143"/>
                  <a:pt x="166" y="143"/>
                </a:cubicBezTo>
                <a:cubicBezTo>
                  <a:pt x="166" y="144"/>
                  <a:pt x="166" y="144"/>
                  <a:pt x="165" y="144"/>
                </a:cubicBezTo>
                <a:cubicBezTo>
                  <a:pt x="165" y="145"/>
                  <a:pt x="165" y="145"/>
                  <a:pt x="165" y="145"/>
                </a:cubicBezTo>
                <a:cubicBezTo>
                  <a:pt x="165" y="146"/>
                  <a:pt x="164" y="146"/>
                  <a:pt x="164" y="146"/>
                </a:cubicBezTo>
                <a:cubicBezTo>
                  <a:pt x="164" y="146"/>
                  <a:pt x="164" y="146"/>
                  <a:pt x="164" y="146"/>
                </a:cubicBezTo>
                <a:cubicBezTo>
                  <a:pt x="163" y="146"/>
                  <a:pt x="162" y="147"/>
                  <a:pt x="161" y="147"/>
                </a:cubicBezTo>
                <a:cubicBezTo>
                  <a:pt x="161" y="146"/>
                  <a:pt x="161" y="146"/>
                  <a:pt x="161" y="146"/>
                </a:cubicBezTo>
                <a:cubicBezTo>
                  <a:pt x="161" y="146"/>
                  <a:pt x="161" y="146"/>
                  <a:pt x="160" y="146"/>
                </a:cubicBezTo>
                <a:cubicBezTo>
                  <a:pt x="160" y="147"/>
                  <a:pt x="159" y="148"/>
                  <a:pt x="158" y="148"/>
                </a:cubicBezTo>
                <a:cubicBezTo>
                  <a:pt x="158" y="149"/>
                  <a:pt x="158" y="149"/>
                  <a:pt x="158" y="149"/>
                </a:cubicBezTo>
                <a:cubicBezTo>
                  <a:pt x="158" y="150"/>
                  <a:pt x="158" y="150"/>
                  <a:pt x="158" y="151"/>
                </a:cubicBezTo>
                <a:cubicBezTo>
                  <a:pt x="157" y="151"/>
                  <a:pt x="157" y="151"/>
                  <a:pt x="157" y="151"/>
                </a:cubicBezTo>
                <a:cubicBezTo>
                  <a:pt x="157" y="152"/>
                  <a:pt x="156" y="152"/>
                  <a:pt x="155" y="153"/>
                </a:cubicBezTo>
                <a:cubicBezTo>
                  <a:pt x="155" y="152"/>
                  <a:pt x="155" y="152"/>
                  <a:pt x="155" y="152"/>
                </a:cubicBezTo>
                <a:cubicBezTo>
                  <a:pt x="155" y="152"/>
                  <a:pt x="155" y="152"/>
                  <a:pt x="155" y="151"/>
                </a:cubicBezTo>
                <a:cubicBezTo>
                  <a:pt x="155" y="151"/>
                  <a:pt x="155" y="151"/>
                  <a:pt x="155" y="150"/>
                </a:cubicBezTo>
                <a:cubicBezTo>
                  <a:pt x="155" y="150"/>
                  <a:pt x="155" y="151"/>
                  <a:pt x="156" y="151"/>
                </a:cubicBezTo>
                <a:cubicBezTo>
                  <a:pt x="156" y="150"/>
                  <a:pt x="155" y="150"/>
                  <a:pt x="155" y="149"/>
                </a:cubicBezTo>
                <a:cubicBezTo>
                  <a:pt x="155" y="149"/>
                  <a:pt x="156" y="149"/>
                  <a:pt x="156" y="148"/>
                </a:cubicBezTo>
                <a:cubicBezTo>
                  <a:pt x="156" y="147"/>
                  <a:pt x="158" y="146"/>
                  <a:pt x="157" y="145"/>
                </a:cubicBezTo>
                <a:cubicBezTo>
                  <a:pt x="158" y="144"/>
                  <a:pt x="159" y="143"/>
                  <a:pt x="159" y="142"/>
                </a:cubicBezTo>
                <a:cubicBezTo>
                  <a:pt x="160" y="141"/>
                  <a:pt x="160" y="140"/>
                  <a:pt x="161" y="140"/>
                </a:cubicBezTo>
                <a:cubicBezTo>
                  <a:pt x="161" y="138"/>
                  <a:pt x="162" y="137"/>
                  <a:pt x="162" y="135"/>
                </a:cubicBezTo>
                <a:cubicBezTo>
                  <a:pt x="163" y="134"/>
                  <a:pt x="164" y="134"/>
                  <a:pt x="164" y="133"/>
                </a:cubicBezTo>
                <a:cubicBezTo>
                  <a:pt x="164" y="133"/>
                  <a:pt x="165" y="134"/>
                  <a:pt x="165" y="133"/>
                </a:cubicBezTo>
                <a:cubicBezTo>
                  <a:pt x="165" y="133"/>
                  <a:pt x="164" y="133"/>
                  <a:pt x="164" y="132"/>
                </a:cubicBezTo>
                <a:cubicBezTo>
                  <a:pt x="164" y="132"/>
                  <a:pt x="165" y="131"/>
                  <a:pt x="165" y="130"/>
                </a:cubicBezTo>
                <a:cubicBezTo>
                  <a:pt x="164" y="130"/>
                  <a:pt x="164" y="130"/>
                  <a:pt x="164" y="131"/>
                </a:cubicBezTo>
                <a:cubicBezTo>
                  <a:pt x="164" y="132"/>
                  <a:pt x="164" y="132"/>
                  <a:pt x="163" y="132"/>
                </a:cubicBezTo>
                <a:cubicBezTo>
                  <a:pt x="163" y="132"/>
                  <a:pt x="163" y="132"/>
                  <a:pt x="163" y="131"/>
                </a:cubicBezTo>
                <a:cubicBezTo>
                  <a:pt x="163" y="131"/>
                  <a:pt x="163" y="131"/>
                  <a:pt x="163" y="131"/>
                </a:cubicBezTo>
                <a:cubicBezTo>
                  <a:pt x="163" y="130"/>
                  <a:pt x="164" y="130"/>
                  <a:pt x="163" y="130"/>
                </a:cubicBezTo>
                <a:cubicBezTo>
                  <a:pt x="163" y="130"/>
                  <a:pt x="163" y="130"/>
                  <a:pt x="162" y="130"/>
                </a:cubicBezTo>
                <a:cubicBezTo>
                  <a:pt x="162" y="130"/>
                  <a:pt x="163" y="129"/>
                  <a:pt x="163" y="129"/>
                </a:cubicBezTo>
                <a:cubicBezTo>
                  <a:pt x="162" y="130"/>
                  <a:pt x="161" y="131"/>
                  <a:pt x="161" y="133"/>
                </a:cubicBezTo>
                <a:cubicBezTo>
                  <a:pt x="161" y="133"/>
                  <a:pt x="161" y="133"/>
                  <a:pt x="160" y="134"/>
                </a:cubicBezTo>
                <a:cubicBezTo>
                  <a:pt x="161" y="133"/>
                  <a:pt x="159" y="133"/>
                  <a:pt x="159" y="133"/>
                </a:cubicBezTo>
                <a:cubicBezTo>
                  <a:pt x="159" y="133"/>
                  <a:pt x="159" y="133"/>
                  <a:pt x="159" y="133"/>
                </a:cubicBezTo>
                <a:cubicBezTo>
                  <a:pt x="159" y="133"/>
                  <a:pt x="159" y="133"/>
                  <a:pt x="158" y="133"/>
                </a:cubicBezTo>
                <a:cubicBezTo>
                  <a:pt x="159" y="134"/>
                  <a:pt x="158" y="134"/>
                  <a:pt x="158" y="135"/>
                </a:cubicBezTo>
                <a:cubicBezTo>
                  <a:pt x="159" y="135"/>
                  <a:pt x="159" y="135"/>
                  <a:pt x="159" y="135"/>
                </a:cubicBezTo>
                <a:cubicBezTo>
                  <a:pt x="159" y="135"/>
                  <a:pt x="159" y="135"/>
                  <a:pt x="159" y="135"/>
                </a:cubicBezTo>
                <a:cubicBezTo>
                  <a:pt x="160" y="135"/>
                  <a:pt x="160" y="135"/>
                  <a:pt x="160" y="135"/>
                </a:cubicBezTo>
                <a:cubicBezTo>
                  <a:pt x="159" y="135"/>
                  <a:pt x="159" y="136"/>
                  <a:pt x="159" y="136"/>
                </a:cubicBezTo>
                <a:cubicBezTo>
                  <a:pt x="159" y="136"/>
                  <a:pt x="159" y="137"/>
                  <a:pt x="159" y="137"/>
                </a:cubicBezTo>
                <a:cubicBezTo>
                  <a:pt x="159" y="137"/>
                  <a:pt x="158" y="138"/>
                  <a:pt x="158" y="138"/>
                </a:cubicBezTo>
                <a:cubicBezTo>
                  <a:pt x="158" y="137"/>
                  <a:pt x="158" y="137"/>
                  <a:pt x="158" y="136"/>
                </a:cubicBezTo>
                <a:cubicBezTo>
                  <a:pt x="158" y="136"/>
                  <a:pt x="158" y="136"/>
                  <a:pt x="158" y="137"/>
                </a:cubicBezTo>
                <a:cubicBezTo>
                  <a:pt x="157" y="137"/>
                  <a:pt x="157" y="137"/>
                  <a:pt x="157" y="137"/>
                </a:cubicBezTo>
                <a:cubicBezTo>
                  <a:pt x="157" y="137"/>
                  <a:pt x="157" y="137"/>
                  <a:pt x="157" y="136"/>
                </a:cubicBezTo>
                <a:cubicBezTo>
                  <a:pt x="157" y="136"/>
                  <a:pt x="157" y="137"/>
                  <a:pt x="157" y="137"/>
                </a:cubicBezTo>
                <a:cubicBezTo>
                  <a:pt x="157" y="138"/>
                  <a:pt x="157" y="137"/>
                  <a:pt x="157" y="138"/>
                </a:cubicBezTo>
                <a:cubicBezTo>
                  <a:pt x="157" y="138"/>
                  <a:pt x="156" y="139"/>
                  <a:pt x="155" y="139"/>
                </a:cubicBezTo>
                <a:cubicBezTo>
                  <a:pt x="156" y="140"/>
                  <a:pt x="156" y="139"/>
                  <a:pt x="156" y="140"/>
                </a:cubicBezTo>
                <a:cubicBezTo>
                  <a:pt x="155" y="140"/>
                  <a:pt x="155" y="141"/>
                  <a:pt x="155" y="142"/>
                </a:cubicBezTo>
                <a:cubicBezTo>
                  <a:pt x="155" y="143"/>
                  <a:pt x="154" y="143"/>
                  <a:pt x="154" y="143"/>
                </a:cubicBezTo>
                <a:cubicBezTo>
                  <a:pt x="153" y="144"/>
                  <a:pt x="153" y="145"/>
                  <a:pt x="152" y="146"/>
                </a:cubicBezTo>
                <a:cubicBezTo>
                  <a:pt x="152" y="146"/>
                  <a:pt x="152" y="146"/>
                  <a:pt x="152" y="146"/>
                </a:cubicBezTo>
                <a:cubicBezTo>
                  <a:pt x="152" y="146"/>
                  <a:pt x="152" y="146"/>
                  <a:pt x="152" y="147"/>
                </a:cubicBezTo>
                <a:cubicBezTo>
                  <a:pt x="152" y="146"/>
                  <a:pt x="151" y="147"/>
                  <a:pt x="151" y="146"/>
                </a:cubicBezTo>
                <a:cubicBezTo>
                  <a:pt x="151" y="146"/>
                  <a:pt x="151" y="146"/>
                  <a:pt x="151" y="146"/>
                </a:cubicBezTo>
                <a:cubicBezTo>
                  <a:pt x="150" y="147"/>
                  <a:pt x="149" y="148"/>
                  <a:pt x="148" y="150"/>
                </a:cubicBezTo>
                <a:cubicBezTo>
                  <a:pt x="148" y="150"/>
                  <a:pt x="148" y="152"/>
                  <a:pt x="147" y="152"/>
                </a:cubicBezTo>
                <a:cubicBezTo>
                  <a:pt x="147" y="152"/>
                  <a:pt x="148" y="152"/>
                  <a:pt x="148" y="152"/>
                </a:cubicBezTo>
                <a:cubicBezTo>
                  <a:pt x="147" y="153"/>
                  <a:pt x="147" y="153"/>
                  <a:pt x="147" y="153"/>
                </a:cubicBezTo>
                <a:cubicBezTo>
                  <a:pt x="146" y="154"/>
                  <a:pt x="145" y="155"/>
                  <a:pt x="145" y="156"/>
                </a:cubicBezTo>
                <a:cubicBezTo>
                  <a:pt x="146" y="156"/>
                  <a:pt x="146" y="155"/>
                  <a:pt x="146" y="156"/>
                </a:cubicBezTo>
                <a:cubicBezTo>
                  <a:pt x="146" y="156"/>
                  <a:pt x="145" y="157"/>
                  <a:pt x="145" y="157"/>
                </a:cubicBezTo>
                <a:cubicBezTo>
                  <a:pt x="146" y="157"/>
                  <a:pt x="146" y="157"/>
                  <a:pt x="146" y="157"/>
                </a:cubicBezTo>
                <a:cubicBezTo>
                  <a:pt x="146" y="158"/>
                  <a:pt x="144" y="158"/>
                  <a:pt x="144" y="159"/>
                </a:cubicBezTo>
                <a:cubicBezTo>
                  <a:pt x="144" y="159"/>
                  <a:pt x="144" y="159"/>
                  <a:pt x="144" y="159"/>
                </a:cubicBezTo>
                <a:cubicBezTo>
                  <a:pt x="144" y="160"/>
                  <a:pt x="145" y="159"/>
                  <a:pt x="145" y="160"/>
                </a:cubicBezTo>
                <a:cubicBezTo>
                  <a:pt x="144" y="160"/>
                  <a:pt x="145" y="161"/>
                  <a:pt x="144" y="161"/>
                </a:cubicBezTo>
                <a:cubicBezTo>
                  <a:pt x="144" y="161"/>
                  <a:pt x="144" y="161"/>
                  <a:pt x="144" y="162"/>
                </a:cubicBezTo>
                <a:cubicBezTo>
                  <a:pt x="144" y="161"/>
                  <a:pt x="144" y="161"/>
                  <a:pt x="144" y="161"/>
                </a:cubicBezTo>
                <a:cubicBezTo>
                  <a:pt x="144" y="161"/>
                  <a:pt x="144" y="161"/>
                  <a:pt x="144" y="161"/>
                </a:cubicBezTo>
                <a:cubicBezTo>
                  <a:pt x="143" y="160"/>
                  <a:pt x="142" y="161"/>
                  <a:pt x="142" y="162"/>
                </a:cubicBezTo>
                <a:cubicBezTo>
                  <a:pt x="143" y="162"/>
                  <a:pt x="143" y="162"/>
                  <a:pt x="143" y="162"/>
                </a:cubicBezTo>
                <a:cubicBezTo>
                  <a:pt x="142" y="163"/>
                  <a:pt x="142" y="164"/>
                  <a:pt x="141" y="164"/>
                </a:cubicBezTo>
                <a:cubicBezTo>
                  <a:pt x="140" y="165"/>
                  <a:pt x="140" y="166"/>
                  <a:pt x="140" y="166"/>
                </a:cubicBezTo>
                <a:cubicBezTo>
                  <a:pt x="140" y="167"/>
                  <a:pt x="139" y="167"/>
                  <a:pt x="139" y="168"/>
                </a:cubicBezTo>
                <a:cubicBezTo>
                  <a:pt x="139" y="168"/>
                  <a:pt x="139" y="168"/>
                  <a:pt x="139" y="168"/>
                </a:cubicBezTo>
                <a:cubicBezTo>
                  <a:pt x="139" y="168"/>
                  <a:pt x="138" y="169"/>
                  <a:pt x="139" y="170"/>
                </a:cubicBezTo>
                <a:cubicBezTo>
                  <a:pt x="139" y="170"/>
                  <a:pt x="139" y="170"/>
                  <a:pt x="138" y="170"/>
                </a:cubicBezTo>
                <a:cubicBezTo>
                  <a:pt x="138" y="170"/>
                  <a:pt x="138" y="170"/>
                  <a:pt x="138" y="169"/>
                </a:cubicBezTo>
                <a:cubicBezTo>
                  <a:pt x="138" y="169"/>
                  <a:pt x="138" y="170"/>
                  <a:pt x="138" y="170"/>
                </a:cubicBezTo>
                <a:cubicBezTo>
                  <a:pt x="138" y="170"/>
                  <a:pt x="138" y="170"/>
                  <a:pt x="138" y="170"/>
                </a:cubicBezTo>
                <a:cubicBezTo>
                  <a:pt x="137" y="170"/>
                  <a:pt x="137" y="171"/>
                  <a:pt x="137" y="171"/>
                </a:cubicBezTo>
                <a:cubicBezTo>
                  <a:pt x="138" y="171"/>
                  <a:pt x="139" y="170"/>
                  <a:pt x="139" y="171"/>
                </a:cubicBezTo>
                <a:cubicBezTo>
                  <a:pt x="138" y="171"/>
                  <a:pt x="138" y="171"/>
                  <a:pt x="138" y="172"/>
                </a:cubicBezTo>
                <a:cubicBezTo>
                  <a:pt x="138" y="171"/>
                  <a:pt x="138" y="171"/>
                  <a:pt x="138" y="171"/>
                </a:cubicBezTo>
                <a:cubicBezTo>
                  <a:pt x="137" y="172"/>
                  <a:pt x="138" y="172"/>
                  <a:pt x="138" y="172"/>
                </a:cubicBezTo>
                <a:cubicBezTo>
                  <a:pt x="137" y="172"/>
                  <a:pt x="137" y="173"/>
                  <a:pt x="137" y="173"/>
                </a:cubicBezTo>
                <a:cubicBezTo>
                  <a:pt x="136" y="173"/>
                  <a:pt x="137" y="174"/>
                  <a:pt x="137" y="174"/>
                </a:cubicBezTo>
                <a:cubicBezTo>
                  <a:pt x="136" y="174"/>
                  <a:pt x="136" y="174"/>
                  <a:pt x="136" y="174"/>
                </a:cubicBezTo>
                <a:cubicBezTo>
                  <a:pt x="136" y="174"/>
                  <a:pt x="136" y="174"/>
                  <a:pt x="136" y="174"/>
                </a:cubicBezTo>
                <a:cubicBezTo>
                  <a:pt x="136" y="175"/>
                  <a:pt x="136" y="174"/>
                  <a:pt x="136" y="175"/>
                </a:cubicBezTo>
                <a:cubicBezTo>
                  <a:pt x="136" y="175"/>
                  <a:pt x="135" y="175"/>
                  <a:pt x="135" y="176"/>
                </a:cubicBezTo>
                <a:cubicBezTo>
                  <a:pt x="135" y="176"/>
                  <a:pt x="135" y="176"/>
                  <a:pt x="135" y="176"/>
                </a:cubicBezTo>
                <a:cubicBezTo>
                  <a:pt x="135" y="176"/>
                  <a:pt x="135" y="176"/>
                  <a:pt x="135" y="176"/>
                </a:cubicBezTo>
                <a:cubicBezTo>
                  <a:pt x="134" y="177"/>
                  <a:pt x="135" y="177"/>
                  <a:pt x="135" y="177"/>
                </a:cubicBezTo>
                <a:cubicBezTo>
                  <a:pt x="135" y="177"/>
                  <a:pt x="134" y="177"/>
                  <a:pt x="134" y="177"/>
                </a:cubicBezTo>
                <a:cubicBezTo>
                  <a:pt x="134" y="178"/>
                  <a:pt x="134" y="178"/>
                  <a:pt x="134" y="179"/>
                </a:cubicBezTo>
                <a:cubicBezTo>
                  <a:pt x="133" y="179"/>
                  <a:pt x="133" y="180"/>
                  <a:pt x="133" y="181"/>
                </a:cubicBezTo>
                <a:cubicBezTo>
                  <a:pt x="133" y="181"/>
                  <a:pt x="132" y="181"/>
                  <a:pt x="133" y="182"/>
                </a:cubicBezTo>
                <a:cubicBezTo>
                  <a:pt x="132" y="182"/>
                  <a:pt x="132" y="183"/>
                  <a:pt x="131" y="182"/>
                </a:cubicBezTo>
                <a:cubicBezTo>
                  <a:pt x="131" y="183"/>
                  <a:pt x="132" y="184"/>
                  <a:pt x="131" y="184"/>
                </a:cubicBezTo>
                <a:cubicBezTo>
                  <a:pt x="130" y="184"/>
                  <a:pt x="130" y="186"/>
                  <a:pt x="130" y="186"/>
                </a:cubicBezTo>
                <a:cubicBezTo>
                  <a:pt x="130" y="186"/>
                  <a:pt x="130" y="186"/>
                  <a:pt x="130" y="186"/>
                </a:cubicBezTo>
                <a:cubicBezTo>
                  <a:pt x="130" y="187"/>
                  <a:pt x="129" y="187"/>
                  <a:pt x="129" y="188"/>
                </a:cubicBezTo>
                <a:cubicBezTo>
                  <a:pt x="129" y="188"/>
                  <a:pt x="128" y="188"/>
                  <a:pt x="128" y="189"/>
                </a:cubicBezTo>
                <a:cubicBezTo>
                  <a:pt x="128" y="189"/>
                  <a:pt x="129" y="189"/>
                  <a:pt x="129" y="189"/>
                </a:cubicBezTo>
                <a:cubicBezTo>
                  <a:pt x="129" y="189"/>
                  <a:pt x="128" y="189"/>
                  <a:pt x="128" y="190"/>
                </a:cubicBezTo>
                <a:cubicBezTo>
                  <a:pt x="127" y="190"/>
                  <a:pt x="127" y="189"/>
                  <a:pt x="127" y="189"/>
                </a:cubicBezTo>
                <a:cubicBezTo>
                  <a:pt x="126" y="189"/>
                  <a:pt x="126" y="189"/>
                  <a:pt x="126" y="189"/>
                </a:cubicBezTo>
                <a:cubicBezTo>
                  <a:pt x="126" y="189"/>
                  <a:pt x="125" y="189"/>
                  <a:pt x="126" y="188"/>
                </a:cubicBezTo>
                <a:cubicBezTo>
                  <a:pt x="126" y="188"/>
                  <a:pt x="126" y="188"/>
                  <a:pt x="127" y="189"/>
                </a:cubicBezTo>
                <a:cubicBezTo>
                  <a:pt x="127" y="189"/>
                  <a:pt x="126" y="188"/>
                  <a:pt x="127" y="188"/>
                </a:cubicBezTo>
                <a:cubicBezTo>
                  <a:pt x="127" y="188"/>
                  <a:pt x="127" y="188"/>
                  <a:pt x="127" y="188"/>
                </a:cubicBezTo>
                <a:cubicBezTo>
                  <a:pt x="127" y="188"/>
                  <a:pt x="128" y="187"/>
                  <a:pt x="128" y="186"/>
                </a:cubicBezTo>
                <a:cubicBezTo>
                  <a:pt x="127" y="187"/>
                  <a:pt x="127" y="187"/>
                  <a:pt x="127" y="187"/>
                </a:cubicBezTo>
                <a:cubicBezTo>
                  <a:pt x="127" y="187"/>
                  <a:pt x="127" y="187"/>
                  <a:pt x="127" y="187"/>
                </a:cubicBezTo>
                <a:cubicBezTo>
                  <a:pt x="126" y="187"/>
                  <a:pt x="126" y="186"/>
                  <a:pt x="127" y="186"/>
                </a:cubicBezTo>
                <a:cubicBezTo>
                  <a:pt x="127" y="186"/>
                  <a:pt x="127" y="186"/>
                  <a:pt x="127" y="186"/>
                </a:cubicBezTo>
                <a:cubicBezTo>
                  <a:pt x="127" y="186"/>
                  <a:pt x="127" y="186"/>
                  <a:pt x="127" y="185"/>
                </a:cubicBezTo>
                <a:cubicBezTo>
                  <a:pt x="127" y="184"/>
                  <a:pt x="127" y="184"/>
                  <a:pt x="127" y="183"/>
                </a:cubicBezTo>
                <a:cubicBezTo>
                  <a:pt x="128" y="183"/>
                  <a:pt x="128" y="182"/>
                  <a:pt x="128" y="181"/>
                </a:cubicBezTo>
                <a:cubicBezTo>
                  <a:pt x="129" y="181"/>
                  <a:pt x="129" y="180"/>
                  <a:pt x="129" y="179"/>
                </a:cubicBezTo>
                <a:cubicBezTo>
                  <a:pt x="129" y="179"/>
                  <a:pt x="129" y="179"/>
                  <a:pt x="129" y="178"/>
                </a:cubicBezTo>
                <a:cubicBezTo>
                  <a:pt x="129" y="178"/>
                  <a:pt x="129" y="178"/>
                  <a:pt x="128" y="178"/>
                </a:cubicBezTo>
                <a:cubicBezTo>
                  <a:pt x="128" y="178"/>
                  <a:pt x="128" y="178"/>
                  <a:pt x="128" y="179"/>
                </a:cubicBezTo>
                <a:cubicBezTo>
                  <a:pt x="127" y="179"/>
                  <a:pt x="127" y="180"/>
                  <a:pt x="127" y="181"/>
                </a:cubicBezTo>
                <a:cubicBezTo>
                  <a:pt x="127" y="181"/>
                  <a:pt x="126" y="182"/>
                  <a:pt x="126" y="183"/>
                </a:cubicBezTo>
                <a:cubicBezTo>
                  <a:pt x="126" y="183"/>
                  <a:pt x="125" y="184"/>
                  <a:pt x="125" y="185"/>
                </a:cubicBezTo>
                <a:cubicBezTo>
                  <a:pt x="125" y="186"/>
                  <a:pt x="124" y="186"/>
                  <a:pt x="124" y="187"/>
                </a:cubicBezTo>
                <a:cubicBezTo>
                  <a:pt x="124" y="187"/>
                  <a:pt x="124" y="188"/>
                  <a:pt x="123" y="188"/>
                </a:cubicBezTo>
                <a:cubicBezTo>
                  <a:pt x="123" y="188"/>
                  <a:pt x="123" y="188"/>
                  <a:pt x="123" y="187"/>
                </a:cubicBezTo>
                <a:cubicBezTo>
                  <a:pt x="124" y="186"/>
                  <a:pt x="125" y="184"/>
                  <a:pt x="125" y="183"/>
                </a:cubicBezTo>
                <a:cubicBezTo>
                  <a:pt x="124" y="183"/>
                  <a:pt x="124" y="184"/>
                  <a:pt x="124" y="184"/>
                </a:cubicBezTo>
                <a:cubicBezTo>
                  <a:pt x="124" y="185"/>
                  <a:pt x="124" y="185"/>
                  <a:pt x="124" y="185"/>
                </a:cubicBezTo>
                <a:cubicBezTo>
                  <a:pt x="123" y="186"/>
                  <a:pt x="122" y="187"/>
                  <a:pt x="122" y="188"/>
                </a:cubicBezTo>
                <a:cubicBezTo>
                  <a:pt x="122" y="189"/>
                  <a:pt x="121" y="189"/>
                  <a:pt x="121" y="189"/>
                </a:cubicBezTo>
                <a:cubicBezTo>
                  <a:pt x="121" y="188"/>
                  <a:pt x="122" y="187"/>
                  <a:pt x="122" y="186"/>
                </a:cubicBezTo>
                <a:cubicBezTo>
                  <a:pt x="122" y="186"/>
                  <a:pt x="122" y="186"/>
                  <a:pt x="122" y="186"/>
                </a:cubicBezTo>
                <a:cubicBezTo>
                  <a:pt x="121" y="187"/>
                  <a:pt x="121" y="187"/>
                  <a:pt x="121" y="188"/>
                </a:cubicBezTo>
                <a:cubicBezTo>
                  <a:pt x="120" y="189"/>
                  <a:pt x="120" y="189"/>
                  <a:pt x="120" y="190"/>
                </a:cubicBezTo>
                <a:cubicBezTo>
                  <a:pt x="120" y="190"/>
                  <a:pt x="120" y="190"/>
                  <a:pt x="121" y="190"/>
                </a:cubicBezTo>
                <a:cubicBezTo>
                  <a:pt x="121" y="190"/>
                  <a:pt x="121" y="190"/>
                  <a:pt x="121" y="190"/>
                </a:cubicBezTo>
                <a:cubicBezTo>
                  <a:pt x="121" y="190"/>
                  <a:pt x="121" y="190"/>
                  <a:pt x="120" y="191"/>
                </a:cubicBezTo>
                <a:cubicBezTo>
                  <a:pt x="120" y="193"/>
                  <a:pt x="119" y="194"/>
                  <a:pt x="118" y="196"/>
                </a:cubicBezTo>
                <a:cubicBezTo>
                  <a:pt x="118" y="196"/>
                  <a:pt x="118" y="197"/>
                  <a:pt x="118" y="197"/>
                </a:cubicBezTo>
                <a:cubicBezTo>
                  <a:pt x="118" y="197"/>
                  <a:pt x="117" y="198"/>
                  <a:pt x="118" y="199"/>
                </a:cubicBezTo>
                <a:cubicBezTo>
                  <a:pt x="118" y="198"/>
                  <a:pt x="118" y="198"/>
                  <a:pt x="118" y="198"/>
                </a:cubicBezTo>
                <a:cubicBezTo>
                  <a:pt x="118" y="198"/>
                  <a:pt x="118" y="199"/>
                  <a:pt x="118" y="199"/>
                </a:cubicBezTo>
                <a:cubicBezTo>
                  <a:pt x="118" y="199"/>
                  <a:pt x="117" y="199"/>
                  <a:pt x="117" y="199"/>
                </a:cubicBezTo>
                <a:cubicBezTo>
                  <a:pt x="117" y="199"/>
                  <a:pt x="117" y="199"/>
                  <a:pt x="117" y="200"/>
                </a:cubicBezTo>
                <a:cubicBezTo>
                  <a:pt x="117" y="200"/>
                  <a:pt x="118" y="199"/>
                  <a:pt x="118" y="200"/>
                </a:cubicBezTo>
                <a:cubicBezTo>
                  <a:pt x="117" y="200"/>
                  <a:pt x="117" y="201"/>
                  <a:pt x="117" y="201"/>
                </a:cubicBezTo>
                <a:cubicBezTo>
                  <a:pt x="117" y="201"/>
                  <a:pt x="116" y="202"/>
                  <a:pt x="116" y="202"/>
                </a:cubicBezTo>
                <a:cubicBezTo>
                  <a:pt x="116" y="202"/>
                  <a:pt x="116" y="202"/>
                  <a:pt x="116" y="202"/>
                </a:cubicBezTo>
                <a:cubicBezTo>
                  <a:pt x="116" y="202"/>
                  <a:pt x="116" y="203"/>
                  <a:pt x="116" y="203"/>
                </a:cubicBezTo>
                <a:cubicBezTo>
                  <a:pt x="115" y="204"/>
                  <a:pt x="115" y="204"/>
                  <a:pt x="115" y="205"/>
                </a:cubicBezTo>
                <a:cubicBezTo>
                  <a:pt x="114" y="205"/>
                  <a:pt x="114" y="205"/>
                  <a:pt x="114" y="205"/>
                </a:cubicBezTo>
                <a:cubicBezTo>
                  <a:pt x="113" y="204"/>
                  <a:pt x="115" y="203"/>
                  <a:pt x="114" y="201"/>
                </a:cubicBezTo>
                <a:cubicBezTo>
                  <a:pt x="115" y="201"/>
                  <a:pt x="115" y="200"/>
                  <a:pt x="116" y="199"/>
                </a:cubicBezTo>
                <a:cubicBezTo>
                  <a:pt x="115" y="199"/>
                  <a:pt x="115" y="198"/>
                  <a:pt x="115" y="198"/>
                </a:cubicBezTo>
                <a:cubicBezTo>
                  <a:pt x="117" y="197"/>
                  <a:pt x="117" y="194"/>
                  <a:pt x="118" y="193"/>
                </a:cubicBezTo>
                <a:cubicBezTo>
                  <a:pt x="118" y="193"/>
                  <a:pt x="118" y="193"/>
                  <a:pt x="118" y="192"/>
                </a:cubicBezTo>
                <a:cubicBezTo>
                  <a:pt x="119" y="192"/>
                  <a:pt x="119" y="192"/>
                  <a:pt x="119" y="191"/>
                </a:cubicBezTo>
                <a:cubicBezTo>
                  <a:pt x="119" y="191"/>
                  <a:pt x="119" y="191"/>
                  <a:pt x="119" y="191"/>
                </a:cubicBezTo>
                <a:cubicBezTo>
                  <a:pt x="119" y="190"/>
                  <a:pt x="121" y="189"/>
                  <a:pt x="120" y="188"/>
                </a:cubicBezTo>
                <a:cubicBezTo>
                  <a:pt x="121" y="187"/>
                  <a:pt x="121" y="186"/>
                  <a:pt x="121" y="186"/>
                </a:cubicBezTo>
                <a:cubicBezTo>
                  <a:pt x="121" y="185"/>
                  <a:pt x="122" y="185"/>
                  <a:pt x="122" y="184"/>
                </a:cubicBezTo>
                <a:cubicBezTo>
                  <a:pt x="122" y="183"/>
                  <a:pt x="123" y="183"/>
                  <a:pt x="123" y="182"/>
                </a:cubicBezTo>
                <a:cubicBezTo>
                  <a:pt x="122" y="182"/>
                  <a:pt x="123" y="182"/>
                  <a:pt x="122" y="182"/>
                </a:cubicBezTo>
                <a:cubicBezTo>
                  <a:pt x="122" y="181"/>
                  <a:pt x="123" y="181"/>
                  <a:pt x="123" y="181"/>
                </a:cubicBezTo>
                <a:cubicBezTo>
                  <a:pt x="123" y="180"/>
                  <a:pt x="123" y="178"/>
                  <a:pt x="124" y="178"/>
                </a:cubicBezTo>
                <a:cubicBezTo>
                  <a:pt x="124" y="178"/>
                  <a:pt x="124" y="177"/>
                  <a:pt x="124" y="177"/>
                </a:cubicBezTo>
                <a:cubicBezTo>
                  <a:pt x="124" y="177"/>
                  <a:pt x="124" y="177"/>
                  <a:pt x="125" y="177"/>
                </a:cubicBezTo>
                <a:cubicBezTo>
                  <a:pt x="125" y="178"/>
                  <a:pt x="124" y="178"/>
                  <a:pt x="124" y="178"/>
                </a:cubicBezTo>
                <a:cubicBezTo>
                  <a:pt x="125" y="178"/>
                  <a:pt x="125" y="178"/>
                  <a:pt x="125" y="177"/>
                </a:cubicBezTo>
                <a:cubicBezTo>
                  <a:pt x="125" y="177"/>
                  <a:pt x="125" y="177"/>
                  <a:pt x="125" y="177"/>
                </a:cubicBezTo>
                <a:cubicBezTo>
                  <a:pt x="124" y="176"/>
                  <a:pt x="125" y="176"/>
                  <a:pt x="125" y="175"/>
                </a:cubicBezTo>
                <a:cubicBezTo>
                  <a:pt x="125" y="175"/>
                  <a:pt x="125" y="175"/>
                  <a:pt x="125" y="175"/>
                </a:cubicBezTo>
                <a:cubicBezTo>
                  <a:pt x="125" y="174"/>
                  <a:pt x="125" y="173"/>
                  <a:pt x="126" y="173"/>
                </a:cubicBezTo>
                <a:cubicBezTo>
                  <a:pt x="126" y="173"/>
                  <a:pt x="126" y="173"/>
                  <a:pt x="126" y="173"/>
                </a:cubicBezTo>
                <a:cubicBezTo>
                  <a:pt x="126" y="173"/>
                  <a:pt x="126" y="172"/>
                  <a:pt x="125" y="172"/>
                </a:cubicBezTo>
                <a:cubicBezTo>
                  <a:pt x="126" y="171"/>
                  <a:pt x="126" y="170"/>
                  <a:pt x="127" y="170"/>
                </a:cubicBezTo>
                <a:cubicBezTo>
                  <a:pt x="127" y="169"/>
                  <a:pt x="127" y="168"/>
                  <a:pt x="128" y="168"/>
                </a:cubicBezTo>
                <a:cubicBezTo>
                  <a:pt x="128" y="169"/>
                  <a:pt x="127" y="170"/>
                  <a:pt x="127" y="171"/>
                </a:cubicBezTo>
                <a:cubicBezTo>
                  <a:pt x="128" y="171"/>
                  <a:pt x="128" y="170"/>
                  <a:pt x="128" y="170"/>
                </a:cubicBezTo>
                <a:cubicBezTo>
                  <a:pt x="129" y="170"/>
                  <a:pt x="130" y="169"/>
                  <a:pt x="129" y="168"/>
                </a:cubicBezTo>
                <a:cubicBezTo>
                  <a:pt x="129" y="168"/>
                  <a:pt x="129" y="169"/>
                  <a:pt x="129" y="169"/>
                </a:cubicBezTo>
                <a:cubicBezTo>
                  <a:pt x="129" y="169"/>
                  <a:pt x="128" y="169"/>
                  <a:pt x="128" y="169"/>
                </a:cubicBezTo>
                <a:cubicBezTo>
                  <a:pt x="128" y="169"/>
                  <a:pt x="128" y="168"/>
                  <a:pt x="129" y="168"/>
                </a:cubicBezTo>
                <a:cubicBezTo>
                  <a:pt x="129" y="168"/>
                  <a:pt x="128" y="168"/>
                  <a:pt x="128" y="168"/>
                </a:cubicBezTo>
                <a:cubicBezTo>
                  <a:pt x="128" y="167"/>
                  <a:pt x="128" y="167"/>
                  <a:pt x="128" y="167"/>
                </a:cubicBezTo>
                <a:cubicBezTo>
                  <a:pt x="128" y="167"/>
                  <a:pt x="128" y="166"/>
                  <a:pt x="128" y="166"/>
                </a:cubicBezTo>
                <a:cubicBezTo>
                  <a:pt x="129" y="165"/>
                  <a:pt x="129" y="164"/>
                  <a:pt x="130" y="163"/>
                </a:cubicBezTo>
                <a:cubicBezTo>
                  <a:pt x="130" y="163"/>
                  <a:pt x="130" y="163"/>
                  <a:pt x="130" y="162"/>
                </a:cubicBezTo>
                <a:cubicBezTo>
                  <a:pt x="131" y="162"/>
                  <a:pt x="131" y="162"/>
                  <a:pt x="131" y="161"/>
                </a:cubicBezTo>
                <a:cubicBezTo>
                  <a:pt x="130" y="161"/>
                  <a:pt x="130" y="162"/>
                  <a:pt x="129" y="162"/>
                </a:cubicBezTo>
                <a:cubicBezTo>
                  <a:pt x="130" y="163"/>
                  <a:pt x="128" y="163"/>
                  <a:pt x="129" y="164"/>
                </a:cubicBezTo>
                <a:cubicBezTo>
                  <a:pt x="129" y="164"/>
                  <a:pt x="129" y="164"/>
                  <a:pt x="128" y="164"/>
                </a:cubicBezTo>
                <a:cubicBezTo>
                  <a:pt x="128" y="165"/>
                  <a:pt x="129" y="165"/>
                  <a:pt x="129" y="165"/>
                </a:cubicBezTo>
                <a:cubicBezTo>
                  <a:pt x="128" y="165"/>
                  <a:pt x="128" y="166"/>
                  <a:pt x="127" y="166"/>
                </a:cubicBezTo>
                <a:cubicBezTo>
                  <a:pt x="128" y="167"/>
                  <a:pt x="127" y="168"/>
                  <a:pt x="127" y="168"/>
                </a:cubicBezTo>
                <a:cubicBezTo>
                  <a:pt x="127" y="169"/>
                  <a:pt x="126" y="169"/>
                  <a:pt x="126" y="169"/>
                </a:cubicBezTo>
                <a:cubicBezTo>
                  <a:pt x="126" y="170"/>
                  <a:pt x="125" y="171"/>
                  <a:pt x="125" y="172"/>
                </a:cubicBezTo>
                <a:cubicBezTo>
                  <a:pt x="125" y="171"/>
                  <a:pt x="125" y="172"/>
                  <a:pt x="124" y="172"/>
                </a:cubicBezTo>
                <a:cubicBezTo>
                  <a:pt x="124" y="172"/>
                  <a:pt x="124" y="172"/>
                  <a:pt x="124" y="172"/>
                </a:cubicBezTo>
                <a:cubicBezTo>
                  <a:pt x="124" y="172"/>
                  <a:pt x="124" y="172"/>
                  <a:pt x="124" y="172"/>
                </a:cubicBezTo>
                <a:cubicBezTo>
                  <a:pt x="123" y="172"/>
                  <a:pt x="124" y="171"/>
                  <a:pt x="124" y="171"/>
                </a:cubicBezTo>
                <a:cubicBezTo>
                  <a:pt x="124" y="170"/>
                  <a:pt x="124" y="171"/>
                  <a:pt x="125" y="171"/>
                </a:cubicBezTo>
                <a:cubicBezTo>
                  <a:pt x="125" y="170"/>
                  <a:pt x="125" y="170"/>
                  <a:pt x="125" y="169"/>
                </a:cubicBezTo>
                <a:cubicBezTo>
                  <a:pt x="125" y="169"/>
                  <a:pt x="125" y="169"/>
                  <a:pt x="125" y="169"/>
                </a:cubicBezTo>
                <a:cubicBezTo>
                  <a:pt x="125" y="168"/>
                  <a:pt x="125" y="167"/>
                  <a:pt x="126" y="166"/>
                </a:cubicBezTo>
                <a:cubicBezTo>
                  <a:pt x="126" y="166"/>
                  <a:pt x="126" y="167"/>
                  <a:pt x="126" y="166"/>
                </a:cubicBezTo>
                <a:cubicBezTo>
                  <a:pt x="127" y="165"/>
                  <a:pt x="128" y="164"/>
                  <a:pt x="128" y="163"/>
                </a:cubicBezTo>
                <a:cubicBezTo>
                  <a:pt x="128" y="162"/>
                  <a:pt x="128" y="163"/>
                  <a:pt x="127" y="163"/>
                </a:cubicBezTo>
                <a:cubicBezTo>
                  <a:pt x="126" y="162"/>
                  <a:pt x="128" y="160"/>
                  <a:pt x="129" y="160"/>
                </a:cubicBezTo>
                <a:cubicBezTo>
                  <a:pt x="129" y="160"/>
                  <a:pt x="129" y="161"/>
                  <a:pt x="129" y="160"/>
                </a:cubicBezTo>
                <a:cubicBezTo>
                  <a:pt x="129" y="159"/>
                  <a:pt x="131" y="159"/>
                  <a:pt x="131" y="158"/>
                </a:cubicBezTo>
                <a:cubicBezTo>
                  <a:pt x="131" y="158"/>
                  <a:pt x="131" y="159"/>
                  <a:pt x="130" y="159"/>
                </a:cubicBezTo>
                <a:cubicBezTo>
                  <a:pt x="130" y="157"/>
                  <a:pt x="131" y="157"/>
                  <a:pt x="131" y="156"/>
                </a:cubicBezTo>
                <a:cubicBezTo>
                  <a:pt x="131" y="156"/>
                  <a:pt x="131" y="156"/>
                  <a:pt x="131" y="156"/>
                </a:cubicBezTo>
                <a:cubicBezTo>
                  <a:pt x="132" y="156"/>
                  <a:pt x="132" y="155"/>
                  <a:pt x="133" y="155"/>
                </a:cubicBezTo>
                <a:cubicBezTo>
                  <a:pt x="133" y="156"/>
                  <a:pt x="133" y="156"/>
                  <a:pt x="132" y="157"/>
                </a:cubicBezTo>
                <a:cubicBezTo>
                  <a:pt x="133" y="157"/>
                  <a:pt x="133" y="157"/>
                  <a:pt x="133" y="157"/>
                </a:cubicBezTo>
                <a:cubicBezTo>
                  <a:pt x="133" y="156"/>
                  <a:pt x="134" y="156"/>
                  <a:pt x="133" y="155"/>
                </a:cubicBezTo>
                <a:cubicBezTo>
                  <a:pt x="133" y="156"/>
                  <a:pt x="133" y="155"/>
                  <a:pt x="133" y="155"/>
                </a:cubicBezTo>
                <a:cubicBezTo>
                  <a:pt x="133" y="154"/>
                  <a:pt x="133" y="154"/>
                  <a:pt x="133" y="154"/>
                </a:cubicBezTo>
                <a:cubicBezTo>
                  <a:pt x="132" y="153"/>
                  <a:pt x="134" y="152"/>
                  <a:pt x="133" y="151"/>
                </a:cubicBezTo>
                <a:cubicBezTo>
                  <a:pt x="133" y="151"/>
                  <a:pt x="133" y="150"/>
                  <a:pt x="133" y="150"/>
                </a:cubicBezTo>
                <a:cubicBezTo>
                  <a:pt x="133" y="150"/>
                  <a:pt x="133" y="150"/>
                  <a:pt x="134" y="150"/>
                </a:cubicBezTo>
                <a:cubicBezTo>
                  <a:pt x="134" y="148"/>
                  <a:pt x="134" y="147"/>
                  <a:pt x="135" y="146"/>
                </a:cubicBezTo>
                <a:cubicBezTo>
                  <a:pt x="135" y="145"/>
                  <a:pt x="136" y="145"/>
                  <a:pt x="136" y="144"/>
                </a:cubicBezTo>
                <a:cubicBezTo>
                  <a:pt x="136" y="144"/>
                  <a:pt x="136" y="144"/>
                  <a:pt x="137" y="143"/>
                </a:cubicBezTo>
                <a:cubicBezTo>
                  <a:pt x="137" y="142"/>
                  <a:pt x="137" y="141"/>
                  <a:pt x="138" y="141"/>
                </a:cubicBezTo>
                <a:cubicBezTo>
                  <a:pt x="138" y="140"/>
                  <a:pt x="139" y="140"/>
                  <a:pt x="139" y="139"/>
                </a:cubicBezTo>
                <a:cubicBezTo>
                  <a:pt x="139" y="139"/>
                  <a:pt x="139" y="139"/>
                  <a:pt x="139" y="139"/>
                </a:cubicBezTo>
                <a:cubicBezTo>
                  <a:pt x="139" y="139"/>
                  <a:pt x="139" y="138"/>
                  <a:pt x="140" y="138"/>
                </a:cubicBezTo>
                <a:cubicBezTo>
                  <a:pt x="140" y="137"/>
                  <a:pt x="140" y="137"/>
                  <a:pt x="140" y="135"/>
                </a:cubicBezTo>
                <a:cubicBezTo>
                  <a:pt x="141" y="134"/>
                  <a:pt x="142" y="133"/>
                  <a:pt x="143" y="132"/>
                </a:cubicBezTo>
                <a:cubicBezTo>
                  <a:pt x="143" y="131"/>
                  <a:pt x="142" y="131"/>
                  <a:pt x="142" y="131"/>
                </a:cubicBezTo>
                <a:cubicBezTo>
                  <a:pt x="144" y="130"/>
                  <a:pt x="144" y="128"/>
                  <a:pt x="145" y="126"/>
                </a:cubicBezTo>
                <a:cubicBezTo>
                  <a:pt x="145" y="125"/>
                  <a:pt x="148" y="124"/>
                  <a:pt x="147" y="122"/>
                </a:cubicBezTo>
                <a:cubicBezTo>
                  <a:pt x="148" y="121"/>
                  <a:pt x="148" y="120"/>
                  <a:pt x="148" y="119"/>
                </a:cubicBezTo>
                <a:cubicBezTo>
                  <a:pt x="148" y="119"/>
                  <a:pt x="148" y="120"/>
                  <a:pt x="147" y="120"/>
                </a:cubicBezTo>
                <a:cubicBezTo>
                  <a:pt x="147" y="121"/>
                  <a:pt x="146" y="122"/>
                  <a:pt x="146" y="123"/>
                </a:cubicBezTo>
                <a:cubicBezTo>
                  <a:pt x="146" y="123"/>
                  <a:pt x="145" y="123"/>
                  <a:pt x="145" y="124"/>
                </a:cubicBezTo>
                <a:cubicBezTo>
                  <a:pt x="145" y="124"/>
                  <a:pt x="144" y="124"/>
                  <a:pt x="145" y="125"/>
                </a:cubicBezTo>
                <a:cubicBezTo>
                  <a:pt x="143" y="126"/>
                  <a:pt x="143" y="129"/>
                  <a:pt x="142" y="130"/>
                </a:cubicBezTo>
                <a:cubicBezTo>
                  <a:pt x="142" y="131"/>
                  <a:pt x="141" y="131"/>
                  <a:pt x="142" y="131"/>
                </a:cubicBezTo>
                <a:cubicBezTo>
                  <a:pt x="141" y="132"/>
                  <a:pt x="140" y="133"/>
                  <a:pt x="140" y="134"/>
                </a:cubicBezTo>
                <a:cubicBezTo>
                  <a:pt x="139" y="134"/>
                  <a:pt x="139" y="135"/>
                  <a:pt x="139" y="136"/>
                </a:cubicBezTo>
                <a:cubicBezTo>
                  <a:pt x="138" y="136"/>
                  <a:pt x="139" y="136"/>
                  <a:pt x="138" y="137"/>
                </a:cubicBezTo>
                <a:cubicBezTo>
                  <a:pt x="138" y="137"/>
                  <a:pt x="138" y="137"/>
                  <a:pt x="138" y="137"/>
                </a:cubicBezTo>
                <a:cubicBezTo>
                  <a:pt x="137" y="139"/>
                  <a:pt x="136" y="141"/>
                  <a:pt x="134" y="143"/>
                </a:cubicBezTo>
                <a:cubicBezTo>
                  <a:pt x="134" y="144"/>
                  <a:pt x="133" y="145"/>
                  <a:pt x="132" y="145"/>
                </a:cubicBezTo>
                <a:cubicBezTo>
                  <a:pt x="132" y="146"/>
                  <a:pt x="133" y="146"/>
                  <a:pt x="133" y="146"/>
                </a:cubicBezTo>
                <a:cubicBezTo>
                  <a:pt x="132" y="147"/>
                  <a:pt x="131" y="147"/>
                  <a:pt x="131" y="148"/>
                </a:cubicBezTo>
                <a:cubicBezTo>
                  <a:pt x="130" y="149"/>
                  <a:pt x="130" y="150"/>
                  <a:pt x="130" y="151"/>
                </a:cubicBezTo>
                <a:cubicBezTo>
                  <a:pt x="129" y="151"/>
                  <a:pt x="129" y="152"/>
                  <a:pt x="129" y="152"/>
                </a:cubicBezTo>
                <a:cubicBezTo>
                  <a:pt x="129" y="152"/>
                  <a:pt x="129" y="153"/>
                  <a:pt x="129" y="153"/>
                </a:cubicBezTo>
                <a:cubicBezTo>
                  <a:pt x="128" y="154"/>
                  <a:pt x="127" y="155"/>
                  <a:pt x="127" y="156"/>
                </a:cubicBezTo>
                <a:cubicBezTo>
                  <a:pt x="126" y="157"/>
                  <a:pt x="126" y="157"/>
                  <a:pt x="126" y="158"/>
                </a:cubicBezTo>
                <a:cubicBezTo>
                  <a:pt x="126" y="158"/>
                  <a:pt x="126" y="158"/>
                  <a:pt x="126" y="158"/>
                </a:cubicBezTo>
                <a:cubicBezTo>
                  <a:pt x="126" y="158"/>
                  <a:pt x="126" y="158"/>
                  <a:pt x="125" y="158"/>
                </a:cubicBezTo>
                <a:cubicBezTo>
                  <a:pt x="125" y="160"/>
                  <a:pt x="123" y="161"/>
                  <a:pt x="124" y="163"/>
                </a:cubicBezTo>
                <a:cubicBezTo>
                  <a:pt x="123" y="163"/>
                  <a:pt x="123" y="165"/>
                  <a:pt x="122" y="165"/>
                </a:cubicBezTo>
                <a:cubicBezTo>
                  <a:pt x="122" y="166"/>
                  <a:pt x="122" y="166"/>
                  <a:pt x="122" y="166"/>
                </a:cubicBezTo>
                <a:cubicBezTo>
                  <a:pt x="121" y="167"/>
                  <a:pt x="121" y="167"/>
                  <a:pt x="121" y="168"/>
                </a:cubicBezTo>
                <a:cubicBezTo>
                  <a:pt x="120" y="168"/>
                  <a:pt x="120" y="168"/>
                  <a:pt x="120" y="169"/>
                </a:cubicBezTo>
                <a:cubicBezTo>
                  <a:pt x="119" y="172"/>
                  <a:pt x="117" y="174"/>
                  <a:pt x="116" y="178"/>
                </a:cubicBezTo>
                <a:cubicBezTo>
                  <a:pt x="116" y="178"/>
                  <a:pt x="116" y="178"/>
                  <a:pt x="116" y="178"/>
                </a:cubicBezTo>
                <a:cubicBezTo>
                  <a:pt x="115" y="181"/>
                  <a:pt x="113" y="182"/>
                  <a:pt x="114" y="184"/>
                </a:cubicBezTo>
                <a:cubicBezTo>
                  <a:pt x="113" y="185"/>
                  <a:pt x="113" y="185"/>
                  <a:pt x="113" y="186"/>
                </a:cubicBezTo>
                <a:cubicBezTo>
                  <a:pt x="113" y="186"/>
                  <a:pt x="113" y="186"/>
                  <a:pt x="113" y="186"/>
                </a:cubicBezTo>
                <a:cubicBezTo>
                  <a:pt x="113" y="187"/>
                  <a:pt x="112" y="189"/>
                  <a:pt x="112" y="190"/>
                </a:cubicBezTo>
                <a:cubicBezTo>
                  <a:pt x="111" y="190"/>
                  <a:pt x="111" y="191"/>
                  <a:pt x="111" y="191"/>
                </a:cubicBezTo>
                <a:cubicBezTo>
                  <a:pt x="111" y="191"/>
                  <a:pt x="110" y="193"/>
                  <a:pt x="110" y="194"/>
                </a:cubicBezTo>
                <a:cubicBezTo>
                  <a:pt x="110" y="194"/>
                  <a:pt x="110" y="195"/>
                  <a:pt x="109" y="195"/>
                </a:cubicBezTo>
                <a:cubicBezTo>
                  <a:pt x="108" y="198"/>
                  <a:pt x="107" y="201"/>
                  <a:pt x="106" y="203"/>
                </a:cubicBezTo>
                <a:cubicBezTo>
                  <a:pt x="106" y="203"/>
                  <a:pt x="107" y="203"/>
                  <a:pt x="107" y="203"/>
                </a:cubicBezTo>
                <a:cubicBezTo>
                  <a:pt x="106" y="203"/>
                  <a:pt x="106" y="204"/>
                  <a:pt x="106" y="205"/>
                </a:cubicBezTo>
                <a:cubicBezTo>
                  <a:pt x="105" y="205"/>
                  <a:pt x="105" y="207"/>
                  <a:pt x="104" y="208"/>
                </a:cubicBezTo>
                <a:cubicBezTo>
                  <a:pt x="104" y="208"/>
                  <a:pt x="105" y="208"/>
                  <a:pt x="105" y="208"/>
                </a:cubicBezTo>
                <a:cubicBezTo>
                  <a:pt x="105" y="208"/>
                  <a:pt x="104" y="208"/>
                  <a:pt x="104" y="209"/>
                </a:cubicBezTo>
                <a:cubicBezTo>
                  <a:pt x="104" y="209"/>
                  <a:pt x="104" y="209"/>
                  <a:pt x="104" y="209"/>
                </a:cubicBezTo>
                <a:cubicBezTo>
                  <a:pt x="104" y="209"/>
                  <a:pt x="104" y="209"/>
                  <a:pt x="103" y="209"/>
                </a:cubicBezTo>
                <a:cubicBezTo>
                  <a:pt x="102" y="212"/>
                  <a:pt x="101" y="214"/>
                  <a:pt x="100" y="216"/>
                </a:cubicBezTo>
                <a:cubicBezTo>
                  <a:pt x="99" y="216"/>
                  <a:pt x="99" y="217"/>
                  <a:pt x="99" y="218"/>
                </a:cubicBezTo>
                <a:cubicBezTo>
                  <a:pt x="100" y="218"/>
                  <a:pt x="100" y="218"/>
                  <a:pt x="100" y="218"/>
                </a:cubicBezTo>
                <a:cubicBezTo>
                  <a:pt x="101" y="218"/>
                  <a:pt x="101" y="217"/>
                  <a:pt x="101" y="218"/>
                </a:cubicBezTo>
                <a:cubicBezTo>
                  <a:pt x="102" y="218"/>
                  <a:pt x="101" y="218"/>
                  <a:pt x="102" y="218"/>
                </a:cubicBezTo>
                <a:cubicBezTo>
                  <a:pt x="102" y="218"/>
                  <a:pt x="102" y="218"/>
                  <a:pt x="102" y="218"/>
                </a:cubicBezTo>
                <a:cubicBezTo>
                  <a:pt x="103" y="218"/>
                  <a:pt x="103" y="218"/>
                  <a:pt x="103" y="218"/>
                </a:cubicBezTo>
                <a:cubicBezTo>
                  <a:pt x="103" y="219"/>
                  <a:pt x="103" y="219"/>
                  <a:pt x="103" y="219"/>
                </a:cubicBezTo>
                <a:cubicBezTo>
                  <a:pt x="102" y="218"/>
                  <a:pt x="102" y="219"/>
                  <a:pt x="102" y="219"/>
                </a:cubicBezTo>
                <a:cubicBezTo>
                  <a:pt x="101" y="219"/>
                  <a:pt x="101" y="219"/>
                  <a:pt x="101" y="219"/>
                </a:cubicBezTo>
                <a:cubicBezTo>
                  <a:pt x="101" y="219"/>
                  <a:pt x="102" y="219"/>
                  <a:pt x="102" y="220"/>
                </a:cubicBezTo>
                <a:cubicBezTo>
                  <a:pt x="102" y="220"/>
                  <a:pt x="101" y="220"/>
                  <a:pt x="101" y="220"/>
                </a:cubicBezTo>
                <a:cubicBezTo>
                  <a:pt x="101" y="220"/>
                  <a:pt x="100" y="221"/>
                  <a:pt x="100" y="221"/>
                </a:cubicBezTo>
                <a:cubicBezTo>
                  <a:pt x="100" y="221"/>
                  <a:pt x="100" y="221"/>
                  <a:pt x="100" y="221"/>
                </a:cubicBezTo>
                <a:cubicBezTo>
                  <a:pt x="101" y="222"/>
                  <a:pt x="101" y="223"/>
                  <a:pt x="100" y="223"/>
                </a:cubicBezTo>
                <a:cubicBezTo>
                  <a:pt x="100" y="223"/>
                  <a:pt x="99" y="223"/>
                  <a:pt x="99" y="224"/>
                </a:cubicBezTo>
                <a:cubicBezTo>
                  <a:pt x="99" y="224"/>
                  <a:pt x="99" y="224"/>
                  <a:pt x="99" y="225"/>
                </a:cubicBezTo>
                <a:cubicBezTo>
                  <a:pt x="99" y="225"/>
                  <a:pt x="99" y="224"/>
                  <a:pt x="99" y="224"/>
                </a:cubicBezTo>
                <a:cubicBezTo>
                  <a:pt x="98" y="226"/>
                  <a:pt x="97" y="228"/>
                  <a:pt x="96" y="229"/>
                </a:cubicBezTo>
                <a:cubicBezTo>
                  <a:pt x="96" y="230"/>
                  <a:pt x="96" y="230"/>
                  <a:pt x="96" y="230"/>
                </a:cubicBezTo>
                <a:cubicBezTo>
                  <a:pt x="96" y="230"/>
                  <a:pt x="96" y="230"/>
                  <a:pt x="96" y="230"/>
                </a:cubicBezTo>
                <a:cubicBezTo>
                  <a:pt x="95" y="231"/>
                  <a:pt x="94" y="233"/>
                  <a:pt x="93" y="234"/>
                </a:cubicBezTo>
                <a:cubicBezTo>
                  <a:pt x="91" y="233"/>
                  <a:pt x="92" y="235"/>
                  <a:pt x="90" y="235"/>
                </a:cubicBezTo>
                <a:cubicBezTo>
                  <a:pt x="90" y="235"/>
                  <a:pt x="91" y="235"/>
                  <a:pt x="90" y="235"/>
                </a:cubicBezTo>
                <a:cubicBezTo>
                  <a:pt x="90" y="235"/>
                  <a:pt x="90" y="235"/>
                  <a:pt x="90" y="236"/>
                </a:cubicBezTo>
                <a:cubicBezTo>
                  <a:pt x="90" y="236"/>
                  <a:pt x="91" y="236"/>
                  <a:pt x="91" y="236"/>
                </a:cubicBezTo>
                <a:cubicBezTo>
                  <a:pt x="90" y="236"/>
                  <a:pt x="90" y="235"/>
                  <a:pt x="90" y="236"/>
                </a:cubicBezTo>
                <a:cubicBezTo>
                  <a:pt x="89" y="237"/>
                  <a:pt x="87" y="238"/>
                  <a:pt x="88" y="240"/>
                </a:cubicBezTo>
                <a:cubicBezTo>
                  <a:pt x="87" y="241"/>
                  <a:pt x="87" y="241"/>
                  <a:pt x="87" y="241"/>
                </a:cubicBezTo>
                <a:cubicBezTo>
                  <a:pt x="87" y="241"/>
                  <a:pt x="87" y="241"/>
                  <a:pt x="87" y="241"/>
                </a:cubicBezTo>
                <a:cubicBezTo>
                  <a:pt x="87" y="241"/>
                  <a:pt x="87" y="241"/>
                  <a:pt x="86" y="242"/>
                </a:cubicBezTo>
                <a:cubicBezTo>
                  <a:pt x="86" y="241"/>
                  <a:pt x="86" y="240"/>
                  <a:pt x="87" y="239"/>
                </a:cubicBezTo>
                <a:cubicBezTo>
                  <a:pt x="87" y="240"/>
                  <a:pt x="87" y="240"/>
                  <a:pt x="87" y="240"/>
                </a:cubicBezTo>
                <a:cubicBezTo>
                  <a:pt x="87" y="240"/>
                  <a:pt x="87" y="240"/>
                  <a:pt x="87" y="240"/>
                </a:cubicBezTo>
                <a:cubicBezTo>
                  <a:pt x="87" y="239"/>
                  <a:pt x="88" y="238"/>
                  <a:pt x="88" y="237"/>
                </a:cubicBezTo>
                <a:cubicBezTo>
                  <a:pt x="87" y="236"/>
                  <a:pt x="87" y="234"/>
                  <a:pt x="88" y="233"/>
                </a:cubicBezTo>
                <a:cubicBezTo>
                  <a:pt x="87" y="233"/>
                  <a:pt x="86" y="232"/>
                  <a:pt x="87" y="232"/>
                </a:cubicBezTo>
                <a:cubicBezTo>
                  <a:pt x="87" y="232"/>
                  <a:pt x="88" y="232"/>
                  <a:pt x="88" y="232"/>
                </a:cubicBezTo>
                <a:cubicBezTo>
                  <a:pt x="88" y="233"/>
                  <a:pt x="88" y="233"/>
                  <a:pt x="88" y="233"/>
                </a:cubicBezTo>
                <a:cubicBezTo>
                  <a:pt x="88" y="234"/>
                  <a:pt x="89" y="233"/>
                  <a:pt x="89" y="233"/>
                </a:cubicBezTo>
                <a:cubicBezTo>
                  <a:pt x="89" y="232"/>
                  <a:pt x="90" y="232"/>
                  <a:pt x="90" y="231"/>
                </a:cubicBezTo>
                <a:cubicBezTo>
                  <a:pt x="90" y="231"/>
                  <a:pt x="90" y="230"/>
                  <a:pt x="90" y="230"/>
                </a:cubicBezTo>
                <a:cubicBezTo>
                  <a:pt x="90" y="230"/>
                  <a:pt x="90" y="229"/>
                  <a:pt x="90" y="229"/>
                </a:cubicBezTo>
                <a:cubicBezTo>
                  <a:pt x="90" y="228"/>
                  <a:pt x="90" y="228"/>
                  <a:pt x="91" y="228"/>
                </a:cubicBezTo>
                <a:cubicBezTo>
                  <a:pt x="90" y="227"/>
                  <a:pt x="90" y="227"/>
                  <a:pt x="90" y="226"/>
                </a:cubicBezTo>
                <a:cubicBezTo>
                  <a:pt x="92" y="225"/>
                  <a:pt x="92" y="223"/>
                  <a:pt x="93" y="222"/>
                </a:cubicBezTo>
                <a:cubicBezTo>
                  <a:pt x="93" y="221"/>
                  <a:pt x="92" y="221"/>
                  <a:pt x="92" y="221"/>
                </a:cubicBezTo>
                <a:cubicBezTo>
                  <a:pt x="92" y="221"/>
                  <a:pt x="93" y="221"/>
                  <a:pt x="93" y="220"/>
                </a:cubicBezTo>
                <a:cubicBezTo>
                  <a:pt x="94" y="219"/>
                  <a:pt x="94" y="218"/>
                  <a:pt x="94" y="217"/>
                </a:cubicBezTo>
                <a:cubicBezTo>
                  <a:pt x="95" y="216"/>
                  <a:pt x="95" y="214"/>
                  <a:pt x="95" y="213"/>
                </a:cubicBezTo>
                <a:cubicBezTo>
                  <a:pt x="95" y="213"/>
                  <a:pt x="96" y="213"/>
                  <a:pt x="96" y="213"/>
                </a:cubicBezTo>
                <a:cubicBezTo>
                  <a:pt x="96" y="211"/>
                  <a:pt x="97" y="210"/>
                  <a:pt x="98" y="208"/>
                </a:cubicBezTo>
                <a:cubicBezTo>
                  <a:pt x="98" y="208"/>
                  <a:pt x="98" y="207"/>
                  <a:pt x="98" y="207"/>
                </a:cubicBezTo>
                <a:cubicBezTo>
                  <a:pt x="98" y="207"/>
                  <a:pt x="98" y="207"/>
                  <a:pt x="98" y="207"/>
                </a:cubicBezTo>
                <a:cubicBezTo>
                  <a:pt x="99" y="205"/>
                  <a:pt x="101" y="203"/>
                  <a:pt x="101" y="200"/>
                </a:cubicBezTo>
                <a:cubicBezTo>
                  <a:pt x="102" y="200"/>
                  <a:pt x="101" y="199"/>
                  <a:pt x="102" y="199"/>
                </a:cubicBezTo>
                <a:cubicBezTo>
                  <a:pt x="102" y="198"/>
                  <a:pt x="102" y="198"/>
                  <a:pt x="102" y="198"/>
                </a:cubicBezTo>
                <a:cubicBezTo>
                  <a:pt x="102" y="198"/>
                  <a:pt x="102" y="198"/>
                  <a:pt x="102" y="198"/>
                </a:cubicBezTo>
                <a:cubicBezTo>
                  <a:pt x="102" y="197"/>
                  <a:pt x="103" y="197"/>
                  <a:pt x="103" y="196"/>
                </a:cubicBezTo>
                <a:cubicBezTo>
                  <a:pt x="103" y="196"/>
                  <a:pt x="103" y="196"/>
                  <a:pt x="103" y="196"/>
                </a:cubicBezTo>
                <a:cubicBezTo>
                  <a:pt x="104" y="194"/>
                  <a:pt x="105" y="191"/>
                  <a:pt x="106" y="189"/>
                </a:cubicBezTo>
                <a:cubicBezTo>
                  <a:pt x="106" y="189"/>
                  <a:pt x="105" y="189"/>
                  <a:pt x="105" y="188"/>
                </a:cubicBezTo>
                <a:cubicBezTo>
                  <a:pt x="106" y="188"/>
                  <a:pt x="106" y="188"/>
                  <a:pt x="106" y="188"/>
                </a:cubicBezTo>
                <a:cubicBezTo>
                  <a:pt x="106" y="188"/>
                  <a:pt x="107" y="188"/>
                  <a:pt x="106" y="188"/>
                </a:cubicBezTo>
                <a:cubicBezTo>
                  <a:pt x="106" y="188"/>
                  <a:pt x="106" y="188"/>
                  <a:pt x="105" y="188"/>
                </a:cubicBezTo>
                <a:cubicBezTo>
                  <a:pt x="105" y="187"/>
                  <a:pt x="106" y="186"/>
                  <a:pt x="105" y="186"/>
                </a:cubicBezTo>
                <a:cubicBezTo>
                  <a:pt x="106" y="186"/>
                  <a:pt x="106" y="186"/>
                  <a:pt x="106" y="186"/>
                </a:cubicBezTo>
                <a:cubicBezTo>
                  <a:pt x="106" y="187"/>
                  <a:pt x="106" y="187"/>
                  <a:pt x="106" y="187"/>
                </a:cubicBezTo>
                <a:cubicBezTo>
                  <a:pt x="106" y="187"/>
                  <a:pt x="106" y="187"/>
                  <a:pt x="107" y="187"/>
                </a:cubicBezTo>
                <a:cubicBezTo>
                  <a:pt x="107" y="186"/>
                  <a:pt x="108" y="185"/>
                  <a:pt x="108" y="184"/>
                </a:cubicBezTo>
                <a:cubicBezTo>
                  <a:pt x="107" y="184"/>
                  <a:pt x="108" y="185"/>
                  <a:pt x="107" y="185"/>
                </a:cubicBezTo>
                <a:cubicBezTo>
                  <a:pt x="107" y="185"/>
                  <a:pt x="106" y="186"/>
                  <a:pt x="106" y="185"/>
                </a:cubicBezTo>
                <a:cubicBezTo>
                  <a:pt x="106" y="185"/>
                  <a:pt x="107" y="184"/>
                  <a:pt x="107" y="184"/>
                </a:cubicBezTo>
                <a:cubicBezTo>
                  <a:pt x="108" y="183"/>
                  <a:pt x="108" y="182"/>
                  <a:pt x="108" y="181"/>
                </a:cubicBezTo>
                <a:cubicBezTo>
                  <a:pt x="108" y="181"/>
                  <a:pt x="108" y="181"/>
                  <a:pt x="108" y="181"/>
                </a:cubicBezTo>
                <a:cubicBezTo>
                  <a:pt x="108" y="181"/>
                  <a:pt x="108" y="180"/>
                  <a:pt x="108" y="180"/>
                </a:cubicBezTo>
                <a:cubicBezTo>
                  <a:pt x="108" y="180"/>
                  <a:pt x="108" y="180"/>
                  <a:pt x="108" y="180"/>
                </a:cubicBezTo>
                <a:cubicBezTo>
                  <a:pt x="108" y="179"/>
                  <a:pt x="109" y="179"/>
                  <a:pt x="109" y="179"/>
                </a:cubicBezTo>
                <a:cubicBezTo>
                  <a:pt x="109" y="178"/>
                  <a:pt x="109" y="178"/>
                  <a:pt x="108" y="178"/>
                </a:cubicBezTo>
                <a:cubicBezTo>
                  <a:pt x="109" y="178"/>
                  <a:pt x="109" y="177"/>
                  <a:pt x="109" y="177"/>
                </a:cubicBezTo>
                <a:cubicBezTo>
                  <a:pt x="109" y="177"/>
                  <a:pt x="109" y="177"/>
                  <a:pt x="110" y="177"/>
                </a:cubicBezTo>
                <a:cubicBezTo>
                  <a:pt x="110" y="177"/>
                  <a:pt x="109" y="177"/>
                  <a:pt x="110" y="177"/>
                </a:cubicBezTo>
                <a:cubicBezTo>
                  <a:pt x="109" y="176"/>
                  <a:pt x="110" y="176"/>
                  <a:pt x="110" y="176"/>
                </a:cubicBezTo>
                <a:cubicBezTo>
                  <a:pt x="110" y="176"/>
                  <a:pt x="110" y="177"/>
                  <a:pt x="110" y="177"/>
                </a:cubicBezTo>
                <a:cubicBezTo>
                  <a:pt x="111" y="177"/>
                  <a:pt x="111" y="177"/>
                  <a:pt x="111" y="177"/>
                </a:cubicBezTo>
                <a:cubicBezTo>
                  <a:pt x="111" y="177"/>
                  <a:pt x="110" y="177"/>
                  <a:pt x="111" y="178"/>
                </a:cubicBezTo>
                <a:cubicBezTo>
                  <a:pt x="111" y="178"/>
                  <a:pt x="111" y="176"/>
                  <a:pt x="112" y="175"/>
                </a:cubicBezTo>
                <a:cubicBezTo>
                  <a:pt x="111" y="175"/>
                  <a:pt x="112" y="174"/>
                  <a:pt x="112" y="174"/>
                </a:cubicBezTo>
                <a:cubicBezTo>
                  <a:pt x="112" y="173"/>
                  <a:pt x="111" y="174"/>
                  <a:pt x="110" y="174"/>
                </a:cubicBezTo>
                <a:cubicBezTo>
                  <a:pt x="110" y="173"/>
                  <a:pt x="111" y="173"/>
                  <a:pt x="111" y="173"/>
                </a:cubicBezTo>
                <a:cubicBezTo>
                  <a:pt x="111" y="173"/>
                  <a:pt x="110" y="173"/>
                  <a:pt x="111" y="173"/>
                </a:cubicBezTo>
                <a:cubicBezTo>
                  <a:pt x="111" y="173"/>
                  <a:pt x="112" y="173"/>
                  <a:pt x="112" y="173"/>
                </a:cubicBezTo>
                <a:cubicBezTo>
                  <a:pt x="112" y="172"/>
                  <a:pt x="113" y="172"/>
                  <a:pt x="113" y="171"/>
                </a:cubicBezTo>
                <a:cubicBezTo>
                  <a:pt x="113" y="170"/>
                  <a:pt x="114" y="171"/>
                  <a:pt x="114" y="170"/>
                </a:cubicBezTo>
                <a:cubicBezTo>
                  <a:pt x="113" y="170"/>
                  <a:pt x="113" y="170"/>
                  <a:pt x="113" y="171"/>
                </a:cubicBezTo>
                <a:cubicBezTo>
                  <a:pt x="113" y="170"/>
                  <a:pt x="113" y="170"/>
                  <a:pt x="113" y="170"/>
                </a:cubicBezTo>
                <a:cubicBezTo>
                  <a:pt x="113" y="169"/>
                  <a:pt x="114" y="169"/>
                  <a:pt x="114" y="169"/>
                </a:cubicBezTo>
                <a:cubicBezTo>
                  <a:pt x="114" y="168"/>
                  <a:pt x="115" y="168"/>
                  <a:pt x="115" y="169"/>
                </a:cubicBezTo>
                <a:cubicBezTo>
                  <a:pt x="116" y="169"/>
                  <a:pt x="116" y="167"/>
                  <a:pt x="117" y="166"/>
                </a:cubicBezTo>
                <a:cubicBezTo>
                  <a:pt x="116" y="166"/>
                  <a:pt x="116" y="166"/>
                  <a:pt x="116" y="166"/>
                </a:cubicBezTo>
                <a:cubicBezTo>
                  <a:pt x="116" y="166"/>
                  <a:pt x="116" y="165"/>
                  <a:pt x="116" y="165"/>
                </a:cubicBezTo>
                <a:cubicBezTo>
                  <a:pt x="117" y="165"/>
                  <a:pt x="116" y="165"/>
                  <a:pt x="117" y="165"/>
                </a:cubicBezTo>
                <a:cubicBezTo>
                  <a:pt x="117" y="165"/>
                  <a:pt x="116" y="165"/>
                  <a:pt x="116" y="164"/>
                </a:cubicBezTo>
                <a:cubicBezTo>
                  <a:pt x="116" y="163"/>
                  <a:pt x="119" y="164"/>
                  <a:pt x="119" y="162"/>
                </a:cubicBezTo>
                <a:cubicBezTo>
                  <a:pt x="118" y="162"/>
                  <a:pt x="118" y="162"/>
                  <a:pt x="118" y="161"/>
                </a:cubicBezTo>
                <a:cubicBezTo>
                  <a:pt x="118" y="161"/>
                  <a:pt x="118" y="161"/>
                  <a:pt x="118" y="160"/>
                </a:cubicBezTo>
                <a:cubicBezTo>
                  <a:pt x="118" y="160"/>
                  <a:pt x="117" y="161"/>
                  <a:pt x="117" y="160"/>
                </a:cubicBezTo>
                <a:cubicBezTo>
                  <a:pt x="118" y="160"/>
                  <a:pt x="118" y="160"/>
                  <a:pt x="118" y="160"/>
                </a:cubicBezTo>
                <a:cubicBezTo>
                  <a:pt x="118" y="160"/>
                  <a:pt x="118" y="160"/>
                  <a:pt x="118" y="159"/>
                </a:cubicBezTo>
                <a:cubicBezTo>
                  <a:pt x="118" y="159"/>
                  <a:pt x="118" y="159"/>
                  <a:pt x="118" y="159"/>
                </a:cubicBezTo>
                <a:cubicBezTo>
                  <a:pt x="118" y="158"/>
                  <a:pt x="119" y="158"/>
                  <a:pt x="119" y="157"/>
                </a:cubicBezTo>
                <a:cubicBezTo>
                  <a:pt x="120" y="157"/>
                  <a:pt x="120" y="157"/>
                  <a:pt x="121" y="157"/>
                </a:cubicBezTo>
                <a:cubicBezTo>
                  <a:pt x="120" y="157"/>
                  <a:pt x="121" y="157"/>
                  <a:pt x="121" y="158"/>
                </a:cubicBezTo>
                <a:cubicBezTo>
                  <a:pt x="121" y="157"/>
                  <a:pt x="122" y="157"/>
                  <a:pt x="122" y="156"/>
                </a:cubicBezTo>
                <a:cubicBezTo>
                  <a:pt x="122" y="156"/>
                  <a:pt x="122" y="155"/>
                  <a:pt x="122" y="155"/>
                </a:cubicBezTo>
                <a:cubicBezTo>
                  <a:pt x="122" y="155"/>
                  <a:pt x="122" y="155"/>
                  <a:pt x="122" y="154"/>
                </a:cubicBezTo>
                <a:cubicBezTo>
                  <a:pt x="122" y="154"/>
                  <a:pt x="122" y="155"/>
                  <a:pt x="121" y="155"/>
                </a:cubicBezTo>
                <a:cubicBezTo>
                  <a:pt x="121" y="154"/>
                  <a:pt x="121" y="155"/>
                  <a:pt x="121" y="154"/>
                </a:cubicBezTo>
                <a:cubicBezTo>
                  <a:pt x="121" y="154"/>
                  <a:pt x="121" y="153"/>
                  <a:pt x="121" y="153"/>
                </a:cubicBezTo>
                <a:cubicBezTo>
                  <a:pt x="122" y="153"/>
                  <a:pt x="122" y="153"/>
                  <a:pt x="123" y="153"/>
                </a:cubicBezTo>
                <a:cubicBezTo>
                  <a:pt x="122" y="153"/>
                  <a:pt x="122" y="153"/>
                  <a:pt x="121" y="153"/>
                </a:cubicBezTo>
                <a:cubicBezTo>
                  <a:pt x="121" y="152"/>
                  <a:pt x="121" y="152"/>
                  <a:pt x="121" y="152"/>
                </a:cubicBezTo>
                <a:cubicBezTo>
                  <a:pt x="120" y="152"/>
                  <a:pt x="120" y="152"/>
                  <a:pt x="120" y="152"/>
                </a:cubicBezTo>
                <a:cubicBezTo>
                  <a:pt x="120" y="152"/>
                  <a:pt x="120" y="152"/>
                  <a:pt x="120" y="152"/>
                </a:cubicBezTo>
                <a:cubicBezTo>
                  <a:pt x="120" y="153"/>
                  <a:pt x="120" y="153"/>
                  <a:pt x="119" y="153"/>
                </a:cubicBezTo>
                <a:cubicBezTo>
                  <a:pt x="119" y="154"/>
                  <a:pt x="119" y="154"/>
                  <a:pt x="120" y="154"/>
                </a:cubicBezTo>
                <a:cubicBezTo>
                  <a:pt x="120" y="154"/>
                  <a:pt x="120" y="154"/>
                  <a:pt x="120" y="154"/>
                </a:cubicBezTo>
                <a:cubicBezTo>
                  <a:pt x="120" y="154"/>
                  <a:pt x="120" y="154"/>
                  <a:pt x="120" y="155"/>
                </a:cubicBezTo>
                <a:cubicBezTo>
                  <a:pt x="120" y="155"/>
                  <a:pt x="119" y="155"/>
                  <a:pt x="119" y="155"/>
                </a:cubicBezTo>
                <a:cubicBezTo>
                  <a:pt x="119" y="156"/>
                  <a:pt x="119" y="156"/>
                  <a:pt x="118" y="155"/>
                </a:cubicBezTo>
                <a:cubicBezTo>
                  <a:pt x="118" y="156"/>
                  <a:pt x="118" y="157"/>
                  <a:pt x="118" y="157"/>
                </a:cubicBezTo>
                <a:cubicBezTo>
                  <a:pt x="118" y="158"/>
                  <a:pt x="118" y="158"/>
                  <a:pt x="117" y="158"/>
                </a:cubicBezTo>
                <a:cubicBezTo>
                  <a:pt x="117" y="158"/>
                  <a:pt x="118" y="159"/>
                  <a:pt x="117" y="159"/>
                </a:cubicBezTo>
                <a:cubicBezTo>
                  <a:pt x="117" y="159"/>
                  <a:pt x="116" y="159"/>
                  <a:pt x="116" y="160"/>
                </a:cubicBezTo>
                <a:cubicBezTo>
                  <a:pt x="116" y="160"/>
                  <a:pt x="116" y="160"/>
                  <a:pt x="116" y="160"/>
                </a:cubicBezTo>
                <a:cubicBezTo>
                  <a:pt x="116" y="159"/>
                  <a:pt x="117" y="160"/>
                  <a:pt x="116" y="160"/>
                </a:cubicBezTo>
                <a:cubicBezTo>
                  <a:pt x="117" y="160"/>
                  <a:pt x="116" y="161"/>
                  <a:pt x="116" y="160"/>
                </a:cubicBezTo>
                <a:cubicBezTo>
                  <a:pt x="115" y="161"/>
                  <a:pt x="116" y="162"/>
                  <a:pt x="116" y="162"/>
                </a:cubicBezTo>
                <a:cubicBezTo>
                  <a:pt x="115" y="162"/>
                  <a:pt x="115" y="162"/>
                  <a:pt x="115" y="163"/>
                </a:cubicBezTo>
                <a:cubicBezTo>
                  <a:pt x="115" y="163"/>
                  <a:pt x="114" y="164"/>
                  <a:pt x="114" y="164"/>
                </a:cubicBezTo>
                <a:cubicBezTo>
                  <a:pt x="114" y="165"/>
                  <a:pt x="114" y="166"/>
                  <a:pt x="114" y="166"/>
                </a:cubicBezTo>
                <a:cubicBezTo>
                  <a:pt x="113" y="166"/>
                  <a:pt x="113" y="166"/>
                  <a:pt x="113" y="166"/>
                </a:cubicBezTo>
                <a:cubicBezTo>
                  <a:pt x="113" y="166"/>
                  <a:pt x="114" y="166"/>
                  <a:pt x="113" y="167"/>
                </a:cubicBezTo>
                <a:cubicBezTo>
                  <a:pt x="113" y="167"/>
                  <a:pt x="113" y="167"/>
                  <a:pt x="112" y="168"/>
                </a:cubicBezTo>
                <a:cubicBezTo>
                  <a:pt x="112" y="168"/>
                  <a:pt x="112" y="169"/>
                  <a:pt x="112" y="170"/>
                </a:cubicBezTo>
                <a:cubicBezTo>
                  <a:pt x="112" y="170"/>
                  <a:pt x="111" y="170"/>
                  <a:pt x="111" y="170"/>
                </a:cubicBezTo>
                <a:cubicBezTo>
                  <a:pt x="111" y="171"/>
                  <a:pt x="112" y="171"/>
                  <a:pt x="112" y="171"/>
                </a:cubicBezTo>
                <a:cubicBezTo>
                  <a:pt x="112" y="171"/>
                  <a:pt x="111" y="171"/>
                  <a:pt x="111" y="172"/>
                </a:cubicBezTo>
                <a:cubicBezTo>
                  <a:pt x="111" y="172"/>
                  <a:pt x="110" y="172"/>
                  <a:pt x="110" y="173"/>
                </a:cubicBezTo>
                <a:cubicBezTo>
                  <a:pt x="110" y="173"/>
                  <a:pt x="110" y="172"/>
                  <a:pt x="110" y="173"/>
                </a:cubicBezTo>
                <a:cubicBezTo>
                  <a:pt x="110" y="173"/>
                  <a:pt x="110" y="173"/>
                  <a:pt x="110" y="174"/>
                </a:cubicBezTo>
                <a:cubicBezTo>
                  <a:pt x="110" y="174"/>
                  <a:pt x="109" y="174"/>
                  <a:pt x="109" y="174"/>
                </a:cubicBezTo>
                <a:cubicBezTo>
                  <a:pt x="109" y="175"/>
                  <a:pt x="109" y="175"/>
                  <a:pt x="109" y="175"/>
                </a:cubicBezTo>
                <a:cubicBezTo>
                  <a:pt x="108" y="176"/>
                  <a:pt x="108" y="177"/>
                  <a:pt x="108" y="178"/>
                </a:cubicBezTo>
                <a:cubicBezTo>
                  <a:pt x="108" y="178"/>
                  <a:pt x="107" y="178"/>
                  <a:pt x="107" y="178"/>
                </a:cubicBezTo>
                <a:cubicBezTo>
                  <a:pt x="107" y="179"/>
                  <a:pt x="107" y="179"/>
                  <a:pt x="107" y="180"/>
                </a:cubicBezTo>
                <a:cubicBezTo>
                  <a:pt x="106" y="180"/>
                  <a:pt x="106" y="180"/>
                  <a:pt x="106" y="181"/>
                </a:cubicBezTo>
                <a:cubicBezTo>
                  <a:pt x="106" y="181"/>
                  <a:pt x="106" y="181"/>
                  <a:pt x="106" y="181"/>
                </a:cubicBezTo>
                <a:cubicBezTo>
                  <a:pt x="106" y="181"/>
                  <a:pt x="106" y="182"/>
                  <a:pt x="106" y="182"/>
                </a:cubicBezTo>
                <a:cubicBezTo>
                  <a:pt x="106" y="182"/>
                  <a:pt x="106" y="182"/>
                  <a:pt x="106" y="182"/>
                </a:cubicBezTo>
                <a:cubicBezTo>
                  <a:pt x="104" y="184"/>
                  <a:pt x="104" y="186"/>
                  <a:pt x="103" y="188"/>
                </a:cubicBezTo>
                <a:cubicBezTo>
                  <a:pt x="103" y="189"/>
                  <a:pt x="103" y="189"/>
                  <a:pt x="103" y="189"/>
                </a:cubicBezTo>
                <a:cubicBezTo>
                  <a:pt x="102" y="189"/>
                  <a:pt x="102" y="189"/>
                  <a:pt x="102" y="189"/>
                </a:cubicBezTo>
                <a:cubicBezTo>
                  <a:pt x="102" y="191"/>
                  <a:pt x="100" y="193"/>
                  <a:pt x="100" y="195"/>
                </a:cubicBezTo>
                <a:cubicBezTo>
                  <a:pt x="100" y="195"/>
                  <a:pt x="100" y="195"/>
                  <a:pt x="100" y="195"/>
                </a:cubicBezTo>
                <a:cubicBezTo>
                  <a:pt x="100" y="195"/>
                  <a:pt x="100" y="195"/>
                  <a:pt x="100" y="195"/>
                </a:cubicBezTo>
                <a:cubicBezTo>
                  <a:pt x="100" y="195"/>
                  <a:pt x="101" y="195"/>
                  <a:pt x="101" y="195"/>
                </a:cubicBezTo>
                <a:cubicBezTo>
                  <a:pt x="101" y="195"/>
                  <a:pt x="100" y="195"/>
                  <a:pt x="100" y="195"/>
                </a:cubicBezTo>
                <a:cubicBezTo>
                  <a:pt x="100" y="195"/>
                  <a:pt x="100" y="195"/>
                  <a:pt x="100" y="195"/>
                </a:cubicBezTo>
                <a:cubicBezTo>
                  <a:pt x="99" y="195"/>
                  <a:pt x="100" y="196"/>
                  <a:pt x="99" y="196"/>
                </a:cubicBezTo>
                <a:cubicBezTo>
                  <a:pt x="99" y="196"/>
                  <a:pt x="99" y="195"/>
                  <a:pt x="99" y="195"/>
                </a:cubicBezTo>
                <a:cubicBezTo>
                  <a:pt x="99" y="195"/>
                  <a:pt x="98" y="196"/>
                  <a:pt x="98" y="196"/>
                </a:cubicBezTo>
                <a:cubicBezTo>
                  <a:pt x="97" y="197"/>
                  <a:pt x="97" y="198"/>
                  <a:pt x="96" y="199"/>
                </a:cubicBezTo>
                <a:cubicBezTo>
                  <a:pt x="96" y="199"/>
                  <a:pt x="95" y="200"/>
                  <a:pt x="96" y="200"/>
                </a:cubicBezTo>
                <a:cubicBezTo>
                  <a:pt x="96" y="200"/>
                  <a:pt x="96" y="200"/>
                  <a:pt x="96" y="200"/>
                </a:cubicBezTo>
                <a:cubicBezTo>
                  <a:pt x="96" y="200"/>
                  <a:pt x="96" y="200"/>
                  <a:pt x="96" y="201"/>
                </a:cubicBezTo>
                <a:cubicBezTo>
                  <a:pt x="96" y="201"/>
                  <a:pt x="95" y="201"/>
                  <a:pt x="95" y="201"/>
                </a:cubicBezTo>
                <a:cubicBezTo>
                  <a:pt x="95" y="201"/>
                  <a:pt x="95" y="201"/>
                  <a:pt x="95" y="200"/>
                </a:cubicBezTo>
                <a:cubicBezTo>
                  <a:pt x="96" y="198"/>
                  <a:pt x="97" y="197"/>
                  <a:pt x="97" y="195"/>
                </a:cubicBezTo>
                <a:cubicBezTo>
                  <a:pt x="97" y="194"/>
                  <a:pt x="97" y="196"/>
                  <a:pt x="96" y="196"/>
                </a:cubicBezTo>
                <a:cubicBezTo>
                  <a:pt x="96" y="196"/>
                  <a:pt x="96" y="196"/>
                  <a:pt x="96" y="196"/>
                </a:cubicBezTo>
                <a:cubicBezTo>
                  <a:pt x="96" y="197"/>
                  <a:pt x="95" y="197"/>
                  <a:pt x="95" y="197"/>
                </a:cubicBezTo>
                <a:cubicBezTo>
                  <a:pt x="95" y="198"/>
                  <a:pt x="95" y="199"/>
                  <a:pt x="94" y="199"/>
                </a:cubicBezTo>
                <a:cubicBezTo>
                  <a:pt x="94" y="200"/>
                  <a:pt x="94" y="201"/>
                  <a:pt x="93" y="201"/>
                </a:cubicBezTo>
                <a:cubicBezTo>
                  <a:pt x="93" y="201"/>
                  <a:pt x="93" y="201"/>
                  <a:pt x="93" y="202"/>
                </a:cubicBezTo>
                <a:cubicBezTo>
                  <a:pt x="93" y="202"/>
                  <a:pt x="93" y="202"/>
                  <a:pt x="93" y="202"/>
                </a:cubicBezTo>
                <a:cubicBezTo>
                  <a:pt x="93" y="203"/>
                  <a:pt x="92" y="203"/>
                  <a:pt x="93" y="204"/>
                </a:cubicBezTo>
                <a:cubicBezTo>
                  <a:pt x="93" y="204"/>
                  <a:pt x="93" y="204"/>
                  <a:pt x="93" y="204"/>
                </a:cubicBezTo>
                <a:cubicBezTo>
                  <a:pt x="93" y="203"/>
                  <a:pt x="93" y="203"/>
                  <a:pt x="93" y="203"/>
                </a:cubicBezTo>
                <a:cubicBezTo>
                  <a:pt x="94" y="203"/>
                  <a:pt x="94" y="201"/>
                  <a:pt x="95" y="201"/>
                </a:cubicBezTo>
                <a:cubicBezTo>
                  <a:pt x="95" y="202"/>
                  <a:pt x="94" y="202"/>
                  <a:pt x="95" y="204"/>
                </a:cubicBezTo>
                <a:cubicBezTo>
                  <a:pt x="95" y="204"/>
                  <a:pt x="94" y="204"/>
                  <a:pt x="94" y="204"/>
                </a:cubicBezTo>
                <a:cubicBezTo>
                  <a:pt x="94" y="205"/>
                  <a:pt x="94" y="205"/>
                  <a:pt x="93" y="206"/>
                </a:cubicBezTo>
                <a:cubicBezTo>
                  <a:pt x="93" y="206"/>
                  <a:pt x="93" y="206"/>
                  <a:pt x="93" y="206"/>
                </a:cubicBezTo>
                <a:cubicBezTo>
                  <a:pt x="93" y="206"/>
                  <a:pt x="93" y="206"/>
                  <a:pt x="93" y="206"/>
                </a:cubicBezTo>
                <a:cubicBezTo>
                  <a:pt x="93" y="205"/>
                  <a:pt x="93" y="205"/>
                  <a:pt x="93" y="204"/>
                </a:cubicBezTo>
                <a:cubicBezTo>
                  <a:pt x="92" y="204"/>
                  <a:pt x="92" y="205"/>
                  <a:pt x="91" y="206"/>
                </a:cubicBezTo>
                <a:cubicBezTo>
                  <a:pt x="91" y="205"/>
                  <a:pt x="91" y="206"/>
                  <a:pt x="92" y="206"/>
                </a:cubicBezTo>
                <a:cubicBezTo>
                  <a:pt x="92" y="206"/>
                  <a:pt x="92" y="205"/>
                  <a:pt x="92" y="205"/>
                </a:cubicBezTo>
                <a:cubicBezTo>
                  <a:pt x="92" y="206"/>
                  <a:pt x="91" y="207"/>
                  <a:pt x="90" y="207"/>
                </a:cubicBezTo>
                <a:cubicBezTo>
                  <a:pt x="91" y="208"/>
                  <a:pt x="90" y="207"/>
                  <a:pt x="90" y="208"/>
                </a:cubicBezTo>
                <a:cubicBezTo>
                  <a:pt x="90" y="208"/>
                  <a:pt x="90" y="208"/>
                  <a:pt x="90" y="208"/>
                </a:cubicBezTo>
                <a:cubicBezTo>
                  <a:pt x="90" y="210"/>
                  <a:pt x="89" y="210"/>
                  <a:pt x="88" y="211"/>
                </a:cubicBezTo>
                <a:cubicBezTo>
                  <a:pt x="88" y="211"/>
                  <a:pt x="89" y="210"/>
                  <a:pt x="89" y="211"/>
                </a:cubicBezTo>
                <a:cubicBezTo>
                  <a:pt x="89" y="212"/>
                  <a:pt x="88" y="212"/>
                  <a:pt x="88" y="214"/>
                </a:cubicBezTo>
                <a:cubicBezTo>
                  <a:pt x="88" y="214"/>
                  <a:pt x="88" y="214"/>
                  <a:pt x="87" y="214"/>
                </a:cubicBezTo>
                <a:cubicBezTo>
                  <a:pt x="88" y="215"/>
                  <a:pt x="87" y="216"/>
                  <a:pt x="86" y="217"/>
                </a:cubicBezTo>
                <a:cubicBezTo>
                  <a:pt x="86" y="217"/>
                  <a:pt x="87" y="217"/>
                  <a:pt x="87" y="217"/>
                </a:cubicBezTo>
                <a:cubicBezTo>
                  <a:pt x="87" y="217"/>
                  <a:pt x="87" y="217"/>
                  <a:pt x="88" y="217"/>
                </a:cubicBezTo>
                <a:cubicBezTo>
                  <a:pt x="88" y="217"/>
                  <a:pt x="88" y="217"/>
                  <a:pt x="87" y="217"/>
                </a:cubicBezTo>
                <a:cubicBezTo>
                  <a:pt x="87" y="217"/>
                  <a:pt x="87" y="217"/>
                  <a:pt x="87" y="217"/>
                </a:cubicBezTo>
                <a:cubicBezTo>
                  <a:pt x="86" y="219"/>
                  <a:pt x="85" y="221"/>
                  <a:pt x="84" y="223"/>
                </a:cubicBezTo>
                <a:cubicBezTo>
                  <a:pt x="84" y="223"/>
                  <a:pt x="84" y="224"/>
                  <a:pt x="83" y="224"/>
                </a:cubicBezTo>
                <a:cubicBezTo>
                  <a:pt x="84" y="225"/>
                  <a:pt x="84" y="225"/>
                  <a:pt x="84" y="226"/>
                </a:cubicBezTo>
                <a:cubicBezTo>
                  <a:pt x="84" y="226"/>
                  <a:pt x="83" y="226"/>
                  <a:pt x="83" y="226"/>
                </a:cubicBezTo>
                <a:cubicBezTo>
                  <a:pt x="83" y="226"/>
                  <a:pt x="84" y="226"/>
                  <a:pt x="84" y="227"/>
                </a:cubicBezTo>
                <a:cubicBezTo>
                  <a:pt x="84" y="227"/>
                  <a:pt x="83" y="227"/>
                  <a:pt x="83" y="227"/>
                </a:cubicBezTo>
                <a:cubicBezTo>
                  <a:pt x="83" y="228"/>
                  <a:pt x="82" y="228"/>
                  <a:pt x="82" y="229"/>
                </a:cubicBezTo>
                <a:cubicBezTo>
                  <a:pt x="83" y="229"/>
                  <a:pt x="83" y="228"/>
                  <a:pt x="83" y="228"/>
                </a:cubicBezTo>
                <a:cubicBezTo>
                  <a:pt x="83" y="229"/>
                  <a:pt x="83" y="230"/>
                  <a:pt x="82" y="230"/>
                </a:cubicBezTo>
                <a:cubicBezTo>
                  <a:pt x="82" y="230"/>
                  <a:pt x="82" y="230"/>
                  <a:pt x="82" y="230"/>
                </a:cubicBezTo>
                <a:cubicBezTo>
                  <a:pt x="82" y="231"/>
                  <a:pt x="82" y="231"/>
                  <a:pt x="82" y="232"/>
                </a:cubicBezTo>
                <a:cubicBezTo>
                  <a:pt x="82" y="231"/>
                  <a:pt x="82" y="231"/>
                  <a:pt x="82" y="231"/>
                </a:cubicBezTo>
                <a:cubicBezTo>
                  <a:pt x="82" y="232"/>
                  <a:pt x="81" y="233"/>
                  <a:pt x="82" y="234"/>
                </a:cubicBezTo>
                <a:cubicBezTo>
                  <a:pt x="81" y="235"/>
                  <a:pt x="81" y="237"/>
                  <a:pt x="82" y="237"/>
                </a:cubicBezTo>
                <a:cubicBezTo>
                  <a:pt x="82" y="238"/>
                  <a:pt x="82" y="237"/>
                  <a:pt x="83" y="237"/>
                </a:cubicBezTo>
                <a:cubicBezTo>
                  <a:pt x="82" y="239"/>
                  <a:pt x="83" y="240"/>
                  <a:pt x="83" y="241"/>
                </a:cubicBezTo>
                <a:cubicBezTo>
                  <a:pt x="84" y="242"/>
                  <a:pt x="84" y="242"/>
                  <a:pt x="85" y="243"/>
                </a:cubicBezTo>
                <a:cubicBezTo>
                  <a:pt x="86" y="242"/>
                  <a:pt x="85" y="242"/>
                  <a:pt x="86" y="242"/>
                </a:cubicBezTo>
                <a:cubicBezTo>
                  <a:pt x="86" y="242"/>
                  <a:pt x="86" y="243"/>
                  <a:pt x="86" y="243"/>
                </a:cubicBezTo>
                <a:cubicBezTo>
                  <a:pt x="86" y="243"/>
                  <a:pt x="87" y="243"/>
                  <a:pt x="87" y="243"/>
                </a:cubicBezTo>
                <a:cubicBezTo>
                  <a:pt x="87" y="242"/>
                  <a:pt x="87" y="242"/>
                  <a:pt x="87" y="242"/>
                </a:cubicBezTo>
                <a:cubicBezTo>
                  <a:pt x="87" y="243"/>
                  <a:pt x="88" y="243"/>
                  <a:pt x="89" y="244"/>
                </a:cubicBezTo>
                <a:cubicBezTo>
                  <a:pt x="89" y="245"/>
                  <a:pt x="88" y="246"/>
                  <a:pt x="88" y="247"/>
                </a:cubicBezTo>
                <a:cubicBezTo>
                  <a:pt x="88" y="247"/>
                  <a:pt x="89" y="247"/>
                  <a:pt x="89" y="247"/>
                </a:cubicBezTo>
                <a:cubicBezTo>
                  <a:pt x="89" y="248"/>
                  <a:pt x="88" y="247"/>
                  <a:pt x="87" y="248"/>
                </a:cubicBezTo>
                <a:cubicBezTo>
                  <a:pt x="87" y="248"/>
                  <a:pt x="87" y="249"/>
                  <a:pt x="87" y="250"/>
                </a:cubicBezTo>
                <a:cubicBezTo>
                  <a:pt x="87" y="250"/>
                  <a:pt x="87" y="250"/>
                  <a:pt x="86" y="250"/>
                </a:cubicBezTo>
                <a:cubicBezTo>
                  <a:pt x="85" y="253"/>
                  <a:pt x="83" y="255"/>
                  <a:pt x="82" y="258"/>
                </a:cubicBezTo>
                <a:cubicBezTo>
                  <a:pt x="83" y="259"/>
                  <a:pt x="83" y="258"/>
                  <a:pt x="83" y="258"/>
                </a:cubicBezTo>
                <a:cubicBezTo>
                  <a:pt x="83" y="258"/>
                  <a:pt x="83" y="258"/>
                  <a:pt x="83" y="259"/>
                </a:cubicBezTo>
                <a:cubicBezTo>
                  <a:pt x="83" y="259"/>
                  <a:pt x="82" y="259"/>
                  <a:pt x="82" y="259"/>
                </a:cubicBezTo>
                <a:cubicBezTo>
                  <a:pt x="82" y="259"/>
                  <a:pt x="82" y="259"/>
                  <a:pt x="82" y="260"/>
                </a:cubicBezTo>
                <a:cubicBezTo>
                  <a:pt x="82" y="260"/>
                  <a:pt x="82" y="260"/>
                  <a:pt x="82" y="261"/>
                </a:cubicBezTo>
                <a:cubicBezTo>
                  <a:pt x="81" y="261"/>
                  <a:pt x="80" y="263"/>
                  <a:pt x="80" y="264"/>
                </a:cubicBezTo>
                <a:cubicBezTo>
                  <a:pt x="80" y="265"/>
                  <a:pt x="80" y="265"/>
                  <a:pt x="80" y="265"/>
                </a:cubicBezTo>
                <a:cubicBezTo>
                  <a:pt x="80" y="265"/>
                  <a:pt x="79" y="265"/>
                  <a:pt x="79" y="265"/>
                </a:cubicBezTo>
                <a:cubicBezTo>
                  <a:pt x="79" y="266"/>
                  <a:pt x="78" y="267"/>
                  <a:pt x="79" y="267"/>
                </a:cubicBezTo>
                <a:cubicBezTo>
                  <a:pt x="79" y="267"/>
                  <a:pt x="79" y="267"/>
                  <a:pt x="79" y="266"/>
                </a:cubicBezTo>
                <a:cubicBezTo>
                  <a:pt x="79" y="267"/>
                  <a:pt x="79" y="267"/>
                  <a:pt x="79" y="267"/>
                </a:cubicBezTo>
                <a:cubicBezTo>
                  <a:pt x="79" y="267"/>
                  <a:pt x="79" y="268"/>
                  <a:pt x="79" y="268"/>
                </a:cubicBezTo>
                <a:cubicBezTo>
                  <a:pt x="79" y="268"/>
                  <a:pt x="78" y="268"/>
                  <a:pt x="79" y="269"/>
                </a:cubicBezTo>
                <a:cubicBezTo>
                  <a:pt x="79" y="269"/>
                  <a:pt x="79" y="268"/>
                  <a:pt x="80" y="268"/>
                </a:cubicBezTo>
                <a:cubicBezTo>
                  <a:pt x="80" y="268"/>
                  <a:pt x="80" y="268"/>
                  <a:pt x="80" y="267"/>
                </a:cubicBezTo>
                <a:cubicBezTo>
                  <a:pt x="80" y="267"/>
                  <a:pt x="80" y="267"/>
                  <a:pt x="80" y="267"/>
                </a:cubicBezTo>
                <a:cubicBezTo>
                  <a:pt x="80" y="266"/>
                  <a:pt x="81" y="265"/>
                  <a:pt x="82" y="264"/>
                </a:cubicBezTo>
                <a:cubicBezTo>
                  <a:pt x="82" y="264"/>
                  <a:pt x="82" y="265"/>
                  <a:pt x="82" y="265"/>
                </a:cubicBezTo>
                <a:cubicBezTo>
                  <a:pt x="81" y="265"/>
                  <a:pt x="82" y="265"/>
                  <a:pt x="81" y="265"/>
                </a:cubicBezTo>
                <a:cubicBezTo>
                  <a:pt x="81" y="265"/>
                  <a:pt x="81" y="266"/>
                  <a:pt x="82" y="266"/>
                </a:cubicBezTo>
                <a:cubicBezTo>
                  <a:pt x="82" y="265"/>
                  <a:pt x="83" y="264"/>
                  <a:pt x="82" y="264"/>
                </a:cubicBezTo>
                <a:cubicBezTo>
                  <a:pt x="82" y="264"/>
                  <a:pt x="82" y="263"/>
                  <a:pt x="83" y="264"/>
                </a:cubicBezTo>
                <a:cubicBezTo>
                  <a:pt x="83" y="262"/>
                  <a:pt x="83" y="260"/>
                  <a:pt x="84" y="259"/>
                </a:cubicBezTo>
                <a:cubicBezTo>
                  <a:pt x="85" y="259"/>
                  <a:pt x="84" y="260"/>
                  <a:pt x="85" y="260"/>
                </a:cubicBezTo>
                <a:cubicBezTo>
                  <a:pt x="85" y="259"/>
                  <a:pt x="85" y="259"/>
                  <a:pt x="85" y="258"/>
                </a:cubicBezTo>
                <a:cubicBezTo>
                  <a:pt x="85" y="258"/>
                  <a:pt x="84" y="259"/>
                  <a:pt x="84" y="259"/>
                </a:cubicBezTo>
                <a:cubicBezTo>
                  <a:pt x="84" y="258"/>
                  <a:pt x="84" y="258"/>
                  <a:pt x="84" y="258"/>
                </a:cubicBezTo>
                <a:cubicBezTo>
                  <a:pt x="84" y="258"/>
                  <a:pt x="84" y="257"/>
                  <a:pt x="85" y="257"/>
                </a:cubicBezTo>
                <a:cubicBezTo>
                  <a:pt x="85" y="257"/>
                  <a:pt x="85" y="257"/>
                  <a:pt x="85" y="257"/>
                </a:cubicBezTo>
                <a:cubicBezTo>
                  <a:pt x="85" y="257"/>
                  <a:pt x="86" y="256"/>
                  <a:pt x="86" y="255"/>
                </a:cubicBezTo>
                <a:cubicBezTo>
                  <a:pt x="86" y="255"/>
                  <a:pt x="86" y="256"/>
                  <a:pt x="86" y="256"/>
                </a:cubicBezTo>
                <a:cubicBezTo>
                  <a:pt x="87" y="254"/>
                  <a:pt x="88" y="253"/>
                  <a:pt x="89" y="251"/>
                </a:cubicBezTo>
                <a:cubicBezTo>
                  <a:pt x="89" y="251"/>
                  <a:pt x="88" y="251"/>
                  <a:pt x="88" y="251"/>
                </a:cubicBezTo>
                <a:cubicBezTo>
                  <a:pt x="88" y="251"/>
                  <a:pt x="89" y="250"/>
                  <a:pt x="89" y="251"/>
                </a:cubicBezTo>
                <a:cubicBezTo>
                  <a:pt x="89" y="250"/>
                  <a:pt x="89" y="250"/>
                  <a:pt x="89" y="250"/>
                </a:cubicBezTo>
                <a:cubicBezTo>
                  <a:pt x="88" y="250"/>
                  <a:pt x="88" y="250"/>
                  <a:pt x="88" y="250"/>
                </a:cubicBezTo>
                <a:cubicBezTo>
                  <a:pt x="88" y="251"/>
                  <a:pt x="88" y="251"/>
                  <a:pt x="88" y="252"/>
                </a:cubicBezTo>
                <a:cubicBezTo>
                  <a:pt x="88" y="252"/>
                  <a:pt x="88" y="252"/>
                  <a:pt x="87" y="251"/>
                </a:cubicBezTo>
                <a:cubicBezTo>
                  <a:pt x="88" y="252"/>
                  <a:pt x="87" y="252"/>
                  <a:pt x="87" y="252"/>
                </a:cubicBezTo>
                <a:cubicBezTo>
                  <a:pt x="87" y="251"/>
                  <a:pt x="89" y="250"/>
                  <a:pt x="88" y="249"/>
                </a:cubicBezTo>
                <a:cubicBezTo>
                  <a:pt x="88" y="248"/>
                  <a:pt x="90" y="248"/>
                  <a:pt x="90" y="246"/>
                </a:cubicBezTo>
                <a:cubicBezTo>
                  <a:pt x="89" y="246"/>
                  <a:pt x="89" y="247"/>
                  <a:pt x="89" y="247"/>
                </a:cubicBezTo>
                <a:cubicBezTo>
                  <a:pt x="88" y="246"/>
                  <a:pt x="89" y="246"/>
                  <a:pt x="90" y="245"/>
                </a:cubicBezTo>
                <a:cubicBezTo>
                  <a:pt x="90" y="245"/>
                  <a:pt x="90" y="245"/>
                  <a:pt x="90" y="245"/>
                </a:cubicBezTo>
                <a:cubicBezTo>
                  <a:pt x="90" y="246"/>
                  <a:pt x="90" y="246"/>
                  <a:pt x="90" y="246"/>
                </a:cubicBezTo>
                <a:cubicBezTo>
                  <a:pt x="90" y="247"/>
                  <a:pt x="89" y="247"/>
                  <a:pt x="89" y="248"/>
                </a:cubicBezTo>
                <a:cubicBezTo>
                  <a:pt x="90" y="248"/>
                  <a:pt x="90" y="248"/>
                  <a:pt x="90" y="248"/>
                </a:cubicBezTo>
                <a:cubicBezTo>
                  <a:pt x="90" y="248"/>
                  <a:pt x="90" y="248"/>
                  <a:pt x="90" y="248"/>
                </a:cubicBezTo>
                <a:cubicBezTo>
                  <a:pt x="91" y="248"/>
                  <a:pt x="91" y="247"/>
                  <a:pt x="91" y="247"/>
                </a:cubicBezTo>
                <a:cubicBezTo>
                  <a:pt x="92" y="248"/>
                  <a:pt x="94" y="248"/>
                  <a:pt x="94" y="250"/>
                </a:cubicBezTo>
                <a:cubicBezTo>
                  <a:pt x="94" y="251"/>
                  <a:pt x="93" y="251"/>
                  <a:pt x="93" y="252"/>
                </a:cubicBezTo>
                <a:cubicBezTo>
                  <a:pt x="93" y="252"/>
                  <a:pt x="93" y="252"/>
                  <a:pt x="93" y="252"/>
                </a:cubicBezTo>
                <a:cubicBezTo>
                  <a:pt x="92" y="255"/>
                  <a:pt x="90" y="257"/>
                  <a:pt x="89" y="260"/>
                </a:cubicBezTo>
                <a:cubicBezTo>
                  <a:pt x="88" y="260"/>
                  <a:pt x="88" y="262"/>
                  <a:pt x="88" y="263"/>
                </a:cubicBezTo>
                <a:cubicBezTo>
                  <a:pt x="87" y="263"/>
                  <a:pt x="87" y="265"/>
                  <a:pt x="86" y="266"/>
                </a:cubicBezTo>
                <a:cubicBezTo>
                  <a:pt x="86" y="267"/>
                  <a:pt x="86" y="267"/>
                  <a:pt x="86" y="267"/>
                </a:cubicBezTo>
                <a:cubicBezTo>
                  <a:pt x="86" y="267"/>
                  <a:pt x="86" y="267"/>
                  <a:pt x="86" y="267"/>
                </a:cubicBezTo>
                <a:cubicBezTo>
                  <a:pt x="85" y="269"/>
                  <a:pt x="84" y="271"/>
                  <a:pt x="83" y="273"/>
                </a:cubicBezTo>
                <a:cubicBezTo>
                  <a:pt x="83" y="273"/>
                  <a:pt x="83" y="273"/>
                  <a:pt x="83" y="273"/>
                </a:cubicBezTo>
                <a:cubicBezTo>
                  <a:pt x="83" y="274"/>
                  <a:pt x="81" y="275"/>
                  <a:pt x="82" y="276"/>
                </a:cubicBezTo>
                <a:cubicBezTo>
                  <a:pt x="83" y="275"/>
                  <a:pt x="83" y="275"/>
                  <a:pt x="83" y="275"/>
                </a:cubicBezTo>
                <a:cubicBezTo>
                  <a:pt x="83" y="275"/>
                  <a:pt x="83" y="275"/>
                  <a:pt x="83" y="275"/>
                </a:cubicBezTo>
                <a:cubicBezTo>
                  <a:pt x="83" y="273"/>
                  <a:pt x="85" y="274"/>
                  <a:pt x="85" y="272"/>
                </a:cubicBezTo>
                <a:cubicBezTo>
                  <a:pt x="85" y="271"/>
                  <a:pt x="85" y="271"/>
                  <a:pt x="86" y="271"/>
                </a:cubicBezTo>
                <a:cubicBezTo>
                  <a:pt x="86" y="269"/>
                  <a:pt x="87" y="269"/>
                  <a:pt x="87" y="267"/>
                </a:cubicBezTo>
                <a:cubicBezTo>
                  <a:pt x="88" y="266"/>
                  <a:pt x="89" y="264"/>
                  <a:pt x="89" y="263"/>
                </a:cubicBezTo>
                <a:cubicBezTo>
                  <a:pt x="90" y="262"/>
                  <a:pt x="91" y="261"/>
                  <a:pt x="90" y="260"/>
                </a:cubicBezTo>
                <a:cubicBezTo>
                  <a:pt x="92" y="258"/>
                  <a:pt x="93" y="254"/>
                  <a:pt x="95" y="252"/>
                </a:cubicBezTo>
                <a:cubicBezTo>
                  <a:pt x="95" y="253"/>
                  <a:pt x="97" y="253"/>
                  <a:pt x="96" y="255"/>
                </a:cubicBezTo>
                <a:cubicBezTo>
                  <a:pt x="97" y="255"/>
                  <a:pt x="97" y="254"/>
                  <a:pt x="97" y="254"/>
                </a:cubicBezTo>
                <a:cubicBezTo>
                  <a:pt x="97" y="255"/>
                  <a:pt x="98" y="255"/>
                  <a:pt x="98" y="255"/>
                </a:cubicBezTo>
                <a:cubicBezTo>
                  <a:pt x="98" y="256"/>
                  <a:pt x="98" y="255"/>
                  <a:pt x="98" y="255"/>
                </a:cubicBezTo>
                <a:cubicBezTo>
                  <a:pt x="98" y="256"/>
                  <a:pt x="97" y="257"/>
                  <a:pt x="98" y="258"/>
                </a:cubicBezTo>
                <a:cubicBezTo>
                  <a:pt x="98" y="258"/>
                  <a:pt x="99" y="256"/>
                  <a:pt x="99" y="256"/>
                </a:cubicBezTo>
                <a:cubicBezTo>
                  <a:pt x="99" y="256"/>
                  <a:pt x="100" y="256"/>
                  <a:pt x="99" y="257"/>
                </a:cubicBezTo>
                <a:cubicBezTo>
                  <a:pt x="99" y="256"/>
                  <a:pt x="99" y="256"/>
                  <a:pt x="99" y="256"/>
                </a:cubicBezTo>
                <a:cubicBezTo>
                  <a:pt x="99" y="256"/>
                  <a:pt x="99" y="257"/>
                  <a:pt x="99" y="257"/>
                </a:cubicBezTo>
                <a:cubicBezTo>
                  <a:pt x="99" y="257"/>
                  <a:pt x="99" y="257"/>
                  <a:pt x="99" y="257"/>
                </a:cubicBezTo>
                <a:cubicBezTo>
                  <a:pt x="99" y="258"/>
                  <a:pt x="99" y="258"/>
                  <a:pt x="99" y="258"/>
                </a:cubicBezTo>
                <a:cubicBezTo>
                  <a:pt x="99" y="259"/>
                  <a:pt x="98" y="259"/>
                  <a:pt x="98" y="260"/>
                </a:cubicBezTo>
                <a:cubicBezTo>
                  <a:pt x="98" y="260"/>
                  <a:pt x="98" y="260"/>
                  <a:pt x="98" y="260"/>
                </a:cubicBezTo>
                <a:cubicBezTo>
                  <a:pt x="98" y="261"/>
                  <a:pt x="98" y="261"/>
                  <a:pt x="97" y="261"/>
                </a:cubicBezTo>
                <a:cubicBezTo>
                  <a:pt x="97" y="262"/>
                  <a:pt x="97" y="262"/>
                  <a:pt x="96" y="262"/>
                </a:cubicBezTo>
                <a:cubicBezTo>
                  <a:pt x="96" y="262"/>
                  <a:pt x="97" y="262"/>
                  <a:pt x="97" y="261"/>
                </a:cubicBezTo>
                <a:cubicBezTo>
                  <a:pt x="96" y="261"/>
                  <a:pt x="95" y="261"/>
                  <a:pt x="95" y="262"/>
                </a:cubicBezTo>
                <a:cubicBezTo>
                  <a:pt x="95" y="262"/>
                  <a:pt x="95" y="263"/>
                  <a:pt x="95" y="264"/>
                </a:cubicBezTo>
                <a:cubicBezTo>
                  <a:pt x="95" y="264"/>
                  <a:pt x="95" y="263"/>
                  <a:pt x="95" y="264"/>
                </a:cubicBezTo>
                <a:cubicBezTo>
                  <a:pt x="95" y="264"/>
                  <a:pt x="95" y="264"/>
                  <a:pt x="95" y="264"/>
                </a:cubicBezTo>
                <a:cubicBezTo>
                  <a:pt x="96" y="264"/>
                  <a:pt x="95" y="263"/>
                  <a:pt x="96" y="263"/>
                </a:cubicBezTo>
                <a:cubicBezTo>
                  <a:pt x="96" y="264"/>
                  <a:pt x="95" y="264"/>
                  <a:pt x="95" y="265"/>
                </a:cubicBezTo>
                <a:cubicBezTo>
                  <a:pt x="95" y="266"/>
                  <a:pt x="95" y="266"/>
                  <a:pt x="94" y="267"/>
                </a:cubicBezTo>
                <a:cubicBezTo>
                  <a:pt x="94" y="267"/>
                  <a:pt x="94" y="267"/>
                  <a:pt x="94" y="266"/>
                </a:cubicBezTo>
                <a:cubicBezTo>
                  <a:pt x="94" y="266"/>
                  <a:pt x="94" y="265"/>
                  <a:pt x="95" y="265"/>
                </a:cubicBezTo>
                <a:cubicBezTo>
                  <a:pt x="94" y="265"/>
                  <a:pt x="94" y="265"/>
                  <a:pt x="93" y="265"/>
                </a:cubicBezTo>
                <a:cubicBezTo>
                  <a:pt x="93" y="265"/>
                  <a:pt x="94" y="266"/>
                  <a:pt x="93" y="266"/>
                </a:cubicBezTo>
                <a:cubicBezTo>
                  <a:pt x="93" y="266"/>
                  <a:pt x="93" y="266"/>
                  <a:pt x="93" y="266"/>
                </a:cubicBezTo>
                <a:cubicBezTo>
                  <a:pt x="93" y="267"/>
                  <a:pt x="93" y="268"/>
                  <a:pt x="92" y="268"/>
                </a:cubicBezTo>
                <a:cubicBezTo>
                  <a:pt x="92" y="268"/>
                  <a:pt x="92" y="268"/>
                  <a:pt x="92" y="268"/>
                </a:cubicBezTo>
                <a:cubicBezTo>
                  <a:pt x="92" y="268"/>
                  <a:pt x="92" y="269"/>
                  <a:pt x="92" y="269"/>
                </a:cubicBezTo>
                <a:cubicBezTo>
                  <a:pt x="92" y="269"/>
                  <a:pt x="92" y="270"/>
                  <a:pt x="91" y="270"/>
                </a:cubicBezTo>
                <a:cubicBezTo>
                  <a:pt x="91" y="272"/>
                  <a:pt x="90" y="273"/>
                  <a:pt x="89" y="274"/>
                </a:cubicBezTo>
                <a:cubicBezTo>
                  <a:pt x="89" y="274"/>
                  <a:pt x="89" y="274"/>
                  <a:pt x="89" y="275"/>
                </a:cubicBezTo>
                <a:cubicBezTo>
                  <a:pt x="89" y="275"/>
                  <a:pt x="90" y="275"/>
                  <a:pt x="90" y="275"/>
                </a:cubicBezTo>
                <a:cubicBezTo>
                  <a:pt x="90" y="276"/>
                  <a:pt x="88" y="276"/>
                  <a:pt x="88" y="277"/>
                </a:cubicBezTo>
                <a:cubicBezTo>
                  <a:pt x="87" y="278"/>
                  <a:pt x="87" y="279"/>
                  <a:pt x="87" y="280"/>
                </a:cubicBezTo>
                <a:cubicBezTo>
                  <a:pt x="87" y="280"/>
                  <a:pt x="87" y="280"/>
                  <a:pt x="88" y="280"/>
                </a:cubicBezTo>
                <a:cubicBezTo>
                  <a:pt x="88" y="280"/>
                  <a:pt x="87" y="281"/>
                  <a:pt x="87" y="282"/>
                </a:cubicBezTo>
                <a:cubicBezTo>
                  <a:pt x="87" y="282"/>
                  <a:pt x="87" y="282"/>
                  <a:pt x="87" y="282"/>
                </a:cubicBezTo>
                <a:cubicBezTo>
                  <a:pt x="87" y="282"/>
                  <a:pt x="87" y="282"/>
                  <a:pt x="87" y="282"/>
                </a:cubicBezTo>
                <a:cubicBezTo>
                  <a:pt x="86" y="281"/>
                  <a:pt x="86" y="282"/>
                  <a:pt x="85" y="282"/>
                </a:cubicBezTo>
                <a:cubicBezTo>
                  <a:pt x="85" y="283"/>
                  <a:pt x="85" y="283"/>
                  <a:pt x="85" y="283"/>
                </a:cubicBezTo>
                <a:cubicBezTo>
                  <a:pt x="86" y="283"/>
                  <a:pt x="86" y="283"/>
                  <a:pt x="86" y="283"/>
                </a:cubicBezTo>
                <a:cubicBezTo>
                  <a:pt x="86" y="283"/>
                  <a:pt x="86" y="283"/>
                  <a:pt x="86" y="283"/>
                </a:cubicBezTo>
                <a:cubicBezTo>
                  <a:pt x="86" y="284"/>
                  <a:pt x="86" y="284"/>
                  <a:pt x="85" y="285"/>
                </a:cubicBezTo>
                <a:cubicBezTo>
                  <a:pt x="86" y="285"/>
                  <a:pt x="86" y="285"/>
                  <a:pt x="86" y="285"/>
                </a:cubicBezTo>
                <a:cubicBezTo>
                  <a:pt x="86" y="286"/>
                  <a:pt x="85" y="286"/>
                  <a:pt x="85" y="287"/>
                </a:cubicBezTo>
                <a:cubicBezTo>
                  <a:pt x="85" y="287"/>
                  <a:pt x="85" y="287"/>
                  <a:pt x="85" y="287"/>
                </a:cubicBezTo>
                <a:cubicBezTo>
                  <a:pt x="85" y="287"/>
                  <a:pt x="85" y="287"/>
                  <a:pt x="84" y="287"/>
                </a:cubicBezTo>
                <a:cubicBezTo>
                  <a:pt x="84" y="287"/>
                  <a:pt x="85" y="287"/>
                  <a:pt x="85" y="288"/>
                </a:cubicBezTo>
                <a:cubicBezTo>
                  <a:pt x="84" y="288"/>
                  <a:pt x="84" y="288"/>
                  <a:pt x="84" y="288"/>
                </a:cubicBezTo>
                <a:cubicBezTo>
                  <a:pt x="84" y="289"/>
                  <a:pt x="84" y="289"/>
                  <a:pt x="83" y="289"/>
                </a:cubicBezTo>
                <a:cubicBezTo>
                  <a:pt x="83" y="288"/>
                  <a:pt x="83" y="288"/>
                  <a:pt x="84" y="288"/>
                </a:cubicBezTo>
                <a:cubicBezTo>
                  <a:pt x="84" y="287"/>
                  <a:pt x="86" y="285"/>
                  <a:pt x="85" y="284"/>
                </a:cubicBezTo>
                <a:cubicBezTo>
                  <a:pt x="85" y="284"/>
                  <a:pt x="84" y="284"/>
                  <a:pt x="84" y="284"/>
                </a:cubicBezTo>
                <a:cubicBezTo>
                  <a:pt x="84" y="284"/>
                  <a:pt x="84" y="284"/>
                  <a:pt x="84" y="285"/>
                </a:cubicBezTo>
                <a:cubicBezTo>
                  <a:pt x="84" y="285"/>
                  <a:pt x="83" y="285"/>
                  <a:pt x="83" y="286"/>
                </a:cubicBezTo>
                <a:cubicBezTo>
                  <a:pt x="83" y="286"/>
                  <a:pt x="84" y="286"/>
                  <a:pt x="84" y="286"/>
                </a:cubicBezTo>
                <a:cubicBezTo>
                  <a:pt x="84" y="287"/>
                  <a:pt x="83" y="286"/>
                  <a:pt x="83" y="287"/>
                </a:cubicBezTo>
                <a:cubicBezTo>
                  <a:pt x="83" y="287"/>
                  <a:pt x="84" y="287"/>
                  <a:pt x="84" y="287"/>
                </a:cubicBezTo>
                <a:cubicBezTo>
                  <a:pt x="83" y="287"/>
                  <a:pt x="83" y="288"/>
                  <a:pt x="82" y="288"/>
                </a:cubicBezTo>
                <a:cubicBezTo>
                  <a:pt x="82" y="288"/>
                  <a:pt x="82" y="289"/>
                  <a:pt x="82" y="290"/>
                </a:cubicBezTo>
                <a:cubicBezTo>
                  <a:pt x="82" y="290"/>
                  <a:pt x="82" y="290"/>
                  <a:pt x="82" y="290"/>
                </a:cubicBezTo>
                <a:cubicBezTo>
                  <a:pt x="81" y="290"/>
                  <a:pt x="81" y="291"/>
                  <a:pt x="80" y="291"/>
                </a:cubicBezTo>
                <a:cubicBezTo>
                  <a:pt x="81" y="292"/>
                  <a:pt x="81" y="292"/>
                  <a:pt x="81" y="292"/>
                </a:cubicBezTo>
                <a:cubicBezTo>
                  <a:pt x="81" y="293"/>
                  <a:pt x="81" y="293"/>
                  <a:pt x="81" y="293"/>
                </a:cubicBezTo>
                <a:cubicBezTo>
                  <a:pt x="81" y="293"/>
                  <a:pt x="81" y="292"/>
                  <a:pt x="82" y="292"/>
                </a:cubicBezTo>
                <a:cubicBezTo>
                  <a:pt x="82" y="293"/>
                  <a:pt x="82" y="293"/>
                  <a:pt x="82" y="293"/>
                </a:cubicBezTo>
                <a:cubicBezTo>
                  <a:pt x="81" y="294"/>
                  <a:pt x="80" y="295"/>
                  <a:pt x="80" y="296"/>
                </a:cubicBezTo>
                <a:cubicBezTo>
                  <a:pt x="80" y="295"/>
                  <a:pt x="80" y="295"/>
                  <a:pt x="80" y="294"/>
                </a:cubicBezTo>
                <a:cubicBezTo>
                  <a:pt x="80" y="294"/>
                  <a:pt x="80" y="294"/>
                  <a:pt x="79" y="294"/>
                </a:cubicBezTo>
                <a:cubicBezTo>
                  <a:pt x="80" y="295"/>
                  <a:pt x="79" y="296"/>
                  <a:pt x="79" y="296"/>
                </a:cubicBezTo>
                <a:cubicBezTo>
                  <a:pt x="79" y="296"/>
                  <a:pt x="78" y="296"/>
                  <a:pt x="78" y="296"/>
                </a:cubicBezTo>
                <a:cubicBezTo>
                  <a:pt x="79" y="297"/>
                  <a:pt x="79" y="297"/>
                  <a:pt x="80" y="296"/>
                </a:cubicBezTo>
                <a:cubicBezTo>
                  <a:pt x="80" y="297"/>
                  <a:pt x="79" y="297"/>
                  <a:pt x="79" y="298"/>
                </a:cubicBezTo>
                <a:cubicBezTo>
                  <a:pt x="79" y="297"/>
                  <a:pt x="78" y="297"/>
                  <a:pt x="78" y="298"/>
                </a:cubicBezTo>
                <a:cubicBezTo>
                  <a:pt x="78" y="298"/>
                  <a:pt x="78" y="298"/>
                  <a:pt x="78" y="298"/>
                </a:cubicBezTo>
                <a:cubicBezTo>
                  <a:pt x="78" y="298"/>
                  <a:pt x="77" y="298"/>
                  <a:pt x="77" y="299"/>
                </a:cubicBezTo>
                <a:cubicBezTo>
                  <a:pt x="77" y="299"/>
                  <a:pt x="78" y="299"/>
                  <a:pt x="78" y="299"/>
                </a:cubicBezTo>
                <a:cubicBezTo>
                  <a:pt x="78" y="299"/>
                  <a:pt x="77" y="299"/>
                  <a:pt x="78" y="300"/>
                </a:cubicBezTo>
                <a:cubicBezTo>
                  <a:pt x="79" y="300"/>
                  <a:pt x="78" y="298"/>
                  <a:pt x="79" y="298"/>
                </a:cubicBezTo>
                <a:cubicBezTo>
                  <a:pt x="79" y="298"/>
                  <a:pt x="79" y="299"/>
                  <a:pt x="79" y="299"/>
                </a:cubicBezTo>
                <a:cubicBezTo>
                  <a:pt x="79" y="299"/>
                  <a:pt x="78" y="300"/>
                  <a:pt x="79" y="300"/>
                </a:cubicBezTo>
                <a:cubicBezTo>
                  <a:pt x="78" y="300"/>
                  <a:pt x="78" y="302"/>
                  <a:pt x="77" y="302"/>
                </a:cubicBezTo>
                <a:cubicBezTo>
                  <a:pt x="77" y="301"/>
                  <a:pt x="77" y="301"/>
                  <a:pt x="77" y="301"/>
                </a:cubicBezTo>
                <a:cubicBezTo>
                  <a:pt x="77" y="301"/>
                  <a:pt x="76" y="301"/>
                  <a:pt x="76" y="302"/>
                </a:cubicBezTo>
                <a:cubicBezTo>
                  <a:pt x="77" y="302"/>
                  <a:pt x="77" y="302"/>
                  <a:pt x="77" y="302"/>
                </a:cubicBezTo>
                <a:cubicBezTo>
                  <a:pt x="77" y="302"/>
                  <a:pt x="77" y="303"/>
                  <a:pt x="77" y="303"/>
                </a:cubicBezTo>
                <a:cubicBezTo>
                  <a:pt x="76" y="303"/>
                  <a:pt x="76" y="303"/>
                  <a:pt x="76" y="303"/>
                </a:cubicBezTo>
                <a:cubicBezTo>
                  <a:pt x="75" y="304"/>
                  <a:pt x="76" y="305"/>
                  <a:pt x="74" y="305"/>
                </a:cubicBezTo>
                <a:cubicBezTo>
                  <a:pt x="74" y="306"/>
                  <a:pt x="73" y="307"/>
                  <a:pt x="73" y="308"/>
                </a:cubicBezTo>
                <a:cubicBezTo>
                  <a:pt x="73" y="308"/>
                  <a:pt x="73" y="307"/>
                  <a:pt x="73" y="307"/>
                </a:cubicBezTo>
                <a:cubicBezTo>
                  <a:pt x="73" y="308"/>
                  <a:pt x="74" y="308"/>
                  <a:pt x="74" y="309"/>
                </a:cubicBezTo>
                <a:cubicBezTo>
                  <a:pt x="73" y="309"/>
                  <a:pt x="73" y="309"/>
                  <a:pt x="73" y="309"/>
                </a:cubicBezTo>
                <a:cubicBezTo>
                  <a:pt x="73" y="309"/>
                  <a:pt x="73" y="308"/>
                  <a:pt x="73" y="308"/>
                </a:cubicBezTo>
                <a:cubicBezTo>
                  <a:pt x="72" y="309"/>
                  <a:pt x="72" y="309"/>
                  <a:pt x="72" y="309"/>
                </a:cubicBezTo>
                <a:cubicBezTo>
                  <a:pt x="72" y="310"/>
                  <a:pt x="72" y="310"/>
                  <a:pt x="72" y="310"/>
                </a:cubicBezTo>
                <a:cubicBezTo>
                  <a:pt x="72" y="310"/>
                  <a:pt x="72" y="311"/>
                  <a:pt x="71" y="311"/>
                </a:cubicBezTo>
                <a:cubicBezTo>
                  <a:pt x="71" y="312"/>
                  <a:pt x="70" y="313"/>
                  <a:pt x="70" y="315"/>
                </a:cubicBezTo>
                <a:cubicBezTo>
                  <a:pt x="69" y="315"/>
                  <a:pt x="69" y="316"/>
                  <a:pt x="69" y="316"/>
                </a:cubicBezTo>
                <a:cubicBezTo>
                  <a:pt x="68" y="316"/>
                  <a:pt x="69" y="316"/>
                  <a:pt x="69" y="316"/>
                </a:cubicBezTo>
                <a:cubicBezTo>
                  <a:pt x="69" y="319"/>
                  <a:pt x="68" y="322"/>
                  <a:pt x="68" y="325"/>
                </a:cubicBezTo>
                <a:cubicBezTo>
                  <a:pt x="68" y="325"/>
                  <a:pt x="67" y="325"/>
                  <a:pt x="67" y="325"/>
                </a:cubicBezTo>
                <a:cubicBezTo>
                  <a:pt x="68" y="326"/>
                  <a:pt x="68" y="327"/>
                  <a:pt x="67" y="328"/>
                </a:cubicBezTo>
                <a:cubicBezTo>
                  <a:pt x="67" y="329"/>
                  <a:pt x="68" y="328"/>
                  <a:pt x="67" y="329"/>
                </a:cubicBezTo>
                <a:cubicBezTo>
                  <a:pt x="67" y="330"/>
                  <a:pt x="66" y="331"/>
                  <a:pt x="66" y="332"/>
                </a:cubicBezTo>
                <a:cubicBezTo>
                  <a:pt x="66" y="332"/>
                  <a:pt x="65" y="333"/>
                  <a:pt x="65" y="333"/>
                </a:cubicBezTo>
                <a:cubicBezTo>
                  <a:pt x="66" y="334"/>
                  <a:pt x="64" y="335"/>
                  <a:pt x="64" y="336"/>
                </a:cubicBezTo>
                <a:cubicBezTo>
                  <a:pt x="64" y="336"/>
                  <a:pt x="64" y="336"/>
                  <a:pt x="64" y="336"/>
                </a:cubicBezTo>
                <a:cubicBezTo>
                  <a:pt x="64" y="338"/>
                  <a:pt x="63" y="338"/>
                  <a:pt x="63" y="339"/>
                </a:cubicBezTo>
                <a:cubicBezTo>
                  <a:pt x="62" y="340"/>
                  <a:pt x="63" y="340"/>
                  <a:pt x="62" y="341"/>
                </a:cubicBezTo>
                <a:cubicBezTo>
                  <a:pt x="63" y="341"/>
                  <a:pt x="63" y="341"/>
                  <a:pt x="63" y="340"/>
                </a:cubicBezTo>
                <a:cubicBezTo>
                  <a:pt x="64" y="340"/>
                  <a:pt x="64" y="340"/>
                  <a:pt x="64" y="340"/>
                </a:cubicBezTo>
                <a:cubicBezTo>
                  <a:pt x="64" y="337"/>
                  <a:pt x="65" y="336"/>
                  <a:pt x="66" y="335"/>
                </a:cubicBezTo>
                <a:cubicBezTo>
                  <a:pt x="67" y="334"/>
                  <a:pt x="68" y="334"/>
                  <a:pt x="67" y="332"/>
                </a:cubicBezTo>
                <a:cubicBezTo>
                  <a:pt x="67" y="332"/>
                  <a:pt x="68" y="332"/>
                  <a:pt x="68" y="332"/>
                </a:cubicBezTo>
                <a:cubicBezTo>
                  <a:pt x="68" y="331"/>
                  <a:pt x="69" y="330"/>
                  <a:pt x="69" y="329"/>
                </a:cubicBezTo>
                <a:cubicBezTo>
                  <a:pt x="69" y="326"/>
                  <a:pt x="71" y="325"/>
                  <a:pt x="71" y="323"/>
                </a:cubicBezTo>
                <a:cubicBezTo>
                  <a:pt x="72" y="321"/>
                  <a:pt x="73" y="319"/>
                  <a:pt x="74" y="318"/>
                </a:cubicBezTo>
                <a:cubicBezTo>
                  <a:pt x="74" y="317"/>
                  <a:pt x="74" y="317"/>
                  <a:pt x="74" y="317"/>
                </a:cubicBezTo>
                <a:cubicBezTo>
                  <a:pt x="74" y="316"/>
                  <a:pt x="74" y="316"/>
                  <a:pt x="75" y="315"/>
                </a:cubicBezTo>
                <a:cubicBezTo>
                  <a:pt x="75" y="315"/>
                  <a:pt x="75" y="315"/>
                  <a:pt x="75" y="315"/>
                </a:cubicBezTo>
                <a:cubicBezTo>
                  <a:pt x="75" y="314"/>
                  <a:pt x="75" y="314"/>
                  <a:pt x="75" y="314"/>
                </a:cubicBezTo>
                <a:cubicBezTo>
                  <a:pt x="76" y="314"/>
                  <a:pt x="75" y="314"/>
                  <a:pt x="76" y="313"/>
                </a:cubicBezTo>
                <a:cubicBezTo>
                  <a:pt x="76" y="313"/>
                  <a:pt x="77" y="312"/>
                  <a:pt x="77" y="311"/>
                </a:cubicBezTo>
                <a:cubicBezTo>
                  <a:pt x="77" y="310"/>
                  <a:pt x="78" y="310"/>
                  <a:pt x="78" y="309"/>
                </a:cubicBezTo>
                <a:cubicBezTo>
                  <a:pt x="78" y="309"/>
                  <a:pt x="77" y="308"/>
                  <a:pt x="78" y="307"/>
                </a:cubicBezTo>
                <a:cubicBezTo>
                  <a:pt x="78" y="307"/>
                  <a:pt x="78" y="308"/>
                  <a:pt x="78" y="308"/>
                </a:cubicBezTo>
                <a:cubicBezTo>
                  <a:pt x="78" y="308"/>
                  <a:pt x="78" y="307"/>
                  <a:pt x="78" y="307"/>
                </a:cubicBezTo>
                <a:cubicBezTo>
                  <a:pt x="80" y="307"/>
                  <a:pt x="79" y="305"/>
                  <a:pt x="80" y="305"/>
                </a:cubicBezTo>
                <a:cubicBezTo>
                  <a:pt x="80" y="303"/>
                  <a:pt x="81" y="303"/>
                  <a:pt x="81" y="302"/>
                </a:cubicBezTo>
                <a:cubicBezTo>
                  <a:pt x="82" y="302"/>
                  <a:pt x="82" y="300"/>
                  <a:pt x="82" y="300"/>
                </a:cubicBezTo>
                <a:cubicBezTo>
                  <a:pt x="82" y="300"/>
                  <a:pt x="82" y="300"/>
                  <a:pt x="82" y="300"/>
                </a:cubicBezTo>
                <a:cubicBezTo>
                  <a:pt x="82" y="300"/>
                  <a:pt x="82" y="300"/>
                  <a:pt x="82" y="300"/>
                </a:cubicBezTo>
                <a:cubicBezTo>
                  <a:pt x="82" y="302"/>
                  <a:pt x="80" y="303"/>
                  <a:pt x="80" y="306"/>
                </a:cubicBezTo>
                <a:cubicBezTo>
                  <a:pt x="80" y="306"/>
                  <a:pt x="80" y="306"/>
                  <a:pt x="80" y="306"/>
                </a:cubicBezTo>
                <a:cubicBezTo>
                  <a:pt x="80" y="307"/>
                  <a:pt x="79" y="308"/>
                  <a:pt x="79" y="309"/>
                </a:cubicBezTo>
                <a:cubicBezTo>
                  <a:pt x="79" y="309"/>
                  <a:pt x="78" y="309"/>
                  <a:pt x="78" y="309"/>
                </a:cubicBezTo>
                <a:cubicBezTo>
                  <a:pt x="78" y="310"/>
                  <a:pt x="78" y="310"/>
                  <a:pt x="78" y="311"/>
                </a:cubicBezTo>
                <a:cubicBezTo>
                  <a:pt x="77" y="311"/>
                  <a:pt x="77" y="312"/>
                  <a:pt x="78" y="313"/>
                </a:cubicBezTo>
                <a:cubicBezTo>
                  <a:pt x="77" y="313"/>
                  <a:pt x="77" y="313"/>
                  <a:pt x="77" y="313"/>
                </a:cubicBezTo>
                <a:cubicBezTo>
                  <a:pt x="77" y="313"/>
                  <a:pt x="77" y="313"/>
                  <a:pt x="77" y="313"/>
                </a:cubicBezTo>
                <a:cubicBezTo>
                  <a:pt x="77" y="313"/>
                  <a:pt x="76" y="314"/>
                  <a:pt x="76" y="314"/>
                </a:cubicBezTo>
                <a:cubicBezTo>
                  <a:pt x="76" y="314"/>
                  <a:pt x="76" y="314"/>
                  <a:pt x="76" y="314"/>
                </a:cubicBezTo>
                <a:cubicBezTo>
                  <a:pt x="76" y="315"/>
                  <a:pt x="76" y="314"/>
                  <a:pt x="77" y="315"/>
                </a:cubicBezTo>
                <a:cubicBezTo>
                  <a:pt x="75" y="318"/>
                  <a:pt x="74" y="321"/>
                  <a:pt x="73" y="324"/>
                </a:cubicBezTo>
                <a:cubicBezTo>
                  <a:pt x="73" y="326"/>
                  <a:pt x="72" y="326"/>
                  <a:pt x="72" y="327"/>
                </a:cubicBezTo>
                <a:cubicBezTo>
                  <a:pt x="72" y="327"/>
                  <a:pt x="72" y="327"/>
                  <a:pt x="72" y="328"/>
                </a:cubicBezTo>
                <a:cubicBezTo>
                  <a:pt x="72" y="329"/>
                  <a:pt x="71" y="329"/>
                  <a:pt x="70" y="330"/>
                </a:cubicBezTo>
                <a:cubicBezTo>
                  <a:pt x="70" y="330"/>
                  <a:pt x="71" y="330"/>
                  <a:pt x="71" y="330"/>
                </a:cubicBezTo>
                <a:cubicBezTo>
                  <a:pt x="70" y="331"/>
                  <a:pt x="70" y="331"/>
                  <a:pt x="70" y="332"/>
                </a:cubicBezTo>
                <a:cubicBezTo>
                  <a:pt x="69" y="332"/>
                  <a:pt x="69" y="333"/>
                  <a:pt x="68" y="334"/>
                </a:cubicBezTo>
                <a:cubicBezTo>
                  <a:pt x="69" y="335"/>
                  <a:pt x="68" y="336"/>
                  <a:pt x="67" y="337"/>
                </a:cubicBezTo>
                <a:cubicBezTo>
                  <a:pt x="68" y="337"/>
                  <a:pt x="68" y="337"/>
                  <a:pt x="68" y="338"/>
                </a:cubicBezTo>
                <a:cubicBezTo>
                  <a:pt x="67" y="338"/>
                  <a:pt x="66" y="338"/>
                  <a:pt x="66" y="339"/>
                </a:cubicBezTo>
                <a:cubicBezTo>
                  <a:pt x="65" y="341"/>
                  <a:pt x="65" y="342"/>
                  <a:pt x="64" y="343"/>
                </a:cubicBezTo>
                <a:cubicBezTo>
                  <a:pt x="63" y="342"/>
                  <a:pt x="63" y="342"/>
                  <a:pt x="62" y="342"/>
                </a:cubicBezTo>
                <a:cubicBezTo>
                  <a:pt x="61" y="342"/>
                  <a:pt x="61" y="343"/>
                  <a:pt x="61" y="343"/>
                </a:cubicBezTo>
                <a:cubicBezTo>
                  <a:pt x="61" y="344"/>
                  <a:pt x="62" y="344"/>
                  <a:pt x="62" y="344"/>
                </a:cubicBezTo>
                <a:cubicBezTo>
                  <a:pt x="61" y="344"/>
                  <a:pt x="61" y="344"/>
                  <a:pt x="61" y="344"/>
                </a:cubicBezTo>
                <a:cubicBezTo>
                  <a:pt x="61" y="345"/>
                  <a:pt x="60" y="346"/>
                  <a:pt x="60" y="346"/>
                </a:cubicBezTo>
                <a:cubicBezTo>
                  <a:pt x="59" y="348"/>
                  <a:pt x="58" y="349"/>
                  <a:pt x="58" y="351"/>
                </a:cubicBezTo>
                <a:cubicBezTo>
                  <a:pt x="58" y="351"/>
                  <a:pt x="58" y="351"/>
                  <a:pt x="58" y="351"/>
                </a:cubicBezTo>
                <a:cubicBezTo>
                  <a:pt x="57" y="353"/>
                  <a:pt x="55" y="355"/>
                  <a:pt x="54" y="357"/>
                </a:cubicBezTo>
                <a:cubicBezTo>
                  <a:pt x="54" y="357"/>
                  <a:pt x="54" y="358"/>
                  <a:pt x="53" y="358"/>
                </a:cubicBezTo>
                <a:cubicBezTo>
                  <a:pt x="53" y="359"/>
                  <a:pt x="53" y="359"/>
                  <a:pt x="53" y="359"/>
                </a:cubicBezTo>
                <a:cubicBezTo>
                  <a:pt x="53" y="359"/>
                  <a:pt x="53" y="360"/>
                  <a:pt x="52" y="361"/>
                </a:cubicBezTo>
                <a:cubicBezTo>
                  <a:pt x="52" y="362"/>
                  <a:pt x="51" y="363"/>
                  <a:pt x="51" y="364"/>
                </a:cubicBezTo>
                <a:cubicBezTo>
                  <a:pt x="50" y="366"/>
                  <a:pt x="50" y="368"/>
                  <a:pt x="49" y="369"/>
                </a:cubicBezTo>
                <a:cubicBezTo>
                  <a:pt x="49" y="371"/>
                  <a:pt x="49" y="372"/>
                  <a:pt x="49" y="374"/>
                </a:cubicBezTo>
                <a:cubicBezTo>
                  <a:pt x="49" y="374"/>
                  <a:pt x="50" y="374"/>
                  <a:pt x="50" y="374"/>
                </a:cubicBezTo>
                <a:cubicBezTo>
                  <a:pt x="49" y="375"/>
                  <a:pt x="50" y="376"/>
                  <a:pt x="51" y="377"/>
                </a:cubicBezTo>
                <a:cubicBezTo>
                  <a:pt x="51" y="377"/>
                  <a:pt x="51" y="377"/>
                  <a:pt x="51" y="377"/>
                </a:cubicBezTo>
                <a:cubicBezTo>
                  <a:pt x="51" y="377"/>
                  <a:pt x="51" y="378"/>
                  <a:pt x="51" y="378"/>
                </a:cubicBezTo>
                <a:cubicBezTo>
                  <a:pt x="52" y="377"/>
                  <a:pt x="52" y="376"/>
                  <a:pt x="53" y="375"/>
                </a:cubicBezTo>
                <a:cubicBezTo>
                  <a:pt x="53" y="375"/>
                  <a:pt x="53" y="375"/>
                  <a:pt x="53" y="375"/>
                </a:cubicBezTo>
                <a:cubicBezTo>
                  <a:pt x="53" y="375"/>
                  <a:pt x="53" y="375"/>
                  <a:pt x="53" y="375"/>
                </a:cubicBezTo>
                <a:cubicBezTo>
                  <a:pt x="53" y="375"/>
                  <a:pt x="53" y="375"/>
                  <a:pt x="53" y="375"/>
                </a:cubicBezTo>
                <a:cubicBezTo>
                  <a:pt x="53" y="375"/>
                  <a:pt x="53" y="376"/>
                  <a:pt x="53" y="376"/>
                </a:cubicBezTo>
                <a:cubicBezTo>
                  <a:pt x="53" y="375"/>
                  <a:pt x="53" y="377"/>
                  <a:pt x="53" y="377"/>
                </a:cubicBezTo>
                <a:cubicBezTo>
                  <a:pt x="55" y="376"/>
                  <a:pt x="55" y="374"/>
                  <a:pt x="56" y="374"/>
                </a:cubicBezTo>
                <a:cubicBezTo>
                  <a:pt x="56" y="374"/>
                  <a:pt x="56" y="373"/>
                  <a:pt x="56" y="373"/>
                </a:cubicBezTo>
                <a:cubicBezTo>
                  <a:pt x="57" y="374"/>
                  <a:pt x="56" y="374"/>
                  <a:pt x="57" y="375"/>
                </a:cubicBezTo>
                <a:cubicBezTo>
                  <a:pt x="58" y="375"/>
                  <a:pt x="58" y="374"/>
                  <a:pt x="59" y="373"/>
                </a:cubicBezTo>
                <a:cubicBezTo>
                  <a:pt x="59" y="374"/>
                  <a:pt x="58" y="375"/>
                  <a:pt x="58" y="375"/>
                </a:cubicBezTo>
                <a:cubicBezTo>
                  <a:pt x="59" y="375"/>
                  <a:pt x="59" y="376"/>
                  <a:pt x="60" y="376"/>
                </a:cubicBezTo>
                <a:cubicBezTo>
                  <a:pt x="60" y="376"/>
                  <a:pt x="60" y="375"/>
                  <a:pt x="60" y="375"/>
                </a:cubicBezTo>
                <a:cubicBezTo>
                  <a:pt x="62" y="373"/>
                  <a:pt x="62" y="370"/>
                  <a:pt x="63" y="368"/>
                </a:cubicBezTo>
                <a:cubicBezTo>
                  <a:pt x="63" y="367"/>
                  <a:pt x="64" y="367"/>
                  <a:pt x="64" y="366"/>
                </a:cubicBezTo>
                <a:cubicBezTo>
                  <a:pt x="64" y="367"/>
                  <a:pt x="64" y="368"/>
                  <a:pt x="63" y="368"/>
                </a:cubicBezTo>
                <a:cubicBezTo>
                  <a:pt x="63" y="369"/>
                  <a:pt x="63" y="370"/>
                  <a:pt x="63" y="371"/>
                </a:cubicBezTo>
                <a:cubicBezTo>
                  <a:pt x="62" y="372"/>
                  <a:pt x="62" y="372"/>
                  <a:pt x="62" y="372"/>
                </a:cubicBezTo>
                <a:cubicBezTo>
                  <a:pt x="61" y="373"/>
                  <a:pt x="61" y="375"/>
                  <a:pt x="62" y="376"/>
                </a:cubicBezTo>
                <a:cubicBezTo>
                  <a:pt x="63" y="376"/>
                  <a:pt x="63" y="374"/>
                  <a:pt x="64" y="372"/>
                </a:cubicBezTo>
                <a:cubicBezTo>
                  <a:pt x="64" y="372"/>
                  <a:pt x="65" y="371"/>
                  <a:pt x="65" y="370"/>
                </a:cubicBezTo>
                <a:cubicBezTo>
                  <a:pt x="65" y="370"/>
                  <a:pt x="65" y="369"/>
                  <a:pt x="65" y="369"/>
                </a:cubicBezTo>
                <a:cubicBezTo>
                  <a:pt x="65" y="368"/>
                  <a:pt x="66" y="368"/>
                  <a:pt x="66" y="367"/>
                </a:cubicBezTo>
                <a:cubicBezTo>
                  <a:pt x="66" y="366"/>
                  <a:pt x="68" y="364"/>
                  <a:pt x="68" y="363"/>
                </a:cubicBezTo>
                <a:cubicBezTo>
                  <a:pt x="68" y="363"/>
                  <a:pt x="68" y="362"/>
                  <a:pt x="68" y="362"/>
                </a:cubicBezTo>
                <a:cubicBezTo>
                  <a:pt x="68" y="361"/>
                  <a:pt x="69" y="360"/>
                  <a:pt x="70" y="359"/>
                </a:cubicBezTo>
                <a:cubicBezTo>
                  <a:pt x="70" y="358"/>
                  <a:pt x="70" y="357"/>
                  <a:pt x="70" y="356"/>
                </a:cubicBezTo>
                <a:cubicBezTo>
                  <a:pt x="70" y="356"/>
                  <a:pt x="70" y="355"/>
                  <a:pt x="69" y="355"/>
                </a:cubicBezTo>
                <a:cubicBezTo>
                  <a:pt x="69" y="354"/>
                  <a:pt x="70" y="353"/>
                  <a:pt x="70" y="352"/>
                </a:cubicBezTo>
                <a:cubicBezTo>
                  <a:pt x="70" y="352"/>
                  <a:pt x="70" y="352"/>
                  <a:pt x="70" y="352"/>
                </a:cubicBezTo>
                <a:cubicBezTo>
                  <a:pt x="71" y="351"/>
                  <a:pt x="72" y="350"/>
                  <a:pt x="72" y="348"/>
                </a:cubicBezTo>
                <a:cubicBezTo>
                  <a:pt x="73" y="347"/>
                  <a:pt x="73" y="345"/>
                  <a:pt x="74" y="343"/>
                </a:cubicBezTo>
                <a:cubicBezTo>
                  <a:pt x="74" y="343"/>
                  <a:pt x="75" y="343"/>
                  <a:pt x="75" y="342"/>
                </a:cubicBezTo>
                <a:cubicBezTo>
                  <a:pt x="75" y="342"/>
                  <a:pt x="75" y="342"/>
                  <a:pt x="75" y="342"/>
                </a:cubicBezTo>
                <a:cubicBezTo>
                  <a:pt x="75" y="342"/>
                  <a:pt x="75" y="341"/>
                  <a:pt x="75" y="341"/>
                </a:cubicBezTo>
                <a:cubicBezTo>
                  <a:pt x="76" y="341"/>
                  <a:pt x="76" y="340"/>
                  <a:pt x="76" y="339"/>
                </a:cubicBezTo>
                <a:cubicBezTo>
                  <a:pt x="75" y="339"/>
                  <a:pt x="75" y="338"/>
                  <a:pt x="75" y="339"/>
                </a:cubicBezTo>
                <a:cubicBezTo>
                  <a:pt x="74" y="339"/>
                  <a:pt x="71" y="340"/>
                  <a:pt x="71" y="338"/>
                </a:cubicBezTo>
                <a:cubicBezTo>
                  <a:pt x="71" y="337"/>
                  <a:pt x="72" y="337"/>
                  <a:pt x="72" y="337"/>
                </a:cubicBezTo>
                <a:cubicBezTo>
                  <a:pt x="72" y="336"/>
                  <a:pt x="72" y="336"/>
                  <a:pt x="72" y="335"/>
                </a:cubicBezTo>
                <a:cubicBezTo>
                  <a:pt x="73" y="334"/>
                  <a:pt x="74" y="333"/>
                  <a:pt x="74" y="331"/>
                </a:cubicBezTo>
                <a:cubicBezTo>
                  <a:pt x="75" y="329"/>
                  <a:pt x="75" y="328"/>
                  <a:pt x="76" y="327"/>
                </a:cubicBezTo>
                <a:cubicBezTo>
                  <a:pt x="76" y="326"/>
                  <a:pt x="77" y="325"/>
                  <a:pt x="78" y="325"/>
                </a:cubicBezTo>
                <a:cubicBezTo>
                  <a:pt x="77" y="322"/>
                  <a:pt x="81" y="320"/>
                  <a:pt x="80" y="318"/>
                </a:cubicBezTo>
                <a:cubicBezTo>
                  <a:pt x="81" y="318"/>
                  <a:pt x="80" y="317"/>
                  <a:pt x="81" y="317"/>
                </a:cubicBezTo>
                <a:cubicBezTo>
                  <a:pt x="81" y="316"/>
                  <a:pt x="82" y="315"/>
                  <a:pt x="82" y="314"/>
                </a:cubicBezTo>
                <a:cubicBezTo>
                  <a:pt x="83" y="313"/>
                  <a:pt x="83" y="312"/>
                  <a:pt x="84" y="311"/>
                </a:cubicBezTo>
                <a:cubicBezTo>
                  <a:pt x="84" y="311"/>
                  <a:pt x="83" y="311"/>
                  <a:pt x="83" y="311"/>
                </a:cubicBezTo>
                <a:cubicBezTo>
                  <a:pt x="84" y="311"/>
                  <a:pt x="84" y="311"/>
                  <a:pt x="84" y="311"/>
                </a:cubicBezTo>
                <a:cubicBezTo>
                  <a:pt x="84" y="310"/>
                  <a:pt x="84" y="310"/>
                  <a:pt x="85" y="310"/>
                </a:cubicBezTo>
                <a:cubicBezTo>
                  <a:pt x="85" y="308"/>
                  <a:pt x="87" y="308"/>
                  <a:pt x="87" y="306"/>
                </a:cubicBezTo>
                <a:cubicBezTo>
                  <a:pt x="88" y="306"/>
                  <a:pt x="88" y="305"/>
                  <a:pt x="88" y="305"/>
                </a:cubicBezTo>
                <a:cubicBezTo>
                  <a:pt x="88" y="305"/>
                  <a:pt x="88" y="304"/>
                  <a:pt x="89" y="304"/>
                </a:cubicBezTo>
                <a:cubicBezTo>
                  <a:pt x="89" y="304"/>
                  <a:pt x="89" y="303"/>
                  <a:pt x="89" y="302"/>
                </a:cubicBezTo>
                <a:cubicBezTo>
                  <a:pt x="89" y="302"/>
                  <a:pt x="90" y="302"/>
                  <a:pt x="90" y="301"/>
                </a:cubicBezTo>
                <a:cubicBezTo>
                  <a:pt x="90" y="301"/>
                  <a:pt x="90" y="301"/>
                  <a:pt x="90" y="301"/>
                </a:cubicBezTo>
                <a:cubicBezTo>
                  <a:pt x="90" y="300"/>
                  <a:pt x="91" y="300"/>
                  <a:pt x="91" y="299"/>
                </a:cubicBezTo>
                <a:cubicBezTo>
                  <a:pt x="91" y="299"/>
                  <a:pt x="91" y="299"/>
                  <a:pt x="91" y="299"/>
                </a:cubicBezTo>
                <a:cubicBezTo>
                  <a:pt x="91" y="300"/>
                  <a:pt x="91" y="300"/>
                  <a:pt x="91" y="301"/>
                </a:cubicBezTo>
                <a:cubicBezTo>
                  <a:pt x="93" y="300"/>
                  <a:pt x="93" y="297"/>
                  <a:pt x="94" y="295"/>
                </a:cubicBezTo>
                <a:cubicBezTo>
                  <a:pt x="94" y="296"/>
                  <a:pt x="94" y="297"/>
                  <a:pt x="93" y="298"/>
                </a:cubicBezTo>
                <a:cubicBezTo>
                  <a:pt x="93" y="298"/>
                  <a:pt x="93" y="299"/>
                  <a:pt x="93" y="299"/>
                </a:cubicBezTo>
                <a:cubicBezTo>
                  <a:pt x="93" y="299"/>
                  <a:pt x="93" y="299"/>
                  <a:pt x="93" y="300"/>
                </a:cubicBezTo>
                <a:cubicBezTo>
                  <a:pt x="93" y="300"/>
                  <a:pt x="93" y="300"/>
                  <a:pt x="92" y="300"/>
                </a:cubicBezTo>
                <a:cubicBezTo>
                  <a:pt x="92" y="302"/>
                  <a:pt x="91" y="305"/>
                  <a:pt x="89" y="307"/>
                </a:cubicBezTo>
                <a:cubicBezTo>
                  <a:pt x="89" y="307"/>
                  <a:pt x="89" y="307"/>
                  <a:pt x="89" y="307"/>
                </a:cubicBezTo>
                <a:cubicBezTo>
                  <a:pt x="89" y="307"/>
                  <a:pt x="89" y="307"/>
                  <a:pt x="89" y="308"/>
                </a:cubicBezTo>
                <a:cubicBezTo>
                  <a:pt x="89" y="308"/>
                  <a:pt x="89" y="307"/>
                  <a:pt x="90" y="307"/>
                </a:cubicBezTo>
                <a:cubicBezTo>
                  <a:pt x="90" y="308"/>
                  <a:pt x="89" y="308"/>
                  <a:pt x="89" y="308"/>
                </a:cubicBezTo>
                <a:cubicBezTo>
                  <a:pt x="90" y="308"/>
                  <a:pt x="90" y="308"/>
                  <a:pt x="90" y="308"/>
                </a:cubicBezTo>
                <a:cubicBezTo>
                  <a:pt x="93" y="303"/>
                  <a:pt x="96" y="298"/>
                  <a:pt x="98" y="292"/>
                </a:cubicBezTo>
                <a:cubicBezTo>
                  <a:pt x="98" y="292"/>
                  <a:pt x="97" y="292"/>
                  <a:pt x="97" y="292"/>
                </a:cubicBezTo>
                <a:cubicBezTo>
                  <a:pt x="98" y="291"/>
                  <a:pt x="98" y="291"/>
                  <a:pt x="98" y="290"/>
                </a:cubicBezTo>
                <a:cubicBezTo>
                  <a:pt x="98" y="291"/>
                  <a:pt x="98" y="291"/>
                  <a:pt x="98" y="292"/>
                </a:cubicBezTo>
                <a:cubicBezTo>
                  <a:pt x="99" y="291"/>
                  <a:pt x="99" y="291"/>
                  <a:pt x="99" y="290"/>
                </a:cubicBezTo>
                <a:cubicBezTo>
                  <a:pt x="99" y="290"/>
                  <a:pt x="99" y="290"/>
                  <a:pt x="99" y="290"/>
                </a:cubicBezTo>
                <a:cubicBezTo>
                  <a:pt x="99" y="290"/>
                  <a:pt x="99" y="289"/>
                  <a:pt x="99" y="289"/>
                </a:cubicBezTo>
                <a:cubicBezTo>
                  <a:pt x="99" y="288"/>
                  <a:pt x="100" y="288"/>
                  <a:pt x="100" y="288"/>
                </a:cubicBezTo>
                <a:cubicBezTo>
                  <a:pt x="100" y="288"/>
                  <a:pt x="100" y="288"/>
                  <a:pt x="100" y="287"/>
                </a:cubicBezTo>
                <a:cubicBezTo>
                  <a:pt x="101" y="287"/>
                  <a:pt x="101" y="287"/>
                  <a:pt x="101" y="286"/>
                </a:cubicBezTo>
                <a:cubicBezTo>
                  <a:pt x="101" y="286"/>
                  <a:pt x="100" y="286"/>
                  <a:pt x="100" y="285"/>
                </a:cubicBezTo>
                <a:cubicBezTo>
                  <a:pt x="101" y="285"/>
                  <a:pt x="101" y="285"/>
                  <a:pt x="101" y="285"/>
                </a:cubicBezTo>
                <a:cubicBezTo>
                  <a:pt x="101" y="285"/>
                  <a:pt x="101" y="285"/>
                  <a:pt x="101" y="285"/>
                </a:cubicBezTo>
                <a:cubicBezTo>
                  <a:pt x="102" y="285"/>
                  <a:pt x="102" y="284"/>
                  <a:pt x="102" y="283"/>
                </a:cubicBezTo>
                <a:cubicBezTo>
                  <a:pt x="103" y="283"/>
                  <a:pt x="103" y="283"/>
                  <a:pt x="103" y="282"/>
                </a:cubicBezTo>
                <a:cubicBezTo>
                  <a:pt x="103" y="282"/>
                  <a:pt x="103"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1"/>
                  <a:pt x="103" y="280"/>
                  <a:pt x="103" y="281"/>
                </a:cubicBezTo>
                <a:cubicBezTo>
                  <a:pt x="103" y="281"/>
                  <a:pt x="103" y="281"/>
                  <a:pt x="103" y="281"/>
                </a:cubicBezTo>
                <a:cubicBezTo>
                  <a:pt x="104" y="281"/>
                  <a:pt x="104" y="281"/>
                  <a:pt x="104" y="280"/>
                </a:cubicBezTo>
                <a:cubicBezTo>
                  <a:pt x="104" y="280"/>
                  <a:pt x="104" y="280"/>
                  <a:pt x="103" y="280"/>
                </a:cubicBezTo>
                <a:cubicBezTo>
                  <a:pt x="104" y="279"/>
                  <a:pt x="104" y="278"/>
                  <a:pt x="105" y="278"/>
                </a:cubicBezTo>
                <a:cubicBezTo>
                  <a:pt x="105" y="278"/>
                  <a:pt x="105" y="278"/>
                  <a:pt x="105" y="278"/>
                </a:cubicBezTo>
                <a:cubicBezTo>
                  <a:pt x="105" y="278"/>
                  <a:pt x="105" y="278"/>
                  <a:pt x="106" y="277"/>
                </a:cubicBezTo>
                <a:cubicBezTo>
                  <a:pt x="106" y="280"/>
                  <a:pt x="104" y="282"/>
                  <a:pt x="105" y="284"/>
                </a:cubicBezTo>
                <a:cubicBezTo>
                  <a:pt x="105" y="284"/>
                  <a:pt x="105" y="283"/>
                  <a:pt x="106" y="283"/>
                </a:cubicBezTo>
                <a:cubicBezTo>
                  <a:pt x="106" y="283"/>
                  <a:pt x="106" y="284"/>
                  <a:pt x="106" y="284"/>
                </a:cubicBezTo>
                <a:cubicBezTo>
                  <a:pt x="106" y="284"/>
                  <a:pt x="106" y="285"/>
                  <a:pt x="106" y="285"/>
                </a:cubicBezTo>
                <a:cubicBezTo>
                  <a:pt x="107" y="284"/>
                  <a:pt x="106" y="283"/>
                  <a:pt x="107" y="282"/>
                </a:cubicBezTo>
                <a:cubicBezTo>
                  <a:pt x="107" y="282"/>
                  <a:pt x="107" y="282"/>
                  <a:pt x="107" y="281"/>
                </a:cubicBezTo>
                <a:cubicBezTo>
                  <a:pt x="108" y="280"/>
                  <a:pt x="108" y="280"/>
                  <a:pt x="108" y="278"/>
                </a:cubicBezTo>
                <a:cubicBezTo>
                  <a:pt x="109" y="277"/>
                  <a:pt x="109" y="276"/>
                  <a:pt x="110" y="275"/>
                </a:cubicBezTo>
                <a:cubicBezTo>
                  <a:pt x="110" y="277"/>
                  <a:pt x="108" y="280"/>
                  <a:pt x="108" y="282"/>
                </a:cubicBezTo>
                <a:cubicBezTo>
                  <a:pt x="108" y="282"/>
                  <a:pt x="108" y="282"/>
                  <a:pt x="108" y="283"/>
                </a:cubicBezTo>
                <a:cubicBezTo>
                  <a:pt x="108" y="283"/>
                  <a:pt x="108" y="283"/>
                  <a:pt x="108" y="283"/>
                </a:cubicBezTo>
                <a:cubicBezTo>
                  <a:pt x="109" y="285"/>
                  <a:pt x="107" y="286"/>
                  <a:pt x="108" y="288"/>
                </a:cubicBezTo>
                <a:cubicBezTo>
                  <a:pt x="107" y="288"/>
                  <a:pt x="107" y="289"/>
                  <a:pt x="107" y="289"/>
                </a:cubicBezTo>
                <a:cubicBezTo>
                  <a:pt x="107" y="290"/>
                  <a:pt x="106" y="291"/>
                  <a:pt x="105" y="293"/>
                </a:cubicBezTo>
                <a:cubicBezTo>
                  <a:pt x="105" y="293"/>
                  <a:pt x="105" y="293"/>
                  <a:pt x="105" y="293"/>
                </a:cubicBezTo>
                <a:cubicBezTo>
                  <a:pt x="105" y="293"/>
                  <a:pt x="105" y="294"/>
                  <a:pt x="104" y="294"/>
                </a:cubicBezTo>
                <a:cubicBezTo>
                  <a:pt x="104" y="295"/>
                  <a:pt x="103" y="295"/>
                  <a:pt x="103" y="295"/>
                </a:cubicBezTo>
                <a:cubicBezTo>
                  <a:pt x="103" y="295"/>
                  <a:pt x="103" y="295"/>
                  <a:pt x="104" y="295"/>
                </a:cubicBezTo>
                <a:cubicBezTo>
                  <a:pt x="104" y="296"/>
                  <a:pt x="103" y="296"/>
                  <a:pt x="102" y="297"/>
                </a:cubicBezTo>
                <a:cubicBezTo>
                  <a:pt x="102" y="298"/>
                  <a:pt x="101" y="299"/>
                  <a:pt x="101" y="300"/>
                </a:cubicBezTo>
                <a:cubicBezTo>
                  <a:pt x="101" y="300"/>
                  <a:pt x="102" y="299"/>
                  <a:pt x="102" y="298"/>
                </a:cubicBezTo>
                <a:cubicBezTo>
                  <a:pt x="102" y="299"/>
                  <a:pt x="102" y="299"/>
                  <a:pt x="102" y="300"/>
                </a:cubicBezTo>
                <a:cubicBezTo>
                  <a:pt x="102" y="300"/>
                  <a:pt x="101" y="300"/>
                  <a:pt x="100" y="300"/>
                </a:cubicBezTo>
                <a:cubicBezTo>
                  <a:pt x="100" y="301"/>
                  <a:pt x="99" y="302"/>
                  <a:pt x="100" y="302"/>
                </a:cubicBezTo>
                <a:cubicBezTo>
                  <a:pt x="100" y="302"/>
                  <a:pt x="100" y="301"/>
                  <a:pt x="101" y="301"/>
                </a:cubicBezTo>
                <a:cubicBezTo>
                  <a:pt x="101" y="301"/>
                  <a:pt x="101" y="301"/>
                  <a:pt x="101" y="301"/>
                </a:cubicBezTo>
                <a:cubicBezTo>
                  <a:pt x="101" y="302"/>
                  <a:pt x="100" y="302"/>
                  <a:pt x="99" y="303"/>
                </a:cubicBezTo>
                <a:cubicBezTo>
                  <a:pt x="99" y="303"/>
                  <a:pt x="100" y="303"/>
                  <a:pt x="100" y="303"/>
                </a:cubicBezTo>
                <a:cubicBezTo>
                  <a:pt x="99" y="303"/>
                  <a:pt x="99" y="304"/>
                  <a:pt x="99" y="304"/>
                </a:cubicBezTo>
                <a:cubicBezTo>
                  <a:pt x="99" y="305"/>
                  <a:pt x="97" y="306"/>
                  <a:pt x="97" y="307"/>
                </a:cubicBezTo>
                <a:cubicBezTo>
                  <a:pt x="98" y="307"/>
                  <a:pt x="98" y="307"/>
                  <a:pt x="98" y="307"/>
                </a:cubicBezTo>
                <a:cubicBezTo>
                  <a:pt x="98" y="310"/>
                  <a:pt x="96" y="313"/>
                  <a:pt x="95" y="316"/>
                </a:cubicBezTo>
                <a:cubicBezTo>
                  <a:pt x="94" y="316"/>
                  <a:pt x="95" y="316"/>
                  <a:pt x="94" y="316"/>
                </a:cubicBezTo>
                <a:cubicBezTo>
                  <a:pt x="94" y="318"/>
                  <a:pt x="93" y="319"/>
                  <a:pt x="93" y="321"/>
                </a:cubicBezTo>
                <a:cubicBezTo>
                  <a:pt x="93" y="321"/>
                  <a:pt x="92" y="321"/>
                  <a:pt x="92" y="321"/>
                </a:cubicBezTo>
                <a:cubicBezTo>
                  <a:pt x="92" y="322"/>
                  <a:pt x="92" y="322"/>
                  <a:pt x="92" y="322"/>
                </a:cubicBezTo>
                <a:cubicBezTo>
                  <a:pt x="91" y="323"/>
                  <a:pt x="90" y="325"/>
                  <a:pt x="90" y="326"/>
                </a:cubicBezTo>
                <a:cubicBezTo>
                  <a:pt x="90" y="327"/>
                  <a:pt x="89" y="327"/>
                  <a:pt x="89" y="327"/>
                </a:cubicBezTo>
                <a:cubicBezTo>
                  <a:pt x="88" y="329"/>
                  <a:pt x="87" y="331"/>
                  <a:pt x="87" y="334"/>
                </a:cubicBezTo>
                <a:cubicBezTo>
                  <a:pt x="86" y="334"/>
                  <a:pt x="86" y="335"/>
                  <a:pt x="85" y="336"/>
                </a:cubicBezTo>
                <a:cubicBezTo>
                  <a:pt x="85" y="337"/>
                  <a:pt x="85" y="339"/>
                  <a:pt x="84" y="339"/>
                </a:cubicBezTo>
                <a:cubicBezTo>
                  <a:pt x="84" y="340"/>
                  <a:pt x="84" y="340"/>
                  <a:pt x="84" y="340"/>
                </a:cubicBezTo>
                <a:cubicBezTo>
                  <a:pt x="84" y="340"/>
                  <a:pt x="84" y="341"/>
                  <a:pt x="83" y="341"/>
                </a:cubicBezTo>
                <a:cubicBezTo>
                  <a:pt x="83" y="341"/>
                  <a:pt x="83" y="342"/>
                  <a:pt x="83" y="342"/>
                </a:cubicBezTo>
                <a:cubicBezTo>
                  <a:pt x="83" y="343"/>
                  <a:pt x="82" y="343"/>
                  <a:pt x="81" y="343"/>
                </a:cubicBezTo>
                <a:cubicBezTo>
                  <a:pt x="81" y="344"/>
                  <a:pt x="81" y="345"/>
                  <a:pt x="81" y="346"/>
                </a:cubicBezTo>
                <a:cubicBezTo>
                  <a:pt x="80" y="347"/>
                  <a:pt x="79" y="348"/>
                  <a:pt x="79" y="350"/>
                </a:cubicBezTo>
                <a:cubicBezTo>
                  <a:pt x="78" y="350"/>
                  <a:pt x="77" y="350"/>
                  <a:pt x="77" y="351"/>
                </a:cubicBezTo>
                <a:cubicBezTo>
                  <a:pt x="77" y="352"/>
                  <a:pt x="77" y="353"/>
                  <a:pt x="77" y="353"/>
                </a:cubicBezTo>
                <a:cubicBezTo>
                  <a:pt x="77" y="354"/>
                  <a:pt x="76" y="354"/>
                  <a:pt x="76" y="354"/>
                </a:cubicBezTo>
                <a:cubicBezTo>
                  <a:pt x="76" y="358"/>
                  <a:pt x="73" y="361"/>
                  <a:pt x="74" y="364"/>
                </a:cubicBezTo>
                <a:cubicBezTo>
                  <a:pt x="73" y="364"/>
                  <a:pt x="73" y="364"/>
                  <a:pt x="73" y="364"/>
                </a:cubicBezTo>
                <a:cubicBezTo>
                  <a:pt x="73" y="366"/>
                  <a:pt x="72" y="368"/>
                  <a:pt x="72" y="369"/>
                </a:cubicBezTo>
                <a:cubicBezTo>
                  <a:pt x="71" y="371"/>
                  <a:pt x="71" y="373"/>
                  <a:pt x="70" y="375"/>
                </a:cubicBezTo>
                <a:cubicBezTo>
                  <a:pt x="70" y="375"/>
                  <a:pt x="70" y="376"/>
                  <a:pt x="70" y="377"/>
                </a:cubicBezTo>
                <a:cubicBezTo>
                  <a:pt x="69" y="378"/>
                  <a:pt x="69" y="379"/>
                  <a:pt x="69" y="379"/>
                </a:cubicBezTo>
                <a:cubicBezTo>
                  <a:pt x="69" y="380"/>
                  <a:pt x="69" y="382"/>
                  <a:pt x="70" y="382"/>
                </a:cubicBezTo>
                <a:cubicBezTo>
                  <a:pt x="70" y="382"/>
                  <a:pt x="70" y="381"/>
                  <a:pt x="71" y="381"/>
                </a:cubicBezTo>
                <a:cubicBezTo>
                  <a:pt x="71" y="383"/>
                  <a:pt x="70" y="384"/>
                  <a:pt x="70" y="385"/>
                </a:cubicBezTo>
                <a:cubicBezTo>
                  <a:pt x="70" y="385"/>
                  <a:pt x="70" y="385"/>
                  <a:pt x="69" y="385"/>
                </a:cubicBezTo>
                <a:cubicBezTo>
                  <a:pt x="69" y="386"/>
                  <a:pt x="69" y="387"/>
                  <a:pt x="69" y="387"/>
                </a:cubicBezTo>
                <a:cubicBezTo>
                  <a:pt x="69" y="388"/>
                  <a:pt x="69" y="387"/>
                  <a:pt x="70" y="388"/>
                </a:cubicBezTo>
                <a:cubicBezTo>
                  <a:pt x="69" y="388"/>
                  <a:pt x="70" y="389"/>
                  <a:pt x="69" y="390"/>
                </a:cubicBezTo>
                <a:cubicBezTo>
                  <a:pt x="70" y="390"/>
                  <a:pt x="70" y="390"/>
                  <a:pt x="70" y="390"/>
                </a:cubicBezTo>
                <a:cubicBezTo>
                  <a:pt x="70" y="390"/>
                  <a:pt x="70" y="390"/>
                  <a:pt x="70" y="390"/>
                </a:cubicBezTo>
                <a:cubicBezTo>
                  <a:pt x="71" y="390"/>
                  <a:pt x="71" y="388"/>
                  <a:pt x="72" y="388"/>
                </a:cubicBezTo>
                <a:cubicBezTo>
                  <a:pt x="72" y="389"/>
                  <a:pt x="72" y="389"/>
                  <a:pt x="72" y="389"/>
                </a:cubicBezTo>
                <a:cubicBezTo>
                  <a:pt x="72" y="389"/>
                  <a:pt x="73" y="389"/>
                  <a:pt x="73" y="389"/>
                </a:cubicBezTo>
                <a:cubicBezTo>
                  <a:pt x="73" y="389"/>
                  <a:pt x="73" y="389"/>
                  <a:pt x="73" y="389"/>
                </a:cubicBezTo>
                <a:cubicBezTo>
                  <a:pt x="73" y="390"/>
                  <a:pt x="73" y="391"/>
                  <a:pt x="73" y="392"/>
                </a:cubicBezTo>
                <a:cubicBezTo>
                  <a:pt x="73" y="393"/>
                  <a:pt x="74" y="392"/>
                  <a:pt x="74" y="392"/>
                </a:cubicBezTo>
                <a:cubicBezTo>
                  <a:pt x="74" y="393"/>
                  <a:pt x="74" y="394"/>
                  <a:pt x="74" y="395"/>
                </a:cubicBezTo>
                <a:cubicBezTo>
                  <a:pt x="75" y="395"/>
                  <a:pt x="75" y="395"/>
                  <a:pt x="76" y="394"/>
                </a:cubicBezTo>
                <a:cubicBezTo>
                  <a:pt x="76" y="396"/>
                  <a:pt x="75" y="396"/>
                  <a:pt x="74" y="397"/>
                </a:cubicBezTo>
                <a:cubicBezTo>
                  <a:pt x="74" y="398"/>
                  <a:pt x="73" y="397"/>
                  <a:pt x="73" y="397"/>
                </a:cubicBezTo>
                <a:cubicBezTo>
                  <a:pt x="72" y="398"/>
                  <a:pt x="73" y="399"/>
                  <a:pt x="72" y="399"/>
                </a:cubicBezTo>
                <a:cubicBezTo>
                  <a:pt x="73" y="400"/>
                  <a:pt x="73" y="400"/>
                  <a:pt x="74" y="401"/>
                </a:cubicBezTo>
                <a:cubicBezTo>
                  <a:pt x="74" y="401"/>
                  <a:pt x="74" y="401"/>
                  <a:pt x="74" y="401"/>
                </a:cubicBezTo>
                <a:cubicBezTo>
                  <a:pt x="74" y="401"/>
                  <a:pt x="74" y="401"/>
                  <a:pt x="74" y="401"/>
                </a:cubicBezTo>
                <a:cubicBezTo>
                  <a:pt x="76" y="401"/>
                  <a:pt x="77" y="402"/>
                  <a:pt x="78" y="401"/>
                </a:cubicBezTo>
                <a:cubicBezTo>
                  <a:pt x="77" y="401"/>
                  <a:pt x="77" y="401"/>
                  <a:pt x="77" y="400"/>
                </a:cubicBezTo>
                <a:cubicBezTo>
                  <a:pt x="78" y="400"/>
                  <a:pt x="77" y="399"/>
                  <a:pt x="77" y="399"/>
                </a:cubicBezTo>
                <a:cubicBezTo>
                  <a:pt x="77" y="398"/>
                  <a:pt x="77" y="397"/>
                  <a:pt x="78" y="397"/>
                </a:cubicBezTo>
                <a:cubicBezTo>
                  <a:pt x="78" y="398"/>
                  <a:pt x="78" y="399"/>
                  <a:pt x="78" y="399"/>
                </a:cubicBezTo>
                <a:cubicBezTo>
                  <a:pt x="78" y="399"/>
                  <a:pt x="78" y="399"/>
                  <a:pt x="78" y="399"/>
                </a:cubicBezTo>
                <a:cubicBezTo>
                  <a:pt x="78" y="399"/>
                  <a:pt x="78" y="399"/>
                  <a:pt x="78" y="399"/>
                </a:cubicBezTo>
                <a:cubicBezTo>
                  <a:pt x="79" y="399"/>
                  <a:pt x="79" y="399"/>
                  <a:pt x="79" y="399"/>
                </a:cubicBezTo>
                <a:cubicBezTo>
                  <a:pt x="81" y="397"/>
                  <a:pt x="82" y="395"/>
                  <a:pt x="83" y="394"/>
                </a:cubicBezTo>
                <a:cubicBezTo>
                  <a:pt x="83" y="397"/>
                  <a:pt x="86" y="397"/>
                  <a:pt x="88" y="396"/>
                </a:cubicBezTo>
                <a:cubicBezTo>
                  <a:pt x="89" y="396"/>
                  <a:pt x="89" y="396"/>
                  <a:pt x="89" y="396"/>
                </a:cubicBezTo>
                <a:cubicBezTo>
                  <a:pt x="91" y="395"/>
                  <a:pt x="92" y="394"/>
                  <a:pt x="94" y="393"/>
                </a:cubicBezTo>
                <a:cubicBezTo>
                  <a:pt x="95" y="392"/>
                  <a:pt x="95" y="392"/>
                  <a:pt x="96" y="391"/>
                </a:cubicBezTo>
                <a:cubicBezTo>
                  <a:pt x="96" y="392"/>
                  <a:pt x="96" y="392"/>
                  <a:pt x="96" y="392"/>
                </a:cubicBezTo>
                <a:cubicBezTo>
                  <a:pt x="96" y="392"/>
                  <a:pt x="97" y="392"/>
                  <a:pt x="97" y="392"/>
                </a:cubicBezTo>
                <a:cubicBezTo>
                  <a:pt x="97" y="391"/>
                  <a:pt x="97" y="391"/>
                  <a:pt x="98" y="391"/>
                </a:cubicBezTo>
                <a:cubicBezTo>
                  <a:pt x="98" y="391"/>
                  <a:pt x="98" y="392"/>
                  <a:pt x="98" y="392"/>
                </a:cubicBezTo>
                <a:cubicBezTo>
                  <a:pt x="98" y="391"/>
                  <a:pt x="98" y="391"/>
                  <a:pt x="99" y="390"/>
                </a:cubicBezTo>
                <a:cubicBezTo>
                  <a:pt x="99" y="390"/>
                  <a:pt x="99" y="390"/>
                  <a:pt x="99" y="390"/>
                </a:cubicBezTo>
                <a:cubicBezTo>
                  <a:pt x="100" y="390"/>
                  <a:pt x="100" y="389"/>
                  <a:pt x="100" y="389"/>
                </a:cubicBezTo>
                <a:cubicBezTo>
                  <a:pt x="100" y="391"/>
                  <a:pt x="100" y="393"/>
                  <a:pt x="100" y="395"/>
                </a:cubicBezTo>
                <a:cubicBezTo>
                  <a:pt x="100" y="395"/>
                  <a:pt x="101" y="395"/>
                  <a:pt x="101" y="395"/>
                </a:cubicBezTo>
                <a:cubicBezTo>
                  <a:pt x="102" y="395"/>
                  <a:pt x="102" y="394"/>
                  <a:pt x="102" y="394"/>
                </a:cubicBezTo>
                <a:cubicBezTo>
                  <a:pt x="102" y="394"/>
                  <a:pt x="103" y="394"/>
                  <a:pt x="103" y="394"/>
                </a:cubicBezTo>
                <a:cubicBezTo>
                  <a:pt x="103" y="393"/>
                  <a:pt x="103" y="393"/>
                  <a:pt x="103" y="393"/>
                </a:cubicBezTo>
                <a:cubicBezTo>
                  <a:pt x="104" y="394"/>
                  <a:pt x="103" y="395"/>
                  <a:pt x="103" y="396"/>
                </a:cubicBezTo>
                <a:cubicBezTo>
                  <a:pt x="104" y="395"/>
                  <a:pt x="104" y="394"/>
                  <a:pt x="105" y="393"/>
                </a:cubicBezTo>
                <a:cubicBezTo>
                  <a:pt x="105" y="393"/>
                  <a:pt x="105" y="392"/>
                  <a:pt x="106" y="392"/>
                </a:cubicBezTo>
                <a:cubicBezTo>
                  <a:pt x="106" y="391"/>
                  <a:pt x="106" y="390"/>
                  <a:pt x="106" y="390"/>
                </a:cubicBezTo>
                <a:cubicBezTo>
                  <a:pt x="106" y="389"/>
                  <a:pt x="106" y="389"/>
                  <a:pt x="106" y="389"/>
                </a:cubicBezTo>
                <a:cubicBezTo>
                  <a:pt x="107" y="388"/>
                  <a:pt x="108" y="387"/>
                  <a:pt x="108" y="385"/>
                </a:cubicBezTo>
                <a:cubicBezTo>
                  <a:pt x="108" y="385"/>
                  <a:pt x="107" y="385"/>
                  <a:pt x="107" y="385"/>
                </a:cubicBezTo>
                <a:cubicBezTo>
                  <a:pt x="108" y="385"/>
                  <a:pt x="108" y="385"/>
                  <a:pt x="108" y="385"/>
                </a:cubicBezTo>
                <a:cubicBezTo>
                  <a:pt x="108" y="384"/>
                  <a:pt x="109" y="384"/>
                  <a:pt x="109" y="383"/>
                </a:cubicBezTo>
                <a:cubicBezTo>
                  <a:pt x="109" y="383"/>
                  <a:pt x="110" y="383"/>
                  <a:pt x="110" y="382"/>
                </a:cubicBezTo>
                <a:cubicBezTo>
                  <a:pt x="110" y="382"/>
                  <a:pt x="110" y="382"/>
                  <a:pt x="110" y="382"/>
                </a:cubicBezTo>
                <a:cubicBezTo>
                  <a:pt x="111" y="380"/>
                  <a:pt x="111" y="377"/>
                  <a:pt x="113" y="376"/>
                </a:cubicBezTo>
                <a:cubicBezTo>
                  <a:pt x="112" y="375"/>
                  <a:pt x="113" y="374"/>
                  <a:pt x="114" y="374"/>
                </a:cubicBezTo>
                <a:cubicBezTo>
                  <a:pt x="114" y="375"/>
                  <a:pt x="113" y="376"/>
                  <a:pt x="113" y="376"/>
                </a:cubicBezTo>
                <a:cubicBezTo>
                  <a:pt x="113" y="379"/>
                  <a:pt x="110" y="381"/>
                  <a:pt x="110" y="383"/>
                </a:cubicBezTo>
                <a:cubicBezTo>
                  <a:pt x="110" y="384"/>
                  <a:pt x="110" y="384"/>
                  <a:pt x="110" y="384"/>
                </a:cubicBezTo>
                <a:cubicBezTo>
                  <a:pt x="110" y="384"/>
                  <a:pt x="110" y="384"/>
                  <a:pt x="110" y="385"/>
                </a:cubicBezTo>
                <a:cubicBezTo>
                  <a:pt x="110" y="385"/>
                  <a:pt x="110" y="385"/>
                  <a:pt x="110" y="385"/>
                </a:cubicBezTo>
                <a:cubicBezTo>
                  <a:pt x="110" y="385"/>
                  <a:pt x="109" y="385"/>
                  <a:pt x="109" y="385"/>
                </a:cubicBezTo>
                <a:cubicBezTo>
                  <a:pt x="109" y="386"/>
                  <a:pt x="108" y="387"/>
                  <a:pt x="109" y="387"/>
                </a:cubicBezTo>
                <a:cubicBezTo>
                  <a:pt x="108" y="388"/>
                  <a:pt x="108" y="389"/>
                  <a:pt x="108" y="389"/>
                </a:cubicBezTo>
                <a:cubicBezTo>
                  <a:pt x="108" y="390"/>
                  <a:pt x="107" y="390"/>
                  <a:pt x="107" y="390"/>
                </a:cubicBezTo>
                <a:cubicBezTo>
                  <a:pt x="107" y="390"/>
                  <a:pt x="107" y="390"/>
                  <a:pt x="107" y="390"/>
                </a:cubicBezTo>
                <a:cubicBezTo>
                  <a:pt x="107" y="391"/>
                  <a:pt x="107" y="391"/>
                  <a:pt x="106" y="391"/>
                </a:cubicBezTo>
                <a:cubicBezTo>
                  <a:pt x="107" y="393"/>
                  <a:pt x="105" y="393"/>
                  <a:pt x="104" y="395"/>
                </a:cubicBezTo>
                <a:cubicBezTo>
                  <a:pt x="105" y="395"/>
                  <a:pt x="105" y="395"/>
                  <a:pt x="105" y="395"/>
                </a:cubicBezTo>
                <a:cubicBezTo>
                  <a:pt x="105" y="395"/>
                  <a:pt x="105" y="394"/>
                  <a:pt x="106" y="394"/>
                </a:cubicBezTo>
                <a:cubicBezTo>
                  <a:pt x="106" y="395"/>
                  <a:pt x="105" y="395"/>
                  <a:pt x="105" y="396"/>
                </a:cubicBezTo>
                <a:cubicBezTo>
                  <a:pt x="105" y="396"/>
                  <a:pt x="106" y="396"/>
                  <a:pt x="106" y="396"/>
                </a:cubicBezTo>
                <a:cubicBezTo>
                  <a:pt x="106" y="396"/>
                  <a:pt x="106" y="396"/>
                  <a:pt x="106" y="396"/>
                </a:cubicBezTo>
                <a:cubicBezTo>
                  <a:pt x="106" y="396"/>
                  <a:pt x="107" y="395"/>
                  <a:pt x="107" y="395"/>
                </a:cubicBezTo>
                <a:cubicBezTo>
                  <a:pt x="107" y="394"/>
                  <a:pt x="108" y="393"/>
                  <a:pt x="108" y="392"/>
                </a:cubicBezTo>
                <a:cubicBezTo>
                  <a:pt x="108" y="392"/>
                  <a:pt x="108" y="392"/>
                  <a:pt x="108" y="391"/>
                </a:cubicBezTo>
                <a:cubicBezTo>
                  <a:pt x="109" y="392"/>
                  <a:pt x="108" y="391"/>
                  <a:pt x="109" y="391"/>
                </a:cubicBezTo>
                <a:cubicBezTo>
                  <a:pt x="109" y="391"/>
                  <a:pt x="109" y="391"/>
                  <a:pt x="109" y="392"/>
                </a:cubicBezTo>
                <a:cubicBezTo>
                  <a:pt x="109" y="392"/>
                  <a:pt x="108" y="392"/>
                  <a:pt x="108" y="393"/>
                </a:cubicBezTo>
                <a:cubicBezTo>
                  <a:pt x="109" y="393"/>
                  <a:pt x="109" y="393"/>
                  <a:pt x="109" y="393"/>
                </a:cubicBezTo>
                <a:cubicBezTo>
                  <a:pt x="109" y="393"/>
                  <a:pt x="109" y="393"/>
                  <a:pt x="110" y="393"/>
                </a:cubicBezTo>
                <a:cubicBezTo>
                  <a:pt x="109" y="393"/>
                  <a:pt x="109" y="394"/>
                  <a:pt x="110" y="394"/>
                </a:cubicBezTo>
                <a:cubicBezTo>
                  <a:pt x="109" y="394"/>
                  <a:pt x="109" y="395"/>
                  <a:pt x="109" y="395"/>
                </a:cubicBezTo>
                <a:cubicBezTo>
                  <a:pt x="109" y="395"/>
                  <a:pt x="110" y="395"/>
                  <a:pt x="110" y="396"/>
                </a:cubicBezTo>
                <a:cubicBezTo>
                  <a:pt x="111" y="395"/>
                  <a:pt x="111" y="393"/>
                  <a:pt x="111" y="393"/>
                </a:cubicBezTo>
                <a:cubicBezTo>
                  <a:pt x="112" y="393"/>
                  <a:pt x="112" y="393"/>
                  <a:pt x="112" y="393"/>
                </a:cubicBezTo>
                <a:cubicBezTo>
                  <a:pt x="112" y="393"/>
                  <a:pt x="111" y="395"/>
                  <a:pt x="112" y="395"/>
                </a:cubicBezTo>
                <a:cubicBezTo>
                  <a:pt x="112" y="395"/>
                  <a:pt x="112" y="394"/>
                  <a:pt x="112" y="393"/>
                </a:cubicBezTo>
                <a:cubicBezTo>
                  <a:pt x="112" y="393"/>
                  <a:pt x="113" y="393"/>
                  <a:pt x="113" y="393"/>
                </a:cubicBezTo>
                <a:cubicBezTo>
                  <a:pt x="112" y="394"/>
                  <a:pt x="112" y="395"/>
                  <a:pt x="112" y="396"/>
                </a:cubicBezTo>
                <a:cubicBezTo>
                  <a:pt x="113" y="396"/>
                  <a:pt x="113" y="396"/>
                  <a:pt x="114" y="395"/>
                </a:cubicBezTo>
                <a:cubicBezTo>
                  <a:pt x="114" y="396"/>
                  <a:pt x="115" y="397"/>
                  <a:pt x="116" y="398"/>
                </a:cubicBezTo>
                <a:cubicBezTo>
                  <a:pt x="116" y="397"/>
                  <a:pt x="117" y="397"/>
                  <a:pt x="117" y="397"/>
                </a:cubicBezTo>
                <a:cubicBezTo>
                  <a:pt x="118" y="396"/>
                  <a:pt x="118" y="395"/>
                  <a:pt x="119" y="394"/>
                </a:cubicBezTo>
                <a:cubicBezTo>
                  <a:pt x="119" y="395"/>
                  <a:pt x="119" y="395"/>
                  <a:pt x="119" y="395"/>
                </a:cubicBezTo>
                <a:cubicBezTo>
                  <a:pt x="120" y="393"/>
                  <a:pt x="121" y="392"/>
                  <a:pt x="121" y="391"/>
                </a:cubicBezTo>
                <a:cubicBezTo>
                  <a:pt x="122" y="391"/>
                  <a:pt x="122" y="391"/>
                  <a:pt x="122" y="392"/>
                </a:cubicBezTo>
                <a:cubicBezTo>
                  <a:pt x="122" y="391"/>
                  <a:pt x="122" y="390"/>
                  <a:pt x="123" y="389"/>
                </a:cubicBezTo>
                <a:cubicBezTo>
                  <a:pt x="124" y="390"/>
                  <a:pt x="123" y="391"/>
                  <a:pt x="123" y="392"/>
                </a:cubicBezTo>
                <a:cubicBezTo>
                  <a:pt x="124" y="392"/>
                  <a:pt x="124" y="390"/>
                  <a:pt x="125" y="390"/>
                </a:cubicBezTo>
                <a:cubicBezTo>
                  <a:pt x="125" y="389"/>
                  <a:pt x="124" y="390"/>
                  <a:pt x="125" y="389"/>
                </a:cubicBezTo>
                <a:cubicBezTo>
                  <a:pt x="125" y="390"/>
                  <a:pt x="125" y="389"/>
                  <a:pt x="126" y="389"/>
                </a:cubicBezTo>
                <a:cubicBezTo>
                  <a:pt x="126" y="388"/>
                  <a:pt x="126" y="385"/>
                  <a:pt x="128" y="385"/>
                </a:cubicBezTo>
                <a:cubicBezTo>
                  <a:pt x="128" y="385"/>
                  <a:pt x="127" y="386"/>
                  <a:pt x="128" y="386"/>
                </a:cubicBezTo>
                <a:cubicBezTo>
                  <a:pt x="128" y="386"/>
                  <a:pt x="128" y="386"/>
                  <a:pt x="128" y="386"/>
                </a:cubicBezTo>
                <a:cubicBezTo>
                  <a:pt x="128" y="386"/>
                  <a:pt x="128" y="387"/>
                  <a:pt x="128" y="387"/>
                </a:cubicBezTo>
                <a:cubicBezTo>
                  <a:pt x="128" y="387"/>
                  <a:pt x="127" y="387"/>
                  <a:pt x="127" y="387"/>
                </a:cubicBezTo>
                <a:cubicBezTo>
                  <a:pt x="127" y="387"/>
                  <a:pt x="127" y="388"/>
                  <a:pt x="128" y="388"/>
                </a:cubicBezTo>
                <a:cubicBezTo>
                  <a:pt x="128" y="388"/>
                  <a:pt x="127" y="389"/>
                  <a:pt x="127" y="389"/>
                </a:cubicBezTo>
                <a:cubicBezTo>
                  <a:pt x="127" y="390"/>
                  <a:pt x="127" y="389"/>
                  <a:pt x="127" y="389"/>
                </a:cubicBezTo>
                <a:cubicBezTo>
                  <a:pt x="127" y="391"/>
                  <a:pt x="127" y="391"/>
                  <a:pt x="127" y="392"/>
                </a:cubicBezTo>
                <a:cubicBezTo>
                  <a:pt x="128" y="392"/>
                  <a:pt x="128" y="392"/>
                  <a:pt x="129" y="392"/>
                </a:cubicBezTo>
                <a:cubicBezTo>
                  <a:pt x="129" y="391"/>
                  <a:pt x="130" y="391"/>
                  <a:pt x="130" y="389"/>
                </a:cubicBezTo>
                <a:cubicBezTo>
                  <a:pt x="131" y="389"/>
                  <a:pt x="132" y="388"/>
                  <a:pt x="132" y="386"/>
                </a:cubicBezTo>
                <a:cubicBezTo>
                  <a:pt x="133" y="386"/>
                  <a:pt x="133" y="386"/>
                  <a:pt x="133" y="385"/>
                </a:cubicBezTo>
                <a:cubicBezTo>
                  <a:pt x="134" y="385"/>
                  <a:pt x="133" y="385"/>
                  <a:pt x="134" y="385"/>
                </a:cubicBezTo>
                <a:cubicBezTo>
                  <a:pt x="134" y="383"/>
                  <a:pt x="137" y="381"/>
                  <a:pt x="137" y="379"/>
                </a:cubicBezTo>
                <a:cubicBezTo>
                  <a:pt x="137" y="379"/>
                  <a:pt x="137" y="378"/>
                  <a:pt x="138" y="377"/>
                </a:cubicBezTo>
                <a:cubicBezTo>
                  <a:pt x="138" y="378"/>
                  <a:pt x="138" y="378"/>
                  <a:pt x="138" y="378"/>
                </a:cubicBezTo>
                <a:cubicBezTo>
                  <a:pt x="138" y="378"/>
                  <a:pt x="138" y="379"/>
                  <a:pt x="138" y="379"/>
                </a:cubicBezTo>
                <a:cubicBezTo>
                  <a:pt x="138" y="378"/>
                  <a:pt x="138" y="378"/>
                  <a:pt x="139" y="378"/>
                </a:cubicBezTo>
                <a:cubicBezTo>
                  <a:pt x="139" y="378"/>
                  <a:pt x="139" y="379"/>
                  <a:pt x="139" y="379"/>
                </a:cubicBezTo>
                <a:cubicBezTo>
                  <a:pt x="139" y="377"/>
                  <a:pt x="140" y="377"/>
                  <a:pt x="140" y="375"/>
                </a:cubicBezTo>
                <a:cubicBezTo>
                  <a:pt x="142" y="373"/>
                  <a:pt x="143" y="370"/>
                  <a:pt x="144" y="369"/>
                </a:cubicBezTo>
                <a:cubicBezTo>
                  <a:pt x="145" y="366"/>
                  <a:pt x="146" y="365"/>
                  <a:pt x="146" y="363"/>
                </a:cubicBezTo>
                <a:cubicBezTo>
                  <a:pt x="146" y="363"/>
                  <a:pt x="147" y="362"/>
                  <a:pt x="147" y="362"/>
                </a:cubicBezTo>
                <a:cubicBezTo>
                  <a:pt x="147" y="362"/>
                  <a:pt x="147" y="361"/>
                  <a:pt x="148" y="361"/>
                </a:cubicBezTo>
                <a:cubicBezTo>
                  <a:pt x="147" y="364"/>
                  <a:pt x="147" y="367"/>
                  <a:pt x="147" y="370"/>
                </a:cubicBezTo>
                <a:cubicBezTo>
                  <a:pt x="147" y="370"/>
                  <a:pt x="147" y="370"/>
                  <a:pt x="147" y="371"/>
                </a:cubicBezTo>
                <a:cubicBezTo>
                  <a:pt x="147" y="371"/>
                  <a:pt x="147" y="371"/>
                  <a:pt x="147" y="371"/>
                </a:cubicBezTo>
                <a:cubicBezTo>
                  <a:pt x="147" y="372"/>
                  <a:pt x="147" y="373"/>
                  <a:pt x="147" y="374"/>
                </a:cubicBezTo>
                <a:cubicBezTo>
                  <a:pt x="147" y="374"/>
                  <a:pt x="147" y="375"/>
                  <a:pt x="147" y="375"/>
                </a:cubicBezTo>
                <a:cubicBezTo>
                  <a:pt x="147" y="376"/>
                  <a:pt x="147" y="376"/>
                  <a:pt x="147" y="376"/>
                </a:cubicBezTo>
                <a:cubicBezTo>
                  <a:pt x="147" y="376"/>
                  <a:pt x="147" y="376"/>
                  <a:pt x="147" y="376"/>
                </a:cubicBezTo>
                <a:cubicBezTo>
                  <a:pt x="147" y="376"/>
                  <a:pt x="147" y="377"/>
                  <a:pt x="147" y="377"/>
                </a:cubicBezTo>
                <a:cubicBezTo>
                  <a:pt x="147" y="377"/>
                  <a:pt x="147" y="377"/>
                  <a:pt x="147" y="378"/>
                </a:cubicBezTo>
                <a:cubicBezTo>
                  <a:pt x="148" y="378"/>
                  <a:pt x="148" y="378"/>
                  <a:pt x="148" y="378"/>
                </a:cubicBezTo>
                <a:cubicBezTo>
                  <a:pt x="149" y="378"/>
                  <a:pt x="149" y="377"/>
                  <a:pt x="149" y="377"/>
                </a:cubicBezTo>
                <a:cubicBezTo>
                  <a:pt x="150" y="377"/>
                  <a:pt x="151" y="377"/>
                  <a:pt x="152" y="376"/>
                </a:cubicBezTo>
                <a:cubicBezTo>
                  <a:pt x="152" y="375"/>
                  <a:pt x="153" y="373"/>
                  <a:pt x="154" y="372"/>
                </a:cubicBezTo>
                <a:cubicBezTo>
                  <a:pt x="154" y="371"/>
                  <a:pt x="154" y="371"/>
                  <a:pt x="155" y="370"/>
                </a:cubicBezTo>
                <a:cubicBezTo>
                  <a:pt x="155" y="370"/>
                  <a:pt x="155" y="369"/>
                  <a:pt x="156" y="369"/>
                </a:cubicBezTo>
                <a:cubicBezTo>
                  <a:pt x="156" y="370"/>
                  <a:pt x="155" y="372"/>
                  <a:pt x="154" y="374"/>
                </a:cubicBezTo>
                <a:cubicBezTo>
                  <a:pt x="155" y="373"/>
                  <a:pt x="155" y="373"/>
                  <a:pt x="155" y="372"/>
                </a:cubicBezTo>
                <a:cubicBezTo>
                  <a:pt x="156" y="372"/>
                  <a:pt x="155" y="372"/>
                  <a:pt x="156" y="372"/>
                </a:cubicBezTo>
                <a:cubicBezTo>
                  <a:pt x="157" y="368"/>
                  <a:pt x="160" y="367"/>
                  <a:pt x="161" y="363"/>
                </a:cubicBezTo>
                <a:cubicBezTo>
                  <a:pt x="161" y="363"/>
                  <a:pt x="161" y="363"/>
                  <a:pt x="161" y="362"/>
                </a:cubicBezTo>
                <a:cubicBezTo>
                  <a:pt x="161" y="362"/>
                  <a:pt x="161" y="361"/>
                  <a:pt x="162" y="361"/>
                </a:cubicBezTo>
                <a:cubicBezTo>
                  <a:pt x="162" y="359"/>
                  <a:pt x="163" y="358"/>
                  <a:pt x="164" y="357"/>
                </a:cubicBezTo>
                <a:cubicBezTo>
                  <a:pt x="164" y="356"/>
                  <a:pt x="165" y="355"/>
                  <a:pt x="166" y="354"/>
                </a:cubicBezTo>
                <a:cubicBezTo>
                  <a:pt x="166" y="354"/>
                  <a:pt x="166" y="354"/>
                  <a:pt x="166" y="354"/>
                </a:cubicBezTo>
                <a:cubicBezTo>
                  <a:pt x="166" y="352"/>
                  <a:pt x="167" y="352"/>
                  <a:pt x="167" y="351"/>
                </a:cubicBezTo>
                <a:cubicBezTo>
                  <a:pt x="167" y="351"/>
                  <a:pt x="168" y="351"/>
                  <a:pt x="168" y="351"/>
                </a:cubicBezTo>
                <a:cubicBezTo>
                  <a:pt x="168" y="351"/>
                  <a:pt x="168" y="351"/>
                  <a:pt x="168" y="351"/>
                </a:cubicBezTo>
                <a:cubicBezTo>
                  <a:pt x="168" y="351"/>
                  <a:pt x="167" y="351"/>
                  <a:pt x="167" y="351"/>
                </a:cubicBezTo>
                <a:cubicBezTo>
                  <a:pt x="167" y="350"/>
                  <a:pt x="168" y="350"/>
                  <a:pt x="168" y="350"/>
                </a:cubicBezTo>
                <a:cubicBezTo>
                  <a:pt x="168" y="350"/>
                  <a:pt x="168" y="351"/>
                  <a:pt x="168" y="351"/>
                </a:cubicBezTo>
                <a:cubicBezTo>
                  <a:pt x="169" y="350"/>
                  <a:pt x="169" y="349"/>
                  <a:pt x="169" y="348"/>
                </a:cubicBezTo>
                <a:cubicBezTo>
                  <a:pt x="169" y="349"/>
                  <a:pt x="170" y="349"/>
                  <a:pt x="170" y="349"/>
                </a:cubicBezTo>
                <a:cubicBezTo>
                  <a:pt x="170" y="350"/>
                  <a:pt x="169" y="349"/>
                  <a:pt x="169" y="349"/>
                </a:cubicBezTo>
                <a:cubicBezTo>
                  <a:pt x="169" y="350"/>
                  <a:pt x="169" y="350"/>
                  <a:pt x="169" y="350"/>
                </a:cubicBezTo>
                <a:cubicBezTo>
                  <a:pt x="169" y="350"/>
                  <a:pt x="169" y="350"/>
                  <a:pt x="170" y="350"/>
                </a:cubicBezTo>
                <a:cubicBezTo>
                  <a:pt x="169" y="351"/>
                  <a:pt x="169" y="352"/>
                  <a:pt x="168" y="354"/>
                </a:cubicBezTo>
                <a:cubicBezTo>
                  <a:pt x="169" y="354"/>
                  <a:pt x="169" y="352"/>
                  <a:pt x="170" y="352"/>
                </a:cubicBezTo>
                <a:cubicBezTo>
                  <a:pt x="170" y="352"/>
                  <a:pt x="170" y="353"/>
                  <a:pt x="170" y="353"/>
                </a:cubicBezTo>
                <a:cubicBezTo>
                  <a:pt x="170" y="352"/>
                  <a:pt x="171" y="351"/>
                  <a:pt x="172" y="351"/>
                </a:cubicBezTo>
                <a:cubicBezTo>
                  <a:pt x="172" y="350"/>
                  <a:pt x="172" y="350"/>
                  <a:pt x="172" y="349"/>
                </a:cubicBezTo>
                <a:cubicBezTo>
                  <a:pt x="172" y="349"/>
                  <a:pt x="173" y="349"/>
                  <a:pt x="173" y="349"/>
                </a:cubicBezTo>
                <a:cubicBezTo>
                  <a:pt x="173" y="350"/>
                  <a:pt x="172" y="349"/>
                  <a:pt x="172" y="350"/>
                </a:cubicBezTo>
                <a:cubicBezTo>
                  <a:pt x="172" y="350"/>
                  <a:pt x="172" y="351"/>
                  <a:pt x="172" y="351"/>
                </a:cubicBezTo>
                <a:cubicBezTo>
                  <a:pt x="172" y="351"/>
                  <a:pt x="172" y="352"/>
                  <a:pt x="172" y="352"/>
                </a:cubicBezTo>
                <a:cubicBezTo>
                  <a:pt x="173" y="352"/>
                  <a:pt x="173" y="353"/>
                  <a:pt x="173" y="353"/>
                </a:cubicBezTo>
                <a:cubicBezTo>
                  <a:pt x="173" y="353"/>
                  <a:pt x="173" y="353"/>
                  <a:pt x="173" y="353"/>
                </a:cubicBezTo>
                <a:close/>
                <a:moveTo>
                  <a:pt x="194" y="102"/>
                </a:moveTo>
                <a:cubicBezTo>
                  <a:pt x="194" y="101"/>
                  <a:pt x="194" y="102"/>
                  <a:pt x="194" y="102"/>
                </a:cubicBezTo>
                <a:close/>
                <a:moveTo>
                  <a:pt x="185" y="115"/>
                </a:moveTo>
                <a:cubicBezTo>
                  <a:pt x="185" y="116"/>
                  <a:pt x="184" y="117"/>
                  <a:pt x="184" y="117"/>
                </a:cubicBezTo>
                <a:cubicBezTo>
                  <a:pt x="184" y="116"/>
                  <a:pt x="184" y="116"/>
                  <a:pt x="184" y="116"/>
                </a:cubicBezTo>
                <a:cubicBezTo>
                  <a:pt x="184" y="116"/>
                  <a:pt x="184" y="115"/>
                  <a:pt x="185" y="115"/>
                </a:cubicBezTo>
                <a:close/>
                <a:moveTo>
                  <a:pt x="184" y="117"/>
                </a:moveTo>
                <a:cubicBezTo>
                  <a:pt x="184" y="116"/>
                  <a:pt x="184" y="117"/>
                  <a:pt x="184" y="117"/>
                </a:cubicBezTo>
                <a:close/>
                <a:moveTo>
                  <a:pt x="184" y="117"/>
                </a:moveTo>
                <a:cubicBezTo>
                  <a:pt x="184" y="117"/>
                  <a:pt x="183" y="117"/>
                  <a:pt x="183" y="117"/>
                </a:cubicBezTo>
                <a:cubicBezTo>
                  <a:pt x="183" y="117"/>
                  <a:pt x="183" y="117"/>
                  <a:pt x="184" y="117"/>
                </a:cubicBezTo>
                <a:close/>
                <a:moveTo>
                  <a:pt x="183" y="118"/>
                </a:moveTo>
                <a:cubicBezTo>
                  <a:pt x="183" y="117"/>
                  <a:pt x="183" y="118"/>
                  <a:pt x="183" y="118"/>
                </a:cubicBezTo>
                <a:cubicBezTo>
                  <a:pt x="183" y="118"/>
                  <a:pt x="183" y="118"/>
                  <a:pt x="183" y="118"/>
                </a:cubicBezTo>
                <a:cubicBezTo>
                  <a:pt x="183" y="118"/>
                  <a:pt x="183" y="118"/>
                  <a:pt x="183" y="118"/>
                </a:cubicBezTo>
                <a:close/>
                <a:moveTo>
                  <a:pt x="183" y="118"/>
                </a:moveTo>
                <a:cubicBezTo>
                  <a:pt x="183" y="119"/>
                  <a:pt x="182" y="119"/>
                  <a:pt x="182" y="119"/>
                </a:cubicBezTo>
                <a:cubicBezTo>
                  <a:pt x="182" y="119"/>
                  <a:pt x="182" y="120"/>
                  <a:pt x="182" y="120"/>
                </a:cubicBezTo>
                <a:cubicBezTo>
                  <a:pt x="182" y="120"/>
                  <a:pt x="181" y="120"/>
                  <a:pt x="181" y="119"/>
                </a:cubicBezTo>
                <a:cubicBezTo>
                  <a:pt x="182" y="119"/>
                  <a:pt x="182" y="118"/>
                  <a:pt x="183" y="118"/>
                </a:cubicBezTo>
                <a:close/>
                <a:moveTo>
                  <a:pt x="180" y="123"/>
                </a:moveTo>
                <a:cubicBezTo>
                  <a:pt x="180" y="123"/>
                  <a:pt x="180" y="123"/>
                  <a:pt x="180" y="123"/>
                </a:cubicBezTo>
                <a:close/>
                <a:moveTo>
                  <a:pt x="173" y="132"/>
                </a:moveTo>
                <a:cubicBezTo>
                  <a:pt x="173" y="132"/>
                  <a:pt x="173" y="132"/>
                  <a:pt x="173" y="132"/>
                </a:cubicBezTo>
                <a:close/>
                <a:moveTo>
                  <a:pt x="272" y="137"/>
                </a:moveTo>
                <a:cubicBezTo>
                  <a:pt x="272" y="138"/>
                  <a:pt x="272" y="138"/>
                  <a:pt x="272" y="138"/>
                </a:cubicBezTo>
                <a:cubicBezTo>
                  <a:pt x="271" y="138"/>
                  <a:pt x="272" y="137"/>
                  <a:pt x="272" y="137"/>
                </a:cubicBezTo>
                <a:close/>
                <a:moveTo>
                  <a:pt x="150" y="148"/>
                </a:moveTo>
                <a:cubicBezTo>
                  <a:pt x="151" y="148"/>
                  <a:pt x="150" y="149"/>
                  <a:pt x="150" y="149"/>
                </a:cubicBezTo>
                <a:cubicBezTo>
                  <a:pt x="150" y="150"/>
                  <a:pt x="150" y="150"/>
                  <a:pt x="149" y="150"/>
                </a:cubicBezTo>
                <a:cubicBezTo>
                  <a:pt x="149" y="151"/>
                  <a:pt x="149" y="151"/>
                  <a:pt x="149" y="152"/>
                </a:cubicBezTo>
                <a:cubicBezTo>
                  <a:pt x="149" y="152"/>
                  <a:pt x="149" y="152"/>
                  <a:pt x="148" y="152"/>
                </a:cubicBezTo>
                <a:cubicBezTo>
                  <a:pt x="148" y="152"/>
                  <a:pt x="148" y="152"/>
                  <a:pt x="148" y="152"/>
                </a:cubicBezTo>
                <a:cubicBezTo>
                  <a:pt x="149" y="152"/>
                  <a:pt x="149" y="151"/>
                  <a:pt x="149" y="150"/>
                </a:cubicBezTo>
                <a:cubicBezTo>
                  <a:pt x="149" y="150"/>
                  <a:pt x="150" y="149"/>
                  <a:pt x="150" y="148"/>
                </a:cubicBezTo>
                <a:close/>
                <a:moveTo>
                  <a:pt x="120" y="154"/>
                </a:moveTo>
                <a:cubicBezTo>
                  <a:pt x="120" y="153"/>
                  <a:pt x="120" y="154"/>
                  <a:pt x="120" y="154"/>
                </a:cubicBezTo>
                <a:close/>
                <a:moveTo>
                  <a:pt x="153" y="154"/>
                </a:moveTo>
                <a:cubicBezTo>
                  <a:pt x="153" y="154"/>
                  <a:pt x="153" y="154"/>
                  <a:pt x="153" y="154"/>
                </a:cubicBezTo>
                <a:cubicBezTo>
                  <a:pt x="153" y="154"/>
                  <a:pt x="153" y="154"/>
                  <a:pt x="153" y="154"/>
                </a:cubicBezTo>
                <a:cubicBezTo>
                  <a:pt x="153" y="154"/>
                  <a:pt x="153" y="154"/>
                  <a:pt x="153" y="154"/>
                </a:cubicBezTo>
                <a:cubicBezTo>
                  <a:pt x="153" y="154"/>
                  <a:pt x="153" y="154"/>
                  <a:pt x="153" y="154"/>
                </a:cubicBezTo>
                <a:close/>
                <a:moveTo>
                  <a:pt x="153" y="154"/>
                </a:moveTo>
                <a:cubicBezTo>
                  <a:pt x="153" y="154"/>
                  <a:pt x="153" y="156"/>
                  <a:pt x="152" y="156"/>
                </a:cubicBezTo>
                <a:cubicBezTo>
                  <a:pt x="152" y="155"/>
                  <a:pt x="152" y="155"/>
                  <a:pt x="153" y="154"/>
                </a:cubicBezTo>
                <a:close/>
                <a:moveTo>
                  <a:pt x="121" y="155"/>
                </a:moveTo>
                <a:cubicBezTo>
                  <a:pt x="121" y="155"/>
                  <a:pt x="121" y="155"/>
                  <a:pt x="121" y="155"/>
                </a:cubicBezTo>
                <a:cubicBezTo>
                  <a:pt x="121" y="155"/>
                  <a:pt x="121" y="155"/>
                  <a:pt x="121" y="155"/>
                </a:cubicBezTo>
                <a:cubicBezTo>
                  <a:pt x="121" y="155"/>
                  <a:pt x="121" y="155"/>
                  <a:pt x="121" y="155"/>
                </a:cubicBezTo>
                <a:close/>
                <a:moveTo>
                  <a:pt x="121" y="156"/>
                </a:moveTo>
                <a:cubicBezTo>
                  <a:pt x="121" y="156"/>
                  <a:pt x="121" y="156"/>
                  <a:pt x="121" y="156"/>
                </a:cubicBezTo>
                <a:close/>
                <a:moveTo>
                  <a:pt x="152" y="156"/>
                </a:moveTo>
                <a:cubicBezTo>
                  <a:pt x="152" y="156"/>
                  <a:pt x="152" y="156"/>
                  <a:pt x="152" y="156"/>
                </a:cubicBezTo>
                <a:cubicBezTo>
                  <a:pt x="152" y="157"/>
                  <a:pt x="152" y="157"/>
                  <a:pt x="152" y="157"/>
                </a:cubicBezTo>
                <a:cubicBezTo>
                  <a:pt x="151" y="157"/>
                  <a:pt x="152" y="156"/>
                  <a:pt x="152" y="156"/>
                </a:cubicBezTo>
                <a:close/>
                <a:moveTo>
                  <a:pt x="143" y="161"/>
                </a:moveTo>
                <a:cubicBezTo>
                  <a:pt x="143" y="161"/>
                  <a:pt x="143" y="161"/>
                  <a:pt x="143" y="161"/>
                </a:cubicBezTo>
                <a:close/>
                <a:moveTo>
                  <a:pt x="117" y="161"/>
                </a:moveTo>
                <a:cubicBezTo>
                  <a:pt x="117" y="161"/>
                  <a:pt x="118" y="161"/>
                  <a:pt x="117" y="161"/>
                </a:cubicBezTo>
                <a:close/>
                <a:moveTo>
                  <a:pt x="116" y="162"/>
                </a:moveTo>
                <a:cubicBezTo>
                  <a:pt x="117" y="162"/>
                  <a:pt x="117" y="162"/>
                  <a:pt x="117" y="162"/>
                </a:cubicBezTo>
                <a:cubicBezTo>
                  <a:pt x="117" y="163"/>
                  <a:pt x="116" y="163"/>
                  <a:pt x="116" y="164"/>
                </a:cubicBezTo>
                <a:cubicBezTo>
                  <a:pt x="116" y="164"/>
                  <a:pt x="115" y="164"/>
                  <a:pt x="116" y="163"/>
                </a:cubicBezTo>
                <a:cubicBezTo>
                  <a:pt x="116" y="163"/>
                  <a:pt x="116" y="162"/>
                  <a:pt x="116" y="162"/>
                </a:cubicBezTo>
                <a:close/>
                <a:moveTo>
                  <a:pt x="129" y="163"/>
                </a:moveTo>
                <a:cubicBezTo>
                  <a:pt x="129" y="163"/>
                  <a:pt x="129" y="164"/>
                  <a:pt x="129" y="163"/>
                </a:cubicBezTo>
                <a:close/>
                <a:moveTo>
                  <a:pt x="115" y="167"/>
                </a:moveTo>
                <a:cubicBezTo>
                  <a:pt x="115" y="168"/>
                  <a:pt x="115" y="168"/>
                  <a:pt x="116" y="168"/>
                </a:cubicBezTo>
                <a:cubicBezTo>
                  <a:pt x="115" y="168"/>
                  <a:pt x="115" y="168"/>
                  <a:pt x="115" y="167"/>
                </a:cubicBezTo>
                <a:close/>
                <a:moveTo>
                  <a:pt x="112" y="171"/>
                </a:moveTo>
                <a:cubicBezTo>
                  <a:pt x="113" y="170"/>
                  <a:pt x="113" y="171"/>
                  <a:pt x="113" y="171"/>
                </a:cubicBezTo>
                <a:cubicBezTo>
                  <a:pt x="113" y="171"/>
                  <a:pt x="112" y="171"/>
                  <a:pt x="112" y="171"/>
                </a:cubicBezTo>
                <a:close/>
                <a:moveTo>
                  <a:pt x="122" y="182"/>
                </a:moveTo>
                <a:cubicBezTo>
                  <a:pt x="122" y="183"/>
                  <a:pt x="122" y="183"/>
                  <a:pt x="122" y="182"/>
                </a:cubicBezTo>
                <a:close/>
                <a:moveTo>
                  <a:pt x="106" y="186"/>
                </a:moveTo>
                <a:cubicBezTo>
                  <a:pt x="107" y="186"/>
                  <a:pt x="106" y="186"/>
                  <a:pt x="106" y="186"/>
                </a:cubicBezTo>
                <a:cubicBezTo>
                  <a:pt x="106" y="186"/>
                  <a:pt x="106" y="186"/>
                  <a:pt x="106" y="186"/>
                </a:cubicBezTo>
                <a:close/>
                <a:moveTo>
                  <a:pt x="123" y="188"/>
                </a:moveTo>
                <a:cubicBezTo>
                  <a:pt x="123" y="188"/>
                  <a:pt x="123" y="188"/>
                  <a:pt x="123" y="188"/>
                </a:cubicBezTo>
                <a:cubicBezTo>
                  <a:pt x="123" y="188"/>
                  <a:pt x="123" y="189"/>
                  <a:pt x="122" y="189"/>
                </a:cubicBezTo>
                <a:cubicBezTo>
                  <a:pt x="122" y="189"/>
                  <a:pt x="122" y="189"/>
                  <a:pt x="123" y="188"/>
                </a:cubicBezTo>
                <a:close/>
                <a:moveTo>
                  <a:pt x="122" y="190"/>
                </a:moveTo>
                <a:cubicBezTo>
                  <a:pt x="123" y="190"/>
                  <a:pt x="123" y="190"/>
                  <a:pt x="122" y="190"/>
                </a:cubicBezTo>
                <a:cubicBezTo>
                  <a:pt x="122" y="190"/>
                  <a:pt x="122" y="190"/>
                  <a:pt x="122" y="190"/>
                </a:cubicBezTo>
                <a:close/>
                <a:moveTo>
                  <a:pt x="124" y="192"/>
                </a:moveTo>
                <a:cubicBezTo>
                  <a:pt x="125" y="193"/>
                  <a:pt x="124" y="193"/>
                  <a:pt x="124" y="193"/>
                </a:cubicBezTo>
                <a:cubicBezTo>
                  <a:pt x="123" y="193"/>
                  <a:pt x="124" y="193"/>
                  <a:pt x="123" y="193"/>
                </a:cubicBezTo>
                <a:cubicBezTo>
                  <a:pt x="123" y="192"/>
                  <a:pt x="123" y="192"/>
                  <a:pt x="124" y="192"/>
                </a:cubicBezTo>
                <a:close/>
                <a:moveTo>
                  <a:pt x="123" y="195"/>
                </a:moveTo>
                <a:cubicBezTo>
                  <a:pt x="123" y="195"/>
                  <a:pt x="123" y="195"/>
                  <a:pt x="123" y="195"/>
                </a:cubicBezTo>
                <a:close/>
                <a:moveTo>
                  <a:pt x="123" y="196"/>
                </a:moveTo>
                <a:cubicBezTo>
                  <a:pt x="122" y="196"/>
                  <a:pt x="122" y="197"/>
                  <a:pt x="122" y="197"/>
                </a:cubicBezTo>
                <a:cubicBezTo>
                  <a:pt x="122" y="198"/>
                  <a:pt x="122" y="198"/>
                  <a:pt x="122" y="198"/>
                </a:cubicBezTo>
                <a:cubicBezTo>
                  <a:pt x="122" y="198"/>
                  <a:pt x="122" y="198"/>
                  <a:pt x="122" y="198"/>
                </a:cubicBezTo>
                <a:cubicBezTo>
                  <a:pt x="121" y="199"/>
                  <a:pt x="121" y="199"/>
                  <a:pt x="121" y="199"/>
                </a:cubicBezTo>
                <a:cubicBezTo>
                  <a:pt x="121" y="199"/>
                  <a:pt x="121" y="198"/>
                  <a:pt x="121" y="198"/>
                </a:cubicBezTo>
                <a:cubicBezTo>
                  <a:pt x="121" y="198"/>
                  <a:pt x="122" y="197"/>
                  <a:pt x="122" y="197"/>
                </a:cubicBezTo>
                <a:cubicBezTo>
                  <a:pt x="122" y="196"/>
                  <a:pt x="122" y="196"/>
                  <a:pt x="123" y="196"/>
                </a:cubicBezTo>
                <a:close/>
                <a:moveTo>
                  <a:pt x="121" y="199"/>
                </a:moveTo>
                <a:cubicBezTo>
                  <a:pt x="121" y="199"/>
                  <a:pt x="121" y="200"/>
                  <a:pt x="121" y="200"/>
                </a:cubicBezTo>
                <a:cubicBezTo>
                  <a:pt x="121" y="201"/>
                  <a:pt x="121" y="201"/>
                  <a:pt x="121" y="201"/>
                </a:cubicBezTo>
                <a:cubicBezTo>
                  <a:pt x="120" y="201"/>
                  <a:pt x="120" y="201"/>
                  <a:pt x="120" y="201"/>
                </a:cubicBezTo>
                <a:cubicBezTo>
                  <a:pt x="120" y="202"/>
                  <a:pt x="119" y="204"/>
                  <a:pt x="119" y="205"/>
                </a:cubicBezTo>
                <a:cubicBezTo>
                  <a:pt x="119" y="205"/>
                  <a:pt x="118" y="205"/>
                  <a:pt x="118" y="205"/>
                </a:cubicBezTo>
                <a:cubicBezTo>
                  <a:pt x="118" y="204"/>
                  <a:pt x="118" y="204"/>
                  <a:pt x="119" y="203"/>
                </a:cubicBezTo>
                <a:cubicBezTo>
                  <a:pt x="119" y="203"/>
                  <a:pt x="119" y="202"/>
                  <a:pt x="118" y="202"/>
                </a:cubicBezTo>
                <a:cubicBezTo>
                  <a:pt x="119" y="202"/>
                  <a:pt x="119" y="202"/>
                  <a:pt x="120" y="201"/>
                </a:cubicBezTo>
                <a:cubicBezTo>
                  <a:pt x="120" y="201"/>
                  <a:pt x="120" y="201"/>
                  <a:pt x="120" y="201"/>
                </a:cubicBezTo>
                <a:cubicBezTo>
                  <a:pt x="120" y="200"/>
                  <a:pt x="120" y="200"/>
                  <a:pt x="121" y="199"/>
                </a:cubicBezTo>
                <a:close/>
                <a:moveTo>
                  <a:pt x="93" y="203"/>
                </a:moveTo>
                <a:cubicBezTo>
                  <a:pt x="93" y="203"/>
                  <a:pt x="93" y="204"/>
                  <a:pt x="93" y="203"/>
                </a:cubicBezTo>
                <a:close/>
                <a:moveTo>
                  <a:pt x="120" y="207"/>
                </a:moveTo>
                <a:cubicBezTo>
                  <a:pt x="120" y="207"/>
                  <a:pt x="119" y="208"/>
                  <a:pt x="119" y="209"/>
                </a:cubicBezTo>
                <a:cubicBezTo>
                  <a:pt x="119" y="208"/>
                  <a:pt x="120" y="208"/>
                  <a:pt x="120" y="207"/>
                </a:cubicBezTo>
                <a:close/>
                <a:moveTo>
                  <a:pt x="91" y="207"/>
                </a:moveTo>
                <a:cubicBezTo>
                  <a:pt x="91" y="207"/>
                  <a:pt x="91" y="208"/>
                  <a:pt x="91" y="208"/>
                </a:cubicBezTo>
                <a:cubicBezTo>
                  <a:pt x="91" y="208"/>
                  <a:pt x="91" y="208"/>
                  <a:pt x="91" y="207"/>
                </a:cubicBezTo>
                <a:close/>
                <a:moveTo>
                  <a:pt x="91" y="209"/>
                </a:moveTo>
                <a:cubicBezTo>
                  <a:pt x="91" y="209"/>
                  <a:pt x="91" y="209"/>
                  <a:pt x="91" y="209"/>
                </a:cubicBezTo>
                <a:cubicBezTo>
                  <a:pt x="91" y="209"/>
                  <a:pt x="91" y="209"/>
                  <a:pt x="91" y="209"/>
                </a:cubicBezTo>
                <a:close/>
                <a:moveTo>
                  <a:pt x="119" y="209"/>
                </a:moveTo>
                <a:cubicBezTo>
                  <a:pt x="119" y="209"/>
                  <a:pt x="119" y="209"/>
                  <a:pt x="119" y="209"/>
                </a:cubicBezTo>
                <a:cubicBezTo>
                  <a:pt x="119" y="209"/>
                  <a:pt x="119" y="209"/>
                  <a:pt x="119" y="209"/>
                </a:cubicBezTo>
                <a:close/>
                <a:moveTo>
                  <a:pt x="119" y="209"/>
                </a:moveTo>
                <a:cubicBezTo>
                  <a:pt x="119" y="210"/>
                  <a:pt x="119" y="210"/>
                  <a:pt x="119" y="211"/>
                </a:cubicBezTo>
                <a:cubicBezTo>
                  <a:pt x="119" y="211"/>
                  <a:pt x="119" y="211"/>
                  <a:pt x="118" y="211"/>
                </a:cubicBezTo>
                <a:cubicBezTo>
                  <a:pt x="118" y="212"/>
                  <a:pt x="118" y="212"/>
                  <a:pt x="118" y="212"/>
                </a:cubicBezTo>
                <a:cubicBezTo>
                  <a:pt x="118" y="212"/>
                  <a:pt x="118" y="212"/>
                  <a:pt x="117" y="212"/>
                </a:cubicBezTo>
                <a:cubicBezTo>
                  <a:pt x="117" y="212"/>
                  <a:pt x="117" y="212"/>
                  <a:pt x="117" y="211"/>
                </a:cubicBezTo>
                <a:cubicBezTo>
                  <a:pt x="118" y="211"/>
                  <a:pt x="118" y="210"/>
                  <a:pt x="119" y="209"/>
                </a:cubicBezTo>
                <a:close/>
                <a:moveTo>
                  <a:pt x="116" y="212"/>
                </a:moveTo>
                <a:cubicBezTo>
                  <a:pt x="116" y="212"/>
                  <a:pt x="116" y="212"/>
                  <a:pt x="116" y="212"/>
                </a:cubicBezTo>
                <a:cubicBezTo>
                  <a:pt x="116" y="212"/>
                  <a:pt x="116" y="212"/>
                  <a:pt x="116" y="212"/>
                </a:cubicBezTo>
                <a:cubicBezTo>
                  <a:pt x="116" y="212"/>
                  <a:pt x="116" y="212"/>
                  <a:pt x="116" y="212"/>
                </a:cubicBezTo>
                <a:cubicBezTo>
                  <a:pt x="116" y="212"/>
                  <a:pt x="116" y="212"/>
                  <a:pt x="116" y="212"/>
                </a:cubicBezTo>
                <a:close/>
                <a:moveTo>
                  <a:pt x="116" y="213"/>
                </a:moveTo>
                <a:cubicBezTo>
                  <a:pt x="116" y="213"/>
                  <a:pt x="115" y="214"/>
                  <a:pt x="116" y="214"/>
                </a:cubicBezTo>
                <a:cubicBezTo>
                  <a:pt x="116" y="214"/>
                  <a:pt x="116" y="214"/>
                  <a:pt x="117" y="214"/>
                </a:cubicBezTo>
                <a:cubicBezTo>
                  <a:pt x="116" y="215"/>
                  <a:pt x="115" y="214"/>
                  <a:pt x="114" y="214"/>
                </a:cubicBezTo>
                <a:cubicBezTo>
                  <a:pt x="114" y="214"/>
                  <a:pt x="115" y="214"/>
                  <a:pt x="115" y="214"/>
                </a:cubicBezTo>
                <a:cubicBezTo>
                  <a:pt x="115" y="213"/>
                  <a:pt x="115" y="213"/>
                  <a:pt x="116" y="213"/>
                </a:cubicBezTo>
                <a:close/>
                <a:moveTo>
                  <a:pt x="113" y="214"/>
                </a:moveTo>
                <a:cubicBezTo>
                  <a:pt x="113" y="214"/>
                  <a:pt x="113" y="214"/>
                  <a:pt x="113" y="214"/>
                </a:cubicBezTo>
                <a:cubicBezTo>
                  <a:pt x="113" y="214"/>
                  <a:pt x="113" y="214"/>
                  <a:pt x="113" y="214"/>
                </a:cubicBezTo>
                <a:close/>
                <a:moveTo>
                  <a:pt x="89" y="214"/>
                </a:moveTo>
                <a:cubicBezTo>
                  <a:pt x="89" y="214"/>
                  <a:pt x="89" y="215"/>
                  <a:pt x="89" y="215"/>
                </a:cubicBezTo>
                <a:cubicBezTo>
                  <a:pt x="89" y="215"/>
                  <a:pt x="89" y="216"/>
                  <a:pt x="89" y="216"/>
                </a:cubicBezTo>
                <a:cubicBezTo>
                  <a:pt x="88" y="216"/>
                  <a:pt x="88" y="216"/>
                  <a:pt x="88" y="216"/>
                </a:cubicBezTo>
                <a:cubicBezTo>
                  <a:pt x="88" y="216"/>
                  <a:pt x="89" y="215"/>
                  <a:pt x="89" y="214"/>
                </a:cubicBezTo>
                <a:close/>
                <a:moveTo>
                  <a:pt x="113" y="215"/>
                </a:moveTo>
                <a:cubicBezTo>
                  <a:pt x="113" y="215"/>
                  <a:pt x="113" y="215"/>
                  <a:pt x="113" y="215"/>
                </a:cubicBezTo>
                <a:cubicBezTo>
                  <a:pt x="112" y="215"/>
                  <a:pt x="113" y="216"/>
                  <a:pt x="112" y="216"/>
                </a:cubicBezTo>
                <a:cubicBezTo>
                  <a:pt x="112" y="215"/>
                  <a:pt x="112" y="215"/>
                  <a:pt x="113" y="215"/>
                </a:cubicBezTo>
                <a:close/>
                <a:moveTo>
                  <a:pt x="116" y="215"/>
                </a:moveTo>
                <a:cubicBezTo>
                  <a:pt x="117" y="214"/>
                  <a:pt x="116" y="215"/>
                  <a:pt x="116" y="215"/>
                </a:cubicBezTo>
                <a:close/>
                <a:moveTo>
                  <a:pt x="115" y="215"/>
                </a:moveTo>
                <a:cubicBezTo>
                  <a:pt x="115" y="215"/>
                  <a:pt x="115" y="215"/>
                  <a:pt x="115" y="215"/>
                </a:cubicBezTo>
                <a:cubicBezTo>
                  <a:pt x="115" y="215"/>
                  <a:pt x="115" y="215"/>
                  <a:pt x="115" y="215"/>
                </a:cubicBezTo>
                <a:close/>
                <a:moveTo>
                  <a:pt x="116" y="215"/>
                </a:moveTo>
                <a:cubicBezTo>
                  <a:pt x="116" y="215"/>
                  <a:pt x="116" y="216"/>
                  <a:pt x="116" y="215"/>
                </a:cubicBezTo>
                <a:close/>
                <a:moveTo>
                  <a:pt x="114" y="216"/>
                </a:moveTo>
                <a:cubicBezTo>
                  <a:pt x="114" y="216"/>
                  <a:pt x="114" y="216"/>
                  <a:pt x="114" y="216"/>
                </a:cubicBezTo>
                <a:cubicBezTo>
                  <a:pt x="114" y="216"/>
                  <a:pt x="114" y="216"/>
                  <a:pt x="114" y="216"/>
                </a:cubicBezTo>
                <a:close/>
                <a:moveTo>
                  <a:pt x="101" y="245"/>
                </a:moveTo>
                <a:cubicBezTo>
                  <a:pt x="101" y="245"/>
                  <a:pt x="101" y="245"/>
                  <a:pt x="101" y="244"/>
                </a:cubicBezTo>
                <a:cubicBezTo>
                  <a:pt x="101" y="244"/>
                  <a:pt x="101" y="243"/>
                  <a:pt x="101" y="242"/>
                </a:cubicBezTo>
                <a:cubicBezTo>
                  <a:pt x="100" y="241"/>
                  <a:pt x="101" y="239"/>
                  <a:pt x="102" y="238"/>
                </a:cubicBezTo>
                <a:cubicBezTo>
                  <a:pt x="102" y="238"/>
                  <a:pt x="103" y="238"/>
                  <a:pt x="103" y="237"/>
                </a:cubicBezTo>
                <a:cubicBezTo>
                  <a:pt x="103" y="237"/>
                  <a:pt x="102" y="237"/>
                  <a:pt x="102" y="237"/>
                </a:cubicBezTo>
                <a:cubicBezTo>
                  <a:pt x="102" y="236"/>
                  <a:pt x="103" y="236"/>
                  <a:pt x="103" y="236"/>
                </a:cubicBezTo>
                <a:cubicBezTo>
                  <a:pt x="103" y="236"/>
                  <a:pt x="103" y="236"/>
                  <a:pt x="103" y="235"/>
                </a:cubicBezTo>
                <a:cubicBezTo>
                  <a:pt x="103" y="235"/>
                  <a:pt x="104" y="234"/>
                  <a:pt x="104" y="234"/>
                </a:cubicBezTo>
                <a:cubicBezTo>
                  <a:pt x="106" y="229"/>
                  <a:pt x="108" y="225"/>
                  <a:pt x="110" y="221"/>
                </a:cubicBezTo>
                <a:cubicBezTo>
                  <a:pt x="110" y="221"/>
                  <a:pt x="110" y="219"/>
                  <a:pt x="110" y="218"/>
                </a:cubicBezTo>
                <a:cubicBezTo>
                  <a:pt x="111" y="218"/>
                  <a:pt x="111" y="217"/>
                  <a:pt x="112" y="216"/>
                </a:cubicBezTo>
                <a:cubicBezTo>
                  <a:pt x="112" y="216"/>
                  <a:pt x="112" y="216"/>
                  <a:pt x="112" y="216"/>
                </a:cubicBezTo>
                <a:cubicBezTo>
                  <a:pt x="112" y="217"/>
                  <a:pt x="112" y="217"/>
                  <a:pt x="112" y="217"/>
                </a:cubicBezTo>
                <a:cubicBezTo>
                  <a:pt x="112" y="217"/>
                  <a:pt x="113" y="217"/>
                  <a:pt x="113" y="217"/>
                </a:cubicBezTo>
                <a:cubicBezTo>
                  <a:pt x="114" y="218"/>
                  <a:pt x="112" y="219"/>
                  <a:pt x="112" y="220"/>
                </a:cubicBezTo>
                <a:cubicBezTo>
                  <a:pt x="113" y="220"/>
                  <a:pt x="113" y="220"/>
                  <a:pt x="113" y="219"/>
                </a:cubicBezTo>
                <a:cubicBezTo>
                  <a:pt x="113" y="218"/>
                  <a:pt x="114" y="218"/>
                  <a:pt x="114" y="217"/>
                </a:cubicBezTo>
                <a:cubicBezTo>
                  <a:pt x="114" y="217"/>
                  <a:pt x="114" y="216"/>
                  <a:pt x="115" y="216"/>
                </a:cubicBezTo>
                <a:cubicBezTo>
                  <a:pt x="115" y="216"/>
                  <a:pt x="115" y="217"/>
                  <a:pt x="115" y="217"/>
                </a:cubicBezTo>
                <a:cubicBezTo>
                  <a:pt x="115" y="217"/>
                  <a:pt x="115" y="216"/>
                  <a:pt x="116" y="216"/>
                </a:cubicBezTo>
                <a:cubicBezTo>
                  <a:pt x="116" y="217"/>
                  <a:pt x="116" y="217"/>
                  <a:pt x="116" y="218"/>
                </a:cubicBezTo>
                <a:cubicBezTo>
                  <a:pt x="115" y="218"/>
                  <a:pt x="115" y="219"/>
                  <a:pt x="115" y="220"/>
                </a:cubicBezTo>
                <a:cubicBezTo>
                  <a:pt x="115" y="219"/>
                  <a:pt x="114" y="219"/>
                  <a:pt x="114" y="219"/>
                </a:cubicBezTo>
                <a:cubicBezTo>
                  <a:pt x="114" y="220"/>
                  <a:pt x="114" y="220"/>
                  <a:pt x="114" y="220"/>
                </a:cubicBezTo>
                <a:cubicBezTo>
                  <a:pt x="114" y="220"/>
                  <a:pt x="114" y="220"/>
                  <a:pt x="114" y="221"/>
                </a:cubicBezTo>
                <a:cubicBezTo>
                  <a:pt x="114" y="221"/>
                  <a:pt x="114" y="221"/>
                  <a:pt x="114" y="221"/>
                </a:cubicBezTo>
                <a:cubicBezTo>
                  <a:pt x="114" y="221"/>
                  <a:pt x="114" y="221"/>
                  <a:pt x="114" y="221"/>
                </a:cubicBezTo>
                <a:cubicBezTo>
                  <a:pt x="113" y="221"/>
                  <a:pt x="113" y="222"/>
                  <a:pt x="113" y="222"/>
                </a:cubicBezTo>
                <a:cubicBezTo>
                  <a:pt x="113" y="222"/>
                  <a:pt x="113" y="222"/>
                  <a:pt x="113" y="222"/>
                </a:cubicBezTo>
                <a:cubicBezTo>
                  <a:pt x="113" y="222"/>
                  <a:pt x="113" y="223"/>
                  <a:pt x="113" y="223"/>
                </a:cubicBezTo>
                <a:cubicBezTo>
                  <a:pt x="113" y="223"/>
                  <a:pt x="113" y="224"/>
                  <a:pt x="112" y="224"/>
                </a:cubicBezTo>
                <a:cubicBezTo>
                  <a:pt x="112" y="224"/>
                  <a:pt x="112" y="224"/>
                  <a:pt x="112" y="224"/>
                </a:cubicBezTo>
                <a:cubicBezTo>
                  <a:pt x="112" y="225"/>
                  <a:pt x="112" y="224"/>
                  <a:pt x="112" y="224"/>
                </a:cubicBezTo>
                <a:cubicBezTo>
                  <a:pt x="112" y="225"/>
                  <a:pt x="111" y="225"/>
                  <a:pt x="111" y="227"/>
                </a:cubicBezTo>
                <a:cubicBezTo>
                  <a:pt x="111" y="227"/>
                  <a:pt x="111" y="227"/>
                  <a:pt x="112" y="227"/>
                </a:cubicBezTo>
                <a:cubicBezTo>
                  <a:pt x="111" y="228"/>
                  <a:pt x="111" y="228"/>
                  <a:pt x="111" y="229"/>
                </a:cubicBezTo>
                <a:cubicBezTo>
                  <a:pt x="110" y="229"/>
                  <a:pt x="110" y="229"/>
                  <a:pt x="110" y="229"/>
                </a:cubicBezTo>
                <a:cubicBezTo>
                  <a:pt x="110" y="230"/>
                  <a:pt x="110" y="229"/>
                  <a:pt x="110" y="230"/>
                </a:cubicBezTo>
                <a:cubicBezTo>
                  <a:pt x="109" y="230"/>
                  <a:pt x="110" y="232"/>
                  <a:pt x="109" y="232"/>
                </a:cubicBezTo>
                <a:cubicBezTo>
                  <a:pt x="109" y="234"/>
                  <a:pt x="108" y="235"/>
                  <a:pt x="107" y="237"/>
                </a:cubicBezTo>
                <a:cubicBezTo>
                  <a:pt x="107" y="237"/>
                  <a:pt x="107" y="237"/>
                  <a:pt x="107" y="237"/>
                </a:cubicBezTo>
                <a:cubicBezTo>
                  <a:pt x="107" y="238"/>
                  <a:pt x="106" y="239"/>
                  <a:pt x="105" y="240"/>
                </a:cubicBezTo>
                <a:cubicBezTo>
                  <a:pt x="105" y="240"/>
                  <a:pt x="105" y="240"/>
                  <a:pt x="104" y="240"/>
                </a:cubicBezTo>
                <a:cubicBezTo>
                  <a:pt x="104" y="240"/>
                  <a:pt x="104" y="240"/>
                  <a:pt x="104" y="241"/>
                </a:cubicBezTo>
                <a:cubicBezTo>
                  <a:pt x="105" y="241"/>
                  <a:pt x="105" y="240"/>
                  <a:pt x="105" y="240"/>
                </a:cubicBezTo>
                <a:cubicBezTo>
                  <a:pt x="105" y="241"/>
                  <a:pt x="106" y="241"/>
                  <a:pt x="106" y="241"/>
                </a:cubicBezTo>
                <a:cubicBezTo>
                  <a:pt x="106" y="242"/>
                  <a:pt x="106" y="242"/>
                  <a:pt x="106" y="242"/>
                </a:cubicBezTo>
                <a:cubicBezTo>
                  <a:pt x="106" y="243"/>
                  <a:pt x="106" y="243"/>
                  <a:pt x="105" y="244"/>
                </a:cubicBezTo>
                <a:cubicBezTo>
                  <a:pt x="105" y="243"/>
                  <a:pt x="105" y="242"/>
                  <a:pt x="105" y="242"/>
                </a:cubicBezTo>
                <a:cubicBezTo>
                  <a:pt x="105" y="242"/>
                  <a:pt x="105" y="242"/>
                  <a:pt x="104" y="242"/>
                </a:cubicBezTo>
                <a:cubicBezTo>
                  <a:pt x="104" y="243"/>
                  <a:pt x="104" y="243"/>
                  <a:pt x="104" y="243"/>
                </a:cubicBezTo>
                <a:cubicBezTo>
                  <a:pt x="104" y="243"/>
                  <a:pt x="104" y="243"/>
                  <a:pt x="103" y="243"/>
                </a:cubicBezTo>
                <a:cubicBezTo>
                  <a:pt x="103" y="244"/>
                  <a:pt x="103" y="244"/>
                  <a:pt x="103" y="245"/>
                </a:cubicBezTo>
                <a:cubicBezTo>
                  <a:pt x="103" y="245"/>
                  <a:pt x="103" y="245"/>
                  <a:pt x="103" y="245"/>
                </a:cubicBezTo>
                <a:cubicBezTo>
                  <a:pt x="103" y="246"/>
                  <a:pt x="102" y="246"/>
                  <a:pt x="101" y="247"/>
                </a:cubicBezTo>
                <a:cubicBezTo>
                  <a:pt x="101" y="247"/>
                  <a:pt x="101" y="246"/>
                  <a:pt x="101" y="246"/>
                </a:cubicBezTo>
                <a:cubicBezTo>
                  <a:pt x="101" y="246"/>
                  <a:pt x="101" y="246"/>
                  <a:pt x="101" y="246"/>
                </a:cubicBezTo>
                <a:cubicBezTo>
                  <a:pt x="101" y="246"/>
                  <a:pt x="101" y="246"/>
                  <a:pt x="101" y="246"/>
                </a:cubicBezTo>
                <a:cubicBezTo>
                  <a:pt x="101" y="245"/>
                  <a:pt x="101" y="246"/>
                  <a:pt x="101" y="245"/>
                </a:cubicBezTo>
                <a:close/>
                <a:moveTo>
                  <a:pt x="116" y="216"/>
                </a:moveTo>
                <a:cubicBezTo>
                  <a:pt x="116" y="216"/>
                  <a:pt x="116" y="216"/>
                  <a:pt x="116" y="216"/>
                </a:cubicBezTo>
                <a:close/>
                <a:moveTo>
                  <a:pt x="88" y="216"/>
                </a:moveTo>
                <a:cubicBezTo>
                  <a:pt x="88" y="216"/>
                  <a:pt x="88" y="216"/>
                  <a:pt x="88" y="216"/>
                </a:cubicBezTo>
                <a:cubicBezTo>
                  <a:pt x="88" y="216"/>
                  <a:pt x="88" y="216"/>
                  <a:pt x="88" y="216"/>
                </a:cubicBezTo>
                <a:cubicBezTo>
                  <a:pt x="88" y="216"/>
                  <a:pt x="88" y="216"/>
                  <a:pt x="88" y="216"/>
                </a:cubicBezTo>
                <a:cubicBezTo>
                  <a:pt x="88" y="216"/>
                  <a:pt x="88" y="216"/>
                  <a:pt x="88" y="216"/>
                </a:cubicBezTo>
                <a:close/>
                <a:moveTo>
                  <a:pt x="102" y="217"/>
                </a:moveTo>
                <a:cubicBezTo>
                  <a:pt x="103" y="217"/>
                  <a:pt x="102" y="218"/>
                  <a:pt x="103" y="217"/>
                </a:cubicBezTo>
                <a:cubicBezTo>
                  <a:pt x="103" y="218"/>
                  <a:pt x="103" y="218"/>
                  <a:pt x="102" y="218"/>
                </a:cubicBezTo>
                <a:cubicBezTo>
                  <a:pt x="102" y="218"/>
                  <a:pt x="102" y="217"/>
                  <a:pt x="102" y="218"/>
                </a:cubicBezTo>
                <a:cubicBezTo>
                  <a:pt x="102" y="217"/>
                  <a:pt x="102" y="217"/>
                  <a:pt x="102" y="217"/>
                </a:cubicBezTo>
                <a:close/>
                <a:moveTo>
                  <a:pt x="101" y="221"/>
                </a:moveTo>
                <a:cubicBezTo>
                  <a:pt x="101" y="221"/>
                  <a:pt x="101" y="221"/>
                  <a:pt x="101" y="221"/>
                </a:cubicBezTo>
                <a:cubicBezTo>
                  <a:pt x="101" y="221"/>
                  <a:pt x="101" y="221"/>
                  <a:pt x="101" y="221"/>
                </a:cubicBezTo>
                <a:close/>
                <a:moveTo>
                  <a:pt x="130" y="224"/>
                </a:moveTo>
                <a:cubicBezTo>
                  <a:pt x="130" y="224"/>
                  <a:pt x="130" y="224"/>
                  <a:pt x="130" y="224"/>
                </a:cubicBezTo>
                <a:close/>
                <a:moveTo>
                  <a:pt x="99" y="224"/>
                </a:moveTo>
                <a:cubicBezTo>
                  <a:pt x="100" y="224"/>
                  <a:pt x="99" y="225"/>
                  <a:pt x="99" y="224"/>
                </a:cubicBezTo>
                <a:close/>
                <a:moveTo>
                  <a:pt x="111" y="226"/>
                </a:moveTo>
                <a:cubicBezTo>
                  <a:pt x="112" y="226"/>
                  <a:pt x="112" y="227"/>
                  <a:pt x="111" y="227"/>
                </a:cubicBezTo>
                <a:cubicBezTo>
                  <a:pt x="111" y="226"/>
                  <a:pt x="112" y="226"/>
                  <a:pt x="111" y="226"/>
                </a:cubicBezTo>
                <a:close/>
                <a:moveTo>
                  <a:pt x="103" y="227"/>
                </a:moveTo>
                <a:cubicBezTo>
                  <a:pt x="103" y="227"/>
                  <a:pt x="103" y="227"/>
                  <a:pt x="103" y="227"/>
                </a:cubicBezTo>
                <a:cubicBezTo>
                  <a:pt x="103" y="228"/>
                  <a:pt x="103" y="228"/>
                  <a:pt x="103" y="228"/>
                </a:cubicBezTo>
                <a:cubicBezTo>
                  <a:pt x="102" y="228"/>
                  <a:pt x="103" y="227"/>
                  <a:pt x="103" y="227"/>
                </a:cubicBezTo>
                <a:close/>
                <a:moveTo>
                  <a:pt x="102" y="229"/>
                </a:moveTo>
                <a:cubicBezTo>
                  <a:pt x="102" y="229"/>
                  <a:pt x="102" y="229"/>
                  <a:pt x="102" y="229"/>
                </a:cubicBezTo>
                <a:cubicBezTo>
                  <a:pt x="102" y="230"/>
                  <a:pt x="102" y="230"/>
                  <a:pt x="103" y="230"/>
                </a:cubicBezTo>
                <a:cubicBezTo>
                  <a:pt x="103" y="231"/>
                  <a:pt x="102" y="230"/>
                  <a:pt x="102" y="231"/>
                </a:cubicBezTo>
                <a:cubicBezTo>
                  <a:pt x="101" y="231"/>
                  <a:pt x="101" y="230"/>
                  <a:pt x="101" y="230"/>
                </a:cubicBezTo>
                <a:cubicBezTo>
                  <a:pt x="101" y="230"/>
                  <a:pt x="102" y="230"/>
                  <a:pt x="102" y="229"/>
                </a:cubicBezTo>
                <a:cubicBezTo>
                  <a:pt x="102" y="229"/>
                  <a:pt x="102" y="229"/>
                  <a:pt x="102" y="229"/>
                </a:cubicBezTo>
                <a:close/>
                <a:moveTo>
                  <a:pt x="103" y="229"/>
                </a:moveTo>
                <a:cubicBezTo>
                  <a:pt x="103" y="229"/>
                  <a:pt x="103" y="230"/>
                  <a:pt x="103" y="230"/>
                </a:cubicBezTo>
                <a:cubicBezTo>
                  <a:pt x="103" y="229"/>
                  <a:pt x="103" y="230"/>
                  <a:pt x="103" y="229"/>
                </a:cubicBezTo>
                <a:close/>
                <a:moveTo>
                  <a:pt x="102" y="231"/>
                </a:moveTo>
                <a:cubicBezTo>
                  <a:pt x="102" y="231"/>
                  <a:pt x="102" y="231"/>
                  <a:pt x="102" y="232"/>
                </a:cubicBezTo>
                <a:cubicBezTo>
                  <a:pt x="102" y="232"/>
                  <a:pt x="102" y="232"/>
                  <a:pt x="101" y="232"/>
                </a:cubicBezTo>
                <a:cubicBezTo>
                  <a:pt x="101" y="232"/>
                  <a:pt x="101" y="232"/>
                  <a:pt x="101" y="232"/>
                </a:cubicBezTo>
                <a:cubicBezTo>
                  <a:pt x="101" y="231"/>
                  <a:pt x="102" y="231"/>
                  <a:pt x="102" y="231"/>
                </a:cubicBezTo>
                <a:close/>
                <a:moveTo>
                  <a:pt x="101" y="232"/>
                </a:moveTo>
                <a:cubicBezTo>
                  <a:pt x="101" y="233"/>
                  <a:pt x="101" y="234"/>
                  <a:pt x="100" y="234"/>
                </a:cubicBezTo>
                <a:cubicBezTo>
                  <a:pt x="101" y="233"/>
                  <a:pt x="101" y="232"/>
                  <a:pt x="101" y="232"/>
                </a:cubicBezTo>
                <a:close/>
                <a:moveTo>
                  <a:pt x="97" y="237"/>
                </a:moveTo>
                <a:cubicBezTo>
                  <a:pt x="97" y="237"/>
                  <a:pt x="97" y="237"/>
                  <a:pt x="97" y="237"/>
                </a:cubicBezTo>
                <a:cubicBezTo>
                  <a:pt x="97" y="236"/>
                  <a:pt x="98" y="237"/>
                  <a:pt x="97" y="237"/>
                </a:cubicBezTo>
                <a:close/>
                <a:moveTo>
                  <a:pt x="102" y="237"/>
                </a:moveTo>
                <a:cubicBezTo>
                  <a:pt x="102" y="237"/>
                  <a:pt x="102" y="237"/>
                  <a:pt x="102" y="237"/>
                </a:cubicBezTo>
                <a:cubicBezTo>
                  <a:pt x="102" y="237"/>
                  <a:pt x="102" y="237"/>
                  <a:pt x="102" y="237"/>
                </a:cubicBezTo>
                <a:close/>
                <a:moveTo>
                  <a:pt x="108" y="238"/>
                </a:moveTo>
                <a:cubicBezTo>
                  <a:pt x="108" y="238"/>
                  <a:pt x="108" y="239"/>
                  <a:pt x="108" y="239"/>
                </a:cubicBezTo>
                <a:cubicBezTo>
                  <a:pt x="107" y="239"/>
                  <a:pt x="107" y="240"/>
                  <a:pt x="107" y="240"/>
                </a:cubicBezTo>
                <a:cubicBezTo>
                  <a:pt x="106" y="239"/>
                  <a:pt x="107" y="238"/>
                  <a:pt x="107" y="238"/>
                </a:cubicBezTo>
                <a:cubicBezTo>
                  <a:pt x="108" y="238"/>
                  <a:pt x="108" y="238"/>
                  <a:pt x="108" y="238"/>
                </a:cubicBezTo>
                <a:close/>
                <a:moveTo>
                  <a:pt x="90" y="247"/>
                </a:moveTo>
                <a:cubicBezTo>
                  <a:pt x="90" y="247"/>
                  <a:pt x="90" y="247"/>
                  <a:pt x="91" y="247"/>
                </a:cubicBezTo>
                <a:cubicBezTo>
                  <a:pt x="91" y="247"/>
                  <a:pt x="91" y="247"/>
                  <a:pt x="91" y="247"/>
                </a:cubicBezTo>
                <a:cubicBezTo>
                  <a:pt x="90" y="247"/>
                  <a:pt x="90" y="247"/>
                  <a:pt x="90" y="247"/>
                </a:cubicBezTo>
                <a:cubicBezTo>
                  <a:pt x="90" y="247"/>
                  <a:pt x="90" y="247"/>
                  <a:pt x="90" y="247"/>
                </a:cubicBezTo>
                <a:close/>
                <a:moveTo>
                  <a:pt x="90" y="247"/>
                </a:moveTo>
                <a:cubicBezTo>
                  <a:pt x="90" y="247"/>
                  <a:pt x="90" y="247"/>
                  <a:pt x="90" y="247"/>
                </a:cubicBezTo>
                <a:cubicBezTo>
                  <a:pt x="90" y="247"/>
                  <a:pt x="90" y="247"/>
                  <a:pt x="90" y="247"/>
                </a:cubicBezTo>
                <a:close/>
                <a:moveTo>
                  <a:pt x="87" y="249"/>
                </a:moveTo>
                <a:cubicBezTo>
                  <a:pt x="88" y="249"/>
                  <a:pt x="88" y="250"/>
                  <a:pt x="87" y="250"/>
                </a:cubicBezTo>
                <a:cubicBezTo>
                  <a:pt x="87" y="250"/>
                  <a:pt x="87" y="250"/>
                  <a:pt x="87" y="250"/>
                </a:cubicBezTo>
                <a:cubicBezTo>
                  <a:pt x="87" y="250"/>
                  <a:pt x="87" y="250"/>
                  <a:pt x="87" y="249"/>
                </a:cubicBezTo>
                <a:close/>
                <a:moveTo>
                  <a:pt x="86" y="251"/>
                </a:moveTo>
                <a:cubicBezTo>
                  <a:pt x="87" y="251"/>
                  <a:pt x="87" y="251"/>
                  <a:pt x="87" y="251"/>
                </a:cubicBezTo>
                <a:cubicBezTo>
                  <a:pt x="87" y="252"/>
                  <a:pt x="87" y="252"/>
                  <a:pt x="86" y="252"/>
                </a:cubicBezTo>
                <a:cubicBezTo>
                  <a:pt x="86" y="252"/>
                  <a:pt x="86" y="251"/>
                  <a:pt x="86" y="251"/>
                </a:cubicBezTo>
                <a:close/>
                <a:moveTo>
                  <a:pt x="99" y="255"/>
                </a:moveTo>
                <a:cubicBezTo>
                  <a:pt x="99" y="255"/>
                  <a:pt x="99" y="255"/>
                  <a:pt x="99" y="255"/>
                </a:cubicBezTo>
                <a:cubicBezTo>
                  <a:pt x="99" y="255"/>
                  <a:pt x="99" y="255"/>
                  <a:pt x="99" y="255"/>
                </a:cubicBezTo>
                <a:close/>
                <a:moveTo>
                  <a:pt x="83" y="257"/>
                </a:moveTo>
                <a:cubicBezTo>
                  <a:pt x="83" y="257"/>
                  <a:pt x="83" y="258"/>
                  <a:pt x="83" y="257"/>
                </a:cubicBezTo>
                <a:close/>
                <a:moveTo>
                  <a:pt x="83" y="257"/>
                </a:moveTo>
                <a:cubicBezTo>
                  <a:pt x="84" y="257"/>
                  <a:pt x="84" y="258"/>
                  <a:pt x="83" y="257"/>
                </a:cubicBezTo>
                <a:close/>
                <a:moveTo>
                  <a:pt x="82" y="260"/>
                </a:moveTo>
                <a:cubicBezTo>
                  <a:pt x="82" y="260"/>
                  <a:pt x="82" y="261"/>
                  <a:pt x="82" y="260"/>
                </a:cubicBezTo>
                <a:close/>
                <a:moveTo>
                  <a:pt x="95" y="262"/>
                </a:moveTo>
                <a:cubicBezTo>
                  <a:pt x="96" y="262"/>
                  <a:pt x="96" y="262"/>
                  <a:pt x="96" y="262"/>
                </a:cubicBezTo>
                <a:cubicBezTo>
                  <a:pt x="95" y="262"/>
                  <a:pt x="95" y="262"/>
                  <a:pt x="95" y="262"/>
                </a:cubicBezTo>
                <a:close/>
                <a:moveTo>
                  <a:pt x="93" y="268"/>
                </a:moveTo>
                <a:cubicBezTo>
                  <a:pt x="94" y="268"/>
                  <a:pt x="94" y="268"/>
                  <a:pt x="94" y="268"/>
                </a:cubicBezTo>
                <a:cubicBezTo>
                  <a:pt x="94" y="268"/>
                  <a:pt x="94" y="268"/>
                  <a:pt x="94" y="268"/>
                </a:cubicBezTo>
                <a:cubicBezTo>
                  <a:pt x="93" y="268"/>
                  <a:pt x="93" y="268"/>
                  <a:pt x="93" y="268"/>
                </a:cubicBezTo>
                <a:close/>
                <a:moveTo>
                  <a:pt x="105" y="271"/>
                </a:moveTo>
                <a:cubicBezTo>
                  <a:pt x="105" y="271"/>
                  <a:pt x="106" y="271"/>
                  <a:pt x="106" y="271"/>
                </a:cubicBezTo>
                <a:cubicBezTo>
                  <a:pt x="106" y="272"/>
                  <a:pt x="105" y="272"/>
                  <a:pt x="106" y="273"/>
                </a:cubicBezTo>
                <a:cubicBezTo>
                  <a:pt x="105" y="273"/>
                  <a:pt x="105" y="274"/>
                  <a:pt x="105" y="274"/>
                </a:cubicBezTo>
                <a:cubicBezTo>
                  <a:pt x="105" y="275"/>
                  <a:pt x="105" y="276"/>
                  <a:pt x="104" y="276"/>
                </a:cubicBezTo>
                <a:cubicBezTo>
                  <a:pt x="104" y="276"/>
                  <a:pt x="104" y="276"/>
                  <a:pt x="105" y="276"/>
                </a:cubicBezTo>
                <a:cubicBezTo>
                  <a:pt x="104" y="277"/>
                  <a:pt x="104" y="277"/>
                  <a:pt x="103" y="277"/>
                </a:cubicBezTo>
                <a:cubicBezTo>
                  <a:pt x="103" y="278"/>
                  <a:pt x="103" y="279"/>
                  <a:pt x="102" y="280"/>
                </a:cubicBezTo>
                <a:cubicBezTo>
                  <a:pt x="103" y="281"/>
                  <a:pt x="102" y="281"/>
                  <a:pt x="102" y="282"/>
                </a:cubicBezTo>
                <a:cubicBezTo>
                  <a:pt x="101" y="282"/>
                  <a:pt x="101" y="282"/>
                  <a:pt x="101" y="282"/>
                </a:cubicBezTo>
                <a:cubicBezTo>
                  <a:pt x="101" y="283"/>
                  <a:pt x="102" y="284"/>
                  <a:pt x="101" y="285"/>
                </a:cubicBezTo>
                <a:cubicBezTo>
                  <a:pt x="101" y="284"/>
                  <a:pt x="101" y="284"/>
                  <a:pt x="101" y="284"/>
                </a:cubicBezTo>
                <a:cubicBezTo>
                  <a:pt x="99" y="284"/>
                  <a:pt x="99" y="286"/>
                  <a:pt x="99" y="288"/>
                </a:cubicBezTo>
                <a:cubicBezTo>
                  <a:pt x="98" y="288"/>
                  <a:pt x="98" y="288"/>
                  <a:pt x="98" y="288"/>
                </a:cubicBezTo>
                <a:cubicBezTo>
                  <a:pt x="98" y="288"/>
                  <a:pt x="97" y="289"/>
                  <a:pt x="98" y="290"/>
                </a:cubicBezTo>
                <a:cubicBezTo>
                  <a:pt x="97" y="290"/>
                  <a:pt x="97" y="291"/>
                  <a:pt x="97" y="291"/>
                </a:cubicBezTo>
                <a:cubicBezTo>
                  <a:pt x="96" y="290"/>
                  <a:pt x="98" y="289"/>
                  <a:pt x="98" y="288"/>
                </a:cubicBezTo>
                <a:cubicBezTo>
                  <a:pt x="98" y="287"/>
                  <a:pt x="98" y="287"/>
                  <a:pt x="98" y="287"/>
                </a:cubicBezTo>
                <a:cubicBezTo>
                  <a:pt x="99" y="285"/>
                  <a:pt x="100" y="284"/>
                  <a:pt x="101" y="282"/>
                </a:cubicBezTo>
                <a:cubicBezTo>
                  <a:pt x="101" y="281"/>
                  <a:pt x="101" y="281"/>
                  <a:pt x="102" y="280"/>
                </a:cubicBezTo>
                <a:cubicBezTo>
                  <a:pt x="102" y="280"/>
                  <a:pt x="102" y="280"/>
                  <a:pt x="102" y="280"/>
                </a:cubicBezTo>
                <a:cubicBezTo>
                  <a:pt x="103" y="278"/>
                  <a:pt x="104" y="276"/>
                  <a:pt x="105" y="274"/>
                </a:cubicBezTo>
                <a:cubicBezTo>
                  <a:pt x="105" y="273"/>
                  <a:pt x="106" y="273"/>
                  <a:pt x="105" y="271"/>
                </a:cubicBezTo>
                <a:close/>
                <a:moveTo>
                  <a:pt x="105" y="276"/>
                </a:moveTo>
                <a:cubicBezTo>
                  <a:pt x="106" y="276"/>
                  <a:pt x="105" y="277"/>
                  <a:pt x="106" y="277"/>
                </a:cubicBezTo>
                <a:cubicBezTo>
                  <a:pt x="106" y="277"/>
                  <a:pt x="106" y="277"/>
                  <a:pt x="106" y="277"/>
                </a:cubicBezTo>
                <a:cubicBezTo>
                  <a:pt x="105" y="277"/>
                  <a:pt x="105" y="277"/>
                  <a:pt x="105" y="277"/>
                </a:cubicBezTo>
                <a:cubicBezTo>
                  <a:pt x="105" y="277"/>
                  <a:pt x="105" y="276"/>
                  <a:pt x="105" y="276"/>
                </a:cubicBezTo>
                <a:close/>
                <a:moveTo>
                  <a:pt x="89" y="277"/>
                </a:moveTo>
                <a:cubicBezTo>
                  <a:pt x="89" y="276"/>
                  <a:pt x="89" y="277"/>
                  <a:pt x="89" y="277"/>
                </a:cubicBezTo>
                <a:close/>
                <a:moveTo>
                  <a:pt x="100" y="280"/>
                </a:moveTo>
                <a:cubicBezTo>
                  <a:pt x="101" y="280"/>
                  <a:pt x="100" y="280"/>
                  <a:pt x="100" y="280"/>
                </a:cubicBezTo>
                <a:close/>
                <a:moveTo>
                  <a:pt x="102" y="281"/>
                </a:moveTo>
                <a:cubicBezTo>
                  <a:pt x="102" y="281"/>
                  <a:pt x="102" y="281"/>
                  <a:pt x="102" y="281"/>
                </a:cubicBezTo>
                <a:close/>
                <a:moveTo>
                  <a:pt x="86" y="282"/>
                </a:moveTo>
                <a:cubicBezTo>
                  <a:pt x="86" y="282"/>
                  <a:pt x="87" y="282"/>
                  <a:pt x="87" y="282"/>
                </a:cubicBezTo>
                <a:cubicBezTo>
                  <a:pt x="87" y="283"/>
                  <a:pt x="87" y="283"/>
                  <a:pt x="86" y="283"/>
                </a:cubicBezTo>
                <a:cubicBezTo>
                  <a:pt x="86" y="283"/>
                  <a:pt x="86" y="283"/>
                  <a:pt x="86" y="282"/>
                </a:cubicBezTo>
                <a:close/>
                <a:moveTo>
                  <a:pt x="99" y="283"/>
                </a:moveTo>
                <a:cubicBezTo>
                  <a:pt x="99" y="283"/>
                  <a:pt x="99" y="283"/>
                  <a:pt x="98" y="283"/>
                </a:cubicBezTo>
                <a:cubicBezTo>
                  <a:pt x="98" y="283"/>
                  <a:pt x="99" y="283"/>
                  <a:pt x="99" y="283"/>
                </a:cubicBezTo>
                <a:close/>
                <a:moveTo>
                  <a:pt x="102" y="283"/>
                </a:moveTo>
                <a:cubicBezTo>
                  <a:pt x="102" y="282"/>
                  <a:pt x="102" y="283"/>
                  <a:pt x="102" y="283"/>
                </a:cubicBezTo>
                <a:close/>
                <a:moveTo>
                  <a:pt x="98" y="284"/>
                </a:moveTo>
                <a:cubicBezTo>
                  <a:pt x="98" y="284"/>
                  <a:pt x="98" y="284"/>
                  <a:pt x="98" y="284"/>
                </a:cubicBezTo>
                <a:cubicBezTo>
                  <a:pt x="98" y="284"/>
                  <a:pt x="98" y="284"/>
                  <a:pt x="98" y="284"/>
                </a:cubicBezTo>
                <a:cubicBezTo>
                  <a:pt x="98" y="284"/>
                  <a:pt x="98" y="284"/>
                  <a:pt x="98" y="284"/>
                </a:cubicBezTo>
                <a:close/>
                <a:moveTo>
                  <a:pt x="98" y="285"/>
                </a:moveTo>
                <a:cubicBezTo>
                  <a:pt x="98" y="284"/>
                  <a:pt x="98" y="285"/>
                  <a:pt x="98" y="285"/>
                </a:cubicBezTo>
                <a:close/>
                <a:moveTo>
                  <a:pt x="98" y="285"/>
                </a:moveTo>
                <a:cubicBezTo>
                  <a:pt x="98" y="285"/>
                  <a:pt x="98" y="285"/>
                  <a:pt x="98" y="285"/>
                </a:cubicBezTo>
                <a:cubicBezTo>
                  <a:pt x="97" y="285"/>
                  <a:pt x="98" y="285"/>
                  <a:pt x="98" y="285"/>
                </a:cubicBezTo>
                <a:close/>
                <a:moveTo>
                  <a:pt x="100" y="286"/>
                </a:moveTo>
                <a:cubicBezTo>
                  <a:pt x="100" y="287"/>
                  <a:pt x="100" y="287"/>
                  <a:pt x="100" y="286"/>
                </a:cubicBezTo>
                <a:cubicBezTo>
                  <a:pt x="100" y="286"/>
                  <a:pt x="100" y="286"/>
                  <a:pt x="100" y="286"/>
                </a:cubicBezTo>
                <a:close/>
                <a:moveTo>
                  <a:pt x="85" y="287"/>
                </a:moveTo>
                <a:cubicBezTo>
                  <a:pt x="85" y="287"/>
                  <a:pt x="85" y="288"/>
                  <a:pt x="85" y="287"/>
                </a:cubicBezTo>
                <a:close/>
                <a:moveTo>
                  <a:pt x="100" y="287"/>
                </a:moveTo>
                <a:cubicBezTo>
                  <a:pt x="100" y="287"/>
                  <a:pt x="100" y="288"/>
                  <a:pt x="100" y="288"/>
                </a:cubicBezTo>
                <a:cubicBezTo>
                  <a:pt x="100" y="287"/>
                  <a:pt x="100" y="287"/>
                  <a:pt x="100" y="287"/>
                </a:cubicBezTo>
                <a:close/>
                <a:moveTo>
                  <a:pt x="83" y="289"/>
                </a:moveTo>
                <a:cubicBezTo>
                  <a:pt x="83" y="290"/>
                  <a:pt x="83" y="292"/>
                  <a:pt x="82" y="292"/>
                </a:cubicBezTo>
                <a:cubicBezTo>
                  <a:pt x="82" y="292"/>
                  <a:pt x="82" y="291"/>
                  <a:pt x="82" y="291"/>
                </a:cubicBezTo>
                <a:cubicBezTo>
                  <a:pt x="82" y="291"/>
                  <a:pt x="82" y="291"/>
                  <a:pt x="82" y="291"/>
                </a:cubicBezTo>
                <a:cubicBezTo>
                  <a:pt x="82" y="291"/>
                  <a:pt x="82" y="290"/>
                  <a:pt x="82" y="290"/>
                </a:cubicBezTo>
                <a:cubicBezTo>
                  <a:pt x="83" y="290"/>
                  <a:pt x="83" y="289"/>
                  <a:pt x="83" y="289"/>
                </a:cubicBezTo>
                <a:close/>
                <a:moveTo>
                  <a:pt x="96" y="291"/>
                </a:moveTo>
                <a:cubicBezTo>
                  <a:pt x="96" y="291"/>
                  <a:pt x="96" y="292"/>
                  <a:pt x="96" y="293"/>
                </a:cubicBezTo>
                <a:cubicBezTo>
                  <a:pt x="96" y="292"/>
                  <a:pt x="96" y="293"/>
                  <a:pt x="95" y="293"/>
                </a:cubicBezTo>
                <a:cubicBezTo>
                  <a:pt x="95" y="293"/>
                  <a:pt x="96" y="293"/>
                  <a:pt x="96" y="292"/>
                </a:cubicBezTo>
                <a:cubicBezTo>
                  <a:pt x="96" y="292"/>
                  <a:pt x="96" y="291"/>
                  <a:pt x="96" y="291"/>
                </a:cubicBezTo>
                <a:close/>
                <a:moveTo>
                  <a:pt x="95" y="293"/>
                </a:moveTo>
                <a:cubicBezTo>
                  <a:pt x="95" y="293"/>
                  <a:pt x="95" y="294"/>
                  <a:pt x="95" y="293"/>
                </a:cubicBezTo>
                <a:close/>
                <a:moveTo>
                  <a:pt x="95" y="294"/>
                </a:moveTo>
                <a:cubicBezTo>
                  <a:pt x="95" y="295"/>
                  <a:pt x="94" y="294"/>
                  <a:pt x="95" y="294"/>
                </a:cubicBezTo>
                <a:cubicBezTo>
                  <a:pt x="95" y="294"/>
                  <a:pt x="95" y="294"/>
                  <a:pt x="95" y="294"/>
                </a:cubicBezTo>
                <a:close/>
                <a:moveTo>
                  <a:pt x="93" y="294"/>
                </a:moveTo>
                <a:cubicBezTo>
                  <a:pt x="94" y="295"/>
                  <a:pt x="93" y="295"/>
                  <a:pt x="93" y="295"/>
                </a:cubicBezTo>
                <a:cubicBezTo>
                  <a:pt x="93" y="295"/>
                  <a:pt x="93" y="295"/>
                  <a:pt x="93" y="294"/>
                </a:cubicBezTo>
                <a:close/>
                <a:moveTo>
                  <a:pt x="93" y="295"/>
                </a:moveTo>
                <a:cubicBezTo>
                  <a:pt x="93" y="295"/>
                  <a:pt x="93" y="295"/>
                  <a:pt x="93" y="295"/>
                </a:cubicBezTo>
                <a:cubicBezTo>
                  <a:pt x="93" y="296"/>
                  <a:pt x="93" y="295"/>
                  <a:pt x="93" y="295"/>
                </a:cubicBezTo>
                <a:close/>
                <a:moveTo>
                  <a:pt x="93" y="296"/>
                </a:moveTo>
                <a:cubicBezTo>
                  <a:pt x="93" y="296"/>
                  <a:pt x="93" y="296"/>
                  <a:pt x="93" y="296"/>
                </a:cubicBezTo>
                <a:cubicBezTo>
                  <a:pt x="92" y="296"/>
                  <a:pt x="92" y="296"/>
                  <a:pt x="93" y="296"/>
                </a:cubicBezTo>
                <a:close/>
                <a:moveTo>
                  <a:pt x="91" y="298"/>
                </a:moveTo>
                <a:cubicBezTo>
                  <a:pt x="92" y="298"/>
                  <a:pt x="92" y="298"/>
                  <a:pt x="92" y="298"/>
                </a:cubicBezTo>
                <a:cubicBezTo>
                  <a:pt x="92" y="298"/>
                  <a:pt x="91" y="298"/>
                  <a:pt x="91" y="298"/>
                </a:cubicBezTo>
                <a:cubicBezTo>
                  <a:pt x="91" y="298"/>
                  <a:pt x="91" y="298"/>
                  <a:pt x="91" y="298"/>
                </a:cubicBezTo>
                <a:close/>
                <a:moveTo>
                  <a:pt x="78" y="298"/>
                </a:moveTo>
                <a:cubicBezTo>
                  <a:pt x="78" y="298"/>
                  <a:pt x="78" y="298"/>
                  <a:pt x="79" y="298"/>
                </a:cubicBezTo>
                <a:cubicBezTo>
                  <a:pt x="79" y="298"/>
                  <a:pt x="78" y="298"/>
                  <a:pt x="78" y="298"/>
                </a:cubicBezTo>
                <a:close/>
                <a:moveTo>
                  <a:pt x="83" y="299"/>
                </a:moveTo>
                <a:cubicBezTo>
                  <a:pt x="83" y="298"/>
                  <a:pt x="83" y="299"/>
                  <a:pt x="83" y="299"/>
                </a:cubicBezTo>
                <a:cubicBezTo>
                  <a:pt x="83" y="299"/>
                  <a:pt x="83" y="299"/>
                  <a:pt x="83" y="300"/>
                </a:cubicBezTo>
                <a:cubicBezTo>
                  <a:pt x="82" y="299"/>
                  <a:pt x="83" y="299"/>
                  <a:pt x="83" y="299"/>
                </a:cubicBezTo>
                <a:close/>
                <a:moveTo>
                  <a:pt x="101" y="301"/>
                </a:moveTo>
                <a:cubicBezTo>
                  <a:pt x="101" y="301"/>
                  <a:pt x="101" y="301"/>
                  <a:pt x="101" y="301"/>
                </a:cubicBezTo>
                <a:cubicBezTo>
                  <a:pt x="101" y="301"/>
                  <a:pt x="101" y="301"/>
                  <a:pt x="101" y="301"/>
                </a:cubicBezTo>
                <a:cubicBezTo>
                  <a:pt x="101" y="301"/>
                  <a:pt x="101" y="301"/>
                  <a:pt x="101" y="301"/>
                </a:cubicBezTo>
                <a:cubicBezTo>
                  <a:pt x="101" y="301"/>
                  <a:pt x="101" y="301"/>
                  <a:pt x="101" y="301"/>
                </a:cubicBezTo>
                <a:close/>
                <a:moveTo>
                  <a:pt x="77" y="304"/>
                </a:moveTo>
                <a:cubicBezTo>
                  <a:pt x="77" y="304"/>
                  <a:pt x="77" y="304"/>
                  <a:pt x="76" y="304"/>
                </a:cubicBezTo>
                <a:cubicBezTo>
                  <a:pt x="76" y="304"/>
                  <a:pt x="76" y="304"/>
                  <a:pt x="76" y="304"/>
                </a:cubicBezTo>
                <a:cubicBezTo>
                  <a:pt x="76" y="304"/>
                  <a:pt x="76" y="303"/>
                  <a:pt x="77" y="304"/>
                </a:cubicBezTo>
                <a:close/>
                <a:moveTo>
                  <a:pt x="76" y="304"/>
                </a:moveTo>
                <a:cubicBezTo>
                  <a:pt x="76" y="304"/>
                  <a:pt x="76" y="304"/>
                  <a:pt x="76" y="304"/>
                </a:cubicBezTo>
                <a:cubicBezTo>
                  <a:pt x="76" y="305"/>
                  <a:pt x="76" y="305"/>
                  <a:pt x="76" y="304"/>
                </a:cubicBezTo>
                <a:close/>
                <a:moveTo>
                  <a:pt x="85" y="309"/>
                </a:moveTo>
                <a:cubicBezTo>
                  <a:pt x="85" y="309"/>
                  <a:pt x="85" y="309"/>
                  <a:pt x="85" y="310"/>
                </a:cubicBezTo>
                <a:cubicBezTo>
                  <a:pt x="85" y="310"/>
                  <a:pt x="85" y="310"/>
                  <a:pt x="85" y="310"/>
                </a:cubicBezTo>
                <a:cubicBezTo>
                  <a:pt x="85" y="310"/>
                  <a:pt x="85" y="309"/>
                  <a:pt x="85" y="309"/>
                </a:cubicBezTo>
                <a:close/>
                <a:moveTo>
                  <a:pt x="77" y="313"/>
                </a:moveTo>
                <a:cubicBezTo>
                  <a:pt x="77" y="313"/>
                  <a:pt x="78" y="313"/>
                  <a:pt x="77" y="314"/>
                </a:cubicBezTo>
                <a:cubicBezTo>
                  <a:pt x="77" y="314"/>
                  <a:pt x="77" y="313"/>
                  <a:pt x="77" y="313"/>
                </a:cubicBezTo>
                <a:close/>
                <a:moveTo>
                  <a:pt x="170" y="347"/>
                </a:moveTo>
                <a:cubicBezTo>
                  <a:pt x="170" y="347"/>
                  <a:pt x="170" y="347"/>
                  <a:pt x="170" y="347"/>
                </a:cubicBezTo>
                <a:cubicBezTo>
                  <a:pt x="170" y="347"/>
                  <a:pt x="170" y="347"/>
                  <a:pt x="170" y="347"/>
                </a:cubicBezTo>
                <a:close/>
                <a:moveTo>
                  <a:pt x="170" y="347"/>
                </a:moveTo>
                <a:cubicBezTo>
                  <a:pt x="170" y="347"/>
                  <a:pt x="170" y="348"/>
                  <a:pt x="170" y="348"/>
                </a:cubicBezTo>
                <a:cubicBezTo>
                  <a:pt x="169" y="348"/>
                  <a:pt x="170" y="347"/>
                  <a:pt x="170" y="347"/>
                </a:cubicBezTo>
                <a:close/>
                <a:moveTo>
                  <a:pt x="170" y="351"/>
                </a:moveTo>
                <a:cubicBezTo>
                  <a:pt x="170" y="351"/>
                  <a:pt x="170" y="352"/>
                  <a:pt x="170" y="352"/>
                </a:cubicBezTo>
                <a:cubicBezTo>
                  <a:pt x="169" y="352"/>
                  <a:pt x="170" y="352"/>
                  <a:pt x="170" y="351"/>
                </a:cubicBezTo>
                <a:close/>
                <a:moveTo>
                  <a:pt x="148" y="360"/>
                </a:moveTo>
                <a:cubicBezTo>
                  <a:pt x="148" y="360"/>
                  <a:pt x="148" y="361"/>
                  <a:pt x="148" y="360"/>
                </a:cubicBezTo>
                <a:close/>
                <a:moveTo>
                  <a:pt x="115" y="371"/>
                </a:moveTo>
                <a:cubicBezTo>
                  <a:pt x="115" y="371"/>
                  <a:pt x="116" y="372"/>
                  <a:pt x="115" y="372"/>
                </a:cubicBezTo>
                <a:cubicBezTo>
                  <a:pt x="115" y="372"/>
                  <a:pt x="115" y="372"/>
                  <a:pt x="115" y="371"/>
                </a:cubicBezTo>
                <a:close/>
                <a:moveTo>
                  <a:pt x="115" y="373"/>
                </a:moveTo>
                <a:cubicBezTo>
                  <a:pt x="115" y="373"/>
                  <a:pt x="115" y="373"/>
                  <a:pt x="115" y="373"/>
                </a:cubicBezTo>
                <a:close/>
                <a:moveTo>
                  <a:pt x="113" y="374"/>
                </a:moveTo>
                <a:cubicBezTo>
                  <a:pt x="113" y="373"/>
                  <a:pt x="113" y="374"/>
                  <a:pt x="113" y="374"/>
                </a:cubicBezTo>
                <a:close/>
                <a:moveTo>
                  <a:pt x="150" y="376"/>
                </a:moveTo>
                <a:cubicBezTo>
                  <a:pt x="151" y="376"/>
                  <a:pt x="150" y="376"/>
                  <a:pt x="150" y="376"/>
                </a:cubicBezTo>
                <a:close/>
                <a:moveTo>
                  <a:pt x="131" y="380"/>
                </a:moveTo>
                <a:cubicBezTo>
                  <a:pt x="131" y="380"/>
                  <a:pt x="131" y="381"/>
                  <a:pt x="130" y="381"/>
                </a:cubicBezTo>
                <a:cubicBezTo>
                  <a:pt x="130" y="381"/>
                  <a:pt x="130" y="381"/>
                  <a:pt x="131" y="380"/>
                </a:cubicBezTo>
                <a:close/>
                <a:moveTo>
                  <a:pt x="130" y="382"/>
                </a:moveTo>
                <a:cubicBezTo>
                  <a:pt x="130" y="382"/>
                  <a:pt x="129" y="382"/>
                  <a:pt x="129" y="381"/>
                </a:cubicBezTo>
                <a:cubicBezTo>
                  <a:pt x="130" y="381"/>
                  <a:pt x="130" y="381"/>
                  <a:pt x="130" y="381"/>
                </a:cubicBezTo>
                <a:cubicBezTo>
                  <a:pt x="130" y="381"/>
                  <a:pt x="130" y="381"/>
                  <a:pt x="130" y="382"/>
                </a:cubicBezTo>
                <a:cubicBezTo>
                  <a:pt x="130" y="382"/>
                  <a:pt x="130" y="382"/>
                  <a:pt x="130" y="382"/>
                </a:cubicBezTo>
                <a:cubicBezTo>
                  <a:pt x="130" y="382"/>
                  <a:pt x="130" y="382"/>
                  <a:pt x="130" y="382"/>
                </a:cubicBezTo>
                <a:cubicBezTo>
                  <a:pt x="129" y="383"/>
                  <a:pt x="129" y="384"/>
                  <a:pt x="129" y="385"/>
                </a:cubicBezTo>
                <a:cubicBezTo>
                  <a:pt x="129" y="385"/>
                  <a:pt x="128" y="385"/>
                  <a:pt x="129" y="385"/>
                </a:cubicBezTo>
                <a:cubicBezTo>
                  <a:pt x="129" y="384"/>
                  <a:pt x="129" y="383"/>
                  <a:pt x="130" y="382"/>
                </a:cubicBezTo>
                <a:close/>
                <a:moveTo>
                  <a:pt x="123" y="389"/>
                </a:moveTo>
                <a:cubicBezTo>
                  <a:pt x="124" y="388"/>
                  <a:pt x="124" y="389"/>
                  <a:pt x="123" y="389"/>
                </a:cubicBezTo>
                <a:cubicBezTo>
                  <a:pt x="123" y="389"/>
                  <a:pt x="123" y="389"/>
                  <a:pt x="123" y="389"/>
                </a:cubicBezTo>
                <a:close/>
                <a:moveTo>
                  <a:pt x="110" y="391"/>
                </a:moveTo>
                <a:cubicBezTo>
                  <a:pt x="110" y="391"/>
                  <a:pt x="110" y="391"/>
                  <a:pt x="110" y="391"/>
                </a:cubicBezTo>
                <a:cubicBezTo>
                  <a:pt x="110" y="391"/>
                  <a:pt x="110" y="391"/>
                  <a:pt x="110" y="391"/>
                </a:cubicBezTo>
                <a:cubicBezTo>
                  <a:pt x="110" y="391"/>
                  <a:pt x="110" y="391"/>
                  <a:pt x="110" y="391"/>
                </a:cubicBezTo>
                <a:cubicBezTo>
                  <a:pt x="110" y="391"/>
                  <a:pt x="110" y="391"/>
                  <a:pt x="110" y="391"/>
                </a:cubicBezTo>
                <a:close/>
                <a:moveTo>
                  <a:pt x="110" y="392"/>
                </a:moveTo>
                <a:cubicBezTo>
                  <a:pt x="110" y="392"/>
                  <a:pt x="110" y="393"/>
                  <a:pt x="110" y="392"/>
                </a:cubicBezTo>
                <a:close/>
                <a:moveTo>
                  <a:pt x="103" y="393"/>
                </a:moveTo>
                <a:cubicBezTo>
                  <a:pt x="104" y="393"/>
                  <a:pt x="104" y="393"/>
                  <a:pt x="104" y="393"/>
                </a:cubicBezTo>
                <a:cubicBezTo>
                  <a:pt x="104" y="393"/>
                  <a:pt x="103" y="393"/>
                  <a:pt x="103" y="393"/>
                </a:cubicBezTo>
                <a:close/>
                <a:moveTo>
                  <a:pt x="78" y="396"/>
                </a:moveTo>
                <a:cubicBezTo>
                  <a:pt x="78" y="397"/>
                  <a:pt x="78" y="397"/>
                  <a:pt x="78" y="397"/>
                </a:cubicBezTo>
                <a:cubicBezTo>
                  <a:pt x="78" y="397"/>
                  <a:pt x="77" y="397"/>
                  <a:pt x="78" y="396"/>
                </a:cubicBezTo>
                <a:close/>
                <a:moveTo>
                  <a:pt x="216" y="73"/>
                </a:moveTo>
                <a:cubicBezTo>
                  <a:pt x="217" y="73"/>
                  <a:pt x="218" y="73"/>
                  <a:pt x="218" y="72"/>
                </a:cubicBezTo>
                <a:cubicBezTo>
                  <a:pt x="218" y="71"/>
                  <a:pt x="215" y="72"/>
                  <a:pt x="216" y="73"/>
                </a:cubicBezTo>
                <a:close/>
                <a:moveTo>
                  <a:pt x="203" y="86"/>
                </a:moveTo>
                <a:cubicBezTo>
                  <a:pt x="203" y="87"/>
                  <a:pt x="203" y="86"/>
                  <a:pt x="203" y="86"/>
                </a:cubicBezTo>
                <a:close/>
                <a:moveTo>
                  <a:pt x="203" y="88"/>
                </a:moveTo>
                <a:cubicBezTo>
                  <a:pt x="202" y="87"/>
                  <a:pt x="202" y="88"/>
                  <a:pt x="203" y="88"/>
                </a:cubicBezTo>
                <a:close/>
                <a:moveTo>
                  <a:pt x="190" y="88"/>
                </a:moveTo>
                <a:cubicBezTo>
                  <a:pt x="189" y="88"/>
                  <a:pt x="190" y="88"/>
                  <a:pt x="190" y="88"/>
                </a:cubicBezTo>
                <a:close/>
                <a:moveTo>
                  <a:pt x="188" y="92"/>
                </a:moveTo>
                <a:cubicBezTo>
                  <a:pt x="188" y="92"/>
                  <a:pt x="188" y="91"/>
                  <a:pt x="188" y="92"/>
                </a:cubicBezTo>
                <a:close/>
                <a:moveTo>
                  <a:pt x="200" y="92"/>
                </a:moveTo>
                <a:cubicBezTo>
                  <a:pt x="200" y="92"/>
                  <a:pt x="200" y="91"/>
                  <a:pt x="200" y="92"/>
                </a:cubicBezTo>
                <a:close/>
                <a:moveTo>
                  <a:pt x="188" y="92"/>
                </a:moveTo>
                <a:cubicBezTo>
                  <a:pt x="188" y="93"/>
                  <a:pt x="188" y="92"/>
                  <a:pt x="188" y="92"/>
                </a:cubicBezTo>
                <a:cubicBezTo>
                  <a:pt x="188" y="92"/>
                  <a:pt x="187" y="92"/>
                  <a:pt x="188" y="92"/>
                </a:cubicBezTo>
                <a:close/>
                <a:moveTo>
                  <a:pt x="199" y="92"/>
                </a:moveTo>
                <a:cubicBezTo>
                  <a:pt x="199" y="92"/>
                  <a:pt x="199" y="92"/>
                  <a:pt x="199" y="92"/>
                </a:cubicBezTo>
                <a:cubicBezTo>
                  <a:pt x="199" y="92"/>
                  <a:pt x="199" y="92"/>
                  <a:pt x="199" y="92"/>
                </a:cubicBezTo>
                <a:close/>
                <a:moveTo>
                  <a:pt x="187" y="94"/>
                </a:moveTo>
                <a:cubicBezTo>
                  <a:pt x="187" y="93"/>
                  <a:pt x="187" y="93"/>
                  <a:pt x="187" y="93"/>
                </a:cubicBezTo>
                <a:cubicBezTo>
                  <a:pt x="187" y="93"/>
                  <a:pt x="187" y="94"/>
                  <a:pt x="187" y="94"/>
                </a:cubicBezTo>
                <a:close/>
                <a:moveTo>
                  <a:pt x="186" y="95"/>
                </a:moveTo>
                <a:cubicBezTo>
                  <a:pt x="186" y="95"/>
                  <a:pt x="186" y="95"/>
                  <a:pt x="186" y="95"/>
                </a:cubicBezTo>
                <a:cubicBezTo>
                  <a:pt x="186" y="95"/>
                  <a:pt x="186" y="95"/>
                  <a:pt x="186" y="95"/>
                </a:cubicBezTo>
                <a:close/>
                <a:moveTo>
                  <a:pt x="183" y="96"/>
                </a:moveTo>
                <a:cubicBezTo>
                  <a:pt x="184" y="96"/>
                  <a:pt x="184" y="95"/>
                  <a:pt x="183" y="95"/>
                </a:cubicBezTo>
                <a:cubicBezTo>
                  <a:pt x="183" y="96"/>
                  <a:pt x="183" y="96"/>
                  <a:pt x="183" y="96"/>
                </a:cubicBezTo>
                <a:close/>
                <a:moveTo>
                  <a:pt x="186" y="97"/>
                </a:moveTo>
                <a:cubicBezTo>
                  <a:pt x="187" y="97"/>
                  <a:pt x="187" y="97"/>
                  <a:pt x="187" y="96"/>
                </a:cubicBezTo>
                <a:cubicBezTo>
                  <a:pt x="187" y="96"/>
                  <a:pt x="187" y="96"/>
                  <a:pt x="186" y="96"/>
                </a:cubicBezTo>
                <a:cubicBezTo>
                  <a:pt x="186" y="97"/>
                  <a:pt x="186" y="97"/>
                  <a:pt x="186" y="97"/>
                </a:cubicBezTo>
                <a:close/>
                <a:moveTo>
                  <a:pt x="194" y="99"/>
                </a:moveTo>
                <a:cubicBezTo>
                  <a:pt x="194" y="99"/>
                  <a:pt x="194" y="98"/>
                  <a:pt x="194" y="98"/>
                </a:cubicBezTo>
                <a:cubicBezTo>
                  <a:pt x="194" y="98"/>
                  <a:pt x="194" y="98"/>
                  <a:pt x="194" y="99"/>
                </a:cubicBezTo>
                <a:close/>
                <a:moveTo>
                  <a:pt x="194" y="99"/>
                </a:moveTo>
                <a:cubicBezTo>
                  <a:pt x="194" y="99"/>
                  <a:pt x="194" y="99"/>
                  <a:pt x="194" y="99"/>
                </a:cubicBezTo>
                <a:cubicBezTo>
                  <a:pt x="194" y="99"/>
                  <a:pt x="194" y="99"/>
                  <a:pt x="194" y="99"/>
                </a:cubicBezTo>
                <a:close/>
                <a:moveTo>
                  <a:pt x="184" y="100"/>
                </a:moveTo>
                <a:cubicBezTo>
                  <a:pt x="184" y="100"/>
                  <a:pt x="184" y="99"/>
                  <a:pt x="184" y="99"/>
                </a:cubicBezTo>
                <a:cubicBezTo>
                  <a:pt x="184" y="99"/>
                  <a:pt x="183" y="99"/>
                  <a:pt x="184" y="100"/>
                </a:cubicBezTo>
                <a:close/>
                <a:moveTo>
                  <a:pt x="316" y="100"/>
                </a:moveTo>
                <a:cubicBezTo>
                  <a:pt x="317" y="101"/>
                  <a:pt x="317" y="100"/>
                  <a:pt x="316" y="100"/>
                </a:cubicBezTo>
                <a:close/>
                <a:moveTo>
                  <a:pt x="181" y="101"/>
                </a:moveTo>
                <a:cubicBezTo>
                  <a:pt x="181" y="101"/>
                  <a:pt x="181" y="101"/>
                  <a:pt x="181" y="101"/>
                </a:cubicBezTo>
                <a:cubicBezTo>
                  <a:pt x="181" y="101"/>
                  <a:pt x="181" y="101"/>
                  <a:pt x="181" y="101"/>
                </a:cubicBezTo>
                <a:cubicBezTo>
                  <a:pt x="181" y="101"/>
                  <a:pt x="181" y="101"/>
                  <a:pt x="181" y="101"/>
                </a:cubicBezTo>
                <a:cubicBezTo>
                  <a:pt x="181" y="101"/>
                  <a:pt x="181" y="101"/>
                  <a:pt x="181" y="101"/>
                </a:cubicBezTo>
                <a:close/>
                <a:moveTo>
                  <a:pt x="192" y="101"/>
                </a:moveTo>
                <a:cubicBezTo>
                  <a:pt x="193" y="101"/>
                  <a:pt x="193" y="101"/>
                  <a:pt x="192" y="101"/>
                </a:cubicBezTo>
                <a:close/>
                <a:moveTo>
                  <a:pt x="192" y="101"/>
                </a:moveTo>
                <a:cubicBezTo>
                  <a:pt x="192" y="102"/>
                  <a:pt x="193" y="102"/>
                  <a:pt x="193" y="101"/>
                </a:cubicBezTo>
                <a:cubicBezTo>
                  <a:pt x="193" y="101"/>
                  <a:pt x="192" y="101"/>
                  <a:pt x="192" y="101"/>
                </a:cubicBezTo>
                <a:close/>
                <a:moveTo>
                  <a:pt x="183" y="102"/>
                </a:moveTo>
                <a:cubicBezTo>
                  <a:pt x="183" y="102"/>
                  <a:pt x="183" y="102"/>
                  <a:pt x="183" y="102"/>
                </a:cubicBezTo>
                <a:cubicBezTo>
                  <a:pt x="183" y="102"/>
                  <a:pt x="183" y="101"/>
                  <a:pt x="183" y="101"/>
                </a:cubicBezTo>
                <a:cubicBezTo>
                  <a:pt x="183" y="101"/>
                  <a:pt x="183" y="101"/>
                  <a:pt x="183" y="101"/>
                </a:cubicBezTo>
                <a:cubicBezTo>
                  <a:pt x="183" y="101"/>
                  <a:pt x="183" y="102"/>
                  <a:pt x="183" y="102"/>
                </a:cubicBezTo>
                <a:close/>
                <a:moveTo>
                  <a:pt x="192" y="102"/>
                </a:moveTo>
                <a:cubicBezTo>
                  <a:pt x="192" y="102"/>
                  <a:pt x="192" y="102"/>
                  <a:pt x="192" y="102"/>
                </a:cubicBezTo>
                <a:close/>
                <a:moveTo>
                  <a:pt x="192" y="102"/>
                </a:moveTo>
                <a:cubicBezTo>
                  <a:pt x="192" y="103"/>
                  <a:pt x="192" y="102"/>
                  <a:pt x="192" y="102"/>
                </a:cubicBezTo>
                <a:close/>
                <a:moveTo>
                  <a:pt x="182" y="103"/>
                </a:moveTo>
                <a:cubicBezTo>
                  <a:pt x="182" y="103"/>
                  <a:pt x="182" y="103"/>
                  <a:pt x="182" y="103"/>
                </a:cubicBezTo>
                <a:cubicBezTo>
                  <a:pt x="182" y="103"/>
                  <a:pt x="182" y="103"/>
                  <a:pt x="182" y="103"/>
                </a:cubicBezTo>
                <a:close/>
                <a:moveTo>
                  <a:pt x="191" y="104"/>
                </a:moveTo>
                <a:cubicBezTo>
                  <a:pt x="192" y="104"/>
                  <a:pt x="192" y="103"/>
                  <a:pt x="192" y="103"/>
                </a:cubicBezTo>
                <a:cubicBezTo>
                  <a:pt x="191" y="103"/>
                  <a:pt x="191" y="103"/>
                  <a:pt x="191" y="104"/>
                </a:cubicBezTo>
                <a:close/>
                <a:moveTo>
                  <a:pt x="178" y="104"/>
                </a:moveTo>
                <a:cubicBezTo>
                  <a:pt x="178" y="104"/>
                  <a:pt x="178" y="104"/>
                  <a:pt x="178" y="104"/>
                </a:cubicBezTo>
                <a:close/>
                <a:moveTo>
                  <a:pt x="190" y="105"/>
                </a:moveTo>
                <a:cubicBezTo>
                  <a:pt x="191" y="105"/>
                  <a:pt x="191" y="104"/>
                  <a:pt x="190" y="105"/>
                </a:cubicBezTo>
                <a:close/>
                <a:moveTo>
                  <a:pt x="190" y="105"/>
                </a:moveTo>
                <a:cubicBezTo>
                  <a:pt x="190" y="105"/>
                  <a:pt x="190" y="105"/>
                  <a:pt x="190" y="105"/>
                </a:cubicBezTo>
                <a:cubicBezTo>
                  <a:pt x="191" y="105"/>
                  <a:pt x="191" y="105"/>
                  <a:pt x="191" y="105"/>
                </a:cubicBezTo>
                <a:cubicBezTo>
                  <a:pt x="191" y="105"/>
                  <a:pt x="191" y="105"/>
                  <a:pt x="191" y="105"/>
                </a:cubicBezTo>
                <a:cubicBezTo>
                  <a:pt x="191" y="105"/>
                  <a:pt x="190" y="105"/>
                  <a:pt x="190" y="105"/>
                </a:cubicBezTo>
                <a:close/>
                <a:moveTo>
                  <a:pt x="190" y="105"/>
                </a:moveTo>
                <a:cubicBezTo>
                  <a:pt x="190" y="105"/>
                  <a:pt x="190" y="105"/>
                  <a:pt x="190" y="105"/>
                </a:cubicBezTo>
                <a:cubicBezTo>
                  <a:pt x="190" y="105"/>
                  <a:pt x="190" y="105"/>
                  <a:pt x="190" y="105"/>
                </a:cubicBezTo>
                <a:close/>
                <a:moveTo>
                  <a:pt x="178" y="106"/>
                </a:moveTo>
                <a:cubicBezTo>
                  <a:pt x="179" y="106"/>
                  <a:pt x="179" y="106"/>
                  <a:pt x="179" y="106"/>
                </a:cubicBezTo>
                <a:cubicBezTo>
                  <a:pt x="179" y="105"/>
                  <a:pt x="179" y="105"/>
                  <a:pt x="179" y="105"/>
                </a:cubicBezTo>
                <a:cubicBezTo>
                  <a:pt x="179" y="105"/>
                  <a:pt x="178" y="105"/>
                  <a:pt x="178" y="106"/>
                </a:cubicBezTo>
                <a:close/>
                <a:moveTo>
                  <a:pt x="183" y="106"/>
                </a:moveTo>
                <a:cubicBezTo>
                  <a:pt x="183" y="106"/>
                  <a:pt x="184" y="105"/>
                  <a:pt x="183" y="105"/>
                </a:cubicBezTo>
                <a:cubicBezTo>
                  <a:pt x="183" y="106"/>
                  <a:pt x="183" y="106"/>
                  <a:pt x="183" y="106"/>
                </a:cubicBezTo>
                <a:close/>
                <a:moveTo>
                  <a:pt x="182" y="106"/>
                </a:moveTo>
                <a:cubicBezTo>
                  <a:pt x="182" y="106"/>
                  <a:pt x="182" y="106"/>
                  <a:pt x="182" y="106"/>
                </a:cubicBezTo>
                <a:cubicBezTo>
                  <a:pt x="182" y="106"/>
                  <a:pt x="182" y="105"/>
                  <a:pt x="182" y="106"/>
                </a:cubicBezTo>
                <a:cubicBezTo>
                  <a:pt x="182" y="106"/>
                  <a:pt x="182" y="106"/>
                  <a:pt x="182" y="106"/>
                </a:cubicBezTo>
                <a:close/>
                <a:moveTo>
                  <a:pt x="190" y="106"/>
                </a:moveTo>
                <a:cubicBezTo>
                  <a:pt x="190" y="106"/>
                  <a:pt x="190" y="106"/>
                  <a:pt x="190" y="106"/>
                </a:cubicBezTo>
                <a:cubicBezTo>
                  <a:pt x="190" y="106"/>
                  <a:pt x="190" y="106"/>
                  <a:pt x="190" y="106"/>
                </a:cubicBezTo>
                <a:cubicBezTo>
                  <a:pt x="190" y="106"/>
                  <a:pt x="190" y="106"/>
                  <a:pt x="190" y="106"/>
                </a:cubicBezTo>
                <a:close/>
                <a:moveTo>
                  <a:pt x="181" y="106"/>
                </a:moveTo>
                <a:cubicBezTo>
                  <a:pt x="181" y="106"/>
                  <a:pt x="181" y="106"/>
                  <a:pt x="181" y="106"/>
                </a:cubicBezTo>
                <a:cubicBezTo>
                  <a:pt x="181" y="106"/>
                  <a:pt x="181" y="106"/>
                  <a:pt x="181" y="106"/>
                </a:cubicBezTo>
                <a:cubicBezTo>
                  <a:pt x="181" y="106"/>
                  <a:pt x="181" y="106"/>
                  <a:pt x="181" y="106"/>
                </a:cubicBezTo>
                <a:close/>
                <a:moveTo>
                  <a:pt x="181" y="106"/>
                </a:moveTo>
                <a:cubicBezTo>
                  <a:pt x="181" y="106"/>
                  <a:pt x="181" y="106"/>
                  <a:pt x="181" y="106"/>
                </a:cubicBezTo>
                <a:close/>
                <a:moveTo>
                  <a:pt x="189" y="107"/>
                </a:moveTo>
                <a:cubicBezTo>
                  <a:pt x="190" y="107"/>
                  <a:pt x="190" y="106"/>
                  <a:pt x="190" y="106"/>
                </a:cubicBezTo>
                <a:cubicBezTo>
                  <a:pt x="190" y="106"/>
                  <a:pt x="190" y="106"/>
                  <a:pt x="189" y="106"/>
                </a:cubicBezTo>
                <a:cubicBezTo>
                  <a:pt x="189" y="106"/>
                  <a:pt x="189" y="106"/>
                  <a:pt x="189" y="107"/>
                </a:cubicBezTo>
                <a:close/>
                <a:moveTo>
                  <a:pt x="115" y="106"/>
                </a:moveTo>
                <a:cubicBezTo>
                  <a:pt x="114" y="106"/>
                  <a:pt x="114" y="106"/>
                  <a:pt x="114" y="106"/>
                </a:cubicBezTo>
                <a:cubicBezTo>
                  <a:pt x="114" y="106"/>
                  <a:pt x="115" y="107"/>
                  <a:pt x="115" y="106"/>
                </a:cubicBezTo>
                <a:close/>
                <a:moveTo>
                  <a:pt x="181" y="107"/>
                </a:moveTo>
                <a:cubicBezTo>
                  <a:pt x="181" y="107"/>
                  <a:pt x="182" y="107"/>
                  <a:pt x="182" y="107"/>
                </a:cubicBezTo>
                <a:cubicBezTo>
                  <a:pt x="181" y="106"/>
                  <a:pt x="181" y="107"/>
                  <a:pt x="181" y="107"/>
                </a:cubicBezTo>
                <a:close/>
                <a:moveTo>
                  <a:pt x="182" y="108"/>
                </a:moveTo>
                <a:cubicBezTo>
                  <a:pt x="182" y="108"/>
                  <a:pt x="183" y="107"/>
                  <a:pt x="183" y="107"/>
                </a:cubicBezTo>
                <a:cubicBezTo>
                  <a:pt x="182" y="107"/>
                  <a:pt x="182" y="107"/>
                  <a:pt x="182" y="108"/>
                </a:cubicBezTo>
                <a:close/>
                <a:moveTo>
                  <a:pt x="181" y="107"/>
                </a:moveTo>
                <a:cubicBezTo>
                  <a:pt x="181" y="107"/>
                  <a:pt x="180" y="107"/>
                  <a:pt x="180" y="107"/>
                </a:cubicBezTo>
                <a:cubicBezTo>
                  <a:pt x="181" y="107"/>
                  <a:pt x="181" y="107"/>
                  <a:pt x="181" y="107"/>
                </a:cubicBezTo>
                <a:close/>
                <a:moveTo>
                  <a:pt x="190" y="107"/>
                </a:moveTo>
                <a:cubicBezTo>
                  <a:pt x="190" y="107"/>
                  <a:pt x="190" y="107"/>
                  <a:pt x="190" y="107"/>
                </a:cubicBezTo>
                <a:cubicBezTo>
                  <a:pt x="189" y="107"/>
                  <a:pt x="189" y="107"/>
                  <a:pt x="190" y="107"/>
                </a:cubicBezTo>
                <a:close/>
                <a:moveTo>
                  <a:pt x="172" y="108"/>
                </a:moveTo>
                <a:cubicBezTo>
                  <a:pt x="173" y="108"/>
                  <a:pt x="173" y="108"/>
                  <a:pt x="173" y="107"/>
                </a:cubicBezTo>
                <a:cubicBezTo>
                  <a:pt x="173" y="108"/>
                  <a:pt x="172" y="108"/>
                  <a:pt x="172" y="108"/>
                </a:cubicBezTo>
                <a:close/>
                <a:moveTo>
                  <a:pt x="185" y="107"/>
                </a:moveTo>
                <a:cubicBezTo>
                  <a:pt x="185" y="107"/>
                  <a:pt x="185" y="108"/>
                  <a:pt x="185" y="108"/>
                </a:cubicBezTo>
                <a:cubicBezTo>
                  <a:pt x="185" y="108"/>
                  <a:pt x="185" y="108"/>
                  <a:pt x="185" y="107"/>
                </a:cubicBezTo>
                <a:close/>
                <a:moveTo>
                  <a:pt x="178" y="108"/>
                </a:moveTo>
                <a:cubicBezTo>
                  <a:pt x="177" y="108"/>
                  <a:pt x="178" y="108"/>
                  <a:pt x="178" y="108"/>
                </a:cubicBezTo>
                <a:close/>
                <a:moveTo>
                  <a:pt x="180" y="108"/>
                </a:moveTo>
                <a:cubicBezTo>
                  <a:pt x="181" y="108"/>
                  <a:pt x="181" y="108"/>
                  <a:pt x="181" y="108"/>
                </a:cubicBezTo>
                <a:cubicBezTo>
                  <a:pt x="181" y="108"/>
                  <a:pt x="181" y="108"/>
                  <a:pt x="180" y="108"/>
                </a:cubicBezTo>
                <a:cubicBezTo>
                  <a:pt x="180" y="108"/>
                  <a:pt x="180" y="108"/>
                  <a:pt x="180" y="108"/>
                </a:cubicBezTo>
                <a:close/>
                <a:moveTo>
                  <a:pt x="185" y="108"/>
                </a:moveTo>
                <a:cubicBezTo>
                  <a:pt x="184" y="108"/>
                  <a:pt x="185" y="108"/>
                  <a:pt x="185" y="108"/>
                </a:cubicBezTo>
                <a:close/>
                <a:moveTo>
                  <a:pt x="189" y="108"/>
                </a:moveTo>
                <a:cubicBezTo>
                  <a:pt x="188" y="108"/>
                  <a:pt x="188" y="108"/>
                  <a:pt x="188" y="108"/>
                </a:cubicBezTo>
                <a:cubicBezTo>
                  <a:pt x="188" y="108"/>
                  <a:pt x="188" y="108"/>
                  <a:pt x="188" y="109"/>
                </a:cubicBezTo>
                <a:cubicBezTo>
                  <a:pt x="189" y="109"/>
                  <a:pt x="188" y="108"/>
                  <a:pt x="189" y="108"/>
                </a:cubicBezTo>
                <a:close/>
                <a:moveTo>
                  <a:pt x="179" y="108"/>
                </a:moveTo>
                <a:cubicBezTo>
                  <a:pt x="180" y="109"/>
                  <a:pt x="180" y="110"/>
                  <a:pt x="179" y="110"/>
                </a:cubicBezTo>
                <a:cubicBezTo>
                  <a:pt x="179" y="110"/>
                  <a:pt x="179" y="110"/>
                  <a:pt x="179" y="109"/>
                </a:cubicBezTo>
                <a:cubicBezTo>
                  <a:pt x="179" y="110"/>
                  <a:pt x="178" y="110"/>
                  <a:pt x="179" y="110"/>
                </a:cubicBezTo>
                <a:cubicBezTo>
                  <a:pt x="179" y="110"/>
                  <a:pt x="179" y="110"/>
                  <a:pt x="179" y="110"/>
                </a:cubicBezTo>
                <a:cubicBezTo>
                  <a:pt x="179" y="110"/>
                  <a:pt x="179" y="110"/>
                  <a:pt x="179" y="111"/>
                </a:cubicBezTo>
                <a:cubicBezTo>
                  <a:pt x="180" y="110"/>
                  <a:pt x="182" y="108"/>
                  <a:pt x="179" y="108"/>
                </a:cubicBezTo>
                <a:close/>
                <a:moveTo>
                  <a:pt x="181" y="109"/>
                </a:moveTo>
                <a:cubicBezTo>
                  <a:pt x="182" y="109"/>
                  <a:pt x="182" y="109"/>
                  <a:pt x="181" y="109"/>
                </a:cubicBezTo>
                <a:cubicBezTo>
                  <a:pt x="181" y="109"/>
                  <a:pt x="181" y="109"/>
                  <a:pt x="181" y="109"/>
                </a:cubicBezTo>
                <a:close/>
                <a:moveTo>
                  <a:pt x="172" y="111"/>
                </a:moveTo>
                <a:cubicBezTo>
                  <a:pt x="172" y="111"/>
                  <a:pt x="172" y="110"/>
                  <a:pt x="173" y="110"/>
                </a:cubicBezTo>
                <a:cubicBezTo>
                  <a:pt x="172" y="110"/>
                  <a:pt x="172" y="110"/>
                  <a:pt x="172" y="111"/>
                </a:cubicBezTo>
                <a:close/>
                <a:moveTo>
                  <a:pt x="187" y="110"/>
                </a:moveTo>
                <a:cubicBezTo>
                  <a:pt x="188" y="111"/>
                  <a:pt x="188" y="110"/>
                  <a:pt x="188" y="110"/>
                </a:cubicBezTo>
                <a:cubicBezTo>
                  <a:pt x="188" y="110"/>
                  <a:pt x="187" y="110"/>
                  <a:pt x="187" y="110"/>
                </a:cubicBezTo>
                <a:close/>
                <a:moveTo>
                  <a:pt x="187" y="110"/>
                </a:moveTo>
                <a:cubicBezTo>
                  <a:pt x="187" y="111"/>
                  <a:pt x="187" y="110"/>
                  <a:pt x="187" y="110"/>
                </a:cubicBezTo>
                <a:close/>
                <a:moveTo>
                  <a:pt x="181" y="111"/>
                </a:moveTo>
                <a:cubicBezTo>
                  <a:pt x="181" y="111"/>
                  <a:pt x="181" y="111"/>
                  <a:pt x="181" y="111"/>
                </a:cubicBezTo>
                <a:cubicBezTo>
                  <a:pt x="181" y="110"/>
                  <a:pt x="181" y="110"/>
                  <a:pt x="181" y="110"/>
                </a:cubicBezTo>
                <a:cubicBezTo>
                  <a:pt x="181" y="110"/>
                  <a:pt x="181" y="110"/>
                  <a:pt x="181" y="110"/>
                </a:cubicBezTo>
                <a:cubicBezTo>
                  <a:pt x="181" y="110"/>
                  <a:pt x="181" y="110"/>
                  <a:pt x="181" y="111"/>
                </a:cubicBezTo>
                <a:close/>
                <a:moveTo>
                  <a:pt x="178" y="111"/>
                </a:moveTo>
                <a:cubicBezTo>
                  <a:pt x="178" y="111"/>
                  <a:pt x="178" y="111"/>
                  <a:pt x="178" y="111"/>
                </a:cubicBezTo>
                <a:cubicBezTo>
                  <a:pt x="178" y="111"/>
                  <a:pt x="178" y="111"/>
                  <a:pt x="178" y="111"/>
                </a:cubicBezTo>
                <a:close/>
                <a:moveTo>
                  <a:pt x="180" y="111"/>
                </a:moveTo>
                <a:cubicBezTo>
                  <a:pt x="180" y="111"/>
                  <a:pt x="180" y="111"/>
                  <a:pt x="180" y="111"/>
                </a:cubicBezTo>
                <a:cubicBezTo>
                  <a:pt x="180" y="111"/>
                  <a:pt x="181" y="111"/>
                  <a:pt x="181" y="111"/>
                </a:cubicBezTo>
                <a:cubicBezTo>
                  <a:pt x="180" y="111"/>
                  <a:pt x="180" y="111"/>
                  <a:pt x="180" y="111"/>
                </a:cubicBezTo>
                <a:cubicBezTo>
                  <a:pt x="180" y="111"/>
                  <a:pt x="180" y="111"/>
                  <a:pt x="180" y="111"/>
                </a:cubicBezTo>
                <a:close/>
                <a:moveTo>
                  <a:pt x="153" y="111"/>
                </a:moveTo>
                <a:cubicBezTo>
                  <a:pt x="152" y="111"/>
                  <a:pt x="152" y="112"/>
                  <a:pt x="152" y="112"/>
                </a:cubicBezTo>
                <a:cubicBezTo>
                  <a:pt x="153" y="112"/>
                  <a:pt x="153" y="111"/>
                  <a:pt x="153" y="111"/>
                </a:cubicBezTo>
                <a:close/>
                <a:moveTo>
                  <a:pt x="171" y="112"/>
                </a:moveTo>
                <a:cubicBezTo>
                  <a:pt x="172" y="112"/>
                  <a:pt x="171" y="112"/>
                  <a:pt x="172" y="111"/>
                </a:cubicBezTo>
                <a:cubicBezTo>
                  <a:pt x="172" y="111"/>
                  <a:pt x="171" y="111"/>
                  <a:pt x="171" y="111"/>
                </a:cubicBezTo>
                <a:cubicBezTo>
                  <a:pt x="171" y="112"/>
                  <a:pt x="171" y="112"/>
                  <a:pt x="171" y="112"/>
                </a:cubicBezTo>
                <a:close/>
                <a:moveTo>
                  <a:pt x="178" y="112"/>
                </a:moveTo>
                <a:cubicBezTo>
                  <a:pt x="178" y="113"/>
                  <a:pt x="178" y="113"/>
                  <a:pt x="178" y="114"/>
                </a:cubicBezTo>
                <a:cubicBezTo>
                  <a:pt x="178" y="113"/>
                  <a:pt x="179" y="112"/>
                  <a:pt x="179" y="111"/>
                </a:cubicBezTo>
                <a:cubicBezTo>
                  <a:pt x="179" y="111"/>
                  <a:pt x="179" y="112"/>
                  <a:pt x="178" y="112"/>
                </a:cubicBezTo>
                <a:close/>
                <a:moveTo>
                  <a:pt x="180" y="112"/>
                </a:moveTo>
                <a:cubicBezTo>
                  <a:pt x="180" y="112"/>
                  <a:pt x="180" y="111"/>
                  <a:pt x="180" y="111"/>
                </a:cubicBezTo>
                <a:cubicBezTo>
                  <a:pt x="180" y="111"/>
                  <a:pt x="180" y="112"/>
                  <a:pt x="180" y="112"/>
                </a:cubicBezTo>
                <a:close/>
                <a:moveTo>
                  <a:pt x="174" y="112"/>
                </a:moveTo>
                <a:cubicBezTo>
                  <a:pt x="173" y="112"/>
                  <a:pt x="174" y="112"/>
                  <a:pt x="174" y="112"/>
                </a:cubicBezTo>
                <a:close/>
                <a:moveTo>
                  <a:pt x="183" y="112"/>
                </a:moveTo>
                <a:cubicBezTo>
                  <a:pt x="183" y="112"/>
                  <a:pt x="183" y="112"/>
                  <a:pt x="183" y="112"/>
                </a:cubicBezTo>
                <a:close/>
                <a:moveTo>
                  <a:pt x="152" y="112"/>
                </a:moveTo>
                <a:cubicBezTo>
                  <a:pt x="152" y="112"/>
                  <a:pt x="152" y="112"/>
                  <a:pt x="152" y="112"/>
                </a:cubicBezTo>
                <a:cubicBezTo>
                  <a:pt x="152" y="112"/>
                  <a:pt x="152" y="112"/>
                  <a:pt x="152" y="112"/>
                </a:cubicBezTo>
                <a:cubicBezTo>
                  <a:pt x="152" y="112"/>
                  <a:pt x="152" y="112"/>
                  <a:pt x="152" y="112"/>
                </a:cubicBezTo>
                <a:close/>
                <a:moveTo>
                  <a:pt x="175" y="112"/>
                </a:moveTo>
                <a:cubicBezTo>
                  <a:pt x="175" y="112"/>
                  <a:pt x="175" y="112"/>
                  <a:pt x="175" y="112"/>
                </a:cubicBezTo>
                <a:close/>
                <a:moveTo>
                  <a:pt x="171" y="113"/>
                </a:moveTo>
                <a:cubicBezTo>
                  <a:pt x="171" y="113"/>
                  <a:pt x="171" y="113"/>
                  <a:pt x="171" y="112"/>
                </a:cubicBezTo>
                <a:cubicBezTo>
                  <a:pt x="171" y="112"/>
                  <a:pt x="171" y="112"/>
                  <a:pt x="171" y="113"/>
                </a:cubicBezTo>
                <a:close/>
                <a:moveTo>
                  <a:pt x="170" y="114"/>
                </a:moveTo>
                <a:cubicBezTo>
                  <a:pt x="170" y="114"/>
                  <a:pt x="171" y="114"/>
                  <a:pt x="171" y="114"/>
                </a:cubicBezTo>
                <a:cubicBezTo>
                  <a:pt x="170" y="113"/>
                  <a:pt x="170" y="114"/>
                  <a:pt x="170" y="114"/>
                </a:cubicBezTo>
                <a:cubicBezTo>
                  <a:pt x="170" y="113"/>
                  <a:pt x="170" y="113"/>
                  <a:pt x="170" y="113"/>
                </a:cubicBezTo>
                <a:cubicBezTo>
                  <a:pt x="170" y="113"/>
                  <a:pt x="169" y="114"/>
                  <a:pt x="170" y="114"/>
                </a:cubicBezTo>
                <a:close/>
                <a:moveTo>
                  <a:pt x="152" y="114"/>
                </a:moveTo>
                <a:cubicBezTo>
                  <a:pt x="152" y="113"/>
                  <a:pt x="152" y="113"/>
                  <a:pt x="152" y="113"/>
                </a:cubicBezTo>
                <a:cubicBezTo>
                  <a:pt x="151" y="113"/>
                  <a:pt x="151" y="114"/>
                  <a:pt x="152" y="114"/>
                </a:cubicBezTo>
                <a:close/>
                <a:moveTo>
                  <a:pt x="182" y="113"/>
                </a:moveTo>
                <a:cubicBezTo>
                  <a:pt x="182" y="113"/>
                  <a:pt x="182" y="113"/>
                  <a:pt x="182" y="113"/>
                </a:cubicBezTo>
                <a:cubicBezTo>
                  <a:pt x="182" y="113"/>
                  <a:pt x="182" y="113"/>
                  <a:pt x="182" y="113"/>
                </a:cubicBezTo>
                <a:close/>
                <a:moveTo>
                  <a:pt x="171" y="113"/>
                </a:moveTo>
                <a:cubicBezTo>
                  <a:pt x="171" y="113"/>
                  <a:pt x="171" y="113"/>
                  <a:pt x="171" y="113"/>
                </a:cubicBezTo>
                <a:close/>
                <a:moveTo>
                  <a:pt x="173" y="114"/>
                </a:moveTo>
                <a:cubicBezTo>
                  <a:pt x="173" y="113"/>
                  <a:pt x="173" y="113"/>
                  <a:pt x="173" y="113"/>
                </a:cubicBezTo>
                <a:cubicBezTo>
                  <a:pt x="173" y="113"/>
                  <a:pt x="173" y="113"/>
                  <a:pt x="173" y="114"/>
                </a:cubicBezTo>
                <a:close/>
                <a:moveTo>
                  <a:pt x="174" y="114"/>
                </a:moveTo>
                <a:cubicBezTo>
                  <a:pt x="174" y="114"/>
                  <a:pt x="175" y="114"/>
                  <a:pt x="175" y="114"/>
                </a:cubicBezTo>
                <a:cubicBezTo>
                  <a:pt x="175" y="114"/>
                  <a:pt x="175" y="114"/>
                  <a:pt x="175" y="113"/>
                </a:cubicBezTo>
                <a:cubicBezTo>
                  <a:pt x="175" y="113"/>
                  <a:pt x="174" y="113"/>
                  <a:pt x="174" y="113"/>
                </a:cubicBezTo>
                <a:cubicBezTo>
                  <a:pt x="174" y="114"/>
                  <a:pt x="174" y="114"/>
                  <a:pt x="174" y="114"/>
                </a:cubicBezTo>
                <a:close/>
                <a:moveTo>
                  <a:pt x="167" y="114"/>
                </a:moveTo>
                <a:cubicBezTo>
                  <a:pt x="168" y="114"/>
                  <a:pt x="168" y="114"/>
                  <a:pt x="167" y="114"/>
                </a:cubicBezTo>
                <a:cubicBezTo>
                  <a:pt x="167" y="114"/>
                  <a:pt x="167" y="114"/>
                  <a:pt x="167" y="114"/>
                </a:cubicBezTo>
                <a:close/>
                <a:moveTo>
                  <a:pt x="173" y="114"/>
                </a:moveTo>
                <a:cubicBezTo>
                  <a:pt x="173" y="114"/>
                  <a:pt x="173" y="114"/>
                  <a:pt x="173" y="114"/>
                </a:cubicBezTo>
                <a:close/>
                <a:moveTo>
                  <a:pt x="169" y="115"/>
                </a:moveTo>
                <a:cubicBezTo>
                  <a:pt x="169" y="115"/>
                  <a:pt x="169" y="115"/>
                  <a:pt x="169" y="114"/>
                </a:cubicBezTo>
                <a:cubicBezTo>
                  <a:pt x="169" y="114"/>
                  <a:pt x="169" y="115"/>
                  <a:pt x="169" y="115"/>
                </a:cubicBezTo>
                <a:close/>
                <a:moveTo>
                  <a:pt x="182" y="114"/>
                </a:moveTo>
                <a:cubicBezTo>
                  <a:pt x="182" y="114"/>
                  <a:pt x="182" y="114"/>
                  <a:pt x="182" y="114"/>
                </a:cubicBezTo>
                <a:close/>
                <a:moveTo>
                  <a:pt x="151" y="114"/>
                </a:moveTo>
                <a:cubicBezTo>
                  <a:pt x="150" y="115"/>
                  <a:pt x="150" y="116"/>
                  <a:pt x="149" y="116"/>
                </a:cubicBezTo>
                <a:cubicBezTo>
                  <a:pt x="149" y="117"/>
                  <a:pt x="148" y="118"/>
                  <a:pt x="149" y="119"/>
                </a:cubicBezTo>
                <a:cubicBezTo>
                  <a:pt x="150" y="117"/>
                  <a:pt x="151" y="116"/>
                  <a:pt x="151" y="114"/>
                </a:cubicBezTo>
                <a:cubicBezTo>
                  <a:pt x="151" y="114"/>
                  <a:pt x="151" y="114"/>
                  <a:pt x="151" y="114"/>
                </a:cubicBezTo>
                <a:close/>
                <a:moveTo>
                  <a:pt x="176" y="116"/>
                </a:moveTo>
                <a:cubicBezTo>
                  <a:pt x="177" y="116"/>
                  <a:pt x="177" y="115"/>
                  <a:pt x="178" y="114"/>
                </a:cubicBezTo>
                <a:cubicBezTo>
                  <a:pt x="177" y="114"/>
                  <a:pt x="177" y="116"/>
                  <a:pt x="176" y="116"/>
                </a:cubicBezTo>
                <a:cubicBezTo>
                  <a:pt x="176" y="116"/>
                  <a:pt x="176" y="116"/>
                  <a:pt x="176" y="116"/>
                </a:cubicBezTo>
                <a:cubicBezTo>
                  <a:pt x="175" y="117"/>
                  <a:pt x="175" y="118"/>
                  <a:pt x="175" y="118"/>
                </a:cubicBezTo>
                <a:cubicBezTo>
                  <a:pt x="175" y="118"/>
                  <a:pt x="175" y="119"/>
                  <a:pt x="175" y="119"/>
                </a:cubicBezTo>
                <a:cubicBezTo>
                  <a:pt x="175" y="119"/>
                  <a:pt x="175" y="119"/>
                  <a:pt x="175" y="118"/>
                </a:cubicBezTo>
                <a:cubicBezTo>
                  <a:pt x="176" y="118"/>
                  <a:pt x="176" y="117"/>
                  <a:pt x="176" y="117"/>
                </a:cubicBezTo>
                <a:cubicBezTo>
                  <a:pt x="177" y="117"/>
                  <a:pt x="176" y="117"/>
                  <a:pt x="176" y="116"/>
                </a:cubicBezTo>
                <a:close/>
                <a:moveTo>
                  <a:pt x="171" y="115"/>
                </a:moveTo>
                <a:cubicBezTo>
                  <a:pt x="171" y="115"/>
                  <a:pt x="172" y="115"/>
                  <a:pt x="172" y="114"/>
                </a:cubicBezTo>
                <a:cubicBezTo>
                  <a:pt x="171" y="114"/>
                  <a:pt x="171" y="115"/>
                  <a:pt x="171" y="115"/>
                </a:cubicBezTo>
                <a:close/>
                <a:moveTo>
                  <a:pt x="173" y="115"/>
                </a:moveTo>
                <a:cubicBezTo>
                  <a:pt x="173" y="115"/>
                  <a:pt x="173" y="114"/>
                  <a:pt x="174" y="114"/>
                </a:cubicBezTo>
                <a:cubicBezTo>
                  <a:pt x="174" y="114"/>
                  <a:pt x="174" y="114"/>
                  <a:pt x="174" y="114"/>
                </a:cubicBezTo>
                <a:cubicBezTo>
                  <a:pt x="173" y="114"/>
                  <a:pt x="173" y="114"/>
                  <a:pt x="173" y="115"/>
                </a:cubicBezTo>
                <a:cubicBezTo>
                  <a:pt x="173" y="115"/>
                  <a:pt x="173" y="115"/>
                  <a:pt x="173" y="115"/>
                </a:cubicBezTo>
                <a:close/>
                <a:moveTo>
                  <a:pt x="167" y="116"/>
                </a:moveTo>
                <a:cubicBezTo>
                  <a:pt x="167" y="116"/>
                  <a:pt x="167" y="115"/>
                  <a:pt x="167" y="115"/>
                </a:cubicBezTo>
                <a:cubicBezTo>
                  <a:pt x="167" y="115"/>
                  <a:pt x="168" y="114"/>
                  <a:pt x="167" y="114"/>
                </a:cubicBezTo>
                <a:cubicBezTo>
                  <a:pt x="167" y="115"/>
                  <a:pt x="166" y="115"/>
                  <a:pt x="167" y="116"/>
                </a:cubicBezTo>
                <a:close/>
                <a:moveTo>
                  <a:pt x="170" y="115"/>
                </a:moveTo>
                <a:cubicBezTo>
                  <a:pt x="170" y="115"/>
                  <a:pt x="170" y="115"/>
                  <a:pt x="170" y="114"/>
                </a:cubicBezTo>
                <a:cubicBezTo>
                  <a:pt x="170" y="114"/>
                  <a:pt x="170" y="114"/>
                  <a:pt x="170" y="114"/>
                </a:cubicBezTo>
                <a:cubicBezTo>
                  <a:pt x="170" y="115"/>
                  <a:pt x="170" y="115"/>
                  <a:pt x="170" y="115"/>
                </a:cubicBezTo>
                <a:close/>
                <a:moveTo>
                  <a:pt x="178" y="115"/>
                </a:moveTo>
                <a:cubicBezTo>
                  <a:pt x="179" y="115"/>
                  <a:pt x="179" y="115"/>
                  <a:pt x="179" y="114"/>
                </a:cubicBezTo>
                <a:cubicBezTo>
                  <a:pt x="179" y="115"/>
                  <a:pt x="178" y="115"/>
                  <a:pt x="178" y="115"/>
                </a:cubicBezTo>
                <a:close/>
                <a:moveTo>
                  <a:pt x="183" y="115"/>
                </a:moveTo>
                <a:cubicBezTo>
                  <a:pt x="183" y="115"/>
                  <a:pt x="183" y="115"/>
                  <a:pt x="183" y="115"/>
                </a:cubicBezTo>
                <a:close/>
                <a:moveTo>
                  <a:pt x="173" y="115"/>
                </a:moveTo>
                <a:cubicBezTo>
                  <a:pt x="173" y="115"/>
                  <a:pt x="173" y="115"/>
                  <a:pt x="173" y="115"/>
                </a:cubicBezTo>
                <a:cubicBezTo>
                  <a:pt x="173" y="115"/>
                  <a:pt x="173" y="115"/>
                  <a:pt x="173" y="115"/>
                </a:cubicBezTo>
                <a:cubicBezTo>
                  <a:pt x="173" y="115"/>
                  <a:pt x="173" y="115"/>
                  <a:pt x="173" y="115"/>
                </a:cubicBezTo>
                <a:close/>
                <a:moveTo>
                  <a:pt x="168" y="115"/>
                </a:moveTo>
                <a:cubicBezTo>
                  <a:pt x="168" y="115"/>
                  <a:pt x="168" y="115"/>
                  <a:pt x="168" y="115"/>
                </a:cubicBezTo>
                <a:close/>
                <a:moveTo>
                  <a:pt x="174" y="115"/>
                </a:moveTo>
                <a:cubicBezTo>
                  <a:pt x="174" y="115"/>
                  <a:pt x="174" y="115"/>
                  <a:pt x="174" y="115"/>
                </a:cubicBezTo>
                <a:cubicBezTo>
                  <a:pt x="173" y="115"/>
                  <a:pt x="174" y="115"/>
                  <a:pt x="174" y="115"/>
                </a:cubicBezTo>
                <a:close/>
                <a:moveTo>
                  <a:pt x="168" y="115"/>
                </a:moveTo>
                <a:cubicBezTo>
                  <a:pt x="168" y="115"/>
                  <a:pt x="168" y="115"/>
                  <a:pt x="168" y="115"/>
                </a:cubicBezTo>
                <a:cubicBezTo>
                  <a:pt x="168" y="115"/>
                  <a:pt x="168" y="115"/>
                  <a:pt x="168" y="115"/>
                </a:cubicBezTo>
                <a:cubicBezTo>
                  <a:pt x="168" y="115"/>
                  <a:pt x="168" y="115"/>
                  <a:pt x="168" y="115"/>
                </a:cubicBezTo>
                <a:cubicBezTo>
                  <a:pt x="168" y="115"/>
                  <a:pt x="168" y="115"/>
                  <a:pt x="168" y="115"/>
                </a:cubicBezTo>
                <a:close/>
                <a:moveTo>
                  <a:pt x="152" y="116"/>
                </a:moveTo>
                <a:cubicBezTo>
                  <a:pt x="153" y="116"/>
                  <a:pt x="153" y="115"/>
                  <a:pt x="152" y="116"/>
                </a:cubicBezTo>
                <a:cubicBezTo>
                  <a:pt x="152" y="116"/>
                  <a:pt x="152" y="116"/>
                  <a:pt x="152" y="116"/>
                </a:cubicBezTo>
                <a:close/>
                <a:moveTo>
                  <a:pt x="181" y="116"/>
                </a:moveTo>
                <a:cubicBezTo>
                  <a:pt x="181" y="116"/>
                  <a:pt x="181" y="116"/>
                  <a:pt x="181" y="116"/>
                </a:cubicBezTo>
                <a:cubicBezTo>
                  <a:pt x="180" y="115"/>
                  <a:pt x="180" y="116"/>
                  <a:pt x="181" y="116"/>
                </a:cubicBezTo>
                <a:close/>
                <a:moveTo>
                  <a:pt x="173" y="116"/>
                </a:moveTo>
                <a:cubicBezTo>
                  <a:pt x="174" y="116"/>
                  <a:pt x="174" y="116"/>
                  <a:pt x="174" y="116"/>
                </a:cubicBezTo>
                <a:cubicBezTo>
                  <a:pt x="174" y="116"/>
                  <a:pt x="174" y="116"/>
                  <a:pt x="174" y="116"/>
                </a:cubicBezTo>
                <a:cubicBezTo>
                  <a:pt x="174" y="116"/>
                  <a:pt x="174" y="116"/>
                  <a:pt x="173" y="116"/>
                </a:cubicBezTo>
                <a:cubicBezTo>
                  <a:pt x="173" y="116"/>
                  <a:pt x="173" y="116"/>
                  <a:pt x="173" y="116"/>
                </a:cubicBezTo>
                <a:close/>
                <a:moveTo>
                  <a:pt x="178" y="116"/>
                </a:moveTo>
                <a:cubicBezTo>
                  <a:pt x="178" y="116"/>
                  <a:pt x="178" y="116"/>
                  <a:pt x="178" y="116"/>
                </a:cubicBezTo>
                <a:close/>
                <a:moveTo>
                  <a:pt x="169" y="116"/>
                </a:moveTo>
                <a:cubicBezTo>
                  <a:pt x="169" y="117"/>
                  <a:pt x="169" y="116"/>
                  <a:pt x="169" y="116"/>
                </a:cubicBezTo>
                <a:cubicBezTo>
                  <a:pt x="169" y="116"/>
                  <a:pt x="169" y="116"/>
                  <a:pt x="169" y="116"/>
                </a:cubicBezTo>
                <a:close/>
                <a:moveTo>
                  <a:pt x="177" y="117"/>
                </a:moveTo>
                <a:cubicBezTo>
                  <a:pt x="178" y="117"/>
                  <a:pt x="178" y="117"/>
                  <a:pt x="178" y="116"/>
                </a:cubicBezTo>
                <a:cubicBezTo>
                  <a:pt x="178" y="116"/>
                  <a:pt x="178" y="117"/>
                  <a:pt x="177" y="117"/>
                </a:cubicBezTo>
                <a:close/>
                <a:moveTo>
                  <a:pt x="182" y="117"/>
                </a:moveTo>
                <a:cubicBezTo>
                  <a:pt x="182" y="117"/>
                  <a:pt x="182" y="117"/>
                  <a:pt x="182" y="116"/>
                </a:cubicBezTo>
                <a:cubicBezTo>
                  <a:pt x="182" y="116"/>
                  <a:pt x="182" y="117"/>
                  <a:pt x="182" y="117"/>
                </a:cubicBezTo>
                <a:close/>
                <a:moveTo>
                  <a:pt x="166" y="117"/>
                </a:moveTo>
                <a:cubicBezTo>
                  <a:pt x="166" y="117"/>
                  <a:pt x="166" y="117"/>
                  <a:pt x="166" y="116"/>
                </a:cubicBezTo>
                <a:cubicBezTo>
                  <a:pt x="166" y="117"/>
                  <a:pt x="166" y="117"/>
                  <a:pt x="166" y="117"/>
                </a:cubicBezTo>
                <a:close/>
                <a:moveTo>
                  <a:pt x="171" y="117"/>
                </a:moveTo>
                <a:cubicBezTo>
                  <a:pt x="171" y="117"/>
                  <a:pt x="171" y="117"/>
                  <a:pt x="171" y="117"/>
                </a:cubicBezTo>
                <a:close/>
                <a:moveTo>
                  <a:pt x="176" y="120"/>
                </a:moveTo>
                <a:cubicBezTo>
                  <a:pt x="177" y="119"/>
                  <a:pt x="177" y="118"/>
                  <a:pt x="177" y="117"/>
                </a:cubicBezTo>
                <a:cubicBezTo>
                  <a:pt x="177" y="117"/>
                  <a:pt x="177" y="117"/>
                  <a:pt x="176" y="117"/>
                </a:cubicBezTo>
                <a:cubicBezTo>
                  <a:pt x="177" y="118"/>
                  <a:pt x="176" y="119"/>
                  <a:pt x="176" y="120"/>
                </a:cubicBezTo>
                <a:close/>
                <a:moveTo>
                  <a:pt x="165" y="118"/>
                </a:moveTo>
                <a:cubicBezTo>
                  <a:pt x="165" y="118"/>
                  <a:pt x="165" y="118"/>
                  <a:pt x="165" y="118"/>
                </a:cubicBezTo>
                <a:cubicBezTo>
                  <a:pt x="165" y="118"/>
                  <a:pt x="165" y="118"/>
                  <a:pt x="165" y="118"/>
                </a:cubicBezTo>
                <a:cubicBezTo>
                  <a:pt x="165" y="118"/>
                  <a:pt x="165" y="118"/>
                  <a:pt x="166" y="118"/>
                </a:cubicBezTo>
                <a:cubicBezTo>
                  <a:pt x="165" y="118"/>
                  <a:pt x="165" y="118"/>
                  <a:pt x="165" y="118"/>
                </a:cubicBezTo>
                <a:close/>
                <a:moveTo>
                  <a:pt x="171" y="118"/>
                </a:moveTo>
                <a:cubicBezTo>
                  <a:pt x="170" y="119"/>
                  <a:pt x="171" y="118"/>
                  <a:pt x="171" y="118"/>
                </a:cubicBezTo>
                <a:close/>
                <a:moveTo>
                  <a:pt x="165" y="119"/>
                </a:moveTo>
                <a:cubicBezTo>
                  <a:pt x="165" y="119"/>
                  <a:pt x="165" y="119"/>
                  <a:pt x="165" y="118"/>
                </a:cubicBezTo>
                <a:cubicBezTo>
                  <a:pt x="165" y="119"/>
                  <a:pt x="165" y="119"/>
                  <a:pt x="165" y="119"/>
                </a:cubicBezTo>
                <a:close/>
                <a:moveTo>
                  <a:pt x="172" y="119"/>
                </a:moveTo>
                <a:cubicBezTo>
                  <a:pt x="172" y="119"/>
                  <a:pt x="172" y="119"/>
                  <a:pt x="172" y="118"/>
                </a:cubicBezTo>
                <a:cubicBezTo>
                  <a:pt x="172" y="118"/>
                  <a:pt x="172" y="119"/>
                  <a:pt x="172" y="119"/>
                </a:cubicBezTo>
                <a:close/>
                <a:moveTo>
                  <a:pt x="170" y="119"/>
                </a:moveTo>
                <a:cubicBezTo>
                  <a:pt x="170" y="119"/>
                  <a:pt x="171" y="119"/>
                  <a:pt x="170" y="119"/>
                </a:cubicBezTo>
                <a:cubicBezTo>
                  <a:pt x="170" y="119"/>
                  <a:pt x="170" y="119"/>
                  <a:pt x="170" y="119"/>
                </a:cubicBezTo>
                <a:close/>
                <a:moveTo>
                  <a:pt x="177" y="119"/>
                </a:moveTo>
                <a:cubicBezTo>
                  <a:pt x="177" y="119"/>
                  <a:pt x="177" y="118"/>
                  <a:pt x="177" y="119"/>
                </a:cubicBezTo>
                <a:close/>
                <a:moveTo>
                  <a:pt x="174" y="121"/>
                </a:moveTo>
                <a:cubicBezTo>
                  <a:pt x="173" y="122"/>
                  <a:pt x="172" y="122"/>
                  <a:pt x="172" y="123"/>
                </a:cubicBezTo>
                <a:cubicBezTo>
                  <a:pt x="172" y="123"/>
                  <a:pt x="172" y="123"/>
                  <a:pt x="172" y="123"/>
                </a:cubicBezTo>
                <a:cubicBezTo>
                  <a:pt x="173" y="123"/>
                  <a:pt x="173" y="123"/>
                  <a:pt x="173" y="123"/>
                </a:cubicBezTo>
                <a:cubicBezTo>
                  <a:pt x="174" y="123"/>
                  <a:pt x="174" y="122"/>
                  <a:pt x="174" y="121"/>
                </a:cubicBezTo>
                <a:cubicBezTo>
                  <a:pt x="174" y="121"/>
                  <a:pt x="174" y="121"/>
                  <a:pt x="175" y="121"/>
                </a:cubicBezTo>
                <a:cubicBezTo>
                  <a:pt x="175" y="120"/>
                  <a:pt x="174" y="120"/>
                  <a:pt x="174" y="120"/>
                </a:cubicBezTo>
                <a:cubicBezTo>
                  <a:pt x="174" y="120"/>
                  <a:pt x="174" y="120"/>
                  <a:pt x="174" y="120"/>
                </a:cubicBezTo>
                <a:cubicBezTo>
                  <a:pt x="174" y="120"/>
                  <a:pt x="173" y="121"/>
                  <a:pt x="174" y="121"/>
                </a:cubicBezTo>
                <a:close/>
                <a:moveTo>
                  <a:pt x="169" y="120"/>
                </a:moveTo>
                <a:cubicBezTo>
                  <a:pt x="169" y="120"/>
                  <a:pt x="169" y="119"/>
                  <a:pt x="169" y="120"/>
                </a:cubicBezTo>
                <a:close/>
                <a:moveTo>
                  <a:pt x="153" y="120"/>
                </a:moveTo>
                <a:cubicBezTo>
                  <a:pt x="153" y="120"/>
                  <a:pt x="154" y="120"/>
                  <a:pt x="153" y="120"/>
                </a:cubicBezTo>
                <a:close/>
                <a:moveTo>
                  <a:pt x="164" y="120"/>
                </a:moveTo>
                <a:cubicBezTo>
                  <a:pt x="164" y="120"/>
                  <a:pt x="164" y="120"/>
                  <a:pt x="164" y="120"/>
                </a:cubicBezTo>
                <a:cubicBezTo>
                  <a:pt x="164" y="120"/>
                  <a:pt x="164" y="120"/>
                  <a:pt x="164" y="120"/>
                </a:cubicBezTo>
                <a:cubicBezTo>
                  <a:pt x="164" y="120"/>
                  <a:pt x="164" y="120"/>
                  <a:pt x="164" y="120"/>
                </a:cubicBezTo>
                <a:cubicBezTo>
                  <a:pt x="164" y="120"/>
                  <a:pt x="164" y="120"/>
                  <a:pt x="164" y="120"/>
                </a:cubicBezTo>
                <a:close/>
                <a:moveTo>
                  <a:pt x="176" y="120"/>
                </a:moveTo>
                <a:cubicBezTo>
                  <a:pt x="176" y="121"/>
                  <a:pt x="176" y="120"/>
                  <a:pt x="176" y="120"/>
                </a:cubicBezTo>
                <a:close/>
                <a:moveTo>
                  <a:pt x="180" y="121"/>
                </a:moveTo>
                <a:cubicBezTo>
                  <a:pt x="180" y="120"/>
                  <a:pt x="180" y="120"/>
                  <a:pt x="179" y="120"/>
                </a:cubicBezTo>
                <a:cubicBezTo>
                  <a:pt x="179" y="120"/>
                  <a:pt x="179" y="120"/>
                  <a:pt x="180" y="121"/>
                </a:cubicBezTo>
                <a:close/>
                <a:moveTo>
                  <a:pt x="167" y="121"/>
                </a:moveTo>
                <a:cubicBezTo>
                  <a:pt x="167" y="121"/>
                  <a:pt x="167" y="121"/>
                  <a:pt x="167" y="121"/>
                </a:cubicBezTo>
                <a:cubicBezTo>
                  <a:pt x="167" y="121"/>
                  <a:pt x="167" y="121"/>
                  <a:pt x="167" y="121"/>
                </a:cubicBezTo>
                <a:close/>
                <a:moveTo>
                  <a:pt x="168" y="121"/>
                </a:moveTo>
                <a:cubicBezTo>
                  <a:pt x="168" y="121"/>
                  <a:pt x="168" y="121"/>
                  <a:pt x="168" y="121"/>
                </a:cubicBezTo>
                <a:close/>
                <a:moveTo>
                  <a:pt x="170" y="121"/>
                </a:moveTo>
                <a:cubicBezTo>
                  <a:pt x="170" y="121"/>
                  <a:pt x="169" y="121"/>
                  <a:pt x="170" y="122"/>
                </a:cubicBezTo>
                <a:cubicBezTo>
                  <a:pt x="170" y="122"/>
                  <a:pt x="170" y="121"/>
                  <a:pt x="170" y="121"/>
                </a:cubicBezTo>
                <a:close/>
                <a:moveTo>
                  <a:pt x="175" y="121"/>
                </a:moveTo>
                <a:cubicBezTo>
                  <a:pt x="175" y="121"/>
                  <a:pt x="176" y="121"/>
                  <a:pt x="175" y="121"/>
                </a:cubicBezTo>
                <a:close/>
                <a:moveTo>
                  <a:pt x="165" y="121"/>
                </a:moveTo>
                <a:cubicBezTo>
                  <a:pt x="165" y="121"/>
                  <a:pt x="165" y="121"/>
                  <a:pt x="166" y="121"/>
                </a:cubicBezTo>
                <a:cubicBezTo>
                  <a:pt x="166" y="121"/>
                  <a:pt x="166" y="121"/>
                  <a:pt x="166" y="121"/>
                </a:cubicBezTo>
                <a:cubicBezTo>
                  <a:pt x="166" y="121"/>
                  <a:pt x="166" y="121"/>
                  <a:pt x="165" y="121"/>
                </a:cubicBezTo>
                <a:cubicBezTo>
                  <a:pt x="165" y="121"/>
                  <a:pt x="165" y="121"/>
                  <a:pt x="165" y="121"/>
                </a:cubicBezTo>
                <a:close/>
                <a:moveTo>
                  <a:pt x="169" y="122"/>
                </a:moveTo>
                <a:cubicBezTo>
                  <a:pt x="169" y="122"/>
                  <a:pt x="169" y="121"/>
                  <a:pt x="169" y="121"/>
                </a:cubicBezTo>
                <a:cubicBezTo>
                  <a:pt x="169" y="121"/>
                  <a:pt x="169" y="121"/>
                  <a:pt x="169" y="122"/>
                </a:cubicBezTo>
                <a:close/>
                <a:moveTo>
                  <a:pt x="165" y="122"/>
                </a:moveTo>
                <a:cubicBezTo>
                  <a:pt x="165" y="122"/>
                  <a:pt x="165" y="122"/>
                  <a:pt x="165" y="122"/>
                </a:cubicBezTo>
                <a:cubicBezTo>
                  <a:pt x="165" y="122"/>
                  <a:pt x="165" y="121"/>
                  <a:pt x="165" y="121"/>
                </a:cubicBezTo>
                <a:cubicBezTo>
                  <a:pt x="165" y="121"/>
                  <a:pt x="165" y="121"/>
                  <a:pt x="165" y="121"/>
                </a:cubicBezTo>
                <a:cubicBezTo>
                  <a:pt x="165" y="121"/>
                  <a:pt x="165" y="122"/>
                  <a:pt x="165" y="122"/>
                </a:cubicBezTo>
                <a:close/>
                <a:moveTo>
                  <a:pt x="170" y="122"/>
                </a:moveTo>
                <a:cubicBezTo>
                  <a:pt x="169" y="122"/>
                  <a:pt x="170" y="122"/>
                  <a:pt x="170" y="122"/>
                </a:cubicBezTo>
                <a:close/>
                <a:moveTo>
                  <a:pt x="166" y="122"/>
                </a:moveTo>
                <a:cubicBezTo>
                  <a:pt x="166" y="122"/>
                  <a:pt x="166" y="122"/>
                  <a:pt x="166" y="122"/>
                </a:cubicBezTo>
                <a:cubicBezTo>
                  <a:pt x="166" y="122"/>
                  <a:pt x="166" y="122"/>
                  <a:pt x="166" y="122"/>
                </a:cubicBezTo>
                <a:cubicBezTo>
                  <a:pt x="166" y="122"/>
                  <a:pt x="166" y="122"/>
                  <a:pt x="166" y="122"/>
                </a:cubicBezTo>
                <a:close/>
                <a:moveTo>
                  <a:pt x="169" y="122"/>
                </a:moveTo>
                <a:cubicBezTo>
                  <a:pt x="169" y="122"/>
                  <a:pt x="169" y="122"/>
                  <a:pt x="169" y="122"/>
                </a:cubicBezTo>
                <a:cubicBezTo>
                  <a:pt x="169" y="122"/>
                  <a:pt x="169" y="122"/>
                  <a:pt x="169" y="122"/>
                </a:cubicBezTo>
                <a:close/>
                <a:moveTo>
                  <a:pt x="163" y="122"/>
                </a:moveTo>
                <a:cubicBezTo>
                  <a:pt x="163" y="122"/>
                  <a:pt x="163" y="122"/>
                  <a:pt x="163" y="122"/>
                </a:cubicBezTo>
                <a:cubicBezTo>
                  <a:pt x="163" y="122"/>
                  <a:pt x="163" y="122"/>
                  <a:pt x="163" y="122"/>
                </a:cubicBezTo>
                <a:cubicBezTo>
                  <a:pt x="163" y="122"/>
                  <a:pt x="163" y="122"/>
                  <a:pt x="163" y="122"/>
                </a:cubicBezTo>
                <a:cubicBezTo>
                  <a:pt x="163" y="122"/>
                  <a:pt x="163" y="122"/>
                  <a:pt x="163" y="122"/>
                </a:cubicBezTo>
                <a:close/>
                <a:moveTo>
                  <a:pt x="170" y="123"/>
                </a:moveTo>
                <a:cubicBezTo>
                  <a:pt x="170" y="123"/>
                  <a:pt x="170" y="122"/>
                  <a:pt x="170" y="122"/>
                </a:cubicBezTo>
                <a:cubicBezTo>
                  <a:pt x="170" y="122"/>
                  <a:pt x="170" y="123"/>
                  <a:pt x="170" y="123"/>
                </a:cubicBezTo>
                <a:close/>
                <a:moveTo>
                  <a:pt x="137" y="122"/>
                </a:moveTo>
                <a:cubicBezTo>
                  <a:pt x="137" y="123"/>
                  <a:pt x="137" y="122"/>
                  <a:pt x="137" y="122"/>
                </a:cubicBezTo>
                <a:close/>
                <a:moveTo>
                  <a:pt x="143" y="123"/>
                </a:moveTo>
                <a:cubicBezTo>
                  <a:pt x="143" y="123"/>
                  <a:pt x="143" y="123"/>
                  <a:pt x="143" y="123"/>
                </a:cubicBezTo>
                <a:close/>
                <a:moveTo>
                  <a:pt x="170" y="123"/>
                </a:moveTo>
                <a:cubicBezTo>
                  <a:pt x="170" y="123"/>
                  <a:pt x="170" y="123"/>
                  <a:pt x="170" y="123"/>
                </a:cubicBezTo>
                <a:close/>
                <a:moveTo>
                  <a:pt x="165" y="124"/>
                </a:moveTo>
                <a:cubicBezTo>
                  <a:pt x="165" y="124"/>
                  <a:pt x="165" y="124"/>
                  <a:pt x="165" y="124"/>
                </a:cubicBezTo>
                <a:cubicBezTo>
                  <a:pt x="166" y="124"/>
                  <a:pt x="166" y="123"/>
                  <a:pt x="166" y="123"/>
                </a:cubicBezTo>
                <a:cubicBezTo>
                  <a:pt x="166" y="123"/>
                  <a:pt x="166" y="123"/>
                  <a:pt x="166" y="123"/>
                </a:cubicBezTo>
                <a:cubicBezTo>
                  <a:pt x="166" y="123"/>
                  <a:pt x="165" y="123"/>
                  <a:pt x="165" y="124"/>
                </a:cubicBezTo>
                <a:close/>
                <a:moveTo>
                  <a:pt x="152" y="123"/>
                </a:moveTo>
                <a:cubicBezTo>
                  <a:pt x="152" y="123"/>
                  <a:pt x="151" y="123"/>
                  <a:pt x="152" y="123"/>
                </a:cubicBezTo>
                <a:close/>
                <a:moveTo>
                  <a:pt x="157" y="123"/>
                </a:moveTo>
                <a:cubicBezTo>
                  <a:pt x="157" y="123"/>
                  <a:pt x="157" y="123"/>
                  <a:pt x="157" y="123"/>
                </a:cubicBezTo>
                <a:cubicBezTo>
                  <a:pt x="157" y="123"/>
                  <a:pt x="157" y="123"/>
                  <a:pt x="157" y="123"/>
                </a:cubicBezTo>
                <a:cubicBezTo>
                  <a:pt x="157" y="123"/>
                  <a:pt x="157" y="123"/>
                  <a:pt x="157" y="123"/>
                </a:cubicBezTo>
                <a:close/>
                <a:moveTo>
                  <a:pt x="150" y="126"/>
                </a:moveTo>
                <a:cubicBezTo>
                  <a:pt x="151" y="125"/>
                  <a:pt x="151" y="124"/>
                  <a:pt x="152" y="124"/>
                </a:cubicBezTo>
                <a:cubicBezTo>
                  <a:pt x="151" y="124"/>
                  <a:pt x="152" y="123"/>
                  <a:pt x="152" y="123"/>
                </a:cubicBezTo>
                <a:cubicBezTo>
                  <a:pt x="151" y="124"/>
                  <a:pt x="150" y="125"/>
                  <a:pt x="150" y="126"/>
                </a:cubicBezTo>
                <a:close/>
                <a:moveTo>
                  <a:pt x="163" y="124"/>
                </a:moveTo>
                <a:cubicBezTo>
                  <a:pt x="163" y="124"/>
                  <a:pt x="164" y="124"/>
                  <a:pt x="164" y="123"/>
                </a:cubicBezTo>
                <a:cubicBezTo>
                  <a:pt x="163" y="123"/>
                  <a:pt x="163" y="124"/>
                  <a:pt x="163" y="123"/>
                </a:cubicBezTo>
                <a:cubicBezTo>
                  <a:pt x="162" y="124"/>
                  <a:pt x="162" y="124"/>
                  <a:pt x="162" y="124"/>
                </a:cubicBezTo>
                <a:cubicBezTo>
                  <a:pt x="162" y="124"/>
                  <a:pt x="163" y="124"/>
                  <a:pt x="163" y="124"/>
                </a:cubicBezTo>
                <a:cubicBezTo>
                  <a:pt x="163" y="124"/>
                  <a:pt x="163" y="124"/>
                  <a:pt x="163" y="124"/>
                </a:cubicBezTo>
                <a:cubicBezTo>
                  <a:pt x="163" y="124"/>
                  <a:pt x="163" y="124"/>
                  <a:pt x="163" y="124"/>
                </a:cubicBezTo>
                <a:cubicBezTo>
                  <a:pt x="163" y="124"/>
                  <a:pt x="163" y="124"/>
                  <a:pt x="163" y="124"/>
                </a:cubicBezTo>
                <a:cubicBezTo>
                  <a:pt x="163" y="124"/>
                  <a:pt x="163" y="124"/>
                  <a:pt x="163" y="124"/>
                </a:cubicBezTo>
                <a:close/>
                <a:moveTo>
                  <a:pt x="142" y="124"/>
                </a:moveTo>
                <a:cubicBezTo>
                  <a:pt x="142" y="124"/>
                  <a:pt x="143" y="123"/>
                  <a:pt x="142" y="123"/>
                </a:cubicBezTo>
                <a:cubicBezTo>
                  <a:pt x="142" y="123"/>
                  <a:pt x="142" y="124"/>
                  <a:pt x="142" y="124"/>
                </a:cubicBezTo>
                <a:close/>
                <a:moveTo>
                  <a:pt x="167" y="125"/>
                </a:moveTo>
                <a:cubicBezTo>
                  <a:pt x="167" y="124"/>
                  <a:pt x="167" y="124"/>
                  <a:pt x="167" y="123"/>
                </a:cubicBezTo>
                <a:cubicBezTo>
                  <a:pt x="167" y="124"/>
                  <a:pt x="166" y="124"/>
                  <a:pt x="167" y="125"/>
                </a:cubicBezTo>
                <a:close/>
                <a:moveTo>
                  <a:pt x="144" y="124"/>
                </a:moveTo>
                <a:cubicBezTo>
                  <a:pt x="144" y="124"/>
                  <a:pt x="144" y="124"/>
                  <a:pt x="144" y="124"/>
                </a:cubicBezTo>
                <a:close/>
                <a:moveTo>
                  <a:pt x="164" y="124"/>
                </a:moveTo>
                <a:cubicBezTo>
                  <a:pt x="164" y="124"/>
                  <a:pt x="164" y="123"/>
                  <a:pt x="164" y="124"/>
                </a:cubicBezTo>
                <a:close/>
                <a:moveTo>
                  <a:pt x="159" y="124"/>
                </a:moveTo>
                <a:cubicBezTo>
                  <a:pt x="160" y="124"/>
                  <a:pt x="160" y="124"/>
                  <a:pt x="160" y="124"/>
                </a:cubicBezTo>
                <a:cubicBezTo>
                  <a:pt x="160" y="124"/>
                  <a:pt x="160" y="124"/>
                  <a:pt x="160" y="124"/>
                </a:cubicBezTo>
                <a:cubicBezTo>
                  <a:pt x="160" y="124"/>
                  <a:pt x="160" y="124"/>
                  <a:pt x="159" y="124"/>
                </a:cubicBezTo>
                <a:close/>
                <a:moveTo>
                  <a:pt x="174" y="124"/>
                </a:moveTo>
                <a:cubicBezTo>
                  <a:pt x="174" y="125"/>
                  <a:pt x="174" y="124"/>
                  <a:pt x="174" y="124"/>
                </a:cubicBezTo>
                <a:close/>
                <a:moveTo>
                  <a:pt x="172" y="125"/>
                </a:moveTo>
                <a:cubicBezTo>
                  <a:pt x="172" y="125"/>
                  <a:pt x="172" y="124"/>
                  <a:pt x="172" y="124"/>
                </a:cubicBezTo>
                <a:cubicBezTo>
                  <a:pt x="172" y="124"/>
                  <a:pt x="171" y="124"/>
                  <a:pt x="172" y="125"/>
                </a:cubicBezTo>
                <a:close/>
                <a:moveTo>
                  <a:pt x="172" y="125"/>
                </a:moveTo>
                <a:cubicBezTo>
                  <a:pt x="173" y="125"/>
                  <a:pt x="173" y="124"/>
                  <a:pt x="172" y="124"/>
                </a:cubicBezTo>
                <a:cubicBezTo>
                  <a:pt x="172" y="124"/>
                  <a:pt x="172" y="124"/>
                  <a:pt x="172" y="124"/>
                </a:cubicBezTo>
                <a:cubicBezTo>
                  <a:pt x="172" y="124"/>
                  <a:pt x="172" y="125"/>
                  <a:pt x="172" y="125"/>
                </a:cubicBezTo>
                <a:close/>
                <a:moveTo>
                  <a:pt x="148" y="124"/>
                </a:moveTo>
                <a:cubicBezTo>
                  <a:pt x="148" y="124"/>
                  <a:pt x="148" y="124"/>
                  <a:pt x="148" y="124"/>
                </a:cubicBezTo>
                <a:close/>
                <a:moveTo>
                  <a:pt x="163" y="124"/>
                </a:moveTo>
                <a:cubicBezTo>
                  <a:pt x="163" y="124"/>
                  <a:pt x="163" y="124"/>
                  <a:pt x="163" y="124"/>
                </a:cubicBezTo>
                <a:close/>
                <a:moveTo>
                  <a:pt x="177" y="125"/>
                </a:moveTo>
                <a:cubicBezTo>
                  <a:pt x="177" y="125"/>
                  <a:pt x="177" y="124"/>
                  <a:pt x="177" y="124"/>
                </a:cubicBezTo>
                <a:cubicBezTo>
                  <a:pt x="177" y="124"/>
                  <a:pt x="177" y="125"/>
                  <a:pt x="177" y="125"/>
                </a:cubicBezTo>
                <a:close/>
                <a:moveTo>
                  <a:pt x="152" y="125"/>
                </a:moveTo>
                <a:cubicBezTo>
                  <a:pt x="152" y="125"/>
                  <a:pt x="152" y="125"/>
                  <a:pt x="152" y="125"/>
                </a:cubicBezTo>
                <a:close/>
                <a:moveTo>
                  <a:pt x="162" y="125"/>
                </a:moveTo>
                <a:cubicBezTo>
                  <a:pt x="162" y="125"/>
                  <a:pt x="162" y="125"/>
                  <a:pt x="162" y="125"/>
                </a:cubicBezTo>
                <a:cubicBezTo>
                  <a:pt x="162" y="125"/>
                  <a:pt x="162" y="125"/>
                  <a:pt x="162" y="125"/>
                </a:cubicBezTo>
                <a:close/>
                <a:moveTo>
                  <a:pt x="163" y="126"/>
                </a:moveTo>
                <a:cubicBezTo>
                  <a:pt x="164" y="125"/>
                  <a:pt x="164" y="125"/>
                  <a:pt x="164" y="125"/>
                </a:cubicBezTo>
                <a:cubicBezTo>
                  <a:pt x="164" y="125"/>
                  <a:pt x="163" y="125"/>
                  <a:pt x="163" y="126"/>
                </a:cubicBezTo>
                <a:close/>
                <a:moveTo>
                  <a:pt x="165" y="125"/>
                </a:moveTo>
                <a:cubicBezTo>
                  <a:pt x="165" y="125"/>
                  <a:pt x="165" y="125"/>
                  <a:pt x="165" y="125"/>
                </a:cubicBezTo>
                <a:cubicBezTo>
                  <a:pt x="165" y="125"/>
                  <a:pt x="165" y="125"/>
                  <a:pt x="165" y="125"/>
                </a:cubicBezTo>
                <a:cubicBezTo>
                  <a:pt x="165" y="125"/>
                  <a:pt x="165" y="125"/>
                  <a:pt x="165" y="125"/>
                </a:cubicBezTo>
                <a:cubicBezTo>
                  <a:pt x="165" y="125"/>
                  <a:pt x="165" y="125"/>
                  <a:pt x="165" y="125"/>
                </a:cubicBezTo>
                <a:close/>
                <a:moveTo>
                  <a:pt x="173" y="125"/>
                </a:moveTo>
                <a:cubicBezTo>
                  <a:pt x="173" y="125"/>
                  <a:pt x="173" y="124"/>
                  <a:pt x="173" y="125"/>
                </a:cubicBezTo>
                <a:close/>
                <a:moveTo>
                  <a:pt x="171" y="125"/>
                </a:moveTo>
                <a:cubicBezTo>
                  <a:pt x="171" y="125"/>
                  <a:pt x="171" y="125"/>
                  <a:pt x="171" y="125"/>
                </a:cubicBezTo>
                <a:cubicBezTo>
                  <a:pt x="171" y="125"/>
                  <a:pt x="170" y="125"/>
                  <a:pt x="171" y="125"/>
                </a:cubicBezTo>
                <a:close/>
                <a:moveTo>
                  <a:pt x="166" y="126"/>
                </a:moveTo>
                <a:cubicBezTo>
                  <a:pt x="166" y="126"/>
                  <a:pt x="166" y="125"/>
                  <a:pt x="166" y="125"/>
                </a:cubicBezTo>
                <a:cubicBezTo>
                  <a:pt x="166" y="125"/>
                  <a:pt x="166" y="126"/>
                  <a:pt x="166" y="126"/>
                </a:cubicBezTo>
                <a:close/>
                <a:moveTo>
                  <a:pt x="164" y="125"/>
                </a:moveTo>
                <a:cubicBezTo>
                  <a:pt x="164" y="126"/>
                  <a:pt x="164" y="126"/>
                  <a:pt x="164" y="126"/>
                </a:cubicBezTo>
                <a:cubicBezTo>
                  <a:pt x="165" y="126"/>
                  <a:pt x="165" y="126"/>
                  <a:pt x="165" y="125"/>
                </a:cubicBezTo>
                <a:cubicBezTo>
                  <a:pt x="165" y="125"/>
                  <a:pt x="164" y="125"/>
                  <a:pt x="164" y="125"/>
                </a:cubicBezTo>
                <a:close/>
                <a:moveTo>
                  <a:pt x="153" y="126"/>
                </a:moveTo>
                <a:cubicBezTo>
                  <a:pt x="153" y="126"/>
                  <a:pt x="154" y="126"/>
                  <a:pt x="154" y="126"/>
                </a:cubicBezTo>
                <a:cubicBezTo>
                  <a:pt x="155" y="126"/>
                  <a:pt x="155" y="126"/>
                  <a:pt x="155" y="126"/>
                </a:cubicBezTo>
                <a:cubicBezTo>
                  <a:pt x="154" y="125"/>
                  <a:pt x="153" y="126"/>
                  <a:pt x="153" y="126"/>
                </a:cubicBezTo>
                <a:close/>
                <a:moveTo>
                  <a:pt x="161" y="126"/>
                </a:moveTo>
                <a:cubicBezTo>
                  <a:pt x="161" y="126"/>
                  <a:pt x="161" y="126"/>
                  <a:pt x="161" y="126"/>
                </a:cubicBezTo>
                <a:cubicBezTo>
                  <a:pt x="161" y="126"/>
                  <a:pt x="161" y="126"/>
                  <a:pt x="161" y="126"/>
                </a:cubicBezTo>
                <a:close/>
                <a:moveTo>
                  <a:pt x="165" y="127"/>
                </a:moveTo>
                <a:cubicBezTo>
                  <a:pt x="166" y="127"/>
                  <a:pt x="166" y="126"/>
                  <a:pt x="166" y="126"/>
                </a:cubicBezTo>
                <a:cubicBezTo>
                  <a:pt x="165" y="126"/>
                  <a:pt x="165" y="126"/>
                  <a:pt x="165" y="127"/>
                </a:cubicBezTo>
                <a:close/>
                <a:moveTo>
                  <a:pt x="141" y="126"/>
                </a:moveTo>
                <a:cubicBezTo>
                  <a:pt x="141" y="126"/>
                  <a:pt x="141" y="126"/>
                  <a:pt x="141" y="126"/>
                </a:cubicBezTo>
                <a:cubicBezTo>
                  <a:pt x="141" y="126"/>
                  <a:pt x="141" y="126"/>
                  <a:pt x="141" y="126"/>
                </a:cubicBezTo>
                <a:cubicBezTo>
                  <a:pt x="141" y="126"/>
                  <a:pt x="141" y="126"/>
                  <a:pt x="141" y="126"/>
                </a:cubicBezTo>
                <a:close/>
                <a:moveTo>
                  <a:pt x="161" y="126"/>
                </a:moveTo>
                <a:cubicBezTo>
                  <a:pt x="161" y="127"/>
                  <a:pt x="161" y="126"/>
                  <a:pt x="161" y="126"/>
                </a:cubicBezTo>
                <a:close/>
                <a:moveTo>
                  <a:pt x="171" y="127"/>
                </a:moveTo>
                <a:cubicBezTo>
                  <a:pt x="172" y="127"/>
                  <a:pt x="171" y="126"/>
                  <a:pt x="171" y="126"/>
                </a:cubicBezTo>
                <a:cubicBezTo>
                  <a:pt x="171" y="126"/>
                  <a:pt x="171" y="126"/>
                  <a:pt x="171" y="127"/>
                </a:cubicBezTo>
                <a:close/>
                <a:moveTo>
                  <a:pt x="140" y="126"/>
                </a:moveTo>
                <a:cubicBezTo>
                  <a:pt x="140" y="127"/>
                  <a:pt x="141" y="126"/>
                  <a:pt x="140" y="126"/>
                </a:cubicBezTo>
                <a:close/>
                <a:moveTo>
                  <a:pt x="170" y="127"/>
                </a:moveTo>
                <a:cubicBezTo>
                  <a:pt x="170" y="126"/>
                  <a:pt x="170" y="126"/>
                  <a:pt x="170" y="126"/>
                </a:cubicBezTo>
                <a:cubicBezTo>
                  <a:pt x="170" y="126"/>
                  <a:pt x="170" y="126"/>
                  <a:pt x="170" y="127"/>
                </a:cubicBezTo>
                <a:close/>
                <a:moveTo>
                  <a:pt x="172" y="127"/>
                </a:moveTo>
                <a:cubicBezTo>
                  <a:pt x="173" y="127"/>
                  <a:pt x="173" y="127"/>
                  <a:pt x="173" y="126"/>
                </a:cubicBezTo>
                <a:cubicBezTo>
                  <a:pt x="172" y="126"/>
                  <a:pt x="172" y="127"/>
                  <a:pt x="172" y="127"/>
                </a:cubicBezTo>
                <a:close/>
                <a:moveTo>
                  <a:pt x="160" y="127"/>
                </a:moveTo>
                <a:cubicBezTo>
                  <a:pt x="161" y="127"/>
                  <a:pt x="161" y="127"/>
                  <a:pt x="161" y="126"/>
                </a:cubicBezTo>
                <a:cubicBezTo>
                  <a:pt x="161" y="127"/>
                  <a:pt x="160" y="127"/>
                  <a:pt x="160" y="127"/>
                </a:cubicBezTo>
                <a:close/>
                <a:moveTo>
                  <a:pt x="163" y="126"/>
                </a:moveTo>
                <a:cubicBezTo>
                  <a:pt x="162" y="127"/>
                  <a:pt x="163" y="127"/>
                  <a:pt x="163" y="126"/>
                </a:cubicBezTo>
                <a:close/>
                <a:moveTo>
                  <a:pt x="164" y="127"/>
                </a:moveTo>
                <a:cubicBezTo>
                  <a:pt x="164" y="127"/>
                  <a:pt x="164" y="127"/>
                  <a:pt x="164" y="126"/>
                </a:cubicBezTo>
                <a:cubicBezTo>
                  <a:pt x="164" y="126"/>
                  <a:pt x="164" y="126"/>
                  <a:pt x="164" y="126"/>
                </a:cubicBezTo>
                <a:cubicBezTo>
                  <a:pt x="164" y="127"/>
                  <a:pt x="164" y="127"/>
                  <a:pt x="164" y="127"/>
                </a:cubicBezTo>
                <a:close/>
                <a:moveTo>
                  <a:pt x="168" y="127"/>
                </a:moveTo>
                <a:cubicBezTo>
                  <a:pt x="168" y="127"/>
                  <a:pt x="168" y="127"/>
                  <a:pt x="168" y="127"/>
                </a:cubicBezTo>
                <a:cubicBezTo>
                  <a:pt x="168" y="127"/>
                  <a:pt x="168" y="127"/>
                  <a:pt x="168" y="127"/>
                </a:cubicBezTo>
                <a:close/>
                <a:moveTo>
                  <a:pt x="162" y="127"/>
                </a:moveTo>
                <a:cubicBezTo>
                  <a:pt x="162" y="127"/>
                  <a:pt x="162" y="127"/>
                  <a:pt x="162" y="127"/>
                </a:cubicBezTo>
                <a:cubicBezTo>
                  <a:pt x="162" y="127"/>
                  <a:pt x="162" y="127"/>
                  <a:pt x="162" y="127"/>
                </a:cubicBezTo>
                <a:cubicBezTo>
                  <a:pt x="162" y="127"/>
                  <a:pt x="162" y="127"/>
                  <a:pt x="162" y="127"/>
                </a:cubicBezTo>
                <a:cubicBezTo>
                  <a:pt x="162" y="127"/>
                  <a:pt x="162" y="127"/>
                  <a:pt x="162" y="127"/>
                </a:cubicBezTo>
                <a:close/>
                <a:moveTo>
                  <a:pt x="172" y="127"/>
                </a:moveTo>
                <a:cubicBezTo>
                  <a:pt x="172" y="127"/>
                  <a:pt x="172" y="127"/>
                  <a:pt x="172" y="127"/>
                </a:cubicBezTo>
                <a:cubicBezTo>
                  <a:pt x="172" y="127"/>
                  <a:pt x="172" y="127"/>
                  <a:pt x="172" y="127"/>
                </a:cubicBezTo>
                <a:close/>
                <a:moveTo>
                  <a:pt x="150" y="128"/>
                </a:moveTo>
                <a:cubicBezTo>
                  <a:pt x="150" y="128"/>
                  <a:pt x="150" y="128"/>
                  <a:pt x="150" y="128"/>
                </a:cubicBezTo>
                <a:cubicBezTo>
                  <a:pt x="150" y="127"/>
                  <a:pt x="150" y="127"/>
                  <a:pt x="150" y="127"/>
                </a:cubicBezTo>
                <a:cubicBezTo>
                  <a:pt x="150" y="127"/>
                  <a:pt x="150" y="127"/>
                  <a:pt x="150" y="127"/>
                </a:cubicBezTo>
                <a:cubicBezTo>
                  <a:pt x="150" y="127"/>
                  <a:pt x="150" y="127"/>
                  <a:pt x="150" y="128"/>
                </a:cubicBezTo>
                <a:close/>
                <a:moveTo>
                  <a:pt x="163" y="127"/>
                </a:moveTo>
                <a:cubicBezTo>
                  <a:pt x="163" y="127"/>
                  <a:pt x="163" y="127"/>
                  <a:pt x="163" y="127"/>
                </a:cubicBezTo>
                <a:cubicBezTo>
                  <a:pt x="163" y="127"/>
                  <a:pt x="163" y="127"/>
                  <a:pt x="163" y="127"/>
                </a:cubicBezTo>
                <a:close/>
                <a:moveTo>
                  <a:pt x="165" y="129"/>
                </a:moveTo>
                <a:cubicBezTo>
                  <a:pt x="166" y="129"/>
                  <a:pt x="166" y="128"/>
                  <a:pt x="166" y="127"/>
                </a:cubicBezTo>
                <a:cubicBezTo>
                  <a:pt x="166" y="127"/>
                  <a:pt x="166" y="127"/>
                  <a:pt x="166" y="127"/>
                </a:cubicBezTo>
                <a:cubicBezTo>
                  <a:pt x="166" y="128"/>
                  <a:pt x="165" y="128"/>
                  <a:pt x="165" y="129"/>
                </a:cubicBezTo>
                <a:close/>
                <a:moveTo>
                  <a:pt x="165" y="128"/>
                </a:moveTo>
                <a:cubicBezTo>
                  <a:pt x="165" y="128"/>
                  <a:pt x="165" y="128"/>
                  <a:pt x="165" y="127"/>
                </a:cubicBezTo>
                <a:cubicBezTo>
                  <a:pt x="165" y="127"/>
                  <a:pt x="165" y="128"/>
                  <a:pt x="165" y="128"/>
                </a:cubicBezTo>
                <a:close/>
                <a:moveTo>
                  <a:pt x="148" y="128"/>
                </a:moveTo>
                <a:cubicBezTo>
                  <a:pt x="148" y="128"/>
                  <a:pt x="148" y="128"/>
                  <a:pt x="148" y="128"/>
                </a:cubicBezTo>
                <a:cubicBezTo>
                  <a:pt x="148" y="128"/>
                  <a:pt x="148" y="127"/>
                  <a:pt x="148" y="127"/>
                </a:cubicBezTo>
                <a:cubicBezTo>
                  <a:pt x="148" y="127"/>
                  <a:pt x="148" y="127"/>
                  <a:pt x="148" y="127"/>
                </a:cubicBezTo>
                <a:cubicBezTo>
                  <a:pt x="148" y="127"/>
                  <a:pt x="148" y="128"/>
                  <a:pt x="148" y="128"/>
                </a:cubicBezTo>
                <a:close/>
                <a:moveTo>
                  <a:pt x="150" y="128"/>
                </a:moveTo>
                <a:cubicBezTo>
                  <a:pt x="150" y="127"/>
                  <a:pt x="151" y="128"/>
                  <a:pt x="150" y="128"/>
                </a:cubicBezTo>
                <a:close/>
                <a:moveTo>
                  <a:pt x="153" y="128"/>
                </a:moveTo>
                <a:cubicBezTo>
                  <a:pt x="153" y="128"/>
                  <a:pt x="154" y="128"/>
                  <a:pt x="153" y="127"/>
                </a:cubicBezTo>
                <a:cubicBezTo>
                  <a:pt x="153" y="127"/>
                  <a:pt x="153" y="128"/>
                  <a:pt x="153" y="128"/>
                </a:cubicBezTo>
                <a:close/>
                <a:moveTo>
                  <a:pt x="161" y="128"/>
                </a:moveTo>
                <a:cubicBezTo>
                  <a:pt x="161" y="128"/>
                  <a:pt x="162" y="128"/>
                  <a:pt x="162" y="128"/>
                </a:cubicBezTo>
                <a:cubicBezTo>
                  <a:pt x="161" y="128"/>
                  <a:pt x="161" y="128"/>
                  <a:pt x="161" y="128"/>
                </a:cubicBezTo>
                <a:close/>
                <a:moveTo>
                  <a:pt x="167" y="128"/>
                </a:moveTo>
                <a:cubicBezTo>
                  <a:pt x="168" y="128"/>
                  <a:pt x="168" y="127"/>
                  <a:pt x="167" y="128"/>
                </a:cubicBezTo>
                <a:cubicBezTo>
                  <a:pt x="167" y="128"/>
                  <a:pt x="167" y="128"/>
                  <a:pt x="167" y="128"/>
                </a:cubicBezTo>
                <a:close/>
                <a:moveTo>
                  <a:pt x="169" y="128"/>
                </a:moveTo>
                <a:cubicBezTo>
                  <a:pt x="170" y="128"/>
                  <a:pt x="170" y="128"/>
                  <a:pt x="171" y="128"/>
                </a:cubicBezTo>
                <a:cubicBezTo>
                  <a:pt x="171" y="128"/>
                  <a:pt x="171" y="128"/>
                  <a:pt x="171" y="128"/>
                </a:cubicBezTo>
                <a:cubicBezTo>
                  <a:pt x="170" y="128"/>
                  <a:pt x="169" y="127"/>
                  <a:pt x="169" y="128"/>
                </a:cubicBezTo>
                <a:close/>
                <a:moveTo>
                  <a:pt x="174" y="128"/>
                </a:moveTo>
                <a:cubicBezTo>
                  <a:pt x="175" y="128"/>
                  <a:pt x="175" y="128"/>
                  <a:pt x="175" y="128"/>
                </a:cubicBezTo>
                <a:cubicBezTo>
                  <a:pt x="175" y="128"/>
                  <a:pt x="175" y="128"/>
                  <a:pt x="175" y="128"/>
                </a:cubicBezTo>
                <a:cubicBezTo>
                  <a:pt x="175" y="128"/>
                  <a:pt x="174" y="128"/>
                  <a:pt x="174" y="128"/>
                </a:cubicBezTo>
                <a:close/>
                <a:moveTo>
                  <a:pt x="157" y="129"/>
                </a:moveTo>
                <a:cubicBezTo>
                  <a:pt x="158" y="129"/>
                  <a:pt x="158" y="128"/>
                  <a:pt x="158" y="128"/>
                </a:cubicBezTo>
                <a:cubicBezTo>
                  <a:pt x="158" y="128"/>
                  <a:pt x="157" y="128"/>
                  <a:pt x="157" y="129"/>
                </a:cubicBezTo>
                <a:close/>
                <a:moveTo>
                  <a:pt x="160" y="128"/>
                </a:moveTo>
                <a:cubicBezTo>
                  <a:pt x="160" y="128"/>
                  <a:pt x="161" y="128"/>
                  <a:pt x="160" y="128"/>
                </a:cubicBezTo>
                <a:cubicBezTo>
                  <a:pt x="160" y="128"/>
                  <a:pt x="160" y="128"/>
                  <a:pt x="160" y="128"/>
                </a:cubicBezTo>
                <a:close/>
                <a:moveTo>
                  <a:pt x="163" y="128"/>
                </a:moveTo>
                <a:cubicBezTo>
                  <a:pt x="163" y="128"/>
                  <a:pt x="163" y="128"/>
                  <a:pt x="163" y="128"/>
                </a:cubicBezTo>
                <a:cubicBezTo>
                  <a:pt x="163" y="128"/>
                  <a:pt x="163" y="128"/>
                  <a:pt x="163" y="128"/>
                </a:cubicBezTo>
                <a:cubicBezTo>
                  <a:pt x="163" y="128"/>
                  <a:pt x="163" y="128"/>
                  <a:pt x="163" y="128"/>
                </a:cubicBezTo>
                <a:close/>
                <a:moveTo>
                  <a:pt x="168" y="128"/>
                </a:moveTo>
                <a:cubicBezTo>
                  <a:pt x="168" y="128"/>
                  <a:pt x="168" y="127"/>
                  <a:pt x="168" y="128"/>
                </a:cubicBezTo>
                <a:cubicBezTo>
                  <a:pt x="168" y="128"/>
                  <a:pt x="168" y="128"/>
                  <a:pt x="168" y="128"/>
                </a:cubicBezTo>
                <a:close/>
                <a:moveTo>
                  <a:pt x="148" y="128"/>
                </a:moveTo>
                <a:cubicBezTo>
                  <a:pt x="148" y="128"/>
                  <a:pt x="148" y="128"/>
                  <a:pt x="148" y="128"/>
                </a:cubicBezTo>
                <a:cubicBezTo>
                  <a:pt x="148" y="128"/>
                  <a:pt x="148" y="128"/>
                  <a:pt x="148" y="128"/>
                </a:cubicBezTo>
                <a:cubicBezTo>
                  <a:pt x="148" y="128"/>
                  <a:pt x="148" y="128"/>
                  <a:pt x="148" y="128"/>
                </a:cubicBezTo>
                <a:close/>
                <a:moveTo>
                  <a:pt x="172" y="128"/>
                </a:moveTo>
                <a:cubicBezTo>
                  <a:pt x="172" y="128"/>
                  <a:pt x="172" y="128"/>
                  <a:pt x="172" y="128"/>
                </a:cubicBezTo>
                <a:close/>
                <a:moveTo>
                  <a:pt x="140" y="128"/>
                </a:moveTo>
                <a:cubicBezTo>
                  <a:pt x="140" y="128"/>
                  <a:pt x="140" y="128"/>
                  <a:pt x="140" y="128"/>
                </a:cubicBezTo>
                <a:cubicBezTo>
                  <a:pt x="140" y="128"/>
                  <a:pt x="140" y="128"/>
                  <a:pt x="140" y="128"/>
                </a:cubicBezTo>
                <a:cubicBezTo>
                  <a:pt x="140" y="128"/>
                  <a:pt x="140" y="128"/>
                  <a:pt x="140" y="128"/>
                </a:cubicBezTo>
                <a:close/>
                <a:moveTo>
                  <a:pt x="149" y="128"/>
                </a:moveTo>
                <a:cubicBezTo>
                  <a:pt x="149" y="128"/>
                  <a:pt x="150" y="128"/>
                  <a:pt x="150" y="128"/>
                </a:cubicBezTo>
                <a:cubicBezTo>
                  <a:pt x="149" y="128"/>
                  <a:pt x="149" y="128"/>
                  <a:pt x="149" y="128"/>
                </a:cubicBezTo>
                <a:cubicBezTo>
                  <a:pt x="149" y="128"/>
                  <a:pt x="149" y="128"/>
                  <a:pt x="149" y="128"/>
                </a:cubicBezTo>
                <a:close/>
                <a:moveTo>
                  <a:pt x="164" y="129"/>
                </a:moveTo>
                <a:cubicBezTo>
                  <a:pt x="165" y="129"/>
                  <a:pt x="165" y="129"/>
                  <a:pt x="165" y="128"/>
                </a:cubicBezTo>
                <a:cubicBezTo>
                  <a:pt x="164" y="128"/>
                  <a:pt x="164" y="128"/>
                  <a:pt x="164" y="129"/>
                </a:cubicBezTo>
                <a:close/>
                <a:moveTo>
                  <a:pt x="169" y="129"/>
                </a:moveTo>
                <a:cubicBezTo>
                  <a:pt x="169" y="129"/>
                  <a:pt x="170" y="129"/>
                  <a:pt x="170" y="128"/>
                </a:cubicBezTo>
                <a:cubicBezTo>
                  <a:pt x="170" y="128"/>
                  <a:pt x="170" y="128"/>
                  <a:pt x="169" y="128"/>
                </a:cubicBezTo>
                <a:cubicBezTo>
                  <a:pt x="169" y="129"/>
                  <a:pt x="169" y="129"/>
                  <a:pt x="169" y="129"/>
                </a:cubicBezTo>
                <a:close/>
                <a:moveTo>
                  <a:pt x="161" y="129"/>
                </a:moveTo>
                <a:cubicBezTo>
                  <a:pt x="161" y="129"/>
                  <a:pt x="161" y="128"/>
                  <a:pt x="161" y="128"/>
                </a:cubicBezTo>
                <a:cubicBezTo>
                  <a:pt x="161" y="129"/>
                  <a:pt x="161" y="129"/>
                  <a:pt x="161" y="129"/>
                </a:cubicBezTo>
                <a:close/>
                <a:moveTo>
                  <a:pt x="169" y="129"/>
                </a:moveTo>
                <a:cubicBezTo>
                  <a:pt x="169" y="130"/>
                  <a:pt x="168" y="130"/>
                  <a:pt x="168" y="131"/>
                </a:cubicBezTo>
                <a:cubicBezTo>
                  <a:pt x="168" y="132"/>
                  <a:pt x="168" y="131"/>
                  <a:pt x="169" y="131"/>
                </a:cubicBezTo>
                <a:cubicBezTo>
                  <a:pt x="168" y="133"/>
                  <a:pt x="167" y="134"/>
                  <a:pt x="166" y="135"/>
                </a:cubicBezTo>
                <a:cubicBezTo>
                  <a:pt x="167" y="135"/>
                  <a:pt x="166" y="135"/>
                  <a:pt x="167" y="136"/>
                </a:cubicBezTo>
                <a:cubicBezTo>
                  <a:pt x="167" y="136"/>
                  <a:pt x="167" y="135"/>
                  <a:pt x="167" y="135"/>
                </a:cubicBezTo>
                <a:cubicBezTo>
                  <a:pt x="167" y="134"/>
                  <a:pt x="169" y="134"/>
                  <a:pt x="169" y="132"/>
                </a:cubicBezTo>
                <a:cubicBezTo>
                  <a:pt x="169" y="131"/>
                  <a:pt x="170" y="131"/>
                  <a:pt x="169" y="130"/>
                </a:cubicBezTo>
                <a:cubicBezTo>
                  <a:pt x="170" y="130"/>
                  <a:pt x="171" y="129"/>
                  <a:pt x="170" y="128"/>
                </a:cubicBezTo>
                <a:cubicBezTo>
                  <a:pt x="170" y="129"/>
                  <a:pt x="170" y="129"/>
                  <a:pt x="169" y="129"/>
                </a:cubicBezTo>
                <a:close/>
                <a:moveTo>
                  <a:pt x="154" y="129"/>
                </a:moveTo>
                <a:cubicBezTo>
                  <a:pt x="154" y="129"/>
                  <a:pt x="154" y="129"/>
                  <a:pt x="154" y="129"/>
                </a:cubicBezTo>
                <a:cubicBezTo>
                  <a:pt x="154" y="128"/>
                  <a:pt x="154" y="129"/>
                  <a:pt x="154" y="129"/>
                </a:cubicBezTo>
                <a:close/>
                <a:moveTo>
                  <a:pt x="174" y="129"/>
                </a:moveTo>
                <a:cubicBezTo>
                  <a:pt x="174" y="130"/>
                  <a:pt x="173" y="130"/>
                  <a:pt x="173" y="130"/>
                </a:cubicBezTo>
                <a:cubicBezTo>
                  <a:pt x="174" y="130"/>
                  <a:pt x="174" y="129"/>
                  <a:pt x="175" y="129"/>
                </a:cubicBezTo>
                <a:cubicBezTo>
                  <a:pt x="174" y="129"/>
                  <a:pt x="174" y="129"/>
                  <a:pt x="174" y="129"/>
                </a:cubicBezTo>
                <a:close/>
                <a:moveTo>
                  <a:pt x="152" y="130"/>
                </a:moveTo>
                <a:cubicBezTo>
                  <a:pt x="152" y="130"/>
                  <a:pt x="153" y="129"/>
                  <a:pt x="152" y="129"/>
                </a:cubicBezTo>
                <a:cubicBezTo>
                  <a:pt x="152" y="129"/>
                  <a:pt x="152" y="130"/>
                  <a:pt x="152" y="130"/>
                </a:cubicBezTo>
                <a:cubicBezTo>
                  <a:pt x="152" y="130"/>
                  <a:pt x="152" y="130"/>
                  <a:pt x="152" y="130"/>
                </a:cubicBezTo>
                <a:close/>
                <a:moveTo>
                  <a:pt x="171" y="129"/>
                </a:moveTo>
                <a:cubicBezTo>
                  <a:pt x="171" y="129"/>
                  <a:pt x="171" y="129"/>
                  <a:pt x="171" y="129"/>
                </a:cubicBezTo>
                <a:cubicBezTo>
                  <a:pt x="171" y="129"/>
                  <a:pt x="171" y="129"/>
                  <a:pt x="171" y="129"/>
                </a:cubicBezTo>
                <a:cubicBezTo>
                  <a:pt x="171" y="129"/>
                  <a:pt x="171" y="129"/>
                  <a:pt x="171" y="129"/>
                </a:cubicBezTo>
                <a:cubicBezTo>
                  <a:pt x="171" y="129"/>
                  <a:pt x="171" y="129"/>
                  <a:pt x="171" y="129"/>
                </a:cubicBezTo>
                <a:close/>
                <a:moveTo>
                  <a:pt x="159" y="130"/>
                </a:moveTo>
                <a:cubicBezTo>
                  <a:pt x="159" y="130"/>
                  <a:pt x="159" y="130"/>
                  <a:pt x="159" y="130"/>
                </a:cubicBezTo>
                <a:cubicBezTo>
                  <a:pt x="159" y="130"/>
                  <a:pt x="160" y="130"/>
                  <a:pt x="160" y="129"/>
                </a:cubicBezTo>
                <a:cubicBezTo>
                  <a:pt x="159" y="129"/>
                  <a:pt x="159" y="130"/>
                  <a:pt x="159" y="130"/>
                </a:cubicBezTo>
                <a:cubicBezTo>
                  <a:pt x="159" y="131"/>
                  <a:pt x="158" y="132"/>
                  <a:pt x="158" y="132"/>
                </a:cubicBezTo>
                <a:cubicBezTo>
                  <a:pt x="158" y="132"/>
                  <a:pt x="158" y="132"/>
                  <a:pt x="158" y="132"/>
                </a:cubicBezTo>
                <a:cubicBezTo>
                  <a:pt x="159" y="131"/>
                  <a:pt x="159" y="131"/>
                  <a:pt x="159" y="130"/>
                </a:cubicBezTo>
                <a:close/>
                <a:moveTo>
                  <a:pt x="165" y="129"/>
                </a:moveTo>
                <a:cubicBezTo>
                  <a:pt x="165" y="130"/>
                  <a:pt x="165" y="129"/>
                  <a:pt x="165" y="129"/>
                </a:cubicBezTo>
                <a:close/>
                <a:moveTo>
                  <a:pt x="166" y="130"/>
                </a:moveTo>
                <a:cubicBezTo>
                  <a:pt x="166" y="129"/>
                  <a:pt x="167" y="130"/>
                  <a:pt x="167" y="129"/>
                </a:cubicBezTo>
                <a:cubicBezTo>
                  <a:pt x="167" y="129"/>
                  <a:pt x="166" y="129"/>
                  <a:pt x="166" y="129"/>
                </a:cubicBezTo>
                <a:cubicBezTo>
                  <a:pt x="166" y="129"/>
                  <a:pt x="166" y="130"/>
                  <a:pt x="166" y="130"/>
                </a:cubicBezTo>
                <a:close/>
                <a:moveTo>
                  <a:pt x="157" y="130"/>
                </a:moveTo>
                <a:cubicBezTo>
                  <a:pt x="157" y="130"/>
                  <a:pt x="157" y="129"/>
                  <a:pt x="157" y="129"/>
                </a:cubicBezTo>
                <a:cubicBezTo>
                  <a:pt x="157" y="129"/>
                  <a:pt x="157" y="129"/>
                  <a:pt x="157" y="129"/>
                </a:cubicBezTo>
                <a:cubicBezTo>
                  <a:pt x="157" y="129"/>
                  <a:pt x="157" y="130"/>
                  <a:pt x="157" y="130"/>
                </a:cubicBezTo>
                <a:close/>
                <a:moveTo>
                  <a:pt x="160" y="130"/>
                </a:moveTo>
                <a:cubicBezTo>
                  <a:pt x="160" y="130"/>
                  <a:pt x="161" y="129"/>
                  <a:pt x="161" y="129"/>
                </a:cubicBezTo>
                <a:cubicBezTo>
                  <a:pt x="160" y="130"/>
                  <a:pt x="160" y="130"/>
                  <a:pt x="160" y="130"/>
                </a:cubicBezTo>
                <a:close/>
                <a:moveTo>
                  <a:pt x="168" y="130"/>
                </a:moveTo>
                <a:cubicBezTo>
                  <a:pt x="168" y="130"/>
                  <a:pt x="168" y="130"/>
                  <a:pt x="169" y="130"/>
                </a:cubicBezTo>
                <a:cubicBezTo>
                  <a:pt x="169" y="130"/>
                  <a:pt x="169" y="129"/>
                  <a:pt x="169" y="129"/>
                </a:cubicBezTo>
                <a:cubicBezTo>
                  <a:pt x="168" y="130"/>
                  <a:pt x="168" y="130"/>
                  <a:pt x="168" y="130"/>
                </a:cubicBezTo>
                <a:close/>
                <a:moveTo>
                  <a:pt x="148" y="131"/>
                </a:moveTo>
                <a:cubicBezTo>
                  <a:pt x="148" y="131"/>
                  <a:pt x="149" y="131"/>
                  <a:pt x="149" y="131"/>
                </a:cubicBezTo>
                <a:cubicBezTo>
                  <a:pt x="148" y="130"/>
                  <a:pt x="149" y="130"/>
                  <a:pt x="149" y="129"/>
                </a:cubicBezTo>
                <a:cubicBezTo>
                  <a:pt x="148" y="129"/>
                  <a:pt x="149" y="129"/>
                  <a:pt x="148" y="129"/>
                </a:cubicBezTo>
                <a:cubicBezTo>
                  <a:pt x="148" y="130"/>
                  <a:pt x="148" y="130"/>
                  <a:pt x="148" y="131"/>
                </a:cubicBezTo>
                <a:close/>
                <a:moveTo>
                  <a:pt x="170" y="130"/>
                </a:moveTo>
                <a:cubicBezTo>
                  <a:pt x="171" y="130"/>
                  <a:pt x="171" y="129"/>
                  <a:pt x="170" y="129"/>
                </a:cubicBezTo>
                <a:cubicBezTo>
                  <a:pt x="170" y="130"/>
                  <a:pt x="170" y="130"/>
                  <a:pt x="170" y="130"/>
                </a:cubicBezTo>
                <a:close/>
                <a:moveTo>
                  <a:pt x="147" y="130"/>
                </a:moveTo>
                <a:cubicBezTo>
                  <a:pt x="147" y="130"/>
                  <a:pt x="147" y="131"/>
                  <a:pt x="147" y="130"/>
                </a:cubicBezTo>
                <a:close/>
                <a:moveTo>
                  <a:pt x="153" y="130"/>
                </a:moveTo>
                <a:cubicBezTo>
                  <a:pt x="153" y="130"/>
                  <a:pt x="153" y="130"/>
                  <a:pt x="153" y="130"/>
                </a:cubicBezTo>
                <a:close/>
                <a:moveTo>
                  <a:pt x="152" y="130"/>
                </a:moveTo>
                <a:cubicBezTo>
                  <a:pt x="152" y="130"/>
                  <a:pt x="152" y="131"/>
                  <a:pt x="152" y="130"/>
                </a:cubicBezTo>
                <a:close/>
                <a:moveTo>
                  <a:pt x="145" y="130"/>
                </a:moveTo>
                <a:cubicBezTo>
                  <a:pt x="145" y="131"/>
                  <a:pt x="145" y="130"/>
                  <a:pt x="145" y="130"/>
                </a:cubicBezTo>
                <a:close/>
                <a:moveTo>
                  <a:pt x="173" y="131"/>
                </a:moveTo>
                <a:cubicBezTo>
                  <a:pt x="173" y="131"/>
                  <a:pt x="173" y="131"/>
                  <a:pt x="173" y="131"/>
                </a:cubicBezTo>
                <a:cubicBezTo>
                  <a:pt x="173" y="131"/>
                  <a:pt x="173" y="130"/>
                  <a:pt x="173" y="130"/>
                </a:cubicBezTo>
                <a:cubicBezTo>
                  <a:pt x="173" y="131"/>
                  <a:pt x="173" y="131"/>
                  <a:pt x="173" y="131"/>
                </a:cubicBezTo>
                <a:close/>
                <a:moveTo>
                  <a:pt x="156" y="131"/>
                </a:moveTo>
                <a:cubicBezTo>
                  <a:pt x="156" y="131"/>
                  <a:pt x="156" y="131"/>
                  <a:pt x="156" y="131"/>
                </a:cubicBezTo>
                <a:cubicBezTo>
                  <a:pt x="156" y="131"/>
                  <a:pt x="156" y="131"/>
                  <a:pt x="156" y="131"/>
                </a:cubicBezTo>
                <a:cubicBezTo>
                  <a:pt x="156" y="131"/>
                  <a:pt x="156" y="131"/>
                  <a:pt x="156" y="131"/>
                </a:cubicBezTo>
                <a:close/>
                <a:moveTo>
                  <a:pt x="170" y="131"/>
                </a:moveTo>
                <a:cubicBezTo>
                  <a:pt x="170" y="131"/>
                  <a:pt x="171" y="131"/>
                  <a:pt x="170" y="131"/>
                </a:cubicBezTo>
                <a:cubicBezTo>
                  <a:pt x="170" y="131"/>
                  <a:pt x="170" y="131"/>
                  <a:pt x="170" y="131"/>
                </a:cubicBezTo>
                <a:close/>
                <a:moveTo>
                  <a:pt x="160" y="131"/>
                </a:moveTo>
                <a:cubicBezTo>
                  <a:pt x="160" y="131"/>
                  <a:pt x="160" y="131"/>
                  <a:pt x="160" y="131"/>
                </a:cubicBezTo>
                <a:cubicBezTo>
                  <a:pt x="160" y="131"/>
                  <a:pt x="160" y="131"/>
                  <a:pt x="160" y="131"/>
                </a:cubicBezTo>
                <a:close/>
                <a:moveTo>
                  <a:pt x="160" y="132"/>
                </a:moveTo>
                <a:cubicBezTo>
                  <a:pt x="160" y="132"/>
                  <a:pt x="161" y="131"/>
                  <a:pt x="160" y="131"/>
                </a:cubicBezTo>
                <a:cubicBezTo>
                  <a:pt x="160" y="131"/>
                  <a:pt x="160" y="131"/>
                  <a:pt x="160" y="132"/>
                </a:cubicBezTo>
                <a:close/>
                <a:moveTo>
                  <a:pt x="146" y="131"/>
                </a:moveTo>
                <a:cubicBezTo>
                  <a:pt x="146" y="132"/>
                  <a:pt x="147" y="131"/>
                  <a:pt x="146" y="131"/>
                </a:cubicBezTo>
                <a:close/>
                <a:moveTo>
                  <a:pt x="151" y="131"/>
                </a:moveTo>
                <a:cubicBezTo>
                  <a:pt x="151" y="132"/>
                  <a:pt x="151" y="132"/>
                  <a:pt x="151" y="132"/>
                </a:cubicBezTo>
                <a:cubicBezTo>
                  <a:pt x="152" y="132"/>
                  <a:pt x="152" y="132"/>
                  <a:pt x="152" y="131"/>
                </a:cubicBezTo>
                <a:cubicBezTo>
                  <a:pt x="152" y="131"/>
                  <a:pt x="151" y="131"/>
                  <a:pt x="151" y="131"/>
                </a:cubicBezTo>
                <a:close/>
                <a:moveTo>
                  <a:pt x="150" y="132"/>
                </a:moveTo>
                <a:cubicBezTo>
                  <a:pt x="150" y="132"/>
                  <a:pt x="150" y="131"/>
                  <a:pt x="150" y="132"/>
                </a:cubicBezTo>
                <a:close/>
                <a:moveTo>
                  <a:pt x="140" y="132"/>
                </a:moveTo>
                <a:cubicBezTo>
                  <a:pt x="140" y="133"/>
                  <a:pt x="139" y="133"/>
                  <a:pt x="139" y="133"/>
                </a:cubicBezTo>
                <a:cubicBezTo>
                  <a:pt x="140" y="133"/>
                  <a:pt x="140" y="133"/>
                  <a:pt x="140" y="132"/>
                </a:cubicBezTo>
                <a:cubicBezTo>
                  <a:pt x="140" y="132"/>
                  <a:pt x="140" y="132"/>
                  <a:pt x="140" y="132"/>
                </a:cubicBezTo>
                <a:close/>
                <a:moveTo>
                  <a:pt x="148" y="132"/>
                </a:moveTo>
                <a:cubicBezTo>
                  <a:pt x="148" y="132"/>
                  <a:pt x="148" y="132"/>
                  <a:pt x="148" y="132"/>
                </a:cubicBezTo>
                <a:cubicBezTo>
                  <a:pt x="148" y="132"/>
                  <a:pt x="148" y="132"/>
                  <a:pt x="148" y="132"/>
                </a:cubicBezTo>
                <a:cubicBezTo>
                  <a:pt x="148" y="132"/>
                  <a:pt x="148" y="132"/>
                  <a:pt x="148" y="132"/>
                </a:cubicBezTo>
                <a:close/>
                <a:moveTo>
                  <a:pt x="158" y="132"/>
                </a:moveTo>
                <a:cubicBezTo>
                  <a:pt x="158" y="132"/>
                  <a:pt x="159" y="132"/>
                  <a:pt x="158" y="132"/>
                </a:cubicBezTo>
                <a:close/>
                <a:moveTo>
                  <a:pt x="147" y="132"/>
                </a:moveTo>
                <a:cubicBezTo>
                  <a:pt x="147" y="132"/>
                  <a:pt x="147" y="132"/>
                  <a:pt x="147" y="132"/>
                </a:cubicBezTo>
                <a:close/>
                <a:moveTo>
                  <a:pt x="167" y="132"/>
                </a:moveTo>
                <a:cubicBezTo>
                  <a:pt x="167" y="132"/>
                  <a:pt x="167" y="132"/>
                  <a:pt x="167" y="132"/>
                </a:cubicBezTo>
                <a:cubicBezTo>
                  <a:pt x="167" y="132"/>
                  <a:pt x="167" y="132"/>
                  <a:pt x="167" y="132"/>
                </a:cubicBezTo>
                <a:cubicBezTo>
                  <a:pt x="167" y="132"/>
                  <a:pt x="167" y="132"/>
                  <a:pt x="167" y="132"/>
                </a:cubicBezTo>
                <a:close/>
                <a:moveTo>
                  <a:pt x="172" y="132"/>
                </a:moveTo>
                <a:cubicBezTo>
                  <a:pt x="172" y="132"/>
                  <a:pt x="172" y="132"/>
                  <a:pt x="172" y="132"/>
                </a:cubicBezTo>
                <a:cubicBezTo>
                  <a:pt x="172" y="132"/>
                  <a:pt x="172" y="132"/>
                  <a:pt x="172" y="132"/>
                </a:cubicBezTo>
                <a:cubicBezTo>
                  <a:pt x="172" y="132"/>
                  <a:pt x="172" y="132"/>
                  <a:pt x="172" y="132"/>
                </a:cubicBezTo>
                <a:cubicBezTo>
                  <a:pt x="172" y="132"/>
                  <a:pt x="172" y="132"/>
                  <a:pt x="172" y="132"/>
                </a:cubicBezTo>
                <a:close/>
                <a:moveTo>
                  <a:pt x="154" y="134"/>
                </a:moveTo>
                <a:cubicBezTo>
                  <a:pt x="155" y="134"/>
                  <a:pt x="156" y="133"/>
                  <a:pt x="155" y="132"/>
                </a:cubicBezTo>
                <a:cubicBezTo>
                  <a:pt x="155" y="133"/>
                  <a:pt x="155" y="133"/>
                  <a:pt x="154" y="134"/>
                </a:cubicBezTo>
                <a:close/>
                <a:moveTo>
                  <a:pt x="168" y="132"/>
                </a:moveTo>
                <a:cubicBezTo>
                  <a:pt x="168" y="132"/>
                  <a:pt x="168" y="132"/>
                  <a:pt x="168" y="132"/>
                </a:cubicBezTo>
                <a:close/>
                <a:moveTo>
                  <a:pt x="132" y="133"/>
                </a:moveTo>
                <a:cubicBezTo>
                  <a:pt x="132" y="133"/>
                  <a:pt x="132" y="133"/>
                  <a:pt x="132" y="133"/>
                </a:cubicBezTo>
                <a:cubicBezTo>
                  <a:pt x="132" y="133"/>
                  <a:pt x="132" y="133"/>
                  <a:pt x="132" y="133"/>
                </a:cubicBezTo>
                <a:cubicBezTo>
                  <a:pt x="132" y="132"/>
                  <a:pt x="132" y="132"/>
                  <a:pt x="132" y="133"/>
                </a:cubicBezTo>
                <a:close/>
                <a:moveTo>
                  <a:pt x="150" y="132"/>
                </a:moveTo>
                <a:cubicBezTo>
                  <a:pt x="150" y="133"/>
                  <a:pt x="150" y="132"/>
                  <a:pt x="150" y="132"/>
                </a:cubicBezTo>
                <a:close/>
                <a:moveTo>
                  <a:pt x="152" y="132"/>
                </a:moveTo>
                <a:cubicBezTo>
                  <a:pt x="152" y="133"/>
                  <a:pt x="152" y="132"/>
                  <a:pt x="152" y="132"/>
                </a:cubicBezTo>
                <a:close/>
                <a:moveTo>
                  <a:pt x="158" y="133"/>
                </a:moveTo>
                <a:cubicBezTo>
                  <a:pt x="158" y="133"/>
                  <a:pt x="158" y="133"/>
                  <a:pt x="157" y="133"/>
                </a:cubicBezTo>
                <a:cubicBezTo>
                  <a:pt x="157" y="133"/>
                  <a:pt x="158" y="133"/>
                  <a:pt x="158" y="133"/>
                </a:cubicBezTo>
                <a:close/>
                <a:moveTo>
                  <a:pt x="148" y="133"/>
                </a:moveTo>
                <a:cubicBezTo>
                  <a:pt x="148" y="133"/>
                  <a:pt x="148" y="133"/>
                  <a:pt x="148" y="133"/>
                </a:cubicBezTo>
                <a:cubicBezTo>
                  <a:pt x="148" y="133"/>
                  <a:pt x="148" y="133"/>
                  <a:pt x="148" y="133"/>
                </a:cubicBezTo>
                <a:close/>
                <a:moveTo>
                  <a:pt x="133" y="133"/>
                </a:moveTo>
                <a:cubicBezTo>
                  <a:pt x="134" y="133"/>
                  <a:pt x="134" y="133"/>
                  <a:pt x="133" y="133"/>
                </a:cubicBezTo>
                <a:cubicBezTo>
                  <a:pt x="133" y="133"/>
                  <a:pt x="133" y="133"/>
                  <a:pt x="133" y="133"/>
                </a:cubicBezTo>
                <a:close/>
                <a:moveTo>
                  <a:pt x="130" y="133"/>
                </a:moveTo>
                <a:cubicBezTo>
                  <a:pt x="130" y="133"/>
                  <a:pt x="130" y="133"/>
                  <a:pt x="130" y="133"/>
                </a:cubicBezTo>
                <a:cubicBezTo>
                  <a:pt x="130" y="133"/>
                  <a:pt x="130" y="133"/>
                  <a:pt x="130" y="133"/>
                </a:cubicBezTo>
                <a:cubicBezTo>
                  <a:pt x="130" y="133"/>
                  <a:pt x="130" y="133"/>
                  <a:pt x="130" y="133"/>
                </a:cubicBezTo>
                <a:close/>
                <a:moveTo>
                  <a:pt x="168" y="134"/>
                </a:moveTo>
                <a:cubicBezTo>
                  <a:pt x="168" y="135"/>
                  <a:pt x="167" y="137"/>
                  <a:pt x="166" y="138"/>
                </a:cubicBezTo>
                <a:cubicBezTo>
                  <a:pt x="167" y="138"/>
                  <a:pt x="167" y="137"/>
                  <a:pt x="168" y="136"/>
                </a:cubicBezTo>
                <a:cubicBezTo>
                  <a:pt x="168" y="136"/>
                  <a:pt x="168" y="136"/>
                  <a:pt x="168" y="136"/>
                </a:cubicBezTo>
                <a:cubicBezTo>
                  <a:pt x="168" y="136"/>
                  <a:pt x="168" y="135"/>
                  <a:pt x="168" y="135"/>
                </a:cubicBezTo>
                <a:cubicBezTo>
                  <a:pt x="169" y="134"/>
                  <a:pt x="169" y="134"/>
                  <a:pt x="169" y="133"/>
                </a:cubicBezTo>
                <a:cubicBezTo>
                  <a:pt x="169" y="133"/>
                  <a:pt x="169" y="133"/>
                  <a:pt x="169" y="133"/>
                </a:cubicBezTo>
                <a:cubicBezTo>
                  <a:pt x="169" y="133"/>
                  <a:pt x="169" y="134"/>
                  <a:pt x="168" y="134"/>
                </a:cubicBezTo>
                <a:close/>
                <a:moveTo>
                  <a:pt x="131" y="134"/>
                </a:moveTo>
                <a:cubicBezTo>
                  <a:pt x="131" y="134"/>
                  <a:pt x="131" y="134"/>
                  <a:pt x="131" y="133"/>
                </a:cubicBezTo>
                <a:cubicBezTo>
                  <a:pt x="131" y="133"/>
                  <a:pt x="131" y="133"/>
                  <a:pt x="131" y="133"/>
                </a:cubicBezTo>
                <a:cubicBezTo>
                  <a:pt x="131" y="134"/>
                  <a:pt x="131" y="134"/>
                  <a:pt x="131" y="134"/>
                </a:cubicBezTo>
                <a:close/>
                <a:moveTo>
                  <a:pt x="150" y="133"/>
                </a:moveTo>
                <a:cubicBezTo>
                  <a:pt x="150" y="134"/>
                  <a:pt x="150" y="133"/>
                  <a:pt x="150" y="133"/>
                </a:cubicBezTo>
                <a:close/>
                <a:moveTo>
                  <a:pt x="157" y="134"/>
                </a:moveTo>
                <a:cubicBezTo>
                  <a:pt x="157" y="134"/>
                  <a:pt x="158" y="134"/>
                  <a:pt x="157" y="133"/>
                </a:cubicBezTo>
                <a:cubicBezTo>
                  <a:pt x="157" y="133"/>
                  <a:pt x="157" y="133"/>
                  <a:pt x="157" y="133"/>
                </a:cubicBezTo>
                <a:cubicBezTo>
                  <a:pt x="157" y="133"/>
                  <a:pt x="157" y="134"/>
                  <a:pt x="157" y="134"/>
                </a:cubicBezTo>
                <a:close/>
                <a:moveTo>
                  <a:pt x="139" y="134"/>
                </a:moveTo>
                <a:cubicBezTo>
                  <a:pt x="139" y="134"/>
                  <a:pt x="139" y="134"/>
                  <a:pt x="139" y="134"/>
                </a:cubicBezTo>
                <a:cubicBezTo>
                  <a:pt x="139" y="134"/>
                  <a:pt x="139" y="134"/>
                  <a:pt x="139" y="134"/>
                </a:cubicBezTo>
                <a:cubicBezTo>
                  <a:pt x="139" y="134"/>
                  <a:pt x="139" y="134"/>
                  <a:pt x="139" y="134"/>
                </a:cubicBezTo>
                <a:close/>
                <a:moveTo>
                  <a:pt x="164" y="134"/>
                </a:moveTo>
                <a:cubicBezTo>
                  <a:pt x="164" y="134"/>
                  <a:pt x="164" y="133"/>
                  <a:pt x="164" y="134"/>
                </a:cubicBezTo>
                <a:close/>
                <a:moveTo>
                  <a:pt x="146" y="134"/>
                </a:moveTo>
                <a:cubicBezTo>
                  <a:pt x="146" y="134"/>
                  <a:pt x="147" y="134"/>
                  <a:pt x="146" y="134"/>
                </a:cubicBezTo>
                <a:cubicBezTo>
                  <a:pt x="146" y="134"/>
                  <a:pt x="146" y="134"/>
                  <a:pt x="146" y="134"/>
                </a:cubicBezTo>
                <a:close/>
                <a:moveTo>
                  <a:pt x="143" y="134"/>
                </a:moveTo>
                <a:cubicBezTo>
                  <a:pt x="143" y="134"/>
                  <a:pt x="143" y="134"/>
                  <a:pt x="143" y="134"/>
                </a:cubicBezTo>
                <a:close/>
                <a:moveTo>
                  <a:pt x="156" y="135"/>
                </a:moveTo>
                <a:cubicBezTo>
                  <a:pt x="156" y="135"/>
                  <a:pt x="156" y="135"/>
                  <a:pt x="157" y="135"/>
                </a:cubicBezTo>
                <a:cubicBezTo>
                  <a:pt x="157" y="135"/>
                  <a:pt x="157" y="136"/>
                  <a:pt x="157" y="135"/>
                </a:cubicBezTo>
                <a:cubicBezTo>
                  <a:pt x="157" y="135"/>
                  <a:pt x="157" y="135"/>
                  <a:pt x="157" y="135"/>
                </a:cubicBezTo>
                <a:cubicBezTo>
                  <a:pt x="157" y="134"/>
                  <a:pt x="157" y="134"/>
                  <a:pt x="156" y="134"/>
                </a:cubicBezTo>
                <a:cubicBezTo>
                  <a:pt x="156" y="134"/>
                  <a:pt x="156" y="135"/>
                  <a:pt x="156" y="135"/>
                </a:cubicBezTo>
                <a:close/>
                <a:moveTo>
                  <a:pt x="164" y="134"/>
                </a:moveTo>
                <a:cubicBezTo>
                  <a:pt x="165" y="134"/>
                  <a:pt x="165" y="134"/>
                  <a:pt x="164" y="134"/>
                </a:cubicBezTo>
                <a:cubicBezTo>
                  <a:pt x="164" y="134"/>
                  <a:pt x="164" y="134"/>
                  <a:pt x="164" y="134"/>
                </a:cubicBezTo>
                <a:close/>
                <a:moveTo>
                  <a:pt x="150" y="134"/>
                </a:moveTo>
                <a:cubicBezTo>
                  <a:pt x="150" y="134"/>
                  <a:pt x="150" y="134"/>
                  <a:pt x="150" y="134"/>
                </a:cubicBezTo>
                <a:close/>
                <a:moveTo>
                  <a:pt x="136" y="135"/>
                </a:moveTo>
                <a:cubicBezTo>
                  <a:pt x="136" y="135"/>
                  <a:pt x="137" y="135"/>
                  <a:pt x="136" y="135"/>
                </a:cubicBezTo>
                <a:cubicBezTo>
                  <a:pt x="136" y="135"/>
                  <a:pt x="136" y="135"/>
                  <a:pt x="136" y="135"/>
                </a:cubicBezTo>
                <a:close/>
                <a:moveTo>
                  <a:pt x="156" y="136"/>
                </a:moveTo>
                <a:cubicBezTo>
                  <a:pt x="156" y="136"/>
                  <a:pt x="156" y="135"/>
                  <a:pt x="156" y="135"/>
                </a:cubicBezTo>
                <a:cubicBezTo>
                  <a:pt x="156" y="136"/>
                  <a:pt x="156" y="136"/>
                  <a:pt x="156" y="136"/>
                </a:cubicBezTo>
                <a:close/>
                <a:moveTo>
                  <a:pt x="163" y="145"/>
                </a:moveTo>
                <a:cubicBezTo>
                  <a:pt x="164" y="144"/>
                  <a:pt x="164" y="143"/>
                  <a:pt x="165" y="142"/>
                </a:cubicBezTo>
                <a:cubicBezTo>
                  <a:pt x="165" y="141"/>
                  <a:pt x="166" y="141"/>
                  <a:pt x="166" y="140"/>
                </a:cubicBezTo>
                <a:cubicBezTo>
                  <a:pt x="166" y="140"/>
                  <a:pt x="166" y="139"/>
                  <a:pt x="166" y="139"/>
                </a:cubicBezTo>
                <a:cubicBezTo>
                  <a:pt x="166" y="139"/>
                  <a:pt x="166" y="139"/>
                  <a:pt x="166" y="139"/>
                </a:cubicBezTo>
                <a:cubicBezTo>
                  <a:pt x="166" y="139"/>
                  <a:pt x="166" y="139"/>
                  <a:pt x="166" y="139"/>
                </a:cubicBezTo>
                <a:cubicBezTo>
                  <a:pt x="166" y="139"/>
                  <a:pt x="165" y="140"/>
                  <a:pt x="165" y="139"/>
                </a:cubicBezTo>
                <a:cubicBezTo>
                  <a:pt x="166" y="138"/>
                  <a:pt x="166" y="138"/>
                  <a:pt x="166" y="137"/>
                </a:cubicBezTo>
                <a:cubicBezTo>
                  <a:pt x="166" y="136"/>
                  <a:pt x="166" y="136"/>
                  <a:pt x="166" y="135"/>
                </a:cubicBezTo>
                <a:cubicBezTo>
                  <a:pt x="165" y="136"/>
                  <a:pt x="165" y="136"/>
                  <a:pt x="165" y="137"/>
                </a:cubicBezTo>
                <a:cubicBezTo>
                  <a:pt x="164" y="138"/>
                  <a:pt x="163" y="139"/>
                  <a:pt x="163" y="140"/>
                </a:cubicBezTo>
                <a:cubicBezTo>
                  <a:pt x="163" y="140"/>
                  <a:pt x="163" y="141"/>
                  <a:pt x="163" y="141"/>
                </a:cubicBezTo>
                <a:cubicBezTo>
                  <a:pt x="163" y="142"/>
                  <a:pt x="161" y="143"/>
                  <a:pt x="161" y="144"/>
                </a:cubicBezTo>
                <a:cubicBezTo>
                  <a:pt x="162" y="144"/>
                  <a:pt x="162" y="144"/>
                  <a:pt x="162" y="144"/>
                </a:cubicBezTo>
                <a:cubicBezTo>
                  <a:pt x="162" y="145"/>
                  <a:pt x="161" y="145"/>
                  <a:pt x="161" y="145"/>
                </a:cubicBezTo>
                <a:cubicBezTo>
                  <a:pt x="161" y="145"/>
                  <a:pt x="161" y="145"/>
                  <a:pt x="161" y="146"/>
                </a:cubicBezTo>
                <a:cubicBezTo>
                  <a:pt x="161" y="145"/>
                  <a:pt x="161" y="145"/>
                  <a:pt x="161" y="145"/>
                </a:cubicBezTo>
                <a:cubicBezTo>
                  <a:pt x="160" y="145"/>
                  <a:pt x="160" y="145"/>
                  <a:pt x="160" y="146"/>
                </a:cubicBezTo>
                <a:cubicBezTo>
                  <a:pt x="160" y="146"/>
                  <a:pt x="160" y="145"/>
                  <a:pt x="160" y="146"/>
                </a:cubicBezTo>
                <a:cubicBezTo>
                  <a:pt x="161" y="145"/>
                  <a:pt x="161" y="146"/>
                  <a:pt x="161" y="146"/>
                </a:cubicBezTo>
                <a:cubicBezTo>
                  <a:pt x="162" y="145"/>
                  <a:pt x="163" y="143"/>
                  <a:pt x="164" y="142"/>
                </a:cubicBezTo>
                <a:cubicBezTo>
                  <a:pt x="164" y="141"/>
                  <a:pt x="165" y="141"/>
                  <a:pt x="165" y="140"/>
                </a:cubicBezTo>
                <a:cubicBezTo>
                  <a:pt x="165" y="141"/>
                  <a:pt x="164" y="142"/>
                  <a:pt x="164" y="142"/>
                </a:cubicBezTo>
                <a:cubicBezTo>
                  <a:pt x="163" y="143"/>
                  <a:pt x="163" y="144"/>
                  <a:pt x="163" y="145"/>
                </a:cubicBezTo>
                <a:close/>
                <a:moveTo>
                  <a:pt x="163" y="141"/>
                </a:moveTo>
                <a:cubicBezTo>
                  <a:pt x="164" y="140"/>
                  <a:pt x="163" y="141"/>
                  <a:pt x="163" y="141"/>
                </a:cubicBezTo>
                <a:close/>
                <a:moveTo>
                  <a:pt x="163" y="136"/>
                </a:moveTo>
                <a:cubicBezTo>
                  <a:pt x="163" y="136"/>
                  <a:pt x="163" y="136"/>
                  <a:pt x="164" y="136"/>
                </a:cubicBezTo>
                <a:cubicBezTo>
                  <a:pt x="163" y="136"/>
                  <a:pt x="163" y="136"/>
                  <a:pt x="163" y="136"/>
                </a:cubicBezTo>
                <a:close/>
                <a:moveTo>
                  <a:pt x="130" y="137"/>
                </a:moveTo>
                <a:cubicBezTo>
                  <a:pt x="130" y="137"/>
                  <a:pt x="130" y="137"/>
                  <a:pt x="130" y="137"/>
                </a:cubicBezTo>
                <a:cubicBezTo>
                  <a:pt x="130" y="136"/>
                  <a:pt x="130" y="136"/>
                  <a:pt x="130" y="136"/>
                </a:cubicBezTo>
                <a:cubicBezTo>
                  <a:pt x="130" y="136"/>
                  <a:pt x="130" y="136"/>
                  <a:pt x="130" y="137"/>
                </a:cubicBezTo>
                <a:close/>
                <a:moveTo>
                  <a:pt x="154" y="143"/>
                </a:moveTo>
                <a:cubicBezTo>
                  <a:pt x="154" y="143"/>
                  <a:pt x="153" y="143"/>
                  <a:pt x="153" y="143"/>
                </a:cubicBezTo>
                <a:cubicBezTo>
                  <a:pt x="153" y="142"/>
                  <a:pt x="154" y="142"/>
                  <a:pt x="154" y="142"/>
                </a:cubicBezTo>
                <a:cubicBezTo>
                  <a:pt x="153" y="140"/>
                  <a:pt x="155" y="140"/>
                  <a:pt x="155" y="139"/>
                </a:cubicBezTo>
                <a:cubicBezTo>
                  <a:pt x="156" y="138"/>
                  <a:pt x="156" y="137"/>
                  <a:pt x="156" y="136"/>
                </a:cubicBezTo>
                <a:cubicBezTo>
                  <a:pt x="156" y="136"/>
                  <a:pt x="156" y="136"/>
                  <a:pt x="155" y="136"/>
                </a:cubicBezTo>
                <a:cubicBezTo>
                  <a:pt x="155" y="137"/>
                  <a:pt x="154" y="137"/>
                  <a:pt x="154" y="139"/>
                </a:cubicBezTo>
                <a:cubicBezTo>
                  <a:pt x="154" y="139"/>
                  <a:pt x="153" y="141"/>
                  <a:pt x="153" y="142"/>
                </a:cubicBezTo>
                <a:cubicBezTo>
                  <a:pt x="152" y="142"/>
                  <a:pt x="151" y="144"/>
                  <a:pt x="151" y="145"/>
                </a:cubicBezTo>
                <a:cubicBezTo>
                  <a:pt x="151" y="145"/>
                  <a:pt x="151" y="145"/>
                  <a:pt x="152" y="145"/>
                </a:cubicBezTo>
                <a:cubicBezTo>
                  <a:pt x="152" y="145"/>
                  <a:pt x="152" y="145"/>
                  <a:pt x="152" y="144"/>
                </a:cubicBezTo>
                <a:cubicBezTo>
                  <a:pt x="153" y="144"/>
                  <a:pt x="153" y="143"/>
                  <a:pt x="153" y="143"/>
                </a:cubicBezTo>
                <a:cubicBezTo>
                  <a:pt x="153" y="143"/>
                  <a:pt x="153" y="143"/>
                  <a:pt x="154" y="143"/>
                </a:cubicBezTo>
                <a:cubicBezTo>
                  <a:pt x="154" y="143"/>
                  <a:pt x="154" y="143"/>
                  <a:pt x="154" y="143"/>
                </a:cubicBezTo>
                <a:close/>
                <a:moveTo>
                  <a:pt x="150" y="136"/>
                </a:moveTo>
                <a:cubicBezTo>
                  <a:pt x="150" y="136"/>
                  <a:pt x="150" y="136"/>
                  <a:pt x="150" y="136"/>
                </a:cubicBezTo>
                <a:close/>
                <a:moveTo>
                  <a:pt x="144" y="138"/>
                </a:moveTo>
                <a:cubicBezTo>
                  <a:pt x="145" y="137"/>
                  <a:pt x="145" y="137"/>
                  <a:pt x="145" y="137"/>
                </a:cubicBezTo>
                <a:cubicBezTo>
                  <a:pt x="145" y="137"/>
                  <a:pt x="145" y="137"/>
                  <a:pt x="145" y="136"/>
                </a:cubicBezTo>
                <a:cubicBezTo>
                  <a:pt x="145" y="136"/>
                  <a:pt x="145" y="136"/>
                  <a:pt x="145" y="136"/>
                </a:cubicBezTo>
                <a:cubicBezTo>
                  <a:pt x="145" y="137"/>
                  <a:pt x="144" y="137"/>
                  <a:pt x="144" y="138"/>
                </a:cubicBezTo>
                <a:close/>
                <a:moveTo>
                  <a:pt x="128" y="138"/>
                </a:moveTo>
                <a:cubicBezTo>
                  <a:pt x="128" y="138"/>
                  <a:pt x="128" y="138"/>
                  <a:pt x="129" y="138"/>
                </a:cubicBezTo>
                <a:cubicBezTo>
                  <a:pt x="128" y="138"/>
                  <a:pt x="128" y="137"/>
                  <a:pt x="128" y="137"/>
                </a:cubicBezTo>
                <a:cubicBezTo>
                  <a:pt x="128" y="138"/>
                  <a:pt x="128" y="138"/>
                  <a:pt x="128" y="138"/>
                </a:cubicBezTo>
                <a:close/>
                <a:moveTo>
                  <a:pt x="131" y="138"/>
                </a:moveTo>
                <a:cubicBezTo>
                  <a:pt x="131" y="138"/>
                  <a:pt x="131" y="138"/>
                  <a:pt x="131" y="138"/>
                </a:cubicBezTo>
                <a:cubicBezTo>
                  <a:pt x="131" y="138"/>
                  <a:pt x="130" y="138"/>
                  <a:pt x="131" y="138"/>
                </a:cubicBezTo>
                <a:close/>
                <a:moveTo>
                  <a:pt x="129" y="139"/>
                </a:moveTo>
                <a:cubicBezTo>
                  <a:pt x="129" y="138"/>
                  <a:pt x="129" y="138"/>
                  <a:pt x="129" y="138"/>
                </a:cubicBezTo>
                <a:cubicBezTo>
                  <a:pt x="129" y="138"/>
                  <a:pt x="128" y="138"/>
                  <a:pt x="128" y="139"/>
                </a:cubicBezTo>
                <a:cubicBezTo>
                  <a:pt x="128" y="139"/>
                  <a:pt x="128" y="139"/>
                  <a:pt x="129" y="139"/>
                </a:cubicBezTo>
                <a:cubicBezTo>
                  <a:pt x="129" y="139"/>
                  <a:pt x="129" y="139"/>
                  <a:pt x="129" y="139"/>
                </a:cubicBezTo>
                <a:cubicBezTo>
                  <a:pt x="129" y="139"/>
                  <a:pt x="130" y="138"/>
                  <a:pt x="129" y="138"/>
                </a:cubicBezTo>
                <a:cubicBezTo>
                  <a:pt x="129" y="138"/>
                  <a:pt x="129" y="138"/>
                  <a:pt x="129" y="139"/>
                </a:cubicBezTo>
                <a:close/>
                <a:moveTo>
                  <a:pt x="144" y="139"/>
                </a:moveTo>
                <a:cubicBezTo>
                  <a:pt x="144" y="139"/>
                  <a:pt x="144" y="139"/>
                  <a:pt x="144" y="138"/>
                </a:cubicBezTo>
                <a:cubicBezTo>
                  <a:pt x="144" y="138"/>
                  <a:pt x="144" y="138"/>
                  <a:pt x="144" y="138"/>
                </a:cubicBezTo>
                <a:cubicBezTo>
                  <a:pt x="144" y="139"/>
                  <a:pt x="144" y="139"/>
                  <a:pt x="144" y="139"/>
                </a:cubicBezTo>
                <a:close/>
                <a:moveTo>
                  <a:pt x="144" y="139"/>
                </a:moveTo>
                <a:cubicBezTo>
                  <a:pt x="144" y="139"/>
                  <a:pt x="145" y="139"/>
                  <a:pt x="145" y="138"/>
                </a:cubicBezTo>
                <a:cubicBezTo>
                  <a:pt x="145" y="138"/>
                  <a:pt x="144" y="138"/>
                  <a:pt x="144" y="139"/>
                </a:cubicBezTo>
                <a:close/>
                <a:moveTo>
                  <a:pt x="143" y="139"/>
                </a:moveTo>
                <a:cubicBezTo>
                  <a:pt x="143" y="139"/>
                  <a:pt x="143" y="139"/>
                  <a:pt x="144" y="139"/>
                </a:cubicBezTo>
                <a:cubicBezTo>
                  <a:pt x="144" y="139"/>
                  <a:pt x="144" y="139"/>
                  <a:pt x="144" y="139"/>
                </a:cubicBezTo>
                <a:cubicBezTo>
                  <a:pt x="143" y="139"/>
                  <a:pt x="143" y="139"/>
                  <a:pt x="143" y="139"/>
                </a:cubicBezTo>
                <a:cubicBezTo>
                  <a:pt x="143" y="139"/>
                  <a:pt x="143" y="139"/>
                  <a:pt x="143" y="139"/>
                </a:cubicBezTo>
                <a:close/>
                <a:moveTo>
                  <a:pt x="162" y="139"/>
                </a:moveTo>
                <a:cubicBezTo>
                  <a:pt x="162" y="139"/>
                  <a:pt x="162" y="139"/>
                  <a:pt x="162" y="139"/>
                </a:cubicBezTo>
                <a:cubicBezTo>
                  <a:pt x="162" y="139"/>
                  <a:pt x="162" y="139"/>
                  <a:pt x="162" y="139"/>
                </a:cubicBezTo>
                <a:cubicBezTo>
                  <a:pt x="162" y="139"/>
                  <a:pt x="162" y="139"/>
                  <a:pt x="162" y="139"/>
                </a:cubicBezTo>
                <a:close/>
                <a:moveTo>
                  <a:pt x="146" y="139"/>
                </a:moveTo>
                <a:cubicBezTo>
                  <a:pt x="146" y="139"/>
                  <a:pt x="147" y="139"/>
                  <a:pt x="146" y="139"/>
                </a:cubicBezTo>
                <a:cubicBezTo>
                  <a:pt x="146" y="139"/>
                  <a:pt x="146" y="139"/>
                  <a:pt x="146" y="139"/>
                </a:cubicBezTo>
                <a:close/>
                <a:moveTo>
                  <a:pt x="152" y="139"/>
                </a:moveTo>
                <a:cubicBezTo>
                  <a:pt x="152" y="139"/>
                  <a:pt x="152" y="139"/>
                  <a:pt x="152" y="139"/>
                </a:cubicBezTo>
                <a:cubicBezTo>
                  <a:pt x="152" y="139"/>
                  <a:pt x="152" y="139"/>
                  <a:pt x="152" y="139"/>
                </a:cubicBezTo>
                <a:cubicBezTo>
                  <a:pt x="152" y="139"/>
                  <a:pt x="152" y="139"/>
                  <a:pt x="152" y="139"/>
                </a:cubicBezTo>
                <a:cubicBezTo>
                  <a:pt x="152" y="139"/>
                  <a:pt x="152" y="139"/>
                  <a:pt x="152" y="139"/>
                </a:cubicBezTo>
                <a:close/>
                <a:moveTo>
                  <a:pt x="143" y="139"/>
                </a:moveTo>
                <a:cubicBezTo>
                  <a:pt x="143" y="139"/>
                  <a:pt x="143" y="140"/>
                  <a:pt x="143" y="139"/>
                </a:cubicBezTo>
                <a:close/>
                <a:moveTo>
                  <a:pt x="144" y="139"/>
                </a:moveTo>
                <a:cubicBezTo>
                  <a:pt x="144" y="139"/>
                  <a:pt x="144" y="139"/>
                  <a:pt x="144" y="139"/>
                </a:cubicBezTo>
                <a:cubicBezTo>
                  <a:pt x="144" y="139"/>
                  <a:pt x="144" y="139"/>
                  <a:pt x="144" y="139"/>
                </a:cubicBezTo>
                <a:close/>
                <a:moveTo>
                  <a:pt x="148" y="139"/>
                </a:moveTo>
                <a:cubicBezTo>
                  <a:pt x="149" y="140"/>
                  <a:pt x="149" y="139"/>
                  <a:pt x="149" y="139"/>
                </a:cubicBezTo>
                <a:cubicBezTo>
                  <a:pt x="149" y="139"/>
                  <a:pt x="148" y="139"/>
                  <a:pt x="148" y="139"/>
                </a:cubicBezTo>
                <a:cubicBezTo>
                  <a:pt x="148" y="139"/>
                  <a:pt x="148" y="139"/>
                  <a:pt x="148" y="139"/>
                </a:cubicBezTo>
                <a:close/>
                <a:moveTo>
                  <a:pt x="161" y="140"/>
                </a:moveTo>
                <a:cubicBezTo>
                  <a:pt x="161" y="140"/>
                  <a:pt x="162" y="139"/>
                  <a:pt x="162" y="139"/>
                </a:cubicBezTo>
                <a:cubicBezTo>
                  <a:pt x="161" y="139"/>
                  <a:pt x="161" y="139"/>
                  <a:pt x="161" y="140"/>
                </a:cubicBezTo>
                <a:close/>
                <a:moveTo>
                  <a:pt x="129" y="139"/>
                </a:moveTo>
                <a:cubicBezTo>
                  <a:pt x="130" y="140"/>
                  <a:pt x="129" y="140"/>
                  <a:pt x="130" y="140"/>
                </a:cubicBezTo>
                <a:cubicBezTo>
                  <a:pt x="130" y="140"/>
                  <a:pt x="130" y="140"/>
                  <a:pt x="130" y="139"/>
                </a:cubicBezTo>
                <a:cubicBezTo>
                  <a:pt x="130" y="139"/>
                  <a:pt x="130" y="139"/>
                  <a:pt x="129" y="139"/>
                </a:cubicBezTo>
                <a:close/>
                <a:moveTo>
                  <a:pt x="140" y="139"/>
                </a:moveTo>
                <a:cubicBezTo>
                  <a:pt x="140" y="140"/>
                  <a:pt x="140" y="139"/>
                  <a:pt x="140" y="139"/>
                </a:cubicBezTo>
                <a:close/>
                <a:moveTo>
                  <a:pt x="147" y="140"/>
                </a:moveTo>
                <a:cubicBezTo>
                  <a:pt x="147" y="140"/>
                  <a:pt x="147" y="140"/>
                  <a:pt x="147" y="140"/>
                </a:cubicBezTo>
                <a:close/>
                <a:moveTo>
                  <a:pt x="142" y="140"/>
                </a:moveTo>
                <a:cubicBezTo>
                  <a:pt x="142" y="140"/>
                  <a:pt x="142" y="140"/>
                  <a:pt x="142" y="140"/>
                </a:cubicBezTo>
                <a:cubicBezTo>
                  <a:pt x="142" y="140"/>
                  <a:pt x="141" y="140"/>
                  <a:pt x="142" y="140"/>
                </a:cubicBezTo>
                <a:close/>
                <a:moveTo>
                  <a:pt x="142" y="141"/>
                </a:moveTo>
                <a:cubicBezTo>
                  <a:pt x="142" y="141"/>
                  <a:pt x="143" y="141"/>
                  <a:pt x="143" y="141"/>
                </a:cubicBezTo>
                <a:cubicBezTo>
                  <a:pt x="142" y="141"/>
                  <a:pt x="143" y="140"/>
                  <a:pt x="143" y="140"/>
                </a:cubicBezTo>
                <a:cubicBezTo>
                  <a:pt x="142" y="140"/>
                  <a:pt x="142" y="141"/>
                  <a:pt x="142" y="141"/>
                </a:cubicBezTo>
                <a:close/>
                <a:moveTo>
                  <a:pt x="148" y="140"/>
                </a:moveTo>
                <a:cubicBezTo>
                  <a:pt x="148" y="140"/>
                  <a:pt x="148" y="140"/>
                  <a:pt x="148" y="140"/>
                </a:cubicBezTo>
                <a:close/>
                <a:moveTo>
                  <a:pt x="155" y="141"/>
                </a:moveTo>
                <a:cubicBezTo>
                  <a:pt x="155" y="141"/>
                  <a:pt x="155" y="141"/>
                  <a:pt x="155" y="140"/>
                </a:cubicBezTo>
                <a:cubicBezTo>
                  <a:pt x="155" y="140"/>
                  <a:pt x="155" y="140"/>
                  <a:pt x="155" y="140"/>
                </a:cubicBezTo>
                <a:cubicBezTo>
                  <a:pt x="155" y="140"/>
                  <a:pt x="154" y="141"/>
                  <a:pt x="155" y="141"/>
                </a:cubicBezTo>
                <a:close/>
                <a:moveTo>
                  <a:pt x="146" y="141"/>
                </a:moveTo>
                <a:cubicBezTo>
                  <a:pt x="147" y="141"/>
                  <a:pt x="147" y="140"/>
                  <a:pt x="147" y="140"/>
                </a:cubicBezTo>
                <a:cubicBezTo>
                  <a:pt x="146" y="140"/>
                  <a:pt x="146" y="140"/>
                  <a:pt x="146" y="141"/>
                </a:cubicBezTo>
                <a:close/>
                <a:moveTo>
                  <a:pt x="139" y="141"/>
                </a:moveTo>
                <a:cubicBezTo>
                  <a:pt x="139" y="141"/>
                  <a:pt x="140" y="141"/>
                  <a:pt x="140" y="140"/>
                </a:cubicBezTo>
                <a:cubicBezTo>
                  <a:pt x="140" y="140"/>
                  <a:pt x="139" y="140"/>
                  <a:pt x="139" y="140"/>
                </a:cubicBezTo>
                <a:cubicBezTo>
                  <a:pt x="139" y="140"/>
                  <a:pt x="139" y="141"/>
                  <a:pt x="139" y="141"/>
                </a:cubicBezTo>
                <a:close/>
                <a:moveTo>
                  <a:pt x="141" y="141"/>
                </a:moveTo>
                <a:cubicBezTo>
                  <a:pt x="141" y="142"/>
                  <a:pt x="142" y="141"/>
                  <a:pt x="141" y="140"/>
                </a:cubicBezTo>
                <a:cubicBezTo>
                  <a:pt x="141" y="141"/>
                  <a:pt x="141" y="141"/>
                  <a:pt x="141" y="141"/>
                </a:cubicBezTo>
                <a:close/>
                <a:moveTo>
                  <a:pt x="151" y="141"/>
                </a:moveTo>
                <a:cubicBezTo>
                  <a:pt x="151" y="141"/>
                  <a:pt x="151" y="141"/>
                  <a:pt x="151" y="141"/>
                </a:cubicBezTo>
                <a:cubicBezTo>
                  <a:pt x="151" y="141"/>
                  <a:pt x="150" y="141"/>
                  <a:pt x="151" y="141"/>
                </a:cubicBezTo>
                <a:close/>
                <a:moveTo>
                  <a:pt x="126" y="141"/>
                </a:moveTo>
                <a:cubicBezTo>
                  <a:pt x="126" y="141"/>
                  <a:pt x="127" y="141"/>
                  <a:pt x="126" y="141"/>
                </a:cubicBezTo>
                <a:cubicBezTo>
                  <a:pt x="126" y="141"/>
                  <a:pt x="126" y="141"/>
                  <a:pt x="126" y="141"/>
                </a:cubicBezTo>
                <a:close/>
                <a:moveTo>
                  <a:pt x="143" y="142"/>
                </a:moveTo>
                <a:cubicBezTo>
                  <a:pt x="143" y="142"/>
                  <a:pt x="143" y="141"/>
                  <a:pt x="143" y="141"/>
                </a:cubicBezTo>
                <a:cubicBezTo>
                  <a:pt x="143" y="141"/>
                  <a:pt x="143" y="142"/>
                  <a:pt x="143" y="142"/>
                </a:cubicBezTo>
                <a:close/>
                <a:moveTo>
                  <a:pt x="147" y="141"/>
                </a:moveTo>
                <a:cubicBezTo>
                  <a:pt x="148" y="141"/>
                  <a:pt x="148" y="141"/>
                  <a:pt x="148" y="141"/>
                </a:cubicBezTo>
                <a:cubicBezTo>
                  <a:pt x="147" y="141"/>
                  <a:pt x="147" y="141"/>
                  <a:pt x="147" y="141"/>
                </a:cubicBezTo>
                <a:close/>
                <a:moveTo>
                  <a:pt x="133" y="141"/>
                </a:moveTo>
                <a:cubicBezTo>
                  <a:pt x="133" y="141"/>
                  <a:pt x="133" y="141"/>
                  <a:pt x="133" y="141"/>
                </a:cubicBezTo>
                <a:close/>
                <a:moveTo>
                  <a:pt x="139" y="141"/>
                </a:moveTo>
                <a:cubicBezTo>
                  <a:pt x="139" y="141"/>
                  <a:pt x="139" y="142"/>
                  <a:pt x="139" y="142"/>
                </a:cubicBezTo>
                <a:cubicBezTo>
                  <a:pt x="140" y="142"/>
                  <a:pt x="140" y="141"/>
                  <a:pt x="140" y="141"/>
                </a:cubicBezTo>
                <a:cubicBezTo>
                  <a:pt x="139" y="141"/>
                  <a:pt x="139" y="141"/>
                  <a:pt x="139" y="141"/>
                </a:cubicBezTo>
                <a:close/>
                <a:moveTo>
                  <a:pt x="128" y="142"/>
                </a:moveTo>
                <a:cubicBezTo>
                  <a:pt x="129" y="142"/>
                  <a:pt x="129" y="141"/>
                  <a:pt x="128" y="141"/>
                </a:cubicBezTo>
                <a:cubicBezTo>
                  <a:pt x="128" y="141"/>
                  <a:pt x="128" y="142"/>
                  <a:pt x="128" y="142"/>
                </a:cubicBezTo>
                <a:close/>
                <a:moveTo>
                  <a:pt x="271" y="142"/>
                </a:moveTo>
                <a:cubicBezTo>
                  <a:pt x="271" y="141"/>
                  <a:pt x="271" y="141"/>
                  <a:pt x="271" y="141"/>
                </a:cubicBezTo>
                <a:cubicBezTo>
                  <a:pt x="271" y="141"/>
                  <a:pt x="271" y="141"/>
                  <a:pt x="270" y="141"/>
                </a:cubicBezTo>
                <a:cubicBezTo>
                  <a:pt x="270" y="141"/>
                  <a:pt x="270" y="141"/>
                  <a:pt x="271" y="142"/>
                </a:cubicBezTo>
                <a:close/>
                <a:moveTo>
                  <a:pt x="125" y="147"/>
                </a:moveTo>
                <a:cubicBezTo>
                  <a:pt x="125" y="147"/>
                  <a:pt x="125" y="147"/>
                  <a:pt x="126" y="147"/>
                </a:cubicBezTo>
                <a:cubicBezTo>
                  <a:pt x="126" y="147"/>
                  <a:pt x="127" y="146"/>
                  <a:pt x="126" y="146"/>
                </a:cubicBezTo>
                <a:cubicBezTo>
                  <a:pt x="127" y="146"/>
                  <a:pt x="127" y="145"/>
                  <a:pt x="128" y="144"/>
                </a:cubicBezTo>
                <a:cubicBezTo>
                  <a:pt x="128" y="144"/>
                  <a:pt x="128" y="144"/>
                  <a:pt x="128" y="144"/>
                </a:cubicBezTo>
                <a:cubicBezTo>
                  <a:pt x="128" y="143"/>
                  <a:pt x="128" y="143"/>
                  <a:pt x="128" y="143"/>
                </a:cubicBezTo>
                <a:cubicBezTo>
                  <a:pt x="128" y="143"/>
                  <a:pt x="128" y="143"/>
                  <a:pt x="128" y="143"/>
                </a:cubicBezTo>
                <a:cubicBezTo>
                  <a:pt x="128" y="144"/>
                  <a:pt x="126" y="143"/>
                  <a:pt x="126" y="144"/>
                </a:cubicBezTo>
                <a:cubicBezTo>
                  <a:pt x="127" y="144"/>
                  <a:pt x="127" y="144"/>
                  <a:pt x="127" y="144"/>
                </a:cubicBezTo>
                <a:cubicBezTo>
                  <a:pt x="126" y="144"/>
                  <a:pt x="126" y="146"/>
                  <a:pt x="125" y="146"/>
                </a:cubicBezTo>
                <a:cubicBezTo>
                  <a:pt x="126" y="146"/>
                  <a:pt x="125" y="146"/>
                  <a:pt x="125" y="145"/>
                </a:cubicBezTo>
                <a:cubicBezTo>
                  <a:pt x="126" y="145"/>
                  <a:pt x="126" y="144"/>
                  <a:pt x="126" y="144"/>
                </a:cubicBezTo>
                <a:cubicBezTo>
                  <a:pt x="126" y="143"/>
                  <a:pt x="127" y="143"/>
                  <a:pt x="127" y="142"/>
                </a:cubicBezTo>
                <a:cubicBezTo>
                  <a:pt x="127" y="142"/>
                  <a:pt x="126" y="142"/>
                  <a:pt x="126" y="141"/>
                </a:cubicBezTo>
                <a:cubicBezTo>
                  <a:pt x="126" y="142"/>
                  <a:pt x="126" y="142"/>
                  <a:pt x="125" y="142"/>
                </a:cubicBezTo>
                <a:cubicBezTo>
                  <a:pt x="126" y="142"/>
                  <a:pt x="126" y="142"/>
                  <a:pt x="126" y="142"/>
                </a:cubicBezTo>
                <a:cubicBezTo>
                  <a:pt x="125" y="143"/>
                  <a:pt x="124" y="144"/>
                  <a:pt x="124" y="145"/>
                </a:cubicBezTo>
                <a:cubicBezTo>
                  <a:pt x="124" y="145"/>
                  <a:pt x="123" y="145"/>
                  <a:pt x="123" y="146"/>
                </a:cubicBezTo>
                <a:cubicBezTo>
                  <a:pt x="123" y="147"/>
                  <a:pt x="124" y="146"/>
                  <a:pt x="123" y="147"/>
                </a:cubicBezTo>
                <a:cubicBezTo>
                  <a:pt x="123" y="147"/>
                  <a:pt x="123" y="147"/>
                  <a:pt x="123" y="147"/>
                </a:cubicBezTo>
                <a:cubicBezTo>
                  <a:pt x="123" y="147"/>
                  <a:pt x="123" y="147"/>
                  <a:pt x="123" y="147"/>
                </a:cubicBezTo>
                <a:cubicBezTo>
                  <a:pt x="123" y="147"/>
                  <a:pt x="124" y="147"/>
                  <a:pt x="124" y="147"/>
                </a:cubicBezTo>
                <a:cubicBezTo>
                  <a:pt x="124" y="147"/>
                  <a:pt x="123" y="148"/>
                  <a:pt x="123" y="148"/>
                </a:cubicBezTo>
                <a:cubicBezTo>
                  <a:pt x="124" y="148"/>
                  <a:pt x="124" y="148"/>
                  <a:pt x="124" y="148"/>
                </a:cubicBezTo>
                <a:cubicBezTo>
                  <a:pt x="124" y="148"/>
                  <a:pt x="124" y="149"/>
                  <a:pt x="124" y="149"/>
                </a:cubicBezTo>
                <a:cubicBezTo>
                  <a:pt x="124" y="149"/>
                  <a:pt x="125" y="148"/>
                  <a:pt x="125" y="147"/>
                </a:cubicBezTo>
                <a:close/>
                <a:moveTo>
                  <a:pt x="125" y="144"/>
                </a:moveTo>
                <a:cubicBezTo>
                  <a:pt x="125" y="144"/>
                  <a:pt x="125" y="144"/>
                  <a:pt x="125" y="145"/>
                </a:cubicBezTo>
                <a:cubicBezTo>
                  <a:pt x="125" y="145"/>
                  <a:pt x="125" y="145"/>
                  <a:pt x="125" y="145"/>
                </a:cubicBezTo>
                <a:cubicBezTo>
                  <a:pt x="125" y="145"/>
                  <a:pt x="125" y="145"/>
                  <a:pt x="125" y="144"/>
                </a:cubicBezTo>
                <a:close/>
                <a:moveTo>
                  <a:pt x="124" y="147"/>
                </a:moveTo>
                <a:cubicBezTo>
                  <a:pt x="124" y="146"/>
                  <a:pt x="124" y="146"/>
                  <a:pt x="124" y="147"/>
                </a:cubicBezTo>
                <a:cubicBezTo>
                  <a:pt x="124" y="147"/>
                  <a:pt x="124" y="146"/>
                  <a:pt x="124" y="147"/>
                </a:cubicBezTo>
                <a:close/>
                <a:moveTo>
                  <a:pt x="125" y="147"/>
                </a:moveTo>
                <a:cubicBezTo>
                  <a:pt x="125" y="147"/>
                  <a:pt x="125" y="147"/>
                  <a:pt x="125" y="147"/>
                </a:cubicBezTo>
                <a:close/>
                <a:moveTo>
                  <a:pt x="142" y="142"/>
                </a:moveTo>
                <a:cubicBezTo>
                  <a:pt x="142" y="142"/>
                  <a:pt x="142" y="142"/>
                  <a:pt x="142" y="142"/>
                </a:cubicBezTo>
                <a:cubicBezTo>
                  <a:pt x="142" y="142"/>
                  <a:pt x="142" y="141"/>
                  <a:pt x="142" y="141"/>
                </a:cubicBezTo>
                <a:cubicBezTo>
                  <a:pt x="142" y="142"/>
                  <a:pt x="142" y="142"/>
                  <a:pt x="142" y="142"/>
                </a:cubicBezTo>
                <a:close/>
                <a:moveTo>
                  <a:pt x="150" y="142"/>
                </a:moveTo>
                <a:cubicBezTo>
                  <a:pt x="150" y="142"/>
                  <a:pt x="151" y="142"/>
                  <a:pt x="150" y="141"/>
                </a:cubicBezTo>
                <a:cubicBezTo>
                  <a:pt x="150" y="142"/>
                  <a:pt x="150" y="142"/>
                  <a:pt x="150" y="142"/>
                </a:cubicBezTo>
                <a:close/>
                <a:moveTo>
                  <a:pt x="273" y="142"/>
                </a:moveTo>
                <a:cubicBezTo>
                  <a:pt x="273" y="142"/>
                  <a:pt x="273" y="142"/>
                  <a:pt x="273" y="141"/>
                </a:cubicBezTo>
                <a:cubicBezTo>
                  <a:pt x="273" y="141"/>
                  <a:pt x="273" y="141"/>
                  <a:pt x="273" y="141"/>
                </a:cubicBezTo>
                <a:cubicBezTo>
                  <a:pt x="273" y="142"/>
                  <a:pt x="273" y="142"/>
                  <a:pt x="273" y="142"/>
                </a:cubicBezTo>
                <a:close/>
                <a:moveTo>
                  <a:pt x="128" y="142"/>
                </a:moveTo>
                <a:cubicBezTo>
                  <a:pt x="128" y="142"/>
                  <a:pt x="128" y="142"/>
                  <a:pt x="128" y="142"/>
                </a:cubicBezTo>
                <a:cubicBezTo>
                  <a:pt x="128" y="142"/>
                  <a:pt x="128" y="142"/>
                  <a:pt x="128" y="142"/>
                </a:cubicBezTo>
                <a:cubicBezTo>
                  <a:pt x="128" y="142"/>
                  <a:pt x="128" y="142"/>
                  <a:pt x="128" y="142"/>
                </a:cubicBezTo>
                <a:cubicBezTo>
                  <a:pt x="128" y="142"/>
                  <a:pt x="128" y="142"/>
                  <a:pt x="128" y="142"/>
                </a:cubicBezTo>
                <a:close/>
                <a:moveTo>
                  <a:pt x="154" y="142"/>
                </a:moveTo>
                <a:cubicBezTo>
                  <a:pt x="154" y="142"/>
                  <a:pt x="155" y="142"/>
                  <a:pt x="155" y="142"/>
                </a:cubicBezTo>
                <a:cubicBezTo>
                  <a:pt x="154" y="142"/>
                  <a:pt x="154" y="142"/>
                  <a:pt x="154" y="142"/>
                </a:cubicBezTo>
                <a:cubicBezTo>
                  <a:pt x="154" y="142"/>
                  <a:pt x="154" y="142"/>
                  <a:pt x="154" y="142"/>
                </a:cubicBezTo>
                <a:close/>
                <a:moveTo>
                  <a:pt x="139" y="142"/>
                </a:moveTo>
                <a:cubicBezTo>
                  <a:pt x="139" y="142"/>
                  <a:pt x="139" y="142"/>
                  <a:pt x="139" y="142"/>
                </a:cubicBezTo>
                <a:cubicBezTo>
                  <a:pt x="139" y="142"/>
                  <a:pt x="139" y="142"/>
                  <a:pt x="139" y="142"/>
                </a:cubicBezTo>
                <a:close/>
                <a:moveTo>
                  <a:pt x="141" y="143"/>
                </a:moveTo>
                <a:cubicBezTo>
                  <a:pt x="142" y="143"/>
                  <a:pt x="142" y="142"/>
                  <a:pt x="142" y="142"/>
                </a:cubicBezTo>
                <a:cubicBezTo>
                  <a:pt x="141" y="142"/>
                  <a:pt x="141" y="143"/>
                  <a:pt x="141" y="143"/>
                </a:cubicBezTo>
                <a:close/>
                <a:moveTo>
                  <a:pt x="140" y="143"/>
                </a:moveTo>
                <a:cubicBezTo>
                  <a:pt x="140" y="143"/>
                  <a:pt x="140" y="143"/>
                  <a:pt x="141" y="143"/>
                </a:cubicBezTo>
                <a:cubicBezTo>
                  <a:pt x="141" y="142"/>
                  <a:pt x="141" y="142"/>
                  <a:pt x="140" y="142"/>
                </a:cubicBezTo>
                <a:cubicBezTo>
                  <a:pt x="140" y="142"/>
                  <a:pt x="140" y="142"/>
                  <a:pt x="140" y="143"/>
                </a:cubicBezTo>
                <a:close/>
                <a:moveTo>
                  <a:pt x="146" y="142"/>
                </a:moveTo>
                <a:cubicBezTo>
                  <a:pt x="145" y="143"/>
                  <a:pt x="144" y="143"/>
                  <a:pt x="144" y="144"/>
                </a:cubicBezTo>
                <a:cubicBezTo>
                  <a:pt x="145" y="144"/>
                  <a:pt x="145" y="143"/>
                  <a:pt x="146" y="142"/>
                </a:cubicBezTo>
                <a:close/>
                <a:moveTo>
                  <a:pt x="160" y="143"/>
                </a:moveTo>
                <a:cubicBezTo>
                  <a:pt x="160" y="142"/>
                  <a:pt x="160" y="142"/>
                  <a:pt x="160" y="142"/>
                </a:cubicBezTo>
                <a:cubicBezTo>
                  <a:pt x="160" y="142"/>
                  <a:pt x="160" y="143"/>
                  <a:pt x="160" y="143"/>
                </a:cubicBezTo>
                <a:close/>
                <a:moveTo>
                  <a:pt x="144" y="142"/>
                </a:moveTo>
                <a:cubicBezTo>
                  <a:pt x="143" y="143"/>
                  <a:pt x="144" y="143"/>
                  <a:pt x="144" y="142"/>
                </a:cubicBezTo>
                <a:close/>
                <a:moveTo>
                  <a:pt x="142" y="143"/>
                </a:moveTo>
                <a:cubicBezTo>
                  <a:pt x="142" y="143"/>
                  <a:pt x="143" y="143"/>
                  <a:pt x="143" y="143"/>
                </a:cubicBezTo>
                <a:cubicBezTo>
                  <a:pt x="143" y="143"/>
                  <a:pt x="143" y="143"/>
                  <a:pt x="143" y="143"/>
                </a:cubicBezTo>
                <a:cubicBezTo>
                  <a:pt x="143" y="143"/>
                  <a:pt x="142" y="143"/>
                  <a:pt x="142" y="143"/>
                </a:cubicBezTo>
                <a:close/>
                <a:moveTo>
                  <a:pt x="143" y="144"/>
                </a:moveTo>
                <a:cubicBezTo>
                  <a:pt x="143" y="143"/>
                  <a:pt x="144" y="143"/>
                  <a:pt x="144" y="143"/>
                </a:cubicBezTo>
                <a:cubicBezTo>
                  <a:pt x="143" y="143"/>
                  <a:pt x="143" y="144"/>
                  <a:pt x="143" y="144"/>
                </a:cubicBezTo>
                <a:close/>
                <a:moveTo>
                  <a:pt x="139" y="143"/>
                </a:moveTo>
                <a:cubicBezTo>
                  <a:pt x="140" y="144"/>
                  <a:pt x="140" y="143"/>
                  <a:pt x="139" y="143"/>
                </a:cubicBezTo>
                <a:cubicBezTo>
                  <a:pt x="139" y="143"/>
                  <a:pt x="139" y="143"/>
                  <a:pt x="139" y="143"/>
                </a:cubicBezTo>
                <a:close/>
                <a:moveTo>
                  <a:pt x="140" y="143"/>
                </a:moveTo>
                <a:cubicBezTo>
                  <a:pt x="140" y="143"/>
                  <a:pt x="140" y="143"/>
                  <a:pt x="140" y="143"/>
                </a:cubicBezTo>
                <a:cubicBezTo>
                  <a:pt x="140" y="143"/>
                  <a:pt x="140" y="143"/>
                  <a:pt x="140" y="143"/>
                </a:cubicBezTo>
                <a:cubicBezTo>
                  <a:pt x="140" y="143"/>
                  <a:pt x="140" y="143"/>
                  <a:pt x="140" y="143"/>
                </a:cubicBezTo>
                <a:cubicBezTo>
                  <a:pt x="140" y="143"/>
                  <a:pt x="140" y="143"/>
                  <a:pt x="140" y="143"/>
                </a:cubicBezTo>
                <a:close/>
                <a:moveTo>
                  <a:pt x="160" y="143"/>
                </a:moveTo>
                <a:cubicBezTo>
                  <a:pt x="160" y="143"/>
                  <a:pt x="160" y="143"/>
                  <a:pt x="160" y="143"/>
                </a:cubicBezTo>
                <a:cubicBezTo>
                  <a:pt x="160" y="144"/>
                  <a:pt x="160" y="143"/>
                  <a:pt x="160" y="143"/>
                </a:cubicBezTo>
                <a:cubicBezTo>
                  <a:pt x="160" y="143"/>
                  <a:pt x="160" y="143"/>
                  <a:pt x="160" y="143"/>
                </a:cubicBezTo>
                <a:close/>
                <a:moveTo>
                  <a:pt x="137" y="143"/>
                </a:moveTo>
                <a:cubicBezTo>
                  <a:pt x="137" y="143"/>
                  <a:pt x="137" y="143"/>
                  <a:pt x="137" y="143"/>
                </a:cubicBezTo>
                <a:close/>
                <a:moveTo>
                  <a:pt x="138" y="143"/>
                </a:moveTo>
                <a:cubicBezTo>
                  <a:pt x="138" y="143"/>
                  <a:pt x="138" y="143"/>
                  <a:pt x="138" y="143"/>
                </a:cubicBezTo>
                <a:cubicBezTo>
                  <a:pt x="138" y="143"/>
                  <a:pt x="138" y="143"/>
                  <a:pt x="138" y="143"/>
                </a:cubicBezTo>
                <a:cubicBezTo>
                  <a:pt x="138" y="143"/>
                  <a:pt x="138" y="143"/>
                  <a:pt x="138" y="143"/>
                </a:cubicBezTo>
                <a:cubicBezTo>
                  <a:pt x="138" y="143"/>
                  <a:pt x="138" y="143"/>
                  <a:pt x="138" y="143"/>
                </a:cubicBezTo>
                <a:close/>
                <a:moveTo>
                  <a:pt x="154" y="143"/>
                </a:moveTo>
                <a:cubicBezTo>
                  <a:pt x="154" y="143"/>
                  <a:pt x="154" y="143"/>
                  <a:pt x="154" y="143"/>
                </a:cubicBezTo>
                <a:cubicBezTo>
                  <a:pt x="154" y="143"/>
                  <a:pt x="154" y="143"/>
                  <a:pt x="154" y="143"/>
                </a:cubicBezTo>
                <a:close/>
                <a:moveTo>
                  <a:pt x="159" y="144"/>
                </a:moveTo>
                <a:cubicBezTo>
                  <a:pt x="159" y="144"/>
                  <a:pt x="159" y="143"/>
                  <a:pt x="159" y="143"/>
                </a:cubicBezTo>
                <a:cubicBezTo>
                  <a:pt x="159" y="143"/>
                  <a:pt x="159" y="143"/>
                  <a:pt x="159" y="144"/>
                </a:cubicBezTo>
                <a:close/>
                <a:moveTo>
                  <a:pt x="149" y="145"/>
                </a:moveTo>
                <a:cubicBezTo>
                  <a:pt x="149" y="145"/>
                  <a:pt x="149" y="144"/>
                  <a:pt x="150" y="143"/>
                </a:cubicBezTo>
                <a:cubicBezTo>
                  <a:pt x="149" y="143"/>
                  <a:pt x="149" y="143"/>
                  <a:pt x="149" y="143"/>
                </a:cubicBezTo>
                <a:cubicBezTo>
                  <a:pt x="149" y="144"/>
                  <a:pt x="149" y="144"/>
                  <a:pt x="149" y="145"/>
                </a:cubicBezTo>
                <a:close/>
                <a:moveTo>
                  <a:pt x="141" y="144"/>
                </a:moveTo>
                <a:cubicBezTo>
                  <a:pt x="142" y="144"/>
                  <a:pt x="141" y="144"/>
                  <a:pt x="141" y="144"/>
                </a:cubicBezTo>
                <a:cubicBezTo>
                  <a:pt x="142" y="144"/>
                  <a:pt x="142" y="144"/>
                  <a:pt x="142" y="144"/>
                </a:cubicBezTo>
                <a:cubicBezTo>
                  <a:pt x="142" y="143"/>
                  <a:pt x="141" y="144"/>
                  <a:pt x="141" y="144"/>
                </a:cubicBezTo>
                <a:close/>
                <a:moveTo>
                  <a:pt x="122" y="145"/>
                </a:moveTo>
                <a:cubicBezTo>
                  <a:pt x="123" y="144"/>
                  <a:pt x="123" y="145"/>
                  <a:pt x="123" y="144"/>
                </a:cubicBezTo>
                <a:cubicBezTo>
                  <a:pt x="123" y="144"/>
                  <a:pt x="123" y="144"/>
                  <a:pt x="122" y="144"/>
                </a:cubicBezTo>
                <a:cubicBezTo>
                  <a:pt x="122" y="144"/>
                  <a:pt x="122" y="144"/>
                  <a:pt x="122" y="145"/>
                </a:cubicBezTo>
                <a:close/>
                <a:moveTo>
                  <a:pt x="131" y="145"/>
                </a:moveTo>
                <a:cubicBezTo>
                  <a:pt x="131" y="145"/>
                  <a:pt x="132" y="144"/>
                  <a:pt x="131" y="144"/>
                </a:cubicBezTo>
                <a:cubicBezTo>
                  <a:pt x="131" y="144"/>
                  <a:pt x="131" y="145"/>
                  <a:pt x="131" y="145"/>
                </a:cubicBezTo>
                <a:close/>
                <a:moveTo>
                  <a:pt x="139" y="145"/>
                </a:moveTo>
                <a:cubicBezTo>
                  <a:pt x="140" y="145"/>
                  <a:pt x="140" y="144"/>
                  <a:pt x="140" y="144"/>
                </a:cubicBezTo>
                <a:cubicBezTo>
                  <a:pt x="140" y="144"/>
                  <a:pt x="139" y="144"/>
                  <a:pt x="139" y="144"/>
                </a:cubicBezTo>
                <a:cubicBezTo>
                  <a:pt x="139" y="144"/>
                  <a:pt x="139" y="144"/>
                  <a:pt x="139" y="145"/>
                </a:cubicBezTo>
                <a:close/>
                <a:moveTo>
                  <a:pt x="137" y="144"/>
                </a:moveTo>
                <a:cubicBezTo>
                  <a:pt x="137" y="144"/>
                  <a:pt x="137" y="144"/>
                  <a:pt x="138" y="145"/>
                </a:cubicBezTo>
                <a:cubicBezTo>
                  <a:pt x="138" y="144"/>
                  <a:pt x="138" y="144"/>
                  <a:pt x="137" y="144"/>
                </a:cubicBezTo>
                <a:cubicBezTo>
                  <a:pt x="137" y="144"/>
                  <a:pt x="137" y="144"/>
                  <a:pt x="137" y="144"/>
                </a:cubicBezTo>
                <a:close/>
                <a:moveTo>
                  <a:pt x="142" y="146"/>
                </a:moveTo>
                <a:cubicBezTo>
                  <a:pt x="143" y="146"/>
                  <a:pt x="143" y="144"/>
                  <a:pt x="143" y="144"/>
                </a:cubicBezTo>
                <a:cubicBezTo>
                  <a:pt x="143" y="145"/>
                  <a:pt x="142" y="145"/>
                  <a:pt x="142" y="146"/>
                </a:cubicBezTo>
                <a:close/>
                <a:moveTo>
                  <a:pt x="138" y="145"/>
                </a:moveTo>
                <a:cubicBezTo>
                  <a:pt x="138" y="145"/>
                  <a:pt x="138" y="144"/>
                  <a:pt x="138" y="144"/>
                </a:cubicBezTo>
                <a:cubicBezTo>
                  <a:pt x="138" y="145"/>
                  <a:pt x="138" y="145"/>
                  <a:pt x="138" y="145"/>
                </a:cubicBezTo>
                <a:close/>
                <a:moveTo>
                  <a:pt x="144" y="145"/>
                </a:moveTo>
                <a:cubicBezTo>
                  <a:pt x="144" y="145"/>
                  <a:pt x="144" y="144"/>
                  <a:pt x="144" y="144"/>
                </a:cubicBezTo>
                <a:cubicBezTo>
                  <a:pt x="144" y="144"/>
                  <a:pt x="144" y="145"/>
                  <a:pt x="144" y="145"/>
                </a:cubicBezTo>
                <a:close/>
                <a:moveTo>
                  <a:pt x="163" y="145"/>
                </a:moveTo>
                <a:cubicBezTo>
                  <a:pt x="163" y="145"/>
                  <a:pt x="163" y="145"/>
                  <a:pt x="163" y="144"/>
                </a:cubicBezTo>
                <a:cubicBezTo>
                  <a:pt x="162" y="145"/>
                  <a:pt x="162" y="145"/>
                  <a:pt x="163" y="145"/>
                </a:cubicBezTo>
                <a:close/>
                <a:moveTo>
                  <a:pt x="164" y="145"/>
                </a:moveTo>
                <a:cubicBezTo>
                  <a:pt x="164" y="145"/>
                  <a:pt x="164" y="145"/>
                  <a:pt x="164" y="145"/>
                </a:cubicBezTo>
                <a:cubicBezTo>
                  <a:pt x="164" y="144"/>
                  <a:pt x="164" y="144"/>
                  <a:pt x="164" y="144"/>
                </a:cubicBezTo>
                <a:cubicBezTo>
                  <a:pt x="164" y="145"/>
                  <a:pt x="164" y="145"/>
                  <a:pt x="164" y="145"/>
                </a:cubicBezTo>
                <a:close/>
                <a:moveTo>
                  <a:pt x="274" y="146"/>
                </a:moveTo>
                <a:cubicBezTo>
                  <a:pt x="275" y="146"/>
                  <a:pt x="276" y="146"/>
                  <a:pt x="276" y="145"/>
                </a:cubicBezTo>
                <a:cubicBezTo>
                  <a:pt x="276" y="145"/>
                  <a:pt x="275" y="145"/>
                  <a:pt x="275" y="145"/>
                </a:cubicBezTo>
                <a:cubicBezTo>
                  <a:pt x="275" y="144"/>
                  <a:pt x="274" y="145"/>
                  <a:pt x="274" y="146"/>
                </a:cubicBezTo>
                <a:close/>
                <a:moveTo>
                  <a:pt x="122" y="145"/>
                </a:moveTo>
                <a:cubicBezTo>
                  <a:pt x="122" y="145"/>
                  <a:pt x="122" y="144"/>
                  <a:pt x="122" y="145"/>
                </a:cubicBezTo>
                <a:cubicBezTo>
                  <a:pt x="122" y="145"/>
                  <a:pt x="122" y="145"/>
                  <a:pt x="122" y="145"/>
                </a:cubicBezTo>
                <a:close/>
                <a:moveTo>
                  <a:pt x="144" y="145"/>
                </a:moveTo>
                <a:cubicBezTo>
                  <a:pt x="144" y="145"/>
                  <a:pt x="144" y="145"/>
                  <a:pt x="144" y="145"/>
                </a:cubicBezTo>
                <a:close/>
                <a:moveTo>
                  <a:pt x="140" y="145"/>
                </a:moveTo>
                <a:cubicBezTo>
                  <a:pt x="140" y="145"/>
                  <a:pt x="140" y="144"/>
                  <a:pt x="140" y="145"/>
                </a:cubicBezTo>
                <a:close/>
                <a:moveTo>
                  <a:pt x="130" y="145"/>
                </a:moveTo>
                <a:cubicBezTo>
                  <a:pt x="130" y="145"/>
                  <a:pt x="130" y="145"/>
                  <a:pt x="130" y="145"/>
                </a:cubicBezTo>
                <a:close/>
                <a:moveTo>
                  <a:pt x="144" y="146"/>
                </a:moveTo>
                <a:cubicBezTo>
                  <a:pt x="144" y="146"/>
                  <a:pt x="144" y="145"/>
                  <a:pt x="144" y="145"/>
                </a:cubicBezTo>
                <a:cubicBezTo>
                  <a:pt x="144" y="145"/>
                  <a:pt x="143" y="146"/>
                  <a:pt x="144" y="146"/>
                </a:cubicBezTo>
                <a:close/>
                <a:moveTo>
                  <a:pt x="139" y="148"/>
                </a:moveTo>
                <a:cubicBezTo>
                  <a:pt x="140" y="148"/>
                  <a:pt x="140" y="146"/>
                  <a:pt x="140" y="145"/>
                </a:cubicBezTo>
                <a:cubicBezTo>
                  <a:pt x="140" y="145"/>
                  <a:pt x="140" y="145"/>
                  <a:pt x="140" y="145"/>
                </a:cubicBezTo>
                <a:cubicBezTo>
                  <a:pt x="140" y="146"/>
                  <a:pt x="138" y="147"/>
                  <a:pt x="139" y="148"/>
                </a:cubicBezTo>
                <a:close/>
                <a:moveTo>
                  <a:pt x="162" y="146"/>
                </a:moveTo>
                <a:cubicBezTo>
                  <a:pt x="162" y="145"/>
                  <a:pt x="162" y="145"/>
                  <a:pt x="162" y="145"/>
                </a:cubicBezTo>
                <a:cubicBezTo>
                  <a:pt x="162" y="145"/>
                  <a:pt x="162" y="146"/>
                  <a:pt x="162" y="146"/>
                </a:cubicBezTo>
                <a:close/>
                <a:moveTo>
                  <a:pt x="131" y="145"/>
                </a:moveTo>
                <a:cubicBezTo>
                  <a:pt x="131" y="145"/>
                  <a:pt x="131" y="145"/>
                  <a:pt x="131" y="145"/>
                </a:cubicBezTo>
                <a:close/>
                <a:moveTo>
                  <a:pt x="139" y="145"/>
                </a:moveTo>
                <a:cubicBezTo>
                  <a:pt x="140" y="146"/>
                  <a:pt x="139" y="145"/>
                  <a:pt x="139" y="145"/>
                </a:cubicBezTo>
                <a:close/>
                <a:moveTo>
                  <a:pt x="145" y="146"/>
                </a:moveTo>
                <a:cubicBezTo>
                  <a:pt x="145" y="146"/>
                  <a:pt x="145" y="146"/>
                  <a:pt x="145" y="146"/>
                </a:cubicBezTo>
                <a:cubicBezTo>
                  <a:pt x="145" y="145"/>
                  <a:pt x="145" y="146"/>
                  <a:pt x="145" y="145"/>
                </a:cubicBezTo>
                <a:cubicBezTo>
                  <a:pt x="145" y="145"/>
                  <a:pt x="145" y="145"/>
                  <a:pt x="145" y="145"/>
                </a:cubicBezTo>
                <a:cubicBezTo>
                  <a:pt x="145" y="146"/>
                  <a:pt x="145" y="145"/>
                  <a:pt x="145" y="146"/>
                </a:cubicBezTo>
                <a:close/>
                <a:moveTo>
                  <a:pt x="122" y="145"/>
                </a:moveTo>
                <a:cubicBezTo>
                  <a:pt x="122" y="146"/>
                  <a:pt x="122" y="146"/>
                  <a:pt x="122" y="145"/>
                </a:cubicBezTo>
                <a:close/>
                <a:moveTo>
                  <a:pt x="131" y="146"/>
                </a:moveTo>
                <a:cubicBezTo>
                  <a:pt x="131" y="146"/>
                  <a:pt x="131" y="145"/>
                  <a:pt x="131" y="146"/>
                </a:cubicBezTo>
                <a:close/>
                <a:moveTo>
                  <a:pt x="137" y="146"/>
                </a:moveTo>
                <a:cubicBezTo>
                  <a:pt x="137" y="146"/>
                  <a:pt x="137" y="146"/>
                  <a:pt x="137" y="146"/>
                </a:cubicBezTo>
                <a:cubicBezTo>
                  <a:pt x="137" y="145"/>
                  <a:pt x="137" y="145"/>
                  <a:pt x="137" y="146"/>
                </a:cubicBezTo>
                <a:close/>
                <a:moveTo>
                  <a:pt x="138" y="147"/>
                </a:moveTo>
                <a:cubicBezTo>
                  <a:pt x="138" y="147"/>
                  <a:pt x="138" y="146"/>
                  <a:pt x="139" y="146"/>
                </a:cubicBezTo>
                <a:cubicBezTo>
                  <a:pt x="139" y="146"/>
                  <a:pt x="139" y="146"/>
                  <a:pt x="139" y="146"/>
                </a:cubicBezTo>
                <a:cubicBezTo>
                  <a:pt x="138" y="146"/>
                  <a:pt x="138" y="146"/>
                  <a:pt x="138" y="146"/>
                </a:cubicBezTo>
                <a:cubicBezTo>
                  <a:pt x="138" y="146"/>
                  <a:pt x="138" y="146"/>
                  <a:pt x="138" y="147"/>
                </a:cubicBezTo>
                <a:close/>
                <a:moveTo>
                  <a:pt x="151" y="146"/>
                </a:moveTo>
                <a:cubicBezTo>
                  <a:pt x="151" y="146"/>
                  <a:pt x="151" y="146"/>
                  <a:pt x="151" y="146"/>
                </a:cubicBezTo>
                <a:cubicBezTo>
                  <a:pt x="151" y="146"/>
                  <a:pt x="151" y="146"/>
                  <a:pt x="151" y="146"/>
                </a:cubicBezTo>
                <a:cubicBezTo>
                  <a:pt x="151" y="146"/>
                  <a:pt x="151" y="146"/>
                  <a:pt x="151" y="146"/>
                </a:cubicBezTo>
                <a:cubicBezTo>
                  <a:pt x="151" y="146"/>
                  <a:pt x="151" y="146"/>
                  <a:pt x="151" y="146"/>
                </a:cubicBezTo>
                <a:close/>
                <a:moveTo>
                  <a:pt x="158" y="146"/>
                </a:moveTo>
                <a:cubicBezTo>
                  <a:pt x="158" y="146"/>
                  <a:pt x="158" y="146"/>
                  <a:pt x="158" y="146"/>
                </a:cubicBezTo>
                <a:cubicBezTo>
                  <a:pt x="158" y="145"/>
                  <a:pt x="158" y="146"/>
                  <a:pt x="158" y="146"/>
                </a:cubicBezTo>
                <a:cubicBezTo>
                  <a:pt x="158" y="146"/>
                  <a:pt x="158" y="146"/>
                  <a:pt x="158" y="146"/>
                </a:cubicBezTo>
                <a:close/>
                <a:moveTo>
                  <a:pt x="163" y="146"/>
                </a:moveTo>
                <a:cubicBezTo>
                  <a:pt x="163" y="146"/>
                  <a:pt x="163" y="145"/>
                  <a:pt x="163" y="146"/>
                </a:cubicBezTo>
                <a:close/>
                <a:moveTo>
                  <a:pt x="142" y="146"/>
                </a:moveTo>
                <a:cubicBezTo>
                  <a:pt x="142" y="146"/>
                  <a:pt x="142" y="146"/>
                  <a:pt x="142" y="146"/>
                </a:cubicBezTo>
                <a:cubicBezTo>
                  <a:pt x="142" y="146"/>
                  <a:pt x="142" y="146"/>
                  <a:pt x="142" y="146"/>
                </a:cubicBezTo>
                <a:close/>
                <a:moveTo>
                  <a:pt x="160" y="146"/>
                </a:moveTo>
                <a:cubicBezTo>
                  <a:pt x="160" y="146"/>
                  <a:pt x="160" y="146"/>
                  <a:pt x="160" y="146"/>
                </a:cubicBezTo>
                <a:cubicBezTo>
                  <a:pt x="160" y="146"/>
                  <a:pt x="160" y="146"/>
                  <a:pt x="160" y="146"/>
                </a:cubicBezTo>
                <a:cubicBezTo>
                  <a:pt x="160" y="146"/>
                  <a:pt x="160" y="146"/>
                  <a:pt x="160" y="146"/>
                </a:cubicBezTo>
                <a:close/>
                <a:moveTo>
                  <a:pt x="143" y="147"/>
                </a:moveTo>
                <a:cubicBezTo>
                  <a:pt x="143" y="147"/>
                  <a:pt x="142" y="148"/>
                  <a:pt x="143" y="148"/>
                </a:cubicBezTo>
                <a:cubicBezTo>
                  <a:pt x="143" y="147"/>
                  <a:pt x="144" y="146"/>
                  <a:pt x="143" y="146"/>
                </a:cubicBezTo>
                <a:cubicBezTo>
                  <a:pt x="143" y="146"/>
                  <a:pt x="143" y="146"/>
                  <a:pt x="143" y="147"/>
                </a:cubicBezTo>
                <a:close/>
                <a:moveTo>
                  <a:pt x="158" y="146"/>
                </a:moveTo>
                <a:cubicBezTo>
                  <a:pt x="158" y="146"/>
                  <a:pt x="158" y="146"/>
                  <a:pt x="158" y="146"/>
                </a:cubicBezTo>
                <a:close/>
                <a:moveTo>
                  <a:pt x="136" y="147"/>
                </a:moveTo>
                <a:cubicBezTo>
                  <a:pt x="136" y="147"/>
                  <a:pt x="137" y="147"/>
                  <a:pt x="137" y="147"/>
                </a:cubicBezTo>
                <a:cubicBezTo>
                  <a:pt x="137" y="146"/>
                  <a:pt x="137" y="146"/>
                  <a:pt x="137" y="146"/>
                </a:cubicBezTo>
                <a:cubicBezTo>
                  <a:pt x="137" y="146"/>
                  <a:pt x="136" y="146"/>
                  <a:pt x="136" y="146"/>
                </a:cubicBezTo>
                <a:cubicBezTo>
                  <a:pt x="136" y="146"/>
                  <a:pt x="136" y="146"/>
                  <a:pt x="136" y="147"/>
                </a:cubicBezTo>
                <a:close/>
                <a:moveTo>
                  <a:pt x="140" y="148"/>
                </a:moveTo>
                <a:cubicBezTo>
                  <a:pt x="141" y="148"/>
                  <a:pt x="140" y="147"/>
                  <a:pt x="141" y="146"/>
                </a:cubicBezTo>
                <a:cubicBezTo>
                  <a:pt x="140" y="146"/>
                  <a:pt x="140" y="147"/>
                  <a:pt x="140" y="148"/>
                </a:cubicBezTo>
                <a:close/>
                <a:moveTo>
                  <a:pt x="159" y="147"/>
                </a:moveTo>
                <a:cubicBezTo>
                  <a:pt x="160" y="147"/>
                  <a:pt x="160" y="147"/>
                  <a:pt x="160" y="147"/>
                </a:cubicBezTo>
                <a:cubicBezTo>
                  <a:pt x="160" y="147"/>
                  <a:pt x="160" y="147"/>
                  <a:pt x="160" y="147"/>
                </a:cubicBezTo>
                <a:cubicBezTo>
                  <a:pt x="160" y="147"/>
                  <a:pt x="160" y="147"/>
                  <a:pt x="159" y="147"/>
                </a:cubicBezTo>
                <a:cubicBezTo>
                  <a:pt x="159" y="147"/>
                  <a:pt x="159" y="147"/>
                  <a:pt x="159" y="147"/>
                </a:cubicBezTo>
                <a:close/>
                <a:moveTo>
                  <a:pt x="141" y="148"/>
                </a:moveTo>
                <a:cubicBezTo>
                  <a:pt x="142" y="148"/>
                  <a:pt x="141" y="147"/>
                  <a:pt x="142" y="147"/>
                </a:cubicBezTo>
                <a:cubicBezTo>
                  <a:pt x="142" y="147"/>
                  <a:pt x="142" y="147"/>
                  <a:pt x="142" y="147"/>
                </a:cubicBezTo>
                <a:cubicBezTo>
                  <a:pt x="142" y="147"/>
                  <a:pt x="141" y="147"/>
                  <a:pt x="141" y="148"/>
                </a:cubicBezTo>
                <a:close/>
                <a:moveTo>
                  <a:pt x="149" y="147"/>
                </a:moveTo>
                <a:cubicBezTo>
                  <a:pt x="149" y="147"/>
                  <a:pt x="149" y="147"/>
                  <a:pt x="149" y="147"/>
                </a:cubicBezTo>
                <a:cubicBezTo>
                  <a:pt x="149" y="147"/>
                  <a:pt x="149" y="147"/>
                  <a:pt x="149" y="147"/>
                </a:cubicBezTo>
                <a:cubicBezTo>
                  <a:pt x="149" y="147"/>
                  <a:pt x="149" y="147"/>
                  <a:pt x="149" y="147"/>
                </a:cubicBezTo>
                <a:close/>
                <a:moveTo>
                  <a:pt x="143" y="148"/>
                </a:moveTo>
                <a:cubicBezTo>
                  <a:pt x="144" y="148"/>
                  <a:pt x="144" y="149"/>
                  <a:pt x="144" y="148"/>
                </a:cubicBezTo>
                <a:cubicBezTo>
                  <a:pt x="144" y="148"/>
                  <a:pt x="145" y="147"/>
                  <a:pt x="144" y="147"/>
                </a:cubicBezTo>
                <a:cubicBezTo>
                  <a:pt x="144" y="148"/>
                  <a:pt x="143" y="148"/>
                  <a:pt x="143" y="148"/>
                </a:cubicBezTo>
                <a:close/>
                <a:moveTo>
                  <a:pt x="138" y="148"/>
                </a:moveTo>
                <a:cubicBezTo>
                  <a:pt x="138" y="148"/>
                  <a:pt x="138" y="148"/>
                  <a:pt x="137" y="147"/>
                </a:cubicBezTo>
                <a:cubicBezTo>
                  <a:pt x="137" y="148"/>
                  <a:pt x="137" y="148"/>
                  <a:pt x="138" y="148"/>
                </a:cubicBezTo>
                <a:close/>
                <a:moveTo>
                  <a:pt x="130" y="148"/>
                </a:moveTo>
                <a:cubicBezTo>
                  <a:pt x="130" y="148"/>
                  <a:pt x="130" y="148"/>
                  <a:pt x="130" y="148"/>
                </a:cubicBezTo>
                <a:close/>
                <a:moveTo>
                  <a:pt x="140" y="148"/>
                </a:moveTo>
                <a:cubicBezTo>
                  <a:pt x="140" y="148"/>
                  <a:pt x="139" y="148"/>
                  <a:pt x="139" y="149"/>
                </a:cubicBezTo>
                <a:cubicBezTo>
                  <a:pt x="140" y="149"/>
                  <a:pt x="139" y="148"/>
                  <a:pt x="140" y="148"/>
                </a:cubicBezTo>
                <a:cubicBezTo>
                  <a:pt x="140" y="148"/>
                  <a:pt x="140" y="148"/>
                  <a:pt x="140" y="148"/>
                </a:cubicBezTo>
                <a:cubicBezTo>
                  <a:pt x="140" y="148"/>
                  <a:pt x="140" y="148"/>
                  <a:pt x="140" y="148"/>
                </a:cubicBezTo>
                <a:close/>
                <a:moveTo>
                  <a:pt x="142" y="148"/>
                </a:moveTo>
                <a:cubicBezTo>
                  <a:pt x="142" y="149"/>
                  <a:pt x="142" y="149"/>
                  <a:pt x="142" y="150"/>
                </a:cubicBezTo>
                <a:cubicBezTo>
                  <a:pt x="142" y="149"/>
                  <a:pt x="143" y="148"/>
                  <a:pt x="142" y="148"/>
                </a:cubicBezTo>
                <a:cubicBezTo>
                  <a:pt x="142" y="148"/>
                  <a:pt x="142" y="148"/>
                  <a:pt x="142" y="148"/>
                </a:cubicBezTo>
                <a:close/>
                <a:moveTo>
                  <a:pt x="147" y="148"/>
                </a:moveTo>
                <a:cubicBezTo>
                  <a:pt x="147" y="148"/>
                  <a:pt x="147" y="148"/>
                  <a:pt x="147" y="148"/>
                </a:cubicBezTo>
                <a:cubicBezTo>
                  <a:pt x="147" y="148"/>
                  <a:pt x="147" y="148"/>
                  <a:pt x="147" y="148"/>
                </a:cubicBezTo>
                <a:cubicBezTo>
                  <a:pt x="147" y="148"/>
                  <a:pt x="147" y="148"/>
                  <a:pt x="147" y="148"/>
                </a:cubicBezTo>
                <a:close/>
                <a:moveTo>
                  <a:pt x="120" y="148"/>
                </a:moveTo>
                <a:cubicBezTo>
                  <a:pt x="121" y="148"/>
                  <a:pt x="121" y="148"/>
                  <a:pt x="121" y="148"/>
                </a:cubicBezTo>
                <a:cubicBezTo>
                  <a:pt x="121" y="148"/>
                  <a:pt x="121" y="148"/>
                  <a:pt x="121" y="148"/>
                </a:cubicBezTo>
                <a:cubicBezTo>
                  <a:pt x="120" y="148"/>
                  <a:pt x="120" y="148"/>
                  <a:pt x="120" y="148"/>
                </a:cubicBezTo>
                <a:close/>
                <a:moveTo>
                  <a:pt x="135" y="149"/>
                </a:moveTo>
                <a:cubicBezTo>
                  <a:pt x="136" y="149"/>
                  <a:pt x="136" y="148"/>
                  <a:pt x="136" y="148"/>
                </a:cubicBezTo>
                <a:cubicBezTo>
                  <a:pt x="136" y="148"/>
                  <a:pt x="136" y="148"/>
                  <a:pt x="135" y="148"/>
                </a:cubicBezTo>
                <a:cubicBezTo>
                  <a:pt x="135" y="148"/>
                  <a:pt x="135" y="148"/>
                  <a:pt x="135" y="149"/>
                </a:cubicBezTo>
                <a:close/>
                <a:moveTo>
                  <a:pt x="136" y="148"/>
                </a:moveTo>
                <a:cubicBezTo>
                  <a:pt x="137" y="148"/>
                  <a:pt x="137" y="148"/>
                  <a:pt x="137" y="148"/>
                </a:cubicBezTo>
                <a:cubicBezTo>
                  <a:pt x="137" y="148"/>
                  <a:pt x="136" y="148"/>
                  <a:pt x="136" y="148"/>
                </a:cubicBezTo>
                <a:close/>
                <a:moveTo>
                  <a:pt x="138" y="148"/>
                </a:moveTo>
                <a:cubicBezTo>
                  <a:pt x="139" y="149"/>
                  <a:pt x="139" y="149"/>
                  <a:pt x="139" y="148"/>
                </a:cubicBezTo>
                <a:cubicBezTo>
                  <a:pt x="139" y="148"/>
                  <a:pt x="139" y="148"/>
                  <a:pt x="138" y="148"/>
                </a:cubicBezTo>
                <a:close/>
                <a:moveTo>
                  <a:pt x="123" y="149"/>
                </a:moveTo>
                <a:cubicBezTo>
                  <a:pt x="124" y="149"/>
                  <a:pt x="124" y="149"/>
                  <a:pt x="123" y="149"/>
                </a:cubicBezTo>
                <a:cubicBezTo>
                  <a:pt x="123" y="149"/>
                  <a:pt x="123" y="149"/>
                  <a:pt x="123" y="149"/>
                </a:cubicBezTo>
                <a:cubicBezTo>
                  <a:pt x="122" y="149"/>
                  <a:pt x="122" y="150"/>
                  <a:pt x="121" y="149"/>
                </a:cubicBezTo>
                <a:cubicBezTo>
                  <a:pt x="121" y="150"/>
                  <a:pt x="123" y="149"/>
                  <a:pt x="123" y="150"/>
                </a:cubicBezTo>
                <a:cubicBezTo>
                  <a:pt x="122" y="150"/>
                  <a:pt x="122" y="150"/>
                  <a:pt x="122" y="150"/>
                </a:cubicBezTo>
                <a:cubicBezTo>
                  <a:pt x="122" y="150"/>
                  <a:pt x="122" y="150"/>
                  <a:pt x="121" y="150"/>
                </a:cubicBezTo>
                <a:cubicBezTo>
                  <a:pt x="121" y="151"/>
                  <a:pt x="121" y="151"/>
                  <a:pt x="121" y="152"/>
                </a:cubicBezTo>
                <a:cubicBezTo>
                  <a:pt x="122" y="151"/>
                  <a:pt x="122" y="152"/>
                  <a:pt x="122" y="152"/>
                </a:cubicBezTo>
                <a:cubicBezTo>
                  <a:pt x="123" y="152"/>
                  <a:pt x="123" y="151"/>
                  <a:pt x="123" y="151"/>
                </a:cubicBezTo>
                <a:cubicBezTo>
                  <a:pt x="124" y="151"/>
                  <a:pt x="123" y="151"/>
                  <a:pt x="124" y="151"/>
                </a:cubicBezTo>
                <a:cubicBezTo>
                  <a:pt x="124" y="151"/>
                  <a:pt x="124" y="150"/>
                  <a:pt x="125" y="150"/>
                </a:cubicBezTo>
                <a:cubicBezTo>
                  <a:pt x="125" y="150"/>
                  <a:pt x="124" y="150"/>
                  <a:pt x="124" y="149"/>
                </a:cubicBezTo>
                <a:cubicBezTo>
                  <a:pt x="124" y="149"/>
                  <a:pt x="124" y="149"/>
                  <a:pt x="123" y="149"/>
                </a:cubicBezTo>
                <a:close/>
                <a:moveTo>
                  <a:pt x="123" y="150"/>
                </a:moveTo>
                <a:cubicBezTo>
                  <a:pt x="123" y="150"/>
                  <a:pt x="123" y="150"/>
                  <a:pt x="124" y="150"/>
                </a:cubicBezTo>
                <a:cubicBezTo>
                  <a:pt x="124" y="150"/>
                  <a:pt x="124" y="150"/>
                  <a:pt x="124" y="151"/>
                </a:cubicBezTo>
                <a:cubicBezTo>
                  <a:pt x="123" y="151"/>
                  <a:pt x="123" y="150"/>
                  <a:pt x="123" y="150"/>
                </a:cubicBezTo>
                <a:cubicBezTo>
                  <a:pt x="123" y="150"/>
                  <a:pt x="123" y="150"/>
                  <a:pt x="123" y="150"/>
                </a:cubicBezTo>
                <a:close/>
                <a:moveTo>
                  <a:pt x="157" y="149"/>
                </a:moveTo>
                <a:cubicBezTo>
                  <a:pt x="156" y="149"/>
                  <a:pt x="156" y="149"/>
                  <a:pt x="156" y="149"/>
                </a:cubicBezTo>
                <a:cubicBezTo>
                  <a:pt x="156" y="149"/>
                  <a:pt x="157" y="149"/>
                  <a:pt x="157" y="149"/>
                </a:cubicBezTo>
                <a:close/>
                <a:moveTo>
                  <a:pt x="138" y="150"/>
                </a:moveTo>
                <a:cubicBezTo>
                  <a:pt x="138" y="149"/>
                  <a:pt x="139" y="149"/>
                  <a:pt x="138" y="149"/>
                </a:cubicBezTo>
                <a:cubicBezTo>
                  <a:pt x="138" y="149"/>
                  <a:pt x="137" y="150"/>
                  <a:pt x="138" y="150"/>
                </a:cubicBezTo>
                <a:close/>
                <a:moveTo>
                  <a:pt x="137" y="149"/>
                </a:moveTo>
                <a:cubicBezTo>
                  <a:pt x="137" y="149"/>
                  <a:pt x="137" y="149"/>
                  <a:pt x="137" y="149"/>
                </a:cubicBezTo>
                <a:cubicBezTo>
                  <a:pt x="137" y="149"/>
                  <a:pt x="137" y="149"/>
                  <a:pt x="137" y="149"/>
                </a:cubicBezTo>
                <a:close/>
                <a:moveTo>
                  <a:pt x="147" y="149"/>
                </a:moveTo>
                <a:cubicBezTo>
                  <a:pt x="147" y="149"/>
                  <a:pt x="146" y="149"/>
                  <a:pt x="146" y="149"/>
                </a:cubicBezTo>
                <a:cubicBezTo>
                  <a:pt x="147" y="149"/>
                  <a:pt x="147" y="149"/>
                  <a:pt x="147" y="149"/>
                </a:cubicBezTo>
                <a:close/>
                <a:moveTo>
                  <a:pt x="139" y="149"/>
                </a:moveTo>
                <a:cubicBezTo>
                  <a:pt x="139" y="149"/>
                  <a:pt x="139" y="149"/>
                  <a:pt x="139" y="149"/>
                </a:cubicBezTo>
                <a:cubicBezTo>
                  <a:pt x="139" y="149"/>
                  <a:pt x="139" y="149"/>
                  <a:pt x="139" y="149"/>
                </a:cubicBezTo>
                <a:close/>
                <a:moveTo>
                  <a:pt x="146" y="150"/>
                </a:moveTo>
                <a:cubicBezTo>
                  <a:pt x="146" y="150"/>
                  <a:pt x="146" y="150"/>
                  <a:pt x="146" y="149"/>
                </a:cubicBezTo>
                <a:cubicBezTo>
                  <a:pt x="146" y="149"/>
                  <a:pt x="146" y="150"/>
                  <a:pt x="146" y="150"/>
                </a:cubicBezTo>
                <a:close/>
                <a:moveTo>
                  <a:pt x="156" y="149"/>
                </a:moveTo>
                <a:cubicBezTo>
                  <a:pt x="156" y="150"/>
                  <a:pt x="157" y="149"/>
                  <a:pt x="156" y="149"/>
                </a:cubicBezTo>
                <a:close/>
                <a:moveTo>
                  <a:pt x="142" y="151"/>
                </a:moveTo>
                <a:cubicBezTo>
                  <a:pt x="143" y="151"/>
                  <a:pt x="143" y="150"/>
                  <a:pt x="143" y="150"/>
                </a:cubicBezTo>
                <a:cubicBezTo>
                  <a:pt x="143" y="150"/>
                  <a:pt x="142" y="150"/>
                  <a:pt x="142" y="151"/>
                </a:cubicBezTo>
                <a:close/>
                <a:moveTo>
                  <a:pt x="119" y="150"/>
                </a:moveTo>
                <a:cubicBezTo>
                  <a:pt x="120" y="150"/>
                  <a:pt x="119" y="150"/>
                  <a:pt x="120" y="150"/>
                </a:cubicBezTo>
                <a:cubicBezTo>
                  <a:pt x="120" y="150"/>
                  <a:pt x="120" y="150"/>
                  <a:pt x="120" y="150"/>
                </a:cubicBezTo>
                <a:cubicBezTo>
                  <a:pt x="120" y="150"/>
                  <a:pt x="120" y="150"/>
                  <a:pt x="120" y="150"/>
                </a:cubicBezTo>
                <a:cubicBezTo>
                  <a:pt x="120" y="150"/>
                  <a:pt x="119" y="150"/>
                  <a:pt x="119" y="150"/>
                </a:cubicBezTo>
                <a:close/>
                <a:moveTo>
                  <a:pt x="142" y="150"/>
                </a:moveTo>
                <a:cubicBezTo>
                  <a:pt x="142" y="150"/>
                  <a:pt x="142" y="150"/>
                  <a:pt x="142" y="150"/>
                </a:cubicBezTo>
                <a:cubicBezTo>
                  <a:pt x="141" y="150"/>
                  <a:pt x="141" y="150"/>
                  <a:pt x="142" y="150"/>
                </a:cubicBezTo>
                <a:close/>
                <a:moveTo>
                  <a:pt x="128" y="150"/>
                </a:moveTo>
                <a:cubicBezTo>
                  <a:pt x="129" y="150"/>
                  <a:pt x="129" y="150"/>
                  <a:pt x="128" y="150"/>
                </a:cubicBezTo>
                <a:cubicBezTo>
                  <a:pt x="128" y="150"/>
                  <a:pt x="128" y="150"/>
                  <a:pt x="128" y="150"/>
                </a:cubicBezTo>
                <a:close/>
                <a:moveTo>
                  <a:pt x="136" y="150"/>
                </a:moveTo>
                <a:cubicBezTo>
                  <a:pt x="136" y="150"/>
                  <a:pt x="136" y="150"/>
                  <a:pt x="136" y="150"/>
                </a:cubicBezTo>
                <a:cubicBezTo>
                  <a:pt x="136" y="150"/>
                  <a:pt x="136" y="150"/>
                  <a:pt x="136" y="150"/>
                </a:cubicBezTo>
                <a:cubicBezTo>
                  <a:pt x="136" y="150"/>
                  <a:pt x="136" y="150"/>
                  <a:pt x="136" y="150"/>
                </a:cubicBezTo>
                <a:close/>
                <a:moveTo>
                  <a:pt x="138" y="151"/>
                </a:moveTo>
                <a:cubicBezTo>
                  <a:pt x="138" y="151"/>
                  <a:pt x="138" y="150"/>
                  <a:pt x="138" y="150"/>
                </a:cubicBezTo>
                <a:cubicBezTo>
                  <a:pt x="138" y="150"/>
                  <a:pt x="138" y="150"/>
                  <a:pt x="138" y="150"/>
                </a:cubicBezTo>
                <a:cubicBezTo>
                  <a:pt x="138" y="150"/>
                  <a:pt x="138" y="150"/>
                  <a:pt x="138" y="151"/>
                </a:cubicBezTo>
                <a:close/>
                <a:moveTo>
                  <a:pt x="141" y="150"/>
                </a:moveTo>
                <a:cubicBezTo>
                  <a:pt x="141" y="150"/>
                  <a:pt x="141" y="150"/>
                  <a:pt x="141" y="150"/>
                </a:cubicBezTo>
                <a:close/>
                <a:moveTo>
                  <a:pt x="135" y="150"/>
                </a:moveTo>
                <a:cubicBezTo>
                  <a:pt x="135" y="151"/>
                  <a:pt x="136" y="151"/>
                  <a:pt x="136" y="151"/>
                </a:cubicBezTo>
                <a:cubicBezTo>
                  <a:pt x="135" y="151"/>
                  <a:pt x="135" y="152"/>
                  <a:pt x="135" y="153"/>
                </a:cubicBezTo>
                <a:cubicBezTo>
                  <a:pt x="136" y="152"/>
                  <a:pt x="136" y="151"/>
                  <a:pt x="136" y="150"/>
                </a:cubicBezTo>
                <a:cubicBezTo>
                  <a:pt x="136" y="150"/>
                  <a:pt x="136" y="151"/>
                  <a:pt x="135" y="150"/>
                </a:cubicBezTo>
                <a:close/>
                <a:moveTo>
                  <a:pt x="138" y="150"/>
                </a:moveTo>
                <a:cubicBezTo>
                  <a:pt x="138" y="150"/>
                  <a:pt x="138" y="150"/>
                  <a:pt x="139" y="150"/>
                </a:cubicBezTo>
                <a:cubicBezTo>
                  <a:pt x="139" y="150"/>
                  <a:pt x="139" y="150"/>
                  <a:pt x="139" y="150"/>
                </a:cubicBezTo>
                <a:cubicBezTo>
                  <a:pt x="138" y="150"/>
                  <a:pt x="138" y="150"/>
                  <a:pt x="138" y="150"/>
                </a:cubicBezTo>
                <a:cubicBezTo>
                  <a:pt x="138" y="150"/>
                  <a:pt x="138" y="150"/>
                  <a:pt x="138" y="150"/>
                </a:cubicBezTo>
                <a:close/>
                <a:moveTo>
                  <a:pt x="137" y="151"/>
                </a:moveTo>
                <a:cubicBezTo>
                  <a:pt x="137" y="151"/>
                  <a:pt x="137" y="151"/>
                  <a:pt x="137" y="151"/>
                </a:cubicBezTo>
                <a:close/>
                <a:moveTo>
                  <a:pt x="141" y="151"/>
                </a:moveTo>
                <a:cubicBezTo>
                  <a:pt x="141" y="151"/>
                  <a:pt x="141" y="151"/>
                  <a:pt x="141" y="151"/>
                </a:cubicBezTo>
                <a:cubicBezTo>
                  <a:pt x="141" y="151"/>
                  <a:pt x="142" y="151"/>
                  <a:pt x="141" y="151"/>
                </a:cubicBezTo>
                <a:close/>
                <a:moveTo>
                  <a:pt x="142" y="151"/>
                </a:moveTo>
                <a:cubicBezTo>
                  <a:pt x="142" y="151"/>
                  <a:pt x="143" y="151"/>
                  <a:pt x="142" y="151"/>
                </a:cubicBezTo>
                <a:close/>
                <a:moveTo>
                  <a:pt x="119" y="151"/>
                </a:moveTo>
                <a:cubicBezTo>
                  <a:pt x="119" y="152"/>
                  <a:pt x="119" y="151"/>
                  <a:pt x="119" y="151"/>
                </a:cubicBezTo>
                <a:close/>
                <a:moveTo>
                  <a:pt x="134" y="152"/>
                </a:moveTo>
                <a:cubicBezTo>
                  <a:pt x="134" y="152"/>
                  <a:pt x="134" y="151"/>
                  <a:pt x="134" y="151"/>
                </a:cubicBezTo>
                <a:cubicBezTo>
                  <a:pt x="134" y="151"/>
                  <a:pt x="134" y="152"/>
                  <a:pt x="134" y="152"/>
                </a:cubicBezTo>
                <a:close/>
                <a:moveTo>
                  <a:pt x="135" y="157"/>
                </a:moveTo>
                <a:cubicBezTo>
                  <a:pt x="135" y="157"/>
                  <a:pt x="135" y="157"/>
                  <a:pt x="135" y="157"/>
                </a:cubicBezTo>
                <a:cubicBezTo>
                  <a:pt x="135" y="156"/>
                  <a:pt x="136" y="156"/>
                  <a:pt x="136" y="155"/>
                </a:cubicBezTo>
                <a:cubicBezTo>
                  <a:pt x="136" y="155"/>
                  <a:pt x="136" y="156"/>
                  <a:pt x="135" y="155"/>
                </a:cubicBezTo>
                <a:cubicBezTo>
                  <a:pt x="135" y="155"/>
                  <a:pt x="136" y="154"/>
                  <a:pt x="136" y="154"/>
                </a:cubicBezTo>
                <a:cubicBezTo>
                  <a:pt x="136" y="153"/>
                  <a:pt x="137" y="152"/>
                  <a:pt x="137" y="151"/>
                </a:cubicBezTo>
                <a:cubicBezTo>
                  <a:pt x="136" y="151"/>
                  <a:pt x="136" y="151"/>
                  <a:pt x="136" y="152"/>
                </a:cubicBezTo>
                <a:cubicBezTo>
                  <a:pt x="136" y="152"/>
                  <a:pt x="136" y="153"/>
                  <a:pt x="136" y="154"/>
                </a:cubicBezTo>
                <a:cubicBezTo>
                  <a:pt x="135" y="154"/>
                  <a:pt x="135" y="154"/>
                  <a:pt x="135" y="154"/>
                </a:cubicBezTo>
                <a:cubicBezTo>
                  <a:pt x="135" y="156"/>
                  <a:pt x="134" y="156"/>
                  <a:pt x="134" y="157"/>
                </a:cubicBezTo>
                <a:cubicBezTo>
                  <a:pt x="134" y="157"/>
                  <a:pt x="135" y="157"/>
                  <a:pt x="135" y="157"/>
                </a:cubicBezTo>
                <a:close/>
                <a:moveTo>
                  <a:pt x="120" y="152"/>
                </a:moveTo>
                <a:cubicBezTo>
                  <a:pt x="120" y="152"/>
                  <a:pt x="121" y="151"/>
                  <a:pt x="120" y="151"/>
                </a:cubicBezTo>
                <a:cubicBezTo>
                  <a:pt x="120" y="151"/>
                  <a:pt x="120" y="152"/>
                  <a:pt x="120" y="152"/>
                </a:cubicBezTo>
                <a:close/>
                <a:moveTo>
                  <a:pt x="145" y="152"/>
                </a:moveTo>
                <a:cubicBezTo>
                  <a:pt x="145" y="152"/>
                  <a:pt x="145" y="152"/>
                  <a:pt x="145" y="152"/>
                </a:cubicBezTo>
                <a:cubicBezTo>
                  <a:pt x="145" y="152"/>
                  <a:pt x="145" y="152"/>
                  <a:pt x="145" y="152"/>
                </a:cubicBezTo>
                <a:cubicBezTo>
                  <a:pt x="145" y="152"/>
                  <a:pt x="145" y="152"/>
                  <a:pt x="145" y="152"/>
                </a:cubicBezTo>
                <a:cubicBezTo>
                  <a:pt x="145" y="152"/>
                  <a:pt x="145" y="152"/>
                  <a:pt x="145" y="152"/>
                </a:cubicBezTo>
                <a:close/>
                <a:moveTo>
                  <a:pt x="117" y="153"/>
                </a:moveTo>
                <a:cubicBezTo>
                  <a:pt x="117" y="154"/>
                  <a:pt x="117" y="154"/>
                  <a:pt x="117" y="154"/>
                </a:cubicBezTo>
                <a:cubicBezTo>
                  <a:pt x="117" y="155"/>
                  <a:pt x="116" y="155"/>
                  <a:pt x="116" y="156"/>
                </a:cubicBezTo>
                <a:cubicBezTo>
                  <a:pt x="117" y="156"/>
                  <a:pt x="119" y="154"/>
                  <a:pt x="118" y="153"/>
                </a:cubicBezTo>
                <a:cubicBezTo>
                  <a:pt x="118" y="153"/>
                  <a:pt x="119" y="152"/>
                  <a:pt x="119" y="152"/>
                </a:cubicBezTo>
                <a:cubicBezTo>
                  <a:pt x="119" y="152"/>
                  <a:pt x="119" y="152"/>
                  <a:pt x="119" y="152"/>
                </a:cubicBezTo>
                <a:cubicBezTo>
                  <a:pt x="118" y="152"/>
                  <a:pt x="118" y="153"/>
                  <a:pt x="117" y="153"/>
                </a:cubicBezTo>
                <a:close/>
                <a:moveTo>
                  <a:pt x="123" y="152"/>
                </a:moveTo>
                <a:cubicBezTo>
                  <a:pt x="123" y="152"/>
                  <a:pt x="124" y="152"/>
                  <a:pt x="124" y="152"/>
                </a:cubicBezTo>
                <a:cubicBezTo>
                  <a:pt x="124" y="152"/>
                  <a:pt x="124" y="152"/>
                  <a:pt x="124" y="152"/>
                </a:cubicBezTo>
                <a:cubicBezTo>
                  <a:pt x="124" y="152"/>
                  <a:pt x="124" y="152"/>
                  <a:pt x="123" y="152"/>
                </a:cubicBezTo>
                <a:close/>
                <a:moveTo>
                  <a:pt x="128" y="152"/>
                </a:moveTo>
                <a:cubicBezTo>
                  <a:pt x="128" y="152"/>
                  <a:pt x="128" y="152"/>
                  <a:pt x="128" y="152"/>
                </a:cubicBezTo>
                <a:close/>
                <a:moveTo>
                  <a:pt x="139" y="152"/>
                </a:moveTo>
                <a:cubicBezTo>
                  <a:pt x="139" y="152"/>
                  <a:pt x="139" y="152"/>
                  <a:pt x="139" y="152"/>
                </a:cubicBezTo>
                <a:cubicBezTo>
                  <a:pt x="139" y="152"/>
                  <a:pt x="139" y="152"/>
                  <a:pt x="139" y="152"/>
                </a:cubicBezTo>
                <a:close/>
                <a:moveTo>
                  <a:pt x="134" y="152"/>
                </a:moveTo>
                <a:cubicBezTo>
                  <a:pt x="134" y="152"/>
                  <a:pt x="134" y="152"/>
                  <a:pt x="134" y="152"/>
                </a:cubicBezTo>
                <a:cubicBezTo>
                  <a:pt x="134" y="152"/>
                  <a:pt x="134" y="152"/>
                  <a:pt x="134" y="152"/>
                </a:cubicBezTo>
                <a:close/>
                <a:moveTo>
                  <a:pt x="137" y="153"/>
                </a:moveTo>
                <a:cubicBezTo>
                  <a:pt x="137" y="153"/>
                  <a:pt x="138" y="152"/>
                  <a:pt x="138" y="152"/>
                </a:cubicBezTo>
                <a:cubicBezTo>
                  <a:pt x="137" y="152"/>
                  <a:pt x="137" y="152"/>
                  <a:pt x="137" y="153"/>
                </a:cubicBezTo>
                <a:close/>
                <a:moveTo>
                  <a:pt x="141" y="152"/>
                </a:moveTo>
                <a:cubicBezTo>
                  <a:pt x="142" y="153"/>
                  <a:pt x="142" y="152"/>
                  <a:pt x="142" y="152"/>
                </a:cubicBezTo>
                <a:cubicBezTo>
                  <a:pt x="142" y="152"/>
                  <a:pt x="141" y="152"/>
                  <a:pt x="141" y="152"/>
                </a:cubicBezTo>
                <a:close/>
                <a:moveTo>
                  <a:pt x="128" y="152"/>
                </a:moveTo>
                <a:cubicBezTo>
                  <a:pt x="128" y="152"/>
                  <a:pt x="128" y="152"/>
                  <a:pt x="128" y="152"/>
                </a:cubicBezTo>
                <a:cubicBezTo>
                  <a:pt x="128" y="152"/>
                  <a:pt x="127" y="152"/>
                  <a:pt x="128" y="152"/>
                </a:cubicBezTo>
                <a:close/>
                <a:moveTo>
                  <a:pt x="127" y="153"/>
                </a:moveTo>
                <a:cubicBezTo>
                  <a:pt x="127" y="153"/>
                  <a:pt x="127" y="153"/>
                  <a:pt x="127" y="153"/>
                </a:cubicBezTo>
                <a:cubicBezTo>
                  <a:pt x="127" y="152"/>
                  <a:pt x="127" y="152"/>
                  <a:pt x="127" y="152"/>
                </a:cubicBezTo>
                <a:cubicBezTo>
                  <a:pt x="127" y="152"/>
                  <a:pt x="127" y="153"/>
                  <a:pt x="127" y="153"/>
                </a:cubicBezTo>
                <a:close/>
                <a:moveTo>
                  <a:pt x="145" y="153"/>
                </a:moveTo>
                <a:cubicBezTo>
                  <a:pt x="145" y="153"/>
                  <a:pt x="145" y="153"/>
                  <a:pt x="145" y="152"/>
                </a:cubicBezTo>
                <a:cubicBezTo>
                  <a:pt x="145" y="152"/>
                  <a:pt x="144" y="153"/>
                  <a:pt x="145" y="153"/>
                </a:cubicBezTo>
                <a:close/>
                <a:moveTo>
                  <a:pt x="123" y="153"/>
                </a:moveTo>
                <a:cubicBezTo>
                  <a:pt x="123" y="153"/>
                  <a:pt x="124" y="153"/>
                  <a:pt x="123" y="152"/>
                </a:cubicBezTo>
                <a:cubicBezTo>
                  <a:pt x="123" y="153"/>
                  <a:pt x="123" y="153"/>
                  <a:pt x="123" y="153"/>
                </a:cubicBezTo>
                <a:close/>
                <a:moveTo>
                  <a:pt x="140" y="154"/>
                </a:moveTo>
                <a:cubicBezTo>
                  <a:pt x="140" y="153"/>
                  <a:pt x="140" y="153"/>
                  <a:pt x="140" y="153"/>
                </a:cubicBezTo>
                <a:cubicBezTo>
                  <a:pt x="140" y="153"/>
                  <a:pt x="139" y="153"/>
                  <a:pt x="140" y="154"/>
                </a:cubicBezTo>
                <a:close/>
                <a:moveTo>
                  <a:pt x="126" y="154"/>
                </a:moveTo>
                <a:cubicBezTo>
                  <a:pt x="126" y="154"/>
                  <a:pt x="126" y="154"/>
                  <a:pt x="126" y="154"/>
                </a:cubicBezTo>
                <a:close/>
                <a:moveTo>
                  <a:pt x="134" y="154"/>
                </a:moveTo>
                <a:cubicBezTo>
                  <a:pt x="134" y="154"/>
                  <a:pt x="134" y="154"/>
                  <a:pt x="134" y="154"/>
                </a:cubicBezTo>
                <a:cubicBezTo>
                  <a:pt x="134" y="154"/>
                  <a:pt x="134" y="154"/>
                  <a:pt x="134" y="154"/>
                </a:cubicBezTo>
                <a:close/>
                <a:moveTo>
                  <a:pt x="139" y="154"/>
                </a:moveTo>
                <a:cubicBezTo>
                  <a:pt x="140" y="154"/>
                  <a:pt x="140" y="154"/>
                  <a:pt x="139" y="154"/>
                </a:cubicBezTo>
                <a:cubicBezTo>
                  <a:pt x="139" y="154"/>
                  <a:pt x="139" y="154"/>
                  <a:pt x="139" y="154"/>
                </a:cubicBezTo>
                <a:close/>
                <a:moveTo>
                  <a:pt x="140" y="154"/>
                </a:moveTo>
                <a:cubicBezTo>
                  <a:pt x="141" y="154"/>
                  <a:pt x="141" y="154"/>
                  <a:pt x="141" y="154"/>
                </a:cubicBezTo>
                <a:cubicBezTo>
                  <a:pt x="141" y="154"/>
                  <a:pt x="140" y="154"/>
                  <a:pt x="140" y="154"/>
                </a:cubicBezTo>
                <a:close/>
                <a:moveTo>
                  <a:pt x="121" y="154"/>
                </a:moveTo>
                <a:cubicBezTo>
                  <a:pt x="121" y="154"/>
                  <a:pt x="122" y="154"/>
                  <a:pt x="122" y="154"/>
                </a:cubicBezTo>
                <a:cubicBezTo>
                  <a:pt x="121" y="154"/>
                  <a:pt x="121" y="154"/>
                  <a:pt x="121" y="154"/>
                </a:cubicBezTo>
                <a:cubicBezTo>
                  <a:pt x="121" y="154"/>
                  <a:pt x="121" y="154"/>
                  <a:pt x="121" y="154"/>
                </a:cubicBezTo>
                <a:close/>
                <a:moveTo>
                  <a:pt x="143" y="155"/>
                </a:moveTo>
                <a:cubicBezTo>
                  <a:pt x="144" y="155"/>
                  <a:pt x="144" y="155"/>
                  <a:pt x="144" y="155"/>
                </a:cubicBezTo>
                <a:cubicBezTo>
                  <a:pt x="144" y="155"/>
                  <a:pt x="144" y="155"/>
                  <a:pt x="144" y="154"/>
                </a:cubicBezTo>
                <a:cubicBezTo>
                  <a:pt x="143" y="154"/>
                  <a:pt x="143" y="154"/>
                  <a:pt x="143" y="155"/>
                </a:cubicBezTo>
                <a:close/>
                <a:moveTo>
                  <a:pt x="116" y="154"/>
                </a:moveTo>
                <a:cubicBezTo>
                  <a:pt x="116" y="155"/>
                  <a:pt x="116" y="154"/>
                  <a:pt x="116" y="154"/>
                </a:cubicBezTo>
                <a:cubicBezTo>
                  <a:pt x="116" y="154"/>
                  <a:pt x="116" y="154"/>
                  <a:pt x="116" y="154"/>
                </a:cubicBezTo>
                <a:cubicBezTo>
                  <a:pt x="116" y="154"/>
                  <a:pt x="116" y="154"/>
                  <a:pt x="116" y="154"/>
                </a:cubicBezTo>
                <a:close/>
                <a:moveTo>
                  <a:pt x="137" y="154"/>
                </a:moveTo>
                <a:cubicBezTo>
                  <a:pt x="137" y="154"/>
                  <a:pt x="137" y="154"/>
                  <a:pt x="137" y="154"/>
                </a:cubicBezTo>
                <a:cubicBezTo>
                  <a:pt x="137" y="154"/>
                  <a:pt x="137" y="154"/>
                  <a:pt x="137" y="154"/>
                </a:cubicBezTo>
                <a:close/>
                <a:moveTo>
                  <a:pt x="134" y="155"/>
                </a:moveTo>
                <a:cubicBezTo>
                  <a:pt x="134" y="155"/>
                  <a:pt x="134" y="154"/>
                  <a:pt x="134" y="155"/>
                </a:cubicBezTo>
                <a:close/>
                <a:moveTo>
                  <a:pt x="116" y="155"/>
                </a:moveTo>
                <a:cubicBezTo>
                  <a:pt x="116" y="155"/>
                  <a:pt x="116" y="155"/>
                  <a:pt x="116" y="155"/>
                </a:cubicBezTo>
                <a:cubicBezTo>
                  <a:pt x="116" y="155"/>
                  <a:pt x="116" y="155"/>
                  <a:pt x="116" y="155"/>
                </a:cubicBezTo>
                <a:close/>
                <a:moveTo>
                  <a:pt x="134" y="155"/>
                </a:moveTo>
                <a:cubicBezTo>
                  <a:pt x="134" y="155"/>
                  <a:pt x="134" y="155"/>
                  <a:pt x="134" y="155"/>
                </a:cubicBezTo>
                <a:close/>
                <a:moveTo>
                  <a:pt x="126" y="155"/>
                </a:moveTo>
                <a:cubicBezTo>
                  <a:pt x="126" y="155"/>
                  <a:pt x="126" y="155"/>
                  <a:pt x="126" y="155"/>
                </a:cubicBezTo>
                <a:cubicBezTo>
                  <a:pt x="126" y="155"/>
                  <a:pt x="126" y="155"/>
                  <a:pt x="126" y="155"/>
                </a:cubicBezTo>
                <a:cubicBezTo>
                  <a:pt x="126" y="155"/>
                  <a:pt x="126" y="155"/>
                  <a:pt x="126" y="155"/>
                </a:cubicBezTo>
                <a:close/>
                <a:moveTo>
                  <a:pt x="137" y="156"/>
                </a:moveTo>
                <a:cubicBezTo>
                  <a:pt x="137" y="156"/>
                  <a:pt x="137" y="155"/>
                  <a:pt x="137" y="155"/>
                </a:cubicBezTo>
                <a:cubicBezTo>
                  <a:pt x="137" y="155"/>
                  <a:pt x="137" y="155"/>
                  <a:pt x="137" y="155"/>
                </a:cubicBezTo>
                <a:cubicBezTo>
                  <a:pt x="137" y="155"/>
                  <a:pt x="137" y="156"/>
                  <a:pt x="137" y="156"/>
                </a:cubicBezTo>
                <a:close/>
                <a:moveTo>
                  <a:pt x="139" y="156"/>
                </a:moveTo>
                <a:cubicBezTo>
                  <a:pt x="139" y="156"/>
                  <a:pt x="139" y="155"/>
                  <a:pt x="139" y="155"/>
                </a:cubicBezTo>
                <a:cubicBezTo>
                  <a:pt x="139" y="155"/>
                  <a:pt x="139" y="155"/>
                  <a:pt x="139" y="156"/>
                </a:cubicBezTo>
                <a:close/>
                <a:moveTo>
                  <a:pt x="140" y="156"/>
                </a:moveTo>
                <a:cubicBezTo>
                  <a:pt x="140" y="156"/>
                  <a:pt x="140" y="156"/>
                  <a:pt x="140" y="156"/>
                </a:cubicBezTo>
                <a:cubicBezTo>
                  <a:pt x="140" y="155"/>
                  <a:pt x="140" y="155"/>
                  <a:pt x="140" y="155"/>
                </a:cubicBezTo>
                <a:cubicBezTo>
                  <a:pt x="140" y="155"/>
                  <a:pt x="140" y="155"/>
                  <a:pt x="140" y="156"/>
                </a:cubicBezTo>
                <a:close/>
                <a:moveTo>
                  <a:pt x="143" y="156"/>
                </a:moveTo>
                <a:cubicBezTo>
                  <a:pt x="143" y="156"/>
                  <a:pt x="143" y="156"/>
                  <a:pt x="143" y="156"/>
                </a:cubicBezTo>
                <a:cubicBezTo>
                  <a:pt x="143" y="155"/>
                  <a:pt x="143" y="155"/>
                  <a:pt x="143" y="155"/>
                </a:cubicBezTo>
                <a:cubicBezTo>
                  <a:pt x="143" y="155"/>
                  <a:pt x="143" y="155"/>
                  <a:pt x="143" y="155"/>
                </a:cubicBezTo>
                <a:cubicBezTo>
                  <a:pt x="143" y="155"/>
                  <a:pt x="143" y="155"/>
                  <a:pt x="143" y="156"/>
                </a:cubicBezTo>
                <a:close/>
                <a:moveTo>
                  <a:pt x="125" y="156"/>
                </a:moveTo>
                <a:cubicBezTo>
                  <a:pt x="126" y="156"/>
                  <a:pt x="126" y="156"/>
                  <a:pt x="126" y="155"/>
                </a:cubicBezTo>
                <a:cubicBezTo>
                  <a:pt x="125" y="155"/>
                  <a:pt x="125" y="156"/>
                  <a:pt x="125" y="156"/>
                </a:cubicBezTo>
                <a:close/>
                <a:moveTo>
                  <a:pt x="138" y="156"/>
                </a:moveTo>
                <a:cubicBezTo>
                  <a:pt x="139" y="156"/>
                  <a:pt x="139" y="155"/>
                  <a:pt x="138" y="156"/>
                </a:cubicBezTo>
                <a:close/>
                <a:moveTo>
                  <a:pt x="136" y="156"/>
                </a:moveTo>
                <a:cubicBezTo>
                  <a:pt x="137" y="156"/>
                  <a:pt x="137" y="156"/>
                  <a:pt x="137" y="156"/>
                </a:cubicBezTo>
                <a:cubicBezTo>
                  <a:pt x="137" y="156"/>
                  <a:pt x="137" y="156"/>
                  <a:pt x="136" y="156"/>
                </a:cubicBezTo>
                <a:cubicBezTo>
                  <a:pt x="136" y="156"/>
                  <a:pt x="136" y="156"/>
                  <a:pt x="136" y="156"/>
                </a:cubicBezTo>
                <a:close/>
                <a:moveTo>
                  <a:pt x="137" y="156"/>
                </a:moveTo>
                <a:cubicBezTo>
                  <a:pt x="137" y="156"/>
                  <a:pt x="138" y="156"/>
                  <a:pt x="137" y="156"/>
                </a:cubicBezTo>
                <a:close/>
                <a:moveTo>
                  <a:pt x="138" y="158"/>
                </a:moveTo>
                <a:cubicBezTo>
                  <a:pt x="138" y="157"/>
                  <a:pt x="138" y="157"/>
                  <a:pt x="138" y="156"/>
                </a:cubicBezTo>
                <a:cubicBezTo>
                  <a:pt x="138" y="156"/>
                  <a:pt x="138" y="157"/>
                  <a:pt x="138" y="158"/>
                </a:cubicBezTo>
                <a:close/>
                <a:moveTo>
                  <a:pt x="117" y="156"/>
                </a:moveTo>
                <a:cubicBezTo>
                  <a:pt x="117" y="156"/>
                  <a:pt x="117" y="156"/>
                  <a:pt x="116" y="156"/>
                </a:cubicBezTo>
                <a:cubicBezTo>
                  <a:pt x="116" y="157"/>
                  <a:pt x="117" y="157"/>
                  <a:pt x="117" y="156"/>
                </a:cubicBezTo>
                <a:close/>
                <a:moveTo>
                  <a:pt x="132" y="156"/>
                </a:moveTo>
                <a:cubicBezTo>
                  <a:pt x="132" y="156"/>
                  <a:pt x="131" y="156"/>
                  <a:pt x="131" y="156"/>
                </a:cubicBezTo>
                <a:cubicBezTo>
                  <a:pt x="131" y="157"/>
                  <a:pt x="132" y="157"/>
                  <a:pt x="132" y="156"/>
                </a:cubicBezTo>
                <a:close/>
                <a:moveTo>
                  <a:pt x="115" y="157"/>
                </a:moveTo>
                <a:cubicBezTo>
                  <a:pt x="115" y="158"/>
                  <a:pt x="115" y="157"/>
                  <a:pt x="115" y="157"/>
                </a:cubicBezTo>
                <a:cubicBezTo>
                  <a:pt x="115" y="157"/>
                  <a:pt x="114" y="157"/>
                  <a:pt x="115" y="157"/>
                </a:cubicBezTo>
                <a:close/>
                <a:moveTo>
                  <a:pt x="136" y="158"/>
                </a:moveTo>
                <a:cubicBezTo>
                  <a:pt x="136" y="158"/>
                  <a:pt x="136" y="158"/>
                  <a:pt x="136" y="158"/>
                </a:cubicBezTo>
                <a:cubicBezTo>
                  <a:pt x="136" y="158"/>
                  <a:pt x="137" y="157"/>
                  <a:pt x="136" y="157"/>
                </a:cubicBezTo>
                <a:cubicBezTo>
                  <a:pt x="136" y="157"/>
                  <a:pt x="136" y="158"/>
                  <a:pt x="136" y="158"/>
                </a:cubicBezTo>
                <a:close/>
                <a:moveTo>
                  <a:pt x="125" y="157"/>
                </a:moveTo>
                <a:cubicBezTo>
                  <a:pt x="125" y="158"/>
                  <a:pt x="125" y="157"/>
                  <a:pt x="125" y="157"/>
                </a:cubicBezTo>
                <a:close/>
                <a:moveTo>
                  <a:pt x="131" y="157"/>
                </a:moveTo>
                <a:cubicBezTo>
                  <a:pt x="131" y="157"/>
                  <a:pt x="131" y="157"/>
                  <a:pt x="131" y="157"/>
                </a:cubicBezTo>
                <a:cubicBezTo>
                  <a:pt x="131" y="157"/>
                  <a:pt x="131" y="157"/>
                  <a:pt x="131" y="157"/>
                </a:cubicBezTo>
                <a:cubicBezTo>
                  <a:pt x="131" y="157"/>
                  <a:pt x="131" y="157"/>
                  <a:pt x="131" y="157"/>
                </a:cubicBezTo>
                <a:close/>
                <a:moveTo>
                  <a:pt x="119" y="158"/>
                </a:moveTo>
                <a:cubicBezTo>
                  <a:pt x="119" y="158"/>
                  <a:pt x="120" y="157"/>
                  <a:pt x="119" y="157"/>
                </a:cubicBezTo>
                <a:cubicBezTo>
                  <a:pt x="119" y="157"/>
                  <a:pt x="119" y="158"/>
                  <a:pt x="119" y="158"/>
                </a:cubicBezTo>
                <a:close/>
                <a:moveTo>
                  <a:pt x="134" y="157"/>
                </a:moveTo>
                <a:cubicBezTo>
                  <a:pt x="134" y="157"/>
                  <a:pt x="134" y="157"/>
                  <a:pt x="134" y="157"/>
                </a:cubicBezTo>
                <a:cubicBezTo>
                  <a:pt x="134" y="157"/>
                  <a:pt x="134" y="157"/>
                  <a:pt x="134" y="158"/>
                </a:cubicBezTo>
                <a:cubicBezTo>
                  <a:pt x="134" y="158"/>
                  <a:pt x="134" y="157"/>
                  <a:pt x="134" y="157"/>
                </a:cubicBezTo>
                <a:cubicBezTo>
                  <a:pt x="134" y="157"/>
                  <a:pt x="134" y="157"/>
                  <a:pt x="134" y="157"/>
                </a:cubicBezTo>
                <a:close/>
                <a:moveTo>
                  <a:pt x="144" y="157"/>
                </a:moveTo>
                <a:cubicBezTo>
                  <a:pt x="144" y="158"/>
                  <a:pt x="144" y="157"/>
                  <a:pt x="144" y="157"/>
                </a:cubicBezTo>
                <a:close/>
                <a:moveTo>
                  <a:pt x="139" y="158"/>
                </a:moveTo>
                <a:cubicBezTo>
                  <a:pt x="139" y="158"/>
                  <a:pt x="139" y="158"/>
                  <a:pt x="139" y="157"/>
                </a:cubicBezTo>
                <a:cubicBezTo>
                  <a:pt x="139" y="158"/>
                  <a:pt x="138" y="158"/>
                  <a:pt x="139" y="158"/>
                </a:cubicBezTo>
                <a:close/>
                <a:moveTo>
                  <a:pt x="115" y="159"/>
                </a:moveTo>
                <a:cubicBezTo>
                  <a:pt x="116" y="159"/>
                  <a:pt x="116" y="158"/>
                  <a:pt x="116" y="158"/>
                </a:cubicBezTo>
                <a:cubicBezTo>
                  <a:pt x="116" y="158"/>
                  <a:pt x="116" y="158"/>
                  <a:pt x="116" y="158"/>
                </a:cubicBezTo>
                <a:cubicBezTo>
                  <a:pt x="116" y="158"/>
                  <a:pt x="115" y="158"/>
                  <a:pt x="115" y="159"/>
                </a:cubicBezTo>
                <a:close/>
                <a:moveTo>
                  <a:pt x="125" y="158"/>
                </a:moveTo>
                <a:cubicBezTo>
                  <a:pt x="125" y="158"/>
                  <a:pt x="125" y="158"/>
                  <a:pt x="125" y="158"/>
                </a:cubicBezTo>
                <a:cubicBezTo>
                  <a:pt x="125" y="158"/>
                  <a:pt x="125" y="158"/>
                  <a:pt x="125" y="158"/>
                </a:cubicBezTo>
                <a:cubicBezTo>
                  <a:pt x="125" y="158"/>
                  <a:pt x="125" y="158"/>
                  <a:pt x="125" y="158"/>
                </a:cubicBezTo>
                <a:close/>
                <a:moveTo>
                  <a:pt x="133" y="159"/>
                </a:moveTo>
                <a:cubicBezTo>
                  <a:pt x="133" y="160"/>
                  <a:pt x="134" y="159"/>
                  <a:pt x="134" y="160"/>
                </a:cubicBezTo>
                <a:cubicBezTo>
                  <a:pt x="134" y="159"/>
                  <a:pt x="134" y="159"/>
                  <a:pt x="134" y="159"/>
                </a:cubicBezTo>
                <a:cubicBezTo>
                  <a:pt x="134" y="159"/>
                  <a:pt x="134" y="159"/>
                  <a:pt x="134" y="159"/>
                </a:cubicBezTo>
                <a:cubicBezTo>
                  <a:pt x="134" y="158"/>
                  <a:pt x="134" y="159"/>
                  <a:pt x="134" y="158"/>
                </a:cubicBezTo>
                <a:cubicBezTo>
                  <a:pt x="134" y="158"/>
                  <a:pt x="133" y="158"/>
                  <a:pt x="133" y="158"/>
                </a:cubicBezTo>
                <a:cubicBezTo>
                  <a:pt x="133" y="158"/>
                  <a:pt x="133" y="159"/>
                  <a:pt x="133" y="159"/>
                </a:cubicBezTo>
                <a:close/>
                <a:moveTo>
                  <a:pt x="137" y="158"/>
                </a:moveTo>
                <a:cubicBezTo>
                  <a:pt x="137" y="158"/>
                  <a:pt x="137" y="158"/>
                  <a:pt x="137" y="158"/>
                </a:cubicBezTo>
                <a:cubicBezTo>
                  <a:pt x="137" y="158"/>
                  <a:pt x="137" y="158"/>
                  <a:pt x="137" y="158"/>
                </a:cubicBezTo>
                <a:close/>
                <a:moveTo>
                  <a:pt x="141" y="159"/>
                </a:moveTo>
                <a:cubicBezTo>
                  <a:pt x="142" y="159"/>
                  <a:pt x="142" y="158"/>
                  <a:pt x="142" y="158"/>
                </a:cubicBezTo>
                <a:cubicBezTo>
                  <a:pt x="141" y="158"/>
                  <a:pt x="141" y="158"/>
                  <a:pt x="141" y="159"/>
                </a:cubicBezTo>
                <a:close/>
                <a:moveTo>
                  <a:pt x="124" y="158"/>
                </a:moveTo>
                <a:cubicBezTo>
                  <a:pt x="125" y="158"/>
                  <a:pt x="125" y="158"/>
                  <a:pt x="125" y="158"/>
                </a:cubicBezTo>
                <a:cubicBezTo>
                  <a:pt x="125" y="158"/>
                  <a:pt x="124" y="158"/>
                  <a:pt x="124" y="158"/>
                </a:cubicBezTo>
                <a:close/>
                <a:moveTo>
                  <a:pt x="135" y="159"/>
                </a:moveTo>
                <a:cubicBezTo>
                  <a:pt x="135" y="159"/>
                  <a:pt x="135" y="158"/>
                  <a:pt x="135" y="158"/>
                </a:cubicBezTo>
                <a:cubicBezTo>
                  <a:pt x="135" y="158"/>
                  <a:pt x="135" y="158"/>
                  <a:pt x="135" y="158"/>
                </a:cubicBezTo>
                <a:cubicBezTo>
                  <a:pt x="135" y="158"/>
                  <a:pt x="134" y="159"/>
                  <a:pt x="135" y="159"/>
                </a:cubicBezTo>
                <a:close/>
                <a:moveTo>
                  <a:pt x="120" y="159"/>
                </a:moveTo>
                <a:cubicBezTo>
                  <a:pt x="120" y="159"/>
                  <a:pt x="120" y="159"/>
                  <a:pt x="120" y="159"/>
                </a:cubicBezTo>
                <a:cubicBezTo>
                  <a:pt x="120" y="159"/>
                  <a:pt x="120" y="159"/>
                  <a:pt x="120" y="159"/>
                </a:cubicBezTo>
                <a:close/>
                <a:moveTo>
                  <a:pt x="133" y="159"/>
                </a:moveTo>
                <a:cubicBezTo>
                  <a:pt x="133" y="159"/>
                  <a:pt x="133" y="159"/>
                  <a:pt x="133" y="159"/>
                </a:cubicBezTo>
                <a:cubicBezTo>
                  <a:pt x="133" y="159"/>
                  <a:pt x="133" y="159"/>
                  <a:pt x="133" y="159"/>
                </a:cubicBezTo>
                <a:cubicBezTo>
                  <a:pt x="133" y="159"/>
                  <a:pt x="133" y="159"/>
                  <a:pt x="133" y="159"/>
                </a:cubicBezTo>
                <a:close/>
                <a:moveTo>
                  <a:pt x="113" y="160"/>
                </a:moveTo>
                <a:cubicBezTo>
                  <a:pt x="113" y="160"/>
                  <a:pt x="114" y="159"/>
                  <a:pt x="114" y="159"/>
                </a:cubicBezTo>
                <a:cubicBezTo>
                  <a:pt x="114" y="159"/>
                  <a:pt x="114" y="159"/>
                  <a:pt x="113" y="159"/>
                </a:cubicBezTo>
                <a:cubicBezTo>
                  <a:pt x="113" y="159"/>
                  <a:pt x="113" y="160"/>
                  <a:pt x="113" y="160"/>
                </a:cubicBezTo>
                <a:close/>
                <a:moveTo>
                  <a:pt x="114" y="160"/>
                </a:moveTo>
                <a:cubicBezTo>
                  <a:pt x="114" y="160"/>
                  <a:pt x="115" y="160"/>
                  <a:pt x="116" y="160"/>
                </a:cubicBezTo>
                <a:cubicBezTo>
                  <a:pt x="116" y="159"/>
                  <a:pt x="116" y="159"/>
                  <a:pt x="116" y="159"/>
                </a:cubicBezTo>
                <a:cubicBezTo>
                  <a:pt x="115" y="159"/>
                  <a:pt x="114" y="158"/>
                  <a:pt x="114" y="160"/>
                </a:cubicBezTo>
                <a:close/>
                <a:moveTo>
                  <a:pt x="132" y="159"/>
                </a:moveTo>
                <a:cubicBezTo>
                  <a:pt x="132" y="159"/>
                  <a:pt x="132" y="159"/>
                  <a:pt x="132" y="159"/>
                </a:cubicBezTo>
                <a:cubicBezTo>
                  <a:pt x="132" y="159"/>
                  <a:pt x="132" y="159"/>
                  <a:pt x="131" y="159"/>
                </a:cubicBezTo>
                <a:cubicBezTo>
                  <a:pt x="131" y="159"/>
                  <a:pt x="131" y="159"/>
                  <a:pt x="131" y="160"/>
                </a:cubicBezTo>
                <a:cubicBezTo>
                  <a:pt x="131" y="160"/>
                  <a:pt x="131" y="160"/>
                  <a:pt x="132" y="160"/>
                </a:cubicBezTo>
                <a:cubicBezTo>
                  <a:pt x="132" y="160"/>
                  <a:pt x="132" y="161"/>
                  <a:pt x="132" y="161"/>
                </a:cubicBezTo>
                <a:cubicBezTo>
                  <a:pt x="132" y="161"/>
                  <a:pt x="132" y="161"/>
                  <a:pt x="133" y="160"/>
                </a:cubicBezTo>
                <a:cubicBezTo>
                  <a:pt x="133" y="161"/>
                  <a:pt x="133" y="161"/>
                  <a:pt x="133" y="161"/>
                </a:cubicBezTo>
                <a:cubicBezTo>
                  <a:pt x="133" y="161"/>
                  <a:pt x="132" y="161"/>
                  <a:pt x="132" y="161"/>
                </a:cubicBezTo>
                <a:cubicBezTo>
                  <a:pt x="132" y="161"/>
                  <a:pt x="132" y="161"/>
                  <a:pt x="132" y="161"/>
                </a:cubicBezTo>
                <a:cubicBezTo>
                  <a:pt x="132" y="161"/>
                  <a:pt x="131" y="161"/>
                  <a:pt x="131" y="162"/>
                </a:cubicBezTo>
                <a:cubicBezTo>
                  <a:pt x="132" y="162"/>
                  <a:pt x="132" y="161"/>
                  <a:pt x="133" y="162"/>
                </a:cubicBezTo>
                <a:cubicBezTo>
                  <a:pt x="133" y="161"/>
                  <a:pt x="133" y="161"/>
                  <a:pt x="133" y="160"/>
                </a:cubicBezTo>
                <a:cubicBezTo>
                  <a:pt x="133" y="160"/>
                  <a:pt x="133" y="160"/>
                  <a:pt x="133" y="160"/>
                </a:cubicBezTo>
                <a:cubicBezTo>
                  <a:pt x="133" y="160"/>
                  <a:pt x="133" y="159"/>
                  <a:pt x="133" y="159"/>
                </a:cubicBezTo>
                <a:cubicBezTo>
                  <a:pt x="132" y="159"/>
                  <a:pt x="132" y="160"/>
                  <a:pt x="132" y="159"/>
                </a:cubicBezTo>
                <a:close/>
                <a:moveTo>
                  <a:pt x="137" y="159"/>
                </a:moveTo>
                <a:cubicBezTo>
                  <a:pt x="137" y="159"/>
                  <a:pt x="137" y="159"/>
                  <a:pt x="137" y="159"/>
                </a:cubicBezTo>
                <a:cubicBezTo>
                  <a:pt x="137" y="159"/>
                  <a:pt x="136" y="159"/>
                  <a:pt x="137" y="159"/>
                </a:cubicBezTo>
                <a:close/>
                <a:moveTo>
                  <a:pt x="144" y="159"/>
                </a:moveTo>
                <a:cubicBezTo>
                  <a:pt x="143" y="159"/>
                  <a:pt x="144" y="159"/>
                  <a:pt x="144" y="159"/>
                </a:cubicBezTo>
                <a:cubicBezTo>
                  <a:pt x="144" y="159"/>
                  <a:pt x="144" y="159"/>
                  <a:pt x="144" y="159"/>
                </a:cubicBezTo>
                <a:close/>
                <a:moveTo>
                  <a:pt x="138" y="159"/>
                </a:moveTo>
                <a:cubicBezTo>
                  <a:pt x="138" y="159"/>
                  <a:pt x="138" y="160"/>
                  <a:pt x="138" y="160"/>
                </a:cubicBezTo>
                <a:cubicBezTo>
                  <a:pt x="138" y="160"/>
                  <a:pt x="138" y="160"/>
                  <a:pt x="138" y="159"/>
                </a:cubicBezTo>
                <a:cubicBezTo>
                  <a:pt x="138" y="159"/>
                  <a:pt x="138" y="159"/>
                  <a:pt x="138" y="159"/>
                </a:cubicBezTo>
                <a:close/>
                <a:moveTo>
                  <a:pt x="143" y="160"/>
                </a:moveTo>
                <a:cubicBezTo>
                  <a:pt x="143" y="160"/>
                  <a:pt x="143" y="160"/>
                  <a:pt x="143" y="160"/>
                </a:cubicBezTo>
                <a:cubicBezTo>
                  <a:pt x="143" y="160"/>
                  <a:pt x="143" y="160"/>
                  <a:pt x="143" y="160"/>
                </a:cubicBezTo>
                <a:close/>
                <a:moveTo>
                  <a:pt x="120" y="160"/>
                </a:moveTo>
                <a:cubicBezTo>
                  <a:pt x="120" y="160"/>
                  <a:pt x="120" y="160"/>
                  <a:pt x="120" y="160"/>
                </a:cubicBezTo>
                <a:cubicBezTo>
                  <a:pt x="120" y="160"/>
                  <a:pt x="120" y="160"/>
                  <a:pt x="120" y="160"/>
                </a:cubicBezTo>
                <a:close/>
                <a:moveTo>
                  <a:pt x="123" y="160"/>
                </a:moveTo>
                <a:cubicBezTo>
                  <a:pt x="123" y="160"/>
                  <a:pt x="123" y="160"/>
                  <a:pt x="123" y="160"/>
                </a:cubicBezTo>
                <a:close/>
                <a:moveTo>
                  <a:pt x="114" y="161"/>
                </a:moveTo>
                <a:cubicBezTo>
                  <a:pt x="114" y="161"/>
                  <a:pt x="114" y="161"/>
                  <a:pt x="115" y="161"/>
                </a:cubicBezTo>
                <a:cubicBezTo>
                  <a:pt x="115" y="161"/>
                  <a:pt x="115" y="160"/>
                  <a:pt x="115" y="160"/>
                </a:cubicBezTo>
                <a:cubicBezTo>
                  <a:pt x="114" y="160"/>
                  <a:pt x="114" y="161"/>
                  <a:pt x="114" y="161"/>
                </a:cubicBezTo>
                <a:close/>
                <a:moveTo>
                  <a:pt x="119" y="160"/>
                </a:moveTo>
                <a:cubicBezTo>
                  <a:pt x="119" y="161"/>
                  <a:pt x="119" y="160"/>
                  <a:pt x="119" y="160"/>
                </a:cubicBezTo>
                <a:cubicBezTo>
                  <a:pt x="119" y="160"/>
                  <a:pt x="119" y="160"/>
                  <a:pt x="119" y="160"/>
                </a:cubicBezTo>
                <a:close/>
                <a:moveTo>
                  <a:pt x="131" y="161"/>
                </a:moveTo>
                <a:cubicBezTo>
                  <a:pt x="131" y="161"/>
                  <a:pt x="131" y="160"/>
                  <a:pt x="131" y="161"/>
                </a:cubicBezTo>
                <a:cubicBezTo>
                  <a:pt x="131" y="160"/>
                  <a:pt x="131" y="160"/>
                  <a:pt x="131" y="160"/>
                </a:cubicBezTo>
                <a:cubicBezTo>
                  <a:pt x="131" y="160"/>
                  <a:pt x="131" y="160"/>
                  <a:pt x="131" y="161"/>
                </a:cubicBezTo>
                <a:close/>
                <a:moveTo>
                  <a:pt x="136" y="161"/>
                </a:moveTo>
                <a:cubicBezTo>
                  <a:pt x="136" y="160"/>
                  <a:pt x="136" y="160"/>
                  <a:pt x="136" y="160"/>
                </a:cubicBezTo>
                <a:cubicBezTo>
                  <a:pt x="136" y="160"/>
                  <a:pt x="136" y="160"/>
                  <a:pt x="136" y="160"/>
                </a:cubicBezTo>
                <a:cubicBezTo>
                  <a:pt x="136" y="160"/>
                  <a:pt x="136" y="161"/>
                  <a:pt x="136" y="161"/>
                </a:cubicBezTo>
                <a:close/>
                <a:moveTo>
                  <a:pt x="113" y="161"/>
                </a:moveTo>
                <a:cubicBezTo>
                  <a:pt x="113" y="161"/>
                  <a:pt x="113" y="161"/>
                  <a:pt x="113" y="161"/>
                </a:cubicBezTo>
                <a:cubicBezTo>
                  <a:pt x="113" y="160"/>
                  <a:pt x="113" y="160"/>
                  <a:pt x="113" y="160"/>
                </a:cubicBezTo>
                <a:cubicBezTo>
                  <a:pt x="113" y="160"/>
                  <a:pt x="113" y="160"/>
                  <a:pt x="113" y="161"/>
                </a:cubicBezTo>
                <a:close/>
                <a:moveTo>
                  <a:pt x="123" y="161"/>
                </a:moveTo>
                <a:cubicBezTo>
                  <a:pt x="123" y="160"/>
                  <a:pt x="123" y="160"/>
                  <a:pt x="123" y="160"/>
                </a:cubicBezTo>
                <a:cubicBezTo>
                  <a:pt x="123" y="160"/>
                  <a:pt x="123" y="161"/>
                  <a:pt x="123" y="161"/>
                </a:cubicBezTo>
                <a:close/>
                <a:moveTo>
                  <a:pt x="138" y="161"/>
                </a:moveTo>
                <a:cubicBezTo>
                  <a:pt x="138" y="160"/>
                  <a:pt x="138" y="160"/>
                  <a:pt x="137" y="160"/>
                </a:cubicBezTo>
                <a:cubicBezTo>
                  <a:pt x="137" y="161"/>
                  <a:pt x="137" y="161"/>
                  <a:pt x="138" y="161"/>
                </a:cubicBezTo>
                <a:close/>
                <a:moveTo>
                  <a:pt x="140" y="161"/>
                </a:moveTo>
                <a:cubicBezTo>
                  <a:pt x="141" y="161"/>
                  <a:pt x="141" y="160"/>
                  <a:pt x="141" y="160"/>
                </a:cubicBezTo>
                <a:cubicBezTo>
                  <a:pt x="141" y="160"/>
                  <a:pt x="140" y="160"/>
                  <a:pt x="140" y="160"/>
                </a:cubicBezTo>
                <a:cubicBezTo>
                  <a:pt x="140" y="161"/>
                  <a:pt x="140" y="160"/>
                  <a:pt x="140" y="161"/>
                </a:cubicBezTo>
                <a:close/>
                <a:moveTo>
                  <a:pt x="130" y="160"/>
                </a:moveTo>
                <a:cubicBezTo>
                  <a:pt x="130" y="160"/>
                  <a:pt x="129" y="160"/>
                  <a:pt x="129" y="160"/>
                </a:cubicBezTo>
                <a:cubicBezTo>
                  <a:pt x="130" y="160"/>
                  <a:pt x="130" y="160"/>
                  <a:pt x="130" y="160"/>
                </a:cubicBezTo>
                <a:close/>
                <a:moveTo>
                  <a:pt x="135" y="162"/>
                </a:moveTo>
                <a:cubicBezTo>
                  <a:pt x="135" y="162"/>
                  <a:pt x="136" y="161"/>
                  <a:pt x="136" y="160"/>
                </a:cubicBezTo>
                <a:cubicBezTo>
                  <a:pt x="135" y="161"/>
                  <a:pt x="135" y="162"/>
                  <a:pt x="135" y="162"/>
                </a:cubicBezTo>
                <a:close/>
                <a:moveTo>
                  <a:pt x="134" y="162"/>
                </a:moveTo>
                <a:cubicBezTo>
                  <a:pt x="134" y="162"/>
                  <a:pt x="134" y="161"/>
                  <a:pt x="135" y="162"/>
                </a:cubicBezTo>
                <a:cubicBezTo>
                  <a:pt x="134" y="161"/>
                  <a:pt x="135" y="161"/>
                  <a:pt x="135" y="161"/>
                </a:cubicBezTo>
                <a:cubicBezTo>
                  <a:pt x="134" y="161"/>
                  <a:pt x="134" y="162"/>
                  <a:pt x="134" y="162"/>
                </a:cubicBezTo>
                <a:close/>
                <a:moveTo>
                  <a:pt x="135" y="161"/>
                </a:moveTo>
                <a:cubicBezTo>
                  <a:pt x="135" y="161"/>
                  <a:pt x="135" y="161"/>
                  <a:pt x="135" y="161"/>
                </a:cubicBezTo>
                <a:cubicBezTo>
                  <a:pt x="135" y="161"/>
                  <a:pt x="135" y="161"/>
                  <a:pt x="135" y="161"/>
                </a:cubicBezTo>
                <a:close/>
                <a:moveTo>
                  <a:pt x="137" y="161"/>
                </a:moveTo>
                <a:cubicBezTo>
                  <a:pt x="137" y="161"/>
                  <a:pt x="137" y="161"/>
                  <a:pt x="137" y="161"/>
                </a:cubicBezTo>
                <a:close/>
                <a:moveTo>
                  <a:pt x="113" y="161"/>
                </a:moveTo>
                <a:cubicBezTo>
                  <a:pt x="113" y="161"/>
                  <a:pt x="112" y="161"/>
                  <a:pt x="112" y="161"/>
                </a:cubicBezTo>
                <a:cubicBezTo>
                  <a:pt x="112" y="162"/>
                  <a:pt x="113" y="162"/>
                  <a:pt x="113" y="161"/>
                </a:cubicBezTo>
                <a:close/>
                <a:moveTo>
                  <a:pt x="137" y="162"/>
                </a:moveTo>
                <a:cubicBezTo>
                  <a:pt x="137" y="162"/>
                  <a:pt x="137" y="162"/>
                  <a:pt x="137" y="162"/>
                </a:cubicBezTo>
                <a:cubicBezTo>
                  <a:pt x="137" y="162"/>
                  <a:pt x="137" y="162"/>
                  <a:pt x="137" y="162"/>
                </a:cubicBezTo>
                <a:cubicBezTo>
                  <a:pt x="137" y="162"/>
                  <a:pt x="137" y="162"/>
                  <a:pt x="137" y="162"/>
                </a:cubicBezTo>
                <a:cubicBezTo>
                  <a:pt x="137" y="162"/>
                  <a:pt x="137" y="162"/>
                  <a:pt x="137" y="162"/>
                </a:cubicBezTo>
                <a:close/>
                <a:moveTo>
                  <a:pt x="133" y="162"/>
                </a:moveTo>
                <a:cubicBezTo>
                  <a:pt x="133" y="162"/>
                  <a:pt x="132" y="162"/>
                  <a:pt x="132" y="162"/>
                </a:cubicBezTo>
                <a:cubicBezTo>
                  <a:pt x="133" y="162"/>
                  <a:pt x="133" y="162"/>
                  <a:pt x="133" y="162"/>
                </a:cubicBezTo>
                <a:cubicBezTo>
                  <a:pt x="133" y="162"/>
                  <a:pt x="133" y="162"/>
                  <a:pt x="133" y="162"/>
                </a:cubicBezTo>
                <a:close/>
                <a:moveTo>
                  <a:pt x="137" y="162"/>
                </a:moveTo>
                <a:cubicBezTo>
                  <a:pt x="137" y="162"/>
                  <a:pt x="137" y="161"/>
                  <a:pt x="137" y="162"/>
                </a:cubicBezTo>
                <a:cubicBezTo>
                  <a:pt x="137" y="162"/>
                  <a:pt x="137" y="162"/>
                  <a:pt x="137" y="162"/>
                </a:cubicBezTo>
                <a:close/>
                <a:moveTo>
                  <a:pt x="114" y="162"/>
                </a:moveTo>
                <a:cubicBezTo>
                  <a:pt x="114" y="162"/>
                  <a:pt x="114" y="162"/>
                  <a:pt x="114" y="162"/>
                </a:cubicBezTo>
                <a:close/>
                <a:moveTo>
                  <a:pt x="122" y="162"/>
                </a:moveTo>
                <a:cubicBezTo>
                  <a:pt x="122" y="162"/>
                  <a:pt x="123" y="161"/>
                  <a:pt x="122" y="162"/>
                </a:cubicBezTo>
                <a:close/>
                <a:moveTo>
                  <a:pt x="134" y="162"/>
                </a:moveTo>
                <a:cubicBezTo>
                  <a:pt x="134" y="162"/>
                  <a:pt x="134" y="162"/>
                  <a:pt x="134" y="162"/>
                </a:cubicBezTo>
                <a:cubicBezTo>
                  <a:pt x="134" y="162"/>
                  <a:pt x="134" y="162"/>
                  <a:pt x="134" y="162"/>
                </a:cubicBezTo>
                <a:cubicBezTo>
                  <a:pt x="133" y="162"/>
                  <a:pt x="134" y="162"/>
                  <a:pt x="134" y="162"/>
                </a:cubicBezTo>
                <a:close/>
                <a:moveTo>
                  <a:pt x="138" y="162"/>
                </a:moveTo>
                <a:cubicBezTo>
                  <a:pt x="138" y="162"/>
                  <a:pt x="138" y="162"/>
                  <a:pt x="138" y="162"/>
                </a:cubicBezTo>
                <a:cubicBezTo>
                  <a:pt x="138" y="162"/>
                  <a:pt x="138" y="162"/>
                  <a:pt x="138" y="162"/>
                </a:cubicBezTo>
                <a:cubicBezTo>
                  <a:pt x="138" y="162"/>
                  <a:pt x="138" y="162"/>
                  <a:pt x="138" y="162"/>
                </a:cubicBezTo>
                <a:cubicBezTo>
                  <a:pt x="138" y="162"/>
                  <a:pt x="138" y="162"/>
                  <a:pt x="138" y="162"/>
                </a:cubicBezTo>
                <a:close/>
                <a:moveTo>
                  <a:pt x="112" y="163"/>
                </a:moveTo>
                <a:cubicBezTo>
                  <a:pt x="112" y="163"/>
                  <a:pt x="112" y="162"/>
                  <a:pt x="112" y="162"/>
                </a:cubicBezTo>
                <a:cubicBezTo>
                  <a:pt x="112" y="162"/>
                  <a:pt x="112" y="162"/>
                  <a:pt x="112" y="163"/>
                </a:cubicBezTo>
                <a:close/>
                <a:moveTo>
                  <a:pt x="136" y="163"/>
                </a:moveTo>
                <a:cubicBezTo>
                  <a:pt x="136" y="163"/>
                  <a:pt x="136" y="163"/>
                  <a:pt x="136" y="163"/>
                </a:cubicBezTo>
                <a:cubicBezTo>
                  <a:pt x="136" y="163"/>
                  <a:pt x="136" y="163"/>
                  <a:pt x="136" y="162"/>
                </a:cubicBezTo>
                <a:cubicBezTo>
                  <a:pt x="136" y="162"/>
                  <a:pt x="136" y="163"/>
                  <a:pt x="136" y="163"/>
                </a:cubicBezTo>
                <a:close/>
                <a:moveTo>
                  <a:pt x="122" y="163"/>
                </a:moveTo>
                <a:cubicBezTo>
                  <a:pt x="122" y="163"/>
                  <a:pt x="122" y="163"/>
                  <a:pt x="122" y="163"/>
                </a:cubicBezTo>
                <a:close/>
                <a:moveTo>
                  <a:pt x="131" y="163"/>
                </a:moveTo>
                <a:cubicBezTo>
                  <a:pt x="132" y="163"/>
                  <a:pt x="132" y="163"/>
                  <a:pt x="132" y="163"/>
                </a:cubicBezTo>
                <a:cubicBezTo>
                  <a:pt x="132" y="163"/>
                  <a:pt x="132" y="163"/>
                  <a:pt x="132" y="163"/>
                </a:cubicBezTo>
                <a:cubicBezTo>
                  <a:pt x="132" y="163"/>
                  <a:pt x="132" y="163"/>
                  <a:pt x="131" y="163"/>
                </a:cubicBezTo>
                <a:close/>
                <a:moveTo>
                  <a:pt x="115" y="163"/>
                </a:moveTo>
                <a:cubicBezTo>
                  <a:pt x="114" y="163"/>
                  <a:pt x="115" y="163"/>
                  <a:pt x="115" y="163"/>
                </a:cubicBezTo>
                <a:close/>
                <a:moveTo>
                  <a:pt x="120" y="163"/>
                </a:moveTo>
                <a:cubicBezTo>
                  <a:pt x="120" y="163"/>
                  <a:pt x="120" y="163"/>
                  <a:pt x="120" y="163"/>
                </a:cubicBezTo>
                <a:close/>
                <a:moveTo>
                  <a:pt x="113" y="163"/>
                </a:moveTo>
                <a:cubicBezTo>
                  <a:pt x="113" y="163"/>
                  <a:pt x="113" y="163"/>
                  <a:pt x="113" y="163"/>
                </a:cubicBezTo>
                <a:cubicBezTo>
                  <a:pt x="113" y="163"/>
                  <a:pt x="113" y="163"/>
                  <a:pt x="113" y="163"/>
                </a:cubicBezTo>
                <a:cubicBezTo>
                  <a:pt x="113" y="163"/>
                  <a:pt x="113" y="163"/>
                  <a:pt x="113" y="163"/>
                </a:cubicBezTo>
                <a:close/>
                <a:moveTo>
                  <a:pt x="111" y="164"/>
                </a:moveTo>
                <a:cubicBezTo>
                  <a:pt x="112" y="164"/>
                  <a:pt x="111" y="163"/>
                  <a:pt x="112" y="163"/>
                </a:cubicBezTo>
                <a:cubicBezTo>
                  <a:pt x="111" y="163"/>
                  <a:pt x="111" y="164"/>
                  <a:pt x="111" y="164"/>
                </a:cubicBezTo>
                <a:close/>
                <a:moveTo>
                  <a:pt x="130" y="165"/>
                </a:moveTo>
                <a:cubicBezTo>
                  <a:pt x="130" y="165"/>
                  <a:pt x="129" y="165"/>
                  <a:pt x="129" y="166"/>
                </a:cubicBezTo>
                <a:cubicBezTo>
                  <a:pt x="130" y="166"/>
                  <a:pt x="130" y="165"/>
                  <a:pt x="131" y="165"/>
                </a:cubicBezTo>
                <a:cubicBezTo>
                  <a:pt x="130" y="166"/>
                  <a:pt x="130" y="167"/>
                  <a:pt x="130" y="167"/>
                </a:cubicBezTo>
                <a:cubicBezTo>
                  <a:pt x="131" y="167"/>
                  <a:pt x="131" y="165"/>
                  <a:pt x="131" y="164"/>
                </a:cubicBezTo>
                <a:cubicBezTo>
                  <a:pt x="131" y="164"/>
                  <a:pt x="131" y="165"/>
                  <a:pt x="131" y="164"/>
                </a:cubicBezTo>
                <a:cubicBezTo>
                  <a:pt x="131" y="164"/>
                  <a:pt x="131" y="164"/>
                  <a:pt x="130" y="163"/>
                </a:cubicBezTo>
                <a:cubicBezTo>
                  <a:pt x="131" y="164"/>
                  <a:pt x="130" y="164"/>
                  <a:pt x="130" y="165"/>
                </a:cubicBezTo>
                <a:close/>
                <a:moveTo>
                  <a:pt x="134" y="163"/>
                </a:moveTo>
                <a:cubicBezTo>
                  <a:pt x="134" y="163"/>
                  <a:pt x="135" y="163"/>
                  <a:pt x="134" y="163"/>
                </a:cubicBezTo>
                <a:cubicBezTo>
                  <a:pt x="134" y="163"/>
                  <a:pt x="134" y="163"/>
                  <a:pt x="134" y="163"/>
                </a:cubicBezTo>
                <a:close/>
                <a:moveTo>
                  <a:pt x="112" y="165"/>
                </a:moveTo>
                <a:cubicBezTo>
                  <a:pt x="112" y="165"/>
                  <a:pt x="113" y="165"/>
                  <a:pt x="113" y="164"/>
                </a:cubicBezTo>
                <a:cubicBezTo>
                  <a:pt x="113" y="164"/>
                  <a:pt x="113" y="164"/>
                  <a:pt x="113" y="164"/>
                </a:cubicBezTo>
                <a:cubicBezTo>
                  <a:pt x="112" y="164"/>
                  <a:pt x="113" y="164"/>
                  <a:pt x="112" y="164"/>
                </a:cubicBezTo>
                <a:cubicBezTo>
                  <a:pt x="112" y="164"/>
                  <a:pt x="112" y="165"/>
                  <a:pt x="112" y="165"/>
                </a:cubicBezTo>
                <a:close/>
                <a:moveTo>
                  <a:pt x="138" y="164"/>
                </a:moveTo>
                <a:cubicBezTo>
                  <a:pt x="138" y="164"/>
                  <a:pt x="138" y="164"/>
                  <a:pt x="139" y="164"/>
                </a:cubicBezTo>
                <a:cubicBezTo>
                  <a:pt x="139" y="164"/>
                  <a:pt x="139" y="164"/>
                  <a:pt x="138" y="164"/>
                </a:cubicBezTo>
                <a:cubicBezTo>
                  <a:pt x="138" y="164"/>
                  <a:pt x="138" y="164"/>
                  <a:pt x="138" y="164"/>
                </a:cubicBezTo>
                <a:close/>
                <a:moveTo>
                  <a:pt x="111" y="164"/>
                </a:moveTo>
                <a:cubicBezTo>
                  <a:pt x="111" y="165"/>
                  <a:pt x="111" y="164"/>
                  <a:pt x="111" y="164"/>
                </a:cubicBezTo>
                <a:close/>
                <a:moveTo>
                  <a:pt x="135" y="165"/>
                </a:moveTo>
                <a:cubicBezTo>
                  <a:pt x="135" y="165"/>
                  <a:pt x="136" y="165"/>
                  <a:pt x="135" y="164"/>
                </a:cubicBezTo>
                <a:cubicBezTo>
                  <a:pt x="135" y="164"/>
                  <a:pt x="135" y="165"/>
                  <a:pt x="135" y="165"/>
                </a:cubicBezTo>
                <a:close/>
                <a:moveTo>
                  <a:pt x="133" y="165"/>
                </a:moveTo>
                <a:cubicBezTo>
                  <a:pt x="133" y="165"/>
                  <a:pt x="132" y="165"/>
                  <a:pt x="132" y="166"/>
                </a:cubicBezTo>
                <a:cubicBezTo>
                  <a:pt x="132" y="165"/>
                  <a:pt x="131" y="167"/>
                  <a:pt x="131" y="167"/>
                </a:cubicBezTo>
                <a:cubicBezTo>
                  <a:pt x="132" y="167"/>
                  <a:pt x="132" y="166"/>
                  <a:pt x="132" y="166"/>
                </a:cubicBezTo>
                <a:cubicBezTo>
                  <a:pt x="132" y="166"/>
                  <a:pt x="132" y="167"/>
                  <a:pt x="133" y="168"/>
                </a:cubicBezTo>
                <a:cubicBezTo>
                  <a:pt x="134" y="168"/>
                  <a:pt x="133" y="168"/>
                  <a:pt x="133" y="169"/>
                </a:cubicBezTo>
                <a:cubicBezTo>
                  <a:pt x="133" y="168"/>
                  <a:pt x="133" y="168"/>
                  <a:pt x="133" y="168"/>
                </a:cubicBezTo>
                <a:cubicBezTo>
                  <a:pt x="133" y="167"/>
                  <a:pt x="133" y="167"/>
                  <a:pt x="133" y="166"/>
                </a:cubicBezTo>
                <a:cubicBezTo>
                  <a:pt x="133" y="166"/>
                  <a:pt x="134" y="165"/>
                  <a:pt x="134" y="165"/>
                </a:cubicBezTo>
                <a:cubicBezTo>
                  <a:pt x="133" y="165"/>
                  <a:pt x="133" y="165"/>
                  <a:pt x="133" y="165"/>
                </a:cubicBezTo>
                <a:close/>
                <a:moveTo>
                  <a:pt x="122" y="165"/>
                </a:moveTo>
                <a:cubicBezTo>
                  <a:pt x="121" y="165"/>
                  <a:pt x="121" y="165"/>
                  <a:pt x="121" y="165"/>
                </a:cubicBezTo>
                <a:cubicBezTo>
                  <a:pt x="121" y="165"/>
                  <a:pt x="122" y="165"/>
                  <a:pt x="122" y="165"/>
                </a:cubicBezTo>
                <a:close/>
                <a:moveTo>
                  <a:pt x="111" y="166"/>
                </a:moveTo>
                <a:cubicBezTo>
                  <a:pt x="111" y="165"/>
                  <a:pt x="111" y="165"/>
                  <a:pt x="111" y="165"/>
                </a:cubicBezTo>
                <a:cubicBezTo>
                  <a:pt x="111" y="165"/>
                  <a:pt x="110" y="166"/>
                  <a:pt x="111" y="166"/>
                </a:cubicBezTo>
                <a:close/>
                <a:moveTo>
                  <a:pt x="121" y="165"/>
                </a:moveTo>
                <a:cubicBezTo>
                  <a:pt x="121" y="165"/>
                  <a:pt x="121" y="165"/>
                  <a:pt x="121" y="165"/>
                </a:cubicBezTo>
                <a:close/>
                <a:moveTo>
                  <a:pt x="134" y="165"/>
                </a:moveTo>
                <a:cubicBezTo>
                  <a:pt x="134" y="166"/>
                  <a:pt x="134" y="165"/>
                  <a:pt x="134" y="165"/>
                </a:cubicBezTo>
                <a:close/>
                <a:moveTo>
                  <a:pt x="110" y="166"/>
                </a:moveTo>
                <a:cubicBezTo>
                  <a:pt x="110" y="166"/>
                  <a:pt x="110" y="166"/>
                  <a:pt x="110" y="165"/>
                </a:cubicBezTo>
                <a:cubicBezTo>
                  <a:pt x="110" y="165"/>
                  <a:pt x="110" y="165"/>
                  <a:pt x="110" y="165"/>
                </a:cubicBezTo>
                <a:cubicBezTo>
                  <a:pt x="110" y="165"/>
                  <a:pt x="109" y="166"/>
                  <a:pt x="110" y="166"/>
                </a:cubicBezTo>
                <a:close/>
                <a:moveTo>
                  <a:pt x="120" y="166"/>
                </a:moveTo>
                <a:cubicBezTo>
                  <a:pt x="120" y="166"/>
                  <a:pt x="120" y="166"/>
                  <a:pt x="120" y="165"/>
                </a:cubicBezTo>
                <a:cubicBezTo>
                  <a:pt x="120" y="166"/>
                  <a:pt x="120" y="166"/>
                  <a:pt x="120" y="166"/>
                </a:cubicBezTo>
                <a:close/>
                <a:moveTo>
                  <a:pt x="112" y="166"/>
                </a:moveTo>
                <a:cubicBezTo>
                  <a:pt x="112" y="166"/>
                  <a:pt x="112" y="166"/>
                  <a:pt x="112" y="166"/>
                </a:cubicBezTo>
                <a:cubicBezTo>
                  <a:pt x="112" y="166"/>
                  <a:pt x="112" y="166"/>
                  <a:pt x="112" y="166"/>
                </a:cubicBezTo>
                <a:cubicBezTo>
                  <a:pt x="112" y="166"/>
                  <a:pt x="112" y="166"/>
                  <a:pt x="112" y="166"/>
                </a:cubicBezTo>
                <a:close/>
                <a:moveTo>
                  <a:pt x="112" y="166"/>
                </a:moveTo>
                <a:cubicBezTo>
                  <a:pt x="112" y="166"/>
                  <a:pt x="112" y="165"/>
                  <a:pt x="112" y="166"/>
                </a:cubicBezTo>
                <a:close/>
                <a:moveTo>
                  <a:pt x="119" y="166"/>
                </a:moveTo>
                <a:cubicBezTo>
                  <a:pt x="119" y="166"/>
                  <a:pt x="119" y="165"/>
                  <a:pt x="119" y="166"/>
                </a:cubicBezTo>
                <a:close/>
                <a:moveTo>
                  <a:pt x="137" y="167"/>
                </a:moveTo>
                <a:cubicBezTo>
                  <a:pt x="137" y="167"/>
                  <a:pt x="137" y="167"/>
                  <a:pt x="137" y="167"/>
                </a:cubicBezTo>
                <a:cubicBezTo>
                  <a:pt x="137" y="167"/>
                  <a:pt x="138" y="166"/>
                  <a:pt x="138" y="166"/>
                </a:cubicBezTo>
                <a:cubicBezTo>
                  <a:pt x="137" y="166"/>
                  <a:pt x="137" y="166"/>
                  <a:pt x="137" y="167"/>
                </a:cubicBezTo>
                <a:close/>
                <a:moveTo>
                  <a:pt x="135" y="166"/>
                </a:moveTo>
                <a:cubicBezTo>
                  <a:pt x="135" y="166"/>
                  <a:pt x="135" y="166"/>
                  <a:pt x="135" y="166"/>
                </a:cubicBezTo>
                <a:cubicBezTo>
                  <a:pt x="135" y="166"/>
                  <a:pt x="135" y="166"/>
                  <a:pt x="135" y="166"/>
                </a:cubicBezTo>
                <a:cubicBezTo>
                  <a:pt x="135" y="166"/>
                  <a:pt x="135" y="166"/>
                  <a:pt x="135" y="166"/>
                </a:cubicBezTo>
                <a:close/>
                <a:moveTo>
                  <a:pt x="134" y="167"/>
                </a:moveTo>
                <a:cubicBezTo>
                  <a:pt x="134" y="167"/>
                  <a:pt x="134" y="167"/>
                  <a:pt x="135" y="167"/>
                </a:cubicBezTo>
                <a:cubicBezTo>
                  <a:pt x="135" y="167"/>
                  <a:pt x="134" y="167"/>
                  <a:pt x="135" y="167"/>
                </a:cubicBezTo>
                <a:cubicBezTo>
                  <a:pt x="135" y="166"/>
                  <a:pt x="133" y="167"/>
                  <a:pt x="134" y="167"/>
                </a:cubicBezTo>
                <a:close/>
                <a:moveTo>
                  <a:pt x="109" y="168"/>
                </a:moveTo>
                <a:cubicBezTo>
                  <a:pt x="109" y="168"/>
                  <a:pt x="109" y="168"/>
                  <a:pt x="110" y="168"/>
                </a:cubicBezTo>
                <a:cubicBezTo>
                  <a:pt x="110" y="168"/>
                  <a:pt x="110" y="167"/>
                  <a:pt x="110" y="167"/>
                </a:cubicBezTo>
                <a:cubicBezTo>
                  <a:pt x="110" y="167"/>
                  <a:pt x="110" y="167"/>
                  <a:pt x="109" y="167"/>
                </a:cubicBezTo>
                <a:cubicBezTo>
                  <a:pt x="109" y="167"/>
                  <a:pt x="109" y="168"/>
                  <a:pt x="109" y="168"/>
                </a:cubicBezTo>
                <a:close/>
                <a:moveTo>
                  <a:pt x="127" y="167"/>
                </a:moveTo>
                <a:cubicBezTo>
                  <a:pt x="126" y="167"/>
                  <a:pt x="126" y="167"/>
                  <a:pt x="126" y="167"/>
                </a:cubicBezTo>
                <a:cubicBezTo>
                  <a:pt x="126" y="167"/>
                  <a:pt x="127" y="167"/>
                  <a:pt x="127" y="167"/>
                </a:cubicBezTo>
                <a:close/>
                <a:moveTo>
                  <a:pt x="111" y="167"/>
                </a:moveTo>
                <a:cubicBezTo>
                  <a:pt x="111" y="167"/>
                  <a:pt x="111" y="167"/>
                  <a:pt x="111" y="167"/>
                </a:cubicBezTo>
                <a:cubicBezTo>
                  <a:pt x="111" y="167"/>
                  <a:pt x="111" y="167"/>
                  <a:pt x="111" y="167"/>
                </a:cubicBezTo>
                <a:cubicBezTo>
                  <a:pt x="111" y="167"/>
                  <a:pt x="111" y="167"/>
                  <a:pt x="111" y="167"/>
                </a:cubicBezTo>
                <a:cubicBezTo>
                  <a:pt x="111" y="167"/>
                  <a:pt x="111" y="167"/>
                  <a:pt x="111" y="167"/>
                </a:cubicBezTo>
                <a:close/>
                <a:moveTo>
                  <a:pt x="118" y="170"/>
                </a:moveTo>
                <a:cubicBezTo>
                  <a:pt x="118" y="170"/>
                  <a:pt x="118" y="170"/>
                  <a:pt x="119" y="170"/>
                </a:cubicBezTo>
                <a:cubicBezTo>
                  <a:pt x="119" y="169"/>
                  <a:pt x="119" y="170"/>
                  <a:pt x="119" y="169"/>
                </a:cubicBezTo>
                <a:cubicBezTo>
                  <a:pt x="120" y="169"/>
                  <a:pt x="120" y="168"/>
                  <a:pt x="120" y="167"/>
                </a:cubicBezTo>
                <a:cubicBezTo>
                  <a:pt x="120" y="167"/>
                  <a:pt x="120" y="167"/>
                  <a:pt x="121" y="167"/>
                </a:cubicBezTo>
                <a:cubicBezTo>
                  <a:pt x="118" y="166"/>
                  <a:pt x="119" y="169"/>
                  <a:pt x="118" y="170"/>
                </a:cubicBezTo>
                <a:close/>
                <a:moveTo>
                  <a:pt x="129" y="167"/>
                </a:moveTo>
                <a:cubicBezTo>
                  <a:pt x="129" y="167"/>
                  <a:pt x="129" y="167"/>
                  <a:pt x="129" y="167"/>
                </a:cubicBezTo>
                <a:cubicBezTo>
                  <a:pt x="129" y="167"/>
                  <a:pt x="129" y="167"/>
                  <a:pt x="129" y="167"/>
                </a:cubicBezTo>
                <a:close/>
                <a:moveTo>
                  <a:pt x="111" y="168"/>
                </a:moveTo>
                <a:cubicBezTo>
                  <a:pt x="111" y="168"/>
                  <a:pt x="111" y="167"/>
                  <a:pt x="111" y="167"/>
                </a:cubicBezTo>
                <a:cubicBezTo>
                  <a:pt x="111" y="167"/>
                  <a:pt x="111" y="167"/>
                  <a:pt x="111" y="167"/>
                </a:cubicBezTo>
                <a:cubicBezTo>
                  <a:pt x="111" y="167"/>
                  <a:pt x="111" y="167"/>
                  <a:pt x="111" y="168"/>
                </a:cubicBezTo>
                <a:close/>
                <a:moveTo>
                  <a:pt x="130" y="170"/>
                </a:moveTo>
                <a:cubicBezTo>
                  <a:pt x="131" y="169"/>
                  <a:pt x="130" y="168"/>
                  <a:pt x="131" y="168"/>
                </a:cubicBezTo>
                <a:cubicBezTo>
                  <a:pt x="131" y="168"/>
                  <a:pt x="131" y="168"/>
                  <a:pt x="131" y="168"/>
                </a:cubicBezTo>
                <a:cubicBezTo>
                  <a:pt x="131" y="168"/>
                  <a:pt x="130" y="169"/>
                  <a:pt x="130" y="170"/>
                </a:cubicBezTo>
                <a:close/>
                <a:moveTo>
                  <a:pt x="111" y="168"/>
                </a:moveTo>
                <a:cubicBezTo>
                  <a:pt x="111" y="168"/>
                  <a:pt x="111" y="168"/>
                  <a:pt x="111" y="168"/>
                </a:cubicBezTo>
                <a:close/>
                <a:moveTo>
                  <a:pt x="136" y="168"/>
                </a:moveTo>
                <a:cubicBezTo>
                  <a:pt x="137" y="168"/>
                  <a:pt x="137" y="168"/>
                  <a:pt x="136" y="168"/>
                </a:cubicBezTo>
                <a:cubicBezTo>
                  <a:pt x="136" y="168"/>
                  <a:pt x="136" y="168"/>
                  <a:pt x="136" y="168"/>
                </a:cubicBezTo>
                <a:close/>
                <a:moveTo>
                  <a:pt x="132" y="168"/>
                </a:moveTo>
                <a:cubicBezTo>
                  <a:pt x="132" y="168"/>
                  <a:pt x="132" y="168"/>
                  <a:pt x="132" y="168"/>
                </a:cubicBezTo>
                <a:close/>
                <a:moveTo>
                  <a:pt x="132" y="168"/>
                </a:moveTo>
                <a:cubicBezTo>
                  <a:pt x="132" y="168"/>
                  <a:pt x="132" y="168"/>
                  <a:pt x="132" y="168"/>
                </a:cubicBezTo>
                <a:close/>
                <a:moveTo>
                  <a:pt x="112" y="168"/>
                </a:moveTo>
                <a:cubicBezTo>
                  <a:pt x="112" y="169"/>
                  <a:pt x="112" y="168"/>
                  <a:pt x="112" y="168"/>
                </a:cubicBezTo>
                <a:close/>
                <a:moveTo>
                  <a:pt x="138" y="168"/>
                </a:moveTo>
                <a:cubicBezTo>
                  <a:pt x="138" y="169"/>
                  <a:pt x="138" y="168"/>
                  <a:pt x="138" y="168"/>
                </a:cubicBezTo>
                <a:close/>
                <a:moveTo>
                  <a:pt x="110" y="170"/>
                </a:moveTo>
                <a:cubicBezTo>
                  <a:pt x="110" y="170"/>
                  <a:pt x="111" y="169"/>
                  <a:pt x="111" y="168"/>
                </a:cubicBezTo>
                <a:cubicBezTo>
                  <a:pt x="110" y="169"/>
                  <a:pt x="110" y="169"/>
                  <a:pt x="110" y="170"/>
                </a:cubicBezTo>
                <a:close/>
                <a:moveTo>
                  <a:pt x="136" y="169"/>
                </a:moveTo>
                <a:cubicBezTo>
                  <a:pt x="136" y="169"/>
                  <a:pt x="137" y="169"/>
                  <a:pt x="136" y="168"/>
                </a:cubicBezTo>
                <a:cubicBezTo>
                  <a:pt x="136" y="169"/>
                  <a:pt x="136" y="169"/>
                  <a:pt x="136" y="169"/>
                </a:cubicBezTo>
                <a:close/>
                <a:moveTo>
                  <a:pt x="108" y="169"/>
                </a:moveTo>
                <a:cubicBezTo>
                  <a:pt x="108" y="170"/>
                  <a:pt x="108" y="170"/>
                  <a:pt x="108" y="170"/>
                </a:cubicBezTo>
                <a:cubicBezTo>
                  <a:pt x="108" y="171"/>
                  <a:pt x="108" y="171"/>
                  <a:pt x="108" y="171"/>
                </a:cubicBezTo>
                <a:cubicBezTo>
                  <a:pt x="109" y="170"/>
                  <a:pt x="109" y="169"/>
                  <a:pt x="109" y="169"/>
                </a:cubicBezTo>
                <a:cubicBezTo>
                  <a:pt x="109" y="169"/>
                  <a:pt x="109" y="169"/>
                  <a:pt x="109" y="169"/>
                </a:cubicBezTo>
                <a:cubicBezTo>
                  <a:pt x="109" y="169"/>
                  <a:pt x="109" y="169"/>
                  <a:pt x="108" y="169"/>
                </a:cubicBezTo>
                <a:close/>
                <a:moveTo>
                  <a:pt x="132" y="169"/>
                </a:moveTo>
                <a:cubicBezTo>
                  <a:pt x="132" y="169"/>
                  <a:pt x="132" y="168"/>
                  <a:pt x="132" y="169"/>
                </a:cubicBezTo>
                <a:close/>
                <a:moveTo>
                  <a:pt x="133" y="169"/>
                </a:moveTo>
                <a:cubicBezTo>
                  <a:pt x="133" y="169"/>
                  <a:pt x="133" y="169"/>
                  <a:pt x="133" y="169"/>
                </a:cubicBezTo>
                <a:cubicBezTo>
                  <a:pt x="133" y="169"/>
                  <a:pt x="133" y="169"/>
                  <a:pt x="133" y="169"/>
                </a:cubicBezTo>
                <a:cubicBezTo>
                  <a:pt x="133" y="169"/>
                  <a:pt x="133" y="169"/>
                  <a:pt x="133" y="169"/>
                </a:cubicBezTo>
                <a:cubicBezTo>
                  <a:pt x="133" y="169"/>
                  <a:pt x="133" y="169"/>
                  <a:pt x="133" y="169"/>
                </a:cubicBezTo>
                <a:close/>
                <a:moveTo>
                  <a:pt x="132" y="170"/>
                </a:moveTo>
                <a:cubicBezTo>
                  <a:pt x="133" y="170"/>
                  <a:pt x="133" y="170"/>
                  <a:pt x="133" y="170"/>
                </a:cubicBezTo>
                <a:cubicBezTo>
                  <a:pt x="133" y="170"/>
                  <a:pt x="132" y="170"/>
                  <a:pt x="132" y="170"/>
                </a:cubicBezTo>
                <a:close/>
                <a:moveTo>
                  <a:pt x="135" y="171"/>
                </a:moveTo>
                <a:cubicBezTo>
                  <a:pt x="135" y="171"/>
                  <a:pt x="136" y="171"/>
                  <a:pt x="136" y="170"/>
                </a:cubicBezTo>
                <a:cubicBezTo>
                  <a:pt x="135" y="169"/>
                  <a:pt x="135" y="171"/>
                  <a:pt x="135" y="171"/>
                </a:cubicBezTo>
                <a:close/>
                <a:moveTo>
                  <a:pt x="133" y="170"/>
                </a:moveTo>
                <a:cubicBezTo>
                  <a:pt x="133" y="171"/>
                  <a:pt x="133" y="169"/>
                  <a:pt x="133" y="170"/>
                </a:cubicBezTo>
                <a:close/>
                <a:moveTo>
                  <a:pt x="131" y="170"/>
                </a:moveTo>
                <a:cubicBezTo>
                  <a:pt x="131" y="170"/>
                  <a:pt x="131" y="170"/>
                  <a:pt x="131" y="170"/>
                </a:cubicBezTo>
                <a:cubicBezTo>
                  <a:pt x="131" y="170"/>
                  <a:pt x="131" y="170"/>
                  <a:pt x="131" y="170"/>
                </a:cubicBezTo>
                <a:cubicBezTo>
                  <a:pt x="131" y="170"/>
                  <a:pt x="131" y="170"/>
                  <a:pt x="131" y="170"/>
                </a:cubicBezTo>
                <a:close/>
                <a:moveTo>
                  <a:pt x="128" y="172"/>
                </a:moveTo>
                <a:cubicBezTo>
                  <a:pt x="128" y="171"/>
                  <a:pt x="129" y="171"/>
                  <a:pt x="128" y="170"/>
                </a:cubicBezTo>
                <a:cubicBezTo>
                  <a:pt x="128" y="171"/>
                  <a:pt x="127" y="171"/>
                  <a:pt x="128" y="172"/>
                </a:cubicBezTo>
                <a:close/>
                <a:moveTo>
                  <a:pt x="118" y="171"/>
                </a:moveTo>
                <a:cubicBezTo>
                  <a:pt x="119" y="171"/>
                  <a:pt x="119" y="171"/>
                  <a:pt x="119" y="170"/>
                </a:cubicBezTo>
                <a:cubicBezTo>
                  <a:pt x="119" y="171"/>
                  <a:pt x="118" y="171"/>
                  <a:pt x="118" y="171"/>
                </a:cubicBezTo>
                <a:close/>
                <a:moveTo>
                  <a:pt x="109" y="172"/>
                </a:moveTo>
                <a:cubicBezTo>
                  <a:pt x="108" y="172"/>
                  <a:pt x="108" y="172"/>
                  <a:pt x="108" y="172"/>
                </a:cubicBezTo>
                <a:cubicBezTo>
                  <a:pt x="108" y="172"/>
                  <a:pt x="108" y="173"/>
                  <a:pt x="108" y="173"/>
                </a:cubicBezTo>
                <a:cubicBezTo>
                  <a:pt x="108" y="173"/>
                  <a:pt x="108" y="174"/>
                  <a:pt x="108" y="174"/>
                </a:cubicBezTo>
                <a:cubicBezTo>
                  <a:pt x="107" y="174"/>
                  <a:pt x="107" y="174"/>
                  <a:pt x="107" y="174"/>
                </a:cubicBezTo>
                <a:cubicBezTo>
                  <a:pt x="107" y="174"/>
                  <a:pt x="107" y="174"/>
                  <a:pt x="107" y="175"/>
                </a:cubicBezTo>
                <a:cubicBezTo>
                  <a:pt x="109" y="174"/>
                  <a:pt x="109" y="173"/>
                  <a:pt x="109" y="171"/>
                </a:cubicBezTo>
                <a:cubicBezTo>
                  <a:pt x="110" y="172"/>
                  <a:pt x="110" y="171"/>
                  <a:pt x="110" y="170"/>
                </a:cubicBezTo>
                <a:cubicBezTo>
                  <a:pt x="110" y="171"/>
                  <a:pt x="109" y="170"/>
                  <a:pt x="109" y="170"/>
                </a:cubicBezTo>
                <a:cubicBezTo>
                  <a:pt x="109" y="171"/>
                  <a:pt x="108" y="172"/>
                  <a:pt x="109" y="172"/>
                </a:cubicBezTo>
                <a:close/>
                <a:moveTo>
                  <a:pt x="114" y="171"/>
                </a:moveTo>
                <a:cubicBezTo>
                  <a:pt x="114" y="171"/>
                  <a:pt x="114" y="171"/>
                  <a:pt x="114" y="171"/>
                </a:cubicBezTo>
                <a:cubicBezTo>
                  <a:pt x="114" y="170"/>
                  <a:pt x="114" y="170"/>
                  <a:pt x="114" y="170"/>
                </a:cubicBezTo>
                <a:cubicBezTo>
                  <a:pt x="114" y="171"/>
                  <a:pt x="114" y="171"/>
                  <a:pt x="114" y="171"/>
                </a:cubicBezTo>
                <a:close/>
                <a:moveTo>
                  <a:pt x="118" y="171"/>
                </a:moveTo>
                <a:cubicBezTo>
                  <a:pt x="118" y="171"/>
                  <a:pt x="118" y="171"/>
                  <a:pt x="118" y="171"/>
                </a:cubicBezTo>
                <a:cubicBezTo>
                  <a:pt x="118" y="171"/>
                  <a:pt x="118" y="171"/>
                  <a:pt x="118" y="170"/>
                </a:cubicBezTo>
                <a:cubicBezTo>
                  <a:pt x="118" y="170"/>
                  <a:pt x="118" y="170"/>
                  <a:pt x="118" y="170"/>
                </a:cubicBezTo>
                <a:cubicBezTo>
                  <a:pt x="118" y="171"/>
                  <a:pt x="118" y="171"/>
                  <a:pt x="118" y="171"/>
                </a:cubicBezTo>
                <a:close/>
                <a:moveTo>
                  <a:pt x="129" y="171"/>
                </a:moveTo>
                <a:cubicBezTo>
                  <a:pt x="129" y="171"/>
                  <a:pt x="130" y="170"/>
                  <a:pt x="129" y="171"/>
                </a:cubicBezTo>
                <a:close/>
                <a:moveTo>
                  <a:pt x="132" y="172"/>
                </a:moveTo>
                <a:cubicBezTo>
                  <a:pt x="132" y="172"/>
                  <a:pt x="132" y="171"/>
                  <a:pt x="132" y="171"/>
                </a:cubicBezTo>
                <a:cubicBezTo>
                  <a:pt x="132" y="171"/>
                  <a:pt x="131" y="171"/>
                  <a:pt x="132" y="172"/>
                </a:cubicBezTo>
                <a:close/>
                <a:moveTo>
                  <a:pt x="137" y="172"/>
                </a:moveTo>
                <a:cubicBezTo>
                  <a:pt x="137" y="171"/>
                  <a:pt x="137" y="172"/>
                  <a:pt x="137" y="171"/>
                </a:cubicBezTo>
                <a:cubicBezTo>
                  <a:pt x="137" y="171"/>
                  <a:pt x="137" y="171"/>
                  <a:pt x="137" y="171"/>
                </a:cubicBezTo>
                <a:cubicBezTo>
                  <a:pt x="137" y="171"/>
                  <a:pt x="137" y="172"/>
                  <a:pt x="137" y="172"/>
                </a:cubicBezTo>
                <a:close/>
                <a:moveTo>
                  <a:pt x="108" y="171"/>
                </a:moveTo>
                <a:cubicBezTo>
                  <a:pt x="108" y="171"/>
                  <a:pt x="108" y="172"/>
                  <a:pt x="108" y="172"/>
                </a:cubicBezTo>
                <a:cubicBezTo>
                  <a:pt x="108" y="172"/>
                  <a:pt x="108" y="172"/>
                  <a:pt x="108" y="171"/>
                </a:cubicBezTo>
                <a:close/>
                <a:moveTo>
                  <a:pt x="114" y="171"/>
                </a:moveTo>
                <a:cubicBezTo>
                  <a:pt x="113" y="171"/>
                  <a:pt x="113" y="172"/>
                  <a:pt x="114" y="171"/>
                </a:cubicBezTo>
                <a:close/>
                <a:moveTo>
                  <a:pt x="118" y="171"/>
                </a:moveTo>
                <a:cubicBezTo>
                  <a:pt x="118" y="171"/>
                  <a:pt x="117" y="171"/>
                  <a:pt x="117" y="171"/>
                </a:cubicBezTo>
                <a:cubicBezTo>
                  <a:pt x="117" y="172"/>
                  <a:pt x="118" y="172"/>
                  <a:pt x="118" y="171"/>
                </a:cubicBezTo>
                <a:close/>
                <a:moveTo>
                  <a:pt x="131" y="171"/>
                </a:moveTo>
                <a:cubicBezTo>
                  <a:pt x="131" y="171"/>
                  <a:pt x="131" y="171"/>
                  <a:pt x="131" y="171"/>
                </a:cubicBezTo>
                <a:cubicBezTo>
                  <a:pt x="130" y="172"/>
                  <a:pt x="131" y="172"/>
                  <a:pt x="131" y="171"/>
                </a:cubicBezTo>
                <a:close/>
                <a:moveTo>
                  <a:pt x="130" y="172"/>
                </a:moveTo>
                <a:cubicBezTo>
                  <a:pt x="130" y="172"/>
                  <a:pt x="130" y="172"/>
                  <a:pt x="130" y="172"/>
                </a:cubicBezTo>
                <a:cubicBezTo>
                  <a:pt x="130" y="172"/>
                  <a:pt x="130" y="172"/>
                  <a:pt x="130" y="171"/>
                </a:cubicBezTo>
                <a:cubicBezTo>
                  <a:pt x="130" y="172"/>
                  <a:pt x="130" y="172"/>
                  <a:pt x="130" y="172"/>
                </a:cubicBezTo>
                <a:close/>
                <a:moveTo>
                  <a:pt x="134" y="172"/>
                </a:moveTo>
                <a:cubicBezTo>
                  <a:pt x="135" y="172"/>
                  <a:pt x="135" y="172"/>
                  <a:pt x="135" y="172"/>
                </a:cubicBezTo>
                <a:cubicBezTo>
                  <a:pt x="135" y="172"/>
                  <a:pt x="135" y="172"/>
                  <a:pt x="135" y="172"/>
                </a:cubicBezTo>
                <a:cubicBezTo>
                  <a:pt x="135" y="172"/>
                  <a:pt x="134" y="172"/>
                  <a:pt x="134" y="172"/>
                </a:cubicBezTo>
                <a:close/>
                <a:moveTo>
                  <a:pt x="127" y="173"/>
                </a:moveTo>
                <a:cubicBezTo>
                  <a:pt x="127" y="173"/>
                  <a:pt x="127" y="173"/>
                  <a:pt x="127" y="173"/>
                </a:cubicBezTo>
                <a:cubicBezTo>
                  <a:pt x="127" y="172"/>
                  <a:pt x="128" y="172"/>
                  <a:pt x="127" y="172"/>
                </a:cubicBezTo>
                <a:cubicBezTo>
                  <a:pt x="127" y="172"/>
                  <a:pt x="127" y="172"/>
                  <a:pt x="127" y="173"/>
                </a:cubicBezTo>
                <a:close/>
                <a:moveTo>
                  <a:pt x="107" y="172"/>
                </a:moveTo>
                <a:cubicBezTo>
                  <a:pt x="107" y="173"/>
                  <a:pt x="107" y="173"/>
                  <a:pt x="107" y="173"/>
                </a:cubicBezTo>
                <a:cubicBezTo>
                  <a:pt x="107" y="173"/>
                  <a:pt x="107" y="173"/>
                  <a:pt x="108" y="172"/>
                </a:cubicBezTo>
                <a:cubicBezTo>
                  <a:pt x="107" y="172"/>
                  <a:pt x="107" y="173"/>
                  <a:pt x="107" y="172"/>
                </a:cubicBezTo>
                <a:close/>
                <a:moveTo>
                  <a:pt x="129" y="172"/>
                </a:moveTo>
                <a:cubicBezTo>
                  <a:pt x="129" y="173"/>
                  <a:pt x="130" y="172"/>
                  <a:pt x="129" y="172"/>
                </a:cubicBezTo>
                <a:close/>
                <a:moveTo>
                  <a:pt x="131" y="173"/>
                </a:moveTo>
                <a:cubicBezTo>
                  <a:pt x="131" y="173"/>
                  <a:pt x="131" y="172"/>
                  <a:pt x="131" y="172"/>
                </a:cubicBezTo>
                <a:cubicBezTo>
                  <a:pt x="131" y="172"/>
                  <a:pt x="131" y="173"/>
                  <a:pt x="131" y="173"/>
                </a:cubicBezTo>
                <a:close/>
                <a:moveTo>
                  <a:pt x="118" y="173"/>
                </a:moveTo>
                <a:cubicBezTo>
                  <a:pt x="118" y="173"/>
                  <a:pt x="118" y="172"/>
                  <a:pt x="117" y="172"/>
                </a:cubicBezTo>
                <a:cubicBezTo>
                  <a:pt x="118" y="172"/>
                  <a:pt x="117" y="173"/>
                  <a:pt x="118" y="173"/>
                </a:cubicBezTo>
                <a:close/>
                <a:moveTo>
                  <a:pt x="133" y="174"/>
                </a:moveTo>
                <a:cubicBezTo>
                  <a:pt x="133" y="175"/>
                  <a:pt x="132" y="175"/>
                  <a:pt x="132" y="176"/>
                </a:cubicBezTo>
                <a:cubicBezTo>
                  <a:pt x="132" y="176"/>
                  <a:pt x="132" y="177"/>
                  <a:pt x="132" y="177"/>
                </a:cubicBezTo>
                <a:cubicBezTo>
                  <a:pt x="133" y="177"/>
                  <a:pt x="132" y="176"/>
                  <a:pt x="133" y="175"/>
                </a:cubicBezTo>
                <a:cubicBezTo>
                  <a:pt x="133" y="175"/>
                  <a:pt x="134" y="174"/>
                  <a:pt x="134" y="174"/>
                </a:cubicBezTo>
                <a:cubicBezTo>
                  <a:pt x="134" y="173"/>
                  <a:pt x="134" y="173"/>
                  <a:pt x="134" y="173"/>
                </a:cubicBezTo>
                <a:cubicBezTo>
                  <a:pt x="134" y="173"/>
                  <a:pt x="133" y="174"/>
                  <a:pt x="133" y="174"/>
                </a:cubicBezTo>
                <a:close/>
                <a:moveTo>
                  <a:pt x="113" y="174"/>
                </a:moveTo>
                <a:cubicBezTo>
                  <a:pt x="113" y="174"/>
                  <a:pt x="113" y="173"/>
                  <a:pt x="113" y="173"/>
                </a:cubicBezTo>
                <a:cubicBezTo>
                  <a:pt x="113" y="173"/>
                  <a:pt x="113" y="173"/>
                  <a:pt x="113" y="174"/>
                </a:cubicBezTo>
                <a:close/>
                <a:moveTo>
                  <a:pt x="131" y="173"/>
                </a:moveTo>
                <a:cubicBezTo>
                  <a:pt x="131" y="173"/>
                  <a:pt x="132" y="173"/>
                  <a:pt x="131" y="173"/>
                </a:cubicBezTo>
                <a:cubicBezTo>
                  <a:pt x="131" y="173"/>
                  <a:pt x="131" y="173"/>
                  <a:pt x="131" y="173"/>
                </a:cubicBezTo>
                <a:close/>
                <a:moveTo>
                  <a:pt x="131" y="173"/>
                </a:moveTo>
                <a:cubicBezTo>
                  <a:pt x="131" y="173"/>
                  <a:pt x="131" y="173"/>
                  <a:pt x="131" y="173"/>
                </a:cubicBezTo>
                <a:cubicBezTo>
                  <a:pt x="131" y="173"/>
                  <a:pt x="131" y="173"/>
                  <a:pt x="131" y="173"/>
                </a:cubicBezTo>
                <a:cubicBezTo>
                  <a:pt x="131" y="173"/>
                  <a:pt x="131" y="173"/>
                  <a:pt x="131" y="173"/>
                </a:cubicBezTo>
                <a:close/>
                <a:moveTo>
                  <a:pt x="116" y="174"/>
                </a:moveTo>
                <a:cubicBezTo>
                  <a:pt x="116" y="174"/>
                  <a:pt x="116" y="175"/>
                  <a:pt x="116" y="175"/>
                </a:cubicBezTo>
                <a:cubicBezTo>
                  <a:pt x="117" y="175"/>
                  <a:pt x="116" y="175"/>
                  <a:pt x="117" y="175"/>
                </a:cubicBezTo>
                <a:cubicBezTo>
                  <a:pt x="117" y="174"/>
                  <a:pt x="117" y="174"/>
                  <a:pt x="117" y="173"/>
                </a:cubicBezTo>
                <a:cubicBezTo>
                  <a:pt x="117" y="173"/>
                  <a:pt x="117" y="173"/>
                  <a:pt x="117" y="173"/>
                </a:cubicBezTo>
                <a:cubicBezTo>
                  <a:pt x="117" y="174"/>
                  <a:pt x="117" y="174"/>
                  <a:pt x="116" y="174"/>
                </a:cubicBezTo>
                <a:close/>
                <a:moveTo>
                  <a:pt x="106" y="174"/>
                </a:moveTo>
                <a:cubicBezTo>
                  <a:pt x="107" y="174"/>
                  <a:pt x="107" y="174"/>
                  <a:pt x="107" y="173"/>
                </a:cubicBezTo>
                <a:cubicBezTo>
                  <a:pt x="107" y="173"/>
                  <a:pt x="107" y="173"/>
                  <a:pt x="106" y="173"/>
                </a:cubicBezTo>
                <a:cubicBezTo>
                  <a:pt x="106" y="174"/>
                  <a:pt x="107" y="174"/>
                  <a:pt x="106" y="174"/>
                </a:cubicBezTo>
                <a:close/>
                <a:moveTo>
                  <a:pt x="126" y="174"/>
                </a:moveTo>
                <a:cubicBezTo>
                  <a:pt x="126" y="174"/>
                  <a:pt x="126" y="174"/>
                  <a:pt x="126" y="174"/>
                </a:cubicBezTo>
                <a:cubicBezTo>
                  <a:pt x="125" y="174"/>
                  <a:pt x="125" y="174"/>
                  <a:pt x="126" y="174"/>
                </a:cubicBezTo>
                <a:close/>
                <a:moveTo>
                  <a:pt x="136" y="174"/>
                </a:moveTo>
                <a:cubicBezTo>
                  <a:pt x="136" y="174"/>
                  <a:pt x="136" y="174"/>
                  <a:pt x="136" y="174"/>
                </a:cubicBezTo>
                <a:close/>
                <a:moveTo>
                  <a:pt x="127" y="174"/>
                </a:moveTo>
                <a:cubicBezTo>
                  <a:pt x="127" y="174"/>
                  <a:pt x="126" y="174"/>
                  <a:pt x="126" y="174"/>
                </a:cubicBezTo>
                <a:cubicBezTo>
                  <a:pt x="126" y="174"/>
                  <a:pt x="126" y="174"/>
                  <a:pt x="127" y="174"/>
                </a:cubicBezTo>
                <a:close/>
                <a:moveTo>
                  <a:pt x="130" y="174"/>
                </a:moveTo>
                <a:cubicBezTo>
                  <a:pt x="130" y="174"/>
                  <a:pt x="131" y="174"/>
                  <a:pt x="131" y="174"/>
                </a:cubicBezTo>
                <a:cubicBezTo>
                  <a:pt x="131" y="174"/>
                  <a:pt x="130" y="174"/>
                  <a:pt x="130" y="174"/>
                </a:cubicBezTo>
                <a:cubicBezTo>
                  <a:pt x="130" y="174"/>
                  <a:pt x="130" y="174"/>
                  <a:pt x="130" y="174"/>
                </a:cubicBezTo>
                <a:close/>
                <a:moveTo>
                  <a:pt x="129" y="175"/>
                </a:moveTo>
                <a:cubicBezTo>
                  <a:pt x="129" y="175"/>
                  <a:pt x="129" y="175"/>
                  <a:pt x="129" y="174"/>
                </a:cubicBezTo>
                <a:cubicBezTo>
                  <a:pt x="129" y="174"/>
                  <a:pt x="129" y="174"/>
                  <a:pt x="129" y="175"/>
                </a:cubicBezTo>
                <a:close/>
                <a:moveTo>
                  <a:pt x="106" y="175"/>
                </a:moveTo>
                <a:cubicBezTo>
                  <a:pt x="106" y="175"/>
                  <a:pt x="106" y="175"/>
                  <a:pt x="106" y="175"/>
                </a:cubicBezTo>
                <a:cubicBezTo>
                  <a:pt x="106" y="174"/>
                  <a:pt x="106" y="174"/>
                  <a:pt x="106" y="174"/>
                </a:cubicBezTo>
                <a:cubicBezTo>
                  <a:pt x="106" y="174"/>
                  <a:pt x="106" y="174"/>
                  <a:pt x="106" y="174"/>
                </a:cubicBezTo>
                <a:cubicBezTo>
                  <a:pt x="106" y="174"/>
                  <a:pt x="106" y="174"/>
                  <a:pt x="106" y="175"/>
                </a:cubicBezTo>
                <a:close/>
                <a:moveTo>
                  <a:pt x="131" y="174"/>
                </a:moveTo>
                <a:cubicBezTo>
                  <a:pt x="131" y="175"/>
                  <a:pt x="131" y="174"/>
                  <a:pt x="131" y="174"/>
                </a:cubicBezTo>
                <a:close/>
                <a:moveTo>
                  <a:pt x="131" y="175"/>
                </a:moveTo>
                <a:cubicBezTo>
                  <a:pt x="132" y="175"/>
                  <a:pt x="132" y="175"/>
                  <a:pt x="132" y="175"/>
                </a:cubicBezTo>
                <a:cubicBezTo>
                  <a:pt x="132" y="175"/>
                  <a:pt x="132" y="175"/>
                  <a:pt x="132" y="175"/>
                </a:cubicBezTo>
                <a:cubicBezTo>
                  <a:pt x="132" y="175"/>
                  <a:pt x="132" y="175"/>
                  <a:pt x="131" y="175"/>
                </a:cubicBezTo>
                <a:cubicBezTo>
                  <a:pt x="131" y="175"/>
                  <a:pt x="131" y="175"/>
                  <a:pt x="131" y="175"/>
                </a:cubicBezTo>
                <a:close/>
                <a:moveTo>
                  <a:pt x="105" y="176"/>
                </a:moveTo>
                <a:cubicBezTo>
                  <a:pt x="106" y="176"/>
                  <a:pt x="106" y="175"/>
                  <a:pt x="106" y="175"/>
                </a:cubicBezTo>
                <a:cubicBezTo>
                  <a:pt x="106" y="175"/>
                  <a:pt x="105" y="175"/>
                  <a:pt x="105" y="176"/>
                </a:cubicBezTo>
                <a:close/>
                <a:moveTo>
                  <a:pt x="116" y="176"/>
                </a:moveTo>
                <a:cubicBezTo>
                  <a:pt x="116" y="176"/>
                  <a:pt x="116" y="175"/>
                  <a:pt x="116" y="175"/>
                </a:cubicBezTo>
                <a:cubicBezTo>
                  <a:pt x="116" y="175"/>
                  <a:pt x="116" y="176"/>
                  <a:pt x="116" y="176"/>
                </a:cubicBezTo>
                <a:close/>
                <a:moveTo>
                  <a:pt x="126" y="175"/>
                </a:moveTo>
                <a:cubicBezTo>
                  <a:pt x="126" y="175"/>
                  <a:pt x="126" y="175"/>
                  <a:pt x="126" y="175"/>
                </a:cubicBezTo>
                <a:cubicBezTo>
                  <a:pt x="126" y="176"/>
                  <a:pt x="126" y="176"/>
                  <a:pt x="126" y="175"/>
                </a:cubicBezTo>
                <a:close/>
                <a:moveTo>
                  <a:pt x="135" y="175"/>
                </a:moveTo>
                <a:cubicBezTo>
                  <a:pt x="134" y="175"/>
                  <a:pt x="134" y="175"/>
                  <a:pt x="134" y="176"/>
                </a:cubicBezTo>
                <a:cubicBezTo>
                  <a:pt x="134" y="176"/>
                  <a:pt x="134" y="176"/>
                  <a:pt x="135" y="175"/>
                </a:cubicBezTo>
                <a:close/>
                <a:moveTo>
                  <a:pt x="129" y="177"/>
                </a:moveTo>
                <a:cubicBezTo>
                  <a:pt x="129" y="177"/>
                  <a:pt x="129" y="177"/>
                  <a:pt x="129" y="178"/>
                </a:cubicBezTo>
                <a:cubicBezTo>
                  <a:pt x="129" y="178"/>
                  <a:pt x="129" y="178"/>
                  <a:pt x="130" y="177"/>
                </a:cubicBezTo>
                <a:cubicBezTo>
                  <a:pt x="129" y="177"/>
                  <a:pt x="129" y="176"/>
                  <a:pt x="130" y="176"/>
                </a:cubicBezTo>
                <a:cubicBezTo>
                  <a:pt x="130" y="176"/>
                  <a:pt x="130" y="176"/>
                  <a:pt x="129" y="176"/>
                </a:cubicBezTo>
                <a:cubicBezTo>
                  <a:pt x="129" y="176"/>
                  <a:pt x="129" y="177"/>
                  <a:pt x="129" y="177"/>
                </a:cubicBezTo>
                <a:close/>
                <a:moveTo>
                  <a:pt x="128" y="176"/>
                </a:moveTo>
                <a:cubicBezTo>
                  <a:pt x="128" y="176"/>
                  <a:pt x="128" y="176"/>
                  <a:pt x="128" y="176"/>
                </a:cubicBezTo>
                <a:close/>
                <a:moveTo>
                  <a:pt x="114" y="176"/>
                </a:moveTo>
                <a:cubicBezTo>
                  <a:pt x="114" y="177"/>
                  <a:pt x="114" y="176"/>
                  <a:pt x="114" y="176"/>
                </a:cubicBezTo>
                <a:close/>
                <a:moveTo>
                  <a:pt x="105" y="178"/>
                </a:moveTo>
                <a:cubicBezTo>
                  <a:pt x="105" y="178"/>
                  <a:pt x="105" y="177"/>
                  <a:pt x="105" y="177"/>
                </a:cubicBezTo>
                <a:cubicBezTo>
                  <a:pt x="105" y="177"/>
                  <a:pt x="105" y="177"/>
                  <a:pt x="105" y="176"/>
                </a:cubicBezTo>
                <a:cubicBezTo>
                  <a:pt x="105" y="176"/>
                  <a:pt x="105" y="176"/>
                  <a:pt x="105" y="176"/>
                </a:cubicBezTo>
                <a:cubicBezTo>
                  <a:pt x="105" y="177"/>
                  <a:pt x="104" y="178"/>
                  <a:pt x="105" y="178"/>
                </a:cubicBezTo>
                <a:close/>
                <a:moveTo>
                  <a:pt x="135" y="176"/>
                </a:moveTo>
                <a:cubicBezTo>
                  <a:pt x="135" y="176"/>
                  <a:pt x="135" y="176"/>
                  <a:pt x="135" y="176"/>
                </a:cubicBezTo>
                <a:close/>
                <a:moveTo>
                  <a:pt x="106" y="177"/>
                </a:moveTo>
                <a:cubicBezTo>
                  <a:pt x="106" y="177"/>
                  <a:pt x="106" y="177"/>
                  <a:pt x="106" y="177"/>
                </a:cubicBezTo>
                <a:cubicBezTo>
                  <a:pt x="106" y="177"/>
                  <a:pt x="106" y="177"/>
                  <a:pt x="107" y="177"/>
                </a:cubicBezTo>
                <a:cubicBezTo>
                  <a:pt x="107" y="177"/>
                  <a:pt x="107" y="177"/>
                  <a:pt x="107" y="177"/>
                </a:cubicBezTo>
                <a:cubicBezTo>
                  <a:pt x="107" y="177"/>
                  <a:pt x="107" y="176"/>
                  <a:pt x="107" y="176"/>
                </a:cubicBezTo>
                <a:cubicBezTo>
                  <a:pt x="106" y="177"/>
                  <a:pt x="106" y="177"/>
                  <a:pt x="106" y="177"/>
                </a:cubicBezTo>
                <a:close/>
                <a:moveTo>
                  <a:pt x="128" y="177"/>
                </a:moveTo>
                <a:cubicBezTo>
                  <a:pt x="128" y="177"/>
                  <a:pt x="128" y="176"/>
                  <a:pt x="128" y="176"/>
                </a:cubicBezTo>
                <a:cubicBezTo>
                  <a:pt x="128" y="177"/>
                  <a:pt x="128" y="177"/>
                  <a:pt x="128" y="177"/>
                </a:cubicBezTo>
                <a:close/>
                <a:moveTo>
                  <a:pt x="116" y="177"/>
                </a:moveTo>
                <a:cubicBezTo>
                  <a:pt x="115" y="177"/>
                  <a:pt x="115" y="177"/>
                  <a:pt x="115" y="177"/>
                </a:cubicBezTo>
                <a:cubicBezTo>
                  <a:pt x="115" y="177"/>
                  <a:pt x="115" y="177"/>
                  <a:pt x="116" y="177"/>
                </a:cubicBezTo>
                <a:close/>
                <a:moveTo>
                  <a:pt x="134" y="177"/>
                </a:moveTo>
                <a:cubicBezTo>
                  <a:pt x="134" y="177"/>
                  <a:pt x="134" y="177"/>
                  <a:pt x="134" y="177"/>
                </a:cubicBezTo>
                <a:cubicBezTo>
                  <a:pt x="134" y="177"/>
                  <a:pt x="133" y="177"/>
                  <a:pt x="134" y="177"/>
                </a:cubicBezTo>
                <a:close/>
                <a:moveTo>
                  <a:pt x="126" y="178"/>
                </a:moveTo>
                <a:cubicBezTo>
                  <a:pt x="126" y="177"/>
                  <a:pt x="126" y="177"/>
                  <a:pt x="126" y="177"/>
                </a:cubicBezTo>
                <a:cubicBezTo>
                  <a:pt x="126" y="177"/>
                  <a:pt x="126" y="178"/>
                  <a:pt x="126" y="178"/>
                </a:cubicBezTo>
                <a:close/>
                <a:moveTo>
                  <a:pt x="106" y="178"/>
                </a:moveTo>
                <a:cubicBezTo>
                  <a:pt x="106" y="178"/>
                  <a:pt x="106" y="178"/>
                  <a:pt x="106" y="178"/>
                </a:cubicBezTo>
                <a:close/>
                <a:moveTo>
                  <a:pt x="126" y="178"/>
                </a:moveTo>
                <a:cubicBezTo>
                  <a:pt x="125" y="178"/>
                  <a:pt x="125" y="179"/>
                  <a:pt x="125" y="179"/>
                </a:cubicBezTo>
                <a:cubicBezTo>
                  <a:pt x="126" y="179"/>
                  <a:pt x="126" y="178"/>
                  <a:pt x="126" y="178"/>
                </a:cubicBezTo>
                <a:close/>
                <a:moveTo>
                  <a:pt x="127" y="178"/>
                </a:moveTo>
                <a:cubicBezTo>
                  <a:pt x="127" y="178"/>
                  <a:pt x="127" y="178"/>
                  <a:pt x="127" y="178"/>
                </a:cubicBezTo>
                <a:cubicBezTo>
                  <a:pt x="127" y="178"/>
                  <a:pt x="127" y="178"/>
                  <a:pt x="127" y="178"/>
                </a:cubicBezTo>
                <a:close/>
                <a:moveTo>
                  <a:pt x="111" y="178"/>
                </a:moveTo>
                <a:cubicBezTo>
                  <a:pt x="111" y="178"/>
                  <a:pt x="111" y="177"/>
                  <a:pt x="111" y="178"/>
                </a:cubicBezTo>
                <a:close/>
                <a:moveTo>
                  <a:pt x="105" y="179"/>
                </a:moveTo>
                <a:cubicBezTo>
                  <a:pt x="106" y="179"/>
                  <a:pt x="107" y="179"/>
                  <a:pt x="106" y="178"/>
                </a:cubicBezTo>
                <a:cubicBezTo>
                  <a:pt x="106" y="179"/>
                  <a:pt x="105" y="179"/>
                  <a:pt x="105" y="179"/>
                </a:cubicBezTo>
                <a:close/>
                <a:moveTo>
                  <a:pt x="125" y="181"/>
                </a:moveTo>
                <a:cubicBezTo>
                  <a:pt x="125" y="182"/>
                  <a:pt x="125" y="182"/>
                  <a:pt x="125" y="182"/>
                </a:cubicBezTo>
                <a:cubicBezTo>
                  <a:pt x="125" y="182"/>
                  <a:pt x="125" y="182"/>
                  <a:pt x="126" y="182"/>
                </a:cubicBezTo>
                <a:cubicBezTo>
                  <a:pt x="125" y="181"/>
                  <a:pt x="126" y="181"/>
                  <a:pt x="126" y="181"/>
                </a:cubicBezTo>
                <a:cubicBezTo>
                  <a:pt x="126" y="180"/>
                  <a:pt x="127" y="179"/>
                  <a:pt x="127" y="178"/>
                </a:cubicBezTo>
                <a:cubicBezTo>
                  <a:pt x="127" y="179"/>
                  <a:pt x="125" y="180"/>
                  <a:pt x="125" y="181"/>
                </a:cubicBezTo>
                <a:close/>
                <a:moveTo>
                  <a:pt x="114" y="179"/>
                </a:moveTo>
                <a:cubicBezTo>
                  <a:pt x="114" y="179"/>
                  <a:pt x="114" y="179"/>
                  <a:pt x="114" y="178"/>
                </a:cubicBezTo>
                <a:cubicBezTo>
                  <a:pt x="114" y="178"/>
                  <a:pt x="114" y="178"/>
                  <a:pt x="114" y="178"/>
                </a:cubicBezTo>
                <a:cubicBezTo>
                  <a:pt x="114" y="178"/>
                  <a:pt x="114" y="179"/>
                  <a:pt x="114" y="179"/>
                </a:cubicBezTo>
                <a:close/>
                <a:moveTo>
                  <a:pt x="131" y="178"/>
                </a:moveTo>
                <a:cubicBezTo>
                  <a:pt x="132" y="179"/>
                  <a:pt x="132" y="178"/>
                  <a:pt x="131" y="178"/>
                </a:cubicBezTo>
                <a:close/>
                <a:moveTo>
                  <a:pt x="110" y="178"/>
                </a:moveTo>
                <a:cubicBezTo>
                  <a:pt x="110" y="179"/>
                  <a:pt x="110" y="178"/>
                  <a:pt x="110" y="178"/>
                </a:cubicBezTo>
                <a:close/>
                <a:moveTo>
                  <a:pt x="130" y="179"/>
                </a:moveTo>
                <a:cubicBezTo>
                  <a:pt x="130" y="179"/>
                  <a:pt x="130" y="179"/>
                  <a:pt x="130" y="179"/>
                </a:cubicBezTo>
                <a:cubicBezTo>
                  <a:pt x="130" y="179"/>
                  <a:pt x="130" y="178"/>
                  <a:pt x="130" y="178"/>
                </a:cubicBezTo>
                <a:cubicBezTo>
                  <a:pt x="130" y="178"/>
                  <a:pt x="130" y="178"/>
                  <a:pt x="130" y="178"/>
                </a:cubicBezTo>
                <a:cubicBezTo>
                  <a:pt x="130" y="178"/>
                  <a:pt x="130" y="179"/>
                  <a:pt x="130" y="179"/>
                </a:cubicBezTo>
                <a:close/>
                <a:moveTo>
                  <a:pt x="103" y="180"/>
                </a:moveTo>
                <a:cubicBezTo>
                  <a:pt x="104" y="180"/>
                  <a:pt x="104" y="179"/>
                  <a:pt x="104" y="179"/>
                </a:cubicBezTo>
                <a:cubicBezTo>
                  <a:pt x="104" y="179"/>
                  <a:pt x="103" y="179"/>
                  <a:pt x="103" y="180"/>
                </a:cubicBezTo>
                <a:close/>
                <a:moveTo>
                  <a:pt x="124" y="179"/>
                </a:moveTo>
                <a:cubicBezTo>
                  <a:pt x="125" y="179"/>
                  <a:pt x="125" y="179"/>
                  <a:pt x="124" y="179"/>
                </a:cubicBezTo>
                <a:cubicBezTo>
                  <a:pt x="124" y="179"/>
                  <a:pt x="124" y="179"/>
                  <a:pt x="124" y="179"/>
                </a:cubicBezTo>
                <a:close/>
                <a:moveTo>
                  <a:pt x="131" y="180"/>
                </a:moveTo>
                <a:cubicBezTo>
                  <a:pt x="131" y="180"/>
                  <a:pt x="130" y="179"/>
                  <a:pt x="131" y="179"/>
                </a:cubicBezTo>
                <a:cubicBezTo>
                  <a:pt x="131" y="179"/>
                  <a:pt x="131" y="179"/>
                  <a:pt x="130" y="179"/>
                </a:cubicBezTo>
                <a:cubicBezTo>
                  <a:pt x="130" y="179"/>
                  <a:pt x="131" y="180"/>
                  <a:pt x="131" y="180"/>
                </a:cubicBezTo>
                <a:close/>
                <a:moveTo>
                  <a:pt x="110" y="180"/>
                </a:moveTo>
                <a:cubicBezTo>
                  <a:pt x="110" y="180"/>
                  <a:pt x="110" y="179"/>
                  <a:pt x="110" y="179"/>
                </a:cubicBezTo>
                <a:cubicBezTo>
                  <a:pt x="110" y="179"/>
                  <a:pt x="109" y="180"/>
                  <a:pt x="110" y="180"/>
                </a:cubicBezTo>
                <a:close/>
                <a:moveTo>
                  <a:pt x="124" y="179"/>
                </a:moveTo>
                <a:cubicBezTo>
                  <a:pt x="124" y="179"/>
                  <a:pt x="124" y="179"/>
                  <a:pt x="124" y="179"/>
                </a:cubicBezTo>
                <a:cubicBezTo>
                  <a:pt x="124" y="179"/>
                  <a:pt x="124" y="179"/>
                  <a:pt x="124" y="179"/>
                </a:cubicBezTo>
                <a:cubicBezTo>
                  <a:pt x="124" y="179"/>
                  <a:pt x="124" y="179"/>
                  <a:pt x="124" y="179"/>
                </a:cubicBezTo>
                <a:cubicBezTo>
                  <a:pt x="124" y="179"/>
                  <a:pt x="124" y="179"/>
                  <a:pt x="124" y="179"/>
                </a:cubicBezTo>
                <a:close/>
                <a:moveTo>
                  <a:pt x="125" y="179"/>
                </a:moveTo>
                <a:cubicBezTo>
                  <a:pt x="125" y="179"/>
                  <a:pt x="125" y="180"/>
                  <a:pt x="125" y="180"/>
                </a:cubicBezTo>
                <a:cubicBezTo>
                  <a:pt x="125" y="179"/>
                  <a:pt x="125" y="179"/>
                  <a:pt x="125" y="179"/>
                </a:cubicBezTo>
                <a:cubicBezTo>
                  <a:pt x="125" y="179"/>
                  <a:pt x="125" y="179"/>
                  <a:pt x="125" y="179"/>
                </a:cubicBezTo>
                <a:close/>
                <a:moveTo>
                  <a:pt x="109" y="180"/>
                </a:moveTo>
                <a:cubicBezTo>
                  <a:pt x="109" y="180"/>
                  <a:pt x="109" y="180"/>
                  <a:pt x="109" y="181"/>
                </a:cubicBezTo>
                <a:cubicBezTo>
                  <a:pt x="109" y="180"/>
                  <a:pt x="110" y="180"/>
                  <a:pt x="110" y="180"/>
                </a:cubicBezTo>
                <a:cubicBezTo>
                  <a:pt x="109" y="180"/>
                  <a:pt x="109" y="180"/>
                  <a:pt x="109" y="179"/>
                </a:cubicBezTo>
                <a:cubicBezTo>
                  <a:pt x="109" y="180"/>
                  <a:pt x="109" y="180"/>
                  <a:pt x="109" y="180"/>
                </a:cubicBezTo>
                <a:close/>
                <a:moveTo>
                  <a:pt x="130" y="180"/>
                </a:moveTo>
                <a:cubicBezTo>
                  <a:pt x="130" y="181"/>
                  <a:pt x="129" y="181"/>
                  <a:pt x="129" y="182"/>
                </a:cubicBezTo>
                <a:cubicBezTo>
                  <a:pt x="130" y="182"/>
                  <a:pt x="130" y="181"/>
                  <a:pt x="131" y="181"/>
                </a:cubicBezTo>
                <a:cubicBezTo>
                  <a:pt x="130" y="180"/>
                  <a:pt x="130" y="180"/>
                  <a:pt x="130" y="180"/>
                </a:cubicBezTo>
                <a:cubicBezTo>
                  <a:pt x="130" y="180"/>
                  <a:pt x="130" y="180"/>
                  <a:pt x="130" y="180"/>
                </a:cubicBezTo>
                <a:close/>
                <a:moveTo>
                  <a:pt x="123" y="180"/>
                </a:moveTo>
                <a:cubicBezTo>
                  <a:pt x="123" y="181"/>
                  <a:pt x="123" y="180"/>
                  <a:pt x="123" y="180"/>
                </a:cubicBezTo>
                <a:close/>
                <a:moveTo>
                  <a:pt x="124" y="181"/>
                </a:moveTo>
                <a:cubicBezTo>
                  <a:pt x="125" y="181"/>
                  <a:pt x="125" y="180"/>
                  <a:pt x="124" y="181"/>
                </a:cubicBezTo>
                <a:close/>
                <a:moveTo>
                  <a:pt x="131" y="181"/>
                </a:moveTo>
                <a:cubicBezTo>
                  <a:pt x="131" y="181"/>
                  <a:pt x="131" y="181"/>
                  <a:pt x="131" y="181"/>
                </a:cubicBezTo>
                <a:close/>
                <a:moveTo>
                  <a:pt x="114" y="181"/>
                </a:moveTo>
                <a:cubicBezTo>
                  <a:pt x="114" y="181"/>
                  <a:pt x="114" y="181"/>
                  <a:pt x="114" y="181"/>
                </a:cubicBezTo>
                <a:cubicBezTo>
                  <a:pt x="114" y="181"/>
                  <a:pt x="114" y="181"/>
                  <a:pt x="114" y="181"/>
                </a:cubicBezTo>
                <a:cubicBezTo>
                  <a:pt x="114" y="181"/>
                  <a:pt x="114" y="181"/>
                  <a:pt x="114" y="181"/>
                </a:cubicBezTo>
                <a:close/>
                <a:moveTo>
                  <a:pt x="101" y="183"/>
                </a:moveTo>
                <a:cubicBezTo>
                  <a:pt x="101" y="184"/>
                  <a:pt x="101" y="184"/>
                  <a:pt x="101" y="185"/>
                </a:cubicBezTo>
                <a:cubicBezTo>
                  <a:pt x="101" y="185"/>
                  <a:pt x="101" y="185"/>
                  <a:pt x="100" y="185"/>
                </a:cubicBezTo>
                <a:cubicBezTo>
                  <a:pt x="100" y="185"/>
                  <a:pt x="100" y="186"/>
                  <a:pt x="100" y="187"/>
                </a:cubicBezTo>
                <a:cubicBezTo>
                  <a:pt x="100" y="187"/>
                  <a:pt x="100" y="188"/>
                  <a:pt x="100" y="188"/>
                </a:cubicBezTo>
                <a:cubicBezTo>
                  <a:pt x="101" y="186"/>
                  <a:pt x="103" y="183"/>
                  <a:pt x="103" y="181"/>
                </a:cubicBezTo>
                <a:cubicBezTo>
                  <a:pt x="102" y="181"/>
                  <a:pt x="103" y="183"/>
                  <a:pt x="101" y="183"/>
                </a:cubicBezTo>
                <a:close/>
                <a:moveTo>
                  <a:pt x="124" y="182"/>
                </a:moveTo>
                <a:cubicBezTo>
                  <a:pt x="124" y="182"/>
                  <a:pt x="124" y="182"/>
                  <a:pt x="124" y="181"/>
                </a:cubicBezTo>
                <a:cubicBezTo>
                  <a:pt x="124" y="181"/>
                  <a:pt x="124" y="182"/>
                  <a:pt x="124" y="182"/>
                </a:cubicBezTo>
                <a:close/>
                <a:moveTo>
                  <a:pt x="112" y="182"/>
                </a:moveTo>
                <a:cubicBezTo>
                  <a:pt x="113" y="182"/>
                  <a:pt x="113" y="182"/>
                  <a:pt x="113" y="182"/>
                </a:cubicBezTo>
                <a:cubicBezTo>
                  <a:pt x="112" y="182"/>
                  <a:pt x="112" y="182"/>
                  <a:pt x="112" y="182"/>
                </a:cubicBezTo>
                <a:close/>
                <a:moveTo>
                  <a:pt x="104" y="182"/>
                </a:moveTo>
                <a:cubicBezTo>
                  <a:pt x="104" y="182"/>
                  <a:pt x="103" y="182"/>
                  <a:pt x="104" y="182"/>
                </a:cubicBezTo>
                <a:close/>
                <a:moveTo>
                  <a:pt x="105" y="182"/>
                </a:moveTo>
                <a:cubicBezTo>
                  <a:pt x="105" y="182"/>
                  <a:pt x="105" y="182"/>
                  <a:pt x="105" y="182"/>
                </a:cubicBezTo>
                <a:cubicBezTo>
                  <a:pt x="105" y="182"/>
                  <a:pt x="105" y="182"/>
                  <a:pt x="105" y="182"/>
                </a:cubicBezTo>
                <a:cubicBezTo>
                  <a:pt x="105" y="182"/>
                  <a:pt x="105" y="182"/>
                  <a:pt x="105" y="182"/>
                </a:cubicBezTo>
                <a:cubicBezTo>
                  <a:pt x="105" y="182"/>
                  <a:pt x="105" y="182"/>
                  <a:pt x="105" y="182"/>
                </a:cubicBezTo>
                <a:close/>
                <a:moveTo>
                  <a:pt x="103" y="182"/>
                </a:moveTo>
                <a:cubicBezTo>
                  <a:pt x="103" y="182"/>
                  <a:pt x="104" y="182"/>
                  <a:pt x="103" y="182"/>
                </a:cubicBezTo>
                <a:close/>
                <a:moveTo>
                  <a:pt x="103" y="184"/>
                </a:moveTo>
                <a:cubicBezTo>
                  <a:pt x="104" y="185"/>
                  <a:pt x="101" y="186"/>
                  <a:pt x="102" y="187"/>
                </a:cubicBezTo>
                <a:cubicBezTo>
                  <a:pt x="103" y="187"/>
                  <a:pt x="103" y="186"/>
                  <a:pt x="103" y="186"/>
                </a:cubicBezTo>
                <a:cubicBezTo>
                  <a:pt x="103" y="184"/>
                  <a:pt x="105" y="184"/>
                  <a:pt x="104" y="182"/>
                </a:cubicBezTo>
                <a:cubicBezTo>
                  <a:pt x="103" y="182"/>
                  <a:pt x="103" y="183"/>
                  <a:pt x="103" y="184"/>
                </a:cubicBezTo>
                <a:close/>
                <a:moveTo>
                  <a:pt x="125" y="182"/>
                </a:moveTo>
                <a:cubicBezTo>
                  <a:pt x="125" y="182"/>
                  <a:pt x="125" y="182"/>
                  <a:pt x="125" y="182"/>
                </a:cubicBezTo>
                <a:cubicBezTo>
                  <a:pt x="125" y="182"/>
                  <a:pt x="125" y="182"/>
                  <a:pt x="125" y="182"/>
                </a:cubicBezTo>
                <a:close/>
                <a:moveTo>
                  <a:pt x="130" y="182"/>
                </a:moveTo>
                <a:cubicBezTo>
                  <a:pt x="130" y="183"/>
                  <a:pt x="130" y="182"/>
                  <a:pt x="130" y="182"/>
                </a:cubicBezTo>
                <a:close/>
                <a:moveTo>
                  <a:pt x="123" y="183"/>
                </a:moveTo>
                <a:cubicBezTo>
                  <a:pt x="124" y="183"/>
                  <a:pt x="124" y="183"/>
                  <a:pt x="124" y="182"/>
                </a:cubicBezTo>
                <a:cubicBezTo>
                  <a:pt x="124" y="182"/>
                  <a:pt x="123" y="182"/>
                  <a:pt x="123" y="182"/>
                </a:cubicBezTo>
                <a:cubicBezTo>
                  <a:pt x="123" y="183"/>
                  <a:pt x="123" y="183"/>
                  <a:pt x="123" y="183"/>
                </a:cubicBezTo>
                <a:close/>
                <a:moveTo>
                  <a:pt x="130" y="184"/>
                </a:moveTo>
                <a:cubicBezTo>
                  <a:pt x="130" y="184"/>
                  <a:pt x="130" y="183"/>
                  <a:pt x="130" y="183"/>
                </a:cubicBezTo>
                <a:cubicBezTo>
                  <a:pt x="130" y="183"/>
                  <a:pt x="130" y="183"/>
                  <a:pt x="130" y="184"/>
                </a:cubicBezTo>
                <a:close/>
                <a:moveTo>
                  <a:pt x="129" y="184"/>
                </a:moveTo>
                <a:cubicBezTo>
                  <a:pt x="129" y="184"/>
                  <a:pt x="129" y="183"/>
                  <a:pt x="129" y="183"/>
                </a:cubicBezTo>
                <a:cubicBezTo>
                  <a:pt x="129" y="183"/>
                  <a:pt x="129" y="183"/>
                  <a:pt x="129" y="183"/>
                </a:cubicBezTo>
                <a:cubicBezTo>
                  <a:pt x="129" y="183"/>
                  <a:pt x="129" y="183"/>
                  <a:pt x="129" y="184"/>
                </a:cubicBezTo>
                <a:close/>
                <a:moveTo>
                  <a:pt x="123" y="184"/>
                </a:moveTo>
                <a:cubicBezTo>
                  <a:pt x="123" y="184"/>
                  <a:pt x="124" y="183"/>
                  <a:pt x="123" y="183"/>
                </a:cubicBezTo>
                <a:cubicBezTo>
                  <a:pt x="123" y="183"/>
                  <a:pt x="123" y="184"/>
                  <a:pt x="123" y="184"/>
                </a:cubicBezTo>
                <a:close/>
                <a:moveTo>
                  <a:pt x="113" y="183"/>
                </a:moveTo>
                <a:cubicBezTo>
                  <a:pt x="113" y="183"/>
                  <a:pt x="113" y="183"/>
                  <a:pt x="113" y="183"/>
                </a:cubicBezTo>
                <a:close/>
                <a:moveTo>
                  <a:pt x="100" y="184"/>
                </a:moveTo>
                <a:cubicBezTo>
                  <a:pt x="100" y="184"/>
                  <a:pt x="100" y="184"/>
                  <a:pt x="100" y="184"/>
                </a:cubicBezTo>
                <a:close/>
                <a:moveTo>
                  <a:pt x="131" y="184"/>
                </a:moveTo>
                <a:cubicBezTo>
                  <a:pt x="131" y="184"/>
                  <a:pt x="131" y="184"/>
                  <a:pt x="131" y="184"/>
                </a:cubicBezTo>
                <a:close/>
                <a:moveTo>
                  <a:pt x="100" y="184"/>
                </a:moveTo>
                <a:cubicBezTo>
                  <a:pt x="100" y="184"/>
                  <a:pt x="100" y="183"/>
                  <a:pt x="100" y="184"/>
                </a:cubicBezTo>
                <a:close/>
                <a:moveTo>
                  <a:pt x="129" y="186"/>
                </a:moveTo>
                <a:cubicBezTo>
                  <a:pt x="129" y="185"/>
                  <a:pt x="129" y="184"/>
                  <a:pt x="130" y="184"/>
                </a:cubicBezTo>
                <a:cubicBezTo>
                  <a:pt x="130" y="184"/>
                  <a:pt x="129" y="184"/>
                  <a:pt x="129" y="184"/>
                </a:cubicBezTo>
                <a:cubicBezTo>
                  <a:pt x="129" y="184"/>
                  <a:pt x="129" y="185"/>
                  <a:pt x="129" y="186"/>
                </a:cubicBezTo>
                <a:close/>
                <a:moveTo>
                  <a:pt x="113" y="185"/>
                </a:moveTo>
                <a:cubicBezTo>
                  <a:pt x="113" y="185"/>
                  <a:pt x="113" y="184"/>
                  <a:pt x="113" y="184"/>
                </a:cubicBezTo>
                <a:cubicBezTo>
                  <a:pt x="113" y="184"/>
                  <a:pt x="112" y="184"/>
                  <a:pt x="113" y="185"/>
                </a:cubicBezTo>
                <a:close/>
                <a:moveTo>
                  <a:pt x="111" y="184"/>
                </a:moveTo>
                <a:cubicBezTo>
                  <a:pt x="111" y="184"/>
                  <a:pt x="111" y="184"/>
                  <a:pt x="111" y="184"/>
                </a:cubicBezTo>
                <a:close/>
                <a:moveTo>
                  <a:pt x="122" y="185"/>
                </a:moveTo>
                <a:cubicBezTo>
                  <a:pt x="123" y="185"/>
                  <a:pt x="123" y="184"/>
                  <a:pt x="123" y="184"/>
                </a:cubicBezTo>
                <a:cubicBezTo>
                  <a:pt x="123" y="185"/>
                  <a:pt x="122" y="185"/>
                  <a:pt x="122" y="185"/>
                </a:cubicBezTo>
                <a:close/>
                <a:moveTo>
                  <a:pt x="130" y="184"/>
                </a:moveTo>
                <a:cubicBezTo>
                  <a:pt x="130" y="184"/>
                  <a:pt x="130" y="184"/>
                  <a:pt x="130" y="184"/>
                </a:cubicBezTo>
                <a:cubicBezTo>
                  <a:pt x="130" y="184"/>
                  <a:pt x="130" y="184"/>
                  <a:pt x="130" y="184"/>
                </a:cubicBezTo>
                <a:close/>
                <a:moveTo>
                  <a:pt x="100" y="185"/>
                </a:moveTo>
                <a:cubicBezTo>
                  <a:pt x="100" y="185"/>
                  <a:pt x="100" y="185"/>
                  <a:pt x="100" y="185"/>
                </a:cubicBezTo>
                <a:close/>
                <a:moveTo>
                  <a:pt x="123" y="186"/>
                </a:moveTo>
                <a:cubicBezTo>
                  <a:pt x="123" y="186"/>
                  <a:pt x="123" y="186"/>
                  <a:pt x="123" y="186"/>
                </a:cubicBezTo>
                <a:close/>
                <a:moveTo>
                  <a:pt x="110" y="187"/>
                </a:moveTo>
                <a:cubicBezTo>
                  <a:pt x="110" y="187"/>
                  <a:pt x="110" y="186"/>
                  <a:pt x="110" y="186"/>
                </a:cubicBezTo>
                <a:cubicBezTo>
                  <a:pt x="110" y="186"/>
                  <a:pt x="110" y="187"/>
                  <a:pt x="110" y="187"/>
                </a:cubicBezTo>
                <a:close/>
                <a:moveTo>
                  <a:pt x="127" y="186"/>
                </a:moveTo>
                <a:cubicBezTo>
                  <a:pt x="127" y="187"/>
                  <a:pt x="127" y="187"/>
                  <a:pt x="127" y="187"/>
                </a:cubicBezTo>
                <a:cubicBezTo>
                  <a:pt x="127" y="187"/>
                  <a:pt x="127" y="186"/>
                  <a:pt x="127" y="186"/>
                </a:cubicBezTo>
                <a:cubicBezTo>
                  <a:pt x="127" y="186"/>
                  <a:pt x="127" y="187"/>
                  <a:pt x="127" y="186"/>
                </a:cubicBezTo>
                <a:close/>
                <a:moveTo>
                  <a:pt x="127" y="187"/>
                </a:moveTo>
                <a:cubicBezTo>
                  <a:pt x="127" y="187"/>
                  <a:pt x="127" y="187"/>
                  <a:pt x="127" y="187"/>
                </a:cubicBezTo>
                <a:close/>
                <a:moveTo>
                  <a:pt x="102" y="188"/>
                </a:moveTo>
                <a:cubicBezTo>
                  <a:pt x="102" y="188"/>
                  <a:pt x="102" y="188"/>
                  <a:pt x="102" y="188"/>
                </a:cubicBezTo>
                <a:cubicBezTo>
                  <a:pt x="102" y="188"/>
                  <a:pt x="102" y="188"/>
                  <a:pt x="102" y="188"/>
                </a:cubicBezTo>
                <a:close/>
                <a:moveTo>
                  <a:pt x="99" y="189"/>
                </a:moveTo>
                <a:cubicBezTo>
                  <a:pt x="99" y="189"/>
                  <a:pt x="99" y="189"/>
                  <a:pt x="99" y="189"/>
                </a:cubicBezTo>
                <a:cubicBezTo>
                  <a:pt x="99" y="190"/>
                  <a:pt x="99" y="190"/>
                  <a:pt x="98" y="190"/>
                </a:cubicBezTo>
                <a:cubicBezTo>
                  <a:pt x="98" y="191"/>
                  <a:pt x="98" y="192"/>
                  <a:pt x="98" y="193"/>
                </a:cubicBezTo>
                <a:cubicBezTo>
                  <a:pt x="99" y="192"/>
                  <a:pt x="99" y="190"/>
                  <a:pt x="100" y="188"/>
                </a:cubicBezTo>
                <a:cubicBezTo>
                  <a:pt x="100" y="188"/>
                  <a:pt x="100" y="188"/>
                  <a:pt x="100" y="188"/>
                </a:cubicBezTo>
                <a:cubicBezTo>
                  <a:pt x="99" y="188"/>
                  <a:pt x="99" y="189"/>
                  <a:pt x="99" y="189"/>
                </a:cubicBezTo>
                <a:close/>
                <a:moveTo>
                  <a:pt x="108" y="190"/>
                </a:moveTo>
                <a:cubicBezTo>
                  <a:pt x="108" y="190"/>
                  <a:pt x="109" y="190"/>
                  <a:pt x="109" y="190"/>
                </a:cubicBezTo>
                <a:cubicBezTo>
                  <a:pt x="109" y="190"/>
                  <a:pt x="109" y="189"/>
                  <a:pt x="110" y="188"/>
                </a:cubicBezTo>
                <a:cubicBezTo>
                  <a:pt x="109" y="188"/>
                  <a:pt x="109" y="189"/>
                  <a:pt x="108" y="190"/>
                </a:cubicBezTo>
                <a:close/>
                <a:moveTo>
                  <a:pt x="101" y="189"/>
                </a:moveTo>
                <a:cubicBezTo>
                  <a:pt x="101" y="190"/>
                  <a:pt x="101" y="191"/>
                  <a:pt x="99" y="191"/>
                </a:cubicBezTo>
                <a:cubicBezTo>
                  <a:pt x="99" y="191"/>
                  <a:pt x="99" y="191"/>
                  <a:pt x="99" y="192"/>
                </a:cubicBezTo>
                <a:cubicBezTo>
                  <a:pt x="100" y="192"/>
                  <a:pt x="100" y="193"/>
                  <a:pt x="100" y="192"/>
                </a:cubicBezTo>
                <a:cubicBezTo>
                  <a:pt x="100" y="192"/>
                  <a:pt x="100" y="192"/>
                  <a:pt x="100" y="191"/>
                </a:cubicBezTo>
                <a:cubicBezTo>
                  <a:pt x="101" y="191"/>
                  <a:pt x="101" y="191"/>
                  <a:pt x="101" y="190"/>
                </a:cubicBezTo>
                <a:cubicBezTo>
                  <a:pt x="101" y="190"/>
                  <a:pt x="101" y="190"/>
                  <a:pt x="101" y="190"/>
                </a:cubicBezTo>
                <a:cubicBezTo>
                  <a:pt x="101" y="189"/>
                  <a:pt x="101" y="189"/>
                  <a:pt x="102" y="189"/>
                </a:cubicBezTo>
                <a:cubicBezTo>
                  <a:pt x="102" y="189"/>
                  <a:pt x="101" y="189"/>
                  <a:pt x="101" y="189"/>
                </a:cubicBezTo>
                <a:close/>
                <a:moveTo>
                  <a:pt x="275" y="190"/>
                </a:moveTo>
                <a:cubicBezTo>
                  <a:pt x="275" y="190"/>
                  <a:pt x="276" y="190"/>
                  <a:pt x="276" y="190"/>
                </a:cubicBezTo>
                <a:cubicBezTo>
                  <a:pt x="276" y="189"/>
                  <a:pt x="276" y="189"/>
                  <a:pt x="276" y="189"/>
                </a:cubicBezTo>
                <a:cubicBezTo>
                  <a:pt x="275" y="189"/>
                  <a:pt x="275" y="189"/>
                  <a:pt x="275" y="190"/>
                </a:cubicBezTo>
                <a:close/>
                <a:moveTo>
                  <a:pt x="107" y="190"/>
                </a:moveTo>
                <a:cubicBezTo>
                  <a:pt x="107" y="190"/>
                  <a:pt x="108" y="190"/>
                  <a:pt x="108" y="189"/>
                </a:cubicBezTo>
                <a:cubicBezTo>
                  <a:pt x="107" y="189"/>
                  <a:pt x="107" y="189"/>
                  <a:pt x="107" y="189"/>
                </a:cubicBezTo>
                <a:cubicBezTo>
                  <a:pt x="107" y="189"/>
                  <a:pt x="107" y="190"/>
                  <a:pt x="107" y="190"/>
                </a:cubicBezTo>
                <a:close/>
                <a:moveTo>
                  <a:pt x="120" y="191"/>
                </a:moveTo>
                <a:cubicBezTo>
                  <a:pt x="120" y="191"/>
                  <a:pt x="120" y="191"/>
                  <a:pt x="120" y="190"/>
                </a:cubicBezTo>
                <a:cubicBezTo>
                  <a:pt x="120" y="190"/>
                  <a:pt x="119" y="191"/>
                  <a:pt x="120" y="191"/>
                </a:cubicBezTo>
                <a:close/>
                <a:moveTo>
                  <a:pt x="108" y="191"/>
                </a:moveTo>
                <a:cubicBezTo>
                  <a:pt x="108" y="191"/>
                  <a:pt x="108" y="190"/>
                  <a:pt x="108" y="191"/>
                </a:cubicBezTo>
                <a:close/>
                <a:moveTo>
                  <a:pt x="108" y="192"/>
                </a:moveTo>
                <a:cubicBezTo>
                  <a:pt x="108" y="192"/>
                  <a:pt x="108" y="191"/>
                  <a:pt x="108" y="191"/>
                </a:cubicBezTo>
                <a:cubicBezTo>
                  <a:pt x="108" y="191"/>
                  <a:pt x="108" y="191"/>
                  <a:pt x="108" y="191"/>
                </a:cubicBezTo>
                <a:cubicBezTo>
                  <a:pt x="108" y="191"/>
                  <a:pt x="108" y="191"/>
                  <a:pt x="108" y="192"/>
                </a:cubicBezTo>
                <a:close/>
                <a:moveTo>
                  <a:pt x="119" y="192"/>
                </a:moveTo>
                <a:cubicBezTo>
                  <a:pt x="119" y="191"/>
                  <a:pt x="119" y="192"/>
                  <a:pt x="119" y="192"/>
                </a:cubicBezTo>
                <a:close/>
                <a:moveTo>
                  <a:pt x="120" y="192"/>
                </a:moveTo>
                <a:cubicBezTo>
                  <a:pt x="120" y="192"/>
                  <a:pt x="120" y="192"/>
                  <a:pt x="120" y="191"/>
                </a:cubicBezTo>
                <a:cubicBezTo>
                  <a:pt x="120" y="191"/>
                  <a:pt x="120" y="191"/>
                  <a:pt x="120" y="191"/>
                </a:cubicBezTo>
                <a:cubicBezTo>
                  <a:pt x="120" y="192"/>
                  <a:pt x="119" y="192"/>
                  <a:pt x="120" y="192"/>
                </a:cubicBezTo>
                <a:close/>
                <a:moveTo>
                  <a:pt x="109" y="192"/>
                </a:moveTo>
                <a:cubicBezTo>
                  <a:pt x="109" y="192"/>
                  <a:pt x="110" y="192"/>
                  <a:pt x="109" y="192"/>
                </a:cubicBezTo>
                <a:cubicBezTo>
                  <a:pt x="109" y="192"/>
                  <a:pt x="109" y="192"/>
                  <a:pt x="109" y="192"/>
                </a:cubicBezTo>
                <a:close/>
                <a:moveTo>
                  <a:pt x="119" y="192"/>
                </a:moveTo>
                <a:cubicBezTo>
                  <a:pt x="119" y="192"/>
                  <a:pt x="119" y="191"/>
                  <a:pt x="119" y="192"/>
                </a:cubicBezTo>
                <a:close/>
                <a:moveTo>
                  <a:pt x="119" y="193"/>
                </a:moveTo>
                <a:cubicBezTo>
                  <a:pt x="119" y="193"/>
                  <a:pt x="119" y="193"/>
                  <a:pt x="119" y="193"/>
                </a:cubicBezTo>
                <a:cubicBezTo>
                  <a:pt x="119" y="193"/>
                  <a:pt x="118" y="193"/>
                  <a:pt x="119" y="193"/>
                </a:cubicBezTo>
                <a:close/>
                <a:moveTo>
                  <a:pt x="107" y="193"/>
                </a:moveTo>
                <a:cubicBezTo>
                  <a:pt x="106" y="194"/>
                  <a:pt x="107" y="196"/>
                  <a:pt x="106" y="197"/>
                </a:cubicBezTo>
                <a:cubicBezTo>
                  <a:pt x="106" y="197"/>
                  <a:pt x="105" y="197"/>
                  <a:pt x="106" y="198"/>
                </a:cubicBezTo>
                <a:cubicBezTo>
                  <a:pt x="106" y="198"/>
                  <a:pt x="106" y="197"/>
                  <a:pt x="106" y="197"/>
                </a:cubicBezTo>
                <a:cubicBezTo>
                  <a:pt x="107" y="196"/>
                  <a:pt x="107" y="195"/>
                  <a:pt x="108" y="194"/>
                </a:cubicBezTo>
                <a:cubicBezTo>
                  <a:pt x="107" y="194"/>
                  <a:pt x="108" y="194"/>
                  <a:pt x="108" y="193"/>
                </a:cubicBezTo>
                <a:cubicBezTo>
                  <a:pt x="107" y="193"/>
                  <a:pt x="107" y="193"/>
                  <a:pt x="107" y="193"/>
                </a:cubicBezTo>
                <a:close/>
                <a:moveTo>
                  <a:pt x="106" y="194"/>
                </a:moveTo>
                <a:cubicBezTo>
                  <a:pt x="106" y="194"/>
                  <a:pt x="106" y="193"/>
                  <a:pt x="106" y="193"/>
                </a:cubicBezTo>
                <a:cubicBezTo>
                  <a:pt x="106" y="193"/>
                  <a:pt x="105" y="194"/>
                  <a:pt x="106" y="194"/>
                </a:cubicBezTo>
                <a:close/>
                <a:moveTo>
                  <a:pt x="97" y="194"/>
                </a:moveTo>
                <a:cubicBezTo>
                  <a:pt x="98" y="194"/>
                  <a:pt x="98" y="193"/>
                  <a:pt x="98" y="193"/>
                </a:cubicBezTo>
                <a:cubicBezTo>
                  <a:pt x="98" y="194"/>
                  <a:pt x="97" y="194"/>
                  <a:pt x="97" y="194"/>
                </a:cubicBezTo>
                <a:close/>
                <a:moveTo>
                  <a:pt x="108" y="194"/>
                </a:moveTo>
                <a:cubicBezTo>
                  <a:pt x="109" y="194"/>
                  <a:pt x="109" y="194"/>
                  <a:pt x="109" y="193"/>
                </a:cubicBezTo>
                <a:cubicBezTo>
                  <a:pt x="109" y="193"/>
                  <a:pt x="108" y="193"/>
                  <a:pt x="108" y="194"/>
                </a:cubicBezTo>
                <a:close/>
                <a:moveTo>
                  <a:pt x="118" y="195"/>
                </a:moveTo>
                <a:cubicBezTo>
                  <a:pt x="118" y="195"/>
                  <a:pt x="118" y="194"/>
                  <a:pt x="118" y="194"/>
                </a:cubicBezTo>
                <a:cubicBezTo>
                  <a:pt x="118" y="194"/>
                  <a:pt x="118" y="194"/>
                  <a:pt x="118" y="194"/>
                </a:cubicBezTo>
                <a:cubicBezTo>
                  <a:pt x="118" y="194"/>
                  <a:pt x="118" y="194"/>
                  <a:pt x="118" y="195"/>
                </a:cubicBezTo>
                <a:close/>
                <a:moveTo>
                  <a:pt x="105" y="196"/>
                </a:moveTo>
                <a:cubicBezTo>
                  <a:pt x="105" y="195"/>
                  <a:pt x="105" y="195"/>
                  <a:pt x="105" y="194"/>
                </a:cubicBezTo>
                <a:cubicBezTo>
                  <a:pt x="105" y="194"/>
                  <a:pt x="105" y="194"/>
                  <a:pt x="105" y="194"/>
                </a:cubicBezTo>
                <a:cubicBezTo>
                  <a:pt x="105" y="195"/>
                  <a:pt x="104" y="195"/>
                  <a:pt x="105" y="196"/>
                </a:cubicBezTo>
                <a:close/>
                <a:moveTo>
                  <a:pt x="108" y="196"/>
                </a:moveTo>
                <a:cubicBezTo>
                  <a:pt x="108" y="196"/>
                  <a:pt x="109" y="195"/>
                  <a:pt x="108" y="195"/>
                </a:cubicBezTo>
                <a:cubicBezTo>
                  <a:pt x="108" y="195"/>
                  <a:pt x="107" y="196"/>
                  <a:pt x="108" y="196"/>
                </a:cubicBezTo>
                <a:close/>
                <a:moveTo>
                  <a:pt x="104" y="196"/>
                </a:moveTo>
                <a:cubicBezTo>
                  <a:pt x="105" y="196"/>
                  <a:pt x="105" y="196"/>
                  <a:pt x="104" y="196"/>
                </a:cubicBezTo>
                <a:cubicBezTo>
                  <a:pt x="104" y="196"/>
                  <a:pt x="104" y="196"/>
                  <a:pt x="104" y="196"/>
                </a:cubicBezTo>
                <a:close/>
                <a:moveTo>
                  <a:pt x="117" y="196"/>
                </a:moveTo>
                <a:cubicBezTo>
                  <a:pt x="117" y="196"/>
                  <a:pt x="117" y="197"/>
                  <a:pt x="117" y="197"/>
                </a:cubicBezTo>
                <a:cubicBezTo>
                  <a:pt x="117" y="197"/>
                  <a:pt x="117" y="197"/>
                  <a:pt x="117" y="197"/>
                </a:cubicBezTo>
                <a:cubicBezTo>
                  <a:pt x="117" y="197"/>
                  <a:pt x="118" y="197"/>
                  <a:pt x="117" y="196"/>
                </a:cubicBezTo>
                <a:close/>
                <a:moveTo>
                  <a:pt x="103" y="199"/>
                </a:moveTo>
                <a:cubicBezTo>
                  <a:pt x="104" y="199"/>
                  <a:pt x="104" y="197"/>
                  <a:pt x="104" y="197"/>
                </a:cubicBezTo>
                <a:cubicBezTo>
                  <a:pt x="104" y="197"/>
                  <a:pt x="103" y="198"/>
                  <a:pt x="103" y="199"/>
                </a:cubicBezTo>
                <a:close/>
                <a:moveTo>
                  <a:pt x="117" y="198"/>
                </a:moveTo>
                <a:cubicBezTo>
                  <a:pt x="118" y="197"/>
                  <a:pt x="117" y="197"/>
                  <a:pt x="117" y="197"/>
                </a:cubicBezTo>
                <a:cubicBezTo>
                  <a:pt x="117" y="197"/>
                  <a:pt x="117" y="198"/>
                  <a:pt x="117" y="198"/>
                </a:cubicBezTo>
                <a:close/>
                <a:moveTo>
                  <a:pt x="105" y="199"/>
                </a:moveTo>
                <a:cubicBezTo>
                  <a:pt x="105" y="199"/>
                  <a:pt x="105" y="198"/>
                  <a:pt x="105" y="198"/>
                </a:cubicBezTo>
                <a:cubicBezTo>
                  <a:pt x="105" y="198"/>
                  <a:pt x="105" y="199"/>
                  <a:pt x="105" y="199"/>
                </a:cubicBezTo>
                <a:close/>
                <a:moveTo>
                  <a:pt x="107" y="198"/>
                </a:moveTo>
                <a:cubicBezTo>
                  <a:pt x="107" y="198"/>
                  <a:pt x="107" y="198"/>
                  <a:pt x="106" y="198"/>
                </a:cubicBezTo>
                <a:cubicBezTo>
                  <a:pt x="107" y="198"/>
                  <a:pt x="107" y="199"/>
                  <a:pt x="107" y="198"/>
                </a:cubicBezTo>
                <a:close/>
                <a:moveTo>
                  <a:pt x="106" y="200"/>
                </a:moveTo>
                <a:cubicBezTo>
                  <a:pt x="106" y="200"/>
                  <a:pt x="107" y="199"/>
                  <a:pt x="106" y="199"/>
                </a:cubicBezTo>
                <a:cubicBezTo>
                  <a:pt x="106" y="199"/>
                  <a:pt x="106" y="199"/>
                  <a:pt x="106" y="200"/>
                </a:cubicBezTo>
                <a:close/>
                <a:moveTo>
                  <a:pt x="116" y="199"/>
                </a:moveTo>
                <a:cubicBezTo>
                  <a:pt x="116" y="199"/>
                  <a:pt x="116" y="199"/>
                  <a:pt x="116" y="199"/>
                </a:cubicBezTo>
                <a:close/>
                <a:moveTo>
                  <a:pt x="102" y="200"/>
                </a:moveTo>
                <a:cubicBezTo>
                  <a:pt x="103" y="200"/>
                  <a:pt x="103" y="200"/>
                  <a:pt x="103" y="200"/>
                </a:cubicBezTo>
                <a:cubicBezTo>
                  <a:pt x="103" y="200"/>
                  <a:pt x="103" y="200"/>
                  <a:pt x="102" y="200"/>
                </a:cubicBezTo>
                <a:cubicBezTo>
                  <a:pt x="102" y="200"/>
                  <a:pt x="102" y="200"/>
                  <a:pt x="102" y="200"/>
                </a:cubicBezTo>
                <a:close/>
                <a:moveTo>
                  <a:pt x="104" y="200"/>
                </a:moveTo>
                <a:cubicBezTo>
                  <a:pt x="104" y="200"/>
                  <a:pt x="104" y="200"/>
                  <a:pt x="104" y="200"/>
                </a:cubicBezTo>
                <a:close/>
                <a:moveTo>
                  <a:pt x="104" y="200"/>
                </a:moveTo>
                <a:cubicBezTo>
                  <a:pt x="104" y="200"/>
                  <a:pt x="104" y="200"/>
                  <a:pt x="104" y="200"/>
                </a:cubicBezTo>
                <a:close/>
                <a:moveTo>
                  <a:pt x="116" y="200"/>
                </a:moveTo>
                <a:cubicBezTo>
                  <a:pt x="116" y="200"/>
                  <a:pt x="116" y="200"/>
                  <a:pt x="116" y="200"/>
                </a:cubicBezTo>
                <a:cubicBezTo>
                  <a:pt x="116" y="200"/>
                  <a:pt x="116" y="200"/>
                  <a:pt x="116" y="200"/>
                </a:cubicBezTo>
                <a:cubicBezTo>
                  <a:pt x="116" y="200"/>
                  <a:pt x="116" y="200"/>
                  <a:pt x="116" y="200"/>
                </a:cubicBezTo>
                <a:close/>
                <a:moveTo>
                  <a:pt x="115" y="201"/>
                </a:moveTo>
                <a:cubicBezTo>
                  <a:pt x="115" y="201"/>
                  <a:pt x="116" y="201"/>
                  <a:pt x="116" y="201"/>
                </a:cubicBezTo>
                <a:cubicBezTo>
                  <a:pt x="116" y="201"/>
                  <a:pt x="116" y="200"/>
                  <a:pt x="115" y="200"/>
                </a:cubicBezTo>
                <a:cubicBezTo>
                  <a:pt x="115" y="200"/>
                  <a:pt x="115" y="200"/>
                  <a:pt x="115" y="201"/>
                </a:cubicBezTo>
                <a:close/>
                <a:moveTo>
                  <a:pt x="102" y="201"/>
                </a:moveTo>
                <a:cubicBezTo>
                  <a:pt x="103" y="201"/>
                  <a:pt x="103" y="200"/>
                  <a:pt x="102" y="200"/>
                </a:cubicBezTo>
                <a:cubicBezTo>
                  <a:pt x="102" y="201"/>
                  <a:pt x="102" y="201"/>
                  <a:pt x="102" y="201"/>
                </a:cubicBezTo>
                <a:close/>
                <a:moveTo>
                  <a:pt x="104" y="201"/>
                </a:moveTo>
                <a:cubicBezTo>
                  <a:pt x="104" y="201"/>
                  <a:pt x="104" y="201"/>
                  <a:pt x="104" y="201"/>
                </a:cubicBezTo>
                <a:cubicBezTo>
                  <a:pt x="104" y="201"/>
                  <a:pt x="103" y="201"/>
                  <a:pt x="104" y="201"/>
                </a:cubicBezTo>
                <a:close/>
                <a:moveTo>
                  <a:pt x="102" y="202"/>
                </a:moveTo>
                <a:cubicBezTo>
                  <a:pt x="102" y="202"/>
                  <a:pt x="102" y="201"/>
                  <a:pt x="102" y="201"/>
                </a:cubicBezTo>
                <a:cubicBezTo>
                  <a:pt x="102" y="201"/>
                  <a:pt x="102" y="201"/>
                  <a:pt x="102" y="202"/>
                </a:cubicBezTo>
                <a:close/>
                <a:moveTo>
                  <a:pt x="92" y="203"/>
                </a:moveTo>
                <a:cubicBezTo>
                  <a:pt x="92" y="203"/>
                  <a:pt x="92" y="202"/>
                  <a:pt x="92" y="203"/>
                </a:cubicBezTo>
                <a:cubicBezTo>
                  <a:pt x="92" y="202"/>
                  <a:pt x="92" y="202"/>
                  <a:pt x="92" y="202"/>
                </a:cubicBezTo>
                <a:cubicBezTo>
                  <a:pt x="92" y="202"/>
                  <a:pt x="91" y="203"/>
                  <a:pt x="92" y="203"/>
                </a:cubicBezTo>
                <a:close/>
                <a:moveTo>
                  <a:pt x="101" y="204"/>
                </a:moveTo>
                <a:cubicBezTo>
                  <a:pt x="101" y="203"/>
                  <a:pt x="102" y="203"/>
                  <a:pt x="102" y="202"/>
                </a:cubicBezTo>
                <a:cubicBezTo>
                  <a:pt x="102" y="202"/>
                  <a:pt x="102" y="202"/>
                  <a:pt x="101" y="202"/>
                </a:cubicBezTo>
                <a:cubicBezTo>
                  <a:pt x="101" y="203"/>
                  <a:pt x="101" y="203"/>
                  <a:pt x="101" y="204"/>
                </a:cubicBezTo>
                <a:close/>
                <a:moveTo>
                  <a:pt x="103" y="203"/>
                </a:moveTo>
                <a:cubicBezTo>
                  <a:pt x="103" y="203"/>
                  <a:pt x="104" y="203"/>
                  <a:pt x="104" y="203"/>
                </a:cubicBezTo>
                <a:cubicBezTo>
                  <a:pt x="104" y="203"/>
                  <a:pt x="104" y="202"/>
                  <a:pt x="103" y="203"/>
                </a:cubicBezTo>
                <a:cubicBezTo>
                  <a:pt x="103" y="203"/>
                  <a:pt x="103" y="203"/>
                  <a:pt x="103" y="203"/>
                </a:cubicBezTo>
                <a:close/>
                <a:moveTo>
                  <a:pt x="103" y="204"/>
                </a:moveTo>
                <a:cubicBezTo>
                  <a:pt x="103" y="204"/>
                  <a:pt x="103" y="204"/>
                  <a:pt x="103" y="204"/>
                </a:cubicBezTo>
                <a:cubicBezTo>
                  <a:pt x="103" y="204"/>
                  <a:pt x="104" y="203"/>
                  <a:pt x="103" y="203"/>
                </a:cubicBezTo>
                <a:cubicBezTo>
                  <a:pt x="103" y="203"/>
                  <a:pt x="103" y="203"/>
                  <a:pt x="103" y="204"/>
                </a:cubicBezTo>
                <a:close/>
                <a:moveTo>
                  <a:pt x="114" y="204"/>
                </a:moveTo>
                <a:cubicBezTo>
                  <a:pt x="115" y="204"/>
                  <a:pt x="115" y="204"/>
                  <a:pt x="115" y="204"/>
                </a:cubicBezTo>
                <a:cubicBezTo>
                  <a:pt x="115" y="204"/>
                  <a:pt x="114" y="204"/>
                  <a:pt x="114" y="204"/>
                </a:cubicBezTo>
                <a:cubicBezTo>
                  <a:pt x="114" y="204"/>
                  <a:pt x="114" y="204"/>
                  <a:pt x="114" y="204"/>
                </a:cubicBezTo>
                <a:close/>
                <a:moveTo>
                  <a:pt x="100" y="206"/>
                </a:moveTo>
                <a:cubicBezTo>
                  <a:pt x="100" y="205"/>
                  <a:pt x="101" y="205"/>
                  <a:pt x="101" y="204"/>
                </a:cubicBezTo>
                <a:cubicBezTo>
                  <a:pt x="100" y="204"/>
                  <a:pt x="100" y="205"/>
                  <a:pt x="100" y="206"/>
                </a:cubicBezTo>
                <a:close/>
                <a:moveTo>
                  <a:pt x="102" y="204"/>
                </a:moveTo>
                <a:cubicBezTo>
                  <a:pt x="103" y="205"/>
                  <a:pt x="103" y="204"/>
                  <a:pt x="102" y="204"/>
                </a:cubicBezTo>
                <a:close/>
                <a:moveTo>
                  <a:pt x="102" y="206"/>
                </a:moveTo>
                <a:cubicBezTo>
                  <a:pt x="102" y="205"/>
                  <a:pt x="103" y="205"/>
                  <a:pt x="102" y="205"/>
                </a:cubicBezTo>
                <a:cubicBezTo>
                  <a:pt x="102" y="205"/>
                  <a:pt x="101" y="205"/>
                  <a:pt x="102" y="206"/>
                </a:cubicBezTo>
                <a:close/>
                <a:moveTo>
                  <a:pt x="102" y="205"/>
                </a:moveTo>
                <a:cubicBezTo>
                  <a:pt x="102" y="205"/>
                  <a:pt x="103" y="205"/>
                  <a:pt x="102" y="205"/>
                </a:cubicBezTo>
                <a:close/>
                <a:moveTo>
                  <a:pt x="102" y="208"/>
                </a:moveTo>
                <a:cubicBezTo>
                  <a:pt x="102" y="207"/>
                  <a:pt x="103" y="207"/>
                  <a:pt x="103" y="207"/>
                </a:cubicBezTo>
                <a:cubicBezTo>
                  <a:pt x="103" y="207"/>
                  <a:pt x="102" y="208"/>
                  <a:pt x="102" y="208"/>
                </a:cubicBezTo>
                <a:close/>
                <a:moveTo>
                  <a:pt x="90" y="207"/>
                </a:moveTo>
                <a:cubicBezTo>
                  <a:pt x="90" y="207"/>
                  <a:pt x="90" y="207"/>
                  <a:pt x="90" y="207"/>
                </a:cubicBezTo>
                <a:cubicBezTo>
                  <a:pt x="90" y="207"/>
                  <a:pt x="90" y="207"/>
                  <a:pt x="90" y="207"/>
                </a:cubicBezTo>
                <a:close/>
                <a:moveTo>
                  <a:pt x="102" y="207"/>
                </a:moveTo>
                <a:cubicBezTo>
                  <a:pt x="101" y="208"/>
                  <a:pt x="101" y="207"/>
                  <a:pt x="101" y="208"/>
                </a:cubicBezTo>
                <a:cubicBezTo>
                  <a:pt x="101" y="208"/>
                  <a:pt x="102" y="208"/>
                  <a:pt x="102" y="207"/>
                </a:cubicBezTo>
                <a:close/>
                <a:moveTo>
                  <a:pt x="101" y="208"/>
                </a:moveTo>
                <a:cubicBezTo>
                  <a:pt x="100" y="208"/>
                  <a:pt x="101" y="208"/>
                  <a:pt x="101" y="208"/>
                </a:cubicBezTo>
                <a:close/>
                <a:moveTo>
                  <a:pt x="89" y="209"/>
                </a:moveTo>
                <a:cubicBezTo>
                  <a:pt x="89" y="209"/>
                  <a:pt x="89" y="209"/>
                  <a:pt x="89" y="209"/>
                </a:cubicBezTo>
                <a:cubicBezTo>
                  <a:pt x="89" y="208"/>
                  <a:pt x="89" y="208"/>
                  <a:pt x="89" y="208"/>
                </a:cubicBezTo>
                <a:cubicBezTo>
                  <a:pt x="89" y="208"/>
                  <a:pt x="89" y="208"/>
                  <a:pt x="89" y="208"/>
                </a:cubicBezTo>
                <a:cubicBezTo>
                  <a:pt x="89" y="208"/>
                  <a:pt x="89" y="208"/>
                  <a:pt x="89" y="209"/>
                </a:cubicBezTo>
                <a:close/>
                <a:moveTo>
                  <a:pt x="98" y="210"/>
                </a:moveTo>
                <a:cubicBezTo>
                  <a:pt x="98" y="210"/>
                  <a:pt x="99" y="209"/>
                  <a:pt x="98" y="209"/>
                </a:cubicBezTo>
                <a:cubicBezTo>
                  <a:pt x="98" y="209"/>
                  <a:pt x="98" y="210"/>
                  <a:pt x="98" y="210"/>
                </a:cubicBezTo>
                <a:close/>
                <a:moveTo>
                  <a:pt x="98" y="210"/>
                </a:moveTo>
                <a:cubicBezTo>
                  <a:pt x="98" y="210"/>
                  <a:pt x="98" y="211"/>
                  <a:pt x="98" y="211"/>
                </a:cubicBezTo>
                <a:cubicBezTo>
                  <a:pt x="98" y="211"/>
                  <a:pt x="98" y="210"/>
                  <a:pt x="98" y="210"/>
                </a:cubicBezTo>
                <a:close/>
                <a:moveTo>
                  <a:pt x="99" y="211"/>
                </a:moveTo>
                <a:cubicBezTo>
                  <a:pt x="98" y="212"/>
                  <a:pt x="98" y="214"/>
                  <a:pt x="97" y="215"/>
                </a:cubicBezTo>
                <a:cubicBezTo>
                  <a:pt x="97" y="215"/>
                  <a:pt x="97" y="215"/>
                  <a:pt x="97" y="215"/>
                </a:cubicBezTo>
                <a:cubicBezTo>
                  <a:pt x="96" y="216"/>
                  <a:pt x="96" y="218"/>
                  <a:pt x="95" y="218"/>
                </a:cubicBezTo>
                <a:cubicBezTo>
                  <a:pt x="95" y="219"/>
                  <a:pt x="95" y="219"/>
                  <a:pt x="95" y="219"/>
                </a:cubicBezTo>
                <a:cubicBezTo>
                  <a:pt x="95" y="219"/>
                  <a:pt x="96" y="219"/>
                  <a:pt x="96" y="220"/>
                </a:cubicBezTo>
                <a:cubicBezTo>
                  <a:pt x="96" y="219"/>
                  <a:pt x="96" y="219"/>
                  <a:pt x="96" y="218"/>
                </a:cubicBezTo>
                <a:cubicBezTo>
                  <a:pt x="96" y="218"/>
                  <a:pt x="96" y="218"/>
                  <a:pt x="97" y="218"/>
                </a:cubicBezTo>
                <a:cubicBezTo>
                  <a:pt x="97" y="218"/>
                  <a:pt x="97" y="217"/>
                  <a:pt x="97" y="217"/>
                </a:cubicBezTo>
                <a:cubicBezTo>
                  <a:pt x="97" y="217"/>
                  <a:pt x="97" y="217"/>
                  <a:pt x="97" y="216"/>
                </a:cubicBezTo>
                <a:cubicBezTo>
                  <a:pt x="97" y="216"/>
                  <a:pt x="97" y="216"/>
                  <a:pt x="97" y="216"/>
                </a:cubicBezTo>
                <a:cubicBezTo>
                  <a:pt x="98" y="215"/>
                  <a:pt x="99" y="214"/>
                  <a:pt x="99" y="212"/>
                </a:cubicBezTo>
                <a:cubicBezTo>
                  <a:pt x="99" y="212"/>
                  <a:pt x="100" y="212"/>
                  <a:pt x="100" y="212"/>
                </a:cubicBezTo>
                <a:cubicBezTo>
                  <a:pt x="100" y="211"/>
                  <a:pt x="100" y="211"/>
                  <a:pt x="100" y="210"/>
                </a:cubicBezTo>
                <a:cubicBezTo>
                  <a:pt x="100" y="210"/>
                  <a:pt x="100" y="210"/>
                  <a:pt x="100" y="210"/>
                </a:cubicBezTo>
                <a:cubicBezTo>
                  <a:pt x="100" y="210"/>
                  <a:pt x="100" y="211"/>
                  <a:pt x="99" y="211"/>
                </a:cubicBezTo>
                <a:close/>
                <a:moveTo>
                  <a:pt x="97" y="217"/>
                </a:moveTo>
                <a:cubicBezTo>
                  <a:pt x="96" y="217"/>
                  <a:pt x="97" y="217"/>
                  <a:pt x="97" y="217"/>
                </a:cubicBezTo>
                <a:close/>
                <a:moveTo>
                  <a:pt x="96" y="217"/>
                </a:moveTo>
                <a:cubicBezTo>
                  <a:pt x="96" y="217"/>
                  <a:pt x="96" y="217"/>
                  <a:pt x="97" y="217"/>
                </a:cubicBezTo>
                <a:cubicBezTo>
                  <a:pt x="97" y="217"/>
                  <a:pt x="96" y="217"/>
                  <a:pt x="96" y="217"/>
                </a:cubicBezTo>
                <a:close/>
                <a:moveTo>
                  <a:pt x="99" y="210"/>
                </a:moveTo>
                <a:cubicBezTo>
                  <a:pt x="99" y="210"/>
                  <a:pt x="99" y="210"/>
                  <a:pt x="99" y="210"/>
                </a:cubicBezTo>
                <a:cubicBezTo>
                  <a:pt x="99" y="211"/>
                  <a:pt x="99" y="210"/>
                  <a:pt x="99" y="210"/>
                </a:cubicBezTo>
                <a:cubicBezTo>
                  <a:pt x="99" y="210"/>
                  <a:pt x="99" y="210"/>
                  <a:pt x="99" y="210"/>
                </a:cubicBezTo>
                <a:close/>
                <a:moveTo>
                  <a:pt x="101" y="211"/>
                </a:moveTo>
                <a:cubicBezTo>
                  <a:pt x="101" y="211"/>
                  <a:pt x="101" y="210"/>
                  <a:pt x="101" y="211"/>
                </a:cubicBezTo>
                <a:close/>
                <a:moveTo>
                  <a:pt x="97" y="212"/>
                </a:moveTo>
                <a:cubicBezTo>
                  <a:pt x="97" y="211"/>
                  <a:pt x="98" y="211"/>
                  <a:pt x="98" y="211"/>
                </a:cubicBezTo>
                <a:cubicBezTo>
                  <a:pt x="98" y="211"/>
                  <a:pt x="97" y="211"/>
                  <a:pt x="97" y="212"/>
                </a:cubicBezTo>
                <a:close/>
                <a:moveTo>
                  <a:pt x="87" y="213"/>
                </a:moveTo>
                <a:cubicBezTo>
                  <a:pt x="88" y="213"/>
                  <a:pt x="88" y="213"/>
                  <a:pt x="88" y="212"/>
                </a:cubicBezTo>
                <a:cubicBezTo>
                  <a:pt x="88" y="212"/>
                  <a:pt x="88" y="212"/>
                  <a:pt x="88" y="212"/>
                </a:cubicBezTo>
                <a:cubicBezTo>
                  <a:pt x="88" y="212"/>
                  <a:pt x="87" y="213"/>
                  <a:pt x="87" y="213"/>
                </a:cubicBezTo>
                <a:close/>
                <a:moveTo>
                  <a:pt x="100" y="213"/>
                </a:moveTo>
                <a:cubicBezTo>
                  <a:pt x="100" y="213"/>
                  <a:pt x="100" y="213"/>
                  <a:pt x="101" y="213"/>
                </a:cubicBezTo>
                <a:cubicBezTo>
                  <a:pt x="101" y="213"/>
                  <a:pt x="101" y="213"/>
                  <a:pt x="100" y="212"/>
                </a:cubicBezTo>
                <a:cubicBezTo>
                  <a:pt x="100" y="213"/>
                  <a:pt x="100" y="212"/>
                  <a:pt x="100" y="212"/>
                </a:cubicBezTo>
                <a:cubicBezTo>
                  <a:pt x="100" y="213"/>
                  <a:pt x="100" y="213"/>
                  <a:pt x="100" y="213"/>
                </a:cubicBezTo>
                <a:close/>
                <a:moveTo>
                  <a:pt x="96" y="214"/>
                </a:moveTo>
                <a:cubicBezTo>
                  <a:pt x="97" y="214"/>
                  <a:pt x="97" y="213"/>
                  <a:pt x="96" y="213"/>
                </a:cubicBezTo>
                <a:cubicBezTo>
                  <a:pt x="96" y="214"/>
                  <a:pt x="96" y="214"/>
                  <a:pt x="96" y="214"/>
                </a:cubicBezTo>
                <a:close/>
                <a:moveTo>
                  <a:pt x="87" y="215"/>
                </a:moveTo>
                <a:cubicBezTo>
                  <a:pt x="87" y="215"/>
                  <a:pt x="87" y="214"/>
                  <a:pt x="87" y="215"/>
                </a:cubicBezTo>
                <a:close/>
                <a:moveTo>
                  <a:pt x="99" y="215"/>
                </a:moveTo>
                <a:cubicBezTo>
                  <a:pt x="100" y="215"/>
                  <a:pt x="100" y="215"/>
                  <a:pt x="100" y="215"/>
                </a:cubicBezTo>
                <a:cubicBezTo>
                  <a:pt x="100" y="215"/>
                  <a:pt x="100" y="215"/>
                  <a:pt x="100" y="215"/>
                </a:cubicBezTo>
                <a:cubicBezTo>
                  <a:pt x="100" y="215"/>
                  <a:pt x="100" y="215"/>
                  <a:pt x="99" y="215"/>
                </a:cubicBezTo>
                <a:cubicBezTo>
                  <a:pt x="99" y="215"/>
                  <a:pt x="99" y="215"/>
                  <a:pt x="99" y="215"/>
                </a:cubicBezTo>
                <a:close/>
                <a:moveTo>
                  <a:pt x="95" y="216"/>
                </a:moveTo>
                <a:cubicBezTo>
                  <a:pt x="96" y="216"/>
                  <a:pt x="95" y="216"/>
                  <a:pt x="95" y="216"/>
                </a:cubicBezTo>
                <a:close/>
                <a:moveTo>
                  <a:pt x="98" y="217"/>
                </a:moveTo>
                <a:cubicBezTo>
                  <a:pt x="99" y="217"/>
                  <a:pt x="99" y="216"/>
                  <a:pt x="99" y="216"/>
                </a:cubicBezTo>
                <a:cubicBezTo>
                  <a:pt x="99" y="216"/>
                  <a:pt x="98" y="216"/>
                  <a:pt x="98" y="217"/>
                </a:cubicBezTo>
                <a:close/>
                <a:moveTo>
                  <a:pt x="85" y="218"/>
                </a:moveTo>
                <a:cubicBezTo>
                  <a:pt x="86" y="217"/>
                  <a:pt x="86" y="217"/>
                  <a:pt x="86" y="217"/>
                </a:cubicBezTo>
                <a:cubicBezTo>
                  <a:pt x="86" y="217"/>
                  <a:pt x="85" y="217"/>
                  <a:pt x="85" y="218"/>
                </a:cubicBezTo>
                <a:close/>
                <a:moveTo>
                  <a:pt x="85" y="218"/>
                </a:moveTo>
                <a:cubicBezTo>
                  <a:pt x="85" y="218"/>
                  <a:pt x="85" y="219"/>
                  <a:pt x="85" y="219"/>
                </a:cubicBezTo>
                <a:cubicBezTo>
                  <a:pt x="85" y="219"/>
                  <a:pt x="86" y="218"/>
                  <a:pt x="85" y="218"/>
                </a:cubicBezTo>
                <a:close/>
                <a:moveTo>
                  <a:pt x="98" y="222"/>
                </a:moveTo>
                <a:cubicBezTo>
                  <a:pt x="98" y="221"/>
                  <a:pt x="98" y="222"/>
                  <a:pt x="99" y="222"/>
                </a:cubicBezTo>
                <a:cubicBezTo>
                  <a:pt x="99" y="222"/>
                  <a:pt x="99" y="221"/>
                  <a:pt x="99" y="220"/>
                </a:cubicBezTo>
                <a:cubicBezTo>
                  <a:pt x="99" y="220"/>
                  <a:pt x="100" y="220"/>
                  <a:pt x="100" y="220"/>
                </a:cubicBezTo>
                <a:cubicBezTo>
                  <a:pt x="99" y="220"/>
                  <a:pt x="99" y="220"/>
                  <a:pt x="99" y="220"/>
                </a:cubicBezTo>
                <a:cubicBezTo>
                  <a:pt x="99" y="219"/>
                  <a:pt x="99" y="219"/>
                  <a:pt x="100" y="220"/>
                </a:cubicBezTo>
                <a:cubicBezTo>
                  <a:pt x="100" y="219"/>
                  <a:pt x="100" y="219"/>
                  <a:pt x="100" y="219"/>
                </a:cubicBezTo>
                <a:cubicBezTo>
                  <a:pt x="99" y="219"/>
                  <a:pt x="98" y="221"/>
                  <a:pt x="98" y="222"/>
                </a:cubicBezTo>
                <a:close/>
                <a:moveTo>
                  <a:pt x="98" y="221"/>
                </a:moveTo>
                <a:cubicBezTo>
                  <a:pt x="98" y="221"/>
                  <a:pt x="99" y="221"/>
                  <a:pt x="99" y="221"/>
                </a:cubicBezTo>
                <a:cubicBezTo>
                  <a:pt x="99" y="221"/>
                  <a:pt x="99" y="221"/>
                  <a:pt x="98" y="221"/>
                </a:cubicBezTo>
                <a:cubicBezTo>
                  <a:pt x="98" y="221"/>
                  <a:pt x="98" y="221"/>
                  <a:pt x="98" y="221"/>
                </a:cubicBezTo>
                <a:close/>
                <a:moveTo>
                  <a:pt x="85" y="219"/>
                </a:moveTo>
                <a:cubicBezTo>
                  <a:pt x="85" y="219"/>
                  <a:pt x="85" y="220"/>
                  <a:pt x="85" y="219"/>
                </a:cubicBezTo>
                <a:close/>
                <a:moveTo>
                  <a:pt x="97" y="220"/>
                </a:moveTo>
                <a:cubicBezTo>
                  <a:pt x="98" y="220"/>
                  <a:pt x="98" y="220"/>
                  <a:pt x="98" y="219"/>
                </a:cubicBezTo>
                <a:cubicBezTo>
                  <a:pt x="98" y="219"/>
                  <a:pt x="98" y="219"/>
                  <a:pt x="98" y="219"/>
                </a:cubicBezTo>
                <a:cubicBezTo>
                  <a:pt x="98" y="219"/>
                  <a:pt x="97" y="219"/>
                  <a:pt x="97" y="220"/>
                </a:cubicBezTo>
                <a:close/>
                <a:moveTo>
                  <a:pt x="101" y="219"/>
                </a:moveTo>
                <a:cubicBezTo>
                  <a:pt x="101" y="220"/>
                  <a:pt x="101" y="219"/>
                  <a:pt x="101" y="219"/>
                </a:cubicBezTo>
                <a:close/>
                <a:moveTo>
                  <a:pt x="95" y="221"/>
                </a:moveTo>
                <a:cubicBezTo>
                  <a:pt x="96" y="220"/>
                  <a:pt x="95" y="220"/>
                  <a:pt x="95" y="220"/>
                </a:cubicBezTo>
                <a:cubicBezTo>
                  <a:pt x="95" y="220"/>
                  <a:pt x="95" y="221"/>
                  <a:pt x="95" y="221"/>
                </a:cubicBezTo>
                <a:close/>
                <a:moveTo>
                  <a:pt x="112" y="221"/>
                </a:moveTo>
                <a:cubicBezTo>
                  <a:pt x="112" y="221"/>
                  <a:pt x="113" y="221"/>
                  <a:pt x="113" y="220"/>
                </a:cubicBezTo>
                <a:cubicBezTo>
                  <a:pt x="113" y="220"/>
                  <a:pt x="112" y="220"/>
                  <a:pt x="112" y="220"/>
                </a:cubicBezTo>
                <a:cubicBezTo>
                  <a:pt x="112" y="220"/>
                  <a:pt x="112" y="221"/>
                  <a:pt x="112" y="221"/>
                </a:cubicBezTo>
                <a:close/>
                <a:moveTo>
                  <a:pt x="94" y="220"/>
                </a:moveTo>
                <a:cubicBezTo>
                  <a:pt x="94" y="221"/>
                  <a:pt x="94" y="220"/>
                  <a:pt x="94" y="220"/>
                </a:cubicBezTo>
                <a:close/>
                <a:moveTo>
                  <a:pt x="96" y="222"/>
                </a:moveTo>
                <a:cubicBezTo>
                  <a:pt x="97" y="222"/>
                  <a:pt x="97" y="222"/>
                  <a:pt x="97" y="221"/>
                </a:cubicBezTo>
                <a:cubicBezTo>
                  <a:pt x="97" y="221"/>
                  <a:pt x="96" y="222"/>
                  <a:pt x="96" y="222"/>
                </a:cubicBezTo>
                <a:close/>
                <a:moveTo>
                  <a:pt x="84" y="222"/>
                </a:moveTo>
                <a:cubicBezTo>
                  <a:pt x="84" y="222"/>
                  <a:pt x="84" y="222"/>
                  <a:pt x="84" y="222"/>
                </a:cubicBezTo>
                <a:cubicBezTo>
                  <a:pt x="84" y="223"/>
                  <a:pt x="83" y="223"/>
                  <a:pt x="83" y="224"/>
                </a:cubicBezTo>
                <a:cubicBezTo>
                  <a:pt x="84" y="224"/>
                  <a:pt x="83" y="223"/>
                  <a:pt x="84" y="223"/>
                </a:cubicBezTo>
                <a:cubicBezTo>
                  <a:pt x="84" y="222"/>
                  <a:pt x="84" y="222"/>
                  <a:pt x="84" y="222"/>
                </a:cubicBezTo>
                <a:close/>
                <a:moveTo>
                  <a:pt x="95" y="222"/>
                </a:moveTo>
                <a:cubicBezTo>
                  <a:pt x="95" y="222"/>
                  <a:pt x="95" y="222"/>
                  <a:pt x="95" y="222"/>
                </a:cubicBezTo>
                <a:cubicBezTo>
                  <a:pt x="95" y="222"/>
                  <a:pt x="95" y="222"/>
                  <a:pt x="95" y="222"/>
                </a:cubicBezTo>
                <a:close/>
                <a:moveTo>
                  <a:pt x="110" y="226"/>
                </a:moveTo>
                <a:cubicBezTo>
                  <a:pt x="110" y="226"/>
                  <a:pt x="109" y="227"/>
                  <a:pt x="110" y="227"/>
                </a:cubicBezTo>
                <a:cubicBezTo>
                  <a:pt x="110" y="225"/>
                  <a:pt x="112" y="224"/>
                  <a:pt x="112" y="222"/>
                </a:cubicBezTo>
                <a:cubicBezTo>
                  <a:pt x="110" y="222"/>
                  <a:pt x="111" y="225"/>
                  <a:pt x="110" y="226"/>
                </a:cubicBezTo>
                <a:close/>
                <a:moveTo>
                  <a:pt x="98" y="223"/>
                </a:moveTo>
                <a:cubicBezTo>
                  <a:pt x="98" y="224"/>
                  <a:pt x="97" y="224"/>
                  <a:pt x="97" y="224"/>
                </a:cubicBezTo>
                <a:cubicBezTo>
                  <a:pt x="98" y="224"/>
                  <a:pt x="98" y="223"/>
                  <a:pt x="98" y="222"/>
                </a:cubicBezTo>
                <a:cubicBezTo>
                  <a:pt x="98" y="222"/>
                  <a:pt x="98" y="222"/>
                  <a:pt x="98" y="222"/>
                </a:cubicBezTo>
                <a:cubicBezTo>
                  <a:pt x="98" y="223"/>
                  <a:pt x="98" y="223"/>
                  <a:pt x="98" y="223"/>
                </a:cubicBezTo>
                <a:close/>
                <a:moveTo>
                  <a:pt x="93" y="226"/>
                </a:moveTo>
                <a:cubicBezTo>
                  <a:pt x="93" y="226"/>
                  <a:pt x="92" y="226"/>
                  <a:pt x="92" y="227"/>
                </a:cubicBezTo>
                <a:cubicBezTo>
                  <a:pt x="92" y="227"/>
                  <a:pt x="92" y="228"/>
                  <a:pt x="92" y="228"/>
                </a:cubicBezTo>
                <a:cubicBezTo>
                  <a:pt x="93" y="228"/>
                  <a:pt x="92" y="226"/>
                  <a:pt x="93" y="226"/>
                </a:cubicBezTo>
                <a:cubicBezTo>
                  <a:pt x="93" y="226"/>
                  <a:pt x="93" y="226"/>
                  <a:pt x="93" y="226"/>
                </a:cubicBezTo>
                <a:cubicBezTo>
                  <a:pt x="94" y="225"/>
                  <a:pt x="94" y="225"/>
                  <a:pt x="94" y="224"/>
                </a:cubicBezTo>
                <a:cubicBezTo>
                  <a:pt x="92" y="224"/>
                  <a:pt x="93" y="225"/>
                  <a:pt x="93" y="226"/>
                </a:cubicBezTo>
                <a:close/>
                <a:moveTo>
                  <a:pt x="95" y="225"/>
                </a:moveTo>
                <a:cubicBezTo>
                  <a:pt x="95" y="225"/>
                  <a:pt x="95" y="225"/>
                  <a:pt x="95" y="226"/>
                </a:cubicBezTo>
                <a:cubicBezTo>
                  <a:pt x="95" y="226"/>
                  <a:pt x="95" y="226"/>
                  <a:pt x="96" y="225"/>
                </a:cubicBezTo>
                <a:cubicBezTo>
                  <a:pt x="95" y="225"/>
                  <a:pt x="96" y="225"/>
                  <a:pt x="96" y="224"/>
                </a:cubicBezTo>
                <a:cubicBezTo>
                  <a:pt x="96" y="224"/>
                  <a:pt x="95" y="224"/>
                  <a:pt x="95" y="224"/>
                </a:cubicBezTo>
                <a:cubicBezTo>
                  <a:pt x="95" y="224"/>
                  <a:pt x="95" y="225"/>
                  <a:pt x="95" y="225"/>
                </a:cubicBezTo>
                <a:close/>
                <a:moveTo>
                  <a:pt x="92" y="225"/>
                </a:moveTo>
                <a:cubicBezTo>
                  <a:pt x="92" y="225"/>
                  <a:pt x="92" y="224"/>
                  <a:pt x="92" y="224"/>
                </a:cubicBezTo>
                <a:cubicBezTo>
                  <a:pt x="92" y="224"/>
                  <a:pt x="92" y="225"/>
                  <a:pt x="92" y="225"/>
                </a:cubicBezTo>
                <a:close/>
                <a:moveTo>
                  <a:pt x="94" y="224"/>
                </a:moveTo>
                <a:cubicBezTo>
                  <a:pt x="94" y="225"/>
                  <a:pt x="94" y="224"/>
                  <a:pt x="94" y="224"/>
                </a:cubicBezTo>
                <a:close/>
                <a:moveTo>
                  <a:pt x="91" y="227"/>
                </a:moveTo>
                <a:cubicBezTo>
                  <a:pt x="91" y="227"/>
                  <a:pt x="91" y="227"/>
                  <a:pt x="91" y="227"/>
                </a:cubicBezTo>
                <a:cubicBezTo>
                  <a:pt x="91" y="227"/>
                  <a:pt x="91" y="227"/>
                  <a:pt x="91" y="227"/>
                </a:cubicBezTo>
                <a:close/>
                <a:moveTo>
                  <a:pt x="93" y="227"/>
                </a:moveTo>
                <a:cubicBezTo>
                  <a:pt x="93" y="227"/>
                  <a:pt x="93" y="227"/>
                  <a:pt x="93" y="227"/>
                </a:cubicBezTo>
                <a:close/>
                <a:moveTo>
                  <a:pt x="93" y="227"/>
                </a:moveTo>
                <a:cubicBezTo>
                  <a:pt x="93" y="227"/>
                  <a:pt x="94" y="226"/>
                  <a:pt x="93" y="227"/>
                </a:cubicBezTo>
                <a:close/>
                <a:moveTo>
                  <a:pt x="109" y="228"/>
                </a:moveTo>
                <a:cubicBezTo>
                  <a:pt x="109" y="228"/>
                  <a:pt x="109" y="229"/>
                  <a:pt x="109" y="229"/>
                </a:cubicBezTo>
                <a:cubicBezTo>
                  <a:pt x="108" y="229"/>
                  <a:pt x="108" y="231"/>
                  <a:pt x="107" y="232"/>
                </a:cubicBezTo>
                <a:cubicBezTo>
                  <a:pt x="107" y="232"/>
                  <a:pt x="107" y="232"/>
                  <a:pt x="106" y="232"/>
                </a:cubicBezTo>
                <a:cubicBezTo>
                  <a:pt x="106" y="232"/>
                  <a:pt x="107" y="233"/>
                  <a:pt x="107" y="233"/>
                </a:cubicBezTo>
                <a:cubicBezTo>
                  <a:pt x="107" y="233"/>
                  <a:pt x="107" y="233"/>
                  <a:pt x="106" y="233"/>
                </a:cubicBezTo>
                <a:cubicBezTo>
                  <a:pt x="106" y="234"/>
                  <a:pt x="106" y="236"/>
                  <a:pt x="105" y="237"/>
                </a:cubicBezTo>
                <a:cubicBezTo>
                  <a:pt x="105" y="238"/>
                  <a:pt x="105" y="238"/>
                  <a:pt x="105" y="239"/>
                </a:cubicBezTo>
                <a:cubicBezTo>
                  <a:pt x="105" y="239"/>
                  <a:pt x="105" y="239"/>
                  <a:pt x="106" y="239"/>
                </a:cubicBezTo>
                <a:cubicBezTo>
                  <a:pt x="106" y="238"/>
                  <a:pt x="106" y="238"/>
                  <a:pt x="106" y="238"/>
                </a:cubicBezTo>
                <a:cubicBezTo>
                  <a:pt x="107" y="237"/>
                  <a:pt x="107" y="235"/>
                  <a:pt x="107" y="234"/>
                </a:cubicBezTo>
                <a:cubicBezTo>
                  <a:pt x="108" y="233"/>
                  <a:pt x="108" y="233"/>
                  <a:pt x="109" y="232"/>
                </a:cubicBezTo>
                <a:cubicBezTo>
                  <a:pt x="108" y="232"/>
                  <a:pt x="108" y="232"/>
                  <a:pt x="108" y="231"/>
                </a:cubicBezTo>
                <a:cubicBezTo>
                  <a:pt x="109" y="231"/>
                  <a:pt x="109" y="231"/>
                  <a:pt x="109" y="231"/>
                </a:cubicBezTo>
                <a:cubicBezTo>
                  <a:pt x="109" y="230"/>
                  <a:pt x="109" y="230"/>
                  <a:pt x="109" y="230"/>
                </a:cubicBezTo>
                <a:cubicBezTo>
                  <a:pt x="109" y="230"/>
                  <a:pt x="109" y="230"/>
                  <a:pt x="110" y="230"/>
                </a:cubicBezTo>
                <a:cubicBezTo>
                  <a:pt x="109" y="229"/>
                  <a:pt x="110" y="229"/>
                  <a:pt x="110" y="228"/>
                </a:cubicBezTo>
                <a:cubicBezTo>
                  <a:pt x="109" y="227"/>
                  <a:pt x="109" y="228"/>
                  <a:pt x="109" y="228"/>
                </a:cubicBezTo>
                <a:close/>
                <a:moveTo>
                  <a:pt x="94" y="229"/>
                </a:moveTo>
                <a:cubicBezTo>
                  <a:pt x="94" y="229"/>
                  <a:pt x="95" y="228"/>
                  <a:pt x="94" y="228"/>
                </a:cubicBezTo>
                <a:cubicBezTo>
                  <a:pt x="94" y="229"/>
                  <a:pt x="94" y="229"/>
                  <a:pt x="94" y="229"/>
                </a:cubicBezTo>
                <a:close/>
                <a:moveTo>
                  <a:pt x="91" y="232"/>
                </a:moveTo>
                <a:cubicBezTo>
                  <a:pt x="91" y="231"/>
                  <a:pt x="92" y="231"/>
                  <a:pt x="92" y="230"/>
                </a:cubicBezTo>
                <a:cubicBezTo>
                  <a:pt x="92" y="230"/>
                  <a:pt x="92" y="230"/>
                  <a:pt x="92" y="230"/>
                </a:cubicBezTo>
                <a:cubicBezTo>
                  <a:pt x="92" y="230"/>
                  <a:pt x="92" y="229"/>
                  <a:pt x="92" y="229"/>
                </a:cubicBezTo>
                <a:cubicBezTo>
                  <a:pt x="92" y="229"/>
                  <a:pt x="92" y="229"/>
                  <a:pt x="93" y="229"/>
                </a:cubicBezTo>
                <a:cubicBezTo>
                  <a:pt x="93" y="229"/>
                  <a:pt x="93" y="229"/>
                  <a:pt x="93" y="229"/>
                </a:cubicBezTo>
                <a:cubicBezTo>
                  <a:pt x="93" y="228"/>
                  <a:pt x="92" y="228"/>
                  <a:pt x="92" y="228"/>
                </a:cubicBezTo>
                <a:cubicBezTo>
                  <a:pt x="91" y="229"/>
                  <a:pt x="91" y="230"/>
                  <a:pt x="91" y="232"/>
                </a:cubicBezTo>
                <a:close/>
                <a:moveTo>
                  <a:pt x="95" y="229"/>
                </a:moveTo>
                <a:cubicBezTo>
                  <a:pt x="95" y="229"/>
                  <a:pt x="95" y="229"/>
                  <a:pt x="95" y="229"/>
                </a:cubicBezTo>
                <a:cubicBezTo>
                  <a:pt x="95" y="229"/>
                  <a:pt x="95" y="229"/>
                  <a:pt x="95" y="229"/>
                </a:cubicBezTo>
                <a:close/>
                <a:moveTo>
                  <a:pt x="82" y="229"/>
                </a:moveTo>
                <a:cubicBezTo>
                  <a:pt x="82" y="230"/>
                  <a:pt x="83" y="229"/>
                  <a:pt x="82" y="229"/>
                </a:cubicBezTo>
                <a:close/>
                <a:moveTo>
                  <a:pt x="82" y="230"/>
                </a:moveTo>
                <a:cubicBezTo>
                  <a:pt x="82" y="230"/>
                  <a:pt x="82" y="229"/>
                  <a:pt x="82" y="230"/>
                </a:cubicBezTo>
                <a:close/>
                <a:moveTo>
                  <a:pt x="89" y="234"/>
                </a:moveTo>
                <a:cubicBezTo>
                  <a:pt x="89" y="234"/>
                  <a:pt x="89" y="234"/>
                  <a:pt x="89" y="234"/>
                </a:cubicBezTo>
                <a:cubicBezTo>
                  <a:pt x="89" y="234"/>
                  <a:pt x="88" y="234"/>
                  <a:pt x="89" y="234"/>
                </a:cubicBezTo>
                <a:close/>
                <a:moveTo>
                  <a:pt x="105" y="242"/>
                </a:moveTo>
                <a:cubicBezTo>
                  <a:pt x="105" y="242"/>
                  <a:pt x="105" y="241"/>
                  <a:pt x="104" y="241"/>
                </a:cubicBezTo>
                <a:cubicBezTo>
                  <a:pt x="104" y="242"/>
                  <a:pt x="104" y="242"/>
                  <a:pt x="105" y="242"/>
                </a:cubicBezTo>
                <a:close/>
                <a:moveTo>
                  <a:pt x="101" y="246"/>
                </a:moveTo>
                <a:cubicBezTo>
                  <a:pt x="101" y="246"/>
                  <a:pt x="101" y="246"/>
                  <a:pt x="101" y="246"/>
                </a:cubicBezTo>
                <a:cubicBezTo>
                  <a:pt x="101" y="246"/>
                  <a:pt x="101" y="246"/>
                  <a:pt x="101" y="246"/>
                </a:cubicBezTo>
                <a:close/>
                <a:moveTo>
                  <a:pt x="102" y="246"/>
                </a:moveTo>
                <a:cubicBezTo>
                  <a:pt x="102" y="246"/>
                  <a:pt x="102" y="246"/>
                  <a:pt x="101" y="246"/>
                </a:cubicBezTo>
                <a:cubicBezTo>
                  <a:pt x="101" y="246"/>
                  <a:pt x="102" y="246"/>
                  <a:pt x="102" y="246"/>
                </a:cubicBezTo>
                <a:close/>
                <a:moveTo>
                  <a:pt x="89" y="248"/>
                </a:moveTo>
                <a:cubicBezTo>
                  <a:pt x="89" y="248"/>
                  <a:pt x="89" y="248"/>
                  <a:pt x="89" y="248"/>
                </a:cubicBezTo>
                <a:cubicBezTo>
                  <a:pt x="89" y="248"/>
                  <a:pt x="89" y="248"/>
                  <a:pt x="89" y="248"/>
                </a:cubicBezTo>
                <a:cubicBezTo>
                  <a:pt x="89" y="248"/>
                  <a:pt x="89" y="248"/>
                  <a:pt x="89" y="248"/>
                </a:cubicBezTo>
                <a:close/>
                <a:moveTo>
                  <a:pt x="89" y="249"/>
                </a:moveTo>
                <a:cubicBezTo>
                  <a:pt x="89" y="249"/>
                  <a:pt x="89" y="249"/>
                  <a:pt x="89" y="249"/>
                </a:cubicBezTo>
                <a:cubicBezTo>
                  <a:pt x="89" y="249"/>
                  <a:pt x="89" y="248"/>
                  <a:pt x="89" y="249"/>
                </a:cubicBezTo>
                <a:cubicBezTo>
                  <a:pt x="89" y="249"/>
                  <a:pt x="89" y="249"/>
                  <a:pt x="89" y="249"/>
                </a:cubicBezTo>
                <a:close/>
                <a:moveTo>
                  <a:pt x="88" y="249"/>
                </a:moveTo>
                <a:cubicBezTo>
                  <a:pt x="88" y="249"/>
                  <a:pt x="88" y="249"/>
                  <a:pt x="88" y="249"/>
                </a:cubicBezTo>
                <a:close/>
                <a:moveTo>
                  <a:pt x="59" y="249"/>
                </a:moveTo>
                <a:cubicBezTo>
                  <a:pt x="59" y="249"/>
                  <a:pt x="59" y="249"/>
                  <a:pt x="59" y="249"/>
                </a:cubicBezTo>
                <a:cubicBezTo>
                  <a:pt x="59" y="249"/>
                  <a:pt x="59" y="249"/>
                  <a:pt x="59" y="249"/>
                </a:cubicBezTo>
                <a:cubicBezTo>
                  <a:pt x="59" y="249"/>
                  <a:pt x="59" y="249"/>
                  <a:pt x="59" y="249"/>
                </a:cubicBezTo>
                <a:cubicBezTo>
                  <a:pt x="59" y="249"/>
                  <a:pt x="59" y="249"/>
                  <a:pt x="59" y="249"/>
                </a:cubicBezTo>
                <a:close/>
                <a:moveTo>
                  <a:pt x="89" y="249"/>
                </a:moveTo>
                <a:cubicBezTo>
                  <a:pt x="90" y="249"/>
                  <a:pt x="89" y="249"/>
                  <a:pt x="89" y="249"/>
                </a:cubicBezTo>
                <a:close/>
                <a:moveTo>
                  <a:pt x="97" y="259"/>
                </a:moveTo>
                <a:cubicBezTo>
                  <a:pt x="97" y="259"/>
                  <a:pt x="97" y="259"/>
                  <a:pt x="97" y="259"/>
                </a:cubicBezTo>
                <a:close/>
                <a:moveTo>
                  <a:pt x="97" y="260"/>
                </a:moveTo>
                <a:cubicBezTo>
                  <a:pt x="97" y="260"/>
                  <a:pt x="97" y="259"/>
                  <a:pt x="97" y="259"/>
                </a:cubicBezTo>
                <a:cubicBezTo>
                  <a:pt x="96" y="259"/>
                  <a:pt x="97" y="261"/>
                  <a:pt x="97" y="260"/>
                </a:cubicBezTo>
                <a:close/>
                <a:moveTo>
                  <a:pt x="84" y="260"/>
                </a:moveTo>
                <a:cubicBezTo>
                  <a:pt x="84" y="260"/>
                  <a:pt x="84" y="260"/>
                  <a:pt x="84" y="260"/>
                </a:cubicBezTo>
                <a:cubicBezTo>
                  <a:pt x="84" y="260"/>
                  <a:pt x="84" y="260"/>
                  <a:pt x="84" y="260"/>
                </a:cubicBezTo>
                <a:cubicBezTo>
                  <a:pt x="84" y="260"/>
                  <a:pt x="84" y="260"/>
                  <a:pt x="84" y="260"/>
                </a:cubicBezTo>
                <a:close/>
                <a:moveTo>
                  <a:pt x="95" y="265"/>
                </a:moveTo>
                <a:cubicBezTo>
                  <a:pt x="95" y="265"/>
                  <a:pt x="95" y="265"/>
                  <a:pt x="95" y="265"/>
                </a:cubicBezTo>
                <a:close/>
                <a:moveTo>
                  <a:pt x="93" y="265"/>
                </a:moveTo>
                <a:cubicBezTo>
                  <a:pt x="93" y="266"/>
                  <a:pt x="93" y="265"/>
                  <a:pt x="93" y="265"/>
                </a:cubicBezTo>
                <a:close/>
                <a:moveTo>
                  <a:pt x="81" y="267"/>
                </a:moveTo>
                <a:cubicBezTo>
                  <a:pt x="81" y="267"/>
                  <a:pt x="82" y="266"/>
                  <a:pt x="81" y="266"/>
                </a:cubicBezTo>
                <a:cubicBezTo>
                  <a:pt x="81" y="266"/>
                  <a:pt x="81" y="266"/>
                  <a:pt x="81" y="267"/>
                </a:cubicBezTo>
                <a:close/>
                <a:moveTo>
                  <a:pt x="81" y="267"/>
                </a:moveTo>
                <a:cubicBezTo>
                  <a:pt x="81" y="267"/>
                  <a:pt x="81" y="267"/>
                  <a:pt x="81" y="267"/>
                </a:cubicBezTo>
                <a:close/>
                <a:moveTo>
                  <a:pt x="78" y="268"/>
                </a:moveTo>
                <a:cubicBezTo>
                  <a:pt x="78" y="269"/>
                  <a:pt x="77" y="269"/>
                  <a:pt x="77" y="269"/>
                </a:cubicBezTo>
                <a:cubicBezTo>
                  <a:pt x="77" y="269"/>
                  <a:pt x="78" y="269"/>
                  <a:pt x="78" y="269"/>
                </a:cubicBezTo>
                <a:cubicBezTo>
                  <a:pt x="78" y="269"/>
                  <a:pt x="78" y="270"/>
                  <a:pt x="78" y="270"/>
                </a:cubicBezTo>
                <a:cubicBezTo>
                  <a:pt x="78" y="270"/>
                  <a:pt x="77" y="269"/>
                  <a:pt x="77" y="269"/>
                </a:cubicBezTo>
                <a:cubicBezTo>
                  <a:pt x="77" y="270"/>
                  <a:pt x="76" y="270"/>
                  <a:pt x="77" y="270"/>
                </a:cubicBezTo>
                <a:cubicBezTo>
                  <a:pt x="77" y="270"/>
                  <a:pt x="78" y="270"/>
                  <a:pt x="78" y="270"/>
                </a:cubicBezTo>
                <a:cubicBezTo>
                  <a:pt x="78" y="271"/>
                  <a:pt x="77" y="271"/>
                  <a:pt x="77" y="271"/>
                </a:cubicBezTo>
                <a:cubicBezTo>
                  <a:pt x="77" y="271"/>
                  <a:pt x="77" y="271"/>
                  <a:pt x="77" y="272"/>
                </a:cubicBezTo>
                <a:cubicBezTo>
                  <a:pt x="77" y="272"/>
                  <a:pt x="76" y="272"/>
                  <a:pt x="76" y="273"/>
                </a:cubicBezTo>
                <a:cubicBezTo>
                  <a:pt x="76" y="273"/>
                  <a:pt x="75" y="273"/>
                  <a:pt x="75" y="274"/>
                </a:cubicBezTo>
                <a:cubicBezTo>
                  <a:pt x="74" y="274"/>
                  <a:pt x="75" y="275"/>
                  <a:pt x="74" y="275"/>
                </a:cubicBezTo>
                <a:cubicBezTo>
                  <a:pt x="74" y="276"/>
                  <a:pt x="74" y="275"/>
                  <a:pt x="75" y="275"/>
                </a:cubicBezTo>
                <a:cubicBezTo>
                  <a:pt x="75" y="275"/>
                  <a:pt x="75" y="275"/>
                  <a:pt x="75" y="276"/>
                </a:cubicBezTo>
                <a:cubicBezTo>
                  <a:pt x="76" y="276"/>
                  <a:pt x="76" y="276"/>
                  <a:pt x="76" y="275"/>
                </a:cubicBezTo>
                <a:cubicBezTo>
                  <a:pt x="76" y="275"/>
                  <a:pt x="76" y="275"/>
                  <a:pt x="76" y="275"/>
                </a:cubicBezTo>
                <a:cubicBezTo>
                  <a:pt x="76" y="274"/>
                  <a:pt x="76" y="274"/>
                  <a:pt x="77" y="274"/>
                </a:cubicBezTo>
                <a:cubicBezTo>
                  <a:pt x="76" y="273"/>
                  <a:pt x="78" y="273"/>
                  <a:pt x="78" y="272"/>
                </a:cubicBezTo>
                <a:cubicBezTo>
                  <a:pt x="78" y="272"/>
                  <a:pt x="78" y="272"/>
                  <a:pt x="77" y="271"/>
                </a:cubicBezTo>
                <a:cubicBezTo>
                  <a:pt x="78" y="271"/>
                  <a:pt x="78" y="271"/>
                  <a:pt x="79" y="271"/>
                </a:cubicBezTo>
                <a:cubicBezTo>
                  <a:pt x="78" y="270"/>
                  <a:pt x="79" y="268"/>
                  <a:pt x="78" y="268"/>
                </a:cubicBezTo>
                <a:cubicBezTo>
                  <a:pt x="78" y="268"/>
                  <a:pt x="79" y="268"/>
                  <a:pt x="78" y="268"/>
                </a:cubicBezTo>
                <a:cubicBezTo>
                  <a:pt x="78" y="268"/>
                  <a:pt x="78" y="268"/>
                  <a:pt x="78" y="268"/>
                </a:cubicBezTo>
                <a:close/>
                <a:moveTo>
                  <a:pt x="76" y="274"/>
                </a:moveTo>
                <a:cubicBezTo>
                  <a:pt x="76" y="274"/>
                  <a:pt x="76" y="274"/>
                  <a:pt x="76" y="275"/>
                </a:cubicBezTo>
                <a:cubicBezTo>
                  <a:pt x="75" y="275"/>
                  <a:pt x="75" y="275"/>
                  <a:pt x="75" y="275"/>
                </a:cubicBezTo>
                <a:cubicBezTo>
                  <a:pt x="75" y="274"/>
                  <a:pt x="75" y="274"/>
                  <a:pt x="76" y="274"/>
                </a:cubicBezTo>
                <a:close/>
                <a:moveTo>
                  <a:pt x="80" y="269"/>
                </a:moveTo>
                <a:cubicBezTo>
                  <a:pt x="80" y="269"/>
                  <a:pt x="80" y="268"/>
                  <a:pt x="80" y="268"/>
                </a:cubicBezTo>
                <a:cubicBezTo>
                  <a:pt x="80" y="268"/>
                  <a:pt x="80" y="269"/>
                  <a:pt x="80" y="269"/>
                </a:cubicBezTo>
                <a:close/>
                <a:moveTo>
                  <a:pt x="79" y="270"/>
                </a:moveTo>
                <a:cubicBezTo>
                  <a:pt x="80" y="270"/>
                  <a:pt x="80" y="270"/>
                  <a:pt x="80" y="269"/>
                </a:cubicBezTo>
                <a:cubicBezTo>
                  <a:pt x="80" y="270"/>
                  <a:pt x="79" y="270"/>
                  <a:pt x="79" y="270"/>
                </a:cubicBezTo>
                <a:close/>
                <a:moveTo>
                  <a:pt x="76" y="271"/>
                </a:moveTo>
                <a:cubicBezTo>
                  <a:pt x="76" y="271"/>
                  <a:pt x="76" y="271"/>
                  <a:pt x="76" y="271"/>
                </a:cubicBezTo>
                <a:close/>
                <a:moveTo>
                  <a:pt x="78" y="271"/>
                </a:moveTo>
                <a:cubicBezTo>
                  <a:pt x="78" y="271"/>
                  <a:pt x="78" y="272"/>
                  <a:pt x="78" y="271"/>
                </a:cubicBezTo>
                <a:close/>
                <a:moveTo>
                  <a:pt x="77" y="272"/>
                </a:moveTo>
                <a:cubicBezTo>
                  <a:pt x="77" y="272"/>
                  <a:pt x="77" y="272"/>
                  <a:pt x="77" y="272"/>
                </a:cubicBezTo>
                <a:close/>
                <a:moveTo>
                  <a:pt x="76" y="272"/>
                </a:moveTo>
                <a:cubicBezTo>
                  <a:pt x="76" y="272"/>
                  <a:pt x="76" y="272"/>
                  <a:pt x="76" y="272"/>
                </a:cubicBezTo>
                <a:cubicBezTo>
                  <a:pt x="76" y="273"/>
                  <a:pt x="76" y="273"/>
                  <a:pt x="76" y="272"/>
                </a:cubicBezTo>
                <a:close/>
                <a:moveTo>
                  <a:pt x="89" y="273"/>
                </a:moveTo>
                <a:cubicBezTo>
                  <a:pt x="90" y="273"/>
                  <a:pt x="89" y="274"/>
                  <a:pt x="89" y="273"/>
                </a:cubicBezTo>
                <a:close/>
                <a:moveTo>
                  <a:pt x="74" y="276"/>
                </a:moveTo>
                <a:cubicBezTo>
                  <a:pt x="73" y="277"/>
                  <a:pt x="74" y="277"/>
                  <a:pt x="73" y="278"/>
                </a:cubicBezTo>
                <a:cubicBezTo>
                  <a:pt x="73" y="278"/>
                  <a:pt x="73" y="278"/>
                  <a:pt x="73" y="278"/>
                </a:cubicBezTo>
                <a:cubicBezTo>
                  <a:pt x="74" y="278"/>
                  <a:pt x="74" y="278"/>
                  <a:pt x="74" y="277"/>
                </a:cubicBezTo>
                <a:cubicBezTo>
                  <a:pt x="74" y="277"/>
                  <a:pt x="74" y="278"/>
                  <a:pt x="75" y="278"/>
                </a:cubicBezTo>
                <a:cubicBezTo>
                  <a:pt x="75" y="277"/>
                  <a:pt x="75" y="276"/>
                  <a:pt x="76" y="276"/>
                </a:cubicBezTo>
                <a:cubicBezTo>
                  <a:pt x="75" y="276"/>
                  <a:pt x="75" y="276"/>
                  <a:pt x="74" y="276"/>
                </a:cubicBezTo>
                <a:close/>
                <a:moveTo>
                  <a:pt x="88" y="276"/>
                </a:moveTo>
                <a:cubicBezTo>
                  <a:pt x="88" y="276"/>
                  <a:pt x="88" y="276"/>
                  <a:pt x="88" y="276"/>
                </a:cubicBezTo>
                <a:close/>
                <a:moveTo>
                  <a:pt x="82" y="276"/>
                </a:moveTo>
                <a:cubicBezTo>
                  <a:pt x="82" y="276"/>
                  <a:pt x="82" y="276"/>
                  <a:pt x="82" y="276"/>
                </a:cubicBezTo>
                <a:cubicBezTo>
                  <a:pt x="82" y="277"/>
                  <a:pt x="82" y="277"/>
                  <a:pt x="82" y="277"/>
                </a:cubicBezTo>
                <a:cubicBezTo>
                  <a:pt x="82" y="277"/>
                  <a:pt x="82" y="276"/>
                  <a:pt x="82" y="276"/>
                </a:cubicBezTo>
                <a:close/>
                <a:moveTo>
                  <a:pt x="81" y="279"/>
                </a:moveTo>
                <a:cubicBezTo>
                  <a:pt x="82" y="279"/>
                  <a:pt x="82" y="277"/>
                  <a:pt x="83" y="277"/>
                </a:cubicBezTo>
                <a:cubicBezTo>
                  <a:pt x="83" y="277"/>
                  <a:pt x="83" y="276"/>
                  <a:pt x="83" y="276"/>
                </a:cubicBezTo>
                <a:cubicBezTo>
                  <a:pt x="83" y="276"/>
                  <a:pt x="82" y="277"/>
                  <a:pt x="82" y="277"/>
                </a:cubicBezTo>
                <a:cubicBezTo>
                  <a:pt x="82" y="278"/>
                  <a:pt x="81" y="278"/>
                  <a:pt x="81" y="279"/>
                </a:cubicBezTo>
                <a:close/>
                <a:moveTo>
                  <a:pt x="81" y="277"/>
                </a:moveTo>
                <a:cubicBezTo>
                  <a:pt x="81" y="278"/>
                  <a:pt x="82" y="277"/>
                  <a:pt x="82" y="277"/>
                </a:cubicBezTo>
                <a:cubicBezTo>
                  <a:pt x="82" y="277"/>
                  <a:pt x="81" y="277"/>
                  <a:pt x="81" y="277"/>
                </a:cubicBezTo>
                <a:close/>
                <a:moveTo>
                  <a:pt x="73" y="279"/>
                </a:moveTo>
                <a:cubicBezTo>
                  <a:pt x="74" y="280"/>
                  <a:pt x="74" y="279"/>
                  <a:pt x="75" y="279"/>
                </a:cubicBezTo>
                <a:cubicBezTo>
                  <a:pt x="75" y="279"/>
                  <a:pt x="75" y="278"/>
                  <a:pt x="75" y="278"/>
                </a:cubicBezTo>
                <a:cubicBezTo>
                  <a:pt x="74" y="278"/>
                  <a:pt x="73" y="279"/>
                  <a:pt x="73" y="279"/>
                </a:cubicBezTo>
                <a:close/>
                <a:moveTo>
                  <a:pt x="80" y="279"/>
                </a:moveTo>
                <a:cubicBezTo>
                  <a:pt x="80" y="280"/>
                  <a:pt x="80" y="280"/>
                  <a:pt x="80" y="281"/>
                </a:cubicBezTo>
                <a:cubicBezTo>
                  <a:pt x="79" y="281"/>
                  <a:pt x="79" y="282"/>
                  <a:pt x="79" y="283"/>
                </a:cubicBezTo>
                <a:cubicBezTo>
                  <a:pt x="78" y="283"/>
                  <a:pt x="78" y="284"/>
                  <a:pt x="78" y="284"/>
                </a:cubicBezTo>
                <a:cubicBezTo>
                  <a:pt x="79" y="284"/>
                  <a:pt x="80" y="282"/>
                  <a:pt x="81" y="280"/>
                </a:cubicBezTo>
                <a:cubicBezTo>
                  <a:pt x="81" y="280"/>
                  <a:pt x="81" y="280"/>
                  <a:pt x="81" y="279"/>
                </a:cubicBezTo>
                <a:cubicBezTo>
                  <a:pt x="81" y="279"/>
                  <a:pt x="80" y="279"/>
                  <a:pt x="80" y="279"/>
                </a:cubicBezTo>
                <a:close/>
                <a:moveTo>
                  <a:pt x="104" y="279"/>
                </a:moveTo>
                <a:cubicBezTo>
                  <a:pt x="105" y="279"/>
                  <a:pt x="105" y="279"/>
                  <a:pt x="104" y="279"/>
                </a:cubicBezTo>
                <a:close/>
                <a:moveTo>
                  <a:pt x="72" y="279"/>
                </a:moveTo>
                <a:cubicBezTo>
                  <a:pt x="73" y="280"/>
                  <a:pt x="73" y="279"/>
                  <a:pt x="73" y="279"/>
                </a:cubicBezTo>
                <a:cubicBezTo>
                  <a:pt x="73" y="279"/>
                  <a:pt x="72" y="279"/>
                  <a:pt x="72" y="279"/>
                </a:cubicBezTo>
                <a:close/>
                <a:moveTo>
                  <a:pt x="74" y="279"/>
                </a:moveTo>
                <a:cubicBezTo>
                  <a:pt x="74" y="279"/>
                  <a:pt x="74" y="279"/>
                  <a:pt x="74" y="279"/>
                </a:cubicBezTo>
                <a:cubicBezTo>
                  <a:pt x="74" y="279"/>
                  <a:pt x="74" y="279"/>
                  <a:pt x="74" y="279"/>
                </a:cubicBezTo>
                <a:close/>
                <a:moveTo>
                  <a:pt x="80" y="283"/>
                </a:moveTo>
                <a:cubicBezTo>
                  <a:pt x="80" y="284"/>
                  <a:pt x="78" y="285"/>
                  <a:pt x="78" y="287"/>
                </a:cubicBezTo>
                <a:cubicBezTo>
                  <a:pt x="79" y="286"/>
                  <a:pt x="79" y="286"/>
                  <a:pt x="79" y="285"/>
                </a:cubicBezTo>
                <a:cubicBezTo>
                  <a:pt x="80" y="284"/>
                  <a:pt x="81" y="282"/>
                  <a:pt x="82" y="279"/>
                </a:cubicBezTo>
                <a:cubicBezTo>
                  <a:pt x="82" y="279"/>
                  <a:pt x="82" y="279"/>
                  <a:pt x="82" y="279"/>
                </a:cubicBezTo>
                <a:cubicBezTo>
                  <a:pt x="81" y="281"/>
                  <a:pt x="81" y="282"/>
                  <a:pt x="80" y="283"/>
                </a:cubicBezTo>
                <a:close/>
                <a:moveTo>
                  <a:pt x="72" y="281"/>
                </a:moveTo>
                <a:cubicBezTo>
                  <a:pt x="72" y="281"/>
                  <a:pt x="73" y="281"/>
                  <a:pt x="73" y="281"/>
                </a:cubicBezTo>
                <a:cubicBezTo>
                  <a:pt x="72" y="281"/>
                  <a:pt x="72" y="282"/>
                  <a:pt x="72" y="282"/>
                </a:cubicBezTo>
                <a:cubicBezTo>
                  <a:pt x="72" y="282"/>
                  <a:pt x="72" y="283"/>
                  <a:pt x="72" y="283"/>
                </a:cubicBezTo>
                <a:cubicBezTo>
                  <a:pt x="72" y="282"/>
                  <a:pt x="74" y="281"/>
                  <a:pt x="73" y="280"/>
                </a:cubicBezTo>
                <a:cubicBezTo>
                  <a:pt x="73" y="280"/>
                  <a:pt x="73" y="280"/>
                  <a:pt x="72" y="281"/>
                </a:cubicBezTo>
                <a:close/>
                <a:moveTo>
                  <a:pt x="86" y="280"/>
                </a:moveTo>
                <a:cubicBezTo>
                  <a:pt x="86" y="280"/>
                  <a:pt x="87" y="280"/>
                  <a:pt x="86" y="280"/>
                </a:cubicBezTo>
                <a:close/>
                <a:moveTo>
                  <a:pt x="86" y="281"/>
                </a:moveTo>
                <a:cubicBezTo>
                  <a:pt x="86" y="281"/>
                  <a:pt x="86" y="281"/>
                  <a:pt x="86" y="281"/>
                </a:cubicBezTo>
                <a:cubicBezTo>
                  <a:pt x="86" y="281"/>
                  <a:pt x="86" y="281"/>
                  <a:pt x="86" y="281"/>
                </a:cubicBezTo>
                <a:close/>
                <a:moveTo>
                  <a:pt x="104" y="283"/>
                </a:moveTo>
                <a:cubicBezTo>
                  <a:pt x="104" y="283"/>
                  <a:pt x="105" y="282"/>
                  <a:pt x="104" y="282"/>
                </a:cubicBezTo>
                <a:cubicBezTo>
                  <a:pt x="104" y="283"/>
                  <a:pt x="104" y="283"/>
                  <a:pt x="104" y="283"/>
                </a:cubicBezTo>
                <a:close/>
                <a:moveTo>
                  <a:pt x="68" y="289"/>
                </a:moveTo>
                <a:cubicBezTo>
                  <a:pt x="69" y="289"/>
                  <a:pt x="69" y="289"/>
                  <a:pt x="69" y="288"/>
                </a:cubicBezTo>
                <a:cubicBezTo>
                  <a:pt x="71" y="287"/>
                  <a:pt x="71" y="285"/>
                  <a:pt x="72" y="283"/>
                </a:cubicBezTo>
                <a:cubicBezTo>
                  <a:pt x="72" y="283"/>
                  <a:pt x="72" y="283"/>
                  <a:pt x="71" y="283"/>
                </a:cubicBezTo>
                <a:cubicBezTo>
                  <a:pt x="71" y="285"/>
                  <a:pt x="69" y="287"/>
                  <a:pt x="68" y="289"/>
                </a:cubicBezTo>
                <a:close/>
                <a:moveTo>
                  <a:pt x="103" y="285"/>
                </a:moveTo>
                <a:cubicBezTo>
                  <a:pt x="103" y="285"/>
                  <a:pt x="104" y="285"/>
                  <a:pt x="104" y="284"/>
                </a:cubicBezTo>
                <a:cubicBezTo>
                  <a:pt x="103" y="284"/>
                  <a:pt x="103" y="284"/>
                  <a:pt x="103" y="284"/>
                </a:cubicBezTo>
                <a:cubicBezTo>
                  <a:pt x="103" y="285"/>
                  <a:pt x="103" y="285"/>
                  <a:pt x="103" y="285"/>
                </a:cubicBezTo>
                <a:close/>
                <a:moveTo>
                  <a:pt x="76" y="287"/>
                </a:moveTo>
                <a:cubicBezTo>
                  <a:pt x="77" y="287"/>
                  <a:pt x="77" y="287"/>
                  <a:pt x="77" y="287"/>
                </a:cubicBezTo>
                <a:cubicBezTo>
                  <a:pt x="77" y="286"/>
                  <a:pt x="78" y="285"/>
                  <a:pt x="78" y="285"/>
                </a:cubicBezTo>
                <a:cubicBezTo>
                  <a:pt x="77" y="285"/>
                  <a:pt x="77" y="286"/>
                  <a:pt x="76" y="287"/>
                </a:cubicBezTo>
                <a:close/>
                <a:moveTo>
                  <a:pt x="102" y="287"/>
                </a:moveTo>
                <a:cubicBezTo>
                  <a:pt x="103" y="287"/>
                  <a:pt x="103" y="286"/>
                  <a:pt x="102" y="286"/>
                </a:cubicBezTo>
                <a:cubicBezTo>
                  <a:pt x="102" y="286"/>
                  <a:pt x="102" y="286"/>
                  <a:pt x="102" y="287"/>
                </a:cubicBezTo>
                <a:close/>
                <a:moveTo>
                  <a:pt x="103" y="286"/>
                </a:moveTo>
                <a:cubicBezTo>
                  <a:pt x="103" y="287"/>
                  <a:pt x="103" y="286"/>
                  <a:pt x="103" y="286"/>
                </a:cubicBezTo>
                <a:close/>
                <a:moveTo>
                  <a:pt x="85" y="287"/>
                </a:moveTo>
                <a:cubicBezTo>
                  <a:pt x="85" y="287"/>
                  <a:pt x="85" y="287"/>
                  <a:pt x="85" y="287"/>
                </a:cubicBezTo>
                <a:cubicBezTo>
                  <a:pt x="85" y="287"/>
                  <a:pt x="85" y="287"/>
                  <a:pt x="85" y="287"/>
                </a:cubicBezTo>
                <a:close/>
                <a:moveTo>
                  <a:pt x="102" y="287"/>
                </a:moveTo>
                <a:cubicBezTo>
                  <a:pt x="102" y="287"/>
                  <a:pt x="102" y="288"/>
                  <a:pt x="102" y="287"/>
                </a:cubicBezTo>
                <a:close/>
                <a:moveTo>
                  <a:pt x="76" y="289"/>
                </a:moveTo>
                <a:cubicBezTo>
                  <a:pt x="76" y="289"/>
                  <a:pt x="76" y="289"/>
                  <a:pt x="76" y="290"/>
                </a:cubicBezTo>
                <a:cubicBezTo>
                  <a:pt x="76" y="290"/>
                  <a:pt x="76" y="290"/>
                  <a:pt x="76" y="290"/>
                </a:cubicBezTo>
                <a:cubicBezTo>
                  <a:pt x="76" y="290"/>
                  <a:pt x="75" y="291"/>
                  <a:pt x="75" y="292"/>
                </a:cubicBezTo>
                <a:cubicBezTo>
                  <a:pt x="75" y="291"/>
                  <a:pt x="75" y="291"/>
                  <a:pt x="75" y="292"/>
                </a:cubicBezTo>
                <a:cubicBezTo>
                  <a:pt x="75" y="292"/>
                  <a:pt x="75" y="292"/>
                  <a:pt x="75" y="292"/>
                </a:cubicBezTo>
                <a:cubicBezTo>
                  <a:pt x="73" y="292"/>
                  <a:pt x="73" y="295"/>
                  <a:pt x="72" y="296"/>
                </a:cubicBezTo>
                <a:cubicBezTo>
                  <a:pt x="73" y="296"/>
                  <a:pt x="73" y="296"/>
                  <a:pt x="73" y="296"/>
                </a:cubicBezTo>
                <a:cubicBezTo>
                  <a:pt x="73" y="296"/>
                  <a:pt x="72" y="297"/>
                  <a:pt x="72" y="297"/>
                </a:cubicBezTo>
                <a:cubicBezTo>
                  <a:pt x="72" y="297"/>
                  <a:pt x="72" y="297"/>
                  <a:pt x="72" y="297"/>
                </a:cubicBezTo>
                <a:cubicBezTo>
                  <a:pt x="72" y="298"/>
                  <a:pt x="72" y="299"/>
                  <a:pt x="72" y="299"/>
                </a:cubicBezTo>
                <a:cubicBezTo>
                  <a:pt x="72" y="299"/>
                  <a:pt x="71" y="299"/>
                  <a:pt x="71" y="300"/>
                </a:cubicBezTo>
                <a:cubicBezTo>
                  <a:pt x="71" y="300"/>
                  <a:pt x="71" y="300"/>
                  <a:pt x="71" y="301"/>
                </a:cubicBezTo>
                <a:cubicBezTo>
                  <a:pt x="71" y="300"/>
                  <a:pt x="71" y="300"/>
                  <a:pt x="72" y="301"/>
                </a:cubicBezTo>
                <a:cubicBezTo>
                  <a:pt x="71" y="301"/>
                  <a:pt x="71" y="301"/>
                  <a:pt x="70" y="302"/>
                </a:cubicBezTo>
                <a:cubicBezTo>
                  <a:pt x="70" y="303"/>
                  <a:pt x="70" y="303"/>
                  <a:pt x="71" y="303"/>
                </a:cubicBezTo>
                <a:cubicBezTo>
                  <a:pt x="72" y="302"/>
                  <a:pt x="72" y="302"/>
                  <a:pt x="72" y="301"/>
                </a:cubicBezTo>
                <a:cubicBezTo>
                  <a:pt x="72" y="301"/>
                  <a:pt x="72" y="300"/>
                  <a:pt x="72" y="300"/>
                </a:cubicBezTo>
                <a:cubicBezTo>
                  <a:pt x="72" y="300"/>
                  <a:pt x="72" y="300"/>
                  <a:pt x="72" y="300"/>
                </a:cubicBezTo>
                <a:cubicBezTo>
                  <a:pt x="72" y="300"/>
                  <a:pt x="72" y="300"/>
                  <a:pt x="73" y="300"/>
                </a:cubicBezTo>
                <a:cubicBezTo>
                  <a:pt x="73" y="299"/>
                  <a:pt x="73" y="299"/>
                  <a:pt x="74" y="299"/>
                </a:cubicBezTo>
                <a:cubicBezTo>
                  <a:pt x="74" y="297"/>
                  <a:pt x="75" y="297"/>
                  <a:pt x="75" y="295"/>
                </a:cubicBezTo>
                <a:cubicBezTo>
                  <a:pt x="75" y="295"/>
                  <a:pt x="75" y="295"/>
                  <a:pt x="75" y="295"/>
                </a:cubicBezTo>
                <a:cubicBezTo>
                  <a:pt x="75" y="295"/>
                  <a:pt x="75" y="295"/>
                  <a:pt x="75" y="294"/>
                </a:cubicBezTo>
                <a:cubicBezTo>
                  <a:pt x="75" y="294"/>
                  <a:pt x="76" y="294"/>
                  <a:pt x="75" y="293"/>
                </a:cubicBezTo>
                <a:cubicBezTo>
                  <a:pt x="76" y="293"/>
                  <a:pt x="76" y="293"/>
                  <a:pt x="76" y="293"/>
                </a:cubicBezTo>
                <a:cubicBezTo>
                  <a:pt x="76" y="292"/>
                  <a:pt x="76" y="291"/>
                  <a:pt x="77" y="291"/>
                </a:cubicBezTo>
                <a:cubicBezTo>
                  <a:pt x="77" y="290"/>
                  <a:pt x="77" y="291"/>
                  <a:pt x="77" y="290"/>
                </a:cubicBezTo>
                <a:cubicBezTo>
                  <a:pt x="78" y="290"/>
                  <a:pt x="78" y="288"/>
                  <a:pt x="78" y="287"/>
                </a:cubicBezTo>
                <a:cubicBezTo>
                  <a:pt x="77" y="287"/>
                  <a:pt x="77" y="288"/>
                  <a:pt x="77" y="288"/>
                </a:cubicBezTo>
                <a:cubicBezTo>
                  <a:pt x="77" y="287"/>
                  <a:pt x="77" y="287"/>
                  <a:pt x="77" y="287"/>
                </a:cubicBezTo>
                <a:cubicBezTo>
                  <a:pt x="76" y="287"/>
                  <a:pt x="76" y="288"/>
                  <a:pt x="76" y="289"/>
                </a:cubicBezTo>
                <a:cubicBezTo>
                  <a:pt x="76" y="289"/>
                  <a:pt x="76" y="289"/>
                  <a:pt x="76" y="289"/>
                </a:cubicBezTo>
                <a:close/>
                <a:moveTo>
                  <a:pt x="73" y="296"/>
                </a:moveTo>
                <a:cubicBezTo>
                  <a:pt x="73" y="295"/>
                  <a:pt x="73" y="296"/>
                  <a:pt x="73" y="296"/>
                </a:cubicBezTo>
                <a:close/>
                <a:moveTo>
                  <a:pt x="73" y="297"/>
                </a:moveTo>
                <a:cubicBezTo>
                  <a:pt x="73" y="297"/>
                  <a:pt x="73" y="297"/>
                  <a:pt x="73" y="297"/>
                </a:cubicBezTo>
                <a:cubicBezTo>
                  <a:pt x="73" y="297"/>
                  <a:pt x="73" y="297"/>
                  <a:pt x="73" y="297"/>
                </a:cubicBezTo>
                <a:close/>
                <a:moveTo>
                  <a:pt x="72" y="298"/>
                </a:moveTo>
                <a:cubicBezTo>
                  <a:pt x="72" y="297"/>
                  <a:pt x="72" y="298"/>
                  <a:pt x="72" y="298"/>
                </a:cubicBezTo>
                <a:close/>
                <a:moveTo>
                  <a:pt x="103" y="287"/>
                </a:moveTo>
                <a:cubicBezTo>
                  <a:pt x="103" y="287"/>
                  <a:pt x="103" y="287"/>
                  <a:pt x="103" y="287"/>
                </a:cubicBezTo>
                <a:cubicBezTo>
                  <a:pt x="103" y="287"/>
                  <a:pt x="103" y="287"/>
                  <a:pt x="103" y="287"/>
                </a:cubicBezTo>
                <a:cubicBezTo>
                  <a:pt x="103" y="287"/>
                  <a:pt x="103" y="287"/>
                  <a:pt x="103" y="287"/>
                </a:cubicBezTo>
                <a:close/>
                <a:moveTo>
                  <a:pt x="102" y="288"/>
                </a:moveTo>
                <a:cubicBezTo>
                  <a:pt x="102" y="288"/>
                  <a:pt x="102" y="288"/>
                  <a:pt x="101" y="288"/>
                </a:cubicBezTo>
                <a:cubicBezTo>
                  <a:pt x="101" y="288"/>
                  <a:pt x="101" y="288"/>
                  <a:pt x="102" y="288"/>
                </a:cubicBezTo>
                <a:close/>
                <a:moveTo>
                  <a:pt x="105" y="289"/>
                </a:moveTo>
                <a:cubicBezTo>
                  <a:pt x="105" y="289"/>
                  <a:pt x="106" y="289"/>
                  <a:pt x="106" y="289"/>
                </a:cubicBezTo>
                <a:cubicBezTo>
                  <a:pt x="105" y="289"/>
                  <a:pt x="105" y="289"/>
                  <a:pt x="105" y="289"/>
                </a:cubicBezTo>
                <a:close/>
                <a:moveTo>
                  <a:pt x="75" y="289"/>
                </a:moveTo>
                <a:cubicBezTo>
                  <a:pt x="76" y="289"/>
                  <a:pt x="76" y="289"/>
                  <a:pt x="76" y="289"/>
                </a:cubicBezTo>
                <a:cubicBezTo>
                  <a:pt x="75" y="289"/>
                  <a:pt x="75" y="289"/>
                  <a:pt x="75" y="289"/>
                </a:cubicBezTo>
                <a:close/>
                <a:moveTo>
                  <a:pt x="99" y="289"/>
                </a:moveTo>
                <a:cubicBezTo>
                  <a:pt x="99" y="290"/>
                  <a:pt x="99" y="290"/>
                  <a:pt x="99" y="290"/>
                </a:cubicBezTo>
                <a:cubicBezTo>
                  <a:pt x="99" y="290"/>
                  <a:pt x="100" y="289"/>
                  <a:pt x="100" y="289"/>
                </a:cubicBezTo>
                <a:cubicBezTo>
                  <a:pt x="99" y="289"/>
                  <a:pt x="99" y="289"/>
                  <a:pt x="99" y="289"/>
                </a:cubicBezTo>
                <a:cubicBezTo>
                  <a:pt x="99" y="289"/>
                  <a:pt x="99" y="289"/>
                  <a:pt x="99" y="289"/>
                </a:cubicBezTo>
                <a:close/>
                <a:moveTo>
                  <a:pt x="101" y="290"/>
                </a:moveTo>
                <a:cubicBezTo>
                  <a:pt x="101" y="290"/>
                  <a:pt x="101" y="289"/>
                  <a:pt x="101" y="289"/>
                </a:cubicBezTo>
                <a:cubicBezTo>
                  <a:pt x="101" y="289"/>
                  <a:pt x="101" y="289"/>
                  <a:pt x="101" y="289"/>
                </a:cubicBezTo>
                <a:cubicBezTo>
                  <a:pt x="101" y="289"/>
                  <a:pt x="101" y="289"/>
                  <a:pt x="101" y="290"/>
                </a:cubicBezTo>
                <a:close/>
                <a:moveTo>
                  <a:pt x="106" y="289"/>
                </a:moveTo>
                <a:cubicBezTo>
                  <a:pt x="106" y="289"/>
                  <a:pt x="106" y="289"/>
                  <a:pt x="106" y="289"/>
                </a:cubicBezTo>
                <a:cubicBezTo>
                  <a:pt x="106" y="289"/>
                  <a:pt x="106" y="289"/>
                  <a:pt x="106" y="289"/>
                </a:cubicBezTo>
                <a:close/>
                <a:moveTo>
                  <a:pt x="75" y="289"/>
                </a:moveTo>
                <a:cubicBezTo>
                  <a:pt x="75" y="289"/>
                  <a:pt x="75" y="289"/>
                  <a:pt x="75" y="289"/>
                </a:cubicBezTo>
                <a:close/>
                <a:moveTo>
                  <a:pt x="102" y="290"/>
                </a:moveTo>
                <a:cubicBezTo>
                  <a:pt x="102" y="290"/>
                  <a:pt x="102" y="289"/>
                  <a:pt x="102" y="289"/>
                </a:cubicBezTo>
                <a:cubicBezTo>
                  <a:pt x="102" y="289"/>
                  <a:pt x="102" y="289"/>
                  <a:pt x="102" y="290"/>
                </a:cubicBezTo>
                <a:close/>
                <a:moveTo>
                  <a:pt x="68" y="290"/>
                </a:moveTo>
                <a:cubicBezTo>
                  <a:pt x="68" y="290"/>
                  <a:pt x="69" y="290"/>
                  <a:pt x="68" y="290"/>
                </a:cubicBezTo>
                <a:cubicBezTo>
                  <a:pt x="68" y="290"/>
                  <a:pt x="68" y="291"/>
                  <a:pt x="68" y="290"/>
                </a:cubicBezTo>
                <a:close/>
                <a:moveTo>
                  <a:pt x="100" y="290"/>
                </a:moveTo>
                <a:cubicBezTo>
                  <a:pt x="101" y="290"/>
                  <a:pt x="101" y="290"/>
                  <a:pt x="101" y="290"/>
                </a:cubicBezTo>
                <a:cubicBezTo>
                  <a:pt x="101" y="290"/>
                  <a:pt x="101" y="290"/>
                  <a:pt x="100" y="290"/>
                </a:cubicBezTo>
                <a:cubicBezTo>
                  <a:pt x="100" y="290"/>
                  <a:pt x="100" y="290"/>
                  <a:pt x="100" y="290"/>
                </a:cubicBezTo>
                <a:close/>
                <a:moveTo>
                  <a:pt x="104" y="292"/>
                </a:moveTo>
                <a:cubicBezTo>
                  <a:pt x="104" y="291"/>
                  <a:pt x="105" y="291"/>
                  <a:pt x="104" y="290"/>
                </a:cubicBezTo>
                <a:cubicBezTo>
                  <a:pt x="104" y="291"/>
                  <a:pt x="104" y="291"/>
                  <a:pt x="104" y="292"/>
                </a:cubicBezTo>
                <a:close/>
                <a:moveTo>
                  <a:pt x="101" y="291"/>
                </a:moveTo>
                <a:cubicBezTo>
                  <a:pt x="101" y="291"/>
                  <a:pt x="101" y="291"/>
                  <a:pt x="101" y="291"/>
                </a:cubicBezTo>
                <a:cubicBezTo>
                  <a:pt x="101" y="291"/>
                  <a:pt x="101" y="291"/>
                  <a:pt x="101" y="291"/>
                </a:cubicBezTo>
                <a:close/>
                <a:moveTo>
                  <a:pt x="105" y="292"/>
                </a:moveTo>
                <a:cubicBezTo>
                  <a:pt x="105" y="292"/>
                  <a:pt x="106" y="291"/>
                  <a:pt x="105" y="291"/>
                </a:cubicBezTo>
                <a:cubicBezTo>
                  <a:pt x="105" y="291"/>
                  <a:pt x="104" y="291"/>
                  <a:pt x="105" y="292"/>
                </a:cubicBezTo>
                <a:close/>
                <a:moveTo>
                  <a:pt x="99" y="291"/>
                </a:moveTo>
                <a:cubicBezTo>
                  <a:pt x="99" y="291"/>
                  <a:pt x="100" y="291"/>
                  <a:pt x="100" y="292"/>
                </a:cubicBezTo>
                <a:cubicBezTo>
                  <a:pt x="100" y="292"/>
                  <a:pt x="100" y="292"/>
                  <a:pt x="100" y="291"/>
                </a:cubicBezTo>
                <a:cubicBezTo>
                  <a:pt x="100" y="291"/>
                  <a:pt x="100" y="291"/>
                  <a:pt x="99" y="291"/>
                </a:cubicBezTo>
                <a:close/>
                <a:moveTo>
                  <a:pt x="103" y="293"/>
                </a:moveTo>
                <a:cubicBezTo>
                  <a:pt x="104" y="293"/>
                  <a:pt x="104" y="292"/>
                  <a:pt x="104" y="292"/>
                </a:cubicBezTo>
                <a:cubicBezTo>
                  <a:pt x="103" y="292"/>
                  <a:pt x="103" y="293"/>
                  <a:pt x="103" y="293"/>
                </a:cubicBezTo>
                <a:close/>
                <a:moveTo>
                  <a:pt x="80" y="292"/>
                </a:moveTo>
                <a:cubicBezTo>
                  <a:pt x="80" y="292"/>
                  <a:pt x="81" y="292"/>
                  <a:pt x="80" y="292"/>
                </a:cubicBezTo>
                <a:close/>
                <a:moveTo>
                  <a:pt x="99" y="292"/>
                </a:moveTo>
                <a:cubicBezTo>
                  <a:pt x="99" y="292"/>
                  <a:pt x="99" y="292"/>
                  <a:pt x="99" y="293"/>
                </a:cubicBezTo>
                <a:cubicBezTo>
                  <a:pt x="98" y="294"/>
                  <a:pt x="98" y="296"/>
                  <a:pt x="97" y="297"/>
                </a:cubicBezTo>
                <a:cubicBezTo>
                  <a:pt x="96" y="298"/>
                  <a:pt x="96" y="299"/>
                  <a:pt x="96" y="300"/>
                </a:cubicBezTo>
                <a:cubicBezTo>
                  <a:pt x="95" y="300"/>
                  <a:pt x="95" y="300"/>
                  <a:pt x="95" y="300"/>
                </a:cubicBezTo>
                <a:cubicBezTo>
                  <a:pt x="95" y="302"/>
                  <a:pt x="93" y="303"/>
                  <a:pt x="93" y="305"/>
                </a:cubicBezTo>
                <a:cubicBezTo>
                  <a:pt x="95" y="304"/>
                  <a:pt x="95" y="301"/>
                  <a:pt x="96" y="300"/>
                </a:cubicBezTo>
                <a:cubicBezTo>
                  <a:pt x="95" y="302"/>
                  <a:pt x="94" y="305"/>
                  <a:pt x="93" y="307"/>
                </a:cubicBezTo>
                <a:cubicBezTo>
                  <a:pt x="94" y="305"/>
                  <a:pt x="95" y="304"/>
                  <a:pt x="95" y="302"/>
                </a:cubicBezTo>
                <a:cubicBezTo>
                  <a:pt x="97" y="299"/>
                  <a:pt x="99" y="296"/>
                  <a:pt x="101" y="292"/>
                </a:cubicBezTo>
                <a:cubicBezTo>
                  <a:pt x="100" y="293"/>
                  <a:pt x="99" y="294"/>
                  <a:pt x="99" y="295"/>
                </a:cubicBezTo>
                <a:cubicBezTo>
                  <a:pt x="98" y="296"/>
                  <a:pt x="98" y="298"/>
                  <a:pt x="96" y="299"/>
                </a:cubicBezTo>
                <a:cubicBezTo>
                  <a:pt x="97" y="297"/>
                  <a:pt x="99" y="295"/>
                  <a:pt x="100" y="292"/>
                </a:cubicBezTo>
                <a:cubicBezTo>
                  <a:pt x="100" y="292"/>
                  <a:pt x="100" y="292"/>
                  <a:pt x="99" y="292"/>
                </a:cubicBezTo>
                <a:close/>
                <a:moveTo>
                  <a:pt x="96" y="300"/>
                </a:moveTo>
                <a:cubicBezTo>
                  <a:pt x="96" y="299"/>
                  <a:pt x="96" y="300"/>
                  <a:pt x="96" y="300"/>
                </a:cubicBezTo>
                <a:close/>
                <a:moveTo>
                  <a:pt x="104" y="292"/>
                </a:moveTo>
                <a:cubicBezTo>
                  <a:pt x="104" y="292"/>
                  <a:pt x="105" y="293"/>
                  <a:pt x="105" y="292"/>
                </a:cubicBezTo>
                <a:cubicBezTo>
                  <a:pt x="104" y="292"/>
                  <a:pt x="104" y="292"/>
                  <a:pt x="104" y="292"/>
                </a:cubicBezTo>
                <a:close/>
                <a:moveTo>
                  <a:pt x="80" y="294"/>
                </a:moveTo>
                <a:cubicBezTo>
                  <a:pt x="80" y="294"/>
                  <a:pt x="80" y="294"/>
                  <a:pt x="81" y="294"/>
                </a:cubicBezTo>
                <a:cubicBezTo>
                  <a:pt x="81" y="294"/>
                  <a:pt x="81" y="293"/>
                  <a:pt x="81" y="293"/>
                </a:cubicBezTo>
                <a:cubicBezTo>
                  <a:pt x="80" y="293"/>
                  <a:pt x="80" y="293"/>
                  <a:pt x="80" y="294"/>
                </a:cubicBezTo>
                <a:close/>
                <a:moveTo>
                  <a:pt x="104" y="293"/>
                </a:moveTo>
                <a:cubicBezTo>
                  <a:pt x="104" y="294"/>
                  <a:pt x="104" y="293"/>
                  <a:pt x="104" y="293"/>
                </a:cubicBezTo>
                <a:close/>
                <a:moveTo>
                  <a:pt x="103" y="294"/>
                </a:moveTo>
                <a:cubicBezTo>
                  <a:pt x="103" y="294"/>
                  <a:pt x="103" y="294"/>
                  <a:pt x="103" y="294"/>
                </a:cubicBezTo>
                <a:cubicBezTo>
                  <a:pt x="103" y="294"/>
                  <a:pt x="103" y="294"/>
                  <a:pt x="103" y="293"/>
                </a:cubicBezTo>
                <a:cubicBezTo>
                  <a:pt x="103" y="293"/>
                  <a:pt x="103" y="294"/>
                  <a:pt x="103" y="294"/>
                </a:cubicBezTo>
                <a:close/>
                <a:moveTo>
                  <a:pt x="78" y="295"/>
                </a:moveTo>
                <a:cubicBezTo>
                  <a:pt x="79" y="295"/>
                  <a:pt x="79" y="295"/>
                  <a:pt x="79" y="294"/>
                </a:cubicBezTo>
                <a:cubicBezTo>
                  <a:pt x="79" y="294"/>
                  <a:pt x="79" y="294"/>
                  <a:pt x="79" y="294"/>
                </a:cubicBezTo>
                <a:cubicBezTo>
                  <a:pt x="79" y="295"/>
                  <a:pt x="78" y="295"/>
                  <a:pt x="78" y="295"/>
                </a:cubicBezTo>
                <a:close/>
                <a:moveTo>
                  <a:pt x="102" y="295"/>
                </a:moveTo>
                <a:cubicBezTo>
                  <a:pt x="103" y="295"/>
                  <a:pt x="103" y="294"/>
                  <a:pt x="102" y="294"/>
                </a:cubicBezTo>
                <a:cubicBezTo>
                  <a:pt x="103" y="295"/>
                  <a:pt x="102" y="295"/>
                  <a:pt x="102" y="295"/>
                </a:cubicBezTo>
                <a:close/>
                <a:moveTo>
                  <a:pt x="76" y="295"/>
                </a:moveTo>
                <a:cubicBezTo>
                  <a:pt x="76" y="295"/>
                  <a:pt x="76" y="295"/>
                  <a:pt x="76" y="295"/>
                </a:cubicBezTo>
                <a:cubicBezTo>
                  <a:pt x="76" y="295"/>
                  <a:pt x="76" y="295"/>
                  <a:pt x="76" y="295"/>
                </a:cubicBezTo>
                <a:close/>
                <a:moveTo>
                  <a:pt x="101" y="296"/>
                </a:moveTo>
                <a:cubicBezTo>
                  <a:pt x="102" y="296"/>
                  <a:pt x="102" y="296"/>
                  <a:pt x="102" y="296"/>
                </a:cubicBezTo>
                <a:cubicBezTo>
                  <a:pt x="102" y="296"/>
                  <a:pt x="101" y="296"/>
                  <a:pt x="101" y="296"/>
                </a:cubicBezTo>
                <a:close/>
                <a:moveTo>
                  <a:pt x="101" y="297"/>
                </a:moveTo>
                <a:cubicBezTo>
                  <a:pt x="100" y="299"/>
                  <a:pt x="99" y="300"/>
                  <a:pt x="99" y="302"/>
                </a:cubicBezTo>
                <a:cubicBezTo>
                  <a:pt x="99" y="302"/>
                  <a:pt x="99" y="301"/>
                  <a:pt x="100" y="301"/>
                </a:cubicBezTo>
                <a:cubicBezTo>
                  <a:pt x="100" y="299"/>
                  <a:pt x="101" y="298"/>
                  <a:pt x="101" y="297"/>
                </a:cubicBezTo>
                <a:cubicBezTo>
                  <a:pt x="101" y="297"/>
                  <a:pt x="101" y="297"/>
                  <a:pt x="101" y="297"/>
                </a:cubicBezTo>
                <a:close/>
                <a:moveTo>
                  <a:pt x="78" y="298"/>
                </a:moveTo>
                <a:cubicBezTo>
                  <a:pt x="78" y="298"/>
                  <a:pt x="78" y="298"/>
                  <a:pt x="78" y="298"/>
                </a:cubicBezTo>
                <a:cubicBezTo>
                  <a:pt x="78" y="298"/>
                  <a:pt x="78" y="298"/>
                  <a:pt x="78" y="298"/>
                </a:cubicBezTo>
                <a:close/>
                <a:moveTo>
                  <a:pt x="71" y="299"/>
                </a:moveTo>
                <a:cubicBezTo>
                  <a:pt x="71" y="299"/>
                  <a:pt x="71" y="299"/>
                  <a:pt x="71" y="299"/>
                </a:cubicBezTo>
                <a:cubicBezTo>
                  <a:pt x="71" y="299"/>
                  <a:pt x="72" y="298"/>
                  <a:pt x="71" y="299"/>
                </a:cubicBezTo>
                <a:close/>
                <a:moveTo>
                  <a:pt x="76" y="299"/>
                </a:moveTo>
                <a:cubicBezTo>
                  <a:pt x="77" y="299"/>
                  <a:pt x="77" y="299"/>
                  <a:pt x="77" y="299"/>
                </a:cubicBezTo>
                <a:cubicBezTo>
                  <a:pt x="77" y="299"/>
                  <a:pt x="77" y="299"/>
                  <a:pt x="76" y="299"/>
                </a:cubicBezTo>
                <a:cubicBezTo>
                  <a:pt x="76" y="299"/>
                  <a:pt x="76" y="299"/>
                  <a:pt x="76" y="299"/>
                </a:cubicBezTo>
                <a:close/>
                <a:moveTo>
                  <a:pt x="74" y="299"/>
                </a:moveTo>
                <a:cubicBezTo>
                  <a:pt x="74" y="300"/>
                  <a:pt x="74" y="299"/>
                  <a:pt x="74" y="299"/>
                </a:cubicBezTo>
                <a:cubicBezTo>
                  <a:pt x="74" y="299"/>
                  <a:pt x="74" y="299"/>
                  <a:pt x="74" y="299"/>
                </a:cubicBezTo>
                <a:close/>
                <a:moveTo>
                  <a:pt x="73" y="301"/>
                </a:moveTo>
                <a:cubicBezTo>
                  <a:pt x="74" y="301"/>
                  <a:pt x="73" y="301"/>
                  <a:pt x="73" y="302"/>
                </a:cubicBezTo>
                <a:cubicBezTo>
                  <a:pt x="73" y="302"/>
                  <a:pt x="74" y="302"/>
                  <a:pt x="74" y="301"/>
                </a:cubicBezTo>
                <a:cubicBezTo>
                  <a:pt x="74" y="301"/>
                  <a:pt x="73" y="301"/>
                  <a:pt x="73" y="301"/>
                </a:cubicBezTo>
                <a:close/>
                <a:moveTo>
                  <a:pt x="90" y="301"/>
                </a:moveTo>
                <a:cubicBezTo>
                  <a:pt x="91" y="302"/>
                  <a:pt x="91" y="301"/>
                  <a:pt x="91" y="301"/>
                </a:cubicBezTo>
                <a:cubicBezTo>
                  <a:pt x="91" y="301"/>
                  <a:pt x="90" y="301"/>
                  <a:pt x="90" y="301"/>
                </a:cubicBezTo>
                <a:close/>
                <a:moveTo>
                  <a:pt x="75" y="301"/>
                </a:moveTo>
                <a:cubicBezTo>
                  <a:pt x="75" y="301"/>
                  <a:pt x="76" y="301"/>
                  <a:pt x="76" y="301"/>
                </a:cubicBezTo>
                <a:cubicBezTo>
                  <a:pt x="76" y="301"/>
                  <a:pt x="76" y="301"/>
                  <a:pt x="76" y="301"/>
                </a:cubicBezTo>
                <a:cubicBezTo>
                  <a:pt x="76" y="301"/>
                  <a:pt x="75" y="301"/>
                  <a:pt x="75" y="301"/>
                </a:cubicBezTo>
                <a:cubicBezTo>
                  <a:pt x="75" y="301"/>
                  <a:pt x="75" y="301"/>
                  <a:pt x="75" y="301"/>
                </a:cubicBezTo>
                <a:close/>
                <a:moveTo>
                  <a:pt x="99" y="302"/>
                </a:moveTo>
                <a:cubicBezTo>
                  <a:pt x="99" y="302"/>
                  <a:pt x="99" y="302"/>
                  <a:pt x="99" y="302"/>
                </a:cubicBezTo>
                <a:close/>
                <a:moveTo>
                  <a:pt x="72" y="303"/>
                </a:moveTo>
                <a:cubicBezTo>
                  <a:pt x="73" y="303"/>
                  <a:pt x="73" y="302"/>
                  <a:pt x="72" y="303"/>
                </a:cubicBezTo>
                <a:close/>
                <a:moveTo>
                  <a:pt x="98" y="303"/>
                </a:moveTo>
                <a:cubicBezTo>
                  <a:pt x="98" y="303"/>
                  <a:pt x="99" y="303"/>
                  <a:pt x="99" y="303"/>
                </a:cubicBezTo>
                <a:cubicBezTo>
                  <a:pt x="98" y="303"/>
                  <a:pt x="98" y="303"/>
                  <a:pt x="98" y="303"/>
                </a:cubicBezTo>
                <a:cubicBezTo>
                  <a:pt x="98" y="303"/>
                  <a:pt x="98" y="303"/>
                  <a:pt x="98" y="303"/>
                </a:cubicBezTo>
                <a:close/>
                <a:moveTo>
                  <a:pt x="90" y="303"/>
                </a:moveTo>
                <a:cubicBezTo>
                  <a:pt x="90" y="303"/>
                  <a:pt x="90" y="303"/>
                  <a:pt x="90" y="303"/>
                </a:cubicBezTo>
                <a:cubicBezTo>
                  <a:pt x="90" y="303"/>
                  <a:pt x="89" y="303"/>
                  <a:pt x="90" y="303"/>
                </a:cubicBezTo>
                <a:close/>
                <a:moveTo>
                  <a:pt x="70" y="304"/>
                </a:moveTo>
                <a:cubicBezTo>
                  <a:pt x="70" y="304"/>
                  <a:pt x="70" y="304"/>
                  <a:pt x="70" y="304"/>
                </a:cubicBezTo>
                <a:cubicBezTo>
                  <a:pt x="70" y="304"/>
                  <a:pt x="70" y="304"/>
                  <a:pt x="70" y="304"/>
                </a:cubicBezTo>
                <a:cubicBezTo>
                  <a:pt x="71" y="305"/>
                  <a:pt x="70" y="305"/>
                  <a:pt x="70" y="306"/>
                </a:cubicBezTo>
                <a:cubicBezTo>
                  <a:pt x="71" y="305"/>
                  <a:pt x="71" y="304"/>
                  <a:pt x="71" y="303"/>
                </a:cubicBezTo>
                <a:cubicBezTo>
                  <a:pt x="71" y="304"/>
                  <a:pt x="71" y="304"/>
                  <a:pt x="70" y="304"/>
                </a:cubicBezTo>
                <a:close/>
                <a:moveTo>
                  <a:pt x="72" y="304"/>
                </a:moveTo>
                <a:cubicBezTo>
                  <a:pt x="72" y="305"/>
                  <a:pt x="71" y="305"/>
                  <a:pt x="72" y="305"/>
                </a:cubicBezTo>
                <a:cubicBezTo>
                  <a:pt x="72" y="305"/>
                  <a:pt x="72" y="305"/>
                  <a:pt x="72" y="305"/>
                </a:cubicBezTo>
                <a:cubicBezTo>
                  <a:pt x="72" y="305"/>
                  <a:pt x="72" y="304"/>
                  <a:pt x="73" y="304"/>
                </a:cubicBezTo>
                <a:cubicBezTo>
                  <a:pt x="73" y="304"/>
                  <a:pt x="73" y="304"/>
                  <a:pt x="73" y="304"/>
                </a:cubicBezTo>
                <a:cubicBezTo>
                  <a:pt x="73" y="304"/>
                  <a:pt x="73" y="304"/>
                  <a:pt x="74" y="303"/>
                </a:cubicBezTo>
                <a:cubicBezTo>
                  <a:pt x="73" y="303"/>
                  <a:pt x="72" y="304"/>
                  <a:pt x="72" y="304"/>
                </a:cubicBezTo>
                <a:close/>
                <a:moveTo>
                  <a:pt x="89" y="304"/>
                </a:moveTo>
                <a:cubicBezTo>
                  <a:pt x="89" y="305"/>
                  <a:pt x="90" y="304"/>
                  <a:pt x="89" y="303"/>
                </a:cubicBezTo>
                <a:cubicBezTo>
                  <a:pt x="89" y="304"/>
                  <a:pt x="89" y="304"/>
                  <a:pt x="89" y="304"/>
                </a:cubicBezTo>
                <a:close/>
                <a:moveTo>
                  <a:pt x="98" y="305"/>
                </a:moveTo>
                <a:cubicBezTo>
                  <a:pt x="98" y="304"/>
                  <a:pt x="98" y="304"/>
                  <a:pt x="98" y="304"/>
                </a:cubicBezTo>
                <a:cubicBezTo>
                  <a:pt x="98" y="304"/>
                  <a:pt x="98" y="304"/>
                  <a:pt x="98" y="304"/>
                </a:cubicBezTo>
                <a:cubicBezTo>
                  <a:pt x="98" y="304"/>
                  <a:pt x="97" y="305"/>
                  <a:pt x="98" y="305"/>
                </a:cubicBezTo>
                <a:close/>
                <a:moveTo>
                  <a:pt x="75" y="304"/>
                </a:moveTo>
                <a:cubicBezTo>
                  <a:pt x="74" y="304"/>
                  <a:pt x="75" y="304"/>
                  <a:pt x="75" y="304"/>
                </a:cubicBezTo>
                <a:close/>
                <a:moveTo>
                  <a:pt x="74" y="304"/>
                </a:moveTo>
                <a:cubicBezTo>
                  <a:pt x="74" y="305"/>
                  <a:pt x="74" y="305"/>
                  <a:pt x="75" y="305"/>
                </a:cubicBezTo>
                <a:cubicBezTo>
                  <a:pt x="75" y="304"/>
                  <a:pt x="74" y="304"/>
                  <a:pt x="74" y="304"/>
                </a:cubicBezTo>
                <a:close/>
                <a:moveTo>
                  <a:pt x="70" y="305"/>
                </a:moveTo>
                <a:cubicBezTo>
                  <a:pt x="70" y="305"/>
                  <a:pt x="70" y="304"/>
                  <a:pt x="70" y="304"/>
                </a:cubicBezTo>
                <a:cubicBezTo>
                  <a:pt x="69" y="305"/>
                  <a:pt x="69" y="305"/>
                  <a:pt x="70" y="305"/>
                </a:cubicBezTo>
                <a:close/>
                <a:moveTo>
                  <a:pt x="89" y="306"/>
                </a:moveTo>
                <a:cubicBezTo>
                  <a:pt x="89" y="305"/>
                  <a:pt x="89" y="305"/>
                  <a:pt x="89" y="305"/>
                </a:cubicBezTo>
                <a:cubicBezTo>
                  <a:pt x="88" y="305"/>
                  <a:pt x="88" y="305"/>
                  <a:pt x="89" y="306"/>
                </a:cubicBezTo>
                <a:close/>
                <a:moveTo>
                  <a:pt x="97" y="305"/>
                </a:moveTo>
                <a:cubicBezTo>
                  <a:pt x="97" y="306"/>
                  <a:pt x="97" y="305"/>
                  <a:pt x="97" y="305"/>
                </a:cubicBezTo>
                <a:close/>
                <a:moveTo>
                  <a:pt x="74" y="305"/>
                </a:moveTo>
                <a:cubicBezTo>
                  <a:pt x="74" y="305"/>
                  <a:pt x="74" y="305"/>
                  <a:pt x="74" y="305"/>
                </a:cubicBezTo>
                <a:close/>
                <a:moveTo>
                  <a:pt x="72" y="306"/>
                </a:moveTo>
                <a:cubicBezTo>
                  <a:pt x="72" y="306"/>
                  <a:pt x="72" y="306"/>
                  <a:pt x="72" y="305"/>
                </a:cubicBezTo>
                <a:cubicBezTo>
                  <a:pt x="72" y="305"/>
                  <a:pt x="71" y="305"/>
                  <a:pt x="71" y="305"/>
                </a:cubicBezTo>
                <a:cubicBezTo>
                  <a:pt x="71" y="306"/>
                  <a:pt x="71" y="306"/>
                  <a:pt x="72" y="306"/>
                </a:cubicBezTo>
                <a:close/>
                <a:moveTo>
                  <a:pt x="74" y="305"/>
                </a:moveTo>
                <a:cubicBezTo>
                  <a:pt x="74" y="305"/>
                  <a:pt x="74" y="306"/>
                  <a:pt x="74" y="305"/>
                </a:cubicBezTo>
                <a:close/>
                <a:moveTo>
                  <a:pt x="92" y="306"/>
                </a:moveTo>
                <a:cubicBezTo>
                  <a:pt x="93" y="306"/>
                  <a:pt x="93" y="306"/>
                  <a:pt x="93" y="306"/>
                </a:cubicBezTo>
                <a:cubicBezTo>
                  <a:pt x="93" y="306"/>
                  <a:pt x="93" y="306"/>
                  <a:pt x="92" y="306"/>
                </a:cubicBezTo>
                <a:close/>
                <a:moveTo>
                  <a:pt x="88" y="306"/>
                </a:moveTo>
                <a:cubicBezTo>
                  <a:pt x="88" y="306"/>
                  <a:pt x="89" y="306"/>
                  <a:pt x="88" y="306"/>
                </a:cubicBezTo>
                <a:close/>
                <a:moveTo>
                  <a:pt x="70" y="306"/>
                </a:moveTo>
                <a:cubicBezTo>
                  <a:pt x="70" y="306"/>
                  <a:pt x="70" y="306"/>
                  <a:pt x="70" y="307"/>
                </a:cubicBezTo>
                <a:cubicBezTo>
                  <a:pt x="70" y="307"/>
                  <a:pt x="70" y="307"/>
                  <a:pt x="70" y="306"/>
                </a:cubicBezTo>
                <a:close/>
                <a:moveTo>
                  <a:pt x="88" y="306"/>
                </a:moveTo>
                <a:cubicBezTo>
                  <a:pt x="88" y="306"/>
                  <a:pt x="88" y="306"/>
                  <a:pt x="88" y="306"/>
                </a:cubicBezTo>
                <a:close/>
                <a:moveTo>
                  <a:pt x="70" y="307"/>
                </a:moveTo>
                <a:cubicBezTo>
                  <a:pt x="69" y="307"/>
                  <a:pt x="70" y="307"/>
                  <a:pt x="70" y="307"/>
                </a:cubicBezTo>
                <a:close/>
                <a:moveTo>
                  <a:pt x="88" y="307"/>
                </a:moveTo>
                <a:cubicBezTo>
                  <a:pt x="88" y="307"/>
                  <a:pt x="88" y="306"/>
                  <a:pt x="88" y="307"/>
                </a:cubicBezTo>
                <a:close/>
                <a:moveTo>
                  <a:pt x="71" y="307"/>
                </a:moveTo>
                <a:cubicBezTo>
                  <a:pt x="71" y="307"/>
                  <a:pt x="71" y="307"/>
                  <a:pt x="71" y="307"/>
                </a:cubicBezTo>
                <a:cubicBezTo>
                  <a:pt x="71" y="307"/>
                  <a:pt x="71" y="307"/>
                  <a:pt x="71" y="307"/>
                </a:cubicBezTo>
                <a:cubicBezTo>
                  <a:pt x="71" y="307"/>
                  <a:pt x="71" y="307"/>
                  <a:pt x="71" y="307"/>
                </a:cubicBezTo>
                <a:close/>
                <a:moveTo>
                  <a:pt x="72" y="307"/>
                </a:moveTo>
                <a:cubicBezTo>
                  <a:pt x="72" y="307"/>
                  <a:pt x="72" y="307"/>
                  <a:pt x="72" y="307"/>
                </a:cubicBezTo>
                <a:cubicBezTo>
                  <a:pt x="72" y="307"/>
                  <a:pt x="72" y="307"/>
                  <a:pt x="72" y="307"/>
                </a:cubicBezTo>
                <a:cubicBezTo>
                  <a:pt x="72" y="307"/>
                  <a:pt x="72" y="307"/>
                  <a:pt x="72" y="307"/>
                </a:cubicBezTo>
                <a:close/>
                <a:moveTo>
                  <a:pt x="96" y="307"/>
                </a:moveTo>
                <a:cubicBezTo>
                  <a:pt x="97" y="307"/>
                  <a:pt x="97" y="307"/>
                  <a:pt x="97" y="307"/>
                </a:cubicBezTo>
                <a:cubicBezTo>
                  <a:pt x="96" y="307"/>
                  <a:pt x="96" y="307"/>
                  <a:pt x="96" y="307"/>
                </a:cubicBezTo>
                <a:close/>
                <a:moveTo>
                  <a:pt x="92" y="307"/>
                </a:moveTo>
                <a:cubicBezTo>
                  <a:pt x="92" y="307"/>
                  <a:pt x="93" y="307"/>
                  <a:pt x="92" y="307"/>
                </a:cubicBezTo>
                <a:cubicBezTo>
                  <a:pt x="92" y="307"/>
                  <a:pt x="92" y="307"/>
                  <a:pt x="92" y="307"/>
                </a:cubicBezTo>
                <a:close/>
                <a:moveTo>
                  <a:pt x="69" y="308"/>
                </a:moveTo>
                <a:cubicBezTo>
                  <a:pt x="70" y="308"/>
                  <a:pt x="70" y="308"/>
                  <a:pt x="70" y="307"/>
                </a:cubicBezTo>
                <a:cubicBezTo>
                  <a:pt x="70" y="307"/>
                  <a:pt x="70" y="307"/>
                  <a:pt x="70" y="307"/>
                </a:cubicBezTo>
                <a:cubicBezTo>
                  <a:pt x="69" y="307"/>
                  <a:pt x="69" y="308"/>
                  <a:pt x="69" y="308"/>
                </a:cubicBezTo>
                <a:close/>
                <a:moveTo>
                  <a:pt x="93" y="307"/>
                </a:moveTo>
                <a:cubicBezTo>
                  <a:pt x="93" y="307"/>
                  <a:pt x="93" y="307"/>
                  <a:pt x="93" y="307"/>
                </a:cubicBezTo>
                <a:close/>
                <a:moveTo>
                  <a:pt x="70" y="307"/>
                </a:moveTo>
                <a:cubicBezTo>
                  <a:pt x="71" y="308"/>
                  <a:pt x="70" y="308"/>
                  <a:pt x="70" y="308"/>
                </a:cubicBezTo>
                <a:cubicBezTo>
                  <a:pt x="71" y="308"/>
                  <a:pt x="71" y="308"/>
                  <a:pt x="72" y="308"/>
                </a:cubicBezTo>
                <a:cubicBezTo>
                  <a:pt x="71" y="307"/>
                  <a:pt x="71" y="307"/>
                  <a:pt x="70" y="307"/>
                </a:cubicBezTo>
                <a:close/>
                <a:moveTo>
                  <a:pt x="87" y="307"/>
                </a:moveTo>
                <a:cubicBezTo>
                  <a:pt x="87" y="307"/>
                  <a:pt x="87" y="307"/>
                  <a:pt x="87" y="307"/>
                </a:cubicBezTo>
                <a:close/>
                <a:moveTo>
                  <a:pt x="91" y="309"/>
                </a:moveTo>
                <a:cubicBezTo>
                  <a:pt x="92" y="308"/>
                  <a:pt x="92" y="308"/>
                  <a:pt x="92" y="308"/>
                </a:cubicBezTo>
                <a:cubicBezTo>
                  <a:pt x="92" y="308"/>
                  <a:pt x="92" y="308"/>
                  <a:pt x="92" y="307"/>
                </a:cubicBezTo>
                <a:cubicBezTo>
                  <a:pt x="92" y="308"/>
                  <a:pt x="91" y="308"/>
                  <a:pt x="91" y="309"/>
                </a:cubicBezTo>
                <a:close/>
                <a:moveTo>
                  <a:pt x="93" y="308"/>
                </a:moveTo>
                <a:cubicBezTo>
                  <a:pt x="93" y="308"/>
                  <a:pt x="93" y="308"/>
                  <a:pt x="93" y="308"/>
                </a:cubicBezTo>
                <a:cubicBezTo>
                  <a:pt x="93" y="308"/>
                  <a:pt x="93" y="308"/>
                  <a:pt x="93" y="307"/>
                </a:cubicBezTo>
                <a:cubicBezTo>
                  <a:pt x="93" y="307"/>
                  <a:pt x="93" y="307"/>
                  <a:pt x="93" y="307"/>
                </a:cubicBezTo>
                <a:cubicBezTo>
                  <a:pt x="93" y="308"/>
                  <a:pt x="93" y="308"/>
                  <a:pt x="93" y="308"/>
                </a:cubicBezTo>
                <a:close/>
                <a:moveTo>
                  <a:pt x="96" y="308"/>
                </a:moveTo>
                <a:cubicBezTo>
                  <a:pt x="96" y="308"/>
                  <a:pt x="96" y="308"/>
                  <a:pt x="96" y="307"/>
                </a:cubicBezTo>
                <a:cubicBezTo>
                  <a:pt x="96" y="308"/>
                  <a:pt x="96" y="308"/>
                  <a:pt x="96" y="308"/>
                </a:cubicBezTo>
                <a:cubicBezTo>
                  <a:pt x="96" y="308"/>
                  <a:pt x="96" y="308"/>
                  <a:pt x="96" y="308"/>
                </a:cubicBezTo>
                <a:close/>
                <a:moveTo>
                  <a:pt x="87" y="308"/>
                </a:moveTo>
                <a:cubicBezTo>
                  <a:pt x="87" y="308"/>
                  <a:pt x="87" y="308"/>
                  <a:pt x="87" y="308"/>
                </a:cubicBezTo>
                <a:close/>
                <a:moveTo>
                  <a:pt x="97" y="308"/>
                </a:moveTo>
                <a:cubicBezTo>
                  <a:pt x="97" y="308"/>
                  <a:pt x="97" y="308"/>
                  <a:pt x="97" y="308"/>
                </a:cubicBezTo>
                <a:cubicBezTo>
                  <a:pt x="97" y="308"/>
                  <a:pt x="97" y="308"/>
                  <a:pt x="97" y="308"/>
                </a:cubicBezTo>
                <a:close/>
                <a:moveTo>
                  <a:pt x="96" y="308"/>
                </a:moveTo>
                <a:cubicBezTo>
                  <a:pt x="96" y="308"/>
                  <a:pt x="96" y="308"/>
                  <a:pt x="96" y="308"/>
                </a:cubicBezTo>
                <a:close/>
                <a:moveTo>
                  <a:pt x="86" y="308"/>
                </a:moveTo>
                <a:cubicBezTo>
                  <a:pt x="86" y="309"/>
                  <a:pt x="86" y="309"/>
                  <a:pt x="86" y="309"/>
                </a:cubicBezTo>
                <a:cubicBezTo>
                  <a:pt x="87" y="309"/>
                  <a:pt x="87" y="308"/>
                  <a:pt x="87" y="308"/>
                </a:cubicBezTo>
                <a:cubicBezTo>
                  <a:pt x="87" y="308"/>
                  <a:pt x="87" y="308"/>
                  <a:pt x="86" y="308"/>
                </a:cubicBezTo>
                <a:close/>
                <a:moveTo>
                  <a:pt x="70" y="309"/>
                </a:moveTo>
                <a:cubicBezTo>
                  <a:pt x="71" y="309"/>
                  <a:pt x="71" y="308"/>
                  <a:pt x="70" y="309"/>
                </a:cubicBezTo>
                <a:close/>
                <a:moveTo>
                  <a:pt x="71" y="309"/>
                </a:moveTo>
                <a:cubicBezTo>
                  <a:pt x="71" y="309"/>
                  <a:pt x="71" y="309"/>
                  <a:pt x="71" y="309"/>
                </a:cubicBezTo>
                <a:cubicBezTo>
                  <a:pt x="71" y="309"/>
                  <a:pt x="71" y="309"/>
                  <a:pt x="71" y="309"/>
                </a:cubicBezTo>
                <a:close/>
                <a:moveTo>
                  <a:pt x="96" y="309"/>
                </a:moveTo>
                <a:cubicBezTo>
                  <a:pt x="97" y="309"/>
                  <a:pt x="97" y="309"/>
                  <a:pt x="97" y="309"/>
                </a:cubicBezTo>
                <a:cubicBezTo>
                  <a:pt x="96" y="309"/>
                  <a:pt x="96" y="309"/>
                  <a:pt x="96" y="309"/>
                </a:cubicBezTo>
                <a:close/>
                <a:moveTo>
                  <a:pt x="89" y="309"/>
                </a:moveTo>
                <a:cubicBezTo>
                  <a:pt x="89" y="309"/>
                  <a:pt x="90" y="309"/>
                  <a:pt x="90" y="309"/>
                </a:cubicBezTo>
                <a:cubicBezTo>
                  <a:pt x="90" y="309"/>
                  <a:pt x="90" y="309"/>
                  <a:pt x="89" y="309"/>
                </a:cubicBezTo>
                <a:close/>
                <a:moveTo>
                  <a:pt x="68" y="310"/>
                </a:moveTo>
                <a:cubicBezTo>
                  <a:pt x="69" y="310"/>
                  <a:pt x="69" y="310"/>
                  <a:pt x="69" y="309"/>
                </a:cubicBezTo>
                <a:cubicBezTo>
                  <a:pt x="69" y="309"/>
                  <a:pt x="68" y="310"/>
                  <a:pt x="68" y="310"/>
                </a:cubicBezTo>
                <a:close/>
                <a:moveTo>
                  <a:pt x="71" y="309"/>
                </a:moveTo>
                <a:cubicBezTo>
                  <a:pt x="71" y="309"/>
                  <a:pt x="71" y="309"/>
                  <a:pt x="71" y="309"/>
                </a:cubicBezTo>
                <a:cubicBezTo>
                  <a:pt x="71" y="309"/>
                  <a:pt x="71" y="309"/>
                  <a:pt x="71" y="309"/>
                </a:cubicBezTo>
                <a:cubicBezTo>
                  <a:pt x="71" y="309"/>
                  <a:pt x="71" y="309"/>
                  <a:pt x="71" y="309"/>
                </a:cubicBezTo>
                <a:cubicBezTo>
                  <a:pt x="71" y="309"/>
                  <a:pt x="71" y="309"/>
                  <a:pt x="71" y="309"/>
                </a:cubicBezTo>
                <a:close/>
                <a:moveTo>
                  <a:pt x="88" y="309"/>
                </a:moveTo>
                <a:cubicBezTo>
                  <a:pt x="88" y="310"/>
                  <a:pt x="87" y="310"/>
                  <a:pt x="87" y="311"/>
                </a:cubicBezTo>
                <a:cubicBezTo>
                  <a:pt x="88" y="312"/>
                  <a:pt x="88" y="311"/>
                  <a:pt x="88" y="311"/>
                </a:cubicBezTo>
                <a:cubicBezTo>
                  <a:pt x="88" y="312"/>
                  <a:pt x="88" y="312"/>
                  <a:pt x="88" y="312"/>
                </a:cubicBezTo>
                <a:cubicBezTo>
                  <a:pt x="88" y="312"/>
                  <a:pt x="89" y="312"/>
                  <a:pt x="89" y="311"/>
                </a:cubicBezTo>
                <a:cubicBezTo>
                  <a:pt x="88" y="311"/>
                  <a:pt x="88" y="310"/>
                  <a:pt x="88" y="310"/>
                </a:cubicBezTo>
                <a:cubicBezTo>
                  <a:pt x="89" y="310"/>
                  <a:pt x="89" y="311"/>
                  <a:pt x="89" y="311"/>
                </a:cubicBezTo>
                <a:cubicBezTo>
                  <a:pt x="89" y="310"/>
                  <a:pt x="90" y="310"/>
                  <a:pt x="89" y="310"/>
                </a:cubicBezTo>
                <a:cubicBezTo>
                  <a:pt x="89" y="309"/>
                  <a:pt x="89" y="309"/>
                  <a:pt x="88" y="309"/>
                </a:cubicBezTo>
                <a:close/>
                <a:moveTo>
                  <a:pt x="91" y="310"/>
                </a:moveTo>
                <a:cubicBezTo>
                  <a:pt x="91" y="310"/>
                  <a:pt x="91" y="309"/>
                  <a:pt x="91" y="309"/>
                </a:cubicBezTo>
                <a:cubicBezTo>
                  <a:pt x="91" y="309"/>
                  <a:pt x="91" y="310"/>
                  <a:pt x="91" y="310"/>
                </a:cubicBezTo>
                <a:close/>
                <a:moveTo>
                  <a:pt x="96" y="310"/>
                </a:moveTo>
                <a:cubicBezTo>
                  <a:pt x="96" y="310"/>
                  <a:pt x="96" y="310"/>
                  <a:pt x="96" y="309"/>
                </a:cubicBezTo>
                <a:cubicBezTo>
                  <a:pt x="96" y="310"/>
                  <a:pt x="96" y="310"/>
                  <a:pt x="96" y="310"/>
                </a:cubicBezTo>
                <a:close/>
                <a:moveTo>
                  <a:pt x="91" y="310"/>
                </a:moveTo>
                <a:cubicBezTo>
                  <a:pt x="92" y="311"/>
                  <a:pt x="92" y="310"/>
                  <a:pt x="92" y="310"/>
                </a:cubicBezTo>
                <a:cubicBezTo>
                  <a:pt x="92" y="310"/>
                  <a:pt x="92" y="310"/>
                  <a:pt x="91" y="310"/>
                </a:cubicBezTo>
                <a:close/>
                <a:moveTo>
                  <a:pt x="69" y="310"/>
                </a:moveTo>
                <a:cubicBezTo>
                  <a:pt x="69" y="311"/>
                  <a:pt x="69" y="311"/>
                  <a:pt x="69" y="311"/>
                </a:cubicBezTo>
                <a:cubicBezTo>
                  <a:pt x="70" y="311"/>
                  <a:pt x="70" y="311"/>
                  <a:pt x="71" y="311"/>
                </a:cubicBezTo>
                <a:cubicBezTo>
                  <a:pt x="71" y="311"/>
                  <a:pt x="71" y="310"/>
                  <a:pt x="71" y="310"/>
                </a:cubicBezTo>
                <a:cubicBezTo>
                  <a:pt x="70" y="310"/>
                  <a:pt x="70" y="311"/>
                  <a:pt x="69" y="310"/>
                </a:cubicBezTo>
                <a:close/>
                <a:moveTo>
                  <a:pt x="91" y="311"/>
                </a:moveTo>
                <a:cubicBezTo>
                  <a:pt x="91" y="310"/>
                  <a:pt x="91" y="310"/>
                  <a:pt x="91" y="310"/>
                </a:cubicBezTo>
                <a:cubicBezTo>
                  <a:pt x="90" y="310"/>
                  <a:pt x="90" y="311"/>
                  <a:pt x="91" y="311"/>
                </a:cubicBezTo>
                <a:close/>
                <a:moveTo>
                  <a:pt x="96" y="311"/>
                </a:moveTo>
                <a:cubicBezTo>
                  <a:pt x="96" y="311"/>
                  <a:pt x="96" y="310"/>
                  <a:pt x="96" y="310"/>
                </a:cubicBezTo>
                <a:cubicBezTo>
                  <a:pt x="96" y="310"/>
                  <a:pt x="96" y="310"/>
                  <a:pt x="96" y="311"/>
                </a:cubicBezTo>
                <a:close/>
                <a:moveTo>
                  <a:pt x="69" y="312"/>
                </a:moveTo>
                <a:cubicBezTo>
                  <a:pt x="69" y="312"/>
                  <a:pt x="69" y="312"/>
                  <a:pt x="69" y="312"/>
                </a:cubicBezTo>
                <a:cubicBezTo>
                  <a:pt x="69" y="312"/>
                  <a:pt x="69" y="312"/>
                  <a:pt x="69" y="313"/>
                </a:cubicBezTo>
                <a:cubicBezTo>
                  <a:pt x="69" y="313"/>
                  <a:pt x="69" y="313"/>
                  <a:pt x="69" y="312"/>
                </a:cubicBezTo>
                <a:cubicBezTo>
                  <a:pt x="70" y="312"/>
                  <a:pt x="69" y="313"/>
                  <a:pt x="70" y="313"/>
                </a:cubicBezTo>
                <a:cubicBezTo>
                  <a:pt x="70" y="313"/>
                  <a:pt x="71" y="312"/>
                  <a:pt x="70" y="312"/>
                </a:cubicBezTo>
                <a:cubicBezTo>
                  <a:pt x="70" y="312"/>
                  <a:pt x="70" y="312"/>
                  <a:pt x="70" y="312"/>
                </a:cubicBezTo>
                <a:cubicBezTo>
                  <a:pt x="69" y="312"/>
                  <a:pt x="70" y="312"/>
                  <a:pt x="70" y="311"/>
                </a:cubicBezTo>
                <a:cubicBezTo>
                  <a:pt x="69" y="311"/>
                  <a:pt x="69" y="311"/>
                  <a:pt x="69" y="312"/>
                </a:cubicBezTo>
                <a:close/>
                <a:moveTo>
                  <a:pt x="90" y="312"/>
                </a:moveTo>
                <a:cubicBezTo>
                  <a:pt x="90" y="312"/>
                  <a:pt x="90" y="312"/>
                  <a:pt x="90" y="312"/>
                </a:cubicBezTo>
                <a:cubicBezTo>
                  <a:pt x="90" y="312"/>
                  <a:pt x="90" y="312"/>
                  <a:pt x="90" y="312"/>
                </a:cubicBezTo>
                <a:close/>
                <a:moveTo>
                  <a:pt x="87" y="312"/>
                </a:moveTo>
                <a:cubicBezTo>
                  <a:pt x="87" y="313"/>
                  <a:pt x="86" y="314"/>
                  <a:pt x="86" y="315"/>
                </a:cubicBezTo>
                <a:cubicBezTo>
                  <a:pt x="86" y="315"/>
                  <a:pt x="86" y="316"/>
                  <a:pt x="86" y="316"/>
                </a:cubicBezTo>
                <a:cubicBezTo>
                  <a:pt x="87" y="315"/>
                  <a:pt x="87" y="314"/>
                  <a:pt x="88" y="313"/>
                </a:cubicBezTo>
                <a:cubicBezTo>
                  <a:pt x="88" y="312"/>
                  <a:pt x="88" y="312"/>
                  <a:pt x="87" y="312"/>
                </a:cubicBezTo>
                <a:close/>
                <a:moveTo>
                  <a:pt x="88" y="312"/>
                </a:moveTo>
                <a:cubicBezTo>
                  <a:pt x="88" y="312"/>
                  <a:pt x="88" y="313"/>
                  <a:pt x="88" y="312"/>
                </a:cubicBezTo>
                <a:close/>
                <a:moveTo>
                  <a:pt x="89" y="313"/>
                </a:moveTo>
                <a:cubicBezTo>
                  <a:pt x="89" y="313"/>
                  <a:pt x="89" y="313"/>
                  <a:pt x="89" y="313"/>
                </a:cubicBezTo>
                <a:cubicBezTo>
                  <a:pt x="89" y="313"/>
                  <a:pt x="89" y="313"/>
                  <a:pt x="89" y="313"/>
                </a:cubicBezTo>
                <a:cubicBezTo>
                  <a:pt x="89" y="313"/>
                  <a:pt x="89" y="313"/>
                  <a:pt x="89" y="313"/>
                </a:cubicBezTo>
                <a:close/>
                <a:moveTo>
                  <a:pt x="68" y="314"/>
                </a:moveTo>
                <a:cubicBezTo>
                  <a:pt x="68" y="314"/>
                  <a:pt x="69" y="314"/>
                  <a:pt x="69" y="314"/>
                </a:cubicBezTo>
                <a:cubicBezTo>
                  <a:pt x="69" y="313"/>
                  <a:pt x="69" y="313"/>
                  <a:pt x="69" y="313"/>
                </a:cubicBezTo>
                <a:cubicBezTo>
                  <a:pt x="69" y="313"/>
                  <a:pt x="68" y="313"/>
                  <a:pt x="68" y="314"/>
                </a:cubicBezTo>
                <a:close/>
                <a:moveTo>
                  <a:pt x="70" y="314"/>
                </a:moveTo>
                <a:cubicBezTo>
                  <a:pt x="70" y="314"/>
                  <a:pt x="70" y="314"/>
                  <a:pt x="70" y="314"/>
                </a:cubicBezTo>
                <a:cubicBezTo>
                  <a:pt x="70" y="314"/>
                  <a:pt x="70" y="314"/>
                  <a:pt x="70" y="314"/>
                </a:cubicBezTo>
                <a:cubicBezTo>
                  <a:pt x="70" y="314"/>
                  <a:pt x="70" y="314"/>
                  <a:pt x="70" y="314"/>
                </a:cubicBezTo>
                <a:cubicBezTo>
                  <a:pt x="70" y="314"/>
                  <a:pt x="70" y="314"/>
                  <a:pt x="70" y="314"/>
                </a:cubicBezTo>
                <a:close/>
                <a:moveTo>
                  <a:pt x="84" y="314"/>
                </a:moveTo>
                <a:cubicBezTo>
                  <a:pt x="85" y="314"/>
                  <a:pt x="85" y="314"/>
                  <a:pt x="85" y="314"/>
                </a:cubicBezTo>
                <a:cubicBezTo>
                  <a:pt x="85" y="314"/>
                  <a:pt x="85" y="314"/>
                  <a:pt x="84" y="314"/>
                </a:cubicBezTo>
                <a:cubicBezTo>
                  <a:pt x="84" y="314"/>
                  <a:pt x="84" y="314"/>
                  <a:pt x="84" y="314"/>
                </a:cubicBezTo>
                <a:close/>
                <a:moveTo>
                  <a:pt x="89" y="314"/>
                </a:moveTo>
                <a:cubicBezTo>
                  <a:pt x="89" y="314"/>
                  <a:pt x="89" y="314"/>
                  <a:pt x="89" y="314"/>
                </a:cubicBezTo>
                <a:cubicBezTo>
                  <a:pt x="89" y="314"/>
                  <a:pt x="89" y="314"/>
                  <a:pt x="89" y="314"/>
                </a:cubicBezTo>
                <a:cubicBezTo>
                  <a:pt x="89" y="314"/>
                  <a:pt x="89" y="314"/>
                  <a:pt x="89" y="314"/>
                </a:cubicBezTo>
                <a:close/>
                <a:moveTo>
                  <a:pt x="69" y="314"/>
                </a:moveTo>
                <a:cubicBezTo>
                  <a:pt x="69" y="314"/>
                  <a:pt x="69" y="314"/>
                  <a:pt x="70" y="314"/>
                </a:cubicBezTo>
                <a:cubicBezTo>
                  <a:pt x="70" y="314"/>
                  <a:pt x="70" y="314"/>
                  <a:pt x="70" y="314"/>
                </a:cubicBezTo>
                <a:cubicBezTo>
                  <a:pt x="69" y="314"/>
                  <a:pt x="69" y="314"/>
                  <a:pt x="69" y="314"/>
                </a:cubicBezTo>
                <a:cubicBezTo>
                  <a:pt x="69" y="314"/>
                  <a:pt x="69" y="314"/>
                  <a:pt x="69" y="314"/>
                </a:cubicBezTo>
                <a:close/>
                <a:moveTo>
                  <a:pt x="89" y="316"/>
                </a:moveTo>
                <a:cubicBezTo>
                  <a:pt x="90" y="316"/>
                  <a:pt x="90" y="314"/>
                  <a:pt x="90" y="314"/>
                </a:cubicBezTo>
                <a:cubicBezTo>
                  <a:pt x="90" y="315"/>
                  <a:pt x="89" y="315"/>
                  <a:pt x="89" y="316"/>
                </a:cubicBezTo>
                <a:close/>
                <a:moveTo>
                  <a:pt x="68" y="315"/>
                </a:moveTo>
                <a:cubicBezTo>
                  <a:pt x="68" y="315"/>
                  <a:pt x="69" y="315"/>
                  <a:pt x="69" y="314"/>
                </a:cubicBezTo>
                <a:cubicBezTo>
                  <a:pt x="68" y="314"/>
                  <a:pt x="68" y="314"/>
                  <a:pt x="68" y="315"/>
                </a:cubicBezTo>
                <a:close/>
                <a:moveTo>
                  <a:pt x="83" y="315"/>
                </a:moveTo>
                <a:cubicBezTo>
                  <a:pt x="84" y="315"/>
                  <a:pt x="83" y="315"/>
                  <a:pt x="83" y="315"/>
                </a:cubicBezTo>
                <a:close/>
                <a:moveTo>
                  <a:pt x="89" y="315"/>
                </a:moveTo>
                <a:cubicBezTo>
                  <a:pt x="88" y="315"/>
                  <a:pt x="89" y="315"/>
                  <a:pt x="88" y="315"/>
                </a:cubicBezTo>
                <a:cubicBezTo>
                  <a:pt x="88" y="315"/>
                  <a:pt x="88" y="316"/>
                  <a:pt x="89" y="315"/>
                </a:cubicBezTo>
                <a:close/>
                <a:moveTo>
                  <a:pt x="68" y="316"/>
                </a:moveTo>
                <a:cubicBezTo>
                  <a:pt x="68" y="315"/>
                  <a:pt x="69" y="315"/>
                  <a:pt x="68" y="315"/>
                </a:cubicBezTo>
                <a:cubicBezTo>
                  <a:pt x="68" y="315"/>
                  <a:pt x="68" y="316"/>
                  <a:pt x="68" y="316"/>
                </a:cubicBezTo>
                <a:close/>
                <a:moveTo>
                  <a:pt x="76" y="315"/>
                </a:moveTo>
                <a:cubicBezTo>
                  <a:pt x="76" y="316"/>
                  <a:pt x="76" y="315"/>
                  <a:pt x="76" y="315"/>
                </a:cubicBezTo>
                <a:close/>
                <a:moveTo>
                  <a:pt x="88" y="317"/>
                </a:moveTo>
                <a:cubicBezTo>
                  <a:pt x="88" y="317"/>
                  <a:pt x="88" y="316"/>
                  <a:pt x="88" y="316"/>
                </a:cubicBezTo>
                <a:cubicBezTo>
                  <a:pt x="88" y="316"/>
                  <a:pt x="88" y="316"/>
                  <a:pt x="88" y="316"/>
                </a:cubicBezTo>
                <a:cubicBezTo>
                  <a:pt x="88" y="316"/>
                  <a:pt x="87" y="317"/>
                  <a:pt x="88" y="317"/>
                </a:cubicBezTo>
                <a:close/>
                <a:moveTo>
                  <a:pt x="68" y="316"/>
                </a:moveTo>
                <a:cubicBezTo>
                  <a:pt x="68" y="317"/>
                  <a:pt x="68" y="316"/>
                  <a:pt x="68" y="316"/>
                </a:cubicBezTo>
                <a:close/>
                <a:moveTo>
                  <a:pt x="84" y="319"/>
                </a:moveTo>
                <a:cubicBezTo>
                  <a:pt x="84" y="319"/>
                  <a:pt x="84" y="319"/>
                  <a:pt x="83" y="319"/>
                </a:cubicBezTo>
                <a:cubicBezTo>
                  <a:pt x="83" y="321"/>
                  <a:pt x="82" y="322"/>
                  <a:pt x="82" y="323"/>
                </a:cubicBezTo>
                <a:cubicBezTo>
                  <a:pt x="82" y="324"/>
                  <a:pt x="81" y="325"/>
                  <a:pt x="82" y="325"/>
                </a:cubicBezTo>
                <a:cubicBezTo>
                  <a:pt x="83" y="323"/>
                  <a:pt x="85" y="321"/>
                  <a:pt x="85" y="318"/>
                </a:cubicBezTo>
                <a:cubicBezTo>
                  <a:pt x="85" y="317"/>
                  <a:pt x="85" y="317"/>
                  <a:pt x="85" y="316"/>
                </a:cubicBezTo>
                <a:cubicBezTo>
                  <a:pt x="85" y="316"/>
                  <a:pt x="85" y="316"/>
                  <a:pt x="85" y="316"/>
                </a:cubicBezTo>
                <a:cubicBezTo>
                  <a:pt x="85" y="317"/>
                  <a:pt x="84" y="318"/>
                  <a:pt x="84" y="319"/>
                </a:cubicBezTo>
                <a:close/>
                <a:moveTo>
                  <a:pt x="86" y="317"/>
                </a:moveTo>
                <a:cubicBezTo>
                  <a:pt x="86" y="317"/>
                  <a:pt x="86" y="316"/>
                  <a:pt x="86" y="316"/>
                </a:cubicBezTo>
                <a:cubicBezTo>
                  <a:pt x="86" y="317"/>
                  <a:pt x="86" y="317"/>
                  <a:pt x="86" y="317"/>
                </a:cubicBezTo>
                <a:close/>
                <a:moveTo>
                  <a:pt x="87" y="318"/>
                </a:moveTo>
                <a:cubicBezTo>
                  <a:pt x="87" y="319"/>
                  <a:pt x="86" y="319"/>
                  <a:pt x="86" y="320"/>
                </a:cubicBezTo>
                <a:cubicBezTo>
                  <a:pt x="87" y="319"/>
                  <a:pt x="87" y="318"/>
                  <a:pt x="87" y="317"/>
                </a:cubicBezTo>
                <a:cubicBezTo>
                  <a:pt x="87" y="318"/>
                  <a:pt x="87" y="318"/>
                  <a:pt x="87" y="318"/>
                </a:cubicBezTo>
                <a:close/>
                <a:moveTo>
                  <a:pt x="74" y="318"/>
                </a:moveTo>
                <a:cubicBezTo>
                  <a:pt x="74" y="318"/>
                  <a:pt x="74" y="318"/>
                  <a:pt x="75" y="318"/>
                </a:cubicBezTo>
                <a:cubicBezTo>
                  <a:pt x="75" y="318"/>
                  <a:pt x="74" y="318"/>
                  <a:pt x="74" y="318"/>
                </a:cubicBezTo>
                <a:close/>
                <a:moveTo>
                  <a:pt x="83" y="318"/>
                </a:moveTo>
                <a:cubicBezTo>
                  <a:pt x="83" y="318"/>
                  <a:pt x="83" y="318"/>
                  <a:pt x="83" y="318"/>
                </a:cubicBezTo>
                <a:cubicBezTo>
                  <a:pt x="83" y="318"/>
                  <a:pt x="83" y="318"/>
                  <a:pt x="82" y="318"/>
                </a:cubicBezTo>
                <a:cubicBezTo>
                  <a:pt x="82" y="318"/>
                  <a:pt x="82" y="318"/>
                  <a:pt x="83" y="318"/>
                </a:cubicBezTo>
                <a:close/>
                <a:moveTo>
                  <a:pt x="82" y="319"/>
                </a:moveTo>
                <a:cubicBezTo>
                  <a:pt x="82" y="319"/>
                  <a:pt x="83" y="319"/>
                  <a:pt x="82" y="319"/>
                </a:cubicBezTo>
                <a:cubicBezTo>
                  <a:pt x="82" y="319"/>
                  <a:pt x="82" y="319"/>
                  <a:pt x="82" y="319"/>
                </a:cubicBezTo>
                <a:close/>
                <a:moveTo>
                  <a:pt x="73" y="322"/>
                </a:moveTo>
                <a:cubicBezTo>
                  <a:pt x="73" y="321"/>
                  <a:pt x="74" y="320"/>
                  <a:pt x="74" y="319"/>
                </a:cubicBezTo>
                <a:cubicBezTo>
                  <a:pt x="74" y="319"/>
                  <a:pt x="74" y="319"/>
                  <a:pt x="74" y="319"/>
                </a:cubicBezTo>
                <a:cubicBezTo>
                  <a:pt x="74" y="320"/>
                  <a:pt x="73" y="321"/>
                  <a:pt x="73" y="322"/>
                </a:cubicBezTo>
                <a:close/>
                <a:moveTo>
                  <a:pt x="82" y="320"/>
                </a:moveTo>
                <a:cubicBezTo>
                  <a:pt x="82" y="320"/>
                  <a:pt x="82" y="320"/>
                  <a:pt x="82" y="320"/>
                </a:cubicBezTo>
                <a:close/>
                <a:moveTo>
                  <a:pt x="86" y="321"/>
                </a:moveTo>
                <a:cubicBezTo>
                  <a:pt x="86" y="321"/>
                  <a:pt x="86" y="320"/>
                  <a:pt x="86" y="320"/>
                </a:cubicBezTo>
                <a:cubicBezTo>
                  <a:pt x="85" y="321"/>
                  <a:pt x="85" y="321"/>
                  <a:pt x="86" y="321"/>
                </a:cubicBezTo>
                <a:close/>
                <a:moveTo>
                  <a:pt x="86" y="323"/>
                </a:moveTo>
                <a:cubicBezTo>
                  <a:pt x="86" y="323"/>
                  <a:pt x="86" y="322"/>
                  <a:pt x="86" y="321"/>
                </a:cubicBezTo>
                <a:cubicBezTo>
                  <a:pt x="86" y="322"/>
                  <a:pt x="86" y="323"/>
                  <a:pt x="86" y="323"/>
                </a:cubicBezTo>
                <a:close/>
                <a:moveTo>
                  <a:pt x="90" y="323"/>
                </a:moveTo>
                <a:cubicBezTo>
                  <a:pt x="91" y="323"/>
                  <a:pt x="90" y="322"/>
                  <a:pt x="91" y="322"/>
                </a:cubicBezTo>
                <a:cubicBezTo>
                  <a:pt x="91" y="322"/>
                  <a:pt x="91" y="321"/>
                  <a:pt x="90" y="321"/>
                </a:cubicBezTo>
                <a:cubicBezTo>
                  <a:pt x="90" y="322"/>
                  <a:pt x="90" y="322"/>
                  <a:pt x="90" y="323"/>
                </a:cubicBezTo>
                <a:close/>
                <a:moveTo>
                  <a:pt x="85" y="322"/>
                </a:moveTo>
                <a:cubicBezTo>
                  <a:pt x="85" y="322"/>
                  <a:pt x="85" y="322"/>
                  <a:pt x="85" y="322"/>
                </a:cubicBezTo>
                <a:cubicBezTo>
                  <a:pt x="86" y="321"/>
                  <a:pt x="85" y="321"/>
                  <a:pt x="85" y="322"/>
                </a:cubicBezTo>
                <a:close/>
                <a:moveTo>
                  <a:pt x="85" y="323"/>
                </a:moveTo>
                <a:cubicBezTo>
                  <a:pt x="85" y="323"/>
                  <a:pt x="85" y="322"/>
                  <a:pt x="85" y="322"/>
                </a:cubicBezTo>
                <a:cubicBezTo>
                  <a:pt x="85" y="322"/>
                  <a:pt x="84" y="323"/>
                  <a:pt x="85" y="323"/>
                </a:cubicBezTo>
                <a:close/>
                <a:moveTo>
                  <a:pt x="72" y="323"/>
                </a:moveTo>
                <a:cubicBezTo>
                  <a:pt x="73" y="323"/>
                  <a:pt x="73" y="323"/>
                  <a:pt x="73" y="322"/>
                </a:cubicBezTo>
                <a:cubicBezTo>
                  <a:pt x="73" y="322"/>
                  <a:pt x="73" y="322"/>
                  <a:pt x="72" y="322"/>
                </a:cubicBezTo>
                <a:cubicBezTo>
                  <a:pt x="72" y="323"/>
                  <a:pt x="72" y="323"/>
                  <a:pt x="72" y="323"/>
                </a:cubicBezTo>
                <a:close/>
                <a:moveTo>
                  <a:pt x="68" y="323"/>
                </a:moveTo>
                <a:cubicBezTo>
                  <a:pt x="68" y="324"/>
                  <a:pt x="68" y="323"/>
                  <a:pt x="68" y="323"/>
                </a:cubicBezTo>
                <a:close/>
                <a:moveTo>
                  <a:pt x="85" y="324"/>
                </a:moveTo>
                <a:cubicBezTo>
                  <a:pt x="85" y="324"/>
                  <a:pt x="85" y="324"/>
                  <a:pt x="86" y="324"/>
                </a:cubicBezTo>
                <a:cubicBezTo>
                  <a:pt x="85" y="324"/>
                  <a:pt x="85" y="324"/>
                  <a:pt x="85" y="324"/>
                </a:cubicBezTo>
                <a:close/>
                <a:moveTo>
                  <a:pt x="90" y="324"/>
                </a:moveTo>
                <a:cubicBezTo>
                  <a:pt x="89" y="324"/>
                  <a:pt x="90" y="324"/>
                  <a:pt x="90" y="324"/>
                </a:cubicBezTo>
                <a:close/>
                <a:moveTo>
                  <a:pt x="71" y="325"/>
                </a:moveTo>
                <a:cubicBezTo>
                  <a:pt x="72" y="325"/>
                  <a:pt x="72" y="324"/>
                  <a:pt x="72" y="324"/>
                </a:cubicBezTo>
                <a:cubicBezTo>
                  <a:pt x="71" y="324"/>
                  <a:pt x="71" y="324"/>
                  <a:pt x="71" y="325"/>
                </a:cubicBezTo>
                <a:close/>
                <a:moveTo>
                  <a:pt x="67" y="325"/>
                </a:moveTo>
                <a:cubicBezTo>
                  <a:pt x="67" y="325"/>
                  <a:pt x="67" y="325"/>
                  <a:pt x="67" y="325"/>
                </a:cubicBezTo>
                <a:close/>
                <a:moveTo>
                  <a:pt x="71" y="326"/>
                </a:moveTo>
                <a:cubicBezTo>
                  <a:pt x="71" y="326"/>
                  <a:pt x="71" y="325"/>
                  <a:pt x="71" y="325"/>
                </a:cubicBezTo>
                <a:cubicBezTo>
                  <a:pt x="71" y="325"/>
                  <a:pt x="71" y="325"/>
                  <a:pt x="71" y="325"/>
                </a:cubicBezTo>
                <a:cubicBezTo>
                  <a:pt x="71" y="325"/>
                  <a:pt x="71" y="326"/>
                  <a:pt x="71" y="326"/>
                </a:cubicBezTo>
                <a:close/>
                <a:moveTo>
                  <a:pt x="84" y="325"/>
                </a:moveTo>
                <a:cubicBezTo>
                  <a:pt x="84" y="325"/>
                  <a:pt x="84" y="325"/>
                  <a:pt x="84" y="325"/>
                </a:cubicBezTo>
                <a:cubicBezTo>
                  <a:pt x="84" y="325"/>
                  <a:pt x="84" y="325"/>
                  <a:pt x="84" y="325"/>
                </a:cubicBezTo>
                <a:cubicBezTo>
                  <a:pt x="84" y="325"/>
                  <a:pt x="84" y="326"/>
                  <a:pt x="84" y="325"/>
                </a:cubicBezTo>
                <a:close/>
                <a:moveTo>
                  <a:pt x="81" y="326"/>
                </a:moveTo>
                <a:cubicBezTo>
                  <a:pt x="81" y="326"/>
                  <a:pt x="81" y="326"/>
                  <a:pt x="81" y="326"/>
                </a:cubicBezTo>
                <a:cubicBezTo>
                  <a:pt x="80" y="326"/>
                  <a:pt x="80" y="327"/>
                  <a:pt x="80" y="328"/>
                </a:cubicBezTo>
                <a:cubicBezTo>
                  <a:pt x="80" y="328"/>
                  <a:pt x="80" y="328"/>
                  <a:pt x="81" y="328"/>
                </a:cubicBezTo>
                <a:cubicBezTo>
                  <a:pt x="81" y="328"/>
                  <a:pt x="81" y="328"/>
                  <a:pt x="81" y="328"/>
                </a:cubicBezTo>
                <a:cubicBezTo>
                  <a:pt x="81" y="328"/>
                  <a:pt x="80" y="328"/>
                  <a:pt x="80" y="328"/>
                </a:cubicBezTo>
                <a:cubicBezTo>
                  <a:pt x="81" y="327"/>
                  <a:pt x="81" y="327"/>
                  <a:pt x="81" y="326"/>
                </a:cubicBezTo>
                <a:cubicBezTo>
                  <a:pt x="81" y="327"/>
                  <a:pt x="81" y="327"/>
                  <a:pt x="81" y="327"/>
                </a:cubicBezTo>
                <a:cubicBezTo>
                  <a:pt x="81" y="327"/>
                  <a:pt x="81" y="327"/>
                  <a:pt x="82" y="327"/>
                </a:cubicBezTo>
                <a:cubicBezTo>
                  <a:pt x="81" y="326"/>
                  <a:pt x="82" y="326"/>
                  <a:pt x="82" y="325"/>
                </a:cubicBezTo>
                <a:cubicBezTo>
                  <a:pt x="81" y="326"/>
                  <a:pt x="81" y="326"/>
                  <a:pt x="81" y="326"/>
                </a:cubicBezTo>
                <a:close/>
                <a:moveTo>
                  <a:pt x="83" y="327"/>
                </a:moveTo>
                <a:cubicBezTo>
                  <a:pt x="83" y="327"/>
                  <a:pt x="83" y="327"/>
                  <a:pt x="83" y="327"/>
                </a:cubicBezTo>
                <a:cubicBezTo>
                  <a:pt x="83" y="326"/>
                  <a:pt x="84" y="326"/>
                  <a:pt x="83" y="326"/>
                </a:cubicBezTo>
                <a:cubicBezTo>
                  <a:pt x="83" y="326"/>
                  <a:pt x="83" y="326"/>
                  <a:pt x="83" y="327"/>
                </a:cubicBezTo>
                <a:close/>
                <a:moveTo>
                  <a:pt x="84" y="327"/>
                </a:moveTo>
                <a:cubicBezTo>
                  <a:pt x="84" y="327"/>
                  <a:pt x="84" y="327"/>
                  <a:pt x="84" y="327"/>
                </a:cubicBezTo>
                <a:cubicBezTo>
                  <a:pt x="84" y="327"/>
                  <a:pt x="84" y="326"/>
                  <a:pt x="84" y="326"/>
                </a:cubicBezTo>
                <a:cubicBezTo>
                  <a:pt x="84" y="326"/>
                  <a:pt x="84" y="326"/>
                  <a:pt x="84" y="326"/>
                </a:cubicBezTo>
                <a:cubicBezTo>
                  <a:pt x="84" y="326"/>
                  <a:pt x="84" y="327"/>
                  <a:pt x="84" y="327"/>
                </a:cubicBezTo>
                <a:close/>
                <a:moveTo>
                  <a:pt x="70" y="327"/>
                </a:moveTo>
                <a:cubicBezTo>
                  <a:pt x="71" y="327"/>
                  <a:pt x="71" y="326"/>
                  <a:pt x="70" y="327"/>
                </a:cubicBezTo>
                <a:close/>
                <a:moveTo>
                  <a:pt x="71" y="328"/>
                </a:moveTo>
                <a:cubicBezTo>
                  <a:pt x="71" y="328"/>
                  <a:pt x="71" y="328"/>
                  <a:pt x="71" y="328"/>
                </a:cubicBezTo>
                <a:cubicBezTo>
                  <a:pt x="71" y="328"/>
                  <a:pt x="71" y="328"/>
                  <a:pt x="71" y="328"/>
                </a:cubicBezTo>
                <a:close/>
                <a:moveTo>
                  <a:pt x="82" y="328"/>
                </a:moveTo>
                <a:cubicBezTo>
                  <a:pt x="83" y="329"/>
                  <a:pt x="83" y="328"/>
                  <a:pt x="83" y="328"/>
                </a:cubicBezTo>
                <a:cubicBezTo>
                  <a:pt x="83" y="328"/>
                  <a:pt x="82" y="328"/>
                  <a:pt x="82" y="328"/>
                </a:cubicBezTo>
                <a:close/>
                <a:moveTo>
                  <a:pt x="80" y="330"/>
                </a:moveTo>
                <a:cubicBezTo>
                  <a:pt x="80" y="328"/>
                  <a:pt x="79" y="328"/>
                  <a:pt x="79" y="330"/>
                </a:cubicBezTo>
                <a:cubicBezTo>
                  <a:pt x="79" y="330"/>
                  <a:pt x="79" y="330"/>
                  <a:pt x="79" y="330"/>
                </a:cubicBezTo>
                <a:cubicBezTo>
                  <a:pt x="79" y="331"/>
                  <a:pt x="79" y="331"/>
                  <a:pt x="78" y="331"/>
                </a:cubicBezTo>
                <a:cubicBezTo>
                  <a:pt x="79" y="332"/>
                  <a:pt x="79" y="332"/>
                  <a:pt x="79" y="332"/>
                </a:cubicBezTo>
                <a:cubicBezTo>
                  <a:pt x="79" y="331"/>
                  <a:pt x="80" y="330"/>
                  <a:pt x="80" y="330"/>
                </a:cubicBezTo>
                <a:close/>
                <a:moveTo>
                  <a:pt x="81" y="331"/>
                </a:moveTo>
                <a:cubicBezTo>
                  <a:pt x="81" y="331"/>
                  <a:pt x="82" y="331"/>
                  <a:pt x="82" y="331"/>
                </a:cubicBezTo>
                <a:cubicBezTo>
                  <a:pt x="82" y="331"/>
                  <a:pt x="82" y="330"/>
                  <a:pt x="82" y="330"/>
                </a:cubicBezTo>
                <a:cubicBezTo>
                  <a:pt x="81" y="330"/>
                  <a:pt x="82" y="329"/>
                  <a:pt x="81" y="329"/>
                </a:cubicBezTo>
                <a:cubicBezTo>
                  <a:pt x="81" y="330"/>
                  <a:pt x="81" y="331"/>
                  <a:pt x="81" y="331"/>
                </a:cubicBezTo>
                <a:close/>
                <a:moveTo>
                  <a:pt x="87" y="330"/>
                </a:moveTo>
                <a:cubicBezTo>
                  <a:pt x="87" y="330"/>
                  <a:pt x="87" y="330"/>
                  <a:pt x="87" y="330"/>
                </a:cubicBezTo>
                <a:cubicBezTo>
                  <a:pt x="87" y="330"/>
                  <a:pt x="87" y="330"/>
                  <a:pt x="87" y="330"/>
                </a:cubicBezTo>
                <a:close/>
                <a:moveTo>
                  <a:pt x="82" y="330"/>
                </a:moveTo>
                <a:cubicBezTo>
                  <a:pt x="83" y="331"/>
                  <a:pt x="83" y="330"/>
                  <a:pt x="82" y="330"/>
                </a:cubicBezTo>
                <a:close/>
                <a:moveTo>
                  <a:pt x="0" y="330"/>
                </a:moveTo>
                <a:cubicBezTo>
                  <a:pt x="0" y="330"/>
                  <a:pt x="0" y="330"/>
                  <a:pt x="0" y="330"/>
                </a:cubicBezTo>
                <a:close/>
                <a:moveTo>
                  <a:pt x="0" y="330"/>
                </a:moveTo>
                <a:cubicBezTo>
                  <a:pt x="0" y="331"/>
                  <a:pt x="0" y="330"/>
                  <a:pt x="0" y="330"/>
                </a:cubicBezTo>
                <a:close/>
                <a:moveTo>
                  <a:pt x="86" y="331"/>
                </a:moveTo>
                <a:cubicBezTo>
                  <a:pt x="86" y="331"/>
                  <a:pt x="86" y="330"/>
                  <a:pt x="86" y="331"/>
                </a:cubicBezTo>
                <a:close/>
                <a:moveTo>
                  <a:pt x="81" y="332"/>
                </a:moveTo>
                <a:cubicBezTo>
                  <a:pt x="81" y="332"/>
                  <a:pt x="81" y="332"/>
                  <a:pt x="81" y="332"/>
                </a:cubicBezTo>
                <a:cubicBezTo>
                  <a:pt x="81" y="332"/>
                  <a:pt x="81" y="332"/>
                  <a:pt x="81" y="332"/>
                </a:cubicBezTo>
                <a:cubicBezTo>
                  <a:pt x="81" y="332"/>
                  <a:pt x="81" y="333"/>
                  <a:pt x="81" y="333"/>
                </a:cubicBezTo>
                <a:cubicBezTo>
                  <a:pt x="81" y="333"/>
                  <a:pt x="82" y="332"/>
                  <a:pt x="82" y="332"/>
                </a:cubicBezTo>
                <a:cubicBezTo>
                  <a:pt x="82" y="332"/>
                  <a:pt x="82" y="332"/>
                  <a:pt x="81" y="332"/>
                </a:cubicBezTo>
                <a:close/>
                <a:moveTo>
                  <a:pt x="80" y="333"/>
                </a:moveTo>
                <a:cubicBezTo>
                  <a:pt x="80" y="333"/>
                  <a:pt x="81" y="333"/>
                  <a:pt x="80" y="332"/>
                </a:cubicBezTo>
                <a:cubicBezTo>
                  <a:pt x="80" y="333"/>
                  <a:pt x="80" y="333"/>
                  <a:pt x="80" y="333"/>
                </a:cubicBezTo>
                <a:close/>
                <a:moveTo>
                  <a:pt x="78" y="334"/>
                </a:moveTo>
                <a:cubicBezTo>
                  <a:pt x="77" y="335"/>
                  <a:pt x="77" y="335"/>
                  <a:pt x="77" y="336"/>
                </a:cubicBezTo>
                <a:cubicBezTo>
                  <a:pt x="78" y="336"/>
                  <a:pt x="78" y="335"/>
                  <a:pt x="78" y="334"/>
                </a:cubicBezTo>
                <a:cubicBezTo>
                  <a:pt x="78" y="334"/>
                  <a:pt x="78" y="334"/>
                  <a:pt x="78" y="333"/>
                </a:cubicBezTo>
                <a:cubicBezTo>
                  <a:pt x="78" y="333"/>
                  <a:pt x="78" y="333"/>
                  <a:pt x="78" y="333"/>
                </a:cubicBezTo>
                <a:cubicBezTo>
                  <a:pt x="77" y="334"/>
                  <a:pt x="77" y="334"/>
                  <a:pt x="78" y="334"/>
                </a:cubicBezTo>
                <a:close/>
                <a:moveTo>
                  <a:pt x="80" y="334"/>
                </a:moveTo>
                <a:cubicBezTo>
                  <a:pt x="80" y="334"/>
                  <a:pt x="80" y="334"/>
                  <a:pt x="80" y="334"/>
                </a:cubicBezTo>
                <a:cubicBezTo>
                  <a:pt x="80" y="333"/>
                  <a:pt x="80" y="333"/>
                  <a:pt x="80" y="333"/>
                </a:cubicBezTo>
                <a:cubicBezTo>
                  <a:pt x="80" y="333"/>
                  <a:pt x="80" y="333"/>
                  <a:pt x="80" y="333"/>
                </a:cubicBezTo>
                <a:cubicBezTo>
                  <a:pt x="80" y="333"/>
                  <a:pt x="80" y="333"/>
                  <a:pt x="80" y="334"/>
                </a:cubicBezTo>
                <a:close/>
                <a:moveTo>
                  <a:pt x="80" y="335"/>
                </a:moveTo>
                <a:cubicBezTo>
                  <a:pt x="80" y="335"/>
                  <a:pt x="81" y="335"/>
                  <a:pt x="81" y="335"/>
                </a:cubicBezTo>
                <a:cubicBezTo>
                  <a:pt x="80" y="334"/>
                  <a:pt x="80" y="335"/>
                  <a:pt x="80" y="335"/>
                </a:cubicBezTo>
                <a:close/>
                <a:moveTo>
                  <a:pt x="79" y="336"/>
                </a:moveTo>
                <a:cubicBezTo>
                  <a:pt x="79" y="336"/>
                  <a:pt x="79" y="335"/>
                  <a:pt x="79" y="335"/>
                </a:cubicBezTo>
                <a:cubicBezTo>
                  <a:pt x="79" y="335"/>
                  <a:pt x="79" y="335"/>
                  <a:pt x="79" y="335"/>
                </a:cubicBezTo>
                <a:cubicBezTo>
                  <a:pt x="79" y="335"/>
                  <a:pt x="79" y="336"/>
                  <a:pt x="79" y="336"/>
                </a:cubicBezTo>
                <a:close/>
                <a:moveTo>
                  <a:pt x="78" y="337"/>
                </a:moveTo>
                <a:cubicBezTo>
                  <a:pt x="78" y="337"/>
                  <a:pt x="78" y="337"/>
                  <a:pt x="79" y="337"/>
                </a:cubicBezTo>
                <a:cubicBezTo>
                  <a:pt x="78" y="337"/>
                  <a:pt x="79" y="337"/>
                  <a:pt x="79" y="336"/>
                </a:cubicBezTo>
                <a:cubicBezTo>
                  <a:pt x="78" y="337"/>
                  <a:pt x="78" y="337"/>
                  <a:pt x="78" y="337"/>
                </a:cubicBezTo>
                <a:close/>
                <a:moveTo>
                  <a:pt x="76" y="337"/>
                </a:moveTo>
                <a:cubicBezTo>
                  <a:pt x="77" y="337"/>
                  <a:pt x="77" y="337"/>
                  <a:pt x="77" y="337"/>
                </a:cubicBezTo>
                <a:cubicBezTo>
                  <a:pt x="77" y="337"/>
                  <a:pt x="77" y="337"/>
                  <a:pt x="76" y="337"/>
                </a:cubicBezTo>
                <a:cubicBezTo>
                  <a:pt x="76" y="337"/>
                  <a:pt x="77" y="337"/>
                  <a:pt x="76" y="337"/>
                </a:cubicBezTo>
                <a:close/>
                <a:moveTo>
                  <a:pt x="67" y="337"/>
                </a:moveTo>
                <a:cubicBezTo>
                  <a:pt x="67" y="338"/>
                  <a:pt x="67" y="337"/>
                  <a:pt x="67" y="337"/>
                </a:cubicBezTo>
                <a:close/>
                <a:moveTo>
                  <a:pt x="77" y="339"/>
                </a:moveTo>
                <a:cubicBezTo>
                  <a:pt x="77" y="338"/>
                  <a:pt x="78" y="339"/>
                  <a:pt x="78" y="338"/>
                </a:cubicBezTo>
                <a:cubicBezTo>
                  <a:pt x="78" y="338"/>
                  <a:pt x="78" y="338"/>
                  <a:pt x="78" y="337"/>
                </a:cubicBezTo>
                <a:cubicBezTo>
                  <a:pt x="77" y="338"/>
                  <a:pt x="77" y="338"/>
                  <a:pt x="77" y="339"/>
                </a:cubicBezTo>
                <a:close/>
                <a:moveTo>
                  <a:pt x="76" y="338"/>
                </a:moveTo>
                <a:cubicBezTo>
                  <a:pt x="76" y="338"/>
                  <a:pt x="76" y="338"/>
                  <a:pt x="76" y="338"/>
                </a:cubicBezTo>
                <a:cubicBezTo>
                  <a:pt x="76" y="338"/>
                  <a:pt x="77" y="338"/>
                  <a:pt x="77" y="338"/>
                </a:cubicBezTo>
                <a:cubicBezTo>
                  <a:pt x="77" y="337"/>
                  <a:pt x="76" y="338"/>
                  <a:pt x="76" y="338"/>
                </a:cubicBezTo>
                <a:close/>
                <a:moveTo>
                  <a:pt x="77" y="340"/>
                </a:moveTo>
                <a:cubicBezTo>
                  <a:pt x="77" y="340"/>
                  <a:pt x="77" y="340"/>
                  <a:pt x="77" y="340"/>
                </a:cubicBezTo>
                <a:cubicBezTo>
                  <a:pt x="77" y="340"/>
                  <a:pt x="77" y="340"/>
                  <a:pt x="77" y="340"/>
                </a:cubicBezTo>
                <a:cubicBezTo>
                  <a:pt x="77" y="340"/>
                  <a:pt x="77" y="340"/>
                  <a:pt x="77" y="340"/>
                </a:cubicBezTo>
                <a:close/>
                <a:moveTo>
                  <a:pt x="77" y="340"/>
                </a:moveTo>
                <a:cubicBezTo>
                  <a:pt x="77" y="341"/>
                  <a:pt x="77" y="340"/>
                  <a:pt x="77" y="340"/>
                </a:cubicBezTo>
                <a:close/>
                <a:moveTo>
                  <a:pt x="76" y="342"/>
                </a:moveTo>
                <a:cubicBezTo>
                  <a:pt x="76" y="342"/>
                  <a:pt x="76" y="342"/>
                  <a:pt x="76" y="342"/>
                </a:cubicBezTo>
                <a:cubicBezTo>
                  <a:pt x="76" y="342"/>
                  <a:pt x="76" y="341"/>
                  <a:pt x="76" y="341"/>
                </a:cubicBezTo>
                <a:cubicBezTo>
                  <a:pt x="76" y="342"/>
                  <a:pt x="76" y="342"/>
                  <a:pt x="76" y="342"/>
                </a:cubicBezTo>
                <a:close/>
                <a:moveTo>
                  <a:pt x="77" y="343"/>
                </a:moveTo>
                <a:cubicBezTo>
                  <a:pt x="77" y="342"/>
                  <a:pt x="78" y="342"/>
                  <a:pt x="77" y="342"/>
                </a:cubicBezTo>
                <a:cubicBezTo>
                  <a:pt x="77" y="342"/>
                  <a:pt x="77" y="342"/>
                  <a:pt x="77" y="343"/>
                </a:cubicBezTo>
                <a:close/>
                <a:moveTo>
                  <a:pt x="76" y="342"/>
                </a:moveTo>
                <a:cubicBezTo>
                  <a:pt x="76" y="342"/>
                  <a:pt x="76" y="343"/>
                  <a:pt x="76" y="343"/>
                </a:cubicBezTo>
                <a:cubicBezTo>
                  <a:pt x="76" y="343"/>
                  <a:pt x="76" y="343"/>
                  <a:pt x="76" y="343"/>
                </a:cubicBezTo>
                <a:cubicBezTo>
                  <a:pt x="76" y="343"/>
                  <a:pt x="76" y="344"/>
                  <a:pt x="76" y="344"/>
                </a:cubicBezTo>
                <a:cubicBezTo>
                  <a:pt x="77" y="344"/>
                  <a:pt x="77" y="343"/>
                  <a:pt x="76" y="343"/>
                </a:cubicBezTo>
                <a:cubicBezTo>
                  <a:pt x="76" y="343"/>
                  <a:pt x="76" y="343"/>
                  <a:pt x="76" y="342"/>
                </a:cubicBezTo>
                <a:close/>
                <a:moveTo>
                  <a:pt x="77" y="343"/>
                </a:moveTo>
                <a:cubicBezTo>
                  <a:pt x="77" y="343"/>
                  <a:pt x="76" y="343"/>
                  <a:pt x="76" y="343"/>
                </a:cubicBezTo>
                <a:cubicBezTo>
                  <a:pt x="76" y="343"/>
                  <a:pt x="76" y="343"/>
                  <a:pt x="76" y="343"/>
                </a:cubicBezTo>
                <a:cubicBezTo>
                  <a:pt x="77" y="343"/>
                  <a:pt x="77" y="343"/>
                  <a:pt x="77" y="343"/>
                </a:cubicBezTo>
                <a:close/>
                <a:moveTo>
                  <a:pt x="75" y="344"/>
                </a:moveTo>
                <a:cubicBezTo>
                  <a:pt x="76" y="344"/>
                  <a:pt x="76" y="343"/>
                  <a:pt x="76" y="343"/>
                </a:cubicBezTo>
                <a:cubicBezTo>
                  <a:pt x="76" y="343"/>
                  <a:pt x="76" y="343"/>
                  <a:pt x="75" y="343"/>
                </a:cubicBezTo>
                <a:cubicBezTo>
                  <a:pt x="75" y="343"/>
                  <a:pt x="75" y="344"/>
                  <a:pt x="75" y="344"/>
                </a:cubicBezTo>
                <a:close/>
                <a:moveTo>
                  <a:pt x="74" y="347"/>
                </a:moveTo>
                <a:cubicBezTo>
                  <a:pt x="74" y="347"/>
                  <a:pt x="73" y="346"/>
                  <a:pt x="73" y="346"/>
                </a:cubicBezTo>
                <a:cubicBezTo>
                  <a:pt x="73" y="347"/>
                  <a:pt x="73" y="347"/>
                  <a:pt x="73" y="347"/>
                </a:cubicBezTo>
                <a:cubicBezTo>
                  <a:pt x="74" y="347"/>
                  <a:pt x="74" y="347"/>
                  <a:pt x="74" y="347"/>
                </a:cubicBezTo>
                <a:cubicBezTo>
                  <a:pt x="74" y="346"/>
                  <a:pt x="75" y="346"/>
                  <a:pt x="75" y="345"/>
                </a:cubicBezTo>
                <a:cubicBezTo>
                  <a:pt x="75" y="345"/>
                  <a:pt x="75" y="344"/>
                  <a:pt x="75" y="344"/>
                </a:cubicBezTo>
                <a:cubicBezTo>
                  <a:pt x="74" y="345"/>
                  <a:pt x="74" y="347"/>
                  <a:pt x="74" y="347"/>
                </a:cubicBezTo>
                <a:close/>
                <a:moveTo>
                  <a:pt x="76" y="344"/>
                </a:moveTo>
                <a:cubicBezTo>
                  <a:pt x="76" y="344"/>
                  <a:pt x="76" y="345"/>
                  <a:pt x="76" y="345"/>
                </a:cubicBezTo>
                <a:cubicBezTo>
                  <a:pt x="76" y="345"/>
                  <a:pt x="76" y="345"/>
                  <a:pt x="76" y="344"/>
                </a:cubicBezTo>
                <a:close/>
                <a:moveTo>
                  <a:pt x="76" y="346"/>
                </a:moveTo>
                <a:cubicBezTo>
                  <a:pt x="76" y="346"/>
                  <a:pt x="76" y="345"/>
                  <a:pt x="76" y="345"/>
                </a:cubicBezTo>
                <a:cubicBezTo>
                  <a:pt x="76" y="345"/>
                  <a:pt x="75" y="346"/>
                  <a:pt x="76" y="346"/>
                </a:cubicBezTo>
                <a:close/>
                <a:moveTo>
                  <a:pt x="75" y="348"/>
                </a:moveTo>
                <a:cubicBezTo>
                  <a:pt x="75" y="348"/>
                  <a:pt x="75" y="347"/>
                  <a:pt x="75" y="347"/>
                </a:cubicBezTo>
                <a:cubicBezTo>
                  <a:pt x="75" y="347"/>
                  <a:pt x="74" y="347"/>
                  <a:pt x="75" y="348"/>
                </a:cubicBezTo>
                <a:close/>
                <a:moveTo>
                  <a:pt x="72" y="351"/>
                </a:moveTo>
                <a:cubicBezTo>
                  <a:pt x="72" y="351"/>
                  <a:pt x="72" y="351"/>
                  <a:pt x="71" y="351"/>
                </a:cubicBezTo>
                <a:cubicBezTo>
                  <a:pt x="71" y="351"/>
                  <a:pt x="71" y="352"/>
                  <a:pt x="71" y="352"/>
                </a:cubicBezTo>
                <a:cubicBezTo>
                  <a:pt x="72" y="352"/>
                  <a:pt x="72" y="352"/>
                  <a:pt x="73" y="352"/>
                </a:cubicBezTo>
                <a:cubicBezTo>
                  <a:pt x="73" y="351"/>
                  <a:pt x="73" y="350"/>
                  <a:pt x="73" y="349"/>
                </a:cubicBezTo>
                <a:cubicBezTo>
                  <a:pt x="73" y="349"/>
                  <a:pt x="74" y="349"/>
                  <a:pt x="74" y="348"/>
                </a:cubicBezTo>
                <a:cubicBezTo>
                  <a:pt x="72" y="347"/>
                  <a:pt x="72" y="350"/>
                  <a:pt x="72" y="351"/>
                </a:cubicBezTo>
                <a:close/>
                <a:moveTo>
                  <a:pt x="72" y="351"/>
                </a:moveTo>
                <a:cubicBezTo>
                  <a:pt x="72" y="352"/>
                  <a:pt x="72" y="352"/>
                  <a:pt x="72" y="352"/>
                </a:cubicBezTo>
                <a:cubicBezTo>
                  <a:pt x="72" y="352"/>
                  <a:pt x="72" y="352"/>
                  <a:pt x="72" y="352"/>
                </a:cubicBezTo>
                <a:cubicBezTo>
                  <a:pt x="72" y="352"/>
                  <a:pt x="72" y="351"/>
                  <a:pt x="72" y="351"/>
                </a:cubicBezTo>
                <a:close/>
                <a:moveTo>
                  <a:pt x="169" y="351"/>
                </a:moveTo>
                <a:cubicBezTo>
                  <a:pt x="169" y="351"/>
                  <a:pt x="169" y="351"/>
                  <a:pt x="169" y="351"/>
                </a:cubicBezTo>
                <a:cubicBezTo>
                  <a:pt x="168" y="351"/>
                  <a:pt x="169" y="351"/>
                  <a:pt x="169" y="351"/>
                </a:cubicBezTo>
                <a:close/>
                <a:moveTo>
                  <a:pt x="76" y="351"/>
                </a:moveTo>
                <a:cubicBezTo>
                  <a:pt x="76" y="352"/>
                  <a:pt x="76" y="352"/>
                  <a:pt x="76" y="351"/>
                </a:cubicBezTo>
                <a:close/>
                <a:moveTo>
                  <a:pt x="167" y="352"/>
                </a:moveTo>
                <a:cubicBezTo>
                  <a:pt x="168" y="352"/>
                  <a:pt x="168" y="352"/>
                  <a:pt x="168" y="352"/>
                </a:cubicBezTo>
                <a:cubicBezTo>
                  <a:pt x="167" y="352"/>
                  <a:pt x="167" y="352"/>
                  <a:pt x="167" y="352"/>
                </a:cubicBezTo>
                <a:close/>
                <a:moveTo>
                  <a:pt x="71" y="353"/>
                </a:moveTo>
                <a:cubicBezTo>
                  <a:pt x="71" y="353"/>
                  <a:pt x="71" y="353"/>
                  <a:pt x="71" y="353"/>
                </a:cubicBezTo>
                <a:cubicBezTo>
                  <a:pt x="71" y="353"/>
                  <a:pt x="71" y="353"/>
                  <a:pt x="71" y="353"/>
                </a:cubicBezTo>
                <a:close/>
                <a:moveTo>
                  <a:pt x="71" y="354"/>
                </a:moveTo>
                <a:cubicBezTo>
                  <a:pt x="71" y="353"/>
                  <a:pt x="71" y="353"/>
                  <a:pt x="71" y="353"/>
                </a:cubicBezTo>
                <a:cubicBezTo>
                  <a:pt x="71" y="353"/>
                  <a:pt x="71" y="354"/>
                  <a:pt x="71" y="354"/>
                </a:cubicBezTo>
                <a:close/>
                <a:moveTo>
                  <a:pt x="76" y="353"/>
                </a:moveTo>
                <a:cubicBezTo>
                  <a:pt x="76" y="353"/>
                  <a:pt x="77" y="353"/>
                  <a:pt x="77" y="353"/>
                </a:cubicBezTo>
                <a:cubicBezTo>
                  <a:pt x="76" y="353"/>
                  <a:pt x="76" y="353"/>
                  <a:pt x="76" y="353"/>
                </a:cubicBezTo>
                <a:cubicBezTo>
                  <a:pt x="76" y="353"/>
                  <a:pt x="76" y="353"/>
                  <a:pt x="76" y="353"/>
                </a:cubicBezTo>
                <a:close/>
                <a:moveTo>
                  <a:pt x="75" y="353"/>
                </a:moveTo>
                <a:cubicBezTo>
                  <a:pt x="75" y="354"/>
                  <a:pt x="75" y="354"/>
                  <a:pt x="75" y="354"/>
                </a:cubicBezTo>
                <a:cubicBezTo>
                  <a:pt x="75" y="354"/>
                  <a:pt x="75" y="354"/>
                  <a:pt x="75" y="353"/>
                </a:cubicBezTo>
                <a:cubicBezTo>
                  <a:pt x="75" y="353"/>
                  <a:pt x="75" y="353"/>
                  <a:pt x="75" y="353"/>
                </a:cubicBezTo>
                <a:close/>
                <a:moveTo>
                  <a:pt x="167" y="354"/>
                </a:moveTo>
                <a:cubicBezTo>
                  <a:pt x="167" y="354"/>
                  <a:pt x="167" y="354"/>
                  <a:pt x="167" y="353"/>
                </a:cubicBezTo>
                <a:cubicBezTo>
                  <a:pt x="167" y="353"/>
                  <a:pt x="167" y="354"/>
                  <a:pt x="167" y="354"/>
                </a:cubicBezTo>
                <a:close/>
                <a:moveTo>
                  <a:pt x="172" y="355"/>
                </a:moveTo>
                <a:cubicBezTo>
                  <a:pt x="173" y="354"/>
                  <a:pt x="173" y="354"/>
                  <a:pt x="173" y="353"/>
                </a:cubicBezTo>
                <a:cubicBezTo>
                  <a:pt x="173" y="354"/>
                  <a:pt x="172" y="354"/>
                  <a:pt x="172" y="355"/>
                </a:cubicBezTo>
                <a:close/>
                <a:moveTo>
                  <a:pt x="70" y="354"/>
                </a:moveTo>
                <a:cubicBezTo>
                  <a:pt x="70" y="355"/>
                  <a:pt x="70" y="355"/>
                  <a:pt x="70" y="355"/>
                </a:cubicBezTo>
                <a:cubicBezTo>
                  <a:pt x="70" y="355"/>
                  <a:pt x="71" y="355"/>
                  <a:pt x="71" y="355"/>
                </a:cubicBezTo>
                <a:cubicBezTo>
                  <a:pt x="71" y="354"/>
                  <a:pt x="70" y="354"/>
                  <a:pt x="70" y="354"/>
                </a:cubicBezTo>
                <a:close/>
                <a:moveTo>
                  <a:pt x="75" y="355"/>
                </a:moveTo>
                <a:cubicBezTo>
                  <a:pt x="75" y="355"/>
                  <a:pt x="75" y="354"/>
                  <a:pt x="74" y="354"/>
                </a:cubicBezTo>
                <a:cubicBezTo>
                  <a:pt x="74" y="355"/>
                  <a:pt x="74" y="355"/>
                  <a:pt x="75" y="355"/>
                </a:cubicBezTo>
                <a:close/>
                <a:moveTo>
                  <a:pt x="168" y="355"/>
                </a:moveTo>
                <a:cubicBezTo>
                  <a:pt x="168" y="355"/>
                  <a:pt x="168" y="354"/>
                  <a:pt x="168" y="354"/>
                </a:cubicBezTo>
                <a:cubicBezTo>
                  <a:pt x="168" y="355"/>
                  <a:pt x="168" y="355"/>
                  <a:pt x="168" y="355"/>
                </a:cubicBezTo>
                <a:close/>
                <a:moveTo>
                  <a:pt x="173" y="355"/>
                </a:moveTo>
                <a:cubicBezTo>
                  <a:pt x="174" y="355"/>
                  <a:pt x="174" y="355"/>
                  <a:pt x="174" y="355"/>
                </a:cubicBezTo>
                <a:cubicBezTo>
                  <a:pt x="174" y="355"/>
                  <a:pt x="174" y="355"/>
                  <a:pt x="174" y="355"/>
                </a:cubicBezTo>
                <a:cubicBezTo>
                  <a:pt x="174" y="355"/>
                  <a:pt x="174" y="355"/>
                  <a:pt x="173" y="355"/>
                </a:cubicBezTo>
                <a:cubicBezTo>
                  <a:pt x="173" y="355"/>
                  <a:pt x="173" y="355"/>
                  <a:pt x="173" y="355"/>
                </a:cubicBezTo>
                <a:close/>
                <a:moveTo>
                  <a:pt x="167" y="356"/>
                </a:moveTo>
                <a:cubicBezTo>
                  <a:pt x="167" y="356"/>
                  <a:pt x="168" y="356"/>
                  <a:pt x="168" y="356"/>
                </a:cubicBezTo>
                <a:cubicBezTo>
                  <a:pt x="168" y="356"/>
                  <a:pt x="167" y="356"/>
                  <a:pt x="167" y="356"/>
                </a:cubicBezTo>
                <a:close/>
                <a:moveTo>
                  <a:pt x="75" y="356"/>
                </a:moveTo>
                <a:cubicBezTo>
                  <a:pt x="75" y="356"/>
                  <a:pt x="75" y="356"/>
                  <a:pt x="75" y="356"/>
                </a:cubicBezTo>
                <a:close/>
                <a:moveTo>
                  <a:pt x="73" y="358"/>
                </a:moveTo>
                <a:cubicBezTo>
                  <a:pt x="73" y="358"/>
                  <a:pt x="73" y="358"/>
                  <a:pt x="73" y="358"/>
                </a:cubicBezTo>
                <a:cubicBezTo>
                  <a:pt x="71" y="358"/>
                  <a:pt x="72" y="360"/>
                  <a:pt x="71" y="361"/>
                </a:cubicBezTo>
                <a:cubicBezTo>
                  <a:pt x="71" y="361"/>
                  <a:pt x="71" y="361"/>
                  <a:pt x="71" y="362"/>
                </a:cubicBezTo>
                <a:cubicBezTo>
                  <a:pt x="70" y="363"/>
                  <a:pt x="70" y="363"/>
                  <a:pt x="70" y="364"/>
                </a:cubicBezTo>
                <a:cubicBezTo>
                  <a:pt x="69" y="364"/>
                  <a:pt x="69" y="365"/>
                  <a:pt x="68" y="365"/>
                </a:cubicBezTo>
                <a:cubicBezTo>
                  <a:pt x="69" y="367"/>
                  <a:pt x="68" y="368"/>
                  <a:pt x="68" y="369"/>
                </a:cubicBezTo>
                <a:cubicBezTo>
                  <a:pt x="69" y="369"/>
                  <a:pt x="68" y="368"/>
                  <a:pt x="69" y="368"/>
                </a:cubicBezTo>
                <a:cubicBezTo>
                  <a:pt x="69" y="369"/>
                  <a:pt x="67" y="371"/>
                  <a:pt x="68" y="372"/>
                </a:cubicBezTo>
                <a:cubicBezTo>
                  <a:pt x="69" y="370"/>
                  <a:pt x="70" y="368"/>
                  <a:pt x="70" y="366"/>
                </a:cubicBezTo>
                <a:cubicBezTo>
                  <a:pt x="70" y="366"/>
                  <a:pt x="70" y="366"/>
                  <a:pt x="70" y="366"/>
                </a:cubicBezTo>
                <a:cubicBezTo>
                  <a:pt x="70" y="365"/>
                  <a:pt x="71" y="365"/>
                  <a:pt x="71" y="365"/>
                </a:cubicBezTo>
                <a:cubicBezTo>
                  <a:pt x="71" y="364"/>
                  <a:pt x="71" y="364"/>
                  <a:pt x="71" y="364"/>
                </a:cubicBezTo>
                <a:cubicBezTo>
                  <a:pt x="71" y="363"/>
                  <a:pt x="71" y="363"/>
                  <a:pt x="72" y="363"/>
                </a:cubicBezTo>
                <a:cubicBezTo>
                  <a:pt x="72" y="362"/>
                  <a:pt x="72" y="360"/>
                  <a:pt x="73" y="358"/>
                </a:cubicBezTo>
                <a:close/>
                <a:moveTo>
                  <a:pt x="51" y="360"/>
                </a:moveTo>
                <a:cubicBezTo>
                  <a:pt x="51" y="360"/>
                  <a:pt x="52" y="360"/>
                  <a:pt x="51" y="360"/>
                </a:cubicBezTo>
                <a:cubicBezTo>
                  <a:pt x="51" y="360"/>
                  <a:pt x="51" y="360"/>
                  <a:pt x="51" y="360"/>
                </a:cubicBezTo>
                <a:close/>
                <a:moveTo>
                  <a:pt x="67" y="368"/>
                </a:moveTo>
                <a:cubicBezTo>
                  <a:pt x="68" y="367"/>
                  <a:pt x="68" y="366"/>
                  <a:pt x="68" y="366"/>
                </a:cubicBezTo>
                <a:cubicBezTo>
                  <a:pt x="68" y="366"/>
                  <a:pt x="67" y="367"/>
                  <a:pt x="67" y="368"/>
                </a:cubicBezTo>
                <a:close/>
                <a:moveTo>
                  <a:pt x="66" y="370"/>
                </a:moveTo>
                <a:cubicBezTo>
                  <a:pt x="67" y="370"/>
                  <a:pt x="67" y="369"/>
                  <a:pt x="67" y="369"/>
                </a:cubicBezTo>
                <a:cubicBezTo>
                  <a:pt x="66" y="369"/>
                  <a:pt x="66" y="370"/>
                  <a:pt x="66" y="370"/>
                </a:cubicBezTo>
                <a:close/>
                <a:moveTo>
                  <a:pt x="68" y="373"/>
                </a:moveTo>
                <a:cubicBezTo>
                  <a:pt x="68" y="373"/>
                  <a:pt x="68" y="373"/>
                  <a:pt x="68" y="373"/>
                </a:cubicBezTo>
                <a:cubicBezTo>
                  <a:pt x="68" y="373"/>
                  <a:pt x="68" y="373"/>
                  <a:pt x="68" y="373"/>
                </a:cubicBezTo>
                <a:cubicBezTo>
                  <a:pt x="68" y="373"/>
                  <a:pt x="68" y="373"/>
                  <a:pt x="68" y="373"/>
                </a:cubicBezTo>
                <a:cubicBezTo>
                  <a:pt x="68" y="373"/>
                  <a:pt x="68" y="373"/>
                  <a:pt x="68" y="373"/>
                </a:cubicBezTo>
                <a:close/>
                <a:moveTo>
                  <a:pt x="146" y="375"/>
                </a:moveTo>
                <a:cubicBezTo>
                  <a:pt x="147" y="375"/>
                  <a:pt x="147" y="374"/>
                  <a:pt x="147" y="374"/>
                </a:cubicBezTo>
                <a:cubicBezTo>
                  <a:pt x="147" y="375"/>
                  <a:pt x="146" y="375"/>
                  <a:pt x="146" y="375"/>
                </a:cubicBezTo>
                <a:close/>
                <a:moveTo>
                  <a:pt x="55" y="375"/>
                </a:moveTo>
                <a:cubicBezTo>
                  <a:pt x="56" y="375"/>
                  <a:pt x="56" y="375"/>
                  <a:pt x="56" y="375"/>
                </a:cubicBezTo>
                <a:cubicBezTo>
                  <a:pt x="56" y="375"/>
                  <a:pt x="56" y="375"/>
                  <a:pt x="56" y="375"/>
                </a:cubicBezTo>
                <a:cubicBezTo>
                  <a:pt x="56" y="375"/>
                  <a:pt x="56" y="375"/>
                  <a:pt x="56" y="375"/>
                </a:cubicBezTo>
                <a:cubicBezTo>
                  <a:pt x="56" y="375"/>
                  <a:pt x="55" y="375"/>
                  <a:pt x="55" y="375"/>
                </a:cubicBezTo>
                <a:close/>
                <a:moveTo>
                  <a:pt x="148" y="379"/>
                </a:moveTo>
                <a:cubicBezTo>
                  <a:pt x="148" y="379"/>
                  <a:pt x="148" y="379"/>
                  <a:pt x="148" y="379"/>
                </a:cubicBezTo>
                <a:cubicBezTo>
                  <a:pt x="148" y="378"/>
                  <a:pt x="148" y="378"/>
                  <a:pt x="148" y="378"/>
                </a:cubicBezTo>
                <a:cubicBezTo>
                  <a:pt x="148" y="378"/>
                  <a:pt x="148" y="378"/>
                  <a:pt x="148" y="379"/>
                </a:cubicBezTo>
                <a:close/>
                <a:moveTo>
                  <a:pt x="69" y="383"/>
                </a:moveTo>
                <a:cubicBezTo>
                  <a:pt x="69" y="383"/>
                  <a:pt x="69" y="384"/>
                  <a:pt x="69" y="384"/>
                </a:cubicBezTo>
                <a:cubicBezTo>
                  <a:pt x="69" y="384"/>
                  <a:pt x="68" y="384"/>
                  <a:pt x="68" y="385"/>
                </a:cubicBezTo>
                <a:cubicBezTo>
                  <a:pt x="68" y="386"/>
                  <a:pt x="67" y="386"/>
                  <a:pt x="68" y="387"/>
                </a:cubicBezTo>
                <a:cubicBezTo>
                  <a:pt x="69" y="387"/>
                  <a:pt x="69" y="386"/>
                  <a:pt x="69" y="385"/>
                </a:cubicBezTo>
                <a:cubicBezTo>
                  <a:pt x="70" y="384"/>
                  <a:pt x="69" y="384"/>
                  <a:pt x="70" y="383"/>
                </a:cubicBezTo>
                <a:cubicBezTo>
                  <a:pt x="70" y="383"/>
                  <a:pt x="70" y="383"/>
                  <a:pt x="70" y="383"/>
                </a:cubicBezTo>
                <a:cubicBezTo>
                  <a:pt x="70" y="383"/>
                  <a:pt x="69" y="383"/>
                  <a:pt x="69" y="383"/>
                </a:cubicBezTo>
                <a:close/>
                <a:moveTo>
                  <a:pt x="66" y="386"/>
                </a:moveTo>
                <a:cubicBezTo>
                  <a:pt x="66" y="386"/>
                  <a:pt x="67" y="386"/>
                  <a:pt x="67" y="386"/>
                </a:cubicBezTo>
                <a:cubicBezTo>
                  <a:pt x="67" y="385"/>
                  <a:pt x="68" y="384"/>
                  <a:pt x="67" y="383"/>
                </a:cubicBezTo>
                <a:cubicBezTo>
                  <a:pt x="66" y="384"/>
                  <a:pt x="67" y="385"/>
                  <a:pt x="66" y="386"/>
                </a:cubicBezTo>
                <a:close/>
                <a:moveTo>
                  <a:pt x="108" y="388"/>
                </a:moveTo>
                <a:cubicBezTo>
                  <a:pt x="108" y="388"/>
                  <a:pt x="108" y="388"/>
                  <a:pt x="108" y="388"/>
                </a:cubicBezTo>
                <a:cubicBezTo>
                  <a:pt x="108" y="388"/>
                  <a:pt x="108" y="388"/>
                  <a:pt x="108" y="388"/>
                </a:cubicBezTo>
                <a:close/>
                <a:moveTo>
                  <a:pt x="131" y="390"/>
                </a:moveTo>
                <a:cubicBezTo>
                  <a:pt x="131" y="390"/>
                  <a:pt x="131" y="389"/>
                  <a:pt x="131" y="389"/>
                </a:cubicBezTo>
                <a:cubicBezTo>
                  <a:pt x="131" y="390"/>
                  <a:pt x="130" y="390"/>
                  <a:pt x="131" y="390"/>
                </a:cubicBezTo>
                <a:close/>
                <a:moveTo>
                  <a:pt x="95" y="393"/>
                </a:moveTo>
                <a:cubicBezTo>
                  <a:pt x="95" y="393"/>
                  <a:pt x="95" y="393"/>
                  <a:pt x="95" y="393"/>
                </a:cubicBezTo>
                <a:cubicBezTo>
                  <a:pt x="95" y="393"/>
                  <a:pt x="95" y="393"/>
                  <a:pt x="95" y="393"/>
                </a:cubicBezTo>
                <a:cubicBezTo>
                  <a:pt x="95" y="393"/>
                  <a:pt x="95" y="393"/>
                  <a:pt x="95" y="393"/>
                </a:cubicBezTo>
                <a:cubicBezTo>
                  <a:pt x="95" y="393"/>
                  <a:pt x="95" y="393"/>
                  <a:pt x="95" y="393"/>
                </a:cubicBezTo>
                <a:close/>
                <a:moveTo>
                  <a:pt x="108" y="395"/>
                </a:moveTo>
                <a:cubicBezTo>
                  <a:pt x="108" y="396"/>
                  <a:pt x="108" y="395"/>
                  <a:pt x="108" y="395"/>
                </a:cubicBezTo>
                <a:close/>
                <a:moveTo>
                  <a:pt x="101" y="395"/>
                </a:moveTo>
                <a:cubicBezTo>
                  <a:pt x="101" y="396"/>
                  <a:pt x="102" y="395"/>
                  <a:pt x="101" y="395"/>
                </a:cubicBezTo>
                <a:close/>
                <a:moveTo>
                  <a:pt x="109" y="396"/>
                </a:moveTo>
                <a:cubicBezTo>
                  <a:pt x="109" y="396"/>
                  <a:pt x="109" y="396"/>
                  <a:pt x="109" y="396"/>
                </a:cubicBezTo>
                <a:cubicBezTo>
                  <a:pt x="109" y="397"/>
                  <a:pt x="108" y="397"/>
                  <a:pt x="109" y="397"/>
                </a:cubicBezTo>
                <a:cubicBezTo>
                  <a:pt x="109" y="397"/>
                  <a:pt x="109" y="397"/>
                  <a:pt x="110" y="396"/>
                </a:cubicBezTo>
                <a:cubicBezTo>
                  <a:pt x="109" y="396"/>
                  <a:pt x="110" y="396"/>
                  <a:pt x="110" y="395"/>
                </a:cubicBezTo>
                <a:cubicBezTo>
                  <a:pt x="109" y="395"/>
                  <a:pt x="109" y="396"/>
                  <a:pt x="109" y="396"/>
                </a:cubicBezTo>
                <a:close/>
                <a:moveTo>
                  <a:pt x="74" y="396"/>
                </a:moveTo>
                <a:cubicBezTo>
                  <a:pt x="74" y="396"/>
                  <a:pt x="74" y="395"/>
                  <a:pt x="74" y="395"/>
                </a:cubicBezTo>
                <a:cubicBezTo>
                  <a:pt x="74" y="396"/>
                  <a:pt x="74" y="396"/>
                  <a:pt x="74" y="396"/>
                </a:cubicBezTo>
                <a:close/>
                <a:moveTo>
                  <a:pt x="103" y="396"/>
                </a:moveTo>
                <a:cubicBezTo>
                  <a:pt x="103" y="396"/>
                  <a:pt x="103" y="396"/>
                  <a:pt x="103" y="396"/>
                </a:cubicBezTo>
                <a:cubicBezTo>
                  <a:pt x="103" y="396"/>
                  <a:pt x="103" y="396"/>
                  <a:pt x="103" y="396"/>
                </a:cubicBezTo>
                <a:close/>
                <a:moveTo>
                  <a:pt x="108" y="397"/>
                </a:moveTo>
                <a:cubicBezTo>
                  <a:pt x="108" y="397"/>
                  <a:pt x="108" y="396"/>
                  <a:pt x="108" y="396"/>
                </a:cubicBezTo>
                <a:cubicBezTo>
                  <a:pt x="107" y="396"/>
                  <a:pt x="107" y="397"/>
                  <a:pt x="108" y="397"/>
                </a:cubicBezTo>
                <a:close/>
                <a:moveTo>
                  <a:pt x="105" y="397"/>
                </a:moveTo>
                <a:cubicBezTo>
                  <a:pt x="105" y="397"/>
                  <a:pt x="105" y="397"/>
                  <a:pt x="105" y="397"/>
                </a:cubicBezTo>
                <a:close/>
                <a:moveTo>
                  <a:pt x="79" y="401"/>
                </a:moveTo>
                <a:cubicBezTo>
                  <a:pt x="79" y="402"/>
                  <a:pt x="80" y="402"/>
                  <a:pt x="80" y="402"/>
                </a:cubicBezTo>
                <a:cubicBezTo>
                  <a:pt x="80" y="401"/>
                  <a:pt x="80" y="401"/>
                  <a:pt x="80" y="401"/>
                </a:cubicBezTo>
                <a:cubicBezTo>
                  <a:pt x="80" y="401"/>
                  <a:pt x="79" y="401"/>
                  <a:pt x="79" y="401"/>
                </a:cubicBezTo>
                <a:close/>
                <a:moveTo>
                  <a:pt x="82" y="427"/>
                </a:moveTo>
                <a:cubicBezTo>
                  <a:pt x="82" y="427"/>
                  <a:pt x="82" y="426"/>
                  <a:pt x="82" y="427"/>
                </a:cubicBezTo>
                <a:cubicBezTo>
                  <a:pt x="82" y="427"/>
                  <a:pt x="82" y="427"/>
                  <a:pt x="82" y="427"/>
                </a:cubicBezTo>
                <a:close/>
              </a:path>
            </a:pathLst>
          </a:custGeom>
          <a:blipFill>
            <a:blip r:embed="rId4"/>
            <a:stretch>
              <a:fillRect/>
            </a:stretch>
          </a:bli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2E2E2E"/>
              </a:solidFill>
              <a:effectLst/>
              <a:uLnTx/>
              <a:uFillTx/>
              <a:latin typeface="Segoe UI Light 8"/>
              <a:ea typeface="微软雅黑" panose="020B0503020204020204" pitchFamily="34" charset="-122"/>
              <a:cs typeface="+mn-cs"/>
            </a:endParaRPr>
          </a:p>
        </p:txBody>
      </p:sp>
      <p:sp>
        <p:nvSpPr>
          <p:cNvPr id="24" name="矩形 23" descr="e7d195523061f1c0c989bbdf341b111e769f2ee359bd8df638E53E9931A62DC22263A6E1A75FFBC630BB5D77BA969D9175F253EB94D93A1189E24A7D909BAD0376573965191318DE1FD009565C070D0758BE63ED47B2EDEACC9DDA8B42E936ECE29EDFDA81561272DB585C1D388AC69375A15CCDB3BFD0D7CC0E05F9CB208AB1AC036AD4A87015E98F8F7194A9B2E73A">
            <a:extLst>
              <a:ext uri="{FF2B5EF4-FFF2-40B4-BE49-F238E27FC236}">
                <a16:creationId xmlns:a16="http://schemas.microsoft.com/office/drawing/2014/main" id="{6B1C64E4-F69D-C5A6-7560-A934B6ECEF5A}"/>
              </a:ext>
            </a:extLst>
          </p:cNvPr>
          <p:cNvSpPr/>
          <p:nvPr/>
        </p:nvSpPr>
        <p:spPr>
          <a:xfrm>
            <a:off x="569059" y="1274478"/>
            <a:ext cx="8780197" cy="1977849"/>
          </a:xfrm>
          <a:prstGeom prst="rect">
            <a:avLst/>
          </a:prstGeom>
        </p:spPr>
        <p:txBody>
          <a:bodyPr wrap="square">
            <a:spAutoFit/>
          </a:bodyPr>
          <a:lstStyle/>
          <a:p>
            <a:pPr lvl="0">
              <a:lnSpc>
                <a:spcPct val="125000"/>
              </a:lnSpc>
              <a:defRPr/>
            </a:pPr>
            <a:r>
              <a:rPr lang="en-US" altLang="zh-TW" sz="2000" b="1" dirty="0">
                <a:solidFill>
                  <a:schemeClr val="bg2">
                    <a:lumMod val="25000"/>
                  </a:schemeClr>
                </a:solidFill>
                <a:ea typeface="微软雅黑" panose="020B0503020204020204" pitchFamily="34" charset="-122"/>
              </a:rPr>
              <a:t>VGG-16: It is a deep learning model widely used for image recognition and classification tasks. VGG16 is known for its simplicity and high precision in image recognition tasks, and has been used as a baseline model for many computer vision applications. The model architecture of VGG16 is shown in the figure below.</a:t>
            </a:r>
          </a:p>
        </p:txBody>
      </p:sp>
      <p:pic>
        <p:nvPicPr>
          <p:cNvPr id="26" name="图片 25">
            <a:extLst>
              <a:ext uri="{FF2B5EF4-FFF2-40B4-BE49-F238E27FC236}">
                <a16:creationId xmlns:a16="http://schemas.microsoft.com/office/drawing/2014/main" id="{43FAE94D-6BBF-2081-BD67-4D5651CCB4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347" y="3252327"/>
            <a:ext cx="8008500" cy="2838858"/>
          </a:xfrm>
          <a:prstGeom prst="rect">
            <a:avLst/>
          </a:prstGeom>
        </p:spPr>
      </p:pic>
      <p:sp>
        <p:nvSpPr>
          <p:cNvPr id="27" name="文本框 10">
            <a:extLst>
              <a:ext uri="{FF2B5EF4-FFF2-40B4-BE49-F238E27FC236}">
                <a16:creationId xmlns:a16="http://schemas.microsoft.com/office/drawing/2014/main" id="{095A3C68-4662-A414-BD44-0FE393EE10B2}"/>
              </a:ext>
            </a:extLst>
          </p:cNvPr>
          <p:cNvSpPr txBox="1"/>
          <p:nvPr/>
        </p:nvSpPr>
        <p:spPr>
          <a:xfrm>
            <a:off x="776381" y="5760050"/>
            <a:ext cx="7370057" cy="7275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ts val="6000"/>
              </a:lnSpc>
              <a:spcBef>
                <a:spcPts val="0"/>
              </a:spcBef>
              <a:spcAft>
                <a:spcPts val="0"/>
              </a:spcAft>
              <a:buClrTx/>
              <a:buSzTx/>
              <a:buFontTx/>
              <a:buNone/>
              <a:defRPr/>
            </a:pPr>
            <a:r>
              <a:rPr lang="en-US" altLang="zh-CN" sz="2000" b="1" dirty="0">
                <a:solidFill>
                  <a:srgbClr val="4C677A"/>
                </a:solidFill>
                <a:effectLst>
                  <a:outerShdw blurRad="38100" dist="38100" dir="2700000" algn="tl">
                    <a:srgbClr val="000000">
                      <a:alpha val="20000"/>
                    </a:srgbClr>
                  </a:outerShdw>
                </a:effectLst>
                <a:latin typeface="Segoe UI" panose="020B0502040204020203"/>
                <a:ea typeface="微软雅黑" panose="020B0503020204020204" pitchFamily="34" charset="-122"/>
              </a:rPr>
              <a:t>Figure 3:The basic frame structure of VGG-16</a:t>
            </a:r>
            <a:endParaRPr kumimoji="0" lang="zh-CN" altLang="en-US" sz="2000" b="1" i="0" u="none" strike="noStrike" kern="1200" cap="none" spc="0" normalizeH="0" baseline="0" noProof="0" dirty="0">
              <a:ln>
                <a:noFill/>
              </a:ln>
              <a:solidFill>
                <a:srgbClr val="4C677A"/>
              </a:solidFill>
              <a:effectLst>
                <a:outerShdw blurRad="38100" dist="38100" dir="2700000" algn="tl">
                  <a:srgbClr val="000000">
                    <a:alpha val="20000"/>
                  </a:srgbClr>
                </a:outerShdw>
              </a:effectLst>
              <a:uLnTx/>
              <a:uFillTx/>
              <a:latin typeface="Segoe UI" panose="020B0502040204020203"/>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885">
        <p:random/>
      </p:transition>
    </mc:Choice>
    <mc:Fallback xmlns="">
      <p:transition spd="slow" advTm="8885">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5" grpId="0" animBg="1"/>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2"/>
</p:tagLst>
</file>

<file path=ppt/tags/tag10.xml><?xml version="1.0" encoding="utf-8"?>
<p:tagLst xmlns:a="http://schemas.openxmlformats.org/drawingml/2006/main" xmlns:r="http://schemas.openxmlformats.org/officeDocument/2006/relationships" xmlns:p="http://schemas.openxmlformats.org/presentationml/2006/main">
  <p:tag name="TIMING" val="|0.8"/>
</p:tagLst>
</file>

<file path=ppt/tags/tag11.xml><?xml version="1.0" encoding="utf-8"?>
<p:tagLst xmlns:a="http://schemas.openxmlformats.org/drawingml/2006/main" xmlns:r="http://schemas.openxmlformats.org/officeDocument/2006/relationships" xmlns:p="http://schemas.openxmlformats.org/presentationml/2006/main">
  <p:tag name="TIMING" val="|1"/>
</p:tagLst>
</file>

<file path=ppt/tags/tag12.xml><?xml version="1.0" encoding="utf-8"?>
<p:tagLst xmlns:a="http://schemas.openxmlformats.org/drawingml/2006/main" xmlns:r="http://schemas.openxmlformats.org/officeDocument/2006/relationships" xmlns:p="http://schemas.openxmlformats.org/presentationml/2006/main">
  <p:tag name="TIMING" val="|0.9"/>
</p:tagLst>
</file>

<file path=ppt/tags/tag13.xml><?xml version="1.0" encoding="utf-8"?>
<p:tagLst xmlns:a="http://schemas.openxmlformats.org/drawingml/2006/main" xmlns:r="http://schemas.openxmlformats.org/officeDocument/2006/relationships" xmlns:p="http://schemas.openxmlformats.org/presentationml/2006/main">
  <p:tag name="TIMING" val="|1.1|1.1"/>
</p:tagLst>
</file>

<file path=ppt/tags/tag14.xml><?xml version="1.0" encoding="utf-8"?>
<p:tagLst xmlns:a="http://schemas.openxmlformats.org/drawingml/2006/main" xmlns:r="http://schemas.openxmlformats.org/officeDocument/2006/relationships" xmlns:p="http://schemas.openxmlformats.org/presentationml/2006/main">
  <p:tag name="TIMING" val="|1.1|0.8"/>
</p:tagLst>
</file>

<file path=ppt/tags/tag15.xml><?xml version="1.0" encoding="utf-8"?>
<p:tagLst xmlns:a="http://schemas.openxmlformats.org/drawingml/2006/main" xmlns:r="http://schemas.openxmlformats.org/officeDocument/2006/relationships" xmlns:p="http://schemas.openxmlformats.org/presentationml/2006/main">
  <p:tag name="TIMING" val="|0.9|0.7"/>
</p:tagLst>
</file>

<file path=ppt/tags/tag16.xml><?xml version="1.0" encoding="utf-8"?>
<p:tagLst xmlns:a="http://schemas.openxmlformats.org/drawingml/2006/main" xmlns:r="http://schemas.openxmlformats.org/officeDocument/2006/relationships" xmlns:p="http://schemas.openxmlformats.org/presentationml/2006/main">
  <p:tag name="TIMING" val="|1"/>
</p:tagLst>
</file>

<file path=ppt/tags/tag17.xml><?xml version="1.0" encoding="utf-8"?>
<p:tagLst xmlns:a="http://schemas.openxmlformats.org/drawingml/2006/main" xmlns:r="http://schemas.openxmlformats.org/officeDocument/2006/relationships" xmlns:p="http://schemas.openxmlformats.org/presentationml/2006/main">
  <p:tag name="TIMING" val="|0.2"/>
</p:tagLst>
</file>

<file path=ppt/tags/tag18.xml><?xml version="1.0" encoding="utf-8"?>
<p:tagLst xmlns:a="http://schemas.openxmlformats.org/drawingml/2006/main" xmlns:r="http://schemas.openxmlformats.org/officeDocument/2006/relationships" xmlns:p="http://schemas.openxmlformats.org/presentationml/2006/main">
  <p:tag name="TIMING" val="|1.2|1.9"/>
</p:tagLst>
</file>

<file path=ppt/tags/tag2.xml><?xml version="1.0" encoding="utf-8"?>
<p:tagLst xmlns:a="http://schemas.openxmlformats.org/drawingml/2006/main" xmlns:r="http://schemas.openxmlformats.org/officeDocument/2006/relationships" xmlns:p="http://schemas.openxmlformats.org/presentationml/2006/main">
  <p:tag name="TIMING" val="|3.8|1.7"/>
</p:tagLst>
</file>

<file path=ppt/tags/tag3.xml><?xml version="1.0" encoding="utf-8"?>
<p:tagLst xmlns:a="http://schemas.openxmlformats.org/drawingml/2006/main" xmlns:r="http://schemas.openxmlformats.org/officeDocument/2006/relationships" xmlns:p="http://schemas.openxmlformats.org/presentationml/2006/main">
  <p:tag name="TIMING" val="|0.9|1.1"/>
</p:tagLst>
</file>

<file path=ppt/tags/tag4.xml><?xml version="1.0" encoding="utf-8"?>
<p:tagLst xmlns:a="http://schemas.openxmlformats.org/drawingml/2006/main" xmlns:r="http://schemas.openxmlformats.org/officeDocument/2006/relationships" xmlns:p="http://schemas.openxmlformats.org/presentationml/2006/main">
  <p:tag name="TIMING" val="|0.1|1.2|1.8|1.2"/>
</p:tagLst>
</file>

<file path=ppt/tags/tag5.xml><?xml version="1.0" encoding="utf-8"?>
<p:tagLst xmlns:a="http://schemas.openxmlformats.org/drawingml/2006/main" xmlns:r="http://schemas.openxmlformats.org/officeDocument/2006/relationships" xmlns:p="http://schemas.openxmlformats.org/presentationml/2006/main">
  <p:tag name="TIMING" val="|0.9|0.8|0.9|1|0.8|0.5|0.7|0.5|0.6|0.5|0.7|0.8|1"/>
</p:tagLst>
</file>

<file path=ppt/tags/tag6.xml><?xml version="1.0" encoding="utf-8"?>
<p:tagLst xmlns:a="http://schemas.openxmlformats.org/drawingml/2006/main" xmlns:r="http://schemas.openxmlformats.org/officeDocument/2006/relationships" xmlns:p="http://schemas.openxmlformats.org/presentationml/2006/main">
  <p:tag name="TIMING" val="|0.1"/>
</p:tagLst>
</file>

<file path=ppt/tags/tag7.xml><?xml version="1.0" encoding="utf-8"?>
<p:tagLst xmlns:a="http://schemas.openxmlformats.org/drawingml/2006/main" xmlns:r="http://schemas.openxmlformats.org/officeDocument/2006/relationships" xmlns:p="http://schemas.openxmlformats.org/presentationml/2006/main">
  <p:tag name="TIMING" val="|1.1|1.4"/>
</p:tagLst>
</file>

<file path=ppt/tags/tag8.xml><?xml version="1.0" encoding="utf-8"?>
<p:tagLst xmlns:a="http://schemas.openxmlformats.org/drawingml/2006/main" xmlns:r="http://schemas.openxmlformats.org/officeDocument/2006/relationships" xmlns:p="http://schemas.openxmlformats.org/presentationml/2006/main">
  <p:tag name="TIMING" val="|1.1|1.1|1.8|1.1|1.2"/>
</p:tagLst>
</file>

<file path=ppt/tags/tag9.xml><?xml version="1.0" encoding="utf-8"?>
<p:tagLst xmlns:a="http://schemas.openxmlformats.org/drawingml/2006/main" xmlns:r="http://schemas.openxmlformats.org/officeDocument/2006/relationships" xmlns:p="http://schemas.openxmlformats.org/presentationml/2006/main">
  <p:tag name="TIMING" val="|0.3|1|1.2|0.8|0.8|1.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我懂个P">
  <a:themeElements>
    <a:clrScheme name="我懂个P">
      <a:dk1>
        <a:srgbClr val="2E2E2E"/>
      </a:dk1>
      <a:lt1>
        <a:sysClr val="window" lastClr="FFFFFF"/>
      </a:lt1>
      <a:dk2>
        <a:srgbClr val="44546A"/>
      </a:dk2>
      <a:lt2>
        <a:srgbClr val="E7E6E6"/>
      </a:lt2>
      <a:accent1>
        <a:srgbClr val="FFD23C"/>
      </a:accent1>
      <a:accent2>
        <a:srgbClr val="2D2D2D"/>
      </a:accent2>
      <a:accent3>
        <a:srgbClr val="A5A5A5"/>
      </a:accent3>
      <a:accent4>
        <a:srgbClr val="FFC000"/>
      </a:accent4>
      <a:accent5>
        <a:srgbClr val="4472C4"/>
      </a:accent5>
      <a:accent6>
        <a:srgbClr val="70AD47"/>
      </a:accent6>
      <a:hlink>
        <a:srgbClr val="FFD03B"/>
      </a:hlink>
      <a:folHlink>
        <a:srgbClr val="954F72"/>
      </a:folHlink>
    </a:clrScheme>
    <a:fontScheme name="Simon PPT">
      <a:majorFont>
        <a:latin typeface="Segoe UI"/>
        <a:ea typeface="微软雅黑"/>
        <a:cs typeface=""/>
      </a:majorFont>
      <a:minorFont>
        <a:latin typeface="Segoe UI Light 8"/>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dpi="0" rotWithShape="1">
          <a:blip xmlns:r="http://schemas.openxmlformats.org/officeDocument/2006/relationships" r:embed="rId1"/>
          <a:srcRect/>
          <a:tile tx="0" ty="0" sx="100000" sy="100000" flip="none" algn="tl"/>
        </a:blipFill>
        <a:ln w="9525">
          <a:noFill/>
          <a:prstDash val="dash"/>
        </a:ln>
      </a:spPr>
      <a:bodyPr rtlCol="0" anchor="ctr"/>
      <a:lstStyle>
        <a:defPPr algn="ctr">
          <a:defRPr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1089</Words>
  <Application>Microsoft Office PowerPoint</Application>
  <PresentationFormat>宽屏</PresentationFormat>
  <Paragraphs>148</Paragraphs>
  <Slides>18</Slides>
  <Notes>18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Gill Sans</vt:lpstr>
      <vt:lpstr>Segoe UI Light 8</vt:lpstr>
      <vt:lpstr>仓耳明楷 W03</vt:lpstr>
      <vt:lpstr>等线</vt:lpstr>
      <vt:lpstr>微软雅黑</vt:lpstr>
      <vt:lpstr>Arial</vt:lpstr>
      <vt:lpstr>Bauhaus 93</vt:lpstr>
      <vt:lpstr>Calibri</vt:lpstr>
      <vt:lpstr>Century Gothic</vt:lpstr>
      <vt:lpstr>Century Schoolbook</vt:lpstr>
      <vt:lpstr>Segoe UI</vt:lpstr>
      <vt:lpstr>Wingdings</vt:lpstr>
      <vt:lpstr>我懂个P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82</dc:title>
  <dc:creator>007</dc:creator>
  <cp:lastModifiedBy>周 凡琳</cp:lastModifiedBy>
  <cp:revision>170</cp:revision>
  <dcterms:created xsi:type="dcterms:W3CDTF">2019-03-25T00:42:00Z</dcterms:created>
  <dcterms:modified xsi:type="dcterms:W3CDTF">2023-04-28T13:54:07Z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9EE49061ACB445C09DC001A73D4B459A</vt:lpwstr>
  </property>
  <property fmtid="{D5CDD505-2E9C-101B-9397-08002B2CF9AE}" pid="3" name="KSOProductBuildVer">
    <vt:lpwstr>2052-11.1.0.10503</vt:lpwstr>
  </property>
</Properties>
</file>